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75" r:id="rId6"/>
    <p:sldId id="278" r:id="rId7"/>
    <p:sldId id="260" r:id="rId8"/>
    <p:sldId id="279" r:id="rId9"/>
    <p:sldId id="280" r:id="rId10"/>
    <p:sldId id="277" r:id="rId11"/>
    <p:sldId id="272" r:id="rId12"/>
    <p:sldId id="274" r:id="rId13"/>
    <p:sldId id="266" r:id="rId14"/>
    <p:sldId id="267" r:id="rId15"/>
    <p:sldId id="269" r:id="rId16"/>
    <p:sldId id="273" r:id="rId17"/>
    <p:sldId id="276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F"/>
    <a:srgbClr val="FEF5DA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5C17-E542-4614-9B25-9FCD0E137E1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12679"/>
            <a:ext cx="9144000" cy="1132523"/>
          </a:xfrm>
        </p:spPr>
        <p:txBody>
          <a:bodyPr/>
          <a:lstStyle/>
          <a:p>
            <a:r>
              <a:rPr lang="en-US" altLang="ko-KR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UI</a:t>
            </a:r>
            <a:r>
              <a:rPr lang="ko-KR" altLang="en-US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결과보고서</a:t>
            </a:r>
            <a:endParaRPr lang="ko-KR" altLang="en-US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538" y="2209347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반려동물의 생애를 기록하는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PET’S LIFE CARE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226" y="61952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 효 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139" y="5393416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1" t="41279" r="1255"/>
          <a:stretch/>
        </p:blipFill>
        <p:spPr>
          <a:xfrm>
            <a:off x="1785440" y="2352012"/>
            <a:ext cx="8621119" cy="3636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25613" y="5139919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</p:cNvCxnSpPr>
          <p:nvPr/>
        </p:nvCxnSpPr>
        <p:spPr>
          <a:xfrm flipH="1">
            <a:off x="1481605" y="5393416"/>
            <a:ext cx="104400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504" y="417017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510633" y="4627709"/>
            <a:ext cx="0" cy="7947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32626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22172" y="416601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9763" y="416098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3167" y="4160984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573705" y="4570284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505026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89587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57804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165468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14902" y="1701401"/>
            <a:ext cx="35621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하단영역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(FOOTER)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3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81605" y="1394882"/>
            <a:ext cx="8724333" cy="5912707"/>
            <a:chOff x="1598742" y="604743"/>
            <a:chExt cx="8724333" cy="5912707"/>
          </a:xfrm>
        </p:grpSpPr>
        <p:grpSp>
          <p:nvGrpSpPr>
            <p:cNvPr id="4" name="그룹 3"/>
            <p:cNvGrpSpPr/>
            <p:nvPr/>
          </p:nvGrpSpPr>
          <p:grpSpPr>
            <a:xfrm>
              <a:off x="1598742" y="604743"/>
              <a:ext cx="4204953" cy="5912707"/>
              <a:chOff x="843999" y="604743"/>
              <a:chExt cx="4204953" cy="5912707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999" y="1158741"/>
                <a:ext cx="4204953" cy="5358709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2794824" y="1253240"/>
                <a:ext cx="1680492" cy="160607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60021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678139" y="963005"/>
                <a:ext cx="0" cy="290235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060021" y="2126035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베스트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13374" y="604743"/>
              <a:ext cx="4209701" cy="5476743"/>
              <a:chOff x="6999777" y="604743"/>
              <a:chExt cx="4209701" cy="547674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9777" y="1158741"/>
                <a:ext cx="4209701" cy="4922745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453847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다이어리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522445" y="3439885"/>
                <a:ext cx="1099040" cy="1103085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>
                <a:endCxn id="29" idx="2"/>
              </p:cNvCxnSpPr>
              <p:nvPr/>
            </p:nvCxnSpPr>
            <p:spPr>
              <a:xfrm flipV="1">
                <a:off x="8064001" y="1004853"/>
                <a:ext cx="7964" cy="243503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445883" y="3638040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나의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반려동물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5540900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7027" y="5540900"/>
            <a:ext cx="202811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2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32474" t="12046" r="32645" b="33109"/>
          <a:stretch/>
        </p:blipFill>
        <p:spPr>
          <a:xfrm>
            <a:off x="6001724" y="1060053"/>
            <a:ext cx="4203471" cy="57599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32381" t="12196" r="32338" b="33022"/>
          <a:stretch/>
        </p:blipFill>
        <p:spPr>
          <a:xfrm>
            <a:off x="1481601" y="1060053"/>
            <a:ext cx="4204958" cy="5759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1508871"/>
            <a:ext cx="165942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8091" y="1508871"/>
            <a:ext cx="1290738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834" y="6017341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5198" y="532699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590004" y="5727106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320750" y="4440068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51065" y="549309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8155871" y="5202858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26507" y="3904894"/>
            <a:ext cx="849116" cy="434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69487" y="1755059"/>
            <a:ext cx="127087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40361" y="1755059"/>
            <a:ext cx="0" cy="23597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40361" y="4114800"/>
            <a:ext cx="128614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>
          <a:xfrm>
            <a:off x="1595159" y="1206985"/>
            <a:ext cx="6307184" cy="80608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299" y="6837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229" t="1555" r="1617"/>
          <a:stretch/>
        </p:blipFill>
        <p:spPr>
          <a:xfrm>
            <a:off x="7957115" y="442452"/>
            <a:ext cx="3723905" cy="6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70"/>
          <a:stretch/>
        </p:blipFill>
        <p:spPr>
          <a:xfrm>
            <a:off x="1117601" y="1206985"/>
            <a:ext cx="4644687" cy="6171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5590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68" y="1206985"/>
            <a:ext cx="4719906" cy="53118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70" y="1754341"/>
            <a:ext cx="3366213" cy="5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299" y="683765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60" y="2386623"/>
            <a:ext cx="4330069" cy="42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5590" y="683765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381" t="12196" r="32338" b="33022"/>
          <a:stretch/>
        </p:blipFill>
        <p:spPr>
          <a:xfrm>
            <a:off x="1531191" y="1186073"/>
            <a:ext cx="3908323" cy="5353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2474" t="12046" r="32645" b="33109"/>
          <a:stretch/>
        </p:blipFill>
        <p:spPr>
          <a:xfrm>
            <a:off x="7032341" y="1179863"/>
            <a:ext cx="3864076" cy="53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997" y="2318765"/>
            <a:ext cx="476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사용자들이 편리하게 이용 할 수 있도록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지속적인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업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데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이트에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무리가 없는지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제작자의 입장에서 발견 못한 오류나 보안 할 점이 있는지 확인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검토 하고자 테스트를 진행</a:t>
            </a:r>
            <a:endParaRPr lang="en-US" altLang="ko-KR" dirty="0" smtClean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7805" y="2896494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2024.08.26~2024.08.28</a:t>
            </a:r>
            <a:endParaRPr lang="ko-KR" altLang="en-US" spc="300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307771" y="327466"/>
            <a:ext cx="9884229" cy="1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807" y="188091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목적과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시행일자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7771" y="1212074"/>
            <a:ext cx="7207984" cy="523220"/>
            <a:chOff x="1811937" y="1104676"/>
            <a:chExt cx="7207984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1811937" y="1104676"/>
              <a:ext cx="2138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테스트 목적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49885" y="1104676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시행 일자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0350" y="647378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결함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350" y="3701362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유형 분류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74173" y="1168988"/>
            <a:ext cx="1986496" cy="2335850"/>
            <a:chOff x="1474173" y="1117462"/>
            <a:chExt cx="1986496" cy="233585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4788" y="1344954"/>
              <a:ext cx="5052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A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 없음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2127" y="2309928"/>
              <a:ext cx="121058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결함 없음</a:t>
              </a:r>
              <a:endPara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21138" y="1168988"/>
            <a:ext cx="1986496" cy="2335850"/>
            <a:chOff x="1474173" y="1117462"/>
            <a:chExt cx="1986496" cy="23358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B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단순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9504" y="2309625"/>
              <a:ext cx="187583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어려움은 없으나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편의를 위해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개선하면 좋음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68103" y="1168988"/>
            <a:ext cx="1986496" cy="2335850"/>
            <a:chOff x="1474173" y="1117462"/>
            <a:chExt cx="1986496" cy="233585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2039" y="1344954"/>
              <a:ext cx="4507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C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31244" y="1935568"/>
              <a:ext cx="872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</a:t>
              </a:r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20875" y="2309625"/>
              <a:ext cx="169309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편의성이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좋지않아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수정이 필요함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515069" y="1168988"/>
            <a:ext cx="1986496" cy="2335850"/>
            <a:chOff x="1474173" y="1117462"/>
            <a:chExt cx="1986496" cy="233585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39634" y="1344954"/>
              <a:ext cx="4555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F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65095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06260" y="2309625"/>
              <a:ext cx="192232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요구사항의 오류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또는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해당 기능의 정상적인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실행 불가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4173" y="4224582"/>
            <a:ext cx="1986496" cy="2335850"/>
            <a:chOff x="1474173" y="1117462"/>
            <a:chExt cx="1986496" cy="233585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7192" y="1344954"/>
              <a:ext cx="5004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Y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096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적합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03618" y="2309928"/>
              <a:ext cx="13276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정상인 경우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18434" y="4224582"/>
            <a:ext cx="1986496" cy="2335850"/>
            <a:chOff x="1474173" y="1117462"/>
            <a:chExt cx="1986496" cy="23358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642" y="1344954"/>
              <a:ext cx="447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S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6249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수정 보완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97633" y="2309928"/>
              <a:ext cx="1739579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 수정 보완이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필요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162694" y="4224582"/>
            <a:ext cx="1986496" cy="2335850"/>
            <a:chOff x="1474173" y="1117462"/>
            <a:chExt cx="1986496" cy="233585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P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65097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67174" y="2309928"/>
              <a:ext cx="1800493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경 결함이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있으나</a:t>
              </a:r>
              <a:endPara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수정보완하지 않고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수용함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0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2563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index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4425" y="1374074"/>
            <a:ext cx="35974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사이트 소개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4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디자인 소개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화면 설계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테스트 목적과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시행일자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유형분류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743"/>
              </p:ext>
            </p:extLst>
          </p:nvPr>
        </p:nvGraphicFramePr>
        <p:xfrm>
          <a:off x="910350" y="1234260"/>
          <a:ext cx="10416411" cy="5225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02360">
                  <a:extLst>
                    <a:ext uri="{9D8B030D-6E8A-4147-A177-3AD203B41FA5}">
                      <a16:colId xmlns:a16="http://schemas.microsoft.com/office/drawing/2014/main" val="2842800618"/>
                    </a:ext>
                  </a:extLst>
                </a:gridCol>
                <a:gridCol w="952004">
                  <a:extLst>
                    <a:ext uri="{9D8B030D-6E8A-4147-A177-3AD203B41FA5}">
                      <a16:colId xmlns:a16="http://schemas.microsoft.com/office/drawing/2014/main" val="814097440"/>
                    </a:ext>
                  </a:extLst>
                </a:gridCol>
                <a:gridCol w="862047">
                  <a:extLst>
                    <a:ext uri="{9D8B030D-6E8A-4147-A177-3AD203B41FA5}">
                      <a16:colId xmlns:a16="http://schemas.microsoft.com/office/drawing/2014/main" val="557326364"/>
                    </a:ext>
                  </a:extLst>
                </a:gridCol>
              </a:tblGrid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테스트 항목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결함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결과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16753215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상단 로고를 클릭하면 첫 화면으로 이동하는가</a:t>
                      </a:r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?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322284383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화면 스크롤 시 컨텐츠는 정상적으로 보여지는가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B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P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71746605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브라우저 탭에 타이틀이 표시되는가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82514674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적절한 아이콘과 글씨체를 사용하였는가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258032762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모든 이미지는 대체 텍스트를 사용했는가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520301478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다양한 기기에 무리없이 대응하는가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P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666197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HTML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835043164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CSS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2822324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807" y="18809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사용성 테스트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350" y="647378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671" y="5422319"/>
            <a:ext cx="4716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Thank you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7659" y="1616899"/>
            <a:ext cx="49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하루를 기록하고 관리하는데 초점을 둔 사이트입니다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케어가 필요할 때 쓸 수 있는 정보 위주로 기록이 가능합니다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단순 기록 뿐 아니라 커뮤니티를 통해 유용한 정보를 공유할 수 있도록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61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6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사이트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사이트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58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3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디자인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7657" y="1616896"/>
            <a:ext cx="4905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따뜻한 계열의 색을 </a:t>
            </a:r>
            <a:r>
              <a:rPr lang="ko-KR" altLang="en-US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메인으로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하여 안락한 느낌이 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폰트는 로고와 어느정도 어울릴 수 있도록 둥근 느낌을 주는 폰트로 설정했습니다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색을 통해서 컨텐츠를 분리함으로 눈에 잘 들어오게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97069" y="4743037"/>
            <a:ext cx="3782208" cy="1354816"/>
            <a:chOff x="7485560" y="4554352"/>
            <a:chExt cx="3782208" cy="13548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226" y="4564626"/>
              <a:ext cx="1344542" cy="13445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560" y="4554352"/>
              <a:ext cx="1344542" cy="13445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326" y="4561725"/>
              <a:ext cx="1344542" cy="1344542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디자인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03564" y="1206985"/>
            <a:ext cx="11064753" cy="12550095"/>
            <a:chOff x="-658193" y="1658838"/>
            <a:chExt cx="11064753" cy="125500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440" y="1658838"/>
              <a:ext cx="8621120" cy="1255009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787974" y="2470400"/>
              <a:ext cx="8618586" cy="421601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658193" y="2468418"/>
              <a:ext cx="24449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슬라이드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endParaRPr lang="en-US" altLang="ko-KR" sz="2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왼쪽 방향으로 이동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5081" y="683765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31" y="1616426"/>
            <a:ext cx="8391525" cy="403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47367" y="2208265"/>
            <a:ext cx="5846607" cy="3322380"/>
            <a:chOff x="-24584" y="2472221"/>
            <a:chExt cx="5846607" cy="3322380"/>
          </a:xfrm>
        </p:grpSpPr>
        <p:sp>
          <p:nvSpPr>
            <p:cNvPr id="8" name="직사각형 7"/>
            <p:cNvSpPr/>
            <p:nvPr/>
          </p:nvSpPr>
          <p:spPr>
            <a:xfrm>
              <a:off x="2529479" y="2472221"/>
              <a:ext cx="3292544" cy="332238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4584" y="2764412"/>
              <a:ext cx="184056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공동구매 소식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endParaRPr lang="en-US" altLang="ko-KR" sz="2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버튼으로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왼쪽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, </a:t>
              </a:r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오른쪽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이동 가능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5081" y="683765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35" y="1548770"/>
            <a:ext cx="8715645" cy="45423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47367" y="1928045"/>
            <a:ext cx="10167884" cy="3735335"/>
            <a:chOff x="-24584" y="2192001"/>
            <a:chExt cx="10167884" cy="3735335"/>
          </a:xfrm>
        </p:grpSpPr>
        <p:sp>
          <p:nvSpPr>
            <p:cNvPr id="8" name="직사각형 7"/>
            <p:cNvSpPr/>
            <p:nvPr/>
          </p:nvSpPr>
          <p:spPr>
            <a:xfrm>
              <a:off x="6408303" y="2192001"/>
              <a:ext cx="3734997" cy="373533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4584" y="2764412"/>
              <a:ext cx="176202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기부</a:t>
              </a:r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소식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endParaRPr lang="en-US" altLang="ko-KR" sz="2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이미지를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클릭하면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팝업이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</a:t>
              </a:r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뜨며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상세이미지를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보여줌</a:t>
              </a:r>
              <a:endPara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5081" y="683765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2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8" t="41984"/>
          <a:stretch/>
        </p:blipFill>
        <p:spPr>
          <a:xfrm>
            <a:off x="-3864077" y="1532266"/>
            <a:ext cx="8438719" cy="47744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40513" y="1807282"/>
            <a:ext cx="3586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게시글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추가</a:t>
            </a:r>
            <a:endParaRPr lang="en-US" altLang="ko-KR" sz="2000" b="1" dirty="0" smtClean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  <a:p>
            <a:endParaRPr lang="en-US" altLang="ko-KR" sz="2000" b="1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  <a:p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+ 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버튼을</a:t>
            </a:r>
            <a:endParaRPr lang="en-US" altLang="ko-KR" sz="2000" b="1" dirty="0" smtClean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누르면</a:t>
            </a:r>
            <a:endParaRPr lang="en-US" altLang="ko-KR" sz="2000" b="1" dirty="0" smtClean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  <a:p>
            <a:r>
              <a:rPr lang="ko-KR" altLang="en-US" sz="2000" b="1" dirty="0" err="1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게시글을</a:t>
            </a:r>
            <a:r>
              <a:rPr lang="ko-KR" altLang="en-US" sz="2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작성하시겠습니까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?</a:t>
            </a:r>
          </a:p>
          <a:p>
            <a:r>
              <a:rPr lang="ko-KR" altLang="en-US" sz="20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안내글이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나옴</a:t>
            </a:r>
            <a:endParaRPr lang="en-US" altLang="ko-KR" sz="2000" b="1" dirty="0" smtClean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99" y="683765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–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::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</a:t>
            </a:r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안내글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5081" y="683765"/>
            <a:ext cx="165942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2371" y="683765"/>
            <a:ext cx="165942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03638" y="5344725"/>
            <a:ext cx="1076631" cy="9620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442</Words>
  <Application>Microsoft Office PowerPoint</Application>
  <PresentationFormat>와이드스크린</PresentationFormat>
  <Paragraphs>165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나눔바른고딕OTF UltraLight</vt:lpstr>
      <vt:lpstr>나눔스퀘어OTF</vt:lpstr>
      <vt:lpstr>나눔스퀘어OTF Bold</vt:lpstr>
      <vt:lpstr>나눔스퀘어OTF Light</vt:lpstr>
      <vt:lpstr>나눔스퀘어OTF_ac</vt:lpstr>
      <vt:lpstr>맑은 고딕</vt:lpstr>
      <vt:lpstr>여기어때 잘난체 고딕</vt:lpstr>
      <vt:lpstr>Arial</vt:lpstr>
      <vt:lpstr>Wingdings</vt:lpstr>
      <vt:lpstr>Office 테마</vt:lpstr>
      <vt:lpstr>UI테스트 결과보고서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UI테스트 결과보고서</dc:title>
  <dc:creator>LINE</dc:creator>
  <cp:lastModifiedBy>LINE</cp:lastModifiedBy>
  <cp:revision>90</cp:revision>
  <dcterms:created xsi:type="dcterms:W3CDTF">2024-08-26T08:45:19Z</dcterms:created>
  <dcterms:modified xsi:type="dcterms:W3CDTF">2024-09-26T02:54:04Z</dcterms:modified>
</cp:coreProperties>
</file>