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1" r:id="rId6"/>
    <p:sldId id="264" r:id="rId7"/>
    <p:sldId id="265" r:id="rId8"/>
    <p:sldId id="266" r:id="rId9"/>
    <p:sldId id="262" r:id="rId10"/>
    <p:sldId id="263" r:id="rId11"/>
    <p:sldId id="25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9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2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0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0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6A29-998C-44EF-8455-39996695613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FFCF-01FE-424A-8E89-748BB38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UI</a:t>
            </a:r>
            <a:r>
              <a:rPr lang="ko-KR" altLang="en-US" b="1" dirty="0"/>
              <a:t>테스트 결과보고서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73858" y="3686444"/>
            <a:ext cx="1444283" cy="463525"/>
          </a:xfrm>
        </p:spPr>
        <p:txBody>
          <a:bodyPr/>
          <a:lstStyle/>
          <a:p>
            <a:r>
              <a:rPr lang="ko-KR" altLang="en-US" dirty="0" err="1" smtClean="0"/>
              <a:t>서효민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사용성 테스트 환경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하드웨어</a:t>
            </a:r>
            <a:endParaRPr lang="pt-BR" altLang="ko-KR" dirty="0" smtClean="0"/>
          </a:p>
          <a:p>
            <a:r>
              <a:rPr lang="pt-BR" altLang="ko-KR" dirty="0" smtClean="0"/>
              <a:t>Intel(R) Core(TM) i5-2500 CPU @ 3.30GHz   3.30 GHz</a:t>
            </a:r>
          </a:p>
          <a:p>
            <a:r>
              <a:rPr lang="en-US" altLang="ko-KR" dirty="0" smtClean="0"/>
              <a:t>12.0GB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브라우저</a:t>
            </a:r>
            <a:endParaRPr lang="en-US" altLang="ko-KR" dirty="0"/>
          </a:p>
          <a:p>
            <a:r>
              <a:rPr lang="ko-KR" altLang="en-US" dirty="0" smtClean="0"/>
              <a:t>크롬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ko-KR" altLang="en-US" dirty="0" err="1" smtClean="0"/>
              <a:t>어도비</a:t>
            </a:r>
            <a:r>
              <a:rPr lang="ko-KR" altLang="en-US" dirty="0" smtClean="0"/>
              <a:t> 포토샵 </a:t>
            </a:r>
            <a:r>
              <a:rPr lang="en-US" altLang="ko-KR" dirty="0" smtClean="0"/>
              <a:t>cs6, </a:t>
            </a:r>
            <a:r>
              <a:rPr lang="ko-KR" altLang="en-US" dirty="0" err="1" smtClean="0"/>
              <a:t>어도비</a:t>
            </a:r>
            <a:r>
              <a:rPr lang="ko-KR" altLang="en-US" dirty="0" smtClean="0"/>
              <a:t> 일러스트레이터 </a:t>
            </a:r>
            <a:r>
              <a:rPr lang="en-US" altLang="ko-KR" dirty="0" smtClean="0"/>
              <a:t>cs6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사용성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상단 로고를 클릭하면 첫 화면으로 이동하는가</a:t>
            </a:r>
            <a:r>
              <a:rPr lang="en-US" altLang="ko-KR" dirty="0" smtClean="0"/>
              <a:t>?    A Y</a:t>
            </a:r>
          </a:p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컨텐츠는 정상적으로 보여지는가   </a:t>
            </a:r>
            <a:r>
              <a:rPr lang="en-US" altLang="ko-KR" dirty="0" smtClean="0"/>
              <a:t>B Y</a:t>
            </a:r>
          </a:p>
          <a:p>
            <a:r>
              <a:rPr lang="ko-KR" altLang="en-US" dirty="0" err="1" smtClean="0"/>
              <a:t>브러우저</a:t>
            </a:r>
            <a:r>
              <a:rPr lang="ko-KR" altLang="en-US" dirty="0" smtClean="0"/>
              <a:t> 탭에 타이틀이 표시되는가                  </a:t>
            </a:r>
            <a:r>
              <a:rPr lang="en-US" altLang="ko-KR" dirty="0" smtClean="0"/>
              <a:t>A Y</a:t>
            </a:r>
          </a:p>
          <a:p>
            <a:r>
              <a:rPr lang="ko-KR" altLang="en-US" dirty="0" smtClean="0"/>
              <a:t>적절한 아이콘과 글씨체를 사용하였는가</a:t>
            </a:r>
            <a:r>
              <a:rPr lang="en-US" altLang="ko-KR" dirty="0" smtClean="0"/>
              <a:t>?           A Y</a:t>
            </a:r>
          </a:p>
          <a:p>
            <a:r>
              <a:rPr lang="ko-KR" altLang="en-US" dirty="0" smtClean="0"/>
              <a:t>모든 이미지는 대체 텍스트를 사용했는가</a:t>
            </a:r>
            <a:r>
              <a:rPr lang="en-US" altLang="ko-KR" dirty="0" smtClean="0"/>
              <a:t>?          B Y</a:t>
            </a:r>
          </a:p>
          <a:p>
            <a:r>
              <a:rPr lang="ko-KR" altLang="en-US" dirty="0" smtClean="0"/>
              <a:t>다양한 기기에 무리없이 대응하는가</a:t>
            </a:r>
            <a:r>
              <a:rPr lang="en-US" altLang="ko-KR" dirty="0" smtClean="0"/>
              <a:t>? &lt;</a:t>
            </a:r>
            <a:r>
              <a:rPr lang="ko-KR" altLang="en-US" dirty="0" smtClean="0"/>
              <a:t>이건</a:t>
            </a:r>
            <a:r>
              <a:rPr lang="en-US" altLang="ko-KR" dirty="0" smtClean="0"/>
              <a:t>..       C S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검증을 통과했는가                       </a:t>
            </a:r>
            <a:r>
              <a:rPr lang="en-US" altLang="ko-KR" dirty="0" smtClean="0"/>
              <a:t>A Y</a:t>
            </a:r>
          </a:p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검증을 통과했는가</a:t>
            </a:r>
            <a:r>
              <a:rPr lang="en-US" altLang="ko-KR" dirty="0" smtClean="0"/>
              <a:t>				A Y</a:t>
            </a:r>
          </a:p>
        </p:txBody>
      </p:sp>
    </p:spTree>
    <p:extLst>
      <p:ext uri="{BB962C8B-B14F-4D97-AF65-F5344CB8AC3E}">
        <p14:creationId xmlns:p14="http://schemas.microsoft.com/office/powerpoint/2010/main" val="190969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86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사이트 소개</a:t>
            </a:r>
            <a:endParaRPr lang="en-US" altLang="ko-KR" dirty="0"/>
          </a:p>
          <a:p>
            <a:r>
              <a:rPr lang="ko-KR" altLang="en-US" dirty="0" smtClean="0"/>
              <a:t>디자인 소개</a:t>
            </a:r>
            <a:endParaRPr lang="en-US" altLang="ko-KR" dirty="0" smtClean="0"/>
          </a:p>
          <a:p>
            <a:r>
              <a:rPr lang="ko-KR" altLang="en-US" dirty="0" smtClean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사용성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43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4605" cy="4351338"/>
          </a:xfrm>
        </p:spPr>
        <p:txBody>
          <a:bodyPr/>
          <a:lstStyle/>
          <a:p>
            <a:r>
              <a:rPr lang="ko-KR" altLang="en-US" dirty="0" smtClean="0"/>
              <a:t>자신의 반려동물의 하루하루를 기록하고 관리하는데 초점을 둔 사이트입니다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병원에 갔을 때 필요한 자료 요소를 매일 기록할 수 있도록 만들어졌습니다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커뮤니티를 넣어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기록 뿐 아니라 유용한 정보를 공유할 수 있게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008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디자인 소개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00800" y="1825625"/>
            <a:ext cx="54019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비슷한 </a:t>
            </a:r>
            <a:r>
              <a:rPr lang="ko-KR" altLang="en-US" dirty="0" err="1" smtClean="0"/>
              <a:t>계열색으로</a:t>
            </a:r>
            <a:r>
              <a:rPr lang="ko-KR" altLang="en-US" dirty="0" smtClean="0"/>
              <a:t> 꾸며 안정감을 주고자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반려동물인 만큼 따뜻한 계열의 색을 통해서 안락한 느낌이 들게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메인 페이지에 나누어져 있는 정보를 통합으로 넣었습니다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색을 통해서 컨텐츠를 분리함으로 눈에 잘 들어오게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폰트는 로고와 어느정도 어울릴 수 있도록 둥근 느낌을 주는 폰트로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2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722120" cy="509612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300046" y="1825625"/>
            <a:ext cx="2186354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커뮤니티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300046" y="2470174"/>
            <a:ext cx="2186354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다이어리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300046" y="3114723"/>
            <a:ext cx="2467708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개인페이지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300046" y="4972925"/>
            <a:ext cx="2186354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로그인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300046" y="4345619"/>
            <a:ext cx="2186354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회원가입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154593" y="3114723"/>
            <a:ext cx="3114822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나의 반려동물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486920" y="2724980"/>
            <a:ext cx="0" cy="3347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261317" y="2724980"/>
            <a:ext cx="32496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838200" y="2550111"/>
            <a:ext cx="1722120" cy="509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커뮤니티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베스트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405575" y="2111594"/>
            <a:ext cx="894471" cy="5822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2706666" cy="4351338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커뮤니티</a:t>
            </a:r>
            <a:endParaRPr lang="en-US" altLang="ko-KR" dirty="0" smtClean="0"/>
          </a:p>
          <a:p>
            <a:r>
              <a:rPr lang="ko-KR" altLang="en-US" dirty="0" smtClean="0"/>
              <a:t>다이어리</a:t>
            </a:r>
            <a:endParaRPr lang="en-US" altLang="ko-KR" dirty="0" smtClean="0"/>
          </a:p>
          <a:p>
            <a:r>
              <a:rPr lang="ko-KR" altLang="en-US" dirty="0" err="1" smtClean="0"/>
              <a:t>개인페이지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31" y="1151957"/>
            <a:ext cx="7763212" cy="467919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53890" y="1375771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652654" y="1375771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47277" y="1375771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20761" y="1375771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703147" y="1375771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164238" y="1375771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343518" y="1378975"/>
            <a:ext cx="382386" cy="3823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109288" y="1365012"/>
            <a:ext cx="5426862" cy="4239736"/>
            <a:chOff x="5039210" y="955487"/>
            <a:chExt cx="6777179" cy="529467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10" y="955487"/>
              <a:ext cx="6777179" cy="529467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b="39377"/>
            <a:stretch/>
          </p:blipFill>
          <p:spPr>
            <a:xfrm>
              <a:off x="5236799" y="1171210"/>
              <a:ext cx="6399678" cy="3164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9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85813" y="1518701"/>
            <a:ext cx="11571380" cy="14877543"/>
            <a:chOff x="74795" y="1518701"/>
            <a:chExt cx="11571380" cy="148775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95" y="1518701"/>
              <a:ext cx="5618746" cy="1487754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7429" y="1518701"/>
              <a:ext cx="5618746" cy="7309091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29977"/>
            <a:ext cx="5305425" cy="6981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225" y="7129977"/>
            <a:ext cx="5295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17012" cy="4351338"/>
          </a:xfrm>
        </p:spPr>
        <p:txBody>
          <a:bodyPr/>
          <a:lstStyle/>
          <a:p>
            <a:r>
              <a:rPr lang="ko-KR" altLang="en-US" dirty="0" err="1" smtClean="0"/>
              <a:t>개인페이지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01" y="1027906"/>
            <a:ext cx="5640492" cy="55676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49440" y="4867421"/>
            <a:ext cx="1434904" cy="14220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11" y="3960336"/>
            <a:ext cx="5618746" cy="730909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5064369" y="5992837"/>
            <a:ext cx="187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0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87" y="365125"/>
            <a:ext cx="2857500" cy="594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58" y="1690688"/>
            <a:ext cx="3048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목적과 </a:t>
            </a:r>
            <a:r>
              <a:rPr lang="ko-KR" altLang="en-US" dirty="0" err="1" smtClean="0"/>
              <a:t>시행일자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사용자들이 편리하게 이용 할 수 있도록 지속적인 업데이트를 하고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제작자의 입장에서 발견 못한 오류나 보안 할 점이 있는지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검토 하고자 테스트를 진행</a:t>
            </a:r>
            <a:endParaRPr lang="en-US" altLang="ko-KR" dirty="0" smtClean="0"/>
          </a:p>
          <a:p>
            <a:r>
              <a:rPr lang="en-US" altLang="ko-KR" dirty="0" smtClean="0"/>
              <a:t>2024.08.26~08.28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249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UI테스트 결과보고서</vt:lpstr>
      <vt:lpstr>목차</vt:lpstr>
      <vt:lpstr>사이트 소개</vt:lpstr>
      <vt:lpstr>화면설계</vt:lpstr>
      <vt:lpstr>화면설계</vt:lpstr>
      <vt:lpstr>상세페이지</vt:lpstr>
      <vt:lpstr>상세페이지</vt:lpstr>
      <vt:lpstr>PowerPoint 프레젠테이션</vt:lpstr>
      <vt:lpstr>테스트 목적과 시행일자</vt:lpstr>
      <vt:lpstr>사용성 테스트 환경 정보</vt:lpstr>
      <vt:lpstr>사용성 테스트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29</cp:revision>
  <dcterms:created xsi:type="dcterms:W3CDTF">2024-08-26T03:07:09Z</dcterms:created>
  <dcterms:modified xsi:type="dcterms:W3CDTF">2024-08-27T04:20:06Z</dcterms:modified>
</cp:coreProperties>
</file>