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D15ACF9-E77D-49BF-9AE2-380123B671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041EE1-81EA-40C8-A5EC-4549AC79B8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PizzaPie</a:t>
            </a:r>
            <a:r>
              <a:rPr lang="en-US" dirty="0" smtClean="0"/>
              <a:t> M.L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implementation of deep networks to determine the possibility of an image being pizza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1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Classifies what the picture in question could possibly be</a:t>
            </a:r>
          </a:p>
          <a:p>
            <a:r>
              <a:rPr lang="en-US" dirty="0" smtClean="0"/>
              <a:t>Outputs the probability of the image being pizza</a:t>
            </a:r>
          </a:p>
          <a:p>
            <a:r>
              <a:rPr lang="en-US" dirty="0" smtClean="0"/>
              <a:t>If the initial guess is not pizza, the algorithm also outputs its second guess (which could also not be pizza)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8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Hurdles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Trouble with creating own network</a:t>
            </a:r>
          </a:p>
          <a:p>
            <a:r>
              <a:rPr lang="en-US" dirty="0" smtClean="0"/>
              <a:t>Resizing of images</a:t>
            </a:r>
          </a:p>
          <a:p>
            <a:r>
              <a:rPr lang="en-US" dirty="0" smtClean="0"/>
              <a:t>Renaming of images</a:t>
            </a:r>
          </a:p>
          <a:p>
            <a:r>
              <a:rPr lang="en-US" dirty="0" smtClean="0"/>
              <a:t>Getting the network to output what I want</a:t>
            </a:r>
          </a:p>
          <a:p>
            <a:r>
              <a:rPr lang="en-US" dirty="0" smtClean="0"/>
              <a:t>Classification Problems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984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and False Classification</a:t>
            </a:r>
            <a:endParaRPr lang="en-US" dirty="0"/>
          </a:p>
        </p:txBody>
      </p:sp>
      <p:pic>
        <p:nvPicPr>
          <p:cNvPr id="1026" name="Picture 2" descr="C:\Users\PwintMin\Documents\GitHub\PizzaPie\Test\pizza_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21" y="4019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238750"/>
            <a:ext cx="37528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PwintMin\Documents\GitHub\PizzaPie\Test\pizza_0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21" y="1600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wintMin\Documents\Junior Year Tandon\Cap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2362200"/>
            <a:ext cx="30861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18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wintMin\Documents\GitHub\PizzaPie\Test\pizza_02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5800" y="1295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38400"/>
            <a:ext cx="37147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PwintMin\Documents\GitHub\PizzaPie\Test\pizza_02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8610" y="4114801"/>
            <a:ext cx="213360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0"/>
            <a:ext cx="38004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14130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Just to Make Sure…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6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to further my own deep network to try to get it to work correctly</a:t>
            </a:r>
          </a:p>
          <a:p>
            <a:r>
              <a:rPr lang="en-US" dirty="0" smtClean="0"/>
              <a:t>In the interest of time, had to use 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7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</TotalTime>
  <Words>123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PizzaPie M.L Project</vt:lpstr>
      <vt:lpstr>What It Does</vt:lpstr>
      <vt:lpstr>Hurdles and Problems</vt:lpstr>
      <vt:lpstr>Examples and False Classification</vt:lpstr>
      <vt:lpstr>Just to Make Sure…</vt:lpstr>
      <vt:lpstr>Moving Forward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PizzaPie M.L Project</dc:title>
  <dc:creator>PwintMin</dc:creator>
  <cp:lastModifiedBy>PwintMin</cp:lastModifiedBy>
  <cp:revision>2</cp:revision>
  <dcterms:created xsi:type="dcterms:W3CDTF">2017-12-19T03:43:35Z</dcterms:created>
  <dcterms:modified xsi:type="dcterms:W3CDTF">2017-12-19T04:01:21Z</dcterms:modified>
</cp:coreProperties>
</file>