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1"/>
  </p:sldMasterIdLst>
  <p:sldIdLst>
    <p:sldId id="256" r:id="rId2"/>
    <p:sldId id="257" r:id="rId3"/>
    <p:sldId id="258" r:id="rId4"/>
    <p:sldId id="262" r:id="rId5"/>
    <p:sldId id="259" r:id="rId6"/>
    <p:sldId id="260" r:id="rId7"/>
    <p:sldId id="261"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DF3278-3758-4349-8573-DC86BD32FAAE}" v="49" dt="2024-11-04T18:02:55.9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1" d="2"/>
          <a:sy n="1" d="2"/>
        </p:scale>
        <p:origin x="-1184" y="-544"/>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7487A50F-36B8-586C-D178-669F3D999036}"/>
    <pc:docChg chg="modSld">
      <pc:chgData name="" userId="" providerId="" clId="Web-{7487A50F-36B8-586C-D178-669F3D999036}" dt="2024-10-16T18:25:52.937" v="5" actId="20577"/>
      <pc:docMkLst>
        <pc:docMk/>
      </pc:docMkLst>
      <pc:sldChg chg="modSp">
        <pc:chgData name="" userId="" providerId="" clId="Web-{7487A50F-36B8-586C-D178-669F3D999036}" dt="2024-10-16T18:25:52.937" v="5" actId="20577"/>
        <pc:sldMkLst>
          <pc:docMk/>
          <pc:sldMk cId="3784089036" sldId="256"/>
        </pc:sldMkLst>
        <pc:spChg chg="mod">
          <ac:chgData name="" userId="" providerId="" clId="Web-{7487A50F-36B8-586C-D178-669F3D999036}" dt="2024-10-16T18:25:52.937" v="5" actId="20577"/>
          <ac:spMkLst>
            <pc:docMk/>
            <pc:sldMk cId="3784089036" sldId="256"/>
            <ac:spMk id="2" creationId="{00000000-0000-0000-0000-000000000000}"/>
          </ac:spMkLst>
        </pc:spChg>
      </pc:sldChg>
    </pc:docChg>
  </pc:docChgLst>
  <pc:docChgLst>
    <pc:chgData name="sbaii sbaii" userId="917dab77494c91ed" providerId="Windows Live" clId="Web-{A50D9309-8E9F-462B-A1CD-5D45F1E42EF9}"/>
    <pc:docChg chg="addSld modSld">
      <pc:chgData name="sbaii sbaii" userId="917dab77494c91ed" providerId="Windows Live" clId="Web-{A50D9309-8E9F-462B-A1CD-5D45F1E42EF9}" dt="2024-10-18T18:43:19.069" v="18" actId="14100"/>
      <pc:docMkLst>
        <pc:docMk/>
      </pc:docMkLst>
      <pc:sldChg chg="modSp">
        <pc:chgData name="sbaii sbaii" userId="917dab77494c91ed" providerId="Windows Live" clId="Web-{A50D9309-8E9F-462B-A1CD-5D45F1E42EF9}" dt="2024-10-18T18:11:11.751" v="5" actId="20577"/>
        <pc:sldMkLst>
          <pc:docMk/>
          <pc:sldMk cId="2705894388" sldId="257"/>
        </pc:sldMkLst>
        <pc:spChg chg="mod">
          <ac:chgData name="sbaii sbaii" userId="917dab77494c91ed" providerId="Windows Live" clId="Web-{A50D9309-8E9F-462B-A1CD-5D45F1E42EF9}" dt="2024-10-18T18:11:11.751" v="5" actId="20577"/>
          <ac:spMkLst>
            <pc:docMk/>
            <pc:sldMk cId="2705894388" sldId="257"/>
            <ac:spMk id="3" creationId="{605EE3F6-3623-FC0D-FD23-C1F252CB0011}"/>
          </ac:spMkLst>
        </pc:spChg>
      </pc:sldChg>
      <pc:sldChg chg="addSp delSp modSp new mod setBg setClrOvrMap">
        <pc:chgData name="sbaii sbaii" userId="917dab77494c91ed" providerId="Windows Live" clId="Web-{A50D9309-8E9F-462B-A1CD-5D45F1E42EF9}" dt="2024-10-18T18:43:19.069" v="18" actId="14100"/>
        <pc:sldMkLst>
          <pc:docMk/>
          <pc:sldMk cId="1022071386" sldId="261"/>
        </pc:sldMkLst>
        <pc:spChg chg="del mod ord">
          <ac:chgData name="sbaii sbaii" userId="917dab77494c91ed" providerId="Windows Live" clId="Web-{A50D9309-8E9F-462B-A1CD-5D45F1E42EF9}" dt="2024-10-18T18:42:18.926" v="9"/>
          <ac:spMkLst>
            <pc:docMk/>
            <pc:sldMk cId="1022071386" sldId="261"/>
            <ac:spMk id="2" creationId="{1000FCE9-C66E-7936-A819-30F604A199D0}"/>
          </ac:spMkLst>
        </pc:spChg>
        <pc:spChg chg="add">
          <ac:chgData name="sbaii sbaii" userId="917dab77494c91ed" providerId="Windows Live" clId="Web-{A50D9309-8E9F-462B-A1CD-5D45F1E42EF9}" dt="2024-10-18T18:42:01.176" v="8"/>
          <ac:spMkLst>
            <pc:docMk/>
            <pc:sldMk cId="1022071386" sldId="261"/>
            <ac:spMk id="16" creationId="{F64080D6-34DE-4277-97CC-2FB3812846DA}"/>
          </ac:spMkLst>
        </pc:spChg>
        <pc:grpChg chg="add">
          <ac:chgData name="sbaii sbaii" userId="917dab77494c91ed" providerId="Windows Live" clId="Web-{A50D9309-8E9F-462B-A1CD-5D45F1E42EF9}" dt="2024-10-18T18:42:01.176" v="8"/>
          <ac:grpSpMkLst>
            <pc:docMk/>
            <pc:sldMk cId="1022071386" sldId="261"/>
            <ac:grpSpMk id="8" creationId="{08F94D66-27EC-4CB8-8226-D7F41C161863}"/>
          </ac:grpSpMkLst>
        </pc:grpChg>
        <pc:picChg chg="add del mod">
          <ac:chgData name="sbaii sbaii" userId="917dab77494c91ed" providerId="Windows Live" clId="Web-{A50D9309-8E9F-462B-A1CD-5D45F1E42EF9}" dt="2024-10-18T18:42:36.458" v="11"/>
          <ac:picMkLst>
            <pc:docMk/>
            <pc:sldMk cId="1022071386" sldId="261"/>
            <ac:picMk id="3" creationId="{1B07300E-511C-F41A-1EF7-D69097490DEC}"/>
          </ac:picMkLst>
        </pc:picChg>
        <pc:picChg chg="add mod">
          <ac:chgData name="sbaii sbaii" userId="917dab77494c91ed" providerId="Windows Live" clId="Web-{A50D9309-8E9F-462B-A1CD-5D45F1E42EF9}" dt="2024-10-18T18:43:19.069" v="18" actId="14100"/>
          <ac:picMkLst>
            <pc:docMk/>
            <pc:sldMk cId="1022071386" sldId="261"/>
            <ac:picMk id="4" creationId="{1F6FE987-6ED3-ED3F-EAB6-B496D5988307}"/>
          </ac:picMkLst>
        </pc:picChg>
      </pc:sldChg>
    </pc:docChg>
  </pc:docChgLst>
  <pc:docChgLst>
    <pc:chgData name="sbaii sbaii" userId="917dab77494c91ed" providerId="Windows Live" clId="Web-{7487A50F-36B8-586C-D178-669F3D999036}"/>
    <pc:docChg chg="addSld modSld addMainMaster delMainMaster">
      <pc:chgData name="sbaii sbaii" userId="917dab77494c91ed" providerId="Windows Live" clId="Web-{7487A50F-36B8-586C-D178-669F3D999036}" dt="2024-10-16T20:50:07.894" v="362" actId="20577"/>
      <pc:docMkLst>
        <pc:docMk/>
      </pc:docMkLst>
      <pc:sldChg chg="addSp delSp modSp mod setBg modClrScheme delDesignElem chgLayout">
        <pc:chgData name="sbaii sbaii" userId="917dab77494c91ed" providerId="Windows Live" clId="Web-{7487A50F-36B8-586C-D178-669F3D999036}" dt="2024-10-16T20:40:52.518" v="354" actId="20577"/>
        <pc:sldMkLst>
          <pc:docMk/>
          <pc:sldMk cId="3784089036" sldId="256"/>
        </pc:sldMkLst>
        <pc:spChg chg="mod ord">
          <ac:chgData name="sbaii sbaii" userId="917dab77494c91ed" providerId="Windows Live" clId="Web-{7487A50F-36B8-586C-D178-669F3D999036}" dt="2024-10-16T20:37:30.449" v="324"/>
          <ac:spMkLst>
            <pc:docMk/>
            <pc:sldMk cId="3784089036" sldId="256"/>
            <ac:spMk id="2" creationId="{00000000-0000-0000-0000-000000000000}"/>
          </ac:spMkLst>
        </pc:spChg>
        <pc:spChg chg="mod ord">
          <ac:chgData name="sbaii sbaii" userId="917dab77494c91ed" providerId="Windows Live" clId="Web-{7487A50F-36B8-586C-D178-669F3D999036}" dt="2024-10-16T20:40:52.518" v="354" actId="20577"/>
          <ac:spMkLst>
            <pc:docMk/>
            <pc:sldMk cId="3784089036" sldId="256"/>
            <ac:spMk id="3" creationId="{00000000-0000-0000-0000-000000000000}"/>
          </ac:spMkLst>
        </pc:spChg>
        <pc:spChg chg="add del">
          <ac:chgData name="sbaii sbaii" userId="917dab77494c91ed" providerId="Windows Live" clId="Web-{7487A50F-36B8-586C-D178-669F3D999036}" dt="2024-10-16T18:26:10.469" v="1"/>
          <ac:spMkLst>
            <pc:docMk/>
            <pc:sldMk cId="3784089036" sldId="256"/>
            <ac:spMk id="8" creationId="{ED894347-C9A9-4BFD-8A6D-05A2B0CDDF79}"/>
          </ac:spMkLst>
        </pc:spChg>
        <pc:spChg chg="add del">
          <ac:chgData name="sbaii sbaii" userId="917dab77494c91ed" providerId="Windows Live" clId="Web-{7487A50F-36B8-586C-D178-669F3D999036}" dt="2024-10-16T18:26:10.469" v="1"/>
          <ac:spMkLst>
            <pc:docMk/>
            <pc:sldMk cId="3784089036" sldId="256"/>
            <ac:spMk id="10" creationId="{284ED281-4082-46F9-86EE-D78901367138}"/>
          </ac:spMkLst>
        </pc:spChg>
        <pc:spChg chg="add del">
          <ac:chgData name="sbaii sbaii" userId="917dab77494c91ed" providerId="Windows Live" clId="Web-{7487A50F-36B8-586C-D178-669F3D999036}" dt="2024-10-16T18:26:10.469" v="1"/>
          <ac:spMkLst>
            <pc:docMk/>
            <pc:sldMk cId="3784089036" sldId="256"/>
            <ac:spMk id="12" creationId="{5531D9B7-48AB-4407-A9E8-13391FCB2E54}"/>
          </ac:spMkLst>
        </pc:spChg>
        <pc:spChg chg="add del">
          <ac:chgData name="sbaii sbaii" userId="917dab77494c91ed" providerId="Windows Live" clId="Web-{7487A50F-36B8-586C-D178-669F3D999036}" dt="2024-10-16T18:30:40.572" v="12"/>
          <ac:spMkLst>
            <pc:docMk/>
            <pc:sldMk cId="3784089036" sldId="256"/>
            <ac:spMk id="14" creationId="{8C37C960-91F5-4F61-B2CD-8A037920720B}"/>
          </ac:spMkLst>
        </pc:spChg>
      </pc:sldChg>
      <pc:sldChg chg="addSp delSp modSp new mod modClrScheme chgLayout">
        <pc:chgData name="sbaii sbaii" userId="917dab77494c91ed" providerId="Windows Live" clId="Web-{7487A50F-36B8-586C-D178-669F3D999036}" dt="2024-10-16T20:50:07.894" v="362" actId="20577"/>
        <pc:sldMkLst>
          <pc:docMk/>
          <pc:sldMk cId="2705894388" sldId="257"/>
        </pc:sldMkLst>
        <pc:spChg chg="mod ord">
          <ac:chgData name="sbaii sbaii" userId="917dab77494c91ed" providerId="Windows Live" clId="Web-{7487A50F-36B8-586C-D178-669F3D999036}" dt="2024-10-16T20:37:30.449" v="324"/>
          <ac:spMkLst>
            <pc:docMk/>
            <pc:sldMk cId="2705894388" sldId="257"/>
            <ac:spMk id="2" creationId="{493DDB17-DBB0-0802-7F6C-98515E8C8D38}"/>
          </ac:spMkLst>
        </pc:spChg>
        <pc:spChg chg="mod ord">
          <ac:chgData name="sbaii sbaii" userId="917dab77494c91ed" providerId="Windows Live" clId="Web-{7487A50F-36B8-586C-D178-669F3D999036}" dt="2024-10-16T20:50:07.894" v="362" actId="20577"/>
          <ac:spMkLst>
            <pc:docMk/>
            <pc:sldMk cId="2705894388" sldId="257"/>
            <ac:spMk id="3" creationId="{605EE3F6-3623-FC0D-FD23-C1F252CB0011}"/>
          </ac:spMkLst>
        </pc:spChg>
        <pc:spChg chg="add del">
          <ac:chgData name="sbaii sbaii" userId="917dab77494c91ed" providerId="Windows Live" clId="Web-{7487A50F-36B8-586C-D178-669F3D999036}" dt="2024-10-16T19:21:47.263" v="226"/>
          <ac:spMkLst>
            <pc:docMk/>
            <pc:sldMk cId="2705894388" sldId="257"/>
            <ac:spMk id="5" creationId="{37251919-A531-D5DE-7836-2A0ADCB5DC38}"/>
          </ac:spMkLst>
        </pc:spChg>
        <pc:spChg chg="add del">
          <ac:chgData name="sbaii sbaii" userId="917dab77494c91ed" providerId="Windows Live" clId="Web-{7487A50F-36B8-586C-D178-669F3D999036}" dt="2024-10-16T19:21:30.262" v="225"/>
          <ac:spMkLst>
            <pc:docMk/>
            <pc:sldMk cId="2705894388" sldId="257"/>
            <ac:spMk id="6" creationId="{88C0B8F3-BE22-1D75-65DD-777F1829BE84}"/>
          </ac:spMkLst>
        </pc:spChg>
      </pc:sldChg>
      <pc:sldChg chg="addSp delSp modSp new mod setBg modClrScheme delDesignElem chgLayout">
        <pc:chgData name="sbaii sbaii" userId="917dab77494c91ed" providerId="Windows Live" clId="Web-{7487A50F-36B8-586C-D178-669F3D999036}" dt="2024-10-16T20:38:59.467" v="337" actId="14100"/>
        <pc:sldMkLst>
          <pc:docMk/>
          <pc:sldMk cId="4150459372" sldId="258"/>
        </pc:sldMkLst>
        <pc:spChg chg="mod ord">
          <ac:chgData name="sbaii sbaii" userId="917dab77494c91ed" providerId="Windows Live" clId="Web-{7487A50F-36B8-586C-D178-669F3D999036}" dt="2024-10-16T20:38:21.685" v="332" actId="1076"/>
          <ac:spMkLst>
            <pc:docMk/>
            <pc:sldMk cId="4150459372" sldId="258"/>
            <ac:spMk id="2" creationId="{D5E19468-5F5A-E708-E6B7-2210C056F654}"/>
          </ac:spMkLst>
        </pc:spChg>
        <pc:spChg chg="mod ord">
          <ac:chgData name="sbaii sbaii" userId="917dab77494c91ed" providerId="Windows Live" clId="Web-{7487A50F-36B8-586C-D178-669F3D999036}" dt="2024-10-16T20:38:59.467" v="337" actId="14100"/>
          <ac:spMkLst>
            <pc:docMk/>
            <pc:sldMk cId="4150459372" sldId="258"/>
            <ac:spMk id="3" creationId="{4CD87B36-D5EA-BAEF-6785-9D1B49E45877}"/>
          </ac:spMkLst>
        </pc:spChg>
        <pc:spChg chg="add del">
          <ac:chgData name="sbaii sbaii" userId="917dab77494c91ed" providerId="Windows Live" clId="Web-{7487A50F-36B8-586C-D178-669F3D999036}" dt="2024-10-16T20:33:03.527" v="313"/>
          <ac:spMkLst>
            <pc:docMk/>
            <pc:sldMk cId="4150459372" sldId="258"/>
            <ac:spMk id="9" creationId="{1A44C337-3893-4B29-A265-B1329150B6AA}"/>
          </ac:spMkLst>
        </pc:spChg>
        <pc:spChg chg="add del">
          <ac:chgData name="sbaii sbaii" userId="917dab77494c91ed" providerId="Windows Live" clId="Web-{7487A50F-36B8-586C-D178-669F3D999036}" dt="2024-10-16T20:33:03.527" v="313"/>
          <ac:spMkLst>
            <pc:docMk/>
            <pc:sldMk cId="4150459372" sldId="258"/>
            <ac:spMk id="39" creationId="{AA5CD610-ED7C-4CED-A9A1-174432C88AF8}"/>
          </ac:spMkLst>
        </pc:spChg>
        <pc:spChg chg="add del">
          <ac:chgData name="sbaii sbaii" userId="917dab77494c91ed" providerId="Windows Live" clId="Web-{7487A50F-36B8-586C-D178-669F3D999036}" dt="2024-10-16T20:33:03.527" v="313"/>
          <ac:spMkLst>
            <pc:docMk/>
            <pc:sldMk cId="4150459372" sldId="258"/>
            <ac:spMk id="41" creationId="{0C4379BF-8C7A-480A-BC36-DA55D92A9356}"/>
          </ac:spMkLst>
        </pc:spChg>
        <pc:spChg chg="add del">
          <ac:chgData name="sbaii sbaii" userId="917dab77494c91ed" providerId="Windows Live" clId="Web-{7487A50F-36B8-586C-D178-669F3D999036}" dt="2024-10-16T20:37:01.369" v="322"/>
          <ac:spMkLst>
            <pc:docMk/>
            <pc:sldMk cId="4150459372" sldId="258"/>
            <ac:spMk id="43" creationId="{23C7736A-5A08-4021-9AB6-390DFF506AA8}"/>
          </ac:spMkLst>
        </pc:spChg>
        <pc:spChg chg="add del">
          <ac:chgData name="sbaii sbaii" userId="917dab77494c91ed" providerId="Windows Live" clId="Web-{7487A50F-36B8-586C-D178-669F3D999036}" dt="2024-10-16T20:37:01.369" v="322"/>
          <ac:spMkLst>
            <pc:docMk/>
            <pc:sldMk cId="4150459372" sldId="258"/>
            <ac:spMk id="44" creationId="{433DF4D3-8A35-461A-ABE0-F56B78A1371F}"/>
          </ac:spMkLst>
        </pc:spChg>
        <pc:grpChg chg="add del">
          <ac:chgData name="sbaii sbaii" userId="917dab77494c91ed" providerId="Windows Live" clId="Web-{7487A50F-36B8-586C-D178-669F3D999036}" dt="2024-10-16T20:33:03.527" v="313"/>
          <ac:grpSpMkLst>
            <pc:docMk/>
            <pc:sldMk cId="4150459372" sldId="258"/>
            <ac:grpSpMk id="11" creationId="{81E0B358-1267-4844-8B3D-B7A279B4175A}"/>
          </ac:grpSpMkLst>
        </pc:grpChg>
        <pc:grpChg chg="add del">
          <ac:chgData name="sbaii sbaii" userId="917dab77494c91ed" providerId="Windows Live" clId="Web-{7487A50F-36B8-586C-D178-669F3D999036}" dt="2024-10-16T20:33:03.527" v="313"/>
          <ac:grpSpMkLst>
            <pc:docMk/>
            <pc:sldMk cId="4150459372" sldId="258"/>
            <ac:grpSpMk id="25" creationId="{AF44CA9C-80E8-44E1-A79C-D6EBFC73BCA0}"/>
          </ac:grpSpMkLst>
        </pc:grpChg>
        <pc:picChg chg="add mod ord">
          <ac:chgData name="sbaii sbaii" userId="917dab77494c91ed" providerId="Windows Live" clId="Web-{7487A50F-36B8-586C-D178-669F3D999036}" dt="2024-10-16T20:38:33.420" v="333" actId="14100"/>
          <ac:picMkLst>
            <pc:docMk/>
            <pc:sldMk cId="4150459372" sldId="258"/>
            <ac:picMk id="4" creationId="{F42A09D5-4E85-D88E-AE13-84051DDEC476}"/>
          </ac:picMkLst>
        </pc:picChg>
      </pc:sldChg>
      <pc:sldMasterChg chg="add del addSldLayout delSldLayout">
        <pc:chgData name="sbaii sbaii" userId="917dab77494c91ed" providerId="Windows Live" clId="Web-{7487A50F-36B8-586C-D178-669F3D999036}" dt="2024-10-16T18:26:10.516" v="2"/>
        <pc:sldMasterMkLst>
          <pc:docMk/>
          <pc:sldMasterMk cId="3071127875" sldId="2147483648"/>
        </pc:sldMasterMkLst>
        <pc:sldLayoutChg chg="add del">
          <pc:chgData name="sbaii sbaii" userId="917dab77494c91ed" providerId="Windows Live" clId="Web-{7487A50F-36B8-586C-D178-669F3D999036}" dt="2024-10-16T18:26:10.516" v="2"/>
          <pc:sldLayoutMkLst>
            <pc:docMk/>
            <pc:sldMasterMk cId="3071127875" sldId="2147483648"/>
            <pc:sldLayoutMk cId="3310491181" sldId="2147483649"/>
          </pc:sldLayoutMkLst>
        </pc:sldLayoutChg>
        <pc:sldLayoutChg chg="add del">
          <pc:chgData name="sbaii sbaii" userId="917dab77494c91ed" providerId="Windows Live" clId="Web-{7487A50F-36B8-586C-D178-669F3D999036}" dt="2024-10-16T18:26:10.516" v="2"/>
          <pc:sldLayoutMkLst>
            <pc:docMk/>
            <pc:sldMasterMk cId="3071127875" sldId="2147483648"/>
            <pc:sldLayoutMk cId="3841795644" sldId="2147483650"/>
          </pc:sldLayoutMkLst>
        </pc:sldLayoutChg>
        <pc:sldLayoutChg chg="add del">
          <pc:chgData name="sbaii sbaii" userId="917dab77494c91ed" providerId="Windows Live" clId="Web-{7487A50F-36B8-586C-D178-669F3D999036}" dt="2024-10-16T18:26:10.516" v="2"/>
          <pc:sldLayoutMkLst>
            <pc:docMk/>
            <pc:sldMasterMk cId="3071127875" sldId="2147483648"/>
            <pc:sldLayoutMk cId="3466923455" sldId="2147483651"/>
          </pc:sldLayoutMkLst>
        </pc:sldLayoutChg>
        <pc:sldLayoutChg chg="add del">
          <pc:chgData name="sbaii sbaii" userId="917dab77494c91ed" providerId="Windows Live" clId="Web-{7487A50F-36B8-586C-D178-669F3D999036}" dt="2024-10-16T18:26:10.516" v="2"/>
          <pc:sldLayoutMkLst>
            <pc:docMk/>
            <pc:sldMasterMk cId="3071127875" sldId="2147483648"/>
            <pc:sldLayoutMk cId="3747632232" sldId="2147483652"/>
          </pc:sldLayoutMkLst>
        </pc:sldLayoutChg>
        <pc:sldLayoutChg chg="add del">
          <pc:chgData name="sbaii sbaii" userId="917dab77494c91ed" providerId="Windows Live" clId="Web-{7487A50F-36B8-586C-D178-669F3D999036}" dt="2024-10-16T18:26:10.516" v="2"/>
          <pc:sldLayoutMkLst>
            <pc:docMk/>
            <pc:sldMasterMk cId="3071127875" sldId="2147483648"/>
            <pc:sldLayoutMk cId="2611866596" sldId="2147483653"/>
          </pc:sldLayoutMkLst>
        </pc:sldLayoutChg>
        <pc:sldLayoutChg chg="add del">
          <pc:chgData name="sbaii sbaii" userId="917dab77494c91ed" providerId="Windows Live" clId="Web-{7487A50F-36B8-586C-D178-669F3D999036}" dt="2024-10-16T18:26:10.516" v="2"/>
          <pc:sldLayoutMkLst>
            <pc:docMk/>
            <pc:sldMasterMk cId="3071127875" sldId="2147483648"/>
            <pc:sldLayoutMk cId="3395854097" sldId="2147483654"/>
          </pc:sldLayoutMkLst>
        </pc:sldLayoutChg>
        <pc:sldLayoutChg chg="add del">
          <pc:chgData name="sbaii sbaii" userId="917dab77494c91ed" providerId="Windows Live" clId="Web-{7487A50F-36B8-586C-D178-669F3D999036}" dt="2024-10-16T18:26:10.516" v="2"/>
          <pc:sldLayoutMkLst>
            <pc:docMk/>
            <pc:sldMasterMk cId="3071127875" sldId="2147483648"/>
            <pc:sldLayoutMk cId="4040201302" sldId="2147483655"/>
          </pc:sldLayoutMkLst>
        </pc:sldLayoutChg>
        <pc:sldLayoutChg chg="add del">
          <pc:chgData name="sbaii sbaii" userId="917dab77494c91ed" providerId="Windows Live" clId="Web-{7487A50F-36B8-586C-D178-669F3D999036}" dt="2024-10-16T18:26:10.516" v="2"/>
          <pc:sldLayoutMkLst>
            <pc:docMk/>
            <pc:sldMasterMk cId="3071127875" sldId="2147483648"/>
            <pc:sldLayoutMk cId="2706407263" sldId="2147483656"/>
          </pc:sldLayoutMkLst>
        </pc:sldLayoutChg>
        <pc:sldLayoutChg chg="add del">
          <pc:chgData name="sbaii sbaii" userId="917dab77494c91ed" providerId="Windows Live" clId="Web-{7487A50F-36B8-586C-D178-669F3D999036}" dt="2024-10-16T18:26:10.516" v="2"/>
          <pc:sldLayoutMkLst>
            <pc:docMk/>
            <pc:sldMasterMk cId="3071127875" sldId="2147483648"/>
            <pc:sldLayoutMk cId="1610903340" sldId="2147483657"/>
          </pc:sldLayoutMkLst>
        </pc:sldLayoutChg>
        <pc:sldLayoutChg chg="add del">
          <pc:chgData name="sbaii sbaii" userId="917dab77494c91ed" providerId="Windows Live" clId="Web-{7487A50F-36B8-586C-D178-669F3D999036}" dt="2024-10-16T18:26:10.516" v="2"/>
          <pc:sldLayoutMkLst>
            <pc:docMk/>
            <pc:sldMasterMk cId="3071127875" sldId="2147483648"/>
            <pc:sldLayoutMk cId="4172787210" sldId="2147483658"/>
          </pc:sldLayoutMkLst>
        </pc:sldLayoutChg>
        <pc:sldLayoutChg chg="add del">
          <pc:chgData name="sbaii sbaii" userId="917dab77494c91ed" providerId="Windows Live" clId="Web-{7487A50F-36B8-586C-D178-669F3D999036}" dt="2024-10-16T18:26:10.516" v="2"/>
          <pc:sldLayoutMkLst>
            <pc:docMk/>
            <pc:sldMasterMk cId="3071127875" sldId="2147483648"/>
            <pc:sldLayoutMk cId="1902177510" sldId="2147483659"/>
          </pc:sldLayoutMkLst>
        </pc:sldLayoutChg>
      </pc:sldMasterChg>
      <pc:sldMasterChg chg="add del addSldLayout delSldLayout">
        <pc:chgData name="sbaii sbaii" userId="917dab77494c91ed" providerId="Windows Live" clId="Web-{7487A50F-36B8-586C-D178-669F3D999036}" dt="2024-10-16T18:26:10.469" v="1"/>
        <pc:sldMasterMkLst>
          <pc:docMk/>
          <pc:sldMasterMk cId="3641289414" sldId="2147483674"/>
        </pc:sldMasterMkLst>
        <pc:sldLayoutChg chg="add del">
          <pc:chgData name="sbaii sbaii" userId="917dab77494c91ed" providerId="Windows Live" clId="Web-{7487A50F-36B8-586C-D178-669F3D999036}" dt="2024-10-16T18:26:10.469" v="1"/>
          <pc:sldLayoutMkLst>
            <pc:docMk/>
            <pc:sldMasterMk cId="3641289414" sldId="2147483674"/>
            <pc:sldLayoutMk cId="3009287306" sldId="2147483662"/>
          </pc:sldLayoutMkLst>
        </pc:sldLayoutChg>
        <pc:sldLayoutChg chg="add del">
          <pc:chgData name="sbaii sbaii" userId="917dab77494c91ed" providerId="Windows Live" clId="Web-{7487A50F-36B8-586C-D178-669F3D999036}" dt="2024-10-16T18:26:10.469" v="1"/>
          <pc:sldLayoutMkLst>
            <pc:docMk/>
            <pc:sldMasterMk cId="3641289414" sldId="2147483674"/>
            <pc:sldLayoutMk cId="2732017750" sldId="2147483663"/>
          </pc:sldLayoutMkLst>
        </pc:sldLayoutChg>
        <pc:sldLayoutChg chg="add del">
          <pc:chgData name="sbaii sbaii" userId="917dab77494c91ed" providerId="Windows Live" clId="Web-{7487A50F-36B8-586C-D178-669F3D999036}" dt="2024-10-16T18:26:10.469" v="1"/>
          <pc:sldLayoutMkLst>
            <pc:docMk/>
            <pc:sldMasterMk cId="3641289414" sldId="2147483674"/>
            <pc:sldLayoutMk cId="216751124" sldId="2147483664"/>
          </pc:sldLayoutMkLst>
        </pc:sldLayoutChg>
        <pc:sldLayoutChg chg="add del">
          <pc:chgData name="sbaii sbaii" userId="917dab77494c91ed" providerId="Windows Live" clId="Web-{7487A50F-36B8-586C-D178-669F3D999036}" dt="2024-10-16T18:26:10.469" v="1"/>
          <pc:sldLayoutMkLst>
            <pc:docMk/>
            <pc:sldMasterMk cId="3641289414" sldId="2147483674"/>
            <pc:sldLayoutMk cId="1748368279" sldId="2147483665"/>
          </pc:sldLayoutMkLst>
        </pc:sldLayoutChg>
        <pc:sldLayoutChg chg="add del">
          <pc:chgData name="sbaii sbaii" userId="917dab77494c91ed" providerId="Windows Live" clId="Web-{7487A50F-36B8-586C-D178-669F3D999036}" dt="2024-10-16T18:26:10.469" v="1"/>
          <pc:sldLayoutMkLst>
            <pc:docMk/>
            <pc:sldMasterMk cId="3641289414" sldId="2147483674"/>
            <pc:sldLayoutMk cId="94029177" sldId="2147483666"/>
          </pc:sldLayoutMkLst>
        </pc:sldLayoutChg>
        <pc:sldLayoutChg chg="add del">
          <pc:chgData name="sbaii sbaii" userId="917dab77494c91ed" providerId="Windows Live" clId="Web-{7487A50F-36B8-586C-D178-669F3D999036}" dt="2024-10-16T18:26:10.469" v="1"/>
          <pc:sldLayoutMkLst>
            <pc:docMk/>
            <pc:sldMasterMk cId="3641289414" sldId="2147483674"/>
            <pc:sldLayoutMk cId="1393262124" sldId="2147483667"/>
          </pc:sldLayoutMkLst>
        </pc:sldLayoutChg>
        <pc:sldLayoutChg chg="add del">
          <pc:chgData name="sbaii sbaii" userId="917dab77494c91ed" providerId="Windows Live" clId="Web-{7487A50F-36B8-586C-D178-669F3D999036}" dt="2024-10-16T18:26:10.469" v="1"/>
          <pc:sldLayoutMkLst>
            <pc:docMk/>
            <pc:sldMasterMk cId="3641289414" sldId="2147483674"/>
            <pc:sldLayoutMk cId="313921459" sldId="2147483668"/>
          </pc:sldLayoutMkLst>
        </pc:sldLayoutChg>
        <pc:sldLayoutChg chg="add del">
          <pc:chgData name="sbaii sbaii" userId="917dab77494c91ed" providerId="Windows Live" clId="Web-{7487A50F-36B8-586C-D178-669F3D999036}" dt="2024-10-16T18:26:10.469" v="1"/>
          <pc:sldLayoutMkLst>
            <pc:docMk/>
            <pc:sldMasterMk cId="3641289414" sldId="2147483674"/>
            <pc:sldLayoutMk cId="2916797179" sldId="2147483669"/>
          </pc:sldLayoutMkLst>
        </pc:sldLayoutChg>
        <pc:sldLayoutChg chg="add del">
          <pc:chgData name="sbaii sbaii" userId="917dab77494c91ed" providerId="Windows Live" clId="Web-{7487A50F-36B8-586C-D178-669F3D999036}" dt="2024-10-16T18:26:10.469" v="1"/>
          <pc:sldLayoutMkLst>
            <pc:docMk/>
            <pc:sldMasterMk cId="3641289414" sldId="2147483674"/>
            <pc:sldLayoutMk cId="1806094833" sldId="2147483670"/>
          </pc:sldLayoutMkLst>
        </pc:sldLayoutChg>
        <pc:sldLayoutChg chg="add del">
          <pc:chgData name="sbaii sbaii" userId="917dab77494c91ed" providerId="Windows Live" clId="Web-{7487A50F-36B8-586C-D178-669F3D999036}" dt="2024-10-16T18:26:10.469" v="1"/>
          <pc:sldLayoutMkLst>
            <pc:docMk/>
            <pc:sldMasterMk cId="3641289414" sldId="2147483674"/>
            <pc:sldLayoutMk cId="1425352962" sldId="2147483671"/>
          </pc:sldLayoutMkLst>
        </pc:sldLayoutChg>
        <pc:sldLayoutChg chg="add del">
          <pc:chgData name="sbaii sbaii" userId="917dab77494c91ed" providerId="Windows Live" clId="Web-{7487A50F-36B8-586C-D178-669F3D999036}" dt="2024-10-16T18:26:10.469" v="1"/>
          <pc:sldLayoutMkLst>
            <pc:docMk/>
            <pc:sldMasterMk cId="3641289414" sldId="2147483674"/>
            <pc:sldLayoutMk cId="1342129889" sldId="2147483672"/>
          </pc:sldLayoutMkLst>
        </pc:sldLayoutChg>
        <pc:sldLayoutChg chg="add del">
          <pc:chgData name="sbaii sbaii" userId="917dab77494c91ed" providerId="Windows Live" clId="Web-{7487A50F-36B8-586C-D178-669F3D999036}" dt="2024-10-16T18:26:10.469" v="1"/>
          <pc:sldLayoutMkLst>
            <pc:docMk/>
            <pc:sldMasterMk cId="3641289414" sldId="2147483674"/>
            <pc:sldLayoutMk cId="3110153164" sldId="2147483673"/>
          </pc:sldLayoutMkLst>
        </pc:sldLayoutChg>
      </pc:sldMasterChg>
      <pc:sldMasterChg chg="add del addSldLayout delSldLayout">
        <pc:chgData name="sbaii sbaii" userId="917dab77494c91ed" providerId="Windows Live" clId="Web-{7487A50F-36B8-586C-D178-669F3D999036}" dt="2024-10-16T18:30:40.572" v="12"/>
        <pc:sldMasterMkLst>
          <pc:docMk/>
          <pc:sldMasterMk cId="2706747627" sldId="2147483700"/>
        </pc:sldMasterMkLst>
        <pc:sldLayoutChg chg="add del">
          <pc:chgData name="sbaii sbaii" userId="917dab77494c91ed" providerId="Windows Live" clId="Web-{7487A50F-36B8-586C-D178-669F3D999036}" dt="2024-10-16T18:30:40.572" v="12"/>
          <pc:sldLayoutMkLst>
            <pc:docMk/>
            <pc:sldMasterMk cId="2706747627" sldId="2147483700"/>
            <pc:sldLayoutMk cId="1631116069" sldId="2147483689"/>
          </pc:sldLayoutMkLst>
        </pc:sldLayoutChg>
        <pc:sldLayoutChg chg="add del">
          <pc:chgData name="sbaii sbaii" userId="917dab77494c91ed" providerId="Windows Live" clId="Web-{7487A50F-36B8-586C-D178-669F3D999036}" dt="2024-10-16T18:30:40.572" v="12"/>
          <pc:sldLayoutMkLst>
            <pc:docMk/>
            <pc:sldMasterMk cId="2706747627" sldId="2147483700"/>
            <pc:sldLayoutMk cId="2807992798" sldId="2147483690"/>
          </pc:sldLayoutMkLst>
        </pc:sldLayoutChg>
        <pc:sldLayoutChg chg="add del">
          <pc:chgData name="sbaii sbaii" userId="917dab77494c91ed" providerId="Windows Live" clId="Web-{7487A50F-36B8-586C-D178-669F3D999036}" dt="2024-10-16T18:30:40.572" v="12"/>
          <pc:sldLayoutMkLst>
            <pc:docMk/>
            <pc:sldMasterMk cId="2706747627" sldId="2147483700"/>
            <pc:sldLayoutMk cId="2755167933" sldId="2147483691"/>
          </pc:sldLayoutMkLst>
        </pc:sldLayoutChg>
        <pc:sldLayoutChg chg="add del">
          <pc:chgData name="sbaii sbaii" userId="917dab77494c91ed" providerId="Windows Live" clId="Web-{7487A50F-36B8-586C-D178-669F3D999036}" dt="2024-10-16T18:30:40.572" v="12"/>
          <pc:sldLayoutMkLst>
            <pc:docMk/>
            <pc:sldMasterMk cId="2706747627" sldId="2147483700"/>
            <pc:sldLayoutMk cId="1947002687" sldId="2147483692"/>
          </pc:sldLayoutMkLst>
        </pc:sldLayoutChg>
        <pc:sldLayoutChg chg="add del">
          <pc:chgData name="sbaii sbaii" userId="917dab77494c91ed" providerId="Windows Live" clId="Web-{7487A50F-36B8-586C-D178-669F3D999036}" dt="2024-10-16T18:30:40.572" v="12"/>
          <pc:sldLayoutMkLst>
            <pc:docMk/>
            <pc:sldMasterMk cId="2706747627" sldId="2147483700"/>
            <pc:sldLayoutMk cId="456635624" sldId="2147483693"/>
          </pc:sldLayoutMkLst>
        </pc:sldLayoutChg>
        <pc:sldLayoutChg chg="add del">
          <pc:chgData name="sbaii sbaii" userId="917dab77494c91ed" providerId="Windows Live" clId="Web-{7487A50F-36B8-586C-D178-669F3D999036}" dt="2024-10-16T18:30:40.572" v="12"/>
          <pc:sldLayoutMkLst>
            <pc:docMk/>
            <pc:sldMasterMk cId="2706747627" sldId="2147483700"/>
            <pc:sldLayoutMk cId="2455126144" sldId="2147483694"/>
          </pc:sldLayoutMkLst>
        </pc:sldLayoutChg>
        <pc:sldLayoutChg chg="add del">
          <pc:chgData name="sbaii sbaii" userId="917dab77494c91ed" providerId="Windows Live" clId="Web-{7487A50F-36B8-586C-D178-669F3D999036}" dt="2024-10-16T18:30:40.572" v="12"/>
          <pc:sldLayoutMkLst>
            <pc:docMk/>
            <pc:sldMasterMk cId="2706747627" sldId="2147483700"/>
            <pc:sldLayoutMk cId="1192194522" sldId="2147483695"/>
          </pc:sldLayoutMkLst>
        </pc:sldLayoutChg>
        <pc:sldLayoutChg chg="add del">
          <pc:chgData name="sbaii sbaii" userId="917dab77494c91ed" providerId="Windows Live" clId="Web-{7487A50F-36B8-586C-D178-669F3D999036}" dt="2024-10-16T18:30:40.572" v="12"/>
          <pc:sldLayoutMkLst>
            <pc:docMk/>
            <pc:sldMasterMk cId="2706747627" sldId="2147483700"/>
            <pc:sldLayoutMk cId="168682250" sldId="2147483696"/>
          </pc:sldLayoutMkLst>
        </pc:sldLayoutChg>
        <pc:sldLayoutChg chg="add del">
          <pc:chgData name="sbaii sbaii" userId="917dab77494c91ed" providerId="Windows Live" clId="Web-{7487A50F-36B8-586C-D178-669F3D999036}" dt="2024-10-16T18:30:40.572" v="12"/>
          <pc:sldLayoutMkLst>
            <pc:docMk/>
            <pc:sldMasterMk cId="2706747627" sldId="2147483700"/>
            <pc:sldLayoutMk cId="2168009312" sldId="2147483697"/>
          </pc:sldLayoutMkLst>
        </pc:sldLayoutChg>
        <pc:sldLayoutChg chg="add del">
          <pc:chgData name="sbaii sbaii" userId="917dab77494c91ed" providerId="Windows Live" clId="Web-{7487A50F-36B8-586C-D178-669F3D999036}" dt="2024-10-16T18:30:40.572" v="12"/>
          <pc:sldLayoutMkLst>
            <pc:docMk/>
            <pc:sldMasterMk cId="2706747627" sldId="2147483700"/>
            <pc:sldLayoutMk cId="2644598899" sldId="2147483698"/>
          </pc:sldLayoutMkLst>
        </pc:sldLayoutChg>
        <pc:sldLayoutChg chg="add del">
          <pc:chgData name="sbaii sbaii" userId="917dab77494c91ed" providerId="Windows Live" clId="Web-{7487A50F-36B8-586C-D178-669F3D999036}" dt="2024-10-16T18:30:40.572" v="12"/>
          <pc:sldLayoutMkLst>
            <pc:docMk/>
            <pc:sldMasterMk cId="2706747627" sldId="2147483700"/>
            <pc:sldLayoutMk cId="2261517712" sldId="2147483699"/>
          </pc:sldLayoutMkLst>
        </pc:sldLayoutChg>
      </pc:sldMasterChg>
      <pc:sldMasterChg chg="add del addSldLayout delSldLayout modSldLayout">
        <pc:chgData name="sbaii sbaii" userId="917dab77494c91ed" providerId="Windows Live" clId="Web-{7487A50F-36B8-586C-D178-669F3D999036}" dt="2024-10-16T18:30:59.995" v="13"/>
        <pc:sldMasterMkLst>
          <pc:docMk/>
          <pc:sldMasterMk cId="2652607288" sldId="2147483701"/>
        </pc:sldMasterMkLst>
        <pc:sldLayoutChg chg="add del mod replId">
          <pc:chgData name="sbaii sbaii" userId="917dab77494c91ed" providerId="Windows Live" clId="Web-{7487A50F-36B8-586C-D178-669F3D999036}" dt="2024-10-16T18:30:59.995" v="13"/>
          <pc:sldLayoutMkLst>
            <pc:docMk/>
            <pc:sldMasterMk cId="2652607288" sldId="2147483701"/>
            <pc:sldLayoutMk cId="1280925070" sldId="2147483702"/>
          </pc:sldLayoutMkLst>
        </pc:sldLayoutChg>
        <pc:sldLayoutChg chg="add del mod replId">
          <pc:chgData name="sbaii sbaii" userId="917dab77494c91ed" providerId="Windows Live" clId="Web-{7487A50F-36B8-586C-D178-669F3D999036}" dt="2024-10-16T18:30:59.995" v="13"/>
          <pc:sldLayoutMkLst>
            <pc:docMk/>
            <pc:sldMasterMk cId="2652607288" sldId="2147483701"/>
            <pc:sldLayoutMk cId="1636141557" sldId="2147483703"/>
          </pc:sldLayoutMkLst>
        </pc:sldLayoutChg>
        <pc:sldLayoutChg chg="add del mod replId">
          <pc:chgData name="sbaii sbaii" userId="917dab77494c91ed" providerId="Windows Live" clId="Web-{7487A50F-36B8-586C-D178-669F3D999036}" dt="2024-10-16T18:30:59.995" v="13"/>
          <pc:sldLayoutMkLst>
            <pc:docMk/>
            <pc:sldMasterMk cId="2652607288" sldId="2147483701"/>
            <pc:sldLayoutMk cId="1249280620" sldId="2147483704"/>
          </pc:sldLayoutMkLst>
        </pc:sldLayoutChg>
        <pc:sldLayoutChg chg="add del mod replId">
          <pc:chgData name="sbaii sbaii" userId="917dab77494c91ed" providerId="Windows Live" clId="Web-{7487A50F-36B8-586C-D178-669F3D999036}" dt="2024-10-16T18:30:59.995" v="13"/>
          <pc:sldLayoutMkLst>
            <pc:docMk/>
            <pc:sldMasterMk cId="2652607288" sldId="2147483701"/>
            <pc:sldLayoutMk cId="1869730447" sldId="2147483705"/>
          </pc:sldLayoutMkLst>
        </pc:sldLayoutChg>
        <pc:sldLayoutChg chg="add del mod replId">
          <pc:chgData name="sbaii sbaii" userId="917dab77494c91ed" providerId="Windows Live" clId="Web-{7487A50F-36B8-586C-D178-669F3D999036}" dt="2024-10-16T18:30:59.995" v="13"/>
          <pc:sldLayoutMkLst>
            <pc:docMk/>
            <pc:sldMasterMk cId="2652607288" sldId="2147483701"/>
            <pc:sldLayoutMk cId="805308252" sldId="2147483706"/>
          </pc:sldLayoutMkLst>
        </pc:sldLayoutChg>
        <pc:sldLayoutChg chg="add del mod replId">
          <pc:chgData name="sbaii sbaii" userId="917dab77494c91ed" providerId="Windows Live" clId="Web-{7487A50F-36B8-586C-D178-669F3D999036}" dt="2024-10-16T18:30:59.995" v="13"/>
          <pc:sldLayoutMkLst>
            <pc:docMk/>
            <pc:sldMasterMk cId="2652607288" sldId="2147483701"/>
            <pc:sldLayoutMk cId="4127249140" sldId="2147483707"/>
          </pc:sldLayoutMkLst>
        </pc:sldLayoutChg>
        <pc:sldLayoutChg chg="add del mod replId">
          <pc:chgData name="sbaii sbaii" userId="917dab77494c91ed" providerId="Windows Live" clId="Web-{7487A50F-36B8-586C-D178-669F3D999036}" dt="2024-10-16T18:30:59.995" v="13"/>
          <pc:sldLayoutMkLst>
            <pc:docMk/>
            <pc:sldMasterMk cId="2652607288" sldId="2147483701"/>
            <pc:sldLayoutMk cId="4176741639" sldId="2147483708"/>
          </pc:sldLayoutMkLst>
        </pc:sldLayoutChg>
        <pc:sldLayoutChg chg="add del mod replId">
          <pc:chgData name="sbaii sbaii" userId="917dab77494c91ed" providerId="Windows Live" clId="Web-{7487A50F-36B8-586C-D178-669F3D999036}" dt="2024-10-16T18:30:59.995" v="13"/>
          <pc:sldLayoutMkLst>
            <pc:docMk/>
            <pc:sldMasterMk cId="2652607288" sldId="2147483701"/>
            <pc:sldLayoutMk cId="3192767023" sldId="2147483709"/>
          </pc:sldLayoutMkLst>
        </pc:sldLayoutChg>
        <pc:sldLayoutChg chg="add del mod replId">
          <pc:chgData name="sbaii sbaii" userId="917dab77494c91ed" providerId="Windows Live" clId="Web-{7487A50F-36B8-586C-D178-669F3D999036}" dt="2024-10-16T18:30:59.995" v="13"/>
          <pc:sldLayoutMkLst>
            <pc:docMk/>
            <pc:sldMasterMk cId="2652607288" sldId="2147483701"/>
            <pc:sldLayoutMk cId="646115194" sldId="2147483710"/>
          </pc:sldLayoutMkLst>
        </pc:sldLayoutChg>
        <pc:sldLayoutChg chg="add del mod replId">
          <pc:chgData name="sbaii sbaii" userId="917dab77494c91ed" providerId="Windows Live" clId="Web-{7487A50F-36B8-586C-D178-669F3D999036}" dt="2024-10-16T18:30:59.995" v="13"/>
          <pc:sldLayoutMkLst>
            <pc:docMk/>
            <pc:sldMasterMk cId="2652607288" sldId="2147483701"/>
            <pc:sldLayoutMk cId="1404424223" sldId="2147483711"/>
          </pc:sldLayoutMkLst>
        </pc:sldLayoutChg>
        <pc:sldLayoutChg chg="add del mod replId">
          <pc:chgData name="sbaii sbaii" userId="917dab77494c91ed" providerId="Windows Live" clId="Web-{7487A50F-36B8-586C-D178-669F3D999036}" dt="2024-10-16T18:30:59.995" v="13"/>
          <pc:sldLayoutMkLst>
            <pc:docMk/>
            <pc:sldMasterMk cId="2652607288" sldId="2147483701"/>
            <pc:sldLayoutMk cId="3796373594" sldId="2147483712"/>
          </pc:sldLayoutMkLst>
        </pc:sldLayoutChg>
      </pc:sldMasterChg>
      <pc:sldMasterChg chg="add del addSldLayout delSldLayout modSldLayout">
        <pc:chgData name="sbaii sbaii" userId="917dab77494c91ed" providerId="Windows Live" clId="Web-{7487A50F-36B8-586C-D178-669F3D999036}" dt="2024-10-16T18:31:21.746" v="14"/>
        <pc:sldMasterMkLst>
          <pc:docMk/>
          <pc:sldMasterMk cId="2475035805" sldId="2147483713"/>
        </pc:sldMasterMkLst>
        <pc:sldLayoutChg chg="add del mod replId">
          <pc:chgData name="sbaii sbaii" userId="917dab77494c91ed" providerId="Windows Live" clId="Web-{7487A50F-36B8-586C-D178-669F3D999036}" dt="2024-10-16T18:31:21.746" v="14"/>
          <pc:sldLayoutMkLst>
            <pc:docMk/>
            <pc:sldMasterMk cId="2475035805" sldId="2147483713"/>
            <pc:sldLayoutMk cId="1103580153" sldId="2147483714"/>
          </pc:sldLayoutMkLst>
        </pc:sldLayoutChg>
        <pc:sldLayoutChg chg="add del mod replId">
          <pc:chgData name="sbaii sbaii" userId="917dab77494c91ed" providerId="Windows Live" clId="Web-{7487A50F-36B8-586C-D178-669F3D999036}" dt="2024-10-16T18:31:21.746" v="14"/>
          <pc:sldLayoutMkLst>
            <pc:docMk/>
            <pc:sldMasterMk cId="2475035805" sldId="2147483713"/>
            <pc:sldLayoutMk cId="3658281369" sldId="2147483715"/>
          </pc:sldLayoutMkLst>
        </pc:sldLayoutChg>
        <pc:sldLayoutChg chg="add del mod replId">
          <pc:chgData name="sbaii sbaii" userId="917dab77494c91ed" providerId="Windows Live" clId="Web-{7487A50F-36B8-586C-D178-669F3D999036}" dt="2024-10-16T18:31:21.746" v="14"/>
          <pc:sldLayoutMkLst>
            <pc:docMk/>
            <pc:sldMasterMk cId="2475035805" sldId="2147483713"/>
            <pc:sldLayoutMk cId="3634471255" sldId="2147483716"/>
          </pc:sldLayoutMkLst>
        </pc:sldLayoutChg>
        <pc:sldLayoutChg chg="add del mod replId">
          <pc:chgData name="sbaii sbaii" userId="917dab77494c91ed" providerId="Windows Live" clId="Web-{7487A50F-36B8-586C-D178-669F3D999036}" dt="2024-10-16T18:31:21.746" v="14"/>
          <pc:sldLayoutMkLst>
            <pc:docMk/>
            <pc:sldMasterMk cId="2475035805" sldId="2147483713"/>
            <pc:sldLayoutMk cId="1016770175" sldId="2147483717"/>
          </pc:sldLayoutMkLst>
        </pc:sldLayoutChg>
        <pc:sldLayoutChg chg="add del mod replId">
          <pc:chgData name="sbaii sbaii" userId="917dab77494c91ed" providerId="Windows Live" clId="Web-{7487A50F-36B8-586C-D178-669F3D999036}" dt="2024-10-16T18:31:21.746" v="14"/>
          <pc:sldLayoutMkLst>
            <pc:docMk/>
            <pc:sldMasterMk cId="2475035805" sldId="2147483713"/>
            <pc:sldLayoutMk cId="831227807" sldId="2147483718"/>
          </pc:sldLayoutMkLst>
        </pc:sldLayoutChg>
        <pc:sldLayoutChg chg="add del mod replId">
          <pc:chgData name="sbaii sbaii" userId="917dab77494c91ed" providerId="Windows Live" clId="Web-{7487A50F-36B8-586C-D178-669F3D999036}" dt="2024-10-16T18:31:21.746" v="14"/>
          <pc:sldLayoutMkLst>
            <pc:docMk/>
            <pc:sldMasterMk cId="2475035805" sldId="2147483713"/>
            <pc:sldLayoutMk cId="3897286039" sldId="2147483719"/>
          </pc:sldLayoutMkLst>
        </pc:sldLayoutChg>
        <pc:sldLayoutChg chg="add del mod replId">
          <pc:chgData name="sbaii sbaii" userId="917dab77494c91ed" providerId="Windows Live" clId="Web-{7487A50F-36B8-586C-D178-669F3D999036}" dt="2024-10-16T18:31:21.746" v="14"/>
          <pc:sldLayoutMkLst>
            <pc:docMk/>
            <pc:sldMasterMk cId="2475035805" sldId="2147483713"/>
            <pc:sldLayoutMk cId="3469915349" sldId="2147483720"/>
          </pc:sldLayoutMkLst>
        </pc:sldLayoutChg>
        <pc:sldLayoutChg chg="add del mod replId">
          <pc:chgData name="sbaii sbaii" userId="917dab77494c91ed" providerId="Windows Live" clId="Web-{7487A50F-36B8-586C-D178-669F3D999036}" dt="2024-10-16T18:31:21.746" v="14"/>
          <pc:sldLayoutMkLst>
            <pc:docMk/>
            <pc:sldMasterMk cId="2475035805" sldId="2147483713"/>
            <pc:sldLayoutMk cId="2973635912" sldId="2147483721"/>
          </pc:sldLayoutMkLst>
        </pc:sldLayoutChg>
        <pc:sldLayoutChg chg="add del mod replId">
          <pc:chgData name="sbaii sbaii" userId="917dab77494c91ed" providerId="Windows Live" clId="Web-{7487A50F-36B8-586C-D178-669F3D999036}" dt="2024-10-16T18:31:21.746" v="14"/>
          <pc:sldLayoutMkLst>
            <pc:docMk/>
            <pc:sldMasterMk cId="2475035805" sldId="2147483713"/>
            <pc:sldLayoutMk cId="1996817206" sldId="2147483722"/>
          </pc:sldLayoutMkLst>
        </pc:sldLayoutChg>
        <pc:sldLayoutChg chg="add del mod replId">
          <pc:chgData name="sbaii sbaii" userId="917dab77494c91ed" providerId="Windows Live" clId="Web-{7487A50F-36B8-586C-D178-669F3D999036}" dt="2024-10-16T18:31:21.746" v="14"/>
          <pc:sldLayoutMkLst>
            <pc:docMk/>
            <pc:sldMasterMk cId="2475035805" sldId="2147483713"/>
            <pc:sldLayoutMk cId="3612109600" sldId="2147483723"/>
          </pc:sldLayoutMkLst>
        </pc:sldLayoutChg>
        <pc:sldLayoutChg chg="add del mod replId">
          <pc:chgData name="sbaii sbaii" userId="917dab77494c91ed" providerId="Windows Live" clId="Web-{7487A50F-36B8-586C-D178-669F3D999036}" dt="2024-10-16T18:31:21.746" v="14"/>
          <pc:sldLayoutMkLst>
            <pc:docMk/>
            <pc:sldMasterMk cId="2475035805" sldId="2147483713"/>
            <pc:sldLayoutMk cId="3449624486" sldId="2147483724"/>
          </pc:sldLayoutMkLst>
        </pc:sldLayoutChg>
      </pc:sldMasterChg>
      <pc:sldMasterChg chg="add del addSldLayout delSldLayout modSldLayout">
        <pc:chgData name="sbaii sbaii" userId="917dab77494c91ed" providerId="Windows Live" clId="Web-{7487A50F-36B8-586C-D178-669F3D999036}" dt="2024-10-16T18:31:46.918" v="15"/>
        <pc:sldMasterMkLst>
          <pc:docMk/>
          <pc:sldMasterMk cId="2306938786" sldId="2147483725"/>
        </pc:sldMasterMkLst>
        <pc:sldLayoutChg chg="add del mod replId">
          <pc:chgData name="sbaii sbaii" userId="917dab77494c91ed" providerId="Windows Live" clId="Web-{7487A50F-36B8-586C-D178-669F3D999036}" dt="2024-10-16T18:31:46.918" v="15"/>
          <pc:sldLayoutMkLst>
            <pc:docMk/>
            <pc:sldMasterMk cId="2306938786" sldId="2147483725"/>
            <pc:sldLayoutMk cId="3133788006" sldId="2147483726"/>
          </pc:sldLayoutMkLst>
        </pc:sldLayoutChg>
        <pc:sldLayoutChg chg="add del mod replId">
          <pc:chgData name="sbaii sbaii" userId="917dab77494c91ed" providerId="Windows Live" clId="Web-{7487A50F-36B8-586C-D178-669F3D999036}" dt="2024-10-16T18:31:46.918" v="15"/>
          <pc:sldLayoutMkLst>
            <pc:docMk/>
            <pc:sldMasterMk cId="2306938786" sldId="2147483725"/>
            <pc:sldLayoutMk cId="1406164450" sldId="2147483727"/>
          </pc:sldLayoutMkLst>
        </pc:sldLayoutChg>
        <pc:sldLayoutChg chg="add del mod replId">
          <pc:chgData name="sbaii sbaii" userId="917dab77494c91ed" providerId="Windows Live" clId="Web-{7487A50F-36B8-586C-D178-669F3D999036}" dt="2024-10-16T18:31:46.918" v="15"/>
          <pc:sldLayoutMkLst>
            <pc:docMk/>
            <pc:sldMasterMk cId="2306938786" sldId="2147483725"/>
            <pc:sldLayoutMk cId="3998263420" sldId="2147483728"/>
          </pc:sldLayoutMkLst>
        </pc:sldLayoutChg>
        <pc:sldLayoutChg chg="add del mod replId">
          <pc:chgData name="sbaii sbaii" userId="917dab77494c91ed" providerId="Windows Live" clId="Web-{7487A50F-36B8-586C-D178-669F3D999036}" dt="2024-10-16T18:31:46.918" v="15"/>
          <pc:sldLayoutMkLst>
            <pc:docMk/>
            <pc:sldMasterMk cId="2306938786" sldId="2147483725"/>
            <pc:sldLayoutMk cId="3218566528" sldId="2147483729"/>
          </pc:sldLayoutMkLst>
        </pc:sldLayoutChg>
        <pc:sldLayoutChg chg="add del mod replId">
          <pc:chgData name="sbaii sbaii" userId="917dab77494c91ed" providerId="Windows Live" clId="Web-{7487A50F-36B8-586C-D178-669F3D999036}" dt="2024-10-16T18:31:46.918" v="15"/>
          <pc:sldLayoutMkLst>
            <pc:docMk/>
            <pc:sldMasterMk cId="2306938786" sldId="2147483725"/>
            <pc:sldLayoutMk cId="3375602676" sldId="2147483730"/>
          </pc:sldLayoutMkLst>
        </pc:sldLayoutChg>
        <pc:sldLayoutChg chg="add del mod replId">
          <pc:chgData name="sbaii sbaii" userId="917dab77494c91ed" providerId="Windows Live" clId="Web-{7487A50F-36B8-586C-D178-669F3D999036}" dt="2024-10-16T18:31:46.918" v="15"/>
          <pc:sldLayoutMkLst>
            <pc:docMk/>
            <pc:sldMasterMk cId="2306938786" sldId="2147483725"/>
            <pc:sldLayoutMk cId="2042964319" sldId="2147483731"/>
          </pc:sldLayoutMkLst>
        </pc:sldLayoutChg>
        <pc:sldLayoutChg chg="add del mod replId">
          <pc:chgData name="sbaii sbaii" userId="917dab77494c91ed" providerId="Windows Live" clId="Web-{7487A50F-36B8-586C-D178-669F3D999036}" dt="2024-10-16T18:31:46.918" v="15"/>
          <pc:sldLayoutMkLst>
            <pc:docMk/>
            <pc:sldMasterMk cId="2306938786" sldId="2147483725"/>
            <pc:sldLayoutMk cId="2698671357" sldId="2147483732"/>
          </pc:sldLayoutMkLst>
        </pc:sldLayoutChg>
        <pc:sldLayoutChg chg="add del mod replId">
          <pc:chgData name="sbaii sbaii" userId="917dab77494c91ed" providerId="Windows Live" clId="Web-{7487A50F-36B8-586C-D178-669F3D999036}" dt="2024-10-16T18:31:46.918" v="15"/>
          <pc:sldLayoutMkLst>
            <pc:docMk/>
            <pc:sldMasterMk cId="2306938786" sldId="2147483725"/>
            <pc:sldLayoutMk cId="985791827" sldId="2147483733"/>
          </pc:sldLayoutMkLst>
        </pc:sldLayoutChg>
        <pc:sldLayoutChg chg="add del mod replId">
          <pc:chgData name="sbaii sbaii" userId="917dab77494c91ed" providerId="Windows Live" clId="Web-{7487A50F-36B8-586C-D178-669F3D999036}" dt="2024-10-16T18:31:46.918" v="15"/>
          <pc:sldLayoutMkLst>
            <pc:docMk/>
            <pc:sldMasterMk cId="2306938786" sldId="2147483725"/>
            <pc:sldLayoutMk cId="4004310614" sldId="2147483734"/>
          </pc:sldLayoutMkLst>
        </pc:sldLayoutChg>
        <pc:sldLayoutChg chg="add del mod replId">
          <pc:chgData name="sbaii sbaii" userId="917dab77494c91ed" providerId="Windows Live" clId="Web-{7487A50F-36B8-586C-D178-669F3D999036}" dt="2024-10-16T18:31:46.918" v="15"/>
          <pc:sldLayoutMkLst>
            <pc:docMk/>
            <pc:sldMasterMk cId="2306938786" sldId="2147483725"/>
            <pc:sldLayoutMk cId="995258345" sldId="2147483735"/>
          </pc:sldLayoutMkLst>
        </pc:sldLayoutChg>
        <pc:sldLayoutChg chg="add del mod replId">
          <pc:chgData name="sbaii sbaii" userId="917dab77494c91ed" providerId="Windows Live" clId="Web-{7487A50F-36B8-586C-D178-669F3D999036}" dt="2024-10-16T18:31:46.918" v="15"/>
          <pc:sldLayoutMkLst>
            <pc:docMk/>
            <pc:sldMasterMk cId="2306938786" sldId="2147483725"/>
            <pc:sldLayoutMk cId="452395074" sldId="2147483736"/>
          </pc:sldLayoutMkLst>
        </pc:sldLayoutChg>
      </pc:sldMasterChg>
      <pc:sldMasterChg chg="add del addSldLayout delSldLayout modSldLayout">
        <pc:chgData name="sbaii sbaii" userId="917dab77494c91ed" providerId="Windows Live" clId="Web-{7487A50F-36B8-586C-D178-669F3D999036}" dt="2024-10-16T20:37:01.369" v="322"/>
        <pc:sldMasterMkLst>
          <pc:docMk/>
          <pc:sldMasterMk cId="2563842920" sldId="2147483737"/>
        </pc:sldMasterMkLst>
        <pc:sldLayoutChg chg="add del mod replId">
          <pc:chgData name="sbaii sbaii" userId="917dab77494c91ed" providerId="Windows Live" clId="Web-{7487A50F-36B8-586C-D178-669F3D999036}" dt="2024-10-16T20:37:01.369" v="322"/>
          <pc:sldLayoutMkLst>
            <pc:docMk/>
            <pc:sldMasterMk cId="2563842920" sldId="2147483737"/>
            <pc:sldLayoutMk cId="1619155793" sldId="2147483738"/>
          </pc:sldLayoutMkLst>
        </pc:sldLayoutChg>
        <pc:sldLayoutChg chg="add del mod replId">
          <pc:chgData name="sbaii sbaii" userId="917dab77494c91ed" providerId="Windows Live" clId="Web-{7487A50F-36B8-586C-D178-669F3D999036}" dt="2024-10-16T20:37:01.369" v="322"/>
          <pc:sldLayoutMkLst>
            <pc:docMk/>
            <pc:sldMasterMk cId="2563842920" sldId="2147483737"/>
            <pc:sldLayoutMk cId="2563835875" sldId="2147483739"/>
          </pc:sldLayoutMkLst>
        </pc:sldLayoutChg>
        <pc:sldLayoutChg chg="add del mod replId">
          <pc:chgData name="sbaii sbaii" userId="917dab77494c91ed" providerId="Windows Live" clId="Web-{7487A50F-36B8-586C-D178-669F3D999036}" dt="2024-10-16T20:37:01.369" v="322"/>
          <pc:sldLayoutMkLst>
            <pc:docMk/>
            <pc:sldMasterMk cId="2563842920" sldId="2147483737"/>
            <pc:sldLayoutMk cId="181196855" sldId="2147483740"/>
          </pc:sldLayoutMkLst>
        </pc:sldLayoutChg>
        <pc:sldLayoutChg chg="add del mod replId">
          <pc:chgData name="sbaii sbaii" userId="917dab77494c91ed" providerId="Windows Live" clId="Web-{7487A50F-36B8-586C-D178-669F3D999036}" dt="2024-10-16T20:37:01.369" v="322"/>
          <pc:sldLayoutMkLst>
            <pc:docMk/>
            <pc:sldMasterMk cId="2563842920" sldId="2147483737"/>
            <pc:sldLayoutMk cId="501706722" sldId="2147483741"/>
          </pc:sldLayoutMkLst>
        </pc:sldLayoutChg>
        <pc:sldLayoutChg chg="add del mod replId">
          <pc:chgData name="sbaii sbaii" userId="917dab77494c91ed" providerId="Windows Live" clId="Web-{7487A50F-36B8-586C-D178-669F3D999036}" dt="2024-10-16T20:37:01.369" v="322"/>
          <pc:sldLayoutMkLst>
            <pc:docMk/>
            <pc:sldMasterMk cId="2563842920" sldId="2147483737"/>
            <pc:sldLayoutMk cId="271703308" sldId="2147483742"/>
          </pc:sldLayoutMkLst>
        </pc:sldLayoutChg>
        <pc:sldLayoutChg chg="add del mod replId">
          <pc:chgData name="sbaii sbaii" userId="917dab77494c91ed" providerId="Windows Live" clId="Web-{7487A50F-36B8-586C-D178-669F3D999036}" dt="2024-10-16T20:37:01.369" v="322"/>
          <pc:sldLayoutMkLst>
            <pc:docMk/>
            <pc:sldMasterMk cId="2563842920" sldId="2147483737"/>
            <pc:sldLayoutMk cId="3315028716" sldId="2147483743"/>
          </pc:sldLayoutMkLst>
        </pc:sldLayoutChg>
        <pc:sldLayoutChg chg="add del mod replId">
          <pc:chgData name="sbaii sbaii" userId="917dab77494c91ed" providerId="Windows Live" clId="Web-{7487A50F-36B8-586C-D178-669F3D999036}" dt="2024-10-16T20:37:01.369" v="322"/>
          <pc:sldLayoutMkLst>
            <pc:docMk/>
            <pc:sldMasterMk cId="2563842920" sldId="2147483737"/>
            <pc:sldLayoutMk cId="772585284" sldId="2147483744"/>
          </pc:sldLayoutMkLst>
        </pc:sldLayoutChg>
        <pc:sldLayoutChg chg="add del mod replId">
          <pc:chgData name="sbaii sbaii" userId="917dab77494c91ed" providerId="Windows Live" clId="Web-{7487A50F-36B8-586C-D178-669F3D999036}" dt="2024-10-16T20:37:01.369" v="322"/>
          <pc:sldLayoutMkLst>
            <pc:docMk/>
            <pc:sldMasterMk cId="2563842920" sldId="2147483737"/>
            <pc:sldLayoutMk cId="2646264399" sldId="2147483745"/>
          </pc:sldLayoutMkLst>
        </pc:sldLayoutChg>
        <pc:sldLayoutChg chg="add del mod replId">
          <pc:chgData name="sbaii sbaii" userId="917dab77494c91ed" providerId="Windows Live" clId="Web-{7487A50F-36B8-586C-D178-669F3D999036}" dt="2024-10-16T20:37:01.369" v="322"/>
          <pc:sldLayoutMkLst>
            <pc:docMk/>
            <pc:sldMasterMk cId="2563842920" sldId="2147483737"/>
            <pc:sldLayoutMk cId="1646851611" sldId="2147483746"/>
          </pc:sldLayoutMkLst>
        </pc:sldLayoutChg>
        <pc:sldLayoutChg chg="add del mod replId">
          <pc:chgData name="sbaii sbaii" userId="917dab77494c91ed" providerId="Windows Live" clId="Web-{7487A50F-36B8-586C-D178-669F3D999036}" dt="2024-10-16T20:37:01.369" v="322"/>
          <pc:sldLayoutMkLst>
            <pc:docMk/>
            <pc:sldMasterMk cId="2563842920" sldId="2147483737"/>
            <pc:sldLayoutMk cId="2482660994" sldId="2147483747"/>
          </pc:sldLayoutMkLst>
        </pc:sldLayoutChg>
        <pc:sldLayoutChg chg="add del mod replId">
          <pc:chgData name="sbaii sbaii" userId="917dab77494c91ed" providerId="Windows Live" clId="Web-{7487A50F-36B8-586C-D178-669F3D999036}" dt="2024-10-16T20:37:01.369" v="322"/>
          <pc:sldLayoutMkLst>
            <pc:docMk/>
            <pc:sldMasterMk cId="2563842920" sldId="2147483737"/>
            <pc:sldLayoutMk cId="2334630519" sldId="2147483748"/>
          </pc:sldLayoutMkLst>
        </pc:sldLayoutChg>
        <pc:sldLayoutChg chg="add del mod replId">
          <pc:chgData name="sbaii sbaii" userId="917dab77494c91ed" providerId="Windows Live" clId="Web-{7487A50F-36B8-586C-D178-669F3D999036}" dt="2024-10-16T20:37:01.369" v="322"/>
          <pc:sldLayoutMkLst>
            <pc:docMk/>
            <pc:sldMasterMk cId="2563842920" sldId="2147483737"/>
            <pc:sldLayoutMk cId="1681883448" sldId="2147483749"/>
          </pc:sldLayoutMkLst>
        </pc:sldLayoutChg>
        <pc:sldLayoutChg chg="add del mod replId">
          <pc:chgData name="sbaii sbaii" userId="917dab77494c91ed" providerId="Windows Live" clId="Web-{7487A50F-36B8-586C-D178-669F3D999036}" dt="2024-10-16T20:37:01.369" v="322"/>
          <pc:sldLayoutMkLst>
            <pc:docMk/>
            <pc:sldMasterMk cId="2563842920" sldId="2147483737"/>
            <pc:sldLayoutMk cId="2505743755" sldId="2147483750"/>
          </pc:sldLayoutMkLst>
        </pc:sldLayoutChg>
        <pc:sldLayoutChg chg="add del mod replId">
          <pc:chgData name="sbaii sbaii" userId="917dab77494c91ed" providerId="Windows Live" clId="Web-{7487A50F-36B8-586C-D178-669F3D999036}" dt="2024-10-16T20:37:01.369" v="322"/>
          <pc:sldLayoutMkLst>
            <pc:docMk/>
            <pc:sldMasterMk cId="2563842920" sldId="2147483737"/>
            <pc:sldLayoutMk cId="2639852283" sldId="2147483751"/>
          </pc:sldLayoutMkLst>
        </pc:sldLayoutChg>
        <pc:sldLayoutChg chg="add del mod replId">
          <pc:chgData name="sbaii sbaii" userId="917dab77494c91ed" providerId="Windows Live" clId="Web-{7487A50F-36B8-586C-D178-669F3D999036}" dt="2024-10-16T20:37:01.369" v="322"/>
          <pc:sldLayoutMkLst>
            <pc:docMk/>
            <pc:sldMasterMk cId="2563842920" sldId="2147483737"/>
            <pc:sldLayoutMk cId="2248635948" sldId="2147483752"/>
          </pc:sldLayoutMkLst>
        </pc:sldLayoutChg>
        <pc:sldLayoutChg chg="add del mod replId">
          <pc:chgData name="sbaii sbaii" userId="917dab77494c91ed" providerId="Windows Live" clId="Web-{7487A50F-36B8-586C-D178-669F3D999036}" dt="2024-10-16T20:37:01.369" v="322"/>
          <pc:sldLayoutMkLst>
            <pc:docMk/>
            <pc:sldMasterMk cId="2563842920" sldId="2147483737"/>
            <pc:sldLayoutMk cId="4076758764" sldId="2147483753"/>
          </pc:sldLayoutMkLst>
        </pc:sldLayoutChg>
      </pc:sldMasterChg>
      <pc:sldMasterChg chg="add del addSldLayout delSldLayout modSldLayout">
        <pc:chgData name="sbaii sbaii" userId="917dab77494c91ed" providerId="Windows Live" clId="Web-{7487A50F-36B8-586C-D178-669F3D999036}" dt="2024-10-16T20:37:14.370" v="323"/>
        <pc:sldMasterMkLst>
          <pc:docMk/>
          <pc:sldMasterMk cId="1908253951" sldId="2147483754"/>
        </pc:sldMasterMkLst>
        <pc:sldLayoutChg chg="add del mod replId">
          <pc:chgData name="sbaii sbaii" userId="917dab77494c91ed" providerId="Windows Live" clId="Web-{7487A50F-36B8-586C-D178-669F3D999036}" dt="2024-10-16T20:37:14.370" v="323"/>
          <pc:sldLayoutMkLst>
            <pc:docMk/>
            <pc:sldMasterMk cId="1908253951" sldId="2147483754"/>
            <pc:sldLayoutMk cId="2528669258" sldId="2147483755"/>
          </pc:sldLayoutMkLst>
        </pc:sldLayoutChg>
        <pc:sldLayoutChg chg="add del mod replId">
          <pc:chgData name="sbaii sbaii" userId="917dab77494c91ed" providerId="Windows Live" clId="Web-{7487A50F-36B8-586C-D178-669F3D999036}" dt="2024-10-16T20:37:14.370" v="323"/>
          <pc:sldLayoutMkLst>
            <pc:docMk/>
            <pc:sldMasterMk cId="1908253951" sldId="2147483754"/>
            <pc:sldLayoutMk cId="2824399839" sldId="2147483756"/>
          </pc:sldLayoutMkLst>
        </pc:sldLayoutChg>
        <pc:sldLayoutChg chg="add del mod replId">
          <pc:chgData name="sbaii sbaii" userId="917dab77494c91ed" providerId="Windows Live" clId="Web-{7487A50F-36B8-586C-D178-669F3D999036}" dt="2024-10-16T20:37:14.370" v="323"/>
          <pc:sldLayoutMkLst>
            <pc:docMk/>
            <pc:sldMasterMk cId="1908253951" sldId="2147483754"/>
            <pc:sldLayoutMk cId="2130476393" sldId="2147483757"/>
          </pc:sldLayoutMkLst>
        </pc:sldLayoutChg>
        <pc:sldLayoutChg chg="add del mod replId">
          <pc:chgData name="sbaii sbaii" userId="917dab77494c91ed" providerId="Windows Live" clId="Web-{7487A50F-36B8-586C-D178-669F3D999036}" dt="2024-10-16T20:37:14.370" v="323"/>
          <pc:sldLayoutMkLst>
            <pc:docMk/>
            <pc:sldMasterMk cId="1908253951" sldId="2147483754"/>
            <pc:sldLayoutMk cId="1673932440" sldId="2147483758"/>
          </pc:sldLayoutMkLst>
        </pc:sldLayoutChg>
        <pc:sldLayoutChg chg="add del mod replId">
          <pc:chgData name="sbaii sbaii" userId="917dab77494c91ed" providerId="Windows Live" clId="Web-{7487A50F-36B8-586C-D178-669F3D999036}" dt="2024-10-16T20:37:14.370" v="323"/>
          <pc:sldLayoutMkLst>
            <pc:docMk/>
            <pc:sldMasterMk cId="1908253951" sldId="2147483754"/>
            <pc:sldLayoutMk cId="318502257" sldId="2147483759"/>
          </pc:sldLayoutMkLst>
        </pc:sldLayoutChg>
        <pc:sldLayoutChg chg="add del mod replId">
          <pc:chgData name="sbaii sbaii" userId="917dab77494c91ed" providerId="Windows Live" clId="Web-{7487A50F-36B8-586C-D178-669F3D999036}" dt="2024-10-16T20:37:14.370" v="323"/>
          <pc:sldLayoutMkLst>
            <pc:docMk/>
            <pc:sldMasterMk cId="1908253951" sldId="2147483754"/>
            <pc:sldLayoutMk cId="1645159583" sldId="2147483760"/>
          </pc:sldLayoutMkLst>
        </pc:sldLayoutChg>
        <pc:sldLayoutChg chg="add del mod replId">
          <pc:chgData name="sbaii sbaii" userId="917dab77494c91ed" providerId="Windows Live" clId="Web-{7487A50F-36B8-586C-D178-669F3D999036}" dt="2024-10-16T20:37:14.370" v="323"/>
          <pc:sldLayoutMkLst>
            <pc:docMk/>
            <pc:sldMasterMk cId="1908253951" sldId="2147483754"/>
            <pc:sldLayoutMk cId="990488934" sldId="2147483761"/>
          </pc:sldLayoutMkLst>
        </pc:sldLayoutChg>
        <pc:sldLayoutChg chg="add del mod replId">
          <pc:chgData name="sbaii sbaii" userId="917dab77494c91ed" providerId="Windows Live" clId="Web-{7487A50F-36B8-586C-D178-669F3D999036}" dt="2024-10-16T20:37:14.370" v="323"/>
          <pc:sldLayoutMkLst>
            <pc:docMk/>
            <pc:sldMasterMk cId="1908253951" sldId="2147483754"/>
            <pc:sldLayoutMk cId="2622611589" sldId="2147483762"/>
          </pc:sldLayoutMkLst>
        </pc:sldLayoutChg>
        <pc:sldLayoutChg chg="add del mod replId">
          <pc:chgData name="sbaii sbaii" userId="917dab77494c91ed" providerId="Windows Live" clId="Web-{7487A50F-36B8-586C-D178-669F3D999036}" dt="2024-10-16T20:37:14.370" v="323"/>
          <pc:sldLayoutMkLst>
            <pc:docMk/>
            <pc:sldMasterMk cId="1908253951" sldId="2147483754"/>
            <pc:sldLayoutMk cId="3731374256" sldId="2147483763"/>
          </pc:sldLayoutMkLst>
        </pc:sldLayoutChg>
        <pc:sldLayoutChg chg="add del mod replId">
          <pc:chgData name="sbaii sbaii" userId="917dab77494c91ed" providerId="Windows Live" clId="Web-{7487A50F-36B8-586C-D178-669F3D999036}" dt="2024-10-16T20:37:14.370" v="323"/>
          <pc:sldLayoutMkLst>
            <pc:docMk/>
            <pc:sldMasterMk cId="1908253951" sldId="2147483754"/>
            <pc:sldLayoutMk cId="3648708375" sldId="2147483764"/>
          </pc:sldLayoutMkLst>
        </pc:sldLayoutChg>
        <pc:sldLayoutChg chg="add del mod replId">
          <pc:chgData name="sbaii sbaii" userId="917dab77494c91ed" providerId="Windows Live" clId="Web-{7487A50F-36B8-586C-D178-669F3D999036}" dt="2024-10-16T20:37:14.370" v="323"/>
          <pc:sldLayoutMkLst>
            <pc:docMk/>
            <pc:sldMasterMk cId="1908253951" sldId="2147483754"/>
            <pc:sldLayoutMk cId="1177949355" sldId="2147483765"/>
          </pc:sldLayoutMkLst>
        </pc:sldLayoutChg>
        <pc:sldLayoutChg chg="add del mod replId">
          <pc:chgData name="sbaii sbaii" userId="917dab77494c91ed" providerId="Windows Live" clId="Web-{7487A50F-36B8-586C-D178-669F3D999036}" dt="2024-10-16T20:37:14.370" v="323"/>
          <pc:sldLayoutMkLst>
            <pc:docMk/>
            <pc:sldMasterMk cId="1908253951" sldId="2147483754"/>
            <pc:sldLayoutMk cId="425551348" sldId="2147483766"/>
          </pc:sldLayoutMkLst>
        </pc:sldLayoutChg>
        <pc:sldLayoutChg chg="add del mod replId">
          <pc:chgData name="sbaii sbaii" userId="917dab77494c91ed" providerId="Windows Live" clId="Web-{7487A50F-36B8-586C-D178-669F3D999036}" dt="2024-10-16T20:37:14.370" v="323"/>
          <pc:sldLayoutMkLst>
            <pc:docMk/>
            <pc:sldMasterMk cId="1908253951" sldId="2147483754"/>
            <pc:sldLayoutMk cId="854023206" sldId="2147483767"/>
          </pc:sldLayoutMkLst>
        </pc:sldLayoutChg>
        <pc:sldLayoutChg chg="add del mod replId">
          <pc:chgData name="sbaii sbaii" userId="917dab77494c91ed" providerId="Windows Live" clId="Web-{7487A50F-36B8-586C-D178-669F3D999036}" dt="2024-10-16T20:37:14.370" v="323"/>
          <pc:sldLayoutMkLst>
            <pc:docMk/>
            <pc:sldMasterMk cId="1908253951" sldId="2147483754"/>
            <pc:sldLayoutMk cId="3032857796" sldId="2147483768"/>
          </pc:sldLayoutMkLst>
        </pc:sldLayoutChg>
        <pc:sldLayoutChg chg="add del mod replId">
          <pc:chgData name="sbaii sbaii" userId="917dab77494c91ed" providerId="Windows Live" clId="Web-{7487A50F-36B8-586C-D178-669F3D999036}" dt="2024-10-16T20:37:14.370" v="323"/>
          <pc:sldLayoutMkLst>
            <pc:docMk/>
            <pc:sldMasterMk cId="1908253951" sldId="2147483754"/>
            <pc:sldLayoutMk cId="1950300719" sldId="2147483769"/>
          </pc:sldLayoutMkLst>
        </pc:sldLayoutChg>
        <pc:sldLayoutChg chg="add del mod replId">
          <pc:chgData name="sbaii sbaii" userId="917dab77494c91ed" providerId="Windows Live" clId="Web-{7487A50F-36B8-586C-D178-669F3D999036}" dt="2024-10-16T20:37:14.370" v="323"/>
          <pc:sldLayoutMkLst>
            <pc:docMk/>
            <pc:sldMasterMk cId="1908253951" sldId="2147483754"/>
            <pc:sldLayoutMk cId="1023009728" sldId="2147483770"/>
          </pc:sldLayoutMkLst>
        </pc:sldLayoutChg>
      </pc:sldMasterChg>
      <pc:sldMasterChg chg="add del addSldLayout delSldLayout modSldLayout">
        <pc:chgData name="sbaii sbaii" userId="917dab77494c91ed" providerId="Windows Live" clId="Web-{7487A50F-36B8-586C-D178-669F3D999036}" dt="2024-10-16T20:37:30.449" v="324"/>
        <pc:sldMasterMkLst>
          <pc:docMk/>
          <pc:sldMasterMk cId="824322362" sldId="2147483771"/>
        </pc:sldMasterMkLst>
        <pc:sldLayoutChg chg="add del mod replId">
          <pc:chgData name="sbaii sbaii" userId="917dab77494c91ed" providerId="Windows Live" clId="Web-{7487A50F-36B8-586C-D178-669F3D999036}" dt="2024-10-16T20:37:30.449" v="324"/>
          <pc:sldLayoutMkLst>
            <pc:docMk/>
            <pc:sldMasterMk cId="824322362" sldId="2147483771"/>
            <pc:sldLayoutMk cId="2936431406" sldId="2147483772"/>
          </pc:sldLayoutMkLst>
        </pc:sldLayoutChg>
        <pc:sldLayoutChg chg="add del mod replId">
          <pc:chgData name="sbaii sbaii" userId="917dab77494c91ed" providerId="Windows Live" clId="Web-{7487A50F-36B8-586C-D178-669F3D999036}" dt="2024-10-16T20:37:30.449" v="324"/>
          <pc:sldLayoutMkLst>
            <pc:docMk/>
            <pc:sldMasterMk cId="824322362" sldId="2147483771"/>
            <pc:sldLayoutMk cId="2400996290" sldId="2147483773"/>
          </pc:sldLayoutMkLst>
        </pc:sldLayoutChg>
        <pc:sldLayoutChg chg="add del mod replId">
          <pc:chgData name="sbaii sbaii" userId="917dab77494c91ed" providerId="Windows Live" clId="Web-{7487A50F-36B8-586C-D178-669F3D999036}" dt="2024-10-16T20:37:30.449" v="324"/>
          <pc:sldLayoutMkLst>
            <pc:docMk/>
            <pc:sldMasterMk cId="824322362" sldId="2147483771"/>
            <pc:sldLayoutMk cId="3396791839" sldId="2147483774"/>
          </pc:sldLayoutMkLst>
        </pc:sldLayoutChg>
        <pc:sldLayoutChg chg="add del mod replId">
          <pc:chgData name="sbaii sbaii" userId="917dab77494c91ed" providerId="Windows Live" clId="Web-{7487A50F-36B8-586C-D178-669F3D999036}" dt="2024-10-16T20:37:30.449" v="324"/>
          <pc:sldLayoutMkLst>
            <pc:docMk/>
            <pc:sldMasterMk cId="824322362" sldId="2147483771"/>
            <pc:sldLayoutMk cId="1249881245" sldId="2147483775"/>
          </pc:sldLayoutMkLst>
        </pc:sldLayoutChg>
        <pc:sldLayoutChg chg="add del mod replId">
          <pc:chgData name="sbaii sbaii" userId="917dab77494c91ed" providerId="Windows Live" clId="Web-{7487A50F-36B8-586C-D178-669F3D999036}" dt="2024-10-16T20:37:30.449" v="324"/>
          <pc:sldLayoutMkLst>
            <pc:docMk/>
            <pc:sldMasterMk cId="824322362" sldId="2147483771"/>
            <pc:sldLayoutMk cId="1777860643" sldId="2147483776"/>
          </pc:sldLayoutMkLst>
        </pc:sldLayoutChg>
        <pc:sldLayoutChg chg="add del mod replId">
          <pc:chgData name="sbaii sbaii" userId="917dab77494c91ed" providerId="Windows Live" clId="Web-{7487A50F-36B8-586C-D178-669F3D999036}" dt="2024-10-16T20:37:30.449" v="324"/>
          <pc:sldLayoutMkLst>
            <pc:docMk/>
            <pc:sldMasterMk cId="824322362" sldId="2147483771"/>
            <pc:sldLayoutMk cId="941891152" sldId="2147483777"/>
          </pc:sldLayoutMkLst>
        </pc:sldLayoutChg>
        <pc:sldLayoutChg chg="add del mod replId">
          <pc:chgData name="sbaii sbaii" userId="917dab77494c91ed" providerId="Windows Live" clId="Web-{7487A50F-36B8-586C-D178-669F3D999036}" dt="2024-10-16T20:37:30.449" v="324"/>
          <pc:sldLayoutMkLst>
            <pc:docMk/>
            <pc:sldMasterMk cId="824322362" sldId="2147483771"/>
            <pc:sldLayoutMk cId="509407737" sldId="2147483778"/>
          </pc:sldLayoutMkLst>
        </pc:sldLayoutChg>
        <pc:sldLayoutChg chg="add del mod replId">
          <pc:chgData name="sbaii sbaii" userId="917dab77494c91ed" providerId="Windows Live" clId="Web-{7487A50F-36B8-586C-D178-669F3D999036}" dt="2024-10-16T20:37:30.449" v="324"/>
          <pc:sldLayoutMkLst>
            <pc:docMk/>
            <pc:sldMasterMk cId="824322362" sldId="2147483771"/>
            <pc:sldLayoutMk cId="2908514864" sldId="2147483779"/>
          </pc:sldLayoutMkLst>
        </pc:sldLayoutChg>
        <pc:sldLayoutChg chg="add del mod replId">
          <pc:chgData name="sbaii sbaii" userId="917dab77494c91ed" providerId="Windows Live" clId="Web-{7487A50F-36B8-586C-D178-669F3D999036}" dt="2024-10-16T20:37:30.449" v="324"/>
          <pc:sldLayoutMkLst>
            <pc:docMk/>
            <pc:sldMasterMk cId="824322362" sldId="2147483771"/>
            <pc:sldLayoutMk cId="529412956" sldId="2147483780"/>
          </pc:sldLayoutMkLst>
        </pc:sldLayoutChg>
        <pc:sldLayoutChg chg="add del mod replId">
          <pc:chgData name="sbaii sbaii" userId="917dab77494c91ed" providerId="Windows Live" clId="Web-{7487A50F-36B8-586C-D178-669F3D999036}" dt="2024-10-16T20:37:30.449" v="324"/>
          <pc:sldLayoutMkLst>
            <pc:docMk/>
            <pc:sldMasterMk cId="824322362" sldId="2147483771"/>
            <pc:sldLayoutMk cId="1551668498" sldId="2147483781"/>
          </pc:sldLayoutMkLst>
        </pc:sldLayoutChg>
        <pc:sldLayoutChg chg="add del mod replId">
          <pc:chgData name="sbaii sbaii" userId="917dab77494c91ed" providerId="Windows Live" clId="Web-{7487A50F-36B8-586C-D178-669F3D999036}" dt="2024-10-16T20:37:30.449" v="324"/>
          <pc:sldLayoutMkLst>
            <pc:docMk/>
            <pc:sldMasterMk cId="824322362" sldId="2147483771"/>
            <pc:sldLayoutMk cId="1213256146" sldId="2147483782"/>
          </pc:sldLayoutMkLst>
        </pc:sldLayoutChg>
        <pc:sldLayoutChg chg="add del mod replId">
          <pc:chgData name="sbaii sbaii" userId="917dab77494c91ed" providerId="Windows Live" clId="Web-{7487A50F-36B8-586C-D178-669F3D999036}" dt="2024-10-16T20:37:30.449" v="324"/>
          <pc:sldLayoutMkLst>
            <pc:docMk/>
            <pc:sldMasterMk cId="824322362" sldId="2147483771"/>
            <pc:sldLayoutMk cId="3225906686" sldId="2147483783"/>
          </pc:sldLayoutMkLst>
        </pc:sldLayoutChg>
        <pc:sldLayoutChg chg="add del mod replId">
          <pc:chgData name="sbaii sbaii" userId="917dab77494c91ed" providerId="Windows Live" clId="Web-{7487A50F-36B8-586C-D178-669F3D999036}" dt="2024-10-16T20:37:30.449" v="324"/>
          <pc:sldLayoutMkLst>
            <pc:docMk/>
            <pc:sldMasterMk cId="824322362" sldId="2147483771"/>
            <pc:sldLayoutMk cId="2681718643" sldId="2147483784"/>
          </pc:sldLayoutMkLst>
        </pc:sldLayoutChg>
        <pc:sldLayoutChg chg="add del mod replId">
          <pc:chgData name="sbaii sbaii" userId="917dab77494c91ed" providerId="Windows Live" clId="Web-{7487A50F-36B8-586C-D178-669F3D999036}" dt="2024-10-16T20:37:30.449" v="324"/>
          <pc:sldLayoutMkLst>
            <pc:docMk/>
            <pc:sldMasterMk cId="824322362" sldId="2147483771"/>
            <pc:sldLayoutMk cId="1990556629" sldId="2147483785"/>
          </pc:sldLayoutMkLst>
        </pc:sldLayoutChg>
        <pc:sldLayoutChg chg="add del mod replId">
          <pc:chgData name="sbaii sbaii" userId="917dab77494c91ed" providerId="Windows Live" clId="Web-{7487A50F-36B8-586C-D178-669F3D999036}" dt="2024-10-16T20:37:30.449" v="324"/>
          <pc:sldLayoutMkLst>
            <pc:docMk/>
            <pc:sldMasterMk cId="824322362" sldId="2147483771"/>
            <pc:sldLayoutMk cId="1043290357" sldId="2147483786"/>
          </pc:sldLayoutMkLst>
        </pc:sldLayoutChg>
        <pc:sldLayoutChg chg="add del mod replId">
          <pc:chgData name="sbaii sbaii" userId="917dab77494c91ed" providerId="Windows Live" clId="Web-{7487A50F-36B8-586C-D178-669F3D999036}" dt="2024-10-16T20:37:30.449" v="324"/>
          <pc:sldLayoutMkLst>
            <pc:docMk/>
            <pc:sldMasterMk cId="824322362" sldId="2147483771"/>
            <pc:sldLayoutMk cId="2089496256" sldId="2147483787"/>
          </pc:sldLayoutMkLst>
        </pc:sldLayoutChg>
        <pc:sldLayoutChg chg="add del mod replId">
          <pc:chgData name="sbaii sbaii" userId="917dab77494c91ed" providerId="Windows Live" clId="Web-{7487A50F-36B8-586C-D178-669F3D999036}" dt="2024-10-16T20:37:30.449" v="324"/>
          <pc:sldLayoutMkLst>
            <pc:docMk/>
            <pc:sldMasterMk cId="824322362" sldId="2147483771"/>
            <pc:sldLayoutMk cId="4127675228" sldId="2147483788"/>
          </pc:sldLayoutMkLst>
        </pc:sldLayoutChg>
      </pc:sldMasterChg>
      <pc:sldMasterChg chg="add addSldLayout modSldLayout">
        <pc:chgData name="sbaii sbaii" userId="917dab77494c91ed" providerId="Windows Live" clId="Web-{7487A50F-36B8-586C-D178-669F3D999036}" dt="2024-10-16T20:37:30.449" v="324"/>
        <pc:sldMasterMkLst>
          <pc:docMk/>
          <pc:sldMasterMk cId="774925569" sldId="2147483789"/>
        </pc:sldMasterMkLst>
        <pc:sldLayoutChg chg="add mod replId">
          <pc:chgData name="sbaii sbaii" userId="917dab77494c91ed" providerId="Windows Live" clId="Web-{7487A50F-36B8-586C-D178-669F3D999036}" dt="2024-10-16T20:37:30.449" v="324"/>
          <pc:sldLayoutMkLst>
            <pc:docMk/>
            <pc:sldMasterMk cId="774925569" sldId="2147483789"/>
            <pc:sldLayoutMk cId="3698073161" sldId="2147483790"/>
          </pc:sldLayoutMkLst>
        </pc:sldLayoutChg>
        <pc:sldLayoutChg chg="add mod replId">
          <pc:chgData name="sbaii sbaii" userId="917dab77494c91ed" providerId="Windows Live" clId="Web-{7487A50F-36B8-586C-D178-669F3D999036}" dt="2024-10-16T20:37:30.449" v="324"/>
          <pc:sldLayoutMkLst>
            <pc:docMk/>
            <pc:sldMasterMk cId="774925569" sldId="2147483789"/>
            <pc:sldLayoutMk cId="3186588687" sldId="2147483791"/>
          </pc:sldLayoutMkLst>
        </pc:sldLayoutChg>
        <pc:sldLayoutChg chg="add mod replId">
          <pc:chgData name="sbaii sbaii" userId="917dab77494c91ed" providerId="Windows Live" clId="Web-{7487A50F-36B8-586C-D178-669F3D999036}" dt="2024-10-16T20:37:30.449" v="324"/>
          <pc:sldLayoutMkLst>
            <pc:docMk/>
            <pc:sldMasterMk cId="774925569" sldId="2147483789"/>
            <pc:sldLayoutMk cId="2482699649" sldId="2147483792"/>
          </pc:sldLayoutMkLst>
        </pc:sldLayoutChg>
        <pc:sldLayoutChg chg="add mod replId">
          <pc:chgData name="sbaii sbaii" userId="917dab77494c91ed" providerId="Windows Live" clId="Web-{7487A50F-36B8-586C-D178-669F3D999036}" dt="2024-10-16T20:37:30.449" v="324"/>
          <pc:sldLayoutMkLst>
            <pc:docMk/>
            <pc:sldMasterMk cId="774925569" sldId="2147483789"/>
            <pc:sldLayoutMk cId="2669867287" sldId="2147483793"/>
          </pc:sldLayoutMkLst>
        </pc:sldLayoutChg>
        <pc:sldLayoutChg chg="add mod replId">
          <pc:chgData name="sbaii sbaii" userId="917dab77494c91ed" providerId="Windows Live" clId="Web-{7487A50F-36B8-586C-D178-669F3D999036}" dt="2024-10-16T20:37:30.449" v="324"/>
          <pc:sldLayoutMkLst>
            <pc:docMk/>
            <pc:sldMasterMk cId="774925569" sldId="2147483789"/>
            <pc:sldLayoutMk cId="2357258750" sldId="2147483794"/>
          </pc:sldLayoutMkLst>
        </pc:sldLayoutChg>
        <pc:sldLayoutChg chg="add mod replId">
          <pc:chgData name="sbaii sbaii" userId="917dab77494c91ed" providerId="Windows Live" clId="Web-{7487A50F-36B8-586C-D178-669F3D999036}" dt="2024-10-16T20:37:30.449" v="324"/>
          <pc:sldLayoutMkLst>
            <pc:docMk/>
            <pc:sldMasterMk cId="774925569" sldId="2147483789"/>
            <pc:sldLayoutMk cId="3242575354" sldId="2147483795"/>
          </pc:sldLayoutMkLst>
        </pc:sldLayoutChg>
        <pc:sldLayoutChg chg="add mod replId">
          <pc:chgData name="sbaii sbaii" userId="917dab77494c91ed" providerId="Windows Live" clId="Web-{7487A50F-36B8-586C-D178-669F3D999036}" dt="2024-10-16T20:37:30.449" v="324"/>
          <pc:sldLayoutMkLst>
            <pc:docMk/>
            <pc:sldMasterMk cId="774925569" sldId="2147483789"/>
            <pc:sldLayoutMk cId="3531529211" sldId="2147483796"/>
          </pc:sldLayoutMkLst>
        </pc:sldLayoutChg>
        <pc:sldLayoutChg chg="add mod replId">
          <pc:chgData name="sbaii sbaii" userId="917dab77494c91ed" providerId="Windows Live" clId="Web-{7487A50F-36B8-586C-D178-669F3D999036}" dt="2024-10-16T20:37:30.449" v="324"/>
          <pc:sldLayoutMkLst>
            <pc:docMk/>
            <pc:sldMasterMk cId="774925569" sldId="2147483789"/>
            <pc:sldLayoutMk cId="1114003094" sldId="2147483797"/>
          </pc:sldLayoutMkLst>
        </pc:sldLayoutChg>
        <pc:sldLayoutChg chg="add mod replId">
          <pc:chgData name="sbaii sbaii" userId="917dab77494c91ed" providerId="Windows Live" clId="Web-{7487A50F-36B8-586C-D178-669F3D999036}" dt="2024-10-16T20:37:30.449" v="324"/>
          <pc:sldLayoutMkLst>
            <pc:docMk/>
            <pc:sldMasterMk cId="774925569" sldId="2147483789"/>
            <pc:sldLayoutMk cId="1817063781" sldId="2147483798"/>
          </pc:sldLayoutMkLst>
        </pc:sldLayoutChg>
        <pc:sldLayoutChg chg="add mod replId">
          <pc:chgData name="sbaii sbaii" userId="917dab77494c91ed" providerId="Windows Live" clId="Web-{7487A50F-36B8-586C-D178-669F3D999036}" dt="2024-10-16T20:37:30.449" v="324"/>
          <pc:sldLayoutMkLst>
            <pc:docMk/>
            <pc:sldMasterMk cId="774925569" sldId="2147483789"/>
            <pc:sldLayoutMk cId="2068467116" sldId="2147483799"/>
          </pc:sldLayoutMkLst>
        </pc:sldLayoutChg>
        <pc:sldLayoutChg chg="add mod replId">
          <pc:chgData name="sbaii sbaii" userId="917dab77494c91ed" providerId="Windows Live" clId="Web-{7487A50F-36B8-586C-D178-669F3D999036}" dt="2024-10-16T20:37:30.449" v="324"/>
          <pc:sldLayoutMkLst>
            <pc:docMk/>
            <pc:sldMasterMk cId="774925569" sldId="2147483789"/>
            <pc:sldLayoutMk cId="4195074573" sldId="2147483800"/>
          </pc:sldLayoutMkLst>
        </pc:sldLayoutChg>
        <pc:sldLayoutChg chg="add mod replId">
          <pc:chgData name="sbaii sbaii" userId="917dab77494c91ed" providerId="Windows Live" clId="Web-{7487A50F-36B8-586C-D178-669F3D999036}" dt="2024-10-16T20:37:30.449" v="324"/>
          <pc:sldLayoutMkLst>
            <pc:docMk/>
            <pc:sldMasterMk cId="774925569" sldId="2147483789"/>
            <pc:sldLayoutMk cId="2753945226" sldId="2147483801"/>
          </pc:sldLayoutMkLst>
        </pc:sldLayoutChg>
        <pc:sldLayoutChg chg="add mod replId">
          <pc:chgData name="sbaii sbaii" userId="917dab77494c91ed" providerId="Windows Live" clId="Web-{7487A50F-36B8-586C-D178-669F3D999036}" dt="2024-10-16T20:37:30.449" v="324"/>
          <pc:sldLayoutMkLst>
            <pc:docMk/>
            <pc:sldMasterMk cId="774925569" sldId="2147483789"/>
            <pc:sldLayoutMk cId="3913463217" sldId="2147483802"/>
          </pc:sldLayoutMkLst>
        </pc:sldLayoutChg>
        <pc:sldLayoutChg chg="add mod replId">
          <pc:chgData name="sbaii sbaii" userId="917dab77494c91ed" providerId="Windows Live" clId="Web-{7487A50F-36B8-586C-D178-669F3D999036}" dt="2024-10-16T20:37:30.449" v="324"/>
          <pc:sldLayoutMkLst>
            <pc:docMk/>
            <pc:sldMasterMk cId="774925569" sldId="2147483789"/>
            <pc:sldLayoutMk cId="1350103500" sldId="2147483803"/>
          </pc:sldLayoutMkLst>
        </pc:sldLayoutChg>
        <pc:sldLayoutChg chg="add mod replId">
          <pc:chgData name="sbaii sbaii" userId="917dab77494c91ed" providerId="Windows Live" clId="Web-{7487A50F-36B8-586C-D178-669F3D999036}" dt="2024-10-16T20:37:30.449" v="324"/>
          <pc:sldLayoutMkLst>
            <pc:docMk/>
            <pc:sldMasterMk cId="774925569" sldId="2147483789"/>
            <pc:sldLayoutMk cId="1923616882" sldId="2147483804"/>
          </pc:sldLayoutMkLst>
        </pc:sldLayoutChg>
        <pc:sldLayoutChg chg="add mod replId">
          <pc:chgData name="sbaii sbaii" userId="917dab77494c91ed" providerId="Windows Live" clId="Web-{7487A50F-36B8-586C-D178-669F3D999036}" dt="2024-10-16T20:37:30.449" v="324"/>
          <pc:sldLayoutMkLst>
            <pc:docMk/>
            <pc:sldMasterMk cId="774925569" sldId="2147483789"/>
            <pc:sldLayoutMk cId="632133415" sldId="2147483805"/>
          </pc:sldLayoutMkLst>
        </pc:sldLayoutChg>
        <pc:sldLayoutChg chg="add mod replId">
          <pc:chgData name="sbaii sbaii" userId="917dab77494c91ed" providerId="Windows Live" clId="Web-{7487A50F-36B8-586C-D178-669F3D999036}" dt="2024-10-16T20:37:30.449" v="324"/>
          <pc:sldLayoutMkLst>
            <pc:docMk/>
            <pc:sldMasterMk cId="774925569" sldId="2147483789"/>
            <pc:sldLayoutMk cId="3234802956" sldId="2147483806"/>
          </pc:sldLayoutMkLst>
        </pc:sldLayoutChg>
      </pc:sldMasterChg>
    </pc:docChg>
  </pc:docChgLst>
  <pc:docChgLst>
    <pc:chgData name="sbaii sbaii" userId="917dab77494c91ed" providerId="Windows Live" clId="Web-{14DF3278-3758-4349-8573-DC86BD32FAAE}"/>
    <pc:docChg chg="addSld modSld sldOrd">
      <pc:chgData name="sbaii sbaii" userId="917dab77494c91ed" providerId="Windows Live" clId="Web-{14DF3278-3758-4349-8573-DC86BD32FAAE}" dt="2024-11-04T18:02:55.956" v="46" actId="14100"/>
      <pc:docMkLst>
        <pc:docMk/>
      </pc:docMkLst>
      <pc:sldChg chg="addSp delSp modSp new mod ord setBg">
        <pc:chgData name="sbaii sbaii" userId="917dab77494c91ed" providerId="Windows Live" clId="Web-{14DF3278-3758-4349-8573-DC86BD32FAAE}" dt="2024-11-04T18:02:55.956" v="46" actId="14100"/>
        <pc:sldMkLst>
          <pc:docMk/>
          <pc:sldMk cId="578899829" sldId="262"/>
        </pc:sldMkLst>
        <pc:spChg chg="del mod">
          <ac:chgData name="sbaii sbaii" userId="917dab77494c91ed" providerId="Windows Live" clId="Web-{14DF3278-3758-4349-8573-DC86BD32FAAE}" dt="2024-11-04T17:48:50.049" v="4"/>
          <ac:spMkLst>
            <pc:docMk/>
            <pc:sldMk cId="578899829" sldId="262"/>
            <ac:spMk id="2" creationId="{B3D0AFF3-AE70-7146-0EA2-B2D87A8AE343}"/>
          </ac:spMkLst>
        </pc:spChg>
        <pc:spChg chg="del">
          <ac:chgData name="sbaii sbaii" userId="917dab77494c91ed" providerId="Windows Live" clId="Web-{14DF3278-3758-4349-8573-DC86BD32FAAE}" dt="2024-11-04T17:49:29.441" v="6"/>
          <ac:spMkLst>
            <pc:docMk/>
            <pc:sldMk cId="578899829" sldId="262"/>
            <ac:spMk id="3" creationId="{B17A7E8F-9795-DC33-BF6B-378CED6A17B7}"/>
          </ac:spMkLst>
        </pc:spChg>
        <pc:spChg chg="add del mod">
          <ac:chgData name="sbaii sbaii" userId="917dab77494c91ed" providerId="Windows Live" clId="Web-{14DF3278-3758-4349-8573-DC86BD32FAAE}" dt="2024-11-04T17:49:43.332" v="8"/>
          <ac:spMkLst>
            <pc:docMk/>
            <pc:sldMk cId="578899829" sldId="262"/>
            <ac:spMk id="5" creationId="{1CECB492-9075-8ABD-533C-EFBB00D5DA3E}"/>
          </ac:spMkLst>
        </pc:spChg>
        <pc:spChg chg="add mod">
          <ac:chgData name="sbaii sbaii" userId="917dab77494c91ed" providerId="Windows Live" clId="Web-{14DF3278-3758-4349-8573-DC86BD32FAAE}" dt="2024-11-04T17:55:57.831" v="26" actId="1076"/>
          <ac:spMkLst>
            <pc:docMk/>
            <pc:sldMk cId="578899829" sldId="262"/>
            <ac:spMk id="6" creationId="{B3D0AFF3-AE70-7146-0EA2-B2D87A8AE343}"/>
          </ac:spMkLst>
        </pc:spChg>
        <pc:spChg chg="add mod">
          <ac:chgData name="sbaii sbaii" userId="917dab77494c91ed" providerId="Windows Live" clId="Web-{14DF3278-3758-4349-8573-DC86BD32FAAE}" dt="2024-11-04T18:02:12.267" v="45" actId="1076"/>
          <ac:spMkLst>
            <pc:docMk/>
            <pc:sldMk cId="578899829" sldId="262"/>
            <ac:spMk id="8" creationId="{3FD531A4-2A2F-A02C-5188-CA6521846BD0}"/>
          </ac:spMkLst>
        </pc:spChg>
        <pc:spChg chg="add">
          <ac:chgData name="sbaii sbaii" userId="917dab77494c91ed" providerId="Windows Live" clId="Web-{14DF3278-3758-4349-8573-DC86BD32FAAE}" dt="2024-11-04T17:49:43.332" v="8"/>
          <ac:spMkLst>
            <pc:docMk/>
            <pc:sldMk cId="578899829" sldId="262"/>
            <ac:spMk id="28" creationId="{084966D2-3C9B-4F47-8231-1DEC33D3BDFE}"/>
          </ac:spMkLst>
        </pc:spChg>
        <pc:grpChg chg="add">
          <ac:chgData name="sbaii sbaii" userId="917dab77494c91ed" providerId="Windows Live" clId="Web-{14DF3278-3758-4349-8573-DC86BD32FAAE}" dt="2024-11-04T17:49:43.332" v="8"/>
          <ac:grpSpMkLst>
            <pc:docMk/>
            <pc:sldMk cId="578899829" sldId="262"/>
            <ac:grpSpMk id="12" creationId="{089D35B1-0ED5-4358-8CAE-A9E49412AAA1}"/>
          </ac:grpSpMkLst>
        </pc:grpChg>
        <pc:grpChg chg="add">
          <ac:chgData name="sbaii sbaii" userId="917dab77494c91ed" providerId="Windows Live" clId="Web-{14DF3278-3758-4349-8573-DC86BD32FAAE}" dt="2024-11-04T17:49:43.332" v="8"/>
          <ac:grpSpMkLst>
            <pc:docMk/>
            <pc:sldMk cId="578899829" sldId="262"/>
            <ac:grpSpMk id="20" creationId="{DD65B30C-427F-449E-B039-E288E85D8AFA}"/>
          </ac:grpSpMkLst>
        </pc:grpChg>
        <pc:picChg chg="add mod ord">
          <ac:chgData name="sbaii sbaii" userId="917dab77494c91ed" providerId="Windows Live" clId="Web-{14DF3278-3758-4349-8573-DC86BD32FAAE}" dt="2024-11-04T18:02:55.956" v="46" actId="14100"/>
          <ac:picMkLst>
            <pc:docMk/>
            <pc:sldMk cId="578899829" sldId="262"/>
            <ac:picMk id="7" creationId="{E7E1DA8C-AFA2-16E5-AFC8-A5759CF7BA7D}"/>
          </ac:picMkLst>
        </pc:picChg>
      </pc:sldChg>
    </pc:docChg>
  </pc:docChgLst>
  <pc:docChgLst>
    <pc:chgData name="sbaii sbaii" userId="917dab77494c91ed" providerId="Windows Live" clId="Web-{B446FCE4-4B42-C303-C489-67D4FAF85FFF}"/>
    <pc:docChg chg="addSld modSld">
      <pc:chgData name="sbaii sbaii" userId="917dab77494c91ed" providerId="Windows Live" clId="Web-{B446FCE4-4B42-C303-C489-67D4FAF85FFF}" dt="2024-10-17T20:27:08.915" v="163" actId="20577"/>
      <pc:docMkLst>
        <pc:docMk/>
      </pc:docMkLst>
      <pc:sldChg chg="addSp delSp modSp">
        <pc:chgData name="sbaii sbaii" userId="917dab77494c91ed" providerId="Windows Live" clId="Web-{B446FCE4-4B42-C303-C489-67D4FAF85FFF}" dt="2024-10-17T20:00:59.125" v="85" actId="1076"/>
        <pc:sldMkLst>
          <pc:docMk/>
          <pc:sldMk cId="4080506225" sldId="259"/>
        </pc:sldMkLst>
        <pc:spChg chg="add del mod">
          <ac:chgData name="sbaii sbaii" userId="917dab77494c91ed" providerId="Windows Live" clId="Web-{B446FCE4-4B42-C303-C489-67D4FAF85FFF}" dt="2024-10-17T19:42:52.347" v="14"/>
          <ac:spMkLst>
            <pc:docMk/>
            <pc:sldMk cId="4080506225" sldId="259"/>
            <ac:spMk id="2" creationId="{A7C6BCD7-3808-0400-B7BC-C01C36A8A044}"/>
          </ac:spMkLst>
        </pc:spChg>
        <pc:spChg chg="add del mod">
          <ac:chgData name="sbaii sbaii" userId="917dab77494c91ed" providerId="Windows Live" clId="Web-{B446FCE4-4B42-C303-C489-67D4FAF85FFF}" dt="2024-10-17T19:41:29.423" v="7"/>
          <ac:spMkLst>
            <pc:docMk/>
            <pc:sldMk cId="4080506225" sldId="259"/>
            <ac:spMk id="3" creationId="{4DEFD7A9-D8CB-7438-9B0F-741B3C90E496}"/>
          </ac:spMkLst>
        </pc:spChg>
        <pc:spChg chg="add del mod">
          <ac:chgData name="sbaii sbaii" userId="917dab77494c91ed" providerId="Windows Live" clId="Web-{B446FCE4-4B42-C303-C489-67D4FAF85FFF}" dt="2024-10-17T19:43:24.098" v="18"/>
          <ac:spMkLst>
            <pc:docMk/>
            <pc:sldMk cId="4080506225" sldId="259"/>
            <ac:spMk id="6" creationId="{D869BDC9-5022-494B-C217-BA876712BE43}"/>
          </ac:spMkLst>
        </pc:spChg>
        <pc:spChg chg="add mod">
          <ac:chgData name="sbaii sbaii" userId="917dab77494c91ed" providerId="Windows Live" clId="Web-{B446FCE4-4B42-C303-C489-67D4FAF85FFF}" dt="2024-10-17T19:58:30.262" v="77" actId="14100"/>
          <ac:spMkLst>
            <pc:docMk/>
            <pc:sldMk cId="4080506225" sldId="259"/>
            <ac:spMk id="10" creationId="{A7C6BCD7-3808-0400-B7BC-C01C36A8A044}"/>
          </ac:spMkLst>
        </pc:spChg>
        <pc:spChg chg="add del mod">
          <ac:chgData name="sbaii sbaii" userId="917dab77494c91ed" providerId="Windows Live" clId="Web-{B446FCE4-4B42-C303-C489-67D4FAF85FFF}" dt="2024-10-17T19:57:12.745" v="63"/>
          <ac:spMkLst>
            <pc:docMk/>
            <pc:sldMk cId="4080506225" sldId="259"/>
            <ac:spMk id="15" creationId="{04F650D6-87DA-379C-C422-B5D9CD0C44E2}"/>
          </ac:spMkLst>
        </pc:spChg>
        <pc:spChg chg="add mod">
          <ac:chgData name="sbaii sbaii" userId="917dab77494c91ed" providerId="Windows Live" clId="Web-{B446FCE4-4B42-C303-C489-67D4FAF85FFF}" dt="2024-10-17T19:57:46.574" v="70" actId="1076"/>
          <ac:spMkLst>
            <pc:docMk/>
            <pc:sldMk cId="4080506225" sldId="259"/>
            <ac:spMk id="26" creationId="{2E5A3C57-EBD3-6531-23FB-12CDD9992850}"/>
          </ac:spMkLst>
        </pc:spChg>
        <pc:spChg chg="add mod">
          <ac:chgData name="sbaii sbaii" userId="917dab77494c91ed" providerId="Windows Live" clId="Web-{B446FCE4-4B42-C303-C489-67D4FAF85FFF}" dt="2024-10-17T20:00:59.125" v="85" actId="1076"/>
          <ac:spMkLst>
            <pc:docMk/>
            <pc:sldMk cId="4080506225" sldId="259"/>
            <ac:spMk id="27" creationId="{477A52A7-BD12-A793-68BC-4832434C7B2B}"/>
          </ac:spMkLst>
        </pc:spChg>
        <pc:inkChg chg="add del">
          <ac:chgData name="sbaii sbaii" userId="917dab77494c91ed" providerId="Windows Live" clId="Web-{B446FCE4-4B42-C303-C489-67D4FAF85FFF}" dt="2024-10-17T19:55:37.899" v="47"/>
          <ac:inkMkLst>
            <pc:docMk/>
            <pc:sldMk cId="4080506225" sldId="259"/>
            <ac:inkMk id="17" creationId="{C55D9707-9063-A434-5FB0-023922A3533E}"/>
          </ac:inkMkLst>
        </pc:inkChg>
        <pc:inkChg chg="add del">
          <ac:chgData name="sbaii sbaii" userId="917dab77494c91ed" providerId="Windows Live" clId="Web-{B446FCE4-4B42-C303-C489-67D4FAF85FFF}" dt="2024-10-17T19:55:35.227" v="46"/>
          <ac:inkMkLst>
            <pc:docMk/>
            <pc:sldMk cId="4080506225" sldId="259"/>
            <ac:inkMk id="20" creationId="{9437FA89-CFB7-9A95-3A3E-83A97C14FAFC}"/>
          </ac:inkMkLst>
        </pc:inkChg>
        <pc:inkChg chg="add del">
          <ac:chgData name="sbaii sbaii" userId="917dab77494c91ed" providerId="Windows Live" clId="Web-{B446FCE4-4B42-C303-C489-67D4FAF85FFF}" dt="2024-10-17T19:55:32.570" v="45"/>
          <ac:inkMkLst>
            <pc:docMk/>
            <pc:sldMk cId="4080506225" sldId="259"/>
            <ac:inkMk id="21" creationId="{D127C2E5-6730-C79C-A1FE-9DE45916A2CC}"/>
          </ac:inkMkLst>
        </pc:inkChg>
        <pc:inkChg chg="add del">
          <ac:chgData name="sbaii sbaii" userId="917dab77494c91ed" providerId="Windows Live" clId="Web-{B446FCE4-4B42-C303-C489-67D4FAF85FFF}" dt="2024-10-17T19:55:29.773" v="44"/>
          <ac:inkMkLst>
            <pc:docMk/>
            <pc:sldMk cId="4080506225" sldId="259"/>
            <ac:inkMk id="22" creationId="{2273F941-5E86-D2FA-F194-432AEA9F83CD}"/>
          </ac:inkMkLst>
        </pc:inkChg>
        <pc:inkChg chg="add del">
          <ac:chgData name="sbaii sbaii" userId="917dab77494c91ed" providerId="Windows Live" clId="Web-{B446FCE4-4B42-C303-C489-67D4FAF85FFF}" dt="2024-10-17T19:55:26.945" v="43"/>
          <ac:inkMkLst>
            <pc:docMk/>
            <pc:sldMk cId="4080506225" sldId="259"/>
            <ac:inkMk id="23" creationId="{FD0032E9-2B76-CBAA-AE14-2F66463B9F08}"/>
          </ac:inkMkLst>
        </pc:inkChg>
        <pc:inkChg chg="add del">
          <ac:chgData name="sbaii sbaii" userId="917dab77494c91ed" providerId="Windows Live" clId="Web-{B446FCE4-4B42-C303-C489-67D4FAF85FFF}" dt="2024-10-17T19:56:23.962" v="57"/>
          <ac:inkMkLst>
            <pc:docMk/>
            <pc:sldMk cId="4080506225" sldId="259"/>
            <ac:inkMk id="24" creationId="{F3D94734-FAF9-F376-6FD3-20DEE43663C9}"/>
          </ac:inkMkLst>
        </pc:inkChg>
        <pc:inkChg chg="add del">
          <ac:chgData name="sbaii sbaii" userId="917dab77494c91ed" providerId="Windows Live" clId="Web-{B446FCE4-4B42-C303-C489-67D4FAF85FFF}" dt="2024-10-17T19:56:19.259" v="56"/>
          <ac:inkMkLst>
            <pc:docMk/>
            <pc:sldMk cId="4080506225" sldId="259"/>
            <ac:inkMk id="25" creationId="{48D0C661-E5F7-3619-0777-D7F9A7DD0CE0}"/>
          </ac:inkMkLst>
        </pc:inkChg>
        <pc:cxnChg chg="add del mod">
          <ac:chgData name="sbaii sbaii" userId="917dab77494c91ed" providerId="Windows Live" clId="Web-{B446FCE4-4B42-C303-C489-67D4FAF85FFF}" dt="2024-10-17T19:46:15.587" v="33"/>
          <ac:cxnSpMkLst>
            <pc:docMk/>
            <pc:sldMk cId="4080506225" sldId="259"/>
            <ac:cxnSpMk id="13" creationId="{308471B9-E90C-A27B-272F-51C90933233A}"/>
          </ac:cxnSpMkLst>
        </pc:cxnChg>
      </pc:sldChg>
      <pc:sldChg chg="addSp delSp modSp new mod setBg setClrOvrMap">
        <pc:chgData name="sbaii sbaii" userId="917dab77494c91ed" providerId="Windows Live" clId="Web-{B446FCE4-4B42-C303-C489-67D4FAF85FFF}" dt="2024-10-17T20:27:08.915" v="163" actId="20577"/>
        <pc:sldMkLst>
          <pc:docMk/>
          <pc:sldMk cId="4276599208" sldId="260"/>
        </pc:sldMkLst>
        <pc:spChg chg="mod">
          <ac:chgData name="sbaii sbaii" userId="917dab77494c91ed" providerId="Windows Live" clId="Web-{B446FCE4-4B42-C303-C489-67D4FAF85FFF}" dt="2024-10-17T20:25:52.960" v="146" actId="1076"/>
          <ac:spMkLst>
            <pc:docMk/>
            <pc:sldMk cId="4276599208" sldId="260"/>
            <ac:spMk id="2" creationId="{F73C811F-C16D-8927-30DC-69865A7B0FF8}"/>
          </ac:spMkLst>
        </pc:spChg>
        <pc:spChg chg="del">
          <ac:chgData name="sbaii sbaii" userId="917dab77494c91ed" providerId="Windows Live" clId="Web-{B446FCE4-4B42-C303-C489-67D4FAF85FFF}" dt="2024-10-17T20:07:55.136" v="89"/>
          <ac:spMkLst>
            <pc:docMk/>
            <pc:sldMk cId="4276599208" sldId="260"/>
            <ac:spMk id="3" creationId="{B4E394AB-FD24-2535-B9B3-C89DA1D67A09}"/>
          </ac:spMkLst>
        </pc:spChg>
        <pc:spChg chg="add del mod">
          <ac:chgData name="sbaii sbaii" userId="917dab77494c91ed" providerId="Windows Live" clId="Web-{B446FCE4-4B42-C303-C489-67D4FAF85FFF}" dt="2024-10-17T20:24:10.801" v="125"/>
          <ac:spMkLst>
            <pc:docMk/>
            <pc:sldMk cId="4276599208" sldId="260"/>
            <ac:spMk id="4" creationId="{F943F6C8-37DF-D64D-0869-D9D695C43247}"/>
          </ac:spMkLst>
        </pc:spChg>
        <pc:spChg chg="add mod">
          <ac:chgData name="sbaii sbaii" userId="917dab77494c91ed" providerId="Windows Live" clId="Web-{B446FCE4-4B42-C303-C489-67D4FAF85FFF}" dt="2024-10-17T20:27:08.915" v="163" actId="20577"/>
          <ac:spMkLst>
            <pc:docMk/>
            <pc:sldMk cId="4276599208" sldId="260"/>
            <ac:spMk id="6" creationId="{134D36C5-0111-6614-F6C3-454AA8DD8746}"/>
          </ac:spMkLst>
        </pc:spChg>
        <pc:spChg chg="add del">
          <ac:chgData name="sbaii sbaii" userId="917dab77494c91ed" providerId="Windows Live" clId="Web-{B446FCE4-4B42-C303-C489-67D4FAF85FFF}" dt="2024-10-17T20:23:47.082" v="122"/>
          <ac:spMkLst>
            <pc:docMk/>
            <pc:sldMk cId="4276599208" sldId="260"/>
            <ac:spMk id="18" creationId="{5EF08599-3FED-4288-A20D-E7BCAC3B8E26}"/>
          </ac:spMkLst>
        </pc:spChg>
        <pc:spChg chg="add del">
          <ac:chgData name="sbaii sbaii" userId="917dab77494c91ed" providerId="Windows Live" clId="Web-{B446FCE4-4B42-C303-C489-67D4FAF85FFF}" dt="2024-10-17T20:23:47.082" v="122"/>
          <ac:spMkLst>
            <pc:docMk/>
            <pc:sldMk cId="4276599208" sldId="260"/>
            <ac:spMk id="20" creationId="{C884A6B2-90E9-4BDB-8503-71AC02D3956A}"/>
          </ac:spMkLst>
        </pc:spChg>
        <pc:spChg chg="add">
          <ac:chgData name="sbaii sbaii" userId="917dab77494c91ed" providerId="Windows Live" clId="Web-{B446FCE4-4B42-C303-C489-67D4FAF85FFF}" dt="2024-10-17T20:23:47.097" v="123"/>
          <ac:spMkLst>
            <pc:docMk/>
            <pc:sldMk cId="4276599208" sldId="260"/>
            <ac:spMk id="31" creationId="{F64080D6-34DE-4277-97CC-2FB3812846DA}"/>
          </ac:spMkLst>
        </pc:spChg>
        <pc:grpChg chg="add del">
          <ac:chgData name="sbaii sbaii" userId="917dab77494c91ed" providerId="Windows Live" clId="Web-{B446FCE4-4B42-C303-C489-67D4FAF85FFF}" dt="2024-10-17T20:23:47.082" v="122"/>
          <ac:grpSpMkLst>
            <pc:docMk/>
            <pc:sldMk cId="4276599208" sldId="260"/>
            <ac:grpSpMk id="10" creationId="{08F94D66-27EC-4CB8-8226-D7F41C161863}"/>
          </ac:grpSpMkLst>
        </pc:grpChg>
        <pc:grpChg chg="add del">
          <ac:chgData name="sbaii sbaii" userId="917dab77494c91ed" providerId="Windows Live" clId="Web-{B446FCE4-4B42-C303-C489-67D4FAF85FFF}" dt="2024-10-17T20:23:47.082" v="122"/>
          <ac:grpSpMkLst>
            <pc:docMk/>
            <pc:sldMk cId="4276599208" sldId="260"/>
            <ac:grpSpMk id="22" creationId="{E9046BC8-D404-4E7D-9202-A07F3FDD3823}"/>
          </ac:grpSpMkLst>
        </pc:grpChg>
        <pc:grpChg chg="add">
          <ac:chgData name="sbaii sbaii" userId="917dab77494c91ed" providerId="Windows Live" clId="Web-{B446FCE4-4B42-C303-C489-67D4FAF85FFF}" dt="2024-10-17T20:23:47.097" v="123"/>
          <ac:grpSpMkLst>
            <pc:docMk/>
            <pc:sldMk cId="4276599208" sldId="260"/>
            <ac:grpSpMk id="30" creationId="{08F94D66-27EC-4CB8-8226-D7F41C161863}"/>
          </ac:grpSpMkLst>
        </pc:grpChg>
        <pc:picChg chg="add mod ord">
          <ac:chgData name="sbaii sbaii" userId="917dab77494c91ed" providerId="Windows Live" clId="Web-{B446FCE4-4B42-C303-C489-67D4FAF85FFF}" dt="2024-10-17T20:25:36.725" v="143" actId="1076"/>
          <ac:picMkLst>
            <pc:docMk/>
            <pc:sldMk cId="4276599208" sldId="260"/>
            <ac:picMk id="5" creationId="{46713608-AA85-5075-D3C5-052D38887EEA}"/>
          </ac:picMkLst>
        </pc:picChg>
      </pc:sldChg>
    </pc:docChg>
  </pc:docChgLst>
  <pc:docChgLst>
    <pc:chgData name="sbaii sbaii" userId="917dab77494c91ed" providerId="Windows Live" clId="Web-{7923BABD-4064-406F-AA6F-65CC561ADCFB}"/>
    <pc:docChg chg="modSld">
      <pc:chgData name="sbaii sbaii" userId="917dab77494c91ed" providerId="Windows Live" clId="Web-{7923BABD-4064-406F-AA6F-65CC561ADCFB}" dt="2024-10-19T23:16:44.728" v="59" actId="14100"/>
      <pc:docMkLst>
        <pc:docMk/>
      </pc:docMkLst>
      <pc:sldChg chg="modSp">
        <pc:chgData name="sbaii sbaii" userId="917dab77494c91ed" providerId="Windows Live" clId="Web-{7923BABD-4064-406F-AA6F-65CC561ADCFB}" dt="2024-10-19T23:08:52.994" v="5" actId="20577"/>
        <pc:sldMkLst>
          <pc:docMk/>
          <pc:sldMk cId="3784089036" sldId="256"/>
        </pc:sldMkLst>
        <pc:spChg chg="mod">
          <ac:chgData name="sbaii sbaii" userId="917dab77494c91ed" providerId="Windows Live" clId="Web-{7923BABD-4064-406F-AA6F-65CC561ADCFB}" dt="2024-10-19T23:08:52.994" v="5" actId="20577"/>
          <ac:spMkLst>
            <pc:docMk/>
            <pc:sldMk cId="3784089036" sldId="256"/>
            <ac:spMk id="3" creationId="{00000000-0000-0000-0000-000000000000}"/>
          </ac:spMkLst>
        </pc:spChg>
      </pc:sldChg>
      <pc:sldChg chg="modSp">
        <pc:chgData name="sbaii sbaii" userId="917dab77494c91ed" providerId="Windows Live" clId="Web-{7923BABD-4064-406F-AA6F-65CC561ADCFB}" dt="2024-10-19T23:16:13.774" v="57" actId="20577"/>
        <pc:sldMkLst>
          <pc:docMk/>
          <pc:sldMk cId="2705894388" sldId="257"/>
        </pc:sldMkLst>
        <pc:spChg chg="mod">
          <ac:chgData name="sbaii sbaii" userId="917dab77494c91ed" providerId="Windows Live" clId="Web-{7923BABD-4064-406F-AA6F-65CC561ADCFB}" dt="2024-10-19T23:16:13.774" v="57" actId="20577"/>
          <ac:spMkLst>
            <pc:docMk/>
            <pc:sldMk cId="2705894388" sldId="257"/>
            <ac:spMk id="3" creationId="{605EE3F6-3623-FC0D-FD23-C1F252CB0011}"/>
          </ac:spMkLst>
        </pc:spChg>
      </pc:sldChg>
      <pc:sldChg chg="modSp">
        <pc:chgData name="sbaii sbaii" userId="917dab77494c91ed" providerId="Windows Live" clId="Web-{7923BABD-4064-406F-AA6F-65CC561ADCFB}" dt="2024-10-19T23:16:44.728" v="59" actId="14100"/>
        <pc:sldMkLst>
          <pc:docMk/>
          <pc:sldMk cId="4080506225" sldId="259"/>
        </pc:sldMkLst>
        <pc:spChg chg="mod">
          <ac:chgData name="sbaii sbaii" userId="917dab77494c91ed" providerId="Windows Live" clId="Web-{7923BABD-4064-406F-AA6F-65CC561ADCFB}" dt="2024-10-19T23:16:44.728" v="59" actId="14100"/>
          <ac:spMkLst>
            <pc:docMk/>
            <pc:sldMk cId="4080506225" sldId="259"/>
            <ac:spMk id="10" creationId="{A7C6BCD7-3808-0400-B7BC-C01C36A8A044}"/>
          </ac:spMkLst>
        </pc:spChg>
      </pc:sldChg>
      <pc:sldChg chg="addSp delSp modSp mod setBg setClrOvrMap">
        <pc:chgData name="sbaii sbaii" userId="917dab77494c91ed" providerId="Windows Live" clId="Web-{7923BABD-4064-406F-AA6F-65CC561ADCFB}" dt="2024-10-19T23:14:41.490" v="38" actId="20577"/>
        <pc:sldMkLst>
          <pc:docMk/>
          <pc:sldMk cId="4276599208" sldId="260"/>
        </pc:sldMkLst>
        <pc:spChg chg="mod">
          <ac:chgData name="sbaii sbaii" userId="917dab77494c91ed" providerId="Windows Live" clId="Web-{7923BABD-4064-406F-AA6F-65CC561ADCFB}" dt="2024-10-19T23:14:34.958" v="37" actId="1076"/>
          <ac:spMkLst>
            <pc:docMk/>
            <pc:sldMk cId="4276599208" sldId="260"/>
            <ac:spMk id="2" creationId="{F73C811F-C16D-8927-30DC-69865A7B0FF8}"/>
          </ac:spMkLst>
        </pc:spChg>
        <pc:spChg chg="mod">
          <ac:chgData name="sbaii sbaii" userId="917dab77494c91ed" providerId="Windows Live" clId="Web-{7923BABD-4064-406F-AA6F-65CC561ADCFB}" dt="2024-10-19T23:14:41.490" v="38" actId="20577"/>
          <ac:spMkLst>
            <pc:docMk/>
            <pc:sldMk cId="4276599208" sldId="260"/>
            <ac:spMk id="6" creationId="{134D36C5-0111-6614-F6C3-454AA8DD8746}"/>
          </ac:spMkLst>
        </pc:spChg>
        <pc:spChg chg="del">
          <ac:chgData name="sbaii sbaii" userId="917dab77494c91ed" providerId="Windows Live" clId="Web-{7923BABD-4064-406F-AA6F-65CC561ADCFB}" dt="2024-10-19T23:12:52.523" v="17"/>
          <ac:spMkLst>
            <pc:docMk/>
            <pc:sldMk cId="4276599208" sldId="260"/>
            <ac:spMk id="31" creationId="{F64080D6-34DE-4277-97CC-2FB3812846DA}"/>
          </ac:spMkLst>
        </pc:spChg>
        <pc:spChg chg="add">
          <ac:chgData name="sbaii sbaii" userId="917dab77494c91ed" providerId="Windows Live" clId="Web-{7923BABD-4064-406F-AA6F-65CC561ADCFB}" dt="2024-10-19T23:12:52.523" v="17"/>
          <ac:spMkLst>
            <pc:docMk/>
            <pc:sldMk cId="4276599208" sldId="260"/>
            <ac:spMk id="44" creationId="{F9DFC70C-0B30-4D8A-ACCE-E112906E637F}"/>
          </ac:spMkLst>
        </pc:spChg>
        <pc:spChg chg="add">
          <ac:chgData name="sbaii sbaii" userId="917dab77494c91ed" providerId="Windows Live" clId="Web-{7923BABD-4064-406F-AA6F-65CC561ADCFB}" dt="2024-10-19T23:12:52.523" v="17"/>
          <ac:spMkLst>
            <pc:docMk/>
            <pc:sldMk cId="4276599208" sldId="260"/>
            <ac:spMk id="46" creationId="{C5078CE6-CE6B-4EB4-BE80-35B2D5EAB72B}"/>
          </ac:spMkLst>
        </pc:spChg>
        <pc:grpChg chg="del">
          <ac:chgData name="sbaii sbaii" userId="917dab77494c91ed" providerId="Windows Live" clId="Web-{7923BABD-4064-406F-AA6F-65CC561ADCFB}" dt="2024-10-19T23:12:52.523" v="17"/>
          <ac:grpSpMkLst>
            <pc:docMk/>
            <pc:sldMk cId="4276599208" sldId="260"/>
            <ac:grpSpMk id="30" creationId="{08F94D66-27EC-4CB8-8226-D7F41C161863}"/>
          </ac:grpSpMkLst>
        </pc:grpChg>
        <pc:grpChg chg="add">
          <ac:chgData name="sbaii sbaii" userId="917dab77494c91ed" providerId="Windows Live" clId="Web-{7923BABD-4064-406F-AA6F-65CC561ADCFB}" dt="2024-10-19T23:12:52.523" v="17"/>
          <ac:grpSpMkLst>
            <pc:docMk/>
            <pc:sldMk cId="4276599208" sldId="260"/>
            <ac:grpSpMk id="36" creationId="{7CD2F605-77BD-4D9C-BC95-97EB75D69D88}"/>
          </ac:grpSpMkLst>
        </pc:grpChg>
        <pc:grpChg chg="add">
          <ac:chgData name="sbaii sbaii" userId="917dab77494c91ed" providerId="Windows Live" clId="Web-{7923BABD-4064-406F-AA6F-65CC561ADCFB}" dt="2024-10-19T23:12:52.523" v="17"/>
          <ac:grpSpMkLst>
            <pc:docMk/>
            <pc:sldMk cId="4276599208" sldId="260"/>
            <ac:grpSpMk id="48" creationId="{1FE3F97D-27C5-498C-A189-D1D4ADE014C2}"/>
          </ac:grpSpMkLst>
        </pc:grpChg>
        <pc:picChg chg="add mod">
          <ac:chgData name="sbaii sbaii" userId="917dab77494c91ed" providerId="Windows Live" clId="Web-{7923BABD-4064-406F-AA6F-65CC561ADCFB}" dt="2024-10-19T23:12:52.523" v="17"/>
          <ac:picMkLst>
            <pc:docMk/>
            <pc:sldMk cId="4276599208" sldId="260"/>
            <ac:picMk id="3" creationId="{EEDD618D-04FA-C2EC-107C-5BD8A1C4BAB3}"/>
          </ac:picMkLst>
        </pc:picChg>
        <pc:picChg chg="mod ord">
          <ac:chgData name="sbaii sbaii" userId="917dab77494c91ed" providerId="Windows Live" clId="Web-{7923BABD-4064-406F-AA6F-65CC561ADCFB}" dt="2024-10-19T23:12:52.523" v="17"/>
          <ac:picMkLst>
            <pc:docMk/>
            <pc:sldMk cId="4276599208" sldId="260"/>
            <ac:picMk id="5" creationId="{46713608-AA85-5075-D3C5-052D38887EEA}"/>
          </ac:picMkLst>
        </pc:picChg>
      </pc:sldChg>
    </pc:docChg>
  </pc:docChgLst>
  <pc:docChgLst>
    <pc:chgData name="sbaii sbaii" userId="917dab77494c91ed" providerId="Windows Live" clId="Web-{9D09E441-9CF1-755D-750C-BD176DFF4F67}"/>
    <pc:docChg chg="addSld modSld">
      <pc:chgData name="sbaii sbaii" userId="917dab77494c91ed" providerId="Windows Live" clId="Web-{9D09E441-9CF1-755D-750C-BD176DFF4F67}" dt="2024-10-16T22:37:11.578" v="214"/>
      <pc:docMkLst>
        <pc:docMk/>
      </pc:docMkLst>
      <pc:sldChg chg="modSp">
        <pc:chgData name="sbaii sbaii" userId="917dab77494c91ed" providerId="Windows Live" clId="Web-{9D09E441-9CF1-755D-750C-BD176DFF4F67}" dt="2024-10-16T22:11:36.705" v="168" actId="20577"/>
        <pc:sldMkLst>
          <pc:docMk/>
          <pc:sldMk cId="2705894388" sldId="257"/>
        </pc:sldMkLst>
        <pc:spChg chg="mod">
          <ac:chgData name="sbaii sbaii" userId="917dab77494c91ed" providerId="Windows Live" clId="Web-{9D09E441-9CF1-755D-750C-BD176DFF4F67}" dt="2024-10-16T22:11:36.705" v="168" actId="20577"/>
          <ac:spMkLst>
            <pc:docMk/>
            <pc:sldMk cId="2705894388" sldId="257"/>
            <ac:spMk id="3" creationId="{605EE3F6-3623-FC0D-FD23-C1F252CB0011}"/>
          </ac:spMkLst>
        </pc:spChg>
      </pc:sldChg>
      <pc:sldChg chg="addSp delSp modSp new">
        <pc:chgData name="sbaii sbaii" userId="917dab77494c91ed" providerId="Windows Live" clId="Web-{9D09E441-9CF1-755D-750C-BD176DFF4F67}" dt="2024-10-16T22:37:11.578" v="214"/>
        <pc:sldMkLst>
          <pc:docMk/>
          <pc:sldMk cId="4080506225" sldId="259"/>
        </pc:sldMkLst>
        <pc:spChg chg="del">
          <ac:chgData name="sbaii sbaii" userId="917dab77494c91ed" providerId="Windows Live" clId="Web-{9D09E441-9CF1-755D-750C-BD176DFF4F67}" dt="2024-10-16T21:51:59.824" v="1"/>
          <ac:spMkLst>
            <pc:docMk/>
            <pc:sldMk cId="4080506225" sldId="259"/>
            <ac:spMk id="2" creationId="{341D20AF-5A7A-A039-7DE7-612151304C22}"/>
          </ac:spMkLst>
        </pc:spChg>
        <pc:spChg chg="del">
          <ac:chgData name="sbaii sbaii" userId="917dab77494c91ed" providerId="Windows Live" clId="Web-{9D09E441-9CF1-755D-750C-BD176DFF4F67}" dt="2024-10-16T21:52:08.262" v="2"/>
          <ac:spMkLst>
            <pc:docMk/>
            <pc:sldMk cId="4080506225" sldId="259"/>
            <ac:spMk id="3" creationId="{26AB9085-A8FF-7B56-6F9C-BF71070CFA78}"/>
          </ac:spMkLst>
        </pc:spChg>
        <pc:spChg chg="add mod">
          <ac:chgData name="sbaii sbaii" userId="917dab77494c91ed" providerId="Windows Live" clId="Web-{9D09E441-9CF1-755D-750C-BD176DFF4F67}" dt="2024-10-16T22:21:36.472" v="204" actId="14100"/>
          <ac:spMkLst>
            <pc:docMk/>
            <pc:sldMk cId="4080506225" sldId="259"/>
            <ac:spMk id="4" creationId="{1FE59A3B-4DB6-C111-9C03-7C682E32ED17}"/>
          </ac:spMkLst>
        </pc:spChg>
        <pc:spChg chg="add mod">
          <ac:chgData name="sbaii sbaii" userId="917dab77494c91ed" providerId="Windows Live" clId="Web-{9D09E441-9CF1-755D-750C-BD176DFF4F67}" dt="2024-10-16T22:04:47.117" v="101" actId="1076"/>
          <ac:spMkLst>
            <pc:docMk/>
            <pc:sldMk cId="4080506225" sldId="259"/>
            <ac:spMk id="5" creationId="{834376A0-24E3-CFA9-21B9-1C23DDB37C72}"/>
          </ac:spMkLst>
        </pc:spChg>
        <pc:spChg chg="add del">
          <ac:chgData name="sbaii sbaii" userId="917dab77494c91ed" providerId="Windows Live" clId="Web-{9D09E441-9CF1-755D-750C-BD176DFF4F67}" dt="2024-10-16T21:55:33.463" v="31"/>
          <ac:spMkLst>
            <pc:docMk/>
            <pc:sldMk cId="4080506225" sldId="259"/>
            <ac:spMk id="6" creationId="{39CF7EC4-8930-5485-7F44-F4675C99F69A}"/>
          </ac:spMkLst>
        </pc:spChg>
        <pc:spChg chg="add mod">
          <ac:chgData name="sbaii sbaii" userId="917dab77494c91ed" providerId="Windows Live" clId="Web-{9D09E441-9CF1-755D-750C-BD176DFF4F67}" dt="2024-10-16T22:21:45.347" v="206" actId="1076"/>
          <ac:spMkLst>
            <pc:docMk/>
            <pc:sldMk cId="4080506225" sldId="259"/>
            <ac:spMk id="7" creationId="{6D25F40A-DF0D-D925-550C-ABB84EF86027}"/>
          </ac:spMkLst>
        </pc:spChg>
        <pc:spChg chg="add mod">
          <ac:chgData name="sbaii sbaii" userId="917dab77494c91ed" providerId="Windows Live" clId="Web-{9D09E441-9CF1-755D-750C-BD176DFF4F67}" dt="2024-10-16T22:22:06.145" v="209" actId="14100"/>
          <ac:spMkLst>
            <pc:docMk/>
            <pc:sldMk cId="4080506225" sldId="259"/>
            <ac:spMk id="8" creationId="{F49C1C8F-7BB1-53F8-1FEF-ADCF22545F26}"/>
          </ac:spMkLst>
        </pc:spChg>
        <pc:spChg chg="add mod">
          <ac:chgData name="sbaii sbaii" userId="917dab77494c91ed" providerId="Windows Live" clId="Web-{9D09E441-9CF1-755D-750C-BD176DFF4F67}" dt="2024-10-16T22:14:03.336" v="189" actId="1076"/>
          <ac:spMkLst>
            <pc:docMk/>
            <pc:sldMk cId="4080506225" sldId="259"/>
            <ac:spMk id="9" creationId="{4B1F80DE-7572-ED6E-D370-B213CCA28FA4}"/>
          </ac:spMkLst>
        </pc:spChg>
        <pc:spChg chg="add del">
          <ac:chgData name="sbaii sbaii" userId="917dab77494c91ed" providerId="Windows Live" clId="Web-{9D09E441-9CF1-755D-750C-BD176DFF4F67}" dt="2024-10-16T22:05:51.025" v="107"/>
          <ac:spMkLst>
            <pc:docMk/>
            <pc:sldMk cId="4080506225" sldId="259"/>
            <ac:spMk id="10" creationId="{128F4626-D427-7F04-190D-4D573AD0DD2A}"/>
          </ac:spMkLst>
        </pc:spChg>
        <pc:spChg chg="add mod">
          <ac:chgData name="sbaii sbaii" userId="917dab77494c91ed" providerId="Windows Live" clId="Web-{9D09E441-9CF1-755D-750C-BD176DFF4F67}" dt="2024-10-16T22:21:24.472" v="203" actId="1076"/>
          <ac:spMkLst>
            <pc:docMk/>
            <pc:sldMk cId="4080506225" sldId="259"/>
            <ac:spMk id="11" creationId="{948A03E6-96DA-C27B-41DE-DBABB166975B}"/>
          </ac:spMkLst>
        </pc:spChg>
        <pc:spChg chg="add mod">
          <ac:chgData name="sbaii sbaii" userId="917dab77494c91ed" providerId="Windows Live" clId="Web-{9D09E441-9CF1-755D-750C-BD176DFF4F67}" dt="2024-10-16T22:10:48.220" v="137" actId="20577"/>
          <ac:spMkLst>
            <pc:docMk/>
            <pc:sldMk cId="4080506225" sldId="259"/>
            <ac:spMk id="12" creationId="{8FA91CBB-1C1B-DAE2-0657-0BC3961E5F0C}"/>
          </ac:spMkLst>
        </pc:spChg>
        <pc:spChg chg="add del mod">
          <ac:chgData name="sbaii sbaii" userId="917dab77494c91ed" providerId="Windows Live" clId="Web-{9D09E441-9CF1-755D-750C-BD176DFF4F67}" dt="2024-10-16T22:12:10.581" v="172"/>
          <ac:spMkLst>
            <pc:docMk/>
            <pc:sldMk cId="4080506225" sldId="259"/>
            <ac:spMk id="13" creationId="{7231B351-EE18-4451-42A5-A04E4AF2ADD8}"/>
          </ac:spMkLst>
        </pc:spChg>
        <pc:spChg chg="add mod">
          <ac:chgData name="sbaii sbaii" userId="917dab77494c91ed" providerId="Windows Live" clId="Web-{9D09E441-9CF1-755D-750C-BD176DFF4F67}" dt="2024-10-16T22:13:17.020" v="182" actId="688"/>
          <ac:spMkLst>
            <pc:docMk/>
            <pc:sldMk cId="4080506225" sldId="259"/>
            <ac:spMk id="14" creationId="{C02D361B-3ED3-1BE4-7AF1-CCD50B5A8C1C}"/>
          </ac:spMkLst>
        </pc:spChg>
        <pc:spChg chg="add del">
          <ac:chgData name="sbaii sbaii" userId="917dab77494c91ed" providerId="Windows Live" clId="Web-{9D09E441-9CF1-755D-750C-BD176DFF4F67}" dt="2024-10-16T22:13:37.365" v="184"/>
          <ac:spMkLst>
            <pc:docMk/>
            <pc:sldMk cId="4080506225" sldId="259"/>
            <ac:spMk id="15" creationId="{26D6ADB0-A14C-975E-B264-312DB64A3AD5}"/>
          </ac:spMkLst>
        </pc:spChg>
        <pc:spChg chg="add mod">
          <ac:chgData name="sbaii sbaii" userId="917dab77494c91ed" providerId="Windows Live" clId="Web-{9D09E441-9CF1-755D-750C-BD176DFF4F67}" dt="2024-10-16T22:15:24.916" v="202" actId="1076"/>
          <ac:spMkLst>
            <pc:docMk/>
            <pc:sldMk cId="4080506225" sldId="259"/>
            <ac:spMk id="16" creationId="{2FFD5D5B-887E-B1AA-901E-39963541C3E5}"/>
          </ac:spMkLst>
        </pc:spChg>
        <pc:spChg chg="add del">
          <ac:chgData name="sbaii sbaii" userId="917dab77494c91ed" providerId="Windows Live" clId="Web-{9D09E441-9CF1-755D-750C-BD176DFF4F67}" dt="2024-10-16T22:14:47.118" v="196"/>
          <ac:spMkLst>
            <pc:docMk/>
            <pc:sldMk cId="4080506225" sldId="259"/>
            <ac:spMk id="17" creationId="{B5B67060-AD92-E834-7978-5F52BE6C9EF1}"/>
          </ac:spMkLst>
        </pc:spChg>
        <pc:spChg chg="add mod">
          <ac:chgData name="sbaii sbaii" userId="917dab77494c91ed" providerId="Windows Live" clId="Web-{9D09E441-9CF1-755D-750C-BD176DFF4F67}" dt="2024-10-16T22:15:12.994" v="201" actId="20577"/>
          <ac:spMkLst>
            <pc:docMk/>
            <pc:sldMk cId="4080506225" sldId="259"/>
            <ac:spMk id="18" creationId="{324D4A56-7889-1B26-978D-50C7095E41BD}"/>
          </ac:spMkLst>
        </pc:spChg>
        <pc:spChg chg="add mod">
          <ac:chgData name="sbaii sbaii" userId="917dab77494c91ed" providerId="Windows Live" clId="Web-{9D09E441-9CF1-755D-750C-BD176DFF4F67}" dt="2024-10-16T22:36:12.154" v="212" actId="1076"/>
          <ac:spMkLst>
            <pc:docMk/>
            <pc:sldMk cId="4080506225" sldId="259"/>
            <ac:spMk id="19" creationId="{E79AAD8A-3114-8F79-0D0C-869787221601}"/>
          </ac:spMkLst>
        </pc:spChg>
        <pc:spChg chg="add del">
          <ac:chgData name="sbaii sbaii" userId="917dab77494c91ed" providerId="Windows Live" clId="Web-{9D09E441-9CF1-755D-750C-BD176DFF4F67}" dt="2024-10-16T22:37:11.578" v="214"/>
          <ac:spMkLst>
            <pc:docMk/>
            <pc:sldMk cId="4080506225" sldId="259"/>
            <ac:spMk id="20" creationId="{1BBA58EA-7AFE-D329-716B-6ADF5DF9B095}"/>
          </ac:spMkLst>
        </pc:spChg>
      </pc:sldChg>
    </pc:docChg>
  </pc:docChgLst>
  <pc:docChgLst>
    <pc:chgData clId="Web-{7923BABD-4064-406F-AA6F-65CC561ADCFB}"/>
    <pc:docChg chg="modSld">
      <pc:chgData name="" userId="" providerId="" clId="Web-{7923BABD-4064-406F-AA6F-65CC561ADCFB}" dt="2024-10-19T20:02:30.432" v="4" actId="14100"/>
      <pc:docMkLst>
        <pc:docMk/>
      </pc:docMkLst>
      <pc:sldChg chg="addSp modSp">
        <pc:chgData name="" userId="" providerId="" clId="Web-{7923BABD-4064-406F-AA6F-65CC561ADCFB}" dt="2024-10-19T20:02:30.432" v="4" actId="14100"/>
        <pc:sldMkLst>
          <pc:docMk/>
          <pc:sldMk cId="3784089036" sldId="256"/>
        </pc:sldMkLst>
        <pc:picChg chg="add mod">
          <ac:chgData name="" userId="" providerId="" clId="Web-{7923BABD-4064-406F-AA6F-65CC561ADCFB}" dt="2024-10-19T20:02:30.432" v="4" actId="14100"/>
          <ac:picMkLst>
            <pc:docMk/>
            <pc:sldMk cId="3784089036" sldId="256"/>
            <ac:picMk id="4" creationId="{37E9CC71-5411-E922-FCE4-C5A6AD9ED79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11/4/2024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xmlns="" val="3698073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xmlns="" val="2068467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xmlns="" val="4195074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xmlns="" val="2753945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xmlns="" val="39134632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xmlns="" val="1350103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xmlns="" val="19236168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xmlns="" val="632133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xmlns="" val="3234802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xmlns="" val="3186588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xmlns="" val="2482699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xmlns="" val="2669867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xmlns="" val="2357258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xmlns="" val="3242575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xmlns="" val="3531529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xmlns="" val="1114003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xmlns="" val="1817063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11/4/2024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a:t>
            </a:fld>
            <a:endParaRPr lang="en-US"/>
          </a:p>
        </p:txBody>
      </p:sp>
    </p:spTree>
    <p:extLst>
      <p:ext uri="{BB962C8B-B14F-4D97-AF65-F5344CB8AC3E}">
        <p14:creationId xmlns:p14="http://schemas.microsoft.com/office/powerpoint/2010/main" xmlns="" val="774925569"/>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1473200" y="-523240"/>
            <a:ext cx="10515600" cy="2890202"/>
          </a:xfrm>
        </p:spPr>
        <p:txBody>
          <a:bodyPr>
            <a:normAutofit/>
          </a:bodyPr>
          <a:lstStyle/>
          <a:p>
            <a:r>
              <a:rPr lang="fr-FR" sz="8000" b="1">
                <a:solidFill>
                  <a:srgbClr val="002060"/>
                </a:solidFill>
                <a:latin typeface="Aharoni"/>
                <a:cs typeface="Angsana New"/>
              </a:rPr>
              <a:t>Les compilateurs</a:t>
            </a:r>
          </a:p>
        </p:txBody>
      </p:sp>
      <p:sp>
        <p:nvSpPr>
          <p:cNvPr id="3" name="Sous-titre 2"/>
          <p:cNvSpPr>
            <a:spLocks noGrp="1"/>
          </p:cNvSpPr>
          <p:nvPr>
            <p:ph type="subTitle" idx="1"/>
          </p:nvPr>
        </p:nvSpPr>
        <p:spPr>
          <a:xfrm>
            <a:off x="2278769" y="4678602"/>
            <a:ext cx="9719733" cy="2099948"/>
          </a:xfrm>
        </p:spPr>
        <p:txBody>
          <a:bodyPr>
            <a:normAutofit/>
          </a:bodyPr>
          <a:lstStyle/>
          <a:p>
            <a:r>
              <a:rPr lang="fr-FR" sz="2400" b="1" dirty="0"/>
              <a:t>                                 Préparé par</a:t>
            </a:r>
            <a:r>
              <a:rPr lang="fr-FR" b="1" dirty="0"/>
              <a:t> :</a:t>
            </a:r>
            <a:r>
              <a:rPr lang="fr-FR" dirty="0"/>
              <a:t> </a:t>
            </a:r>
            <a:r>
              <a:rPr lang="fr-FR" sz="2000" i="1" dirty="0"/>
              <a:t>Abderrahmane </a:t>
            </a:r>
            <a:r>
              <a:rPr lang="fr-FR" sz="2000" i="1" dirty="0" err="1"/>
              <a:t>Sbaii</a:t>
            </a:r>
            <a:endParaRPr lang="fr-FR" dirty="0" err="1"/>
          </a:p>
          <a:p>
            <a:r>
              <a:rPr lang="fr-FR" sz="2000" i="1" dirty="0"/>
              <a:t>Ayoub </a:t>
            </a:r>
            <a:r>
              <a:rPr lang="fr-FR" sz="2000" i="1" dirty="0" err="1"/>
              <a:t>ouaadoud</a:t>
            </a:r>
            <a:r>
              <a:rPr lang="fr-FR" sz="2000" i="1" dirty="0"/>
              <a:t> </a:t>
            </a:r>
            <a:endParaRPr lang="fr-FR"/>
          </a:p>
          <a:p>
            <a:r>
              <a:rPr lang="fr-FR" sz="2000" i="1" dirty="0"/>
              <a:t>                                                                    </a:t>
            </a:r>
            <a:r>
              <a:rPr lang="fr-FR" sz="2000" dirty="0"/>
              <a:t> </a:t>
            </a:r>
          </a:p>
        </p:txBody>
      </p:sp>
      <p:pic>
        <p:nvPicPr>
          <p:cNvPr id="4" name="Image 3" descr="Groupe EMSI - Bourse de mérite - Bourses-etudiants.ma">
            <a:extLst>
              <a:ext uri="{FF2B5EF4-FFF2-40B4-BE49-F238E27FC236}">
                <a16:creationId xmlns:a16="http://schemas.microsoft.com/office/drawing/2014/main" xmlns="" id="{37E9CC71-5411-E922-FCE4-C5A6AD9ED793}"/>
              </a:ext>
            </a:extLst>
          </p:cNvPr>
          <p:cNvPicPr>
            <a:picLocks noChangeAspect="1"/>
          </p:cNvPicPr>
          <p:nvPr/>
        </p:nvPicPr>
        <p:blipFill>
          <a:blip r:embed="rId2"/>
          <a:stretch>
            <a:fillRect/>
          </a:stretch>
        </p:blipFill>
        <p:spPr>
          <a:xfrm>
            <a:off x="-2822" y="3822"/>
            <a:ext cx="3603977" cy="2348910"/>
          </a:xfrm>
          <a:prstGeom prst="rect">
            <a:avLst/>
          </a:prstGeom>
        </p:spPr>
      </p:pic>
    </p:spTree>
    <p:extLst>
      <p:ext uri="{BB962C8B-B14F-4D97-AF65-F5344CB8AC3E}">
        <p14:creationId xmlns:p14="http://schemas.microsoft.com/office/powerpoint/2010/main" xmlns="" val="3784089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93DDB17-DBB0-0802-7F6C-98515E8C8D38}"/>
              </a:ext>
            </a:extLst>
          </p:cNvPr>
          <p:cNvSpPr>
            <a:spLocks noGrp="1"/>
          </p:cNvSpPr>
          <p:nvPr>
            <p:ph type="title"/>
          </p:nvPr>
        </p:nvSpPr>
        <p:spPr>
          <a:xfrm>
            <a:off x="1689815" y="341888"/>
            <a:ext cx="11240019" cy="885779"/>
          </a:xfrm>
        </p:spPr>
        <p:txBody>
          <a:bodyPr>
            <a:normAutofit/>
          </a:bodyPr>
          <a:lstStyle/>
          <a:p>
            <a:r>
              <a:rPr lang="fr-FR" b="1" u="sng">
                <a:solidFill>
                  <a:schemeClr val="accent1"/>
                </a:solidFill>
                <a:ea typeface="+mj-lt"/>
                <a:cs typeface="+mj-lt"/>
              </a:rPr>
              <a:t>Plan de présentation </a:t>
            </a:r>
            <a:r>
              <a:rPr lang="fr-FR" b="1">
                <a:ea typeface="+mj-lt"/>
                <a:cs typeface="+mj-lt"/>
              </a:rPr>
              <a:t>:</a:t>
            </a:r>
            <a:r>
              <a:rPr lang="fr-FR" sz="2800" b="1">
                <a:ea typeface="+mj-lt"/>
                <a:cs typeface="+mj-lt"/>
              </a:rPr>
              <a:t> </a:t>
            </a:r>
            <a:r>
              <a:rPr lang="fr-FR" sz="2800" b="1">
                <a:solidFill>
                  <a:schemeClr val="accent3">
                    <a:lumMod val="76000"/>
                  </a:schemeClr>
                </a:solidFill>
                <a:ea typeface="+mj-lt"/>
                <a:cs typeface="+mj-lt"/>
              </a:rPr>
              <a:t>Les types de compilateurs. </a:t>
            </a:r>
            <a:r>
              <a:rPr lang="fr-FR" sz="2800">
                <a:solidFill>
                  <a:schemeClr val="accent3">
                    <a:lumMod val="76000"/>
                  </a:schemeClr>
                </a:solidFill>
                <a:ea typeface="+mj-lt"/>
                <a:cs typeface="+mj-lt"/>
              </a:rPr>
              <a:t> </a:t>
            </a:r>
            <a:r>
              <a:rPr lang="fr-FR">
                <a:ea typeface="+mj-lt"/>
                <a:cs typeface="+mj-lt"/>
              </a:rPr>
              <a:t> </a:t>
            </a:r>
            <a:endParaRPr lang="fr-FR"/>
          </a:p>
        </p:txBody>
      </p:sp>
      <p:sp>
        <p:nvSpPr>
          <p:cNvPr id="3" name="Espace réservé du contenu 2">
            <a:extLst>
              <a:ext uri="{FF2B5EF4-FFF2-40B4-BE49-F238E27FC236}">
                <a16:creationId xmlns:a16="http://schemas.microsoft.com/office/drawing/2014/main" xmlns="" id="{605EE3F6-3623-FC0D-FD23-C1F252CB0011}"/>
              </a:ext>
            </a:extLst>
          </p:cNvPr>
          <p:cNvSpPr>
            <a:spLocks noGrp="1"/>
          </p:cNvSpPr>
          <p:nvPr>
            <p:ph idx="1"/>
          </p:nvPr>
        </p:nvSpPr>
        <p:spPr>
          <a:xfrm>
            <a:off x="1686102" y="1102292"/>
            <a:ext cx="10506366" cy="5613261"/>
          </a:xfrm>
        </p:spPr>
        <p:txBody>
          <a:bodyPr vert="horz" lIns="91440" tIns="45720" rIns="91440" bIns="45720" rtlCol="0" anchor="t">
            <a:normAutofit fontScale="85000" lnSpcReduction="20000"/>
          </a:bodyPr>
          <a:lstStyle/>
          <a:p>
            <a:pPr marL="0" indent="0">
              <a:buNone/>
            </a:pPr>
            <a:r>
              <a:rPr lang="fr-FR" sz="2000" b="1" dirty="0">
                <a:ea typeface="+mn-lt"/>
                <a:cs typeface="+mn-lt"/>
              </a:rPr>
              <a:t>   </a:t>
            </a:r>
            <a:r>
              <a:rPr lang="fr-FR" b="1" dirty="0">
                <a:ea typeface="+mn-lt"/>
                <a:cs typeface="+mn-lt"/>
              </a:rPr>
              <a:t> </a:t>
            </a:r>
            <a:endParaRPr lang="fr-FR"/>
          </a:p>
          <a:p>
            <a:pPr marL="0" indent="0">
              <a:buNone/>
            </a:pPr>
            <a:r>
              <a:rPr lang="fr-FR" b="1" dirty="0">
                <a:ea typeface="+mn-lt"/>
                <a:cs typeface="+mn-lt"/>
              </a:rPr>
              <a:t>   </a:t>
            </a:r>
            <a:r>
              <a:rPr lang="fr-FR" sz="2100" b="1" dirty="0">
                <a:ea typeface="+mn-lt"/>
                <a:cs typeface="+mn-lt"/>
              </a:rPr>
              <a:t>   </a:t>
            </a:r>
            <a:r>
              <a:rPr lang="fr-FR" sz="2000" b="1" dirty="0">
                <a:ea typeface="+mn-lt"/>
                <a:cs typeface="+mn-lt"/>
              </a:rPr>
              <a:t> 1) Introduction</a:t>
            </a:r>
            <a:endParaRPr lang="fr-FR" sz="2000"/>
          </a:p>
          <a:p>
            <a:pPr marL="0" indent="0">
              <a:buNone/>
            </a:pPr>
            <a:r>
              <a:rPr lang="fr-FR" b="1" dirty="0">
                <a:ea typeface="+mn-lt"/>
                <a:cs typeface="+mn-lt"/>
              </a:rPr>
              <a:t> </a:t>
            </a:r>
            <a:r>
              <a:rPr lang="fr-FR" b="1" dirty="0">
                <a:solidFill>
                  <a:srgbClr val="404040"/>
                </a:solidFill>
                <a:ea typeface="+mn-lt"/>
                <a:cs typeface="+mn-lt"/>
              </a:rPr>
              <a:t>     </a:t>
            </a:r>
            <a:r>
              <a:rPr lang="fr-FR" dirty="0">
                <a:solidFill>
                  <a:schemeClr val="bg2">
                    <a:lumMod val="25000"/>
                  </a:schemeClr>
                </a:solidFill>
                <a:ea typeface="+mn-lt"/>
                <a:cs typeface="+mn-lt"/>
              </a:rPr>
              <a:t>Définition d’un compilateur et importance.</a:t>
            </a:r>
            <a:endParaRPr lang="fr-FR" dirty="0">
              <a:solidFill>
                <a:schemeClr val="bg2">
                  <a:lumMod val="25000"/>
                </a:schemeClr>
              </a:solidFill>
            </a:endParaRPr>
          </a:p>
          <a:p>
            <a:pPr marL="0" indent="0">
              <a:buNone/>
            </a:pPr>
            <a:r>
              <a:rPr lang="fr-FR" b="1" dirty="0">
                <a:ea typeface="+mn-lt"/>
                <a:cs typeface="+mn-lt"/>
              </a:rPr>
              <a:t>     </a:t>
            </a:r>
          </a:p>
          <a:p>
            <a:pPr marL="0" indent="0">
              <a:buNone/>
            </a:pPr>
            <a:r>
              <a:rPr lang="fr-FR" b="1" dirty="0">
                <a:ea typeface="+mn-lt"/>
                <a:cs typeface="+mn-lt"/>
              </a:rPr>
              <a:t>      2)Types de compilateurs</a:t>
            </a:r>
            <a:endParaRPr lang="fr-FR" b="1" dirty="0"/>
          </a:p>
          <a:p>
            <a:pPr marL="0" indent="0">
              <a:buNone/>
            </a:pPr>
            <a:r>
              <a:rPr lang="fr-FR" dirty="0">
                <a:ea typeface="+mn-lt"/>
                <a:cs typeface="+mn-lt"/>
              </a:rPr>
              <a:t>      </a:t>
            </a:r>
            <a:r>
              <a:rPr lang="fr-FR" dirty="0">
                <a:solidFill>
                  <a:srgbClr val="404040"/>
                </a:solidFill>
                <a:ea typeface="+mn-lt"/>
                <a:cs typeface="+mn-lt"/>
              </a:rPr>
              <a:t>     </a:t>
            </a:r>
            <a:r>
              <a:rPr lang="fr-FR" b="1" dirty="0">
                <a:solidFill>
                  <a:schemeClr val="accent1">
                    <a:lumMod val="76000"/>
                  </a:schemeClr>
                </a:solidFill>
                <a:ea typeface="+mn-lt"/>
                <a:cs typeface="+mn-lt"/>
              </a:rPr>
              <a:t>1.</a:t>
            </a:r>
            <a:r>
              <a:rPr lang="fr-FR" dirty="0">
                <a:ea typeface="+mn-lt"/>
                <a:cs typeface="+mn-lt"/>
              </a:rPr>
              <a:t> Compilateur Source à </a:t>
            </a:r>
            <a:r>
              <a:rPr lang="fr-FR" dirty="0" err="1">
                <a:ea typeface="+mn-lt"/>
                <a:cs typeface="+mn-lt"/>
              </a:rPr>
              <a:t>Binair</a:t>
            </a:r>
            <a:endParaRPr lang="fr-FR" dirty="0">
              <a:ea typeface="+mn-lt"/>
              <a:cs typeface="+mn-lt"/>
            </a:endParaRPr>
          </a:p>
          <a:p>
            <a:pPr marL="0" indent="0">
              <a:buNone/>
            </a:pPr>
            <a:r>
              <a:rPr lang="fr-FR" dirty="0">
                <a:ea typeface="+mn-lt"/>
                <a:cs typeface="+mn-lt"/>
              </a:rPr>
              <a:t>          </a:t>
            </a:r>
            <a:r>
              <a:rPr lang="fr-FR" b="1" dirty="0">
                <a:solidFill>
                  <a:schemeClr val="accent1">
                    <a:lumMod val="76000"/>
                  </a:schemeClr>
                </a:solidFill>
                <a:ea typeface="+mn-lt"/>
                <a:cs typeface="+mn-lt"/>
              </a:rPr>
              <a:t> 2.</a:t>
            </a:r>
            <a:r>
              <a:rPr lang="fr-FR" dirty="0">
                <a:ea typeface="+mn-lt"/>
                <a:cs typeface="+mn-lt"/>
              </a:rPr>
              <a:t> Compilateur Interprète</a:t>
            </a:r>
            <a:endParaRPr lang="fr-FR" dirty="0"/>
          </a:p>
          <a:p>
            <a:pPr marL="0" indent="0">
              <a:buNone/>
            </a:pPr>
            <a:r>
              <a:rPr lang="fr-FR" dirty="0">
                <a:ea typeface="+mn-lt"/>
                <a:cs typeface="+mn-lt"/>
              </a:rPr>
              <a:t>      </a:t>
            </a:r>
            <a:r>
              <a:rPr lang="fr-FR" dirty="0">
                <a:solidFill>
                  <a:srgbClr val="404040"/>
                </a:solidFill>
                <a:ea typeface="+mn-lt"/>
                <a:cs typeface="+mn-lt"/>
              </a:rPr>
              <a:t>     </a:t>
            </a:r>
            <a:r>
              <a:rPr lang="fr-FR" b="1" dirty="0">
                <a:solidFill>
                  <a:schemeClr val="accent1">
                    <a:lumMod val="76000"/>
                  </a:schemeClr>
                </a:solidFill>
                <a:ea typeface="+mn-lt"/>
                <a:cs typeface="+mn-lt"/>
              </a:rPr>
              <a:t>3.</a:t>
            </a:r>
            <a:r>
              <a:rPr lang="fr-FR" dirty="0">
                <a:ea typeface="+mn-lt"/>
                <a:cs typeface="+mn-lt"/>
              </a:rPr>
              <a:t> Compilateur JIT (Just-in-Time </a:t>
            </a:r>
          </a:p>
          <a:p>
            <a:pPr marL="0" indent="0">
              <a:buNone/>
            </a:pPr>
            <a:r>
              <a:rPr lang="fr-FR" dirty="0">
                <a:ea typeface="+mn-lt"/>
                <a:cs typeface="+mn-lt"/>
              </a:rPr>
              <a:t>          </a:t>
            </a:r>
            <a:r>
              <a:rPr lang="fr-FR" b="1" dirty="0">
                <a:solidFill>
                  <a:schemeClr val="accent1">
                    <a:lumMod val="76000"/>
                  </a:schemeClr>
                </a:solidFill>
                <a:ea typeface="+mn-lt"/>
                <a:cs typeface="+mn-lt"/>
              </a:rPr>
              <a:t> 4. </a:t>
            </a:r>
            <a:r>
              <a:rPr lang="fr-FR" dirty="0">
                <a:ea typeface="+mn-lt"/>
                <a:cs typeface="+mn-lt"/>
              </a:rPr>
              <a:t>Compilateur Cross   </a:t>
            </a:r>
          </a:p>
          <a:p>
            <a:pPr marL="0" indent="0">
              <a:buNone/>
            </a:pPr>
            <a:r>
              <a:rPr lang="fr-FR" dirty="0">
                <a:ea typeface="+mn-lt"/>
                <a:cs typeface="+mn-lt"/>
              </a:rPr>
              <a:t>       </a:t>
            </a:r>
          </a:p>
          <a:p>
            <a:pPr marL="0" indent="0">
              <a:buNone/>
            </a:pPr>
            <a:r>
              <a:rPr lang="fr-FR" dirty="0">
                <a:ea typeface="+mn-lt"/>
                <a:cs typeface="+mn-lt"/>
              </a:rPr>
              <a:t>         </a:t>
            </a:r>
            <a:r>
              <a:rPr lang="fr-FR" b="1" dirty="0">
                <a:ea typeface="+mn-lt"/>
                <a:cs typeface="+mn-lt"/>
              </a:rPr>
              <a:t>3)Conclusion</a:t>
            </a:r>
            <a:r>
              <a:rPr lang="fr-FR" sz="2000" b="1" dirty="0">
                <a:ea typeface="+mn-lt"/>
                <a:cs typeface="+mn-lt"/>
              </a:rPr>
              <a:t> </a:t>
            </a:r>
            <a:endParaRPr lang="fr-FR"/>
          </a:p>
          <a:p>
            <a:pPr marL="0" indent="0">
              <a:buNone/>
            </a:pPr>
            <a:r>
              <a:rPr lang="fr-FR" dirty="0">
                <a:ea typeface="+mn-lt"/>
                <a:cs typeface="+mn-lt"/>
              </a:rPr>
              <a:t>         Récapitulatif  et importance des compilateurs dans le développement </a:t>
            </a:r>
            <a:r>
              <a:rPr lang="fr-FR" dirty="0" err="1">
                <a:ea typeface="+mn-lt"/>
                <a:cs typeface="+mn-lt"/>
              </a:rPr>
              <a:t>logicie</a:t>
            </a:r>
            <a:r>
              <a:rPr lang="fr-FR" dirty="0">
                <a:solidFill>
                  <a:srgbClr val="404040"/>
                </a:solidFill>
                <a:ea typeface="+mn-lt"/>
                <a:cs typeface="+mn-lt"/>
              </a:rPr>
              <a:t> </a:t>
            </a:r>
            <a:r>
              <a:rPr lang="fr-FR" sz="2000" b="1" dirty="0">
                <a:ea typeface="+mn-lt"/>
                <a:cs typeface="+mn-lt"/>
              </a:rPr>
              <a:t> </a:t>
            </a:r>
          </a:p>
          <a:p>
            <a:pPr marL="0" indent="0">
              <a:buNone/>
            </a:pPr>
            <a:r>
              <a:rPr lang="fr-FR" sz="2000" b="1" dirty="0">
                <a:ea typeface="+mn-lt"/>
                <a:cs typeface="+mn-lt"/>
              </a:rPr>
              <a:t>   </a:t>
            </a:r>
            <a:r>
              <a:rPr lang="fr-FR" b="1" dirty="0">
                <a:ea typeface="+mn-lt"/>
                <a:cs typeface="+mn-lt"/>
              </a:rPr>
              <a:t>    </a:t>
            </a:r>
          </a:p>
          <a:p>
            <a:pPr marL="0" indent="0">
              <a:buNone/>
            </a:pPr>
            <a:r>
              <a:rPr lang="fr-FR" b="1" dirty="0">
                <a:ea typeface="+mn-lt"/>
                <a:cs typeface="+mn-lt"/>
              </a:rPr>
              <a:t>         </a:t>
            </a:r>
            <a:endParaRPr lang="fr-FR" b="1"/>
          </a:p>
          <a:p>
            <a:endParaRPr lang="fr-FR"/>
          </a:p>
        </p:txBody>
      </p:sp>
    </p:spTree>
    <p:extLst>
      <p:ext uri="{BB962C8B-B14F-4D97-AF65-F5344CB8AC3E}">
        <p14:creationId xmlns:p14="http://schemas.microsoft.com/office/powerpoint/2010/main" xmlns="" val="2705894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4" name="Image 3" descr="Une image contenant capture d’écran, texte, conception&#10;&#10;Description générée automatiquement">
            <a:extLst>
              <a:ext uri="{FF2B5EF4-FFF2-40B4-BE49-F238E27FC236}">
                <a16:creationId xmlns:a16="http://schemas.microsoft.com/office/drawing/2014/main" xmlns="" id="{F42A09D5-4E85-D88E-AE13-84051DDEC476}"/>
              </a:ext>
            </a:extLst>
          </p:cNvPr>
          <p:cNvPicPr>
            <a:picLocks noChangeAspect="1"/>
          </p:cNvPicPr>
          <p:nvPr/>
        </p:nvPicPr>
        <p:blipFill>
          <a:blip r:embed="rId2"/>
          <a:srcRect l="23107" r="1884" b="-1"/>
          <a:stretch/>
        </p:blipFill>
        <p:spPr>
          <a:xfrm>
            <a:off x="5699112" y="10"/>
            <a:ext cx="6492889" cy="6857990"/>
          </a:xfrm>
          <a:prstGeom prst="rect">
            <a:avLst/>
          </a:prstGeom>
        </p:spPr>
      </p:pic>
      <p:sp>
        <p:nvSpPr>
          <p:cNvPr id="2" name="Titre 1">
            <a:extLst>
              <a:ext uri="{FF2B5EF4-FFF2-40B4-BE49-F238E27FC236}">
                <a16:creationId xmlns:a16="http://schemas.microsoft.com/office/drawing/2014/main" xmlns="" id="{D5E19468-5F5A-E708-E6B7-2210C056F654}"/>
              </a:ext>
            </a:extLst>
          </p:cNvPr>
          <p:cNvSpPr>
            <a:spLocks noGrp="1"/>
          </p:cNvSpPr>
          <p:nvPr>
            <p:ph type="title"/>
          </p:nvPr>
        </p:nvSpPr>
        <p:spPr>
          <a:xfrm>
            <a:off x="1071747" y="595887"/>
            <a:ext cx="4623955" cy="1280890"/>
          </a:xfrm>
        </p:spPr>
        <p:txBody>
          <a:bodyPr>
            <a:normAutofit/>
          </a:bodyPr>
          <a:lstStyle/>
          <a:p>
            <a:r>
              <a:rPr lang="fr-FR" b="1"/>
              <a:t>1) Introduction</a:t>
            </a:r>
            <a:endParaRPr lang="fr-FR"/>
          </a:p>
        </p:txBody>
      </p:sp>
      <p:sp>
        <p:nvSpPr>
          <p:cNvPr id="3" name="Espace réservé du contenu 2">
            <a:extLst>
              <a:ext uri="{FF2B5EF4-FFF2-40B4-BE49-F238E27FC236}">
                <a16:creationId xmlns:a16="http://schemas.microsoft.com/office/drawing/2014/main" xmlns="" id="{4CD87B36-D5EA-BAEF-6785-9D1B49E45877}"/>
              </a:ext>
            </a:extLst>
          </p:cNvPr>
          <p:cNvSpPr>
            <a:spLocks noGrp="1"/>
          </p:cNvSpPr>
          <p:nvPr>
            <p:ph idx="1"/>
          </p:nvPr>
        </p:nvSpPr>
        <p:spPr>
          <a:xfrm>
            <a:off x="1195033" y="2020711"/>
            <a:ext cx="4625882" cy="6402288"/>
          </a:xfrm>
        </p:spPr>
        <p:txBody>
          <a:bodyPr vert="horz" lIns="91440" tIns="45720" rIns="91440" bIns="45720" rtlCol="0" anchor="t">
            <a:normAutofit/>
          </a:bodyPr>
          <a:lstStyle/>
          <a:p>
            <a:pPr marL="0" indent="0">
              <a:buNone/>
            </a:pPr>
            <a:r>
              <a:rPr lang="fr-FR">
                <a:ea typeface="+mn-lt"/>
                <a:cs typeface="+mn-lt"/>
              </a:rPr>
              <a:t>  </a:t>
            </a:r>
            <a:r>
              <a:rPr lang="fr-FR" sz="2400">
                <a:ea typeface="+mn-lt"/>
                <a:cs typeface="+mn-lt"/>
              </a:rPr>
              <a:t> Un compilateur est programme qui permet de traduire le code source d’un langage de programmation en un langage exécutable par la machine. Il existe plusieurs types de compilateurs, chacun adapté à des besoins spécifiques du développement logiciel .</a:t>
            </a:r>
          </a:p>
          <a:p>
            <a:pPr marL="0" indent="0">
              <a:buNone/>
            </a:pPr>
            <a:endParaRPr lang="fr-FR"/>
          </a:p>
        </p:txBody>
      </p:sp>
    </p:spTree>
    <p:extLst>
      <p:ext uri="{BB962C8B-B14F-4D97-AF65-F5344CB8AC3E}">
        <p14:creationId xmlns:p14="http://schemas.microsoft.com/office/powerpoint/2010/main" xmlns="" val="4150459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xmlns="" id="{089D35B1-0ED5-4358-8CAE-A9E49412AAA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xmlns="" id="{DDEF6545-5A42-469E-8778-86CA01CD46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xmlns="" id="{3B08853F-842C-4D0A-9A89-D05CB399037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xmlns="" id="{A436FB18-2D01-4AAB-AD10-2D1208310F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xmlns="" id="{9EFB8341-7A7B-46E4-AF94-689147AD056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xmlns="" id="{C4D84136-7804-4605-AC9F-238A3665EE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xmlns="" id="{4EC6F81C-51C2-4A6F-8B94-562DA67362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20" name="Group 19">
            <a:extLst>
              <a:ext uri="{FF2B5EF4-FFF2-40B4-BE49-F238E27FC236}">
                <a16:creationId xmlns:a16="http://schemas.microsoft.com/office/drawing/2014/main" xmlns="" id="{DD65B30C-427F-449E-B039-E288E85D8AF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50812" y="0"/>
            <a:ext cx="2436813" cy="6858001"/>
            <a:chOff x="1320800" y="0"/>
            <a:chExt cx="2436813" cy="6858001"/>
          </a:xfrm>
        </p:grpSpPr>
        <p:sp>
          <p:nvSpPr>
            <p:cNvPr id="21" name="Freeform 6">
              <a:extLst>
                <a:ext uri="{FF2B5EF4-FFF2-40B4-BE49-F238E27FC236}">
                  <a16:creationId xmlns:a16="http://schemas.microsoft.com/office/drawing/2014/main" xmlns="" id="{9F47D947-83F7-46E3-872B-0777122A0A2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2" name="Freeform 7">
              <a:extLst>
                <a:ext uri="{FF2B5EF4-FFF2-40B4-BE49-F238E27FC236}">
                  <a16:creationId xmlns:a16="http://schemas.microsoft.com/office/drawing/2014/main" xmlns="" id="{60C7B45B-6634-46FA-862D-B86F1C3C506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3" name="Freeform 8">
              <a:extLst>
                <a:ext uri="{FF2B5EF4-FFF2-40B4-BE49-F238E27FC236}">
                  <a16:creationId xmlns:a16="http://schemas.microsoft.com/office/drawing/2014/main" xmlns="" id="{C7504CC0-DD94-4ED9-ADC9-6FE7AEA33F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4" name="Freeform 9">
              <a:extLst>
                <a:ext uri="{FF2B5EF4-FFF2-40B4-BE49-F238E27FC236}">
                  <a16:creationId xmlns:a16="http://schemas.microsoft.com/office/drawing/2014/main" xmlns="" id="{64268326-B6DD-4E00-9788-6C319279AC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5" name="Freeform 10">
              <a:extLst>
                <a:ext uri="{FF2B5EF4-FFF2-40B4-BE49-F238E27FC236}">
                  <a16:creationId xmlns:a16="http://schemas.microsoft.com/office/drawing/2014/main" xmlns="" id="{92C7B3DE-DB23-4AAC-B142-C803C0C0A15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6" name="Freeform 11">
              <a:extLst>
                <a:ext uri="{FF2B5EF4-FFF2-40B4-BE49-F238E27FC236}">
                  <a16:creationId xmlns:a16="http://schemas.microsoft.com/office/drawing/2014/main" xmlns="" id="{1EEF04DC-4E0D-4127-A98D-EA81C3B2DE3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8" name="Freeform: Shape 27">
            <a:extLst>
              <a:ext uri="{FF2B5EF4-FFF2-40B4-BE49-F238E27FC236}">
                <a16:creationId xmlns:a16="http://schemas.microsoft.com/office/drawing/2014/main" xmlns="" id="{084966D2-3C9B-4F47-8231-1DEC33D3BDF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96066" y="321734"/>
            <a:ext cx="11074201" cy="6214533"/>
          </a:xfrm>
          <a:custGeom>
            <a:avLst/>
            <a:gdLst>
              <a:gd name="connsiteX0" fmla="*/ 815396 w 11074201"/>
              <a:gd name="connsiteY0" fmla="*/ 0 h 6214533"/>
              <a:gd name="connsiteX1" fmla="*/ 11074201 w 11074201"/>
              <a:gd name="connsiteY1" fmla="*/ 0 h 6214533"/>
              <a:gd name="connsiteX2" fmla="*/ 11074201 w 11074201"/>
              <a:gd name="connsiteY2" fmla="*/ 6214533 h 6214533"/>
              <a:gd name="connsiteX3" fmla="*/ 1498193 w 11074201"/>
              <a:gd name="connsiteY3" fmla="*/ 6214533 h 6214533"/>
              <a:gd name="connsiteX4" fmla="*/ 0 w 11074201"/>
              <a:gd name="connsiteY4" fmla="*/ 4992543 h 6214533"/>
              <a:gd name="connsiteX5" fmla="*/ 433971 w 11074201"/>
              <a:gd name="connsiteY5" fmla="*/ 2335405 h 62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201" h="6214533">
                <a:moveTo>
                  <a:pt x="815396" y="0"/>
                </a:moveTo>
                <a:lnTo>
                  <a:pt x="11074201" y="0"/>
                </a:lnTo>
                <a:lnTo>
                  <a:pt x="11074201" y="6214533"/>
                </a:lnTo>
                <a:lnTo>
                  <a:pt x="1498193" y="6214533"/>
                </a:lnTo>
                <a:lnTo>
                  <a:pt x="0" y="4992543"/>
                </a:lnTo>
                <a:cubicBezTo>
                  <a:pt x="141071" y="4106831"/>
                  <a:pt x="287521" y="3221118"/>
                  <a:pt x="433971" y="2335405"/>
                </a:cubicBezTo>
                <a:close/>
              </a:path>
            </a:pathLst>
          </a:custGeom>
          <a:solidFill>
            <a:srgbClr val="FFFFFF"/>
          </a:solidFill>
          <a:ln w="38100">
            <a:gradFill flip="none" rotWithShape="1">
              <a:gsLst>
                <a:gs pos="0">
                  <a:schemeClr val="bg2"/>
                </a:gs>
                <a:gs pos="100000">
                  <a:schemeClr val="bg2">
                    <a:lumMod val="75000"/>
                  </a:schemeClr>
                </a:gs>
              </a:gsLst>
              <a:lin ang="5400000" scaled="1"/>
              <a:tileRect/>
            </a:gra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Espace réservé du contenu 6" descr="Une image contenant diagramme, texte, capture d’écran, Plan&#10;&#10;Description générée automatiquement">
            <a:extLst>
              <a:ext uri="{FF2B5EF4-FFF2-40B4-BE49-F238E27FC236}">
                <a16:creationId xmlns:a16="http://schemas.microsoft.com/office/drawing/2014/main" xmlns="" id="{E7E1DA8C-AFA2-16E5-AFC8-A5759CF7BA7D}"/>
              </a:ext>
            </a:extLst>
          </p:cNvPr>
          <p:cNvPicPr>
            <a:picLocks noGrp="1" noChangeAspect="1"/>
          </p:cNvPicPr>
          <p:nvPr>
            <p:ph idx="1"/>
          </p:nvPr>
        </p:nvPicPr>
        <p:blipFill>
          <a:blip r:embed="rId3"/>
          <a:stretch>
            <a:fillRect/>
          </a:stretch>
        </p:blipFill>
        <p:spPr>
          <a:xfrm>
            <a:off x="6000538" y="509776"/>
            <a:ext cx="5871008" cy="6022652"/>
          </a:xfrm>
          <a:prstGeom prst="rect">
            <a:avLst/>
          </a:prstGeom>
        </p:spPr>
      </p:pic>
      <p:sp>
        <p:nvSpPr>
          <p:cNvPr id="6" name="Titre 1">
            <a:extLst>
              <a:ext uri="{FF2B5EF4-FFF2-40B4-BE49-F238E27FC236}">
                <a16:creationId xmlns:a16="http://schemas.microsoft.com/office/drawing/2014/main" xmlns="" id="{B3D0AFF3-AE70-7146-0EA2-B2D87A8AE343}"/>
              </a:ext>
            </a:extLst>
          </p:cNvPr>
          <p:cNvSpPr>
            <a:spLocks noGrp="1"/>
          </p:cNvSpPr>
          <p:nvPr/>
        </p:nvSpPr>
        <p:spPr>
          <a:xfrm>
            <a:off x="2336717" y="1344477"/>
            <a:ext cx="2889494" cy="2914973"/>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endParaRPr lang="fr-FR" sz="1200" dirty="0">
              <a:solidFill>
                <a:srgbClr val="CECECE"/>
              </a:solidFill>
            </a:endParaRPr>
          </a:p>
        </p:txBody>
      </p:sp>
      <p:sp>
        <p:nvSpPr>
          <p:cNvPr id="8" name="ZoneTexte 7">
            <a:extLst>
              <a:ext uri="{FF2B5EF4-FFF2-40B4-BE49-F238E27FC236}">
                <a16:creationId xmlns:a16="http://schemas.microsoft.com/office/drawing/2014/main" xmlns="" id="{3FD531A4-2A2F-A02C-5188-CA6521846BD0}"/>
              </a:ext>
            </a:extLst>
          </p:cNvPr>
          <p:cNvSpPr txBox="1"/>
          <p:nvPr/>
        </p:nvSpPr>
        <p:spPr>
          <a:xfrm>
            <a:off x="1934707" y="1198536"/>
            <a:ext cx="4073469"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endParaRPr lang="en-US" dirty="0"/>
          </a:p>
          <a:p>
            <a:endParaRPr lang="en-US" dirty="0"/>
          </a:p>
          <a:p>
            <a:r>
              <a:rPr lang="en-US" dirty="0"/>
              <a:t>  </a:t>
            </a:r>
            <a:r>
              <a:rPr lang="en-US" sz="2400" dirty="0"/>
              <a:t>Cette illustration montre les étapes d'un compilateur : le programme source est transformé en jetons (analyse lexicale), structuré en AST (analyse syntaxique), vérifié sémantiquement, puis converti en code exécutable.</a:t>
            </a:r>
          </a:p>
          <a:p>
            <a:endParaRPr lang="en-US" sz="2400" dirty="0"/>
          </a:p>
        </p:txBody>
      </p:sp>
    </p:spTree>
    <p:extLst>
      <p:ext uri="{BB962C8B-B14F-4D97-AF65-F5344CB8AC3E}">
        <p14:creationId xmlns:p14="http://schemas.microsoft.com/office/powerpoint/2010/main" xmlns="" val="578899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a:extLst>
              <a:ext uri="{FF2B5EF4-FFF2-40B4-BE49-F238E27FC236}">
                <a16:creationId xmlns:a16="http://schemas.microsoft.com/office/drawing/2014/main" xmlns="" id="{1FE59A3B-4DB6-C111-9C03-7C682E32ED17}"/>
              </a:ext>
            </a:extLst>
          </p:cNvPr>
          <p:cNvSpPr/>
          <p:nvPr/>
        </p:nvSpPr>
        <p:spPr>
          <a:xfrm>
            <a:off x="3963545" y="1039916"/>
            <a:ext cx="5895335" cy="5484919"/>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Ellipse 4">
            <a:extLst>
              <a:ext uri="{FF2B5EF4-FFF2-40B4-BE49-F238E27FC236}">
                <a16:creationId xmlns:a16="http://schemas.microsoft.com/office/drawing/2014/main" xmlns="" id="{834376A0-24E3-CFA9-21B9-1C23DDB37C72}"/>
              </a:ext>
            </a:extLst>
          </p:cNvPr>
          <p:cNvSpPr/>
          <p:nvPr/>
        </p:nvSpPr>
        <p:spPr>
          <a:xfrm>
            <a:off x="5346436" y="2277152"/>
            <a:ext cx="3044409" cy="2848527"/>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xmlns="" id="{6D25F40A-DF0D-D925-550C-ABB84EF86027}"/>
              </a:ext>
            </a:extLst>
          </p:cNvPr>
          <p:cNvSpPr/>
          <p:nvPr/>
        </p:nvSpPr>
        <p:spPr>
          <a:xfrm>
            <a:off x="6749418" y="1046371"/>
            <a:ext cx="329099" cy="546769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8" name="Rectangle 7">
            <a:extLst>
              <a:ext uri="{FF2B5EF4-FFF2-40B4-BE49-F238E27FC236}">
                <a16:creationId xmlns:a16="http://schemas.microsoft.com/office/drawing/2014/main" xmlns="" id="{F49C1C8F-7BB1-53F8-1FEF-ADCF22545F26}"/>
              </a:ext>
            </a:extLst>
          </p:cNvPr>
          <p:cNvSpPr/>
          <p:nvPr/>
        </p:nvSpPr>
        <p:spPr>
          <a:xfrm rot="5400000" flipH="1">
            <a:off x="6782182" y="721815"/>
            <a:ext cx="277678" cy="593336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a:extLst>
              <a:ext uri="{FF2B5EF4-FFF2-40B4-BE49-F238E27FC236}">
                <a16:creationId xmlns:a16="http://schemas.microsoft.com/office/drawing/2014/main" xmlns="" id="{4B1F80DE-7572-ED6E-D370-B213CCA28FA4}"/>
              </a:ext>
            </a:extLst>
          </p:cNvPr>
          <p:cNvSpPr/>
          <p:nvPr/>
        </p:nvSpPr>
        <p:spPr>
          <a:xfrm>
            <a:off x="5767379" y="2697137"/>
            <a:ext cx="2279779" cy="2055438"/>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a:extLst>
              <a:ext uri="{FF2B5EF4-FFF2-40B4-BE49-F238E27FC236}">
                <a16:creationId xmlns:a16="http://schemas.microsoft.com/office/drawing/2014/main" xmlns="" id="{948A03E6-96DA-C27B-41DE-DBABB166975B}"/>
              </a:ext>
            </a:extLst>
          </p:cNvPr>
          <p:cNvSpPr txBox="1"/>
          <p:nvPr/>
        </p:nvSpPr>
        <p:spPr>
          <a:xfrm>
            <a:off x="4227354" y="170050"/>
            <a:ext cx="460586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3200" b="1"/>
              <a:t>2)Types de compilateurs</a:t>
            </a:r>
            <a:endParaRPr lang="fr-FR" sz="3200"/>
          </a:p>
        </p:txBody>
      </p:sp>
      <p:sp>
        <p:nvSpPr>
          <p:cNvPr id="12" name="ZoneTexte 11">
            <a:extLst>
              <a:ext uri="{FF2B5EF4-FFF2-40B4-BE49-F238E27FC236}">
                <a16:creationId xmlns:a16="http://schemas.microsoft.com/office/drawing/2014/main" xmlns="" id="{8FA91CBB-1C1B-DAE2-0657-0BC3961E5F0C}"/>
              </a:ext>
            </a:extLst>
          </p:cNvPr>
          <p:cNvSpPr txBox="1"/>
          <p:nvPr/>
        </p:nvSpPr>
        <p:spPr>
          <a:xfrm rot="2340000">
            <a:off x="7175699" y="2029493"/>
            <a:ext cx="2559756" cy="859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a:solidFill>
                  <a:schemeClr val="bg1"/>
                </a:solidFill>
              </a:rPr>
              <a:t>Compilateur Source à Binaire</a:t>
            </a:r>
            <a:endParaRPr lang="fr-FR" err="1">
              <a:solidFill>
                <a:schemeClr val="bg1"/>
              </a:solidFill>
            </a:endParaRPr>
          </a:p>
        </p:txBody>
      </p:sp>
      <p:sp>
        <p:nvSpPr>
          <p:cNvPr id="14" name="ZoneTexte 13">
            <a:extLst>
              <a:ext uri="{FF2B5EF4-FFF2-40B4-BE49-F238E27FC236}">
                <a16:creationId xmlns:a16="http://schemas.microsoft.com/office/drawing/2014/main" xmlns="" id="{C02D361B-3ED3-1BE4-7AF1-CCD50B5A8C1C}"/>
              </a:ext>
            </a:extLst>
          </p:cNvPr>
          <p:cNvSpPr txBox="1"/>
          <p:nvPr/>
        </p:nvSpPr>
        <p:spPr>
          <a:xfrm rot="19440000">
            <a:off x="7469755" y="4612397"/>
            <a:ext cx="272908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200">
                <a:solidFill>
                  <a:schemeClr val="bg1"/>
                </a:solidFill>
              </a:rPr>
              <a:t>Compilateur Interprète</a:t>
            </a:r>
            <a:endParaRPr lang="fr-FR">
              <a:solidFill>
                <a:schemeClr val="bg1"/>
              </a:solidFill>
            </a:endParaRPr>
          </a:p>
        </p:txBody>
      </p:sp>
      <p:sp>
        <p:nvSpPr>
          <p:cNvPr id="16" name="ZoneTexte 15">
            <a:extLst>
              <a:ext uri="{FF2B5EF4-FFF2-40B4-BE49-F238E27FC236}">
                <a16:creationId xmlns:a16="http://schemas.microsoft.com/office/drawing/2014/main" xmlns="" id="{2FFD5D5B-887E-B1AA-901E-39963541C3E5}"/>
              </a:ext>
            </a:extLst>
          </p:cNvPr>
          <p:cNvSpPr txBox="1"/>
          <p:nvPr/>
        </p:nvSpPr>
        <p:spPr>
          <a:xfrm rot="2100000">
            <a:off x="4091216" y="4745662"/>
            <a:ext cx="2813755"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200">
                <a:solidFill>
                  <a:schemeClr val="bg1"/>
                </a:solidFill>
              </a:rPr>
              <a:t>Compilateur JIT (Just-in-Time </a:t>
            </a:r>
            <a:endParaRPr lang="fr-FR">
              <a:solidFill>
                <a:schemeClr val="bg1"/>
              </a:solidFill>
            </a:endParaRPr>
          </a:p>
        </p:txBody>
      </p:sp>
      <p:sp>
        <p:nvSpPr>
          <p:cNvPr id="18" name="ZoneTexte 17">
            <a:extLst>
              <a:ext uri="{FF2B5EF4-FFF2-40B4-BE49-F238E27FC236}">
                <a16:creationId xmlns:a16="http://schemas.microsoft.com/office/drawing/2014/main" xmlns="" id="{324D4A56-7889-1B26-978D-50C7095E41BD}"/>
              </a:ext>
            </a:extLst>
          </p:cNvPr>
          <p:cNvSpPr txBox="1"/>
          <p:nvPr/>
        </p:nvSpPr>
        <p:spPr>
          <a:xfrm rot="-2700000">
            <a:off x="4174067" y="2029178"/>
            <a:ext cx="274320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200">
                <a:solidFill>
                  <a:schemeClr val="bg1"/>
                </a:solidFill>
              </a:rPr>
              <a:t>Compilateur Cross</a:t>
            </a:r>
            <a:endParaRPr lang="fr-FR">
              <a:solidFill>
                <a:schemeClr val="bg1"/>
              </a:solidFill>
            </a:endParaRPr>
          </a:p>
        </p:txBody>
      </p:sp>
      <p:sp>
        <p:nvSpPr>
          <p:cNvPr id="19" name="ZoneTexte 18">
            <a:extLst>
              <a:ext uri="{FF2B5EF4-FFF2-40B4-BE49-F238E27FC236}">
                <a16:creationId xmlns:a16="http://schemas.microsoft.com/office/drawing/2014/main" xmlns="" id="{E79AAD8A-3114-8F79-0D0C-869787221601}"/>
              </a:ext>
            </a:extLst>
          </p:cNvPr>
          <p:cNvSpPr txBox="1"/>
          <p:nvPr/>
        </p:nvSpPr>
        <p:spPr>
          <a:xfrm>
            <a:off x="9582400" y="953098"/>
            <a:ext cx="274320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a:t>Le compilateur traditionnel qui traduit un code source directement en un code binaire exécutable (GCC pour C/C++)</a:t>
            </a:r>
          </a:p>
        </p:txBody>
      </p:sp>
      <p:sp>
        <p:nvSpPr>
          <p:cNvPr id="10" name="ZoneTexte 1">
            <a:extLst>
              <a:ext uri="{FF2B5EF4-FFF2-40B4-BE49-F238E27FC236}">
                <a16:creationId xmlns:a16="http://schemas.microsoft.com/office/drawing/2014/main" xmlns="" id="{A7C6BCD7-3808-0400-B7BC-C01C36A8A044}"/>
              </a:ext>
            </a:extLst>
          </p:cNvPr>
          <p:cNvSpPr txBox="1"/>
          <p:nvPr/>
        </p:nvSpPr>
        <p:spPr>
          <a:xfrm>
            <a:off x="9723934" y="4400498"/>
            <a:ext cx="2471742" cy="244682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700" dirty="0" err="1"/>
              <a:t>Plutôt</a:t>
            </a:r>
            <a:r>
              <a:rPr lang="en-US" sz="1700" dirty="0"/>
              <a:t> </a:t>
            </a:r>
            <a:r>
              <a:rPr lang="en-US" sz="1700" dirty="0" err="1"/>
              <a:t>qu'une</a:t>
            </a:r>
            <a:r>
              <a:rPr lang="en-US" sz="1700" dirty="0"/>
              <a:t> compilation </a:t>
            </a:r>
            <a:r>
              <a:rPr lang="en-US" sz="1700" dirty="0" err="1"/>
              <a:t>directe</a:t>
            </a:r>
            <a:r>
              <a:rPr lang="en-US" sz="1700" dirty="0"/>
              <a:t> </a:t>
            </a:r>
            <a:r>
              <a:rPr lang="en-US" sz="1700" dirty="0" err="1"/>
              <a:t>en</a:t>
            </a:r>
            <a:r>
              <a:rPr lang="en-US" sz="1700" dirty="0"/>
              <a:t> </a:t>
            </a:r>
            <a:r>
              <a:rPr lang="en-US" sz="1700" dirty="0" err="1"/>
              <a:t>binaire</a:t>
            </a:r>
            <a:r>
              <a:rPr lang="en-US" sz="1700" dirty="0"/>
              <a:t>, </a:t>
            </a:r>
            <a:r>
              <a:rPr lang="en-US" sz="1700" dirty="0" err="1"/>
              <a:t>l'interprète</a:t>
            </a:r>
            <a:r>
              <a:rPr lang="en-US" sz="1700" dirty="0"/>
              <a:t> </a:t>
            </a:r>
            <a:r>
              <a:rPr lang="en-US" sz="1700" dirty="0" err="1"/>
              <a:t>traduit</a:t>
            </a:r>
            <a:r>
              <a:rPr lang="en-US" sz="1700" dirty="0"/>
              <a:t> le code source </a:t>
            </a:r>
            <a:r>
              <a:rPr lang="en-US" sz="1700" dirty="0" err="1"/>
              <a:t>en</a:t>
            </a:r>
            <a:r>
              <a:rPr lang="en-US" sz="1700" dirty="0"/>
              <a:t> instructions </a:t>
            </a:r>
            <a:r>
              <a:rPr lang="en-US" sz="1700" dirty="0" err="1"/>
              <a:t>compréhensibles</a:t>
            </a:r>
            <a:r>
              <a:rPr lang="en-US" sz="1700" dirty="0"/>
              <a:t> par la machine à la </a:t>
            </a:r>
            <a:r>
              <a:rPr lang="en-US" sz="1700" dirty="0" err="1"/>
              <a:t>volée</a:t>
            </a:r>
            <a:r>
              <a:rPr lang="en-US" sz="1700" dirty="0"/>
              <a:t> </a:t>
            </a:r>
            <a:r>
              <a:rPr lang="en-US" sz="1700" dirty="0" err="1"/>
              <a:t>ligne</a:t>
            </a:r>
            <a:r>
              <a:rPr lang="en-US" sz="1700" dirty="0"/>
              <a:t> par </a:t>
            </a:r>
            <a:r>
              <a:rPr lang="en-US" sz="1700" dirty="0" err="1"/>
              <a:t>ligne</a:t>
            </a:r>
            <a:r>
              <a:rPr lang="en-US" sz="1700" dirty="0"/>
              <a:t> </a:t>
            </a:r>
            <a:r>
              <a:rPr lang="en-US" sz="1700" dirty="0" err="1"/>
              <a:t>comme</a:t>
            </a:r>
            <a:r>
              <a:rPr lang="en-US" sz="1700" dirty="0"/>
              <a:t> (python et ruby)</a:t>
            </a:r>
          </a:p>
        </p:txBody>
      </p:sp>
      <p:sp>
        <p:nvSpPr>
          <p:cNvPr id="26" name="ZoneTexte 25">
            <a:extLst>
              <a:ext uri="{FF2B5EF4-FFF2-40B4-BE49-F238E27FC236}">
                <a16:creationId xmlns:a16="http://schemas.microsoft.com/office/drawing/2014/main" xmlns="" id="{2E5A3C57-EBD3-6531-23FB-12CDD9992850}"/>
              </a:ext>
            </a:extLst>
          </p:cNvPr>
          <p:cNvSpPr txBox="1"/>
          <p:nvPr/>
        </p:nvSpPr>
        <p:spPr>
          <a:xfrm>
            <a:off x="1410848" y="4406389"/>
            <a:ext cx="274320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t>Une</a:t>
            </a:r>
            <a:r>
              <a:rPr lang="en-US" dirty="0"/>
              <a:t> </a:t>
            </a:r>
            <a:r>
              <a:rPr lang="en-US" dirty="0" err="1"/>
              <a:t>approche</a:t>
            </a:r>
            <a:r>
              <a:rPr lang="en-US" dirty="0"/>
              <a:t> </a:t>
            </a:r>
            <a:r>
              <a:rPr lang="en-US" dirty="0" err="1"/>
              <a:t>hybride</a:t>
            </a:r>
            <a:r>
              <a:rPr lang="en-US" dirty="0"/>
              <a:t> entre compilation et </a:t>
            </a:r>
            <a:r>
              <a:rPr lang="en-US" dirty="0" err="1"/>
              <a:t>interprétation</a:t>
            </a:r>
            <a:r>
              <a:rPr lang="en-US" dirty="0"/>
              <a:t>. Le compilateur JIT </a:t>
            </a:r>
            <a:r>
              <a:rPr lang="en-US" dirty="0" err="1"/>
              <a:t>traduit</a:t>
            </a:r>
            <a:r>
              <a:rPr lang="en-US" dirty="0"/>
              <a:t> le code en temps </a:t>
            </a:r>
            <a:r>
              <a:rPr lang="en-US" dirty="0" err="1"/>
              <a:t>réel</a:t>
            </a:r>
            <a:r>
              <a:rPr lang="en-US" dirty="0"/>
              <a:t> </a:t>
            </a:r>
            <a:r>
              <a:rPr lang="en-US" dirty="0" err="1"/>
              <a:t>lors</a:t>
            </a:r>
            <a:r>
              <a:rPr lang="en-US" dirty="0"/>
              <a:t> de son </a:t>
            </a:r>
            <a:r>
              <a:rPr lang="en-US" dirty="0" err="1"/>
              <a:t>exécution</a:t>
            </a:r>
            <a:r>
              <a:rPr lang="en-US" dirty="0"/>
              <a:t>.</a:t>
            </a:r>
          </a:p>
        </p:txBody>
      </p:sp>
      <p:sp>
        <p:nvSpPr>
          <p:cNvPr id="27" name="ZoneTexte 26">
            <a:extLst>
              <a:ext uri="{FF2B5EF4-FFF2-40B4-BE49-F238E27FC236}">
                <a16:creationId xmlns:a16="http://schemas.microsoft.com/office/drawing/2014/main" xmlns="" id="{477A52A7-BD12-A793-68BC-4832434C7B2B}"/>
              </a:ext>
            </a:extLst>
          </p:cNvPr>
          <p:cNvSpPr txBox="1"/>
          <p:nvPr/>
        </p:nvSpPr>
        <p:spPr>
          <a:xfrm>
            <a:off x="2119801" y="1221003"/>
            <a:ext cx="245251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ea typeface="+mn-lt"/>
                <a:cs typeface="+mn-lt"/>
              </a:rPr>
              <a:t>Compilateur qui génère du code exécutable pour une autre machine que celle sur laquelle il est exécuté.</a:t>
            </a:r>
            <a:endParaRPr lang="fr-FR" dirty="0"/>
          </a:p>
        </p:txBody>
      </p:sp>
    </p:spTree>
    <p:extLst>
      <p:ext uri="{BB962C8B-B14F-4D97-AF65-F5344CB8AC3E}">
        <p14:creationId xmlns:p14="http://schemas.microsoft.com/office/powerpoint/2010/main" xmlns="" val="4080506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xmlns="" id="{7CD2F605-77BD-4D9C-BC95-97EB75D69D8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46100" y="-4763"/>
            <a:ext cx="5014912" cy="6862763"/>
            <a:chOff x="2928938" y="-4763"/>
            <a:chExt cx="5014912" cy="6862763"/>
          </a:xfrm>
        </p:grpSpPr>
        <p:sp>
          <p:nvSpPr>
            <p:cNvPr id="37" name="Freeform 6">
              <a:extLst>
                <a:ext uri="{FF2B5EF4-FFF2-40B4-BE49-F238E27FC236}">
                  <a16:creationId xmlns:a16="http://schemas.microsoft.com/office/drawing/2014/main" xmlns="" id="{40259AB5-8B5C-4CD4-AE10-7A177BB7383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38" name="Freeform 7">
              <a:extLst>
                <a:ext uri="{FF2B5EF4-FFF2-40B4-BE49-F238E27FC236}">
                  <a16:creationId xmlns:a16="http://schemas.microsoft.com/office/drawing/2014/main" xmlns="" id="{DB110D97-363A-40D5-98E8-D367DFCFB23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39" name="Freeform 9">
              <a:extLst>
                <a:ext uri="{FF2B5EF4-FFF2-40B4-BE49-F238E27FC236}">
                  <a16:creationId xmlns:a16="http://schemas.microsoft.com/office/drawing/2014/main" xmlns="" id="{30DC9DB4-96D0-47E9-A6E5-1590DED848F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40" name="Freeform 10">
              <a:extLst>
                <a:ext uri="{FF2B5EF4-FFF2-40B4-BE49-F238E27FC236}">
                  <a16:creationId xmlns:a16="http://schemas.microsoft.com/office/drawing/2014/main" xmlns="" id="{8CA317D7-424B-4887-BEDF-18EF7915C5C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41" name="Freeform 11">
              <a:extLst>
                <a:ext uri="{FF2B5EF4-FFF2-40B4-BE49-F238E27FC236}">
                  <a16:creationId xmlns:a16="http://schemas.microsoft.com/office/drawing/2014/main" xmlns="" id="{ACF40F67-B16B-4E7F-A595-0EF370063D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42" name="Freeform 12">
              <a:extLst>
                <a:ext uri="{FF2B5EF4-FFF2-40B4-BE49-F238E27FC236}">
                  <a16:creationId xmlns:a16="http://schemas.microsoft.com/office/drawing/2014/main" xmlns="" id="{EB2264F1-4BB6-4403-A681-A463AA73039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44" name="Rectangle 43">
            <a:extLst>
              <a:ext uri="{FF2B5EF4-FFF2-40B4-BE49-F238E27FC236}">
                <a16:creationId xmlns:a16="http://schemas.microsoft.com/office/drawing/2014/main" xmlns="" id="{F9DFC70C-0B30-4D8A-ACCE-E112906E63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8">
            <a:extLst>
              <a:ext uri="{FF2B5EF4-FFF2-40B4-BE49-F238E27FC236}">
                <a16:creationId xmlns:a16="http://schemas.microsoft.com/office/drawing/2014/main" xmlns="" id="{C5078CE6-CE6B-4EB4-BE80-35B2D5EAB72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6933" y="-16933"/>
            <a:ext cx="7340600" cy="6883400"/>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40600" h="6883400">
                <a:moveTo>
                  <a:pt x="5427133" y="8466"/>
                </a:moveTo>
                <a:lnTo>
                  <a:pt x="4783666" y="2573866"/>
                </a:lnTo>
                <a:lnTo>
                  <a:pt x="7340600" y="6874933"/>
                </a:lnTo>
                <a:lnTo>
                  <a:pt x="0" y="6883400"/>
                </a:lnTo>
                <a:lnTo>
                  <a:pt x="8466" y="0"/>
                </a:lnTo>
                <a:lnTo>
                  <a:pt x="5427133" y="8466"/>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xmlns="" id="{F73C811F-C16D-8927-30DC-69865A7B0FF8}"/>
              </a:ext>
            </a:extLst>
          </p:cNvPr>
          <p:cNvSpPr>
            <a:spLocks noGrp="1"/>
          </p:cNvSpPr>
          <p:nvPr>
            <p:ph type="title"/>
          </p:nvPr>
        </p:nvSpPr>
        <p:spPr>
          <a:xfrm>
            <a:off x="350003" y="2589795"/>
            <a:ext cx="4321248" cy="3858217"/>
          </a:xfrm>
          <a:effectLst/>
        </p:spPr>
        <p:txBody>
          <a:bodyPr vert="horz" lIns="91440" tIns="45720" rIns="91440" bIns="45720" rtlCol="0" anchor="b">
            <a:noAutofit/>
          </a:bodyPr>
          <a:lstStyle/>
          <a:p>
            <a:pPr algn="l">
              <a:lnSpc>
                <a:spcPct val="90000"/>
              </a:lnSpc>
            </a:pPr>
            <a:r>
              <a:rPr lang="en-US" sz="2800" dirty="0">
                <a:solidFill>
                  <a:schemeClr val="bg1"/>
                </a:solidFill>
              </a:rPr>
              <a:t>En conclusion, les </a:t>
            </a:r>
            <a:r>
              <a:rPr lang="en-US" sz="2800" err="1">
                <a:solidFill>
                  <a:schemeClr val="bg1"/>
                </a:solidFill>
              </a:rPr>
              <a:t>compilateurs</a:t>
            </a:r>
            <a:r>
              <a:rPr lang="en-US" sz="2800" dirty="0">
                <a:solidFill>
                  <a:schemeClr val="bg1"/>
                </a:solidFill>
              </a:rPr>
              <a:t> </a:t>
            </a:r>
            <a:r>
              <a:rPr lang="en-US" sz="2800" err="1">
                <a:solidFill>
                  <a:schemeClr val="bg1"/>
                </a:solidFill>
              </a:rPr>
              <a:t>sont</a:t>
            </a:r>
            <a:r>
              <a:rPr lang="en-US" sz="2800" dirty="0">
                <a:solidFill>
                  <a:schemeClr val="bg1"/>
                </a:solidFill>
              </a:rPr>
              <a:t> </a:t>
            </a:r>
            <a:r>
              <a:rPr lang="en-US" sz="2800" err="1">
                <a:solidFill>
                  <a:schemeClr val="bg1"/>
                </a:solidFill>
              </a:rPr>
              <a:t>essentiels</a:t>
            </a:r>
            <a:r>
              <a:rPr lang="en-US" sz="2800" dirty="0">
                <a:solidFill>
                  <a:schemeClr val="bg1"/>
                </a:solidFill>
              </a:rPr>
              <a:t> pour transformer le code source </a:t>
            </a:r>
            <a:r>
              <a:rPr lang="en-US" sz="2800" err="1">
                <a:solidFill>
                  <a:schemeClr val="bg1"/>
                </a:solidFill>
              </a:rPr>
              <a:t>en</a:t>
            </a:r>
            <a:r>
              <a:rPr lang="en-US" sz="2800" dirty="0">
                <a:solidFill>
                  <a:schemeClr val="bg1"/>
                </a:solidFill>
              </a:rPr>
              <a:t> instructions </a:t>
            </a:r>
            <a:r>
              <a:rPr lang="en-US" sz="2800" err="1">
                <a:solidFill>
                  <a:schemeClr val="bg1"/>
                </a:solidFill>
              </a:rPr>
              <a:t>compréhensibles</a:t>
            </a:r>
            <a:r>
              <a:rPr lang="en-US" sz="2800" dirty="0">
                <a:solidFill>
                  <a:schemeClr val="bg1"/>
                </a:solidFill>
              </a:rPr>
              <a:t> par les machines. </a:t>
            </a:r>
            <a:r>
              <a:rPr lang="en-US" sz="2800" err="1">
                <a:solidFill>
                  <a:schemeClr val="bg1"/>
                </a:solidFill>
              </a:rPr>
              <a:t>Différents</a:t>
            </a:r>
            <a:r>
              <a:rPr lang="en-US" sz="2800" dirty="0">
                <a:solidFill>
                  <a:schemeClr val="bg1"/>
                </a:solidFill>
              </a:rPr>
              <a:t> types de </a:t>
            </a:r>
            <a:r>
              <a:rPr lang="en-US" sz="2800" err="1">
                <a:solidFill>
                  <a:schemeClr val="bg1"/>
                </a:solidFill>
              </a:rPr>
              <a:t>compilateurs</a:t>
            </a:r>
            <a:r>
              <a:rPr lang="en-US" sz="2800" dirty="0">
                <a:solidFill>
                  <a:schemeClr val="bg1"/>
                </a:solidFill>
              </a:rPr>
              <a:t> </a:t>
            </a:r>
            <a:r>
              <a:rPr lang="en-US" sz="2800" err="1">
                <a:solidFill>
                  <a:schemeClr val="bg1"/>
                </a:solidFill>
              </a:rPr>
              <a:t>sont</a:t>
            </a:r>
            <a:r>
              <a:rPr lang="en-US" sz="2800" dirty="0">
                <a:solidFill>
                  <a:schemeClr val="bg1"/>
                </a:solidFill>
              </a:rPr>
              <a:t> </a:t>
            </a:r>
            <a:r>
              <a:rPr lang="en-US" sz="2800" err="1">
                <a:solidFill>
                  <a:schemeClr val="bg1"/>
                </a:solidFill>
              </a:rPr>
              <a:t>utilisés</a:t>
            </a:r>
            <a:r>
              <a:rPr lang="en-US" sz="2800" dirty="0">
                <a:solidFill>
                  <a:schemeClr val="bg1"/>
                </a:solidFill>
              </a:rPr>
              <a:t> </a:t>
            </a:r>
            <a:r>
              <a:rPr lang="en-US" sz="2800" err="1">
                <a:solidFill>
                  <a:schemeClr val="bg1"/>
                </a:solidFill>
              </a:rPr>
              <a:t>en</a:t>
            </a:r>
            <a:r>
              <a:rPr lang="en-US" sz="2800" dirty="0">
                <a:solidFill>
                  <a:schemeClr val="bg1"/>
                </a:solidFill>
              </a:rPr>
              <a:t> </a:t>
            </a:r>
            <a:r>
              <a:rPr lang="en-US" sz="2800" err="1">
                <a:solidFill>
                  <a:schemeClr val="bg1"/>
                </a:solidFill>
              </a:rPr>
              <a:t>fonction</a:t>
            </a:r>
            <a:r>
              <a:rPr lang="en-US" sz="2800" dirty="0">
                <a:solidFill>
                  <a:schemeClr val="bg1"/>
                </a:solidFill>
              </a:rPr>
              <a:t> des </a:t>
            </a:r>
            <a:r>
              <a:rPr lang="en-US" sz="2800" err="1">
                <a:solidFill>
                  <a:schemeClr val="bg1"/>
                </a:solidFill>
              </a:rPr>
              <a:t>besoins</a:t>
            </a:r>
            <a:r>
              <a:rPr lang="en-US" sz="2800" dirty="0">
                <a:solidFill>
                  <a:schemeClr val="bg1"/>
                </a:solidFill>
              </a:rPr>
              <a:t> </a:t>
            </a:r>
            <a:r>
              <a:rPr lang="en-US" sz="2800" err="1">
                <a:solidFill>
                  <a:schemeClr val="bg1"/>
                </a:solidFill>
              </a:rPr>
              <a:t>spécifiques</a:t>
            </a:r>
            <a:r>
              <a:rPr lang="en-US" sz="2800" dirty="0">
                <a:solidFill>
                  <a:schemeClr val="bg1"/>
                </a:solidFill>
              </a:rPr>
              <a:t>, </a:t>
            </a:r>
            <a:r>
              <a:rPr lang="en-US" sz="2800" err="1">
                <a:solidFill>
                  <a:schemeClr val="bg1"/>
                </a:solidFill>
              </a:rPr>
              <a:t>qu’il</a:t>
            </a:r>
            <a:r>
              <a:rPr lang="en-US" sz="2800" dirty="0">
                <a:solidFill>
                  <a:schemeClr val="bg1"/>
                </a:solidFill>
              </a:rPr>
              <a:t> </a:t>
            </a:r>
            <a:r>
              <a:rPr lang="en-US" sz="2800" err="1">
                <a:solidFill>
                  <a:schemeClr val="bg1"/>
                </a:solidFill>
              </a:rPr>
              <a:t>s’agisse</a:t>
            </a:r>
            <a:r>
              <a:rPr lang="en-US" sz="2800" dirty="0">
                <a:solidFill>
                  <a:schemeClr val="bg1"/>
                </a:solidFill>
              </a:rPr>
              <a:t> de performances, de </a:t>
            </a:r>
            <a:r>
              <a:rPr lang="en-US" sz="2800" err="1">
                <a:solidFill>
                  <a:schemeClr val="bg1"/>
                </a:solidFill>
              </a:rPr>
              <a:t>portabilité</a:t>
            </a:r>
            <a:r>
              <a:rPr lang="en-US" sz="2800" dirty="0">
                <a:solidFill>
                  <a:schemeClr val="bg1"/>
                </a:solidFill>
              </a:rPr>
              <a:t> </a:t>
            </a:r>
            <a:r>
              <a:rPr lang="en-US" sz="2800" err="1">
                <a:solidFill>
                  <a:schemeClr val="bg1"/>
                </a:solidFill>
              </a:rPr>
              <a:t>ou</a:t>
            </a:r>
            <a:r>
              <a:rPr lang="en-US" sz="2800" dirty="0">
                <a:solidFill>
                  <a:schemeClr val="bg1"/>
                </a:solidFill>
              </a:rPr>
              <a:t> de </a:t>
            </a:r>
            <a:r>
              <a:rPr lang="en-US" sz="2800" err="1">
                <a:solidFill>
                  <a:schemeClr val="bg1"/>
                </a:solidFill>
              </a:rPr>
              <a:t>flexibilité</a:t>
            </a:r>
            <a:r>
              <a:rPr lang="en-US" sz="2800" dirty="0">
                <a:solidFill>
                  <a:schemeClr val="bg1"/>
                </a:solidFill>
              </a:rPr>
              <a:t>.</a:t>
            </a:r>
          </a:p>
        </p:txBody>
      </p:sp>
      <p:sp>
        <p:nvSpPr>
          <p:cNvPr id="6" name="ZoneTexte 5">
            <a:extLst>
              <a:ext uri="{FF2B5EF4-FFF2-40B4-BE49-F238E27FC236}">
                <a16:creationId xmlns:a16="http://schemas.microsoft.com/office/drawing/2014/main" xmlns="" id="{134D36C5-0111-6614-F6C3-454AA8DD8746}"/>
              </a:ext>
            </a:extLst>
          </p:cNvPr>
          <p:cNvSpPr txBox="1"/>
          <p:nvPr/>
        </p:nvSpPr>
        <p:spPr>
          <a:xfrm>
            <a:off x="685801" y="442420"/>
            <a:ext cx="4062942" cy="126153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457200">
              <a:spcBef>
                <a:spcPct val="20000"/>
              </a:spcBef>
              <a:spcAft>
                <a:spcPts val="600"/>
              </a:spcAft>
              <a:buClr>
                <a:schemeClr val="accent1">
                  <a:lumMod val="75000"/>
                </a:schemeClr>
              </a:buClr>
              <a:buSzPct val="145000"/>
            </a:pPr>
            <a:r>
              <a:rPr lang="en-US" sz="3600" b="1" u="sng" dirty="0">
                <a:solidFill>
                  <a:srgbClr val="FFFF00"/>
                </a:solidFill>
              </a:rPr>
              <a:t>Conclusion </a:t>
            </a:r>
          </a:p>
        </p:txBody>
      </p:sp>
      <p:grpSp>
        <p:nvGrpSpPr>
          <p:cNvPr id="48" name="Group 47">
            <a:extLst>
              <a:ext uri="{FF2B5EF4-FFF2-40B4-BE49-F238E27FC236}">
                <a16:creationId xmlns:a16="http://schemas.microsoft.com/office/drawing/2014/main" xmlns="" id="{1FE3F97D-27C5-498C-A189-D1D4ADE014C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864100" y="-4763"/>
            <a:ext cx="5014912" cy="6862763"/>
            <a:chOff x="2928938" y="-4763"/>
            <a:chExt cx="5014912" cy="6862763"/>
          </a:xfrm>
        </p:grpSpPr>
        <p:sp>
          <p:nvSpPr>
            <p:cNvPr id="49" name="Freeform 6">
              <a:extLst>
                <a:ext uri="{FF2B5EF4-FFF2-40B4-BE49-F238E27FC236}">
                  <a16:creationId xmlns:a16="http://schemas.microsoft.com/office/drawing/2014/main" xmlns="" id="{E16A77AE-FC02-41D6-84BA-87C5D2842B8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50" name="Freeform 7">
              <a:extLst>
                <a:ext uri="{FF2B5EF4-FFF2-40B4-BE49-F238E27FC236}">
                  <a16:creationId xmlns:a16="http://schemas.microsoft.com/office/drawing/2014/main" xmlns="" id="{5AC60704-A008-45AB-86B8-68AE06B21C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51" name="Freeform 12">
              <a:extLst>
                <a:ext uri="{FF2B5EF4-FFF2-40B4-BE49-F238E27FC236}">
                  <a16:creationId xmlns:a16="http://schemas.microsoft.com/office/drawing/2014/main" xmlns="" id="{6D4F05EC-AD9F-40D6-8289-ED80321427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52" name="Freeform 13">
              <a:extLst>
                <a:ext uri="{FF2B5EF4-FFF2-40B4-BE49-F238E27FC236}">
                  <a16:creationId xmlns:a16="http://schemas.microsoft.com/office/drawing/2014/main" xmlns="" id="{E1AEBD23-D7CE-46D8-B8F4-0016B2F63C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53" name="Freeform 14">
              <a:extLst>
                <a:ext uri="{FF2B5EF4-FFF2-40B4-BE49-F238E27FC236}">
                  <a16:creationId xmlns:a16="http://schemas.microsoft.com/office/drawing/2014/main" xmlns="" id="{5E461B2A-6F25-4FD3-B8A8-8358718FB79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54" name="Freeform 15">
              <a:extLst>
                <a:ext uri="{FF2B5EF4-FFF2-40B4-BE49-F238E27FC236}">
                  <a16:creationId xmlns:a16="http://schemas.microsoft.com/office/drawing/2014/main" xmlns="" id="{DC9F5BDD-A982-4275-A718-21F673A3CE4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pic>
        <p:nvPicPr>
          <p:cNvPr id="5" name="Image 4" descr="La programmation informatique Photo Stock - Alamy">
            <a:extLst>
              <a:ext uri="{FF2B5EF4-FFF2-40B4-BE49-F238E27FC236}">
                <a16:creationId xmlns:a16="http://schemas.microsoft.com/office/drawing/2014/main" xmlns="" id="{46713608-AA85-5075-D3C5-052D38887EEA}"/>
              </a:ext>
            </a:extLst>
          </p:cNvPr>
          <p:cNvPicPr>
            <a:picLocks noChangeAspect="1"/>
          </p:cNvPicPr>
          <p:nvPr/>
        </p:nvPicPr>
        <p:blipFill>
          <a:blip r:embed="rId3"/>
          <a:srcRect t="8573" r="-2" b="2662"/>
          <a:stretch/>
        </p:blipFill>
        <p:spPr>
          <a:xfrm>
            <a:off x="5761084" y="10"/>
            <a:ext cx="6430917" cy="4338304"/>
          </a:xfrm>
          <a:custGeom>
            <a:avLst/>
            <a:gdLst/>
            <a:ahLst/>
            <a:cxnLst/>
            <a:rect l="l" t="t" r="r" b="b"/>
            <a:pathLst>
              <a:path w="6430917" h="4338314">
                <a:moveTo>
                  <a:pt x="712614" y="0"/>
                </a:moveTo>
                <a:lnTo>
                  <a:pt x="6430917" y="0"/>
                </a:lnTo>
                <a:lnTo>
                  <a:pt x="6430917" y="4338314"/>
                </a:lnTo>
                <a:lnTo>
                  <a:pt x="0" y="2800083"/>
                </a:lnTo>
                <a:close/>
              </a:path>
            </a:pathLst>
          </a:custGeom>
        </p:spPr>
      </p:pic>
      <p:pic>
        <p:nvPicPr>
          <p:cNvPr id="3" name="Image 2" descr="Résultat d’images pour photo informatique 4k code">
            <a:extLst>
              <a:ext uri="{FF2B5EF4-FFF2-40B4-BE49-F238E27FC236}">
                <a16:creationId xmlns:a16="http://schemas.microsoft.com/office/drawing/2014/main" xmlns="" id="{EEDD618D-04FA-C2EC-107C-5BD8A1C4BAB3}"/>
              </a:ext>
            </a:extLst>
          </p:cNvPr>
          <p:cNvPicPr>
            <a:picLocks noChangeAspect="1"/>
          </p:cNvPicPr>
          <p:nvPr/>
        </p:nvPicPr>
        <p:blipFill>
          <a:blip r:embed="rId4"/>
          <a:srcRect l="585" r="9616" b="-1"/>
          <a:stretch/>
        </p:blipFill>
        <p:spPr>
          <a:xfrm>
            <a:off x="5750346" y="2797516"/>
            <a:ext cx="6441654" cy="4060485"/>
          </a:xfrm>
          <a:custGeom>
            <a:avLst/>
            <a:gdLst/>
            <a:ahLst/>
            <a:cxnLst/>
            <a:rect l="l" t="t" r="r" b="b"/>
            <a:pathLst>
              <a:path w="6441654" h="4060485">
                <a:moveTo>
                  <a:pt x="0" y="0"/>
                </a:moveTo>
                <a:lnTo>
                  <a:pt x="6441654" y="1540800"/>
                </a:lnTo>
                <a:lnTo>
                  <a:pt x="6441654" y="4060485"/>
                </a:lnTo>
                <a:lnTo>
                  <a:pt x="4297229" y="4060485"/>
                </a:lnTo>
                <a:close/>
              </a:path>
            </a:pathLst>
          </a:custGeom>
        </p:spPr>
      </p:pic>
    </p:spTree>
    <p:extLst>
      <p:ext uri="{BB962C8B-B14F-4D97-AF65-F5344CB8AC3E}">
        <p14:creationId xmlns:p14="http://schemas.microsoft.com/office/powerpoint/2010/main" xmlns="" val="4276599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xmlns="" id="{08F94D66-27EC-4CB8-8226-D7F41C16186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46100" y="-4763"/>
            <a:ext cx="5014912" cy="6862763"/>
            <a:chOff x="2928938" y="-4763"/>
            <a:chExt cx="5014912" cy="6862763"/>
          </a:xfrm>
        </p:grpSpPr>
        <p:sp>
          <p:nvSpPr>
            <p:cNvPr id="9" name="Freeform 6">
              <a:extLst>
                <a:ext uri="{FF2B5EF4-FFF2-40B4-BE49-F238E27FC236}">
                  <a16:creationId xmlns:a16="http://schemas.microsoft.com/office/drawing/2014/main" xmlns="" id="{1A53964C-7D93-4C48-A4A6-C4C2C393C59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0" name="Freeform 7">
              <a:extLst>
                <a:ext uri="{FF2B5EF4-FFF2-40B4-BE49-F238E27FC236}">
                  <a16:creationId xmlns:a16="http://schemas.microsoft.com/office/drawing/2014/main" xmlns="" id="{9C944EEC-539E-4389-8785-58E65D04E8D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1" name="Freeform 9">
              <a:extLst>
                <a:ext uri="{FF2B5EF4-FFF2-40B4-BE49-F238E27FC236}">
                  <a16:creationId xmlns:a16="http://schemas.microsoft.com/office/drawing/2014/main" xmlns="" id="{7836EB7E-895C-4D68-B92E-312B371CBDB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2" name="Freeform 10">
              <a:extLst>
                <a:ext uri="{FF2B5EF4-FFF2-40B4-BE49-F238E27FC236}">
                  <a16:creationId xmlns:a16="http://schemas.microsoft.com/office/drawing/2014/main" xmlns="" id="{0F29242B-8CE7-4636-B326-4BEE42EB6D6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3" name="Freeform 11">
              <a:extLst>
                <a:ext uri="{FF2B5EF4-FFF2-40B4-BE49-F238E27FC236}">
                  <a16:creationId xmlns:a16="http://schemas.microsoft.com/office/drawing/2014/main" xmlns="" id="{4D0B8E9A-7727-4AD9-974E-8815F0B20EB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4" name="Freeform 12">
              <a:extLst>
                <a:ext uri="{FF2B5EF4-FFF2-40B4-BE49-F238E27FC236}">
                  <a16:creationId xmlns:a16="http://schemas.microsoft.com/office/drawing/2014/main" xmlns="" id="{1CD6C65C-71BE-4549-926A-1C1135FD06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6" name="Rectangle 15">
            <a:extLst>
              <a:ext uri="{FF2B5EF4-FFF2-40B4-BE49-F238E27FC236}">
                <a16:creationId xmlns:a16="http://schemas.microsoft.com/office/drawing/2014/main" xmlns="" id="{F64080D6-34DE-4277-97CC-2FB3812846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descr="Thank You Languages Blue Illustrations, Royalty-Free Vector Graphics ...">
            <a:extLst>
              <a:ext uri="{FF2B5EF4-FFF2-40B4-BE49-F238E27FC236}">
                <a16:creationId xmlns:a16="http://schemas.microsoft.com/office/drawing/2014/main" xmlns="" id="{1F6FE987-6ED3-ED3F-EAB6-B496D5988307}"/>
              </a:ext>
            </a:extLst>
          </p:cNvPr>
          <p:cNvPicPr>
            <a:picLocks noChangeAspect="1"/>
          </p:cNvPicPr>
          <p:nvPr/>
        </p:nvPicPr>
        <p:blipFill>
          <a:blip r:embed="rId2"/>
          <a:stretch>
            <a:fillRect/>
          </a:stretch>
        </p:blipFill>
        <p:spPr>
          <a:xfrm>
            <a:off x="-4851" y="-6021"/>
            <a:ext cx="12201703" cy="6870040"/>
          </a:xfrm>
          <a:prstGeom prst="rect">
            <a:avLst/>
          </a:prstGeom>
        </p:spPr>
      </p:pic>
    </p:spTree>
    <p:extLst>
      <p:ext uri="{BB962C8B-B14F-4D97-AF65-F5344CB8AC3E}">
        <p14:creationId xmlns:p14="http://schemas.microsoft.com/office/powerpoint/2010/main" xmlns="" val="1022071386"/>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otalTime>0</TotalTime>
  <Words>240</Words>
  <Application>Microsoft Office PowerPoint</Application>
  <PresentationFormat>Personnalisé</PresentationFormat>
  <Paragraphs>36</Paragraphs>
  <Slides>7</Slides>
  <Notes>0</Notes>
  <HiddenSlides>0</HiddenSlides>
  <MMClips>0</MMClips>
  <ScaleCrop>false</ScaleCrop>
  <HeadingPairs>
    <vt:vector size="4" baseType="variant">
      <vt:variant>
        <vt:lpstr>Thème</vt:lpstr>
      </vt:variant>
      <vt:variant>
        <vt:i4>1</vt:i4>
      </vt:variant>
      <vt:variant>
        <vt:lpstr>Titres des diapositives</vt:lpstr>
      </vt:variant>
      <vt:variant>
        <vt:i4>7</vt:i4>
      </vt:variant>
    </vt:vector>
  </HeadingPairs>
  <TitlesOfParts>
    <vt:vector size="8" baseType="lpstr">
      <vt:lpstr>Parallax</vt:lpstr>
      <vt:lpstr>Les compilateurs</vt:lpstr>
      <vt:lpstr>Plan de présentation : Les types de compilateurs.   </vt:lpstr>
      <vt:lpstr>1) Introduction</vt:lpstr>
      <vt:lpstr>Diapositive 4</vt:lpstr>
      <vt:lpstr>Diapositive 5</vt:lpstr>
      <vt:lpstr>En conclusion, les compilateurs sont essentiels pour transformer le code source en instructions compréhensibles par les machines. Différents types de compilateurs sont utilisés en fonction des besoins spécifiques, qu’il s’agisse de performances, de portabilité ou de flexibilité.</vt:lpstr>
      <vt:lpstr>Diapositive 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compilateurs</dc:title>
  <dc:creator/>
  <cp:lastModifiedBy>Pc</cp:lastModifiedBy>
  <cp:revision>197</cp:revision>
  <dcterms:created xsi:type="dcterms:W3CDTF">2024-10-16T18:24:37Z</dcterms:created>
  <dcterms:modified xsi:type="dcterms:W3CDTF">2024-11-04T18:16:30Z</dcterms:modified>
</cp:coreProperties>
</file>