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1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1D9FD-64C8-29DB-2DDB-CBF5BC43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E1242A-7017-9748-EB4C-73367548D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051A1-F3BE-BE65-8941-431F2F6D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E2D-7DDD-4385-9136-B24722BFCC2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06765-B757-DE16-3698-8F28A489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D67B2-867A-4ED6-5C46-A173BA2F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88AE-53B3-4EEB-A0FD-0A506E3E2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5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B5628-B5C4-16B5-AFE3-3522A438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70886-81B6-1AE1-F9DD-EB3EEFC55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67774-8F8A-378F-D5F6-59D38814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E2D-7DDD-4385-9136-B24722BFCC2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74EAA-0BB6-419D-CA18-C4D34D7B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03255-9A25-8D7D-65DC-4C669B61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88AE-53B3-4EEB-A0FD-0A506E3E2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7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F786A5-C7F1-4A47-90E5-8F255479A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4FB8D-101F-F527-C48F-3C990B23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00BCB-AE78-C0CA-5019-EB601E16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E2D-7DDD-4385-9136-B24722BFCC2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13FF4-0BCF-7C3E-5C7F-50EBF7F9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4CBC3-D36E-F2C9-9D62-240D0CC3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88AE-53B3-4EEB-A0FD-0A506E3E2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97D73-EC3C-6732-3A15-5163C7AA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BDC2D-9C4C-1497-511F-368E37C0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58192-F8FA-068B-09C8-7A3C8520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E2D-7DDD-4385-9136-B24722BFCC2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751B8-4C8B-5508-A27D-62122D39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644DC-3BAC-FD9C-D4C4-CF794DBB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88AE-53B3-4EEB-A0FD-0A506E3E2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8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B2400-7C78-A8EE-1B54-3309A554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5CE4E-14E7-5410-3081-7A4CD5F8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981B-6798-70CA-BAFA-499E982C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E2D-7DDD-4385-9136-B24722BFCC2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AB550-F23C-1644-CA33-055DFCB9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4D984-22B8-6C9D-C437-F2DAE298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88AE-53B3-4EEB-A0FD-0A506E3E2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CACBE-4677-FFBF-91B9-AE1A70EF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96C6E-DA17-797C-88BB-E5C36B23E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07B1A0-00BA-7D73-7FF6-DD89C07BC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172B9-ECF5-B0AF-1BC5-F5516400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E2D-7DDD-4385-9136-B24722BFCC2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61AF-7EF2-2116-45AE-34ED928A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62697-E1D7-8547-4C8B-409279F1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88AE-53B3-4EEB-A0FD-0A506E3E2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8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5090A-2DD8-53C3-8033-F9A98282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D5999-D67D-10C2-61E7-03DEB5273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C0325-E636-C5D5-A767-E0022FB57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5EBD27-6D96-26A2-88EC-F94BC5EBD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7CEED-E73C-4D62-8AC8-663D5FD17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4345A-62F6-86D1-A034-27DDB17B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E2D-7DDD-4385-9136-B24722BFCC2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D029F1-26C2-EE1A-303C-5368DD1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8C030B-DA37-88AE-42B8-73C27DB9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88AE-53B3-4EEB-A0FD-0A506E3E2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7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2C084-4283-CFCC-5F3C-B5DC9609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9FF827-B041-78AD-5461-8926C51E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E2D-7DDD-4385-9136-B24722BFCC2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192B10-41DE-C90D-4EBD-3663682C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C20818-3E80-1BC4-1675-26555E33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88AE-53B3-4EEB-A0FD-0A506E3E2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6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B3860B-A297-753E-202A-A16B148D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E2D-7DDD-4385-9136-B24722BFCC2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7937CE-8FC2-7DF2-76BE-BBBCF266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E38A7-32CD-856D-3532-49814F07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88AE-53B3-4EEB-A0FD-0A506E3E2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356F-C056-867C-1AC4-F75B9ABB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2E31C-22D2-A6E6-17CC-C8DCF26F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1C90C6-A216-5ACB-3CE5-1CDE53870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C97D2-7061-98CC-2A92-531CDFC9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E2D-7DDD-4385-9136-B24722BFCC2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79AFF-25E7-1055-41AD-5008A1C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FD475-10D2-64DE-A357-2021B4F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88AE-53B3-4EEB-A0FD-0A506E3E2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5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CEDB5-A3C9-7624-1C22-5BE3780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A868E-FB5A-C2EF-50DA-97689F14C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6FF70-ECDE-43CD-05F7-7080A0B3B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CAD5B9-9585-E57D-A409-8C9A74BC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E2D-7DDD-4385-9136-B24722BFCC2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36848-CAF9-9933-E00A-554BDEDA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635BA-1891-CCA8-F137-1FE006B1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88AE-53B3-4EEB-A0FD-0A506E3E2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0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60B0D6-B76C-7AA4-3A14-ECE0EF56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9204-BD37-B6B2-FFA0-3029BFCF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B57FC-BF79-7E82-387E-8B7DF10A5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E3E2D-7DDD-4385-9136-B24722BFCC2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5718C-D24C-ABF3-85AE-8550DFA73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713A3-3A6D-A502-B1F3-AF77458B6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688AE-53B3-4EEB-A0FD-0A506E3E20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ugeek.github.io/blog/post/2019-03-25-monta-un-servidor-web-nginx-con-una-sola-linea-de-terminal-docker.html" TargetMode="External"/><Relationship Id="rId3" Type="http://schemas.openxmlformats.org/officeDocument/2006/relationships/hyperlink" Target="https://ugeek.github.io/blog/post/2020-06-07-instalar-node-js-12-version-estable.html" TargetMode="External"/><Relationship Id="rId7" Type="http://schemas.openxmlformats.org/officeDocument/2006/relationships/hyperlink" Target="https://opensource.com/article/17/2/six-open-source-brands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damiandeluca.com.ar/como-crear-un-proyecto-con-react" TargetMode="External"/><Relationship Id="rId5" Type="http://schemas.openxmlformats.org/officeDocument/2006/relationships/hyperlink" Target="https://www.devlabsalliance.com/blog/what-is-azure-microsoft-cloud-computing-service-platform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jpg"/><Relationship Id="rId9" Type="http://schemas.openxmlformats.org/officeDocument/2006/relationships/hyperlink" Target="https://blog.crazytaxii.com/posts/redis_high_availabilit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hyperlink" Target="https://blog.knoldus.com/introduction-to-kubernetes-deployment-strategi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logos-marcas.com/github-logo/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3BEFF749-B91F-AD97-EE1C-867FF9552769}"/>
              </a:ext>
            </a:extLst>
          </p:cNvPr>
          <p:cNvGrpSpPr/>
          <p:nvPr/>
        </p:nvGrpSpPr>
        <p:grpSpPr>
          <a:xfrm>
            <a:off x="2707367" y="3844957"/>
            <a:ext cx="3749045" cy="2110185"/>
            <a:chOff x="2707368" y="654044"/>
            <a:chExt cx="3749045" cy="21101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DD7D37-38DE-7B7E-1731-79C6FD826BF6}"/>
                </a:ext>
              </a:extLst>
            </p:cNvPr>
            <p:cNvSpPr/>
            <p:nvPr/>
          </p:nvSpPr>
          <p:spPr>
            <a:xfrm>
              <a:off x="2707368" y="654044"/>
              <a:ext cx="3749045" cy="21101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스크린샷, 그린, 그래픽,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5871897-B893-6812-12CC-7763C9751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994536" y="1014991"/>
              <a:ext cx="1174707" cy="138829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488F89-173A-B8F1-926A-62306C973D7F}"/>
              </a:ext>
            </a:extLst>
          </p:cNvPr>
          <p:cNvSpPr/>
          <p:nvPr/>
        </p:nvSpPr>
        <p:spPr>
          <a:xfrm>
            <a:off x="3523691" y="3562167"/>
            <a:ext cx="2116393" cy="5655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Back-End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96D18C-3699-FC1D-95F4-D0FAFA981537}"/>
              </a:ext>
            </a:extLst>
          </p:cNvPr>
          <p:cNvSpPr/>
          <p:nvPr/>
        </p:nvSpPr>
        <p:spPr>
          <a:xfrm>
            <a:off x="6700954" y="2251742"/>
            <a:ext cx="3749045" cy="21101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그래픽, 폰트, 로고, 클립아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A56F0A-8B06-E23C-DF1F-EC6790635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35256" y="2575634"/>
            <a:ext cx="1562416" cy="887640"/>
          </a:xfrm>
          <a:prstGeom prst="rect">
            <a:avLst/>
          </a:prstGeom>
        </p:spPr>
      </p:pic>
      <p:pic>
        <p:nvPicPr>
          <p:cNvPr id="16" name="그림 15" descr="그래픽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D9E232B-9C47-FD46-FA3C-16853641A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95552" y="3562167"/>
            <a:ext cx="1614831" cy="741234"/>
          </a:xfrm>
          <a:prstGeom prst="rect">
            <a:avLst/>
          </a:prstGeom>
        </p:spPr>
      </p:pic>
      <p:pic>
        <p:nvPicPr>
          <p:cNvPr id="19" name="그림 18" descr="그래픽, 로고, 폰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FD4AF7E-9774-B1D5-0B90-C5C885297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995851" y="3695732"/>
            <a:ext cx="1487155" cy="47410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0E7C36-88FB-0287-1F3E-D4BB3484A9B8}"/>
              </a:ext>
            </a:extLst>
          </p:cNvPr>
          <p:cNvGrpSpPr/>
          <p:nvPr/>
        </p:nvGrpSpPr>
        <p:grpSpPr>
          <a:xfrm>
            <a:off x="2707367" y="403186"/>
            <a:ext cx="3749045" cy="2405254"/>
            <a:chOff x="2707368" y="3562167"/>
            <a:chExt cx="3749045" cy="240525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52B744-A621-9882-26D9-D3A5BECEB0CA}"/>
                </a:ext>
              </a:extLst>
            </p:cNvPr>
            <p:cNvSpPr/>
            <p:nvPr/>
          </p:nvSpPr>
          <p:spPr>
            <a:xfrm>
              <a:off x="2707368" y="3857236"/>
              <a:ext cx="3749045" cy="21101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 descr="그래픽, 원, 다채로움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63E5623-6255-51D2-FFB3-4F4448B82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3166137" y="4355756"/>
              <a:ext cx="1253398" cy="1113143"/>
            </a:xfrm>
            <a:prstGeom prst="rect">
              <a:avLst/>
            </a:prstGeom>
          </p:spPr>
        </p:pic>
        <p:pic>
          <p:nvPicPr>
            <p:cNvPr id="8" name="그림 7" descr="그래픽, 다채로움, 상징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8E411C5A-38B3-B2E4-636A-66B2EA241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4752138" y="4355756"/>
              <a:ext cx="1217697" cy="1217697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0221A17-D73D-9437-8C5F-F9748A674CA8}"/>
                </a:ext>
              </a:extLst>
            </p:cNvPr>
            <p:cNvSpPr/>
            <p:nvPr/>
          </p:nvSpPr>
          <p:spPr>
            <a:xfrm>
              <a:off x="3526972" y="3562167"/>
              <a:ext cx="2116393" cy="56557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Front-End</a:t>
              </a:r>
              <a:endParaRPr lang="ko-KR" altLang="en-US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46B9A89-53DE-3244-3AAF-B5BCFD81F7B3}"/>
              </a:ext>
            </a:extLst>
          </p:cNvPr>
          <p:cNvSpPr/>
          <p:nvPr/>
        </p:nvSpPr>
        <p:spPr>
          <a:xfrm>
            <a:off x="7517279" y="1848110"/>
            <a:ext cx="2116393" cy="5655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39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6AE421-4238-9033-51CF-1200C0FF2562}"/>
              </a:ext>
            </a:extLst>
          </p:cNvPr>
          <p:cNvSpPr/>
          <p:nvPr/>
        </p:nvSpPr>
        <p:spPr>
          <a:xfrm>
            <a:off x="8746041" y="1013363"/>
            <a:ext cx="3749045" cy="4303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59537C-C0C3-5B96-DAE3-4121A03909F6}"/>
              </a:ext>
            </a:extLst>
          </p:cNvPr>
          <p:cNvSpPr/>
          <p:nvPr/>
        </p:nvSpPr>
        <p:spPr>
          <a:xfrm>
            <a:off x="630865" y="1013363"/>
            <a:ext cx="3749045" cy="4303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 descr="컴퓨터 단색으로 채워진">
            <a:extLst>
              <a:ext uri="{FF2B5EF4-FFF2-40B4-BE49-F238E27FC236}">
                <a16:creationId xmlns:a16="http://schemas.microsoft.com/office/drawing/2014/main" id="{2D3586B6-C41D-37DF-027B-8ED4EF631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8189" y="1224600"/>
            <a:ext cx="914400" cy="914400"/>
          </a:xfrm>
        </p:spPr>
      </p:pic>
      <p:pic>
        <p:nvPicPr>
          <p:cNvPr id="7" name="내용 개체 틀 4" descr="컴퓨터 단색으로 채워진">
            <a:extLst>
              <a:ext uri="{FF2B5EF4-FFF2-40B4-BE49-F238E27FC236}">
                <a16:creationId xmlns:a16="http://schemas.microsoft.com/office/drawing/2014/main" id="{B5982751-52BA-E22A-439A-E8B67FAF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90" y="3605788"/>
            <a:ext cx="914400" cy="914400"/>
          </a:xfrm>
          <a:prstGeom prst="rect">
            <a:avLst/>
          </a:prstGeom>
        </p:spPr>
      </p:pic>
      <p:pic>
        <p:nvPicPr>
          <p:cNvPr id="8" name="내용 개체 틀 4" descr="컴퓨터 단색으로 채워진">
            <a:extLst>
              <a:ext uri="{FF2B5EF4-FFF2-40B4-BE49-F238E27FC236}">
                <a16:creationId xmlns:a16="http://schemas.microsoft.com/office/drawing/2014/main" id="{CD07E8A2-B0D3-539A-9370-7661668F5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6383" y="3605788"/>
            <a:ext cx="914400" cy="914400"/>
          </a:xfrm>
          <a:prstGeom prst="rect">
            <a:avLst/>
          </a:prstGeom>
        </p:spPr>
      </p:pic>
      <p:pic>
        <p:nvPicPr>
          <p:cNvPr id="10" name="그림 9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84F82CC-F7C7-A0D9-DFC7-33C6B711C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72358" y="2460047"/>
            <a:ext cx="2254179" cy="126797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F6812-2178-5540-51B5-EC63DD5C376F}"/>
              </a:ext>
            </a:extLst>
          </p:cNvPr>
          <p:cNvSpPr/>
          <p:nvPr/>
        </p:nvSpPr>
        <p:spPr>
          <a:xfrm>
            <a:off x="1447190" y="678197"/>
            <a:ext cx="2116393" cy="5655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15007A-D630-4C4A-22AC-7A855E93E986}"/>
              </a:ext>
            </a:extLst>
          </p:cNvPr>
          <p:cNvSpPr/>
          <p:nvPr/>
        </p:nvSpPr>
        <p:spPr>
          <a:xfrm>
            <a:off x="4688454" y="1013363"/>
            <a:ext cx="3749045" cy="4303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내용 개체 틀 4" descr="컴퓨터 단색으로 채워진">
            <a:extLst>
              <a:ext uri="{FF2B5EF4-FFF2-40B4-BE49-F238E27FC236}">
                <a16:creationId xmlns:a16="http://schemas.microsoft.com/office/drawing/2014/main" id="{8D8B43C1-3675-0CF4-80B5-C065B050A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9519" y="1973944"/>
            <a:ext cx="914400" cy="914400"/>
          </a:xfrm>
          <a:prstGeom prst="rect">
            <a:avLst/>
          </a:prstGeom>
        </p:spPr>
      </p:pic>
      <p:pic>
        <p:nvPicPr>
          <p:cNvPr id="18" name="내용 개체 틀 4" descr="컴퓨터 단색으로 채워진">
            <a:extLst>
              <a:ext uri="{FF2B5EF4-FFF2-40B4-BE49-F238E27FC236}">
                <a16:creationId xmlns:a16="http://schemas.microsoft.com/office/drawing/2014/main" id="{A8672C71-BB80-7AAA-EA5A-E8AEC2E3A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4984" y="1973944"/>
            <a:ext cx="914400" cy="914400"/>
          </a:xfrm>
          <a:prstGeom prst="rect">
            <a:avLst/>
          </a:prstGeom>
        </p:spPr>
      </p:pic>
      <p:pic>
        <p:nvPicPr>
          <p:cNvPr id="19" name="그림 18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63EE8DE-9797-7708-FB74-17D1D1E81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98681" y="3429000"/>
            <a:ext cx="1728588" cy="9723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C5CEDF-9FEE-6307-B2ED-42B9CF7A371A}"/>
              </a:ext>
            </a:extLst>
          </p:cNvPr>
          <p:cNvSpPr/>
          <p:nvPr/>
        </p:nvSpPr>
        <p:spPr>
          <a:xfrm>
            <a:off x="5504779" y="678197"/>
            <a:ext cx="2116393" cy="5655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Azure Virtual Machine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5093F3-0D52-71B3-B969-BBEAE0AC118D}"/>
              </a:ext>
            </a:extLst>
          </p:cNvPr>
          <p:cNvCxnSpPr>
            <a:cxnSpLocks/>
          </p:cNvCxnSpPr>
          <p:nvPr/>
        </p:nvCxnSpPr>
        <p:spPr>
          <a:xfrm flipV="1">
            <a:off x="1533359" y="3165205"/>
            <a:ext cx="295441" cy="389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8967C33-A9F7-9664-B8FE-C0A33B5A97A9}"/>
              </a:ext>
            </a:extLst>
          </p:cNvPr>
          <p:cNvCxnSpPr>
            <a:cxnSpLocks/>
          </p:cNvCxnSpPr>
          <p:nvPr/>
        </p:nvCxnSpPr>
        <p:spPr>
          <a:xfrm flipH="1" flipV="1">
            <a:off x="3156625" y="3165205"/>
            <a:ext cx="295441" cy="389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6C79DF-70E3-5924-E4FF-9F2BBCA96FAE}"/>
              </a:ext>
            </a:extLst>
          </p:cNvPr>
          <p:cNvCxnSpPr>
            <a:cxnSpLocks/>
          </p:cNvCxnSpPr>
          <p:nvPr/>
        </p:nvCxnSpPr>
        <p:spPr>
          <a:xfrm flipH="1" flipV="1">
            <a:off x="2494767" y="2084220"/>
            <a:ext cx="4680" cy="346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93D6F6-AFE5-98C2-0123-DB153DF1F0AA}"/>
              </a:ext>
            </a:extLst>
          </p:cNvPr>
          <p:cNvCxnSpPr>
            <a:cxnSpLocks/>
          </p:cNvCxnSpPr>
          <p:nvPr/>
        </p:nvCxnSpPr>
        <p:spPr>
          <a:xfrm flipH="1" flipV="1">
            <a:off x="5756719" y="2985606"/>
            <a:ext cx="282729" cy="346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891F880-B6D7-CFF1-8C49-90C1C28B1F9A}"/>
              </a:ext>
            </a:extLst>
          </p:cNvPr>
          <p:cNvCxnSpPr>
            <a:cxnSpLocks/>
          </p:cNvCxnSpPr>
          <p:nvPr/>
        </p:nvCxnSpPr>
        <p:spPr>
          <a:xfrm flipV="1">
            <a:off x="6999455" y="2985606"/>
            <a:ext cx="282729" cy="346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그림 38" descr="상징, 폰트, 로고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CEE6D1-C510-4ED6-759E-C92E4B6BC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629147" y="1607398"/>
            <a:ext cx="1982830" cy="1115342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BFADE454-BCFB-042F-AC14-01BFF8420ACA}"/>
              </a:ext>
            </a:extLst>
          </p:cNvPr>
          <p:cNvSpPr/>
          <p:nvPr/>
        </p:nvSpPr>
        <p:spPr>
          <a:xfrm>
            <a:off x="9562366" y="678197"/>
            <a:ext cx="2116393" cy="5655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Kubernetes</a:t>
            </a:r>
          </a:p>
        </p:txBody>
      </p:sp>
      <p:pic>
        <p:nvPicPr>
          <p:cNvPr id="42" name="그림 41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50FA65-A77C-FC48-47C4-2CCD0D53D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56268" y="3385434"/>
            <a:ext cx="1728588" cy="972331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8D13AFE-6F85-63E7-26BE-94B3D140044D}"/>
              </a:ext>
            </a:extLst>
          </p:cNvPr>
          <p:cNvCxnSpPr>
            <a:cxnSpLocks/>
          </p:cNvCxnSpPr>
          <p:nvPr/>
        </p:nvCxnSpPr>
        <p:spPr>
          <a:xfrm flipV="1">
            <a:off x="10620562" y="2837702"/>
            <a:ext cx="0" cy="49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6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39D8940-EE10-CD91-8F40-551D3B9733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D788FB-C7A2-A84C-DB01-0F78DED2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433754"/>
            <a:ext cx="5353050" cy="323850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1256AA-FA3E-BF9F-9760-6A48F3D87D35}"/>
              </a:ext>
            </a:extLst>
          </p:cNvPr>
          <p:cNvSpPr/>
          <p:nvPr/>
        </p:nvSpPr>
        <p:spPr>
          <a:xfrm>
            <a:off x="1708222" y="3447213"/>
            <a:ext cx="1668026" cy="225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A53760-0E44-BAFB-E673-A655386CD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643" y="395654"/>
            <a:ext cx="5362221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FE98AFD-3DEB-E43D-3AE3-1945E3733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856" y="2793178"/>
            <a:ext cx="3632531" cy="406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5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7644C-2D08-C5B6-1400-6ABE2639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A0BF9-C603-9C04-8741-6744ED37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8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하민 유</dc:creator>
  <cp:lastModifiedBy>하민 유</cp:lastModifiedBy>
  <cp:revision>2</cp:revision>
  <dcterms:created xsi:type="dcterms:W3CDTF">2025-09-09T16:18:56Z</dcterms:created>
  <dcterms:modified xsi:type="dcterms:W3CDTF">2025-09-10T07:44:53Z</dcterms:modified>
</cp:coreProperties>
</file>