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FF33"/>
    <a:srgbClr val="FFFF00"/>
    <a:srgbClr val="FF9900"/>
    <a:srgbClr val="0400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28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F1E7-A23A-44EA-80BF-D8B1FDCF2FE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9682-16AA-42DB-BF36-0EC36887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5530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F1E7-A23A-44EA-80BF-D8B1FDCF2FE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9682-16AA-42DB-BF36-0EC36887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693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F1E7-A23A-44EA-80BF-D8B1FDCF2FE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9682-16AA-42DB-BF36-0EC36887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92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F1E7-A23A-44EA-80BF-D8B1FDCF2FE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9682-16AA-42DB-BF36-0EC36887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1439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F1E7-A23A-44EA-80BF-D8B1FDCF2FE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9682-16AA-42DB-BF36-0EC36887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9183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F1E7-A23A-44EA-80BF-D8B1FDCF2FE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9682-16AA-42DB-BF36-0EC36887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274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F1E7-A23A-44EA-80BF-D8B1FDCF2FE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9682-16AA-42DB-BF36-0EC36887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083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F1E7-A23A-44EA-80BF-D8B1FDCF2FE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9682-16AA-42DB-BF36-0EC36887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7930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F1E7-A23A-44EA-80BF-D8B1FDCF2FE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9682-16AA-42DB-BF36-0EC36887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8741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F1E7-A23A-44EA-80BF-D8B1FDCF2FE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9682-16AA-42DB-BF36-0EC36887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95853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EF1E7-A23A-44EA-80BF-D8B1FDCF2FE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939682-16AA-42DB-BF36-0EC36887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34118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EF1E7-A23A-44EA-80BF-D8B1FDCF2FE7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939682-16AA-42DB-BF36-0EC368876EF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864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04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234F06-ACD7-04B1-9B14-859D4A694C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9117" y="5034225"/>
            <a:ext cx="3374570" cy="1132950"/>
          </a:xfrm>
        </p:spPr>
        <p:txBody>
          <a:bodyPr anchor="ctr">
            <a:normAutofit fontScale="90000"/>
          </a:bodyPr>
          <a:lstStyle/>
          <a:p>
            <a:pPr algn="l">
              <a:lnSpc>
                <a:spcPct val="100000"/>
              </a:lnSpc>
            </a:pPr>
            <a:r>
              <a:rPr lang="en-US" altLang="ko-KR" sz="3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#</a:t>
            </a:r>
            <a:r>
              <a:rPr lang="en-US" altLang="ko-KR" sz="3600" b="1" dirty="0">
                <a:solidFill>
                  <a:srgbClr val="FF99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Cheat-key</a:t>
            </a:r>
            <a:r>
              <a:rPr lang="en-US" altLang="ko-KR" sz="3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br>
              <a:rPr lang="en-US" altLang="ko-KR" sz="36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</a:br>
            <a:r>
              <a:rPr lang="ko-KR" altLang="en-US" sz="2000" b="1" dirty="0" err="1">
                <a:solidFill>
                  <a:schemeClr val="tx2">
                    <a:lumMod val="50000"/>
                    <a:lumOff val="50000"/>
                  </a:schemeClr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유하민</a:t>
            </a:r>
            <a:r>
              <a:rPr lang="en-US" altLang="ko-KR" sz="20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ko-KR" altLang="en-US" sz="2000" b="1" dirty="0">
                <a:solidFill>
                  <a:srgbClr val="FF00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박상우</a:t>
            </a:r>
            <a:r>
              <a:rPr lang="en-US" altLang="ko-KR" sz="20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ko-KR" altLang="en-US" sz="2000" b="1" dirty="0" err="1">
                <a:solidFill>
                  <a:srgbClr val="FFFF00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박한비</a:t>
            </a:r>
            <a:r>
              <a:rPr lang="en-US" altLang="ko-KR" sz="2000" b="1" dirty="0">
                <a:solidFill>
                  <a:schemeClr val="bg1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, </a:t>
            </a:r>
            <a:r>
              <a:rPr lang="ko-KR" altLang="en-US" sz="2000" b="1" dirty="0">
                <a:solidFill>
                  <a:srgbClr val="99FF33"/>
                </a:solidFill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이지후</a:t>
            </a:r>
            <a:endParaRPr lang="ko-KR" altLang="en-US" sz="3600" b="1" dirty="0">
              <a:solidFill>
                <a:srgbClr val="99FF33"/>
              </a:solidFill>
              <a:latin typeface="Calibri Light" panose="020F0302020204030204" pitchFamily="34" charset="0"/>
              <a:ea typeface="HY엽서L" panose="02030600000101010101" pitchFamily="18" charset="-127"/>
              <a:cs typeface="Calibri Light" panose="020F0302020204030204" pitchFamily="34" charset="0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5B6A1F9-6FC7-7C51-1C17-2D2782F0119B}"/>
              </a:ext>
            </a:extLst>
          </p:cNvPr>
          <p:cNvSpPr txBox="1">
            <a:spLocks/>
          </p:cNvSpPr>
          <p:nvPr/>
        </p:nvSpPr>
        <p:spPr>
          <a:xfrm>
            <a:off x="1066800" y="865834"/>
            <a:ext cx="9172470" cy="25631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</a:pPr>
            <a:r>
              <a:rPr lang="ko-KR" altLang="en-US" sz="4800" b="1" dirty="0">
                <a:solidFill>
                  <a:schemeClr val="bg1"/>
                </a:solidFill>
                <a:latin typeface="HY엽서L" panose="02030600000101010101" pitchFamily="18" charset="-127"/>
                <a:ea typeface="HY엽서L" panose="02030600000101010101" pitchFamily="18" charset="-127"/>
              </a:rPr>
              <a:t>온라인  매칭 게임 개발 프로젝트</a:t>
            </a:r>
          </a:p>
        </p:txBody>
      </p:sp>
    </p:spTree>
    <p:extLst>
      <p:ext uri="{BB962C8B-B14F-4D97-AF65-F5344CB8AC3E}">
        <p14:creationId xmlns:p14="http://schemas.microsoft.com/office/powerpoint/2010/main" val="3025978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62AAB4C-7D64-9A99-A4F2-A887C09044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3435" y="294290"/>
            <a:ext cx="4171768" cy="5523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702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196</TotalTime>
  <Words>15</Words>
  <Application>Microsoft Office PowerPoint</Application>
  <PresentationFormat>와이드스크린</PresentationFormat>
  <Paragraphs>2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HY엽서L</vt:lpstr>
      <vt:lpstr>Aptos</vt:lpstr>
      <vt:lpstr>Aptos Display</vt:lpstr>
      <vt:lpstr>Arial</vt:lpstr>
      <vt:lpstr>Calibri Light</vt:lpstr>
      <vt:lpstr>Office Theme</vt:lpstr>
      <vt:lpstr># Cheat-key  유하민, 박상우, 박한비, 이지후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하민 유</dc:creator>
  <cp:lastModifiedBy>하민 유</cp:lastModifiedBy>
  <cp:revision>2</cp:revision>
  <dcterms:created xsi:type="dcterms:W3CDTF">2025-09-01T09:28:03Z</dcterms:created>
  <dcterms:modified xsi:type="dcterms:W3CDTF">2025-09-01T12:44:31Z</dcterms:modified>
</cp:coreProperties>
</file>