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248275" cx="9334500"/>
  <p:notesSz cx="5248275" cy="9334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 name="Shape 11"/>
        <p:cNvGrpSpPr/>
        <p:nvPr/>
      </p:nvGrpSpPr>
      <p:grpSpPr>
        <a:xfrm>
          <a:off x="0" y="0"/>
          <a:ext cx="0" cy="0"/>
          <a:chOff x="0" y="0"/>
          <a:chExt cx="0" cy="0"/>
        </a:xfrm>
      </p:grpSpPr>
      <p:sp>
        <p:nvSpPr>
          <p:cNvPr id="12" name="Google Shape;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 name="Google Shape;1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Vanishing Gradient : This happens when the gradients become too small during backpropagation, leading to slow learning in deep networks</a:t>
            </a:r>
            <a:endParaRPr/>
          </a:p>
        </p:txBody>
      </p:sp>
      <p:sp>
        <p:nvSpPr>
          <p:cNvPr id="14" name="Google Shape;1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Binary Cross-Entropy is commonly used as a loss function for binary classification tasks. It compares the predicted probabilities, \( p(y_i) \), to the actual class labels \( y_i \), where \( y_i \in \{0, 1\} \). The formula penalizes confident misclassifications more heavily, ensuring that incorrect predictions with high confidence result in larger loss values. Mathematically, the loss is computed as the average of \( -[y_i \log(p(y_i)) + (1 - y_i) \log(1 - p(y_i))] \), emphasizing minimizing the difference between the predicted probabilities and actual labels.</a:t>
            </a:r>
            <a:endParaRPr/>
          </a:p>
        </p:txBody>
      </p:sp>
      <p:sp>
        <p:nvSpPr>
          <p:cNvPr id="74" name="Google Shape;7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Binary Cross-Entropy is commonly used as a loss function for binary classification tasks. It compares the predicted probabilities, \( p(y_i) \), to the actual class labels \( y_i \), where \( y_i \in \{0, 1\} \). The formula penalizes confident misclassifications more heavily, ensuring that incorrect predictions with high confidence result in larger loss values. Mathematically, the loss is computed as the average of \( -[y_i \log(p(y_i)) + (1 - y_i) \log(1 - p(y_i))] \), emphasizing minimizing the difference between the predicted probabilities and actual labels.</a:t>
            </a:r>
            <a:endParaRPr/>
          </a:p>
        </p:txBody>
      </p:sp>
      <p:sp>
        <p:nvSpPr>
          <p:cNvPr id="79" name="Google Shape;7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 name="Shape 16"/>
        <p:cNvGrpSpPr/>
        <p:nvPr/>
      </p:nvGrpSpPr>
      <p:grpSpPr>
        <a:xfrm>
          <a:off x="0" y="0"/>
          <a:ext cx="0" cy="0"/>
          <a:chOff x="0" y="0"/>
          <a:chExt cx="0" cy="0"/>
        </a:xfrm>
      </p:grpSpPr>
      <p:sp>
        <p:nvSpPr>
          <p:cNvPr id="17" name="Google Shape;1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 name="Google Shape;1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 name="Google Shape;1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 name="Google Shape;2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 name="Google Shape;2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 name="Google Shape;2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Vanishing Gradient : This happens when the gradients become too small during backpropagation, leading to slow learning in deep networks</a:t>
            </a:r>
            <a:endParaRPr/>
          </a:p>
        </p:txBody>
      </p:sp>
      <p:sp>
        <p:nvSpPr>
          <p:cNvPr id="29" name="Google Shape;2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 name="Google Shape;3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Zero-centered outputs, like those from the tanh activation function, allow the gradients to oscillate around zero, making the updates in weight space more balanced. This means both positive and negative gradients are possible, preventing a bias toward a particular direction. As a result, the network converges faster since it avoids slow, biased updates that occur when all outputs are positive (as seen with sigmoid).</a:t>
            </a:r>
            <a:endParaRPr/>
          </a:p>
        </p:txBody>
      </p:sp>
      <p:sp>
        <p:nvSpPr>
          <p:cNvPr id="34" name="Google Shape;3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 name="Google Shape;3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 name="Google Shape;3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 name="Google Shape;4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 name="Google Shape;4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0"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 name="Shape 15"/>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 name="Shape 2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 name="Shape 25"/>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 name="Shape 30"/>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 name="Shape 35"/>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 name="Shape 40"/>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 name="Shape 45"/>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 name="Shape 50"/>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 name="Shape 55"/>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