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860" r:id="rId9"/>
    <p:sldId id="861" r:id="rId10"/>
    <p:sldId id="862" r:id="rId11"/>
    <p:sldId id="863" r:id="rId12"/>
    <p:sldId id="864" r:id="rId13"/>
    <p:sldId id="865" r:id="rId14"/>
    <p:sldId id="781" r:id="rId15"/>
    <p:sldId id="262" r:id="rId16"/>
    <p:sldId id="263" r:id="rId17"/>
    <p:sldId id="264" r:id="rId18"/>
    <p:sldId id="265" r:id="rId19"/>
    <p:sldId id="266" r:id="rId20"/>
    <p:sldId id="282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25T17:18:0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25387 14274 0,'0'-53'578,"0"14"-578</inkml:trace>
  <inkml:trace contextRef="#ctx0" brushRef="#br0" timeOffset="4774.88">17436 0 0,'0'13'15,"-26"-13"1,26 27 0,0-1-1,0 1 17,13-27-1,-13 26-16,26-26 17,1 0 530,-27-13-546,26 13 218,-26-27 1,27 27 296,-27-39-531,39 39 15,-39-27-15</inkml:trace>
  <inkml:trace contextRef="#ctx0" brushRef="#br0" timeOffset="14982.99">14155 4154 0,'0'-13'109,"0"-14"-77,0-26-17,40 27 1,-14 26-1,14-27-15,92 27 32,-79 14-32,-26 92 15,-27 52 1,-40 41 0,0-107 15,14-26-16,-1-66 1,27-13 15,0-13-15,53-54 0,27-52-1,26-13 1,-54 65-1,-25 54 1,-27-1 0,0 54 31,-13 12-47,-14 94 31,27-80-16,0 0 1,80-14 0,39-39-1,-14-26 1,-52-1 0,-13 1-1</inkml:trace>
  <inkml:trace contextRef="#ctx0" brushRef="#br0" timeOffset="15751.09">15147 3506 0,'0'0'0,"0"-27"15,0 1 16,0-1 1,27 27-32,-1 0 15,-26 40 17,0 13-17,0 0-15,0 26 16,0 67-1,-26-67 1,26 14 0,0-14-1,26 1 1,14-54 0,39-26-1</inkml:trace>
  <inkml:trace contextRef="#ctx0" brushRef="#br0" timeOffset="16035.55">15200 4352 0,'0'0'0,"0"27"32,40-27-32,39 0 31,-52 0-16,-1 0 1,-26-40 0,-13 40-1,-80 0 1,54 13 15,65-13 0,1 0-31,-1 0 0</inkml:trace>
  <inkml:trace contextRef="#ctx0" brushRef="#br0" timeOffset="17697.9">15690 3889 0,'0'0'0,"-27"0"16,41 0 93,25 0-93,27 0-16,-13 0 16,172 0-1,-106-39 1,14 39 0,-67-27-16,0 27 31,-40 0-16,-52 0 32,-1 0-47</inkml:trace>
  <inkml:trace contextRef="#ctx0" brushRef="#br0" timeOffset="18097.2">16060 4008 0,'-26'27'32,"-1"-1"-32,1 1 31,52-27 31,14 0-62,39 0 16,107 0 0,38 0-1,28-13 1,-186 13-1,-40 0 17,-26-27-17,-13 27 17,13-26-32</inkml:trace>
  <inkml:trace contextRef="#ctx0" brushRef="#br0" timeOffset="18692.86">16603 3744 0,'0'0'0,"0"-27"16,-40 14-1,13 13-15,-12-26 16,-1 26 0,14 0-1,52 13 63,14-13-78,13 40 16,66 13 0,53-14-1,-66-12 1,-54-27 0,-25 26-1,13 1 1,-14-1-1,-26 40 1,-26 0 0,-93 27-1,26-40 1,67-27 0,-1 1 15,27-54 31</inkml:trace>
  <inkml:trace contextRef="#ctx0" brushRef="#br0" timeOffset="21198.04">17740 3241 0,'0'-26'16,"-13"-1"15,13 93 63,0 172-79,0-132-15,0 159 16,0-172-16,0-14 16,0-26-1,0-27 1,0 1-1,0-1 17,0-79-1</inkml:trace>
  <inkml:trace contextRef="#ctx0" brushRef="#br0" timeOffset="22223.51">17701 3215 0,'0'0'16,"13"-27"62,27 27-78,26-39 15,132-1 1,67 0 0,198 0-1,-331 1 1,133-1 0,-199 14-1,-40 26 1,-26 13 31,0 27-32,27-14-15,39 53 32,13 54-17,80 144 1,-93-78-1,-26-27 1,-40-40 0,26-105-16,-26-1 15,0 1 1,0-1 0,0 1 30,-53-27-14,0 0-32,-79 0 15,-225 26 17,0 27-17,-40-13 1,79-1-1,67 1 1,119-14 0,105-26-1,27-13 126,0-13-125</inkml:trace>
  <inkml:trace contextRef="#ctx0" brushRef="#br0" timeOffset="23211.29">18362 3347 0,'-26'0'16,"26"26"31,0 14-31,0 53-1,0-14 1,13 14-1,-13-54-15,26 1 16,-26 92 0,0-105-1,0-80 32,0 13-47,0-39 16,0 39 15,0 14-31,53 26 16,0-27-1,-26 27-15,-1 0 16,53 0 15,-52 0-15,-1 53-1,-26-26 1,27 52 0,-1-26-1,1-13 1,-1-40 0,-26 26 15,27-52 31,-27-1-46</inkml:trace>
  <inkml:trace contextRef="#ctx0" brushRef="#br0" timeOffset="24910.27">19936 3612 0,'0'0'0,"-26"0"16,52 0 77,40 0-93,27 0 16,39 0-16,133 0 16,66 0-1,-93 0 16,-53-40-15,-119 40 0,-13-27-1,-26 27 1,25 0-16,-38 0 31,-28-26 16</inkml:trace>
  <inkml:trace contextRef="#ctx0" brushRef="#br0" timeOffset="25396.91">21206 3413 0,'-26'-26'32,"39"26"30,27 0-46,26 13-16,13-13 15,146 66 1,-145-26 0,-54-14-1,1-26 1,-27 27 15,-14-27-31,-65 79 16,-40 0 15,92-52-15,1-27-16,-14 53 15,40-27 1,-26-26 46</inkml:trace>
  <inkml:trace contextRef="#ctx0" brushRef="#br0" timeOffset="26476.54">21947 3201 0,'0'27'94,"40"66"-78,-40 12-16,0 133 15,0-158 1,0-14-16,0-26 15,26 13 1,-26-27 0,0-39 31,0-40-32,0 26 1,0 1-16,66-40 15,27 26 1,-40 40 0,-13 0-1,-14 13 1,1 67 15,-27-54-15,0 40-1,-14 1 1,14-28 0,-26-39-1,26 27-15,66-27 32</inkml:trace>
  <inkml:trace contextRef="#ctx0" brushRef="#br0" timeOffset="26937.87">22675 3545 0,'0'-39'31,"0"12"-31,-40 27 62,-13 80-46,27 25 0,-27-38-1,53-14-15,0 39 16,13-12 0,119-1 15,-79-79-16,-26 0 1,39 0 0</inkml:trace>
  <inkml:trace contextRef="#ctx0" brushRef="#br0" timeOffset="27643">22939 3704 0,'0'-26'16,"14"26"-1,39-40 1,-27 40-16,14 26 16,-40 1-1,0 92 1,-14-40 0,-12-39 15,39-40 16,14-40-47,65-39 31,-65 53-15,-1-67-1,-26 14 1,0 65 15,-26 28 0,26 25-15,-27 14 0,27-13-1,0 0 1,0-14-1,27-26 17,52 40-17,-26-40 1,-13 0 0,13 0-1,-27 0 1,-26-14-1</inkml:trace>
  <inkml:trace contextRef="#ctx0" brushRef="#br0" timeOffset="28071.1">23469 3175 0,'0'13'63,"0"27"-48,26 39 1,53 40 0,-12 40-1,-1 53 1,-27-40 0,-131 26 15,65-145-31,-52 0 15,-27-13 17,66-40-17</inkml:trace>
  <inkml:trace contextRef="#ctx0" brushRef="#br0" timeOffset="31696.02">24011 3519 0,'0'0'0,"0"26"16,-27-26 15,54 0 47,13 0-78,13 0 0,26 40 31,-53-40-31,1 0 16,-1 0-1</inkml:trace>
  <inkml:trace contextRef="#ctx0" brushRef="#br0" timeOffset="32038.77">24064 3717 0,'0'27'16,"0"-1"15,0 1-16,13-27 1,-13 26-16,40-26 16,-14 0-16,27 0 15,-26 0 1,-41 0 46,14-13-62</inkml:trace>
  <inkml:trace contextRef="#ctx0" brushRef="#br0" timeOffset="33886.56">24633 3373 0,'66'0'265,"-26"0"-265,39 0 16,-66 0 0,40 0-1,-13 0 1,-53 27 93,13-1-93,-40 1-16,-13 39 16,13-26-1,40-14 16,0 1-15,0-1 0,13 0-1,14 1 1,26-1 0,26 1-1,-26-27 1,-26 0-1,-1 0 1,-39 0 78,13-13-94,-27 13 15</inkml:trace>
  <inkml:trace contextRef="#ctx0" brushRef="#br0" timeOffset="35085.83">24818 3903 0,'26'0'32,"-52"0"811,-14 0-827</inkml:trace>
  <inkml:trace contextRef="#ctx0" brushRef="#br0" timeOffset="35917.85">16153 4895 0,'0'0'0,"-27"0"0,27-27 15</inkml:trace>
  <inkml:trace contextRef="#ctx0" brushRef="#br0" timeOffset="38320.86">13891 3625 0,'0'0'0,"-27"26"16,40-26 31,14 0-16,-27 27-31,26-27 16,1 0-16,12 0 15,107 0 16,-27 0-31,-26-27 16,-27 27 15,13 0-15,-26-26 0,26 26-1,-65 0 1,39 0-1,-27 0 1,1 0 0,-1 0-1,0 13 1,1 13 0,-1 1-1,-26-1 16,27 1-31,-27-1 16,26-26 15,-26 53-15,27 13 0,-1 27 15,-26-67-31,0 14 15,27 40 1,-27-54 0,26 53-1,1-52 1,-27 12 0,0 81 15,0-94-31,0 40 15,-14-13 17,14 0-17,0 0 1,0 0 0,0-27-1,0 40 1,0-39-1,0-1 1,0 1 0,0-1 15,-26-26-15,-80 0 15,13 0-16,14 0-15,26 0 16,0 0 15,-13 0-15,13 27 0,-13-27-1,40 0 1,-14 26-1,13-26 17,1 0-1,0 0-15,26-13-1,-27-14 1,27-25-1,0 38 1,-53-92 0,53 67-16,-40-1 15,1-52 1,-1-54 0,40-13-1,-26-13 1,26 14-1,0 78 1,0 40 0,0-39-1,-27-14 1,27 67 0,0 39 202</inkml:trace>
  <inkml:trace contextRef="#ctx0" brushRef="#br0" timeOffset="51615.82">13031 7355 0,'-27'0'16,"1"0"15,26-26 32,-27 26-48,27-27 1,14 27 0,-14-13-16,39 13 0,14 0 31,27 0-16,-28 27 1,-25 92 0,-27 26-1,-13-39 1,13-53 0,-27-40-1,27-52 32,13-1-47,-13-13 16,67 13-16,-1-52 15,13-41 17,-79 107-32,27-1 15,-54 67 48,27 0-48,-53 66 1,53-67 0,-26-12-16,26 26 15,13-27 1,53 1-1,53-27 17,-39 0-32,-1 0 15,14-14 1,-41-12 0</inkml:trace>
  <inkml:trace contextRef="#ctx0" brushRef="#br0" timeOffset="52264.84">14645 7422 0,'0'0'15,"-27"0"1,80 0 15,0 0-15,106 0-1,-27 0-15,0 0 16,67-40 0,-27 40-1,-106-27 1,-92 1 15,26-1-15,-40 27-16</inkml:trace>
  <inkml:trace contextRef="#ctx0" brushRef="#br0" timeOffset="52637.8">15333 7210 0,'0'0'0,"-27"0"16,-13-27 0,54 27 30,39 0-30,26 27 0,53 26-1,-52-14 1,-41 14 0,1-26-1,-40-1 1,0 1-1,0-1-15,-40 27 16,-39 13 0,79-39 15,26-27 16,1 0-47</inkml:trace>
  <inkml:trace contextRef="#ctx0" brushRef="#br0" timeOffset="53912.78">16285 6945 0,'0'-26'0,"40"52"109,-14 160-93,-26-67-1,0-27 1,0-39-1,27-26 1,-27-80 47,0 26-48,0-39 1,0 40-16,26-1 15,1 1 1,12-14-16,-12 40 31,-1 0-15,14 53 0,-14 0-1,1-27 1,-1 40-1,-26-26 1,0 13 0,0 13-1,0-39 48,27-27-48,-1 0 1</inkml:trace>
  <inkml:trace contextRef="#ctx0" brushRef="#br0" timeOffset="54418.8">17264 7355 0,'0'0'0,"27"0"47,39 0-31,106 0-1,53 0 1,-40 0 0,13-26-1,-145 26 1,-40 0-16,-13-27 31,-26 27 16</inkml:trace>
  <inkml:trace contextRef="#ctx0" brushRef="#br0" timeOffset="54795.75">17952 7183 0,'-40'-26'16,"67"26"78,12 0-94,28 0 0,25 13 31,-39-13-31,-26 53 0,-1-13 15,-26 13 1,0 0 15,-13 0-15,-14-27 0,27 0-1,-26-26 1,26 27-1,-27-1 1</inkml:trace>
  <inkml:trace contextRef="#ctx0" brushRef="#br0" timeOffset="57027.7">18957 6826 0,'0'-26'78,"0"52"94,0 14-172,14 26 0,-14 0 16,0-13-16,0 40 31,0-27-15,26-40-1,-26 14 1,0-14-1,0-52 32,0 0-31,0-14-16,27-13 16,52 13-1,-26 14 1,0 26 15,-14 40-31,-12 52 31,13 1-31,-40-54 32,0 14-17,0-39 1</inkml:trace>
  <inkml:trace contextRef="#ctx0" brushRef="#br0" timeOffset="57359.79">19566 6932 0,'-13'0'15,"13"53"1,-53 66 0,0 13-1,26 27 1,27-119-1,0 39 1,0-52-16,27 12 16,26-39-1,39 0 1,1 0 0,-40 0-16</inkml:trace>
  <inkml:trace contextRef="#ctx0" brushRef="#br0" timeOffset="57895.9">19778 7250 0,'0'0'0,"13"0"31,40 26-16,-53 0 1,26 54 0,-26 26-1,0-80 1,-13 1 0,66-67 15,39-53 0,-25 14-31,-28-14 16,-12 40 15,-40 53 0,-14 0-15,27 53-1,-26 0 1,39 27 0,27-54-1,-1 14 1,14-14 0,0-26-1,0 0 1,-13-13-1</inkml:trace>
  <inkml:trace contextRef="#ctx0" brushRef="#br0" timeOffset="58192.53">20492 6800 0,'0'0'0,"40"13"16,26 80-1,40 39 1,-27 93 0,-39-146-1,-67 14 1,-39-40-1,-13 13 1,52-40 0,1 1-16</inkml:trace>
  <inkml:trace contextRef="#ctx0" brushRef="#br0" timeOffset="60456.81">13401 8903 0,'13'53'172,"-13"-13"-172,40 13 0,-40-14 15,27 28 1,12-67-16,-39 26 15,27-26 1,26 0 15,-27 0-31,-26-40 16,26-13 15,-26 14-15,0 12-1,0 1 1,0 39 31,27 53-31,-27 40-1,26 13 1,14 27-1,-40-80-15,27 40 16,-27-27 0,0-13-1,-14 0 17,-52-66-1,26 0-16,40-66 1,0 13 0,0 0-1,14 0 1,-14 27-16,26 13 31,-26-14-15,40 27 31,-40-26-32,53 26-15,-14-27 16</inkml:trace>
  <inkml:trace contextRef="#ctx0" brushRef="#br0" timeOffset="61247.71">14790 9432 0,'-26'-13'0,"39"13"110,27-26-95,26 26-15,-13 0 16,13 0-16,-13 0 16,66 0-1,53 0 1,-80-40-1,-65 40 1,-1 0 0,-26-26 46,0 12-46</inkml:trace>
  <inkml:trace contextRef="#ctx0" brushRef="#br0" timeOffset="61696.74">15293 9208 0,'0'0'0,"-27"-40"31,27 53 31,14-13-46,-14 27-16,119-1 31,-80 14-31,28-40 31,-41 26-31,14-26 16,-40 27 0,0-1-1,-13 67 1,-27-40 0,13-14-1,1 1 1,-14-14 15,53-26 16</inkml:trace>
  <inkml:trace contextRef="#ctx0" brushRef="#br0" timeOffset="62672.91">16550 8916 0,'0'0'15,"0"-26"1,0 66 46,0-1-62,0 28 16,0-15-16,26 81 16,-26-14 15,27-93-31,-27 1 31,0-41 16,26-25-31,-26-1-1,27 14 1,-27-1-16,52-26 15,1 53 1,-13-53 0,-13 53-1,-1 27 1,-26 26 0,40 26 15,-14-52-31,-26-1 0,27 14 31,-1 26-15,-26-40-1,0 1 1,26-27 0,-26-13 15,27-54 0,-27 41-31</inkml:trace>
  <inkml:trace contextRef="#ctx0" brushRef="#br0" timeOffset="63908.7">18005 9194 0,'-27'0'32,"54"0"124,13 0-140,26 0-16,53 0 15,79 0 16,-65 0-15,-14 0-16,-40-13 31,-39 13-15,-54 0 46,14-26-62</inkml:trace>
  <inkml:trace contextRef="#ctx0" brushRef="#br0" timeOffset="64336.84">18706 9075 0,'0'0'16,"-26"0"-1,26-26 17,13 52 46,13-26-78,1 27 15,52-1 1,-52 1 0,-27-1-1,0 1 1,0 12 0,-14-39-1,14 40-15,0-14 31,-13 1-31</inkml:trace>
  <inkml:trace contextRef="#ctx0" brushRef="#br0" timeOffset="65439.04">19354 8665 0,'0'-26'0,"0"39"78,0 13-78,0 14 16,14 92 0,-14-13-1,0-26 1,26-40 0,-26 0-1,0-66 48,0-14-63,0 1 15,0-27 1,26 0 0,27 53-16,-26-27 15,-1 27 16,-13 0-15,80 80 0,-66-27 15,-27 13-15,0-26-16,0 12 15,0-25 1,0-1-1,105-26 17,-65 0-32</inkml:trace>
  <inkml:trace contextRef="#ctx0" brushRef="#br0" timeOffset="65836.1">20307 8599 0,'0'-27'0,"-13"27"31,-14 0 0,-13 0-31,14 40 16,-14 0-1,14 26-15,-14 106 16,14 40 0,39-173-1,53 28 1,-13-15-1,40-52 1,-14 0 0,-53 0-1,14 0 1</inkml:trace>
  <inkml:trace contextRef="#ctx0" brushRef="#br0" timeOffset="66602">20545 8930 0,'0'0'15,"0"-40"-15,0 14 16,0 39 46,40 13-46,-40 1 0,26 26-1,-26-27 1,0 1-16,27-27 31,12 0-15,-12 0-16,39-53 31,-66 0-15,26 53-1,-26-14 16,0 41 16,0 26-31,0 26 0,0 1-1,0 12 1,-13-26-1,-13 0 1,-1-66 0,27 27-1,-26-27-15,-14-27 32,40-39-17,0 0 1,0-13-1,40-14 1,26 14 15,-27 52-15,-12 27 0,-27-13-16</inkml:trace>
  <inkml:trace contextRef="#ctx0" brushRef="#br0" timeOffset="66952.8">20995 8665 0,'0'0'0,"26"0"31,14 0-15,-14 27-1,14 39-15,-14 106 32,41 0-17,-67 0 1,0-133-1,-27 14 1,-39 13 0,-132 27-1,158-93 1,13 0-16</inkml:trace>
  <inkml:trace contextRef="#ctx0" brushRef="#br0" timeOffset="68092.89">19553 7898 0,'0'13'125,"0"14"-125,26-1 16,-26 40-1,0-13 1,27 0 0,-27-13-1,0-14 1,0 1-1,0-1 17,-14-26-17</inkml:trace>
  <inkml:trace contextRef="#ctx0" brushRef="#br0" timeOffset="69158.39">19817 7818 0,'0'-26'16,"0"66"125,0-1-126,0-12-15,0-1 16,0 14-1,0-14 1,0 80 0,0-79-1,0 12 1,0 1 0,0 13-1,0-13 1,0-14-1,27-26-15,-27 27 16,0-1 47,0-39 202,0-14-249,-27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25T17:31:12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7699 12184 0,'0'27'203,"0"-1"-187,0 40-1,0 13 1,0-26 0,-13-26-1,13-1 63</inkml:trace>
  <inkml:trace contextRef="#ctx0" brushRef="#br0" timeOffset="660.88">7898 12250 0,'-27'0'47,"27"-39"0,14 39-31,-14-27-1,39 27-15,14 13 32,-53 14-17,0 12-15,0 107 16,-13-14-1,-13-105 1,26 12 0,-27-39-1,27 27 32,13-27-16,27 0-15,0 0 0,-1 0-1,-12 0 1,-1 0 15,1-13-15</inkml:trace>
  <inkml:trace contextRef="#ctx0" brushRef="#br0" timeOffset="1493.02">8295 12263 0,'0'-26'31,"0"0"16,-14 26-31,1 0-1,-13 0 17,26 13-1,-27-13-31,27 26 16,0 1-1,53 52 16,0-39-31,-13-1 16,13 1 0,-27-13 15,1-1-15,-27 0-1,0 1 1,0-1-1,-14 1 1,-12-27 0,26-40-1,0-26 1,0 13 0,0 13-16,13-26 15,-13 40 1,0-14-1,27 14 1,-27-1 15</inkml:trace>
  <inkml:trace contextRef="#ctx0" brushRef="#br0" timeOffset="9965.91">10292 11602 0,'0'26'125,"0"1"-125,0 13 15,0 52 1,0-52-16,0 13 16,-26 0 15,26-27-16,0-52 17</inkml:trace>
  <inkml:trace contextRef="#ctx0" brushRef="#br0" timeOffset="10646.99">10530 11695 0,'-13'0'31,"-13"0"-15,-1 0 31,27-14-16,40 14-15,-40-26-16,40 26 15,-1 0 1,-12 26 0,-27 41-1,0-41-15,0 0 16,-13 27 0,-14-13-1,1-14 16,39-26 48,40 0-64,-27 0-15,1 0 16,-1 0-1,1 0-15,-1-13 16</inkml:trace>
  <inkml:trace contextRef="#ctx0" brushRef="#br0" timeOffset="11426.13">10967 11708 0,'0'0'0,"0"-27"31,0 1-15,-13 26-16,13-27 16,-40 27-1,14-26 1,-14 26 0,-39 13-1,79 14 1,0-1 15,0-13-15,13 14 15,40-27-31,-14 40 16,14-40-1,-26 26 1,12 14-1,-12-14 1,-27 1 0,-13-1-1,-14 0 17,1-52-1,26-27-16,0 27 1,13-1-16,-13 1 16,79-40-1,-52 39 1,-1-13 0,-39 40 62,13-13 15</inkml:trace>
  <inkml:trace contextRef="#ctx0" brushRef="#br0" timeOffset="15023.04">20836 9459 0,'0'13'125,"40"27"-125,-40 13 16,0-14-16,0 41 15,0-1 1,0-52 15,0-1 1,-14-26-17</inkml:trace>
  <inkml:trace contextRef="#ctx0" brushRef="#br0" timeOffset="15662.61">21299 9499 0,'-13'0'47,"-14"0"-32,-12 0 1,12 0-1,40-27 32,14 27-47,-1 0 16,14 0 0,-14 0-1,-26 27 1,0 65-1,-53-12 1,1-28 15,25-52-31,1 40 0,-1-40 16,40 0 31,27 0-32,39 0 1,-26-13 0,-13 13-16,13 0 15,0 0 1,-27-27 0,1 27-1,-1 0 1</inkml:trace>
  <inkml:trace contextRef="#ctx0" brushRef="#br0" timeOffset="16241.71">21749 9551 0,'0'0'0,"0"-26"31,0-14-15,0 14 0,0-27-1,0 40 1,-13 13 0,-40 0-1,13 0 1,13 26 15,27 14-15,27 52-1,39-65 1,0 13 0,0 39 15,-26-66-16,-40 14 1,-40 12 0,-13-12-1,14-27 1,39-13 0,-27 13-16,27-67 15,40-65 1,26 40-1,-39 52 1,26-79 0,-27 79-1</inkml:trace>
  <inkml:trace contextRef="#ctx0" brushRef="#br0" timeOffset="26803.86">22013 8771 0,'0'-13'110,"-13"13"-95,-13-27 1,-14 27 0,-13-26-1,-13 26 1,-66-27 0,92 27-1,-92-39 1,65 39-1,-12-27 1,0 27 0,-54-26-1,54-1 1,-14-12 0,14 12-1,-14 27 16,41 0-31,-1 0 32,13 0-17,-13 13 1,27 14 0,-1-27-1,1 39 1,-40 14-1,13-26 1,39-1 0,-12 1-1,-1 12 1,1-12 0,-14 26-1,14-13-15,26-1 31,-27-12-15,27-1 15,0 67-15,0-80 0,-26 40-16,26-13 31,0-14-31,0 14 15,13 39 1,-13-52 0,0 52 15,27-26-31,-1-13 16,80 52 15,-80-65-31,54 26 31,-14 13-15,0-40-1,0-26 1,-13 0 0,-26 27-1,52-27 1,-26 26-1,26-26 1,1 0 0,-1 0-1,-26 40-15,13-40 16,-13 0 0,13 0 15,-39 0-31,65 0 15,1 0 17,13-27-17,-80 27 1,53-39 0,-26 12-1,0-13 1,13-52-1,-66 39 1,0-26 0,0-27-1,40 0 1,-40 40 0,0 13-1,27 40 1,-27-40-1,0 13 17,0 14-17,-14 26 1,14-27 0,0 1 15,14-1-31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25T17:32:08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2990 0,'-27'0'109,"54"0"-31,39 0-62,-39 0 0,-27 26 31,0 1-47,-14 26 15,-39 0 1,53-27-1,-26 0 1,39-26 15,14 27-15,39 13 0,-66-1-1,0 14 1,0-13-1,-133-14 1,94-26-16,-41 0 31,14 0-31,13 0 16,93-13 31,0 13-32,52-26 1</inkml:trace>
  <inkml:trace contextRef="#ctx0" brushRef="#br0" timeOffset="585.58">4934 3029 0,'0'0'0,"27"0"172,13 0-157,-14 0 1,-26 14 0,27 25-16,-27-25 0,0 65 15,-40 27 17,13-80-17,54-39 16,13 13-15,92-53 0,-40 27-1,-65 26 1,-14 0 0,-39 0-1</inkml:trace>
  <inkml:trace contextRef="#ctx0" brushRef="#br0" timeOffset="12928.78">7236 4194 0,'-13'0'32</inkml:trace>
  <inkml:trace contextRef="#ctx0" brushRef="#br0" timeOffset="13452.74">8572 4485 0</inkml:trace>
  <inkml:trace contextRef="#ctx0" brushRef="#br0" timeOffset="15273.32">10530 4683 0,'14'0'32,"-14"-13"-1,0-14 1016,-14 27-1032,-12 0-15,26-26 16,-26 26 0,-14 0-1,-26 0 1,-27 0-1,-26 0 1,0-26 0</inkml:trace>
  <inkml:trace contextRef="#ctx0" brushRef="#br0" timeOffset="17015.78">6032 6006 0,'-13'0'141</inkml:trace>
  <inkml:trace contextRef="#ctx0" brushRef="#br0" timeOffset="18365.72">5239 5622 0,'13'0'110,"13"0"62</inkml:trace>
  <inkml:trace contextRef="#ctx0" brushRef="#br0" timeOffset="23254.72">5477 5371 0,'0'-13'109,"-13"13"-93,13-27-16,-27 27 16,27-26-1,-26 26 1,-1 0-1,27-13 1,-26 13 0,-1 0-1,1-27 1,-14 27 0,14 0 15,-1-26-16,27-1 1,-26 27 0,26-26-1,-27 26 1,1-27 15,-1 27-15,27-26-1,-26 26 1,0 0 0,26-27-1,-27 27 17,14 0-17,-14 0 1,1 0-1,-1 0 1,1 0 15,0 0-15,-14 0 0,13 0-1,-12 0 1,12 0-1,1 0 1,-1 0 0,1 0-1,-27 0 1,-26 0 15,26 14-15,13-14-1,14 26 1,-1-26 0,1 27-1,-1-27 1,-13 26 0,-12 14-1,25-14 1,1 1-1,-1-27-15,27 26 32,-13-26-32,13 13 15,0 14 1,0-1 0,-26 1-1,26-1 1,0 1 15,0-1-15,0 14-1,0-14 1,13 1 0,-13-1-1,13 1 1,13-27-1,-26 26 1,53 1 0,-39-27-1,12 52 17,0-38-32,1-14 31,-1 39-16,27-39 1,13 27 0,-13-1 15,-26-26-15,-27 27-16,40-27 15,-1 26 1,-12 1-1,-1-27 1,1 0 0,65 0-1,-65 0 1,39 0 0,-13 0-1,0 0 1,13-14 15,-40 14-15,40 0-1,-13-26 1,0 0 0,27-27-1,-14 13 1,-27 0-1,-12-13 1,-1 14 0,-12-1-1,12-13 1,-26 27 0,0 12 15,-13 14-16,13-26 1,-13 26 15,13-27 16,0 1-16,-27 26-31,27-26 16,-26-1 0,-1 27 15,27-26-15,-26 26 46,-1 0-46,1-27 15,-1 27 94,1 0-109,-1-26 15</inkml:trace>
  <inkml:trace contextRef="#ctx0" brushRef="#br0" timeOffset="36387.68">6601 11999 0,'0'-13'140,"0"-14"-30,0 40 233,-26-13-327</inkml:trace>
  <inkml:trace contextRef="#ctx0" brushRef="#br0" timeOffset="48638.63">9155 11721 0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9EDE9FE-C5EE-43A6-BA19-2014D30C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2FD27-FBCD-4DD6-9D13-243BC88F30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2A190C4-F1CD-4DB0-9FFB-648768DCB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99DAD7F-148D-4EB3-9CAB-EE02E865A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06D1-C4EB-4214-8D92-D5B9E9A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423A-F457-42D3-A5A8-D58395B5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689C-C6B2-453E-818D-EF894D18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B31E-F238-4516-B374-0603D5B97380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4FE2-CA40-459A-8C01-B5F16ED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2A45-67C0-4DE3-8B46-321DA221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D9-DDB1-4837-9A9A-E0BB1CFC6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5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6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E8177F2-431B-4821-8ADA-D40EB3055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19050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/>
              <a:t>14.</a:t>
            </a:r>
            <a:fld id="{DEAFF3D1-7F12-455E-BC72-9C2FFFE056A9}" type="slidenum">
              <a:rPr lang="en-US" altLang="en-US" sz="900" b="0"/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900" b="0"/>
          </a:p>
        </p:txBody>
      </p:sp>
      <p:sp>
        <p:nvSpPr>
          <p:cNvPr id="933891" name="Text Box 3">
            <a:extLst>
              <a:ext uri="{FF2B5EF4-FFF2-40B4-BE49-F238E27FC236}">
                <a16:creationId xmlns:a16="http://schemas.microsoft.com/office/drawing/2014/main" id="{686A02A0-89D0-4B6B-9B40-8539F2F1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76" y="308760"/>
            <a:ext cx="302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Times" pitchFamily="18" charset="0"/>
              </a:rPr>
              <a:t>Modern hash functions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FFBF7A90-9DB3-47EB-BC4D-39B82D39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006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1CE6D-E5C7-4CE7-88D1-B012F47C4769}"/>
              </a:ext>
            </a:extLst>
          </p:cNvPr>
          <p:cNvSpPr txBox="1"/>
          <p:nvPr/>
        </p:nvSpPr>
        <p:spPr>
          <a:xfrm flipH="1">
            <a:off x="1112519" y="1611631"/>
            <a:ext cx="5212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MD family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Sha-1 family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Sha-2 family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FF0000"/>
                </a:solidFill>
              </a:rPr>
              <a:t>RiPEMD</a:t>
            </a:r>
            <a:r>
              <a:rPr lang="en-IN" dirty="0">
                <a:solidFill>
                  <a:srgbClr val="FF0000"/>
                </a:solidFill>
              </a:rPr>
              <a:t> family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whirlpool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72A75-22EB-4AA9-AD31-22F31AD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C043-DAF7-4AA9-869D-12BA2E43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MD5 message-digest algorithm</a:t>
            </a:r>
            <a:r>
              <a:rPr lang="en-US" dirty="0"/>
              <a:t> is a widely used hash function producing a 128-bit hash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Has many vulnerabilities.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 It can still be used as a checksum to verify data integrity, but only against unintentional corruption.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basic requirement of any cryptographic hash function is that it should be computationally infeasible to find two distinct messages that hash to the same value. MD5 fails this requirement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62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5FA8-A607-42DB-8CA9-82469D7D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13335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MD5 uses the Merkle–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Damgård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A393-7BC6-4ADA-A01E-48C9B13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42" y="1256421"/>
            <a:ext cx="7049516" cy="3295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359628-F0F9-45B7-A386-1EBD5081EF5A}"/>
                  </a:ext>
                </a:extLst>
              </p14:cNvPr>
              <p14:cNvContentPartPr/>
              <p14:nvPr/>
            </p14:nvContentPartPr>
            <p14:xfrm>
              <a:off x="2766960" y="3057480"/>
              <a:ext cx="5163120" cy="149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359628-F0F9-45B7-A386-1EBD5081E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7600" y="3048120"/>
                <a:ext cx="5181840" cy="15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37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F7EA-F969-4787-BEB5-5B595A7E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7" y="156304"/>
            <a:ext cx="4700586" cy="41433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MD5 operation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60D89-2160-4EEC-82F1-5A288A89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276350"/>
            <a:ext cx="3069963" cy="33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63B631-6EB1-4C85-930D-C5D91E1579EC}"/>
                  </a:ext>
                </a:extLst>
              </p14:cNvPr>
              <p14:cNvContentPartPr/>
              <p14:nvPr/>
            </p14:nvContentPartPr>
            <p14:xfrm>
              <a:off x="1486080" y="1076400"/>
              <a:ext cx="2310120" cy="324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63B631-6EB1-4C85-930D-C5D91E157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720" y="1067040"/>
                <a:ext cx="2328840" cy="32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67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FC9-D2BE-4EBB-8795-B5CECB0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5FFE-9867-4B56-A1EE-EED52838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MD5 algorithm operates on a 128-bit state, divided into four 32-bit words, denoted 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, </a:t>
            </a:r>
            <a:r>
              <a:rPr lang="en-US" i="1" dirty="0"/>
              <a:t>C</a:t>
            </a:r>
            <a:r>
              <a:rPr lang="en-US" dirty="0"/>
              <a:t>, and 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Four similar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stage has </a:t>
            </a:r>
            <a:r>
              <a:rPr lang="en-US" dirty="0"/>
              <a:t>16 similar operations based on a non-linear function </a:t>
            </a:r>
            <a:r>
              <a:rPr lang="en-US" i="1" dirty="0"/>
              <a:t>F</a:t>
            </a:r>
            <a:r>
              <a:rPr lang="en-US" dirty="0"/>
              <a:t>, modular addition, and left rotation.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87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59EE-E93C-48D3-A1CC-59D1B1E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four possible functions; a different one is used in each round:</a:t>
            </a:r>
            <a:br>
              <a:rPr lang="en-US" dirty="0"/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AD5E8-1D90-497B-BD4F-514DC461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Below is a list of cryptography libraries that support MD5: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Botan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Bouncy Castle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cryptlib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Crypto++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Libgcrypt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wolfSSL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C299F-B1BF-4850-8802-DFA9A334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68016"/>
            <a:ext cx="3086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754224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https://tools.ietf.org/html/rfc1321	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17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40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MD5 and One way hash function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/>
              <a:t>Cryptographic hash function for authentication</a:t>
            </a: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9E5C0-E17A-4471-9736-26B9AA8C7AB8}"/>
              </a:ext>
            </a:extLst>
          </p:cNvPr>
          <p:cNvSpPr txBox="1"/>
          <p:nvPr/>
        </p:nvSpPr>
        <p:spPr>
          <a:xfrm>
            <a:off x="381000" y="28575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35000"/>
              </a:spcAft>
            </a:pPr>
            <a:r>
              <a:rPr lang="en-US" altLang="en-US" dirty="0">
                <a:latin typeface="Times New Roman" panose="02020603050405020304" pitchFamily="18" charset="0"/>
              </a:rPr>
              <a:t>Potential attacks against integrity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EFE5B0-78CE-4D9A-B307-659890C077C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971550"/>
            <a:ext cx="7696200" cy="2971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Accidental errors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Simple manipulation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Active attacks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Repudiation attack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4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7AD-4C01-4655-B478-665A371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37F3B-4F01-4DC4-A732-7352D6C55FC9}"/>
              </a:ext>
            </a:extLst>
          </p:cNvPr>
          <p:cNvSpPr txBox="1"/>
          <p:nvPr/>
        </p:nvSpPr>
        <p:spPr>
          <a:xfrm>
            <a:off x="457200" y="1416147"/>
            <a:ext cx="784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A hash function is any function that can be used to map data of arbitrary size to fixed-size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The values returned by a hash function are called hash values, hash codes, digests, or simply hashes.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F7966-E2C7-477F-A412-E1C42B26B95F}"/>
              </a:ext>
            </a:extLst>
          </p:cNvPr>
          <p:cNvSpPr txBox="1"/>
          <p:nvPr/>
        </p:nvSpPr>
        <p:spPr>
          <a:xfrm>
            <a:off x="381000" y="2935686"/>
            <a:ext cx="6477000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ct val="35000"/>
              </a:spcAft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1DE2-57CC-43C6-8FC0-F5F6FF3BA54C}"/>
              </a:ext>
            </a:extLst>
          </p:cNvPr>
          <p:cNvSpPr txBox="1"/>
          <p:nvPr/>
        </p:nvSpPr>
        <p:spPr>
          <a:xfrm flipH="1">
            <a:off x="1219199" y="3105151"/>
            <a:ext cx="772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French Script MT" panose="03020402040607040605" pitchFamily="66" charset="0"/>
              </a:rPr>
              <a:t>A hash function is a mathematical function (a process) for converting a numerical input value into a numerical output value</a:t>
            </a:r>
          </a:p>
        </p:txBody>
      </p:sp>
    </p:spTree>
    <p:extLst>
      <p:ext uri="{BB962C8B-B14F-4D97-AF65-F5344CB8AC3E}">
        <p14:creationId xmlns:p14="http://schemas.microsoft.com/office/powerpoint/2010/main" val="29216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C9E-7A70-4EF4-A439-75CFF9B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uses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E17B-4065-4B27-899D-4715E7A75ADF}"/>
              </a:ext>
            </a:extLst>
          </p:cNvPr>
          <p:cNvSpPr txBox="1"/>
          <p:nvPr/>
        </p:nvSpPr>
        <p:spPr>
          <a:xfrm>
            <a:off x="152400" y="1416147"/>
            <a:ext cx="8229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strong one way 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provide a weak notion of data integrity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components to build other cryptographic primitives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a means of binding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sources of pseudo randomness</a:t>
            </a:r>
          </a:p>
        </p:txBody>
      </p:sp>
    </p:spTree>
    <p:extLst>
      <p:ext uri="{BB962C8B-B14F-4D97-AF65-F5344CB8AC3E}">
        <p14:creationId xmlns:p14="http://schemas.microsoft.com/office/powerpoint/2010/main" val="32440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B93-57CB-4F88-8E02-2881AA5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properties of hash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11FC4-C7E7-4D2C-B2B9-26A323F77D8B}"/>
              </a:ext>
            </a:extLst>
          </p:cNvPr>
          <p:cNvSpPr txBox="1"/>
          <p:nvPr/>
        </p:nvSpPr>
        <p:spPr>
          <a:xfrm>
            <a:off x="1828800" y="1504950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en-US" sz="1800" i="1" dirty="0">
                <a:latin typeface="Times New Roman" panose="02020603050405020304" pitchFamily="18" charset="0"/>
              </a:rPr>
              <a:t>Compress Arbitrary long inputs into fixed length output</a:t>
            </a:r>
          </a:p>
          <a:p>
            <a:pPr marL="342900" indent="-342900" algn="just">
              <a:buAutoNum type="arabicPeriod"/>
            </a:pPr>
            <a:r>
              <a:rPr lang="en-US" altLang="en-US" i="1" dirty="0">
                <a:latin typeface="Times New Roman" panose="02020603050405020304" pitchFamily="18" charset="0"/>
              </a:rPr>
              <a:t>Easy to compute</a:t>
            </a:r>
            <a:endParaRPr lang="en-US" altLang="en-US" sz="18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28C-4C02-4856-B6DF-EAED93E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property of hash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3F893-64EF-4856-BC14-C7ED6362BF0F}"/>
              </a:ext>
            </a:extLst>
          </p:cNvPr>
          <p:cNvSpPr txBox="1"/>
          <p:nvPr/>
        </p:nvSpPr>
        <p:spPr>
          <a:xfrm>
            <a:off x="914400" y="1123950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+mj-lt"/>
              <a:buAutoNum type="arabicPeriod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Preimage resistance</a:t>
            </a:r>
          </a:p>
          <a:p>
            <a:pPr marL="342900" indent="-342900" algn="just" eaLnBrk="1" hangingPunct="1">
              <a:buFont typeface="+mj-lt"/>
              <a:buAutoNum type="arabicPeriod"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Second preimage resistance</a:t>
            </a:r>
          </a:p>
          <a:p>
            <a:pPr marL="342900" indent="-342900" algn="just" eaLnBrk="1" hangingPunct="1">
              <a:buFont typeface="+mj-lt"/>
              <a:buAutoNum type="arabicPeriod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Collision resistance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4E6FBD-02A3-4967-96FD-97A25176DCA1}"/>
                  </a:ext>
                </a:extLst>
              </p14:cNvPr>
              <p14:cNvContentPartPr/>
              <p14:nvPr/>
            </p14:nvContentPartPr>
            <p14:xfrm>
              <a:off x="4662360" y="0"/>
              <a:ext cx="4477320" cy="513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4E6FBD-02A3-4967-96FD-97A25176D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3000" y="-9360"/>
                <a:ext cx="4496040" cy="51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00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1FE-9B6F-42FB-B153-256CC8C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hash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07635-384E-4763-BF3F-AC48F9D47C3E}"/>
              </a:ext>
            </a:extLst>
          </p:cNvPr>
          <p:cNvSpPr txBox="1"/>
          <p:nvPr/>
        </p:nvSpPr>
        <p:spPr>
          <a:xfrm>
            <a:off x="914400" y="1063800"/>
            <a:ext cx="716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Applications requiring preimage resistance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Applications requiring second preimage resistance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Application requiring </a:t>
            </a:r>
            <a:r>
              <a:rPr lang="en-US" sz="2400" dirty="0" err="1"/>
              <a:t>collution</a:t>
            </a:r>
            <a:r>
              <a:rPr lang="en-US" sz="2400" dirty="0"/>
              <a:t> resistance</a:t>
            </a:r>
          </a:p>
        </p:txBody>
      </p:sp>
    </p:spTree>
    <p:extLst>
      <p:ext uri="{BB962C8B-B14F-4D97-AF65-F5344CB8AC3E}">
        <p14:creationId xmlns:p14="http://schemas.microsoft.com/office/powerpoint/2010/main" val="32458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394</Words>
  <Application>Microsoft Office PowerPoint</Application>
  <PresentationFormat>On-screen Show (16:9)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French Script MT</vt:lpstr>
      <vt:lpstr>Inter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Hash functions</vt:lpstr>
      <vt:lpstr>Hash function uses</vt:lpstr>
      <vt:lpstr>Practical properties of hash function</vt:lpstr>
      <vt:lpstr>Security property of hash</vt:lpstr>
      <vt:lpstr>Applications of hash functions</vt:lpstr>
      <vt:lpstr>PowerPoint Presentation</vt:lpstr>
      <vt:lpstr>MD5</vt:lpstr>
      <vt:lpstr>MD5 uses the Merkle–Damgård construction</vt:lpstr>
      <vt:lpstr>MD5 operation</vt:lpstr>
      <vt:lpstr>Steps</vt:lpstr>
      <vt:lpstr>There are four possible functions; a different one is used in each round: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99</cp:revision>
  <dcterms:created xsi:type="dcterms:W3CDTF">2020-06-08T19:20:40Z</dcterms:created>
  <dcterms:modified xsi:type="dcterms:W3CDTF">2020-10-25T17:35:05Z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