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E5C758F-F058-4921-ADE9-0A5C4C014D0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240000" y="2601360"/>
            <a:ext cx="3600000" cy="5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3600" spc="-1" strike="noStrike">
                <a:latin typeface="Source Code Pro Medium"/>
              </a:rPr>
              <a:t>H M Mythreya</a:t>
            </a:r>
            <a:endParaRPr b="0" lang="en-GB" sz="3600" spc="-1" strike="noStrike">
              <a:latin typeface="Source Code Pro Medium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060000" y="540000"/>
            <a:ext cx="3960000" cy="90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I make decisions based on facts 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and not on feelings and opinions.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7200000" y="1800000"/>
            <a:ext cx="216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My role models are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Neil Armstrong and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Steve Jobs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720000" y="1800000"/>
            <a:ext cx="216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I get tired easily and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need small breaks from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time to time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20000" y="3240000"/>
            <a:ext cx="216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My grandfather dealing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with cancer was a hard time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for everyone in my family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060000" y="4320000"/>
            <a:ext cx="3960000" cy="90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My game changing idea: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Increase income tax in India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(controversial, I know)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200000" y="3240000"/>
            <a:ext cx="216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200" spc="-1" strike="noStrike">
                <a:latin typeface="Arial"/>
              </a:rPr>
              <a:t>My happiest moment was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when I met APJ Abdul Kalam</a:t>
            </a:r>
            <a:endParaRPr b="0" lang="en-GB" sz="1200" spc="-1" strike="noStrike">
              <a:latin typeface="Arial"/>
            </a:endParaRPr>
          </a:p>
          <a:p>
            <a:pPr algn="ctr"/>
            <a:r>
              <a:rPr b="0" lang="en-GB" sz="1200" spc="-1" strike="noStrike">
                <a:latin typeface="Arial"/>
              </a:rPr>
              <a:t>In Washington</a:t>
            </a:r>
            <a:endParaRPr b="0" lang="en-GB" sz="1200" spc="-1" strike="noStrike">
              <a:latin typeface="Arial"/>
            </a:endParaRPr>
          </a:p>
        </p:txBody>
      </p:sp>
      <p:cxnSp>
        <p:nvCxnSpPr>
          <p:cNvPr id="48" name="Line 8"/>
          <p:cNvCxnSpPr>
            <a:stCxn id="41" idx="0"/>
            <a:endCxn id="42" idx="2"/>
          </p:cNvCxnSpPr>
          <p:nvPr/>
        </p:nvCxnSpPr>
        <p:spPr>
          <a:xfrm flipV="1">
            <a:off x="5040000" y="1440000"/>
            <a:ext cx="360" cy="1161720"/>
          </a:xfrm>
          <a:prstGeom prst="curvedConnector3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49" name="Line 9"/>
          <p:cNvCxnSpPr>
            <a:stCxn id="41" idx="0"/>
            <a:endCxn id="43" idx="1"/>
          </p:cNvCxnSpPr>
          <p:nvPr/>
        </p:nvCxnSpPr>
        <p:spPr>
          <a:xfrm flipV="1">
            <a:off x="5040000" y="2160000"/>
            <a:ext cx="2160360" cy="441720"/>
          </a:xfrm>
          <a:prstGeom prst="curvedConnector3">
            <a:avLst/>
          </a:prstGeom>
          <a:ln w="10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0" name="Line 10"/>
          <p:cNvCxnSpPr>
            <a:stCxn id="41" idx="0"/>
            <a:endCxn id="44" idx="3"/>
          </p:cNvCxnSpPr>
          <p:nvPr/>
        </p:nvCxnSpPr>
        <p:spPr>
          <a:xfrm flipH="1" flipV="1">
            <a:off x="2880000" y="2160000"/>
            <a:ext cx="2160360" cy="441720"/>
          </a:xfrm>
          <a:prstGeom prst="curvedConnector3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1" name="Line 11"/>
          <p:cNvCxnSpPr>
            <a:stCxn id="41" idx="2"/>
            <a:endCxn id="46" idx="0"/>
          </p:cNvCxnSpPr>
          <p:nvPr/>
        </p:nvCxnSpPr>
        <p:spPr>
          <a:xfrm>
            <a:off x="5040000" y="3176280"/>
            <a:ext cx="360" cy="1144080"/>
          </a:xfrm>
          <a:prstGeom prst="curvedConnector3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2" name="Line 12"/>
          <p:cNvCxnSpPr>
            <a:stCxn id="41" idx="2"/>
            <a:endCxn id="47" idx="1"/>
          </p:cNvCxnSpPr>
          <p:nvPr/>
        </p:nvCxnSpPr>
        <p:spPr>
          <a:xfrm>
            <a:off x="5040000" y="3176280"/>
            <a:ext cx="2160360" cy="424080"/>
          </a:xfrm>
          <a:prstGeom prst="curvedConnector3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53" name="Line 13"/>
          <p:cNvCxnSpPr>
            <a:stCxn id="41" idx="2"/>
            <a:endCxn id="45" idx="3"/>
          </p:cNvCxnSpPr>
          <p:nvPr/>
        </p:nvCxnSpPr>
        <p:spPr>
          <a:xfrm flipH="1">
            <a:off x="2880000" y="3176280"/>
            <a:ext cx="2160360" cy="424080"/>
          </a:xfrm>
          <a:prstGeom prst="curvedConnector3">
            <a:avLst/>
          </a:prstGeom>
          <a:ln w="1260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2022-02-07T08:14:48Z</dcterms:created>
  <dc:creator/>
  <dc:description/>
  <dc:language>en-GB</dc:language>
  <cp:lastModifiedBy/>
  <dcterms:modified xsi:type="dcterms:W3CDTF">2022-02-07T08:57:10Z</dcterms:modified>
  <cp:revision>1</cp:revision>
  <dc:subject/>
  <dc:title/>
</cp:coreProperties>
</file>