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charts/chart1.xml" ContentType="application/vnd.openxmlformats-officedocument.drawingml.char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media/image1.png" ContentType="image/png"/>
  <Override PartName="/ppt/media/image7.jpeg" ContentType="image/jpeg"/>
  <Override PartName="/ppt/media/image2.png" ContentType="image/png"/>
  <Override PartName="/ppt/media/image4.jpeg" ContentType="image/jpeg"/>
  <Override PartName="/ppt/media/image3.jpeg" ContentType="image/jpeg"/>
  <Override PartName="/ppt/media/image5.jpeg" ContentType="image/jpeg"/>
  <Override PartName="/ppt/media/image6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png" ContentType="image/png"/>
  <Override PartName="/ppt/media/image15.jpeg" ContentType="image/jpeg"/>
  <Override PartName="/ppt/media/image16.jpeg" ContentType="image/jpeg"/>
  <Override PartName="/ppt/media/image17.jpeg" ContentType="image/jpeg"/>
  <Override PartName="/ppt/media/image18.png" ContentType="image/png"/>
  <Override PartName="/ppt/media/image19.jpeg" ContentType="image/jpeg"/>
  <Override PartName="/ppt/media/image20.jpeg" ContentType="image/jpeg"/>
  <Override PartName="/ppt/media/image21.jpeg" ContentType="image/jpeg"/>
  <Override PartName="/ppt/media/image22.jpeg" ContentType="image/jpeg"/>
  <Override PartName="/ppt/media/image23.jpeg" ContentType="image/jpeg"/>
  <Override PartName="/ppt/media/image24.png" ContentType="image/png"/>
  <Override PartName="/ppt/media/image25.jpeg" ContentType="image/jpeg"/>
  <Override PartName="/ppt/media/image26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Column 1</c:v>
                </c:pt>
              </c:strCache>
            </c:strRef>
          </c:tx>
          <c:spPr>
            <a:solidFill>
              <a:srgbClr val="004586"/>
            </a:solidFill>
            <a:ln w="0">
              <a:noFill/>
            </a:ln>
          </c:spPr>
          <c:invertIfNegative val="0"/>
          <c:dLbls>
            <c:txPr>
              <a:bodyPr wrap="none"/>
              <a:lstStyle/>
              <a:p>
                <a:pPr>
                  <a:defRPr b="0" sz="1000" spc="-1" strike="noStrike"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"/>
                <c:pt idx="0">
                  <c:v>Row 1</c:v>
                </c:pt>
                <c:pt idx="1">
                  <c:v>Row 2</c:v>
                </c:pt>
                <c:pt idx="2">
                  <c:v>Row 3</c:v>
                </c:pt>
                <c:pt idx="3">
                  <c:v>Row 4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9.1</c:v>
                </c:pt>
                <c:pt idx="1">
                  <c:v>2.4</c:v>
                </c:pt>
                <c:pt idx="2">
                  <c:v>3.1</c:v>
                </c:pt>
                <c:pt idx="3">
                  <c:v>4.3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Column 2</c:v>
                </c:pt>
              </c:strCache>
            </c:strRef>
          </c:tx>
          <c:spPr>
            <a:solidFill>
              <a:srgbClr val="ff420e"/>
            </a:solidFill>
            <a:ln w="0">
              <a:noFill/>
            </a:ln>
          </c:spPr>
          <c:invertIfNegative val="0"/>
          <c:dLbls>
            <c:txPr>
              <a:bodyPr wrap="none"/>
              <a:lstStyle/>
              <a:p>
                <a:pPr>
                  <a:defRPr b="0" sz="1000" spc="-1" strike="noStrike"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"/>
                <c:pt idx="0">
                  <c:v>Row 1</c:v>
                </c:pt>
                <c:pt idx="1">
                  <c:v>Row 2</c:v>
                </c:pt>
                <c:pt idx="2">
                  <c:v>Row 3</c:v>
                </c:pt>
                <c:pt idx="3">
                  <c:v>Row 4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3.2</c:v>
                </c:pt>
                <c:pt idx="1">
                  <c:v>8.8</c:v>
                </c:pt>
                <c:pt idx="2">
                  <c:v>1.5</c:v>
                </c:pt>
                <c:pt idx="3">
                  <c:v>9.02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Column 3</c:v>
                </c:pt>
              </c:strCache>
            </c:strRef>
          </c:tx>
          <c:spPr>
            <a:solidFill>
              <a:srgbClr val="ffd320"/>
            </a:solidFill>
            <a:ln w="0">
              <a:noFill/>
            </a:ln>
          </c:spPr>
          <c:invertIfNegative val="0"/>
          <c:dLbls>
            <c:txPr>
              <a:bodyPr wrap="none"/>
              <a:lstStyle/>
              <a:p>
                <a:pPr>
                  <a:defRPr b="0" sz="1000" spc="-1" strike="noStrike"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"/>
                <c:pt idx="0">
                  <c:v>Row 1</c:v>
                </c:pt>
                <c:pt idx="1">
                  <c:v>Row 2</c:v>
                </c:pt>
                <c:pt idx="2">
                  <c:v>Row 3</c:v>
                </c:pt>
                <c:pt idx="3">
                  <c:v>Row 4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"/>
                <c:pt idx="0">
                  <c:v>4.54</c:v>
                </c:pt>
                <c:pt idx="1">
                  <c:v>9.65</c:v>
                </c:pt>
                <c:pt idx="2">
                  <c:v>3.7</c:v>
                </c:pt>
                <c:pt idx="3">
                  <c:v>6.2</c:v>
                </c:pt>
              </c:numCache>
            </c:numRef>
          </c:val>
        </c:ser>
        <c:gapWidth val="100"/>
        <c:overlap val="0"/>
        <c:axId val="41905294"/>
        <c:axId val="74914447"/>
      </c:barChart>
      <c:catAx>
        <c:axId val="41905294"/>
        <c:scaling>
          <c:orientation val="minMax"/>
        </c:scaling>
        <c:delete val="0"/>
        <c:axPos val="b"/>
        <c:numFmt formatCode="[$-809]dd/mm/yyyy" sourceLinked="1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b="0" sz="1000" spc="-1" strike="noStrike">
                <a:latin typeface="Arial"/>
              </a:defRPr>
            </a:pPr>
          </a:p>
        </c:txPr>
        <c:crossAx val="74914447"/>
        <c:crosses val="autoZero"/>
        <c:auto val="1"/>
        <c:lblAlgn val="ctr"/>
        <c:lblOffset val="100"/>
        <c:noMultiLvlLbl val="0"/>
      </c:catAx>
      <c:valAx>
        <c:axId val="74914447"/>
        <c:scaling>
          <c:orientation val="minMax"/>
        </c:scaling>
        <c:delete val="0"/>
        <c:axPos val="l"/>
        <c:majorGridlines>
          <c:spPr>
            <a:ln w="0">
              <a:solidFill>
                <a:srgbClr val="b3b3b3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b="0" sz="1000" spc="-1" strike="noStrike">
                <a:latin typeface="Arial"/>
              </a:defRPr>
            </a:pPr>
          </a:p>
        </c:txPr>
        <c:crossAx val="41905294"/>
        <c:crosses val="autoZero"/>
        <c:crossBetween val="between"/>
      </c:valAx>
      <c:spPr>
        <a:noFill/>
        <a:ln w="0">
          <a:solidFill>
            <a:srgbClr val="b3b3b3"/>
          </a:solidFill>
        </a:ln>
      </c:spPr>
    </c:plotArea>
    <c:plotVisOnly val="1"/>
    <c:dispBlanksAs val="gap"/>
  </c:chart>
  <c:spPr>
    <a:noFill/>
    <a:ln w="0"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0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0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7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8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8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8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2191760" cy="2185560"/>
          </a:xfrm>
          <a:custGeom>
            <a:avLst/>
            <a:gdLst/>
            <a:ahLst/>
            <a:rect l="l" t="t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0">
            <a:blip r:embed="rId2"/>
            <a:tile/>
          </a:blipFill>
          <a:ln cap="rnd">
            <a:solidFill>
              <a:srgbClr val="00c6bb"/>
            </a:solidFill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efefe"/>
                </a:solidFill>
                <a:latin typeface="Century Gothic"/>
              </a:rPr>
              <a:t>Click to edit Master title style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anchor="ctr">
            <a:noAutofit/>
          </a:bodyPr>
          <a:p>
            <a:pPr marL="343080" indent="-3427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to edit Master text styles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Second level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Third level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3" marL="1600200" indent="-22824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Fourth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4" marL="2057400" indent="-22824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Fifth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529AD02-33A7-40BA-88A5-9189CDF9F5DF}" type="datetime">
              <a:rPr b="0" lang="en-IN" sz="900" spc="-1" strike="noStrike">
                <a:solidFill>
                  <a:srgbClr val="ffffff"/>
                </a:solidFill>
                <a:latin typeface="Century Gothic"/>
              </a:rPr>
              <a:t>31/01/22</a:t>
            </a:fld>
            <a:endParaRPr b="0" lang="en-GB" sz="9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</p:spPr>
        <p:txBody>
          <a:bodyPr anchor="b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</p:spPr>
        <p:txBody>
          <a:bodyPr bIns="10800" anchor="b">
            <a:noAutofit/>
          </a:bodyPr>
          <a:p>
            <a:pPr algn="r">
              <a:lnSpc>
                <a:spcPct val="100000"/>
              </a:lnSpc>
            </a:pPr>
            <a:fld id="{269E8C74-7A1F-4DB2-BAF8-E225A38DB5B0}" type="slidenum">
              <a:rPr b="0" lang="en-IN" sz="2000" spc="-1" strike="noStrike">
                <a:solidFill>
                  <a:srgbClr val="00c6bb"/>
                </a:solidFill>
                <a:latin typeface="Century Gothic"/>
              </a:rPr>
              <a:t>2</a:t>
            </a:fld>
            <a:endParaRPr b="0" lang="en-GB" sz="2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2191760" cy="2185560"/>
          </a:xfrm>
          <a:custGeom>
            <a:avLst/>
            <a:gdLst/>
            <a:ahLst/>
            <a:rect l="l" t="t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0">
            <a:blip r:embed="rId2"/>
            <a:tile/>
          </a:blipFill>
          <a:ln cap="rnd">
            <a:solidFill>
              <a:srgbClr val="00c6bb"/>
            </a:solidFill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efefe"/>
                </a:solidFill>
                <a:latin typeface="Century Gothic"/>
              </a:rPr>
              <a:t>Click to edit Master title style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85440" cy="3638520"/>
          </a:xfrm>
          <a:prstGeom prst="rect">
            <a:avLst/>
          </a:prstGeom>
        </p:spPr>
        <p:txBody>
          <a:bodyPr anchor="ctr">
            <a:normAutofit/>
          </a:bodyPr>
          <a:p>
            <a:pPr marL="343080" indent="-3427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to edit Master text styles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Second level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Third level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3" marL="1600200" indent="-22824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Fourth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4" marL="2057400" indent="-22824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Fifth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187320" y="2222280"/>
            <a:ext cx="5194080" cy="3638520"/>
          </a:xfrm>
          <a:prstGeom prst="rect">
            <a:avLst/>
          </a:prstGeom>
        </p:spPr>
        <p:txBody>
          <a:bodyPr anchor="ctr">
            <a:normAutofit/>
          </a:bodyPr>
          <a:p>
            <a:pPr marL="343080" indent="-3427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to edit Master text styles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Second level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Third level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3" marL="1600200" indent="-22824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Fourth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4" marL="2057400" indent="-22824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Fifth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dt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7C65CFC-85CA-4822-ACD5-6286A0C7A500}" type="datetime">
              <a:rPr b="0" lang="en-IN" sz="900" spc="-1" strike="noStrike">
                <a:solidFill>
                  <a:srgbClr val="ffffff"/>
                </a:solidFill>
                <a:latin typeface="Century Gothic"/>
              </a:rPr>
              <a:t>31/01/22</a:t>
            </a:fld>
            <a:endParaRPr b="0" lang="en-GB" sz="900" spc="-1" strike="noStrike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ftr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</p:spPr>
        <p:txBody>
          <a:bodyPr anchor="b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sldNum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</p:spPr>
        <p:txBody>
          <a:bodyPr bIns="10800" anchor="b">
            <a:noAutofit/>
          </a:bodyPr>
          <a:p>
            <a:pPr algn="r">
              <a:lnSpc>
                <a:spcPct val="100000"/>
              </a:lnSpc>
            </a:pPr>
            <a:fld id="{0A1DC5E1-491C-44A0-9230-B377FF2C5711}" type="slidenum">
              <a:rPr b="0" lang="en-IN" sz="2000" spc="-1" strike="noStrike">
                <a:solidFill>
                  <a:srgbClr val="00c6bb"/>
                </a:solidFill>
                <a:latin typeface="Century Gothic"/>
              </a:rPr>
              <a:t>&lt;number&gt;</a:t>
            </a:fld>
            <a:endParaRPr b="0" lang="en-GB" sz="2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1E272AB-B555-472A-AE37-391C0CEF204A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31/01/22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E79936D-DE21-4AC2-B692-9873F30D2990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E563E90-DA86-4CB1-B10F-576155503449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31/01/22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2A4BB38-3125-4EC6-A547-0BC5CF5F095F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Second Outline Level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Third Outline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Fourth Outline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body"/>
          </p:nvPr>
        </p:nvSpPr>
        <p:spPr>
          <a:xfrm>
            <a:off x="323640" y="339480"/>
            <a:ext cx="11572920" cy="72396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  <a:spcBef>
                <a:spcPts val="1080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5400" spc="-1" strike="noStrike">
                <a:solidFill>
                  <a:srgbClr val="ffffff"/>
                </a:solidFill>
                <a:latin typeface="Century Gothic"/>
              </a:rPr>
              <a:t>BASIC LAYOUT</a:t>
            </a:r>
            <a:endParaRPr b="0" lang="en-US" sz="5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45" name="Picture 6" descr=""/>
          <p:cNvPicPr/>
          <p:nvPr/>
        </p:nvPicPr>
        <p:blipFill>
          <a:blip r:embed="rId2"/>
          <a:srcRect l="0" t="1526" r="0" b="-1526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 w="0">
            <a:noFill/>
          </a:ln>
        </p:spPr>
      </p:pic>
      <p:sp>
        <p:nvSpPr>
          <p:cNvPr id="246" name="Line 2"/>
          <p:cNvSpPr/>
          <p:nvPr/>
        </p:nvSpPr>
        <p:spPr>
          <a:xfrm>
            <a:off x="0" y="6128280"/>
            <a:ext cx="1219176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323640" y="339480"/>
            <a:ext cx="11572920" cy="72396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5400" spc="-1" strike="noStrike">
                <a:solidFill>
                  <a:srgbClr val="262626"/>
                </a:solidFill>
                <a:latin typeface="Gill Sans MT"/>
              </a:rPr>
              <a:t>BASIC LAYOUT</a:t>
            </a:r>
            <a:endParaRPr b="0" lang="en-US" sz="5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1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1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7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chart" Target="../charts/chart1.xml"/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5" Type="http://schemas.openxmlformats.org/officeDocument/2006/relationships/image" Target="../media/image8.jpeg"/><Relationship Id="rId6" Type="http://schemas.openxmlformats.org/officeDocument/2006/relationships/image" Target="../media/image9.jpeg"/><Relationship Id="rId7" Type="http://schemas.openxmlformats.org/officeDocument/2006/relationships/image" Target="../media/image10.jpeg"/><Relationship Id="rId8" Type="http://schemas.openxmlformats.org/officeDocument/2006/relationships/image" Target="../media/image11.jpeg"/><Relationship Id="rId9" Type="http://schemas.openxmlformats.org/officeDocument/2006/relationships/image" Target="../media/image12.jpeg"/><Relationship Id="rId10" Type="http://schemas.openxmlformats.org/officeDocument/2006/relationships/slideLayout" Target="../slideLayouts/slideLayout1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jpeg"/><Relationship Id="rId3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  <a:effectLst>
            <a:outerShdw dist="0" dir="0">
              <a:srgbClr val="000000">
                <a:alpha val="60000"/>
              </a:srgbClr>
            </a:outerShdw>
          </a:effectLst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fefefe"/>
                </a:solidFill>
                <a:latin typeface="Century Gothic"/>
              </a:rPr>
              <a:t>TEAM 8 : KICKING ASSETS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86" name="TextShape 2"/>
          <p:cNvSpPr txBox="1"/>
          <p:nvPr/>
        </p:nvSpPr>
        <p:spPr>
          <a:xfrm>
            <a:off x="1848960" y="2374560"/>
            <a:ext cx="10554120" cy="3636000"/>
          </a:xfrm>
          <a:prstGeom prst="rect">
            <a:avLst/>
          </a:prstGeom>
          <a:noFill/>
          <a:ln w="0">
            <a:noFill/>
          </a:ln>
          <a:effectLst>
            <a:outerShdw dist="0" dir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entury Gothic"/>
              </a:rPr>
              <a:t>Ananya </a:t>
            </a:r>
            <a:endParaRPr b="0" lang="en-US" sz="24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entury Gothic"/>
              </a:rPr>
              <a:t>Aryan </a:t>
            </a:r>
            <a:endParaRPr b="0" lang="en-US" sz="24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entury Gothic"/>
              </a:rPr>
              <a:t>Atharv </a:t>
            </a:r>
            <a:endParaRPr b="0" lang="en-US" sz="24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entury Gothic"/>
              </a:rPr>
              <a:t>Bharath</a:t>
            </a:r>
            <a:endParaRPr b="0" lang="en-US" sz="24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entury Gothic"/>
              </a:rPr>
              <a:t>Kshama</a:t>
            </a:r>
            <a:endParaRPr b="0" lang="en-US" sz="24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entury Gothic"/>
              </a:rPr>
              <a:t>Mythreya</a:t>
            </a:r>
            <a:endParaRPr b="0" lang="en-US" sz="24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  <a:effectLst>
            <a:outerShdw dist="0" dir="0">
              <a:srgbClr val="000000">
                <a:alpha val="60000"/>
              </a:srgbClr>
            </a:outerShdw>
          </a:effectLst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fefefe"/>
                </a:solidFill>
                <a:latin typeface="Century Gothic"/>
              </a:rPr>
              <a:t>TARGET AUDIENCE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69" name="TextShape 2"/>
          <p:cNvSpPr txBox="1"/>
          <p:nvPr/>
        </p:nvSpPr>
        <p:spPr>
          <a:xfrm>
            <a:off x="818640" y="2222280"/>
            <a:ext cx="5185440" cy="3638520"/>
          </a:xfrm>
          <a:prstGeom prst="rect">
            <a:avLst/>
          </a:prstGeom>
          <a:noFill/>
          <a:ln w="0">
            <a:noFill/>
          </a:ln>
          <a:effectLst>
            <a:outerShdw dist="0" dir="0">
              <a:srgbClr val="000000">
                <a:alpha val="40000"/>
              </a:srgbClr>
            </a:outerShdw>
          </a:effectLst>
        </p:spPr>
        <p:txBody>
          <a:bodyPr anchor="ctr">
            <a:normAutofit/>
          </a:bodyPr>
          <a:p>
            <a:pPr marL="343080" indent="-34272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00c6bb"/>
              </a:buClr>
              <a:buFont typeface="Century Gothic"/>
              <a:buAutoNum type="arabicPeriod"/>
            </a:pPr>
            <a:r>
              <a:rPr b="0" lang="en-IN" sz="3600" spc="-1" strike="noStrike">
                <a:solidFill>
                  <a:srgbClr val="ffffff"/>
                </a:solidFill>
                <a:latin typeface="Century Gothic"/>
              </a:rPr>
              <a:t>Parent who wishes to travel hassle-free with their toddler.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370" name="Content Placeholder 7" descr="A person and person holding a baby&#10;&#10;Description automatically generated"/>
          <p:cNvPicPr/>
          <p:nvPr/>
        </p:nvPicPr>
        <p:blipFill>
          <a:blip r:embed="rId1"/>
          <a:stretch/>
        </p:blipFill>
        <p:spPr>
          <a:xfrm>
            <a:off x="6188040" y="2310480"/>
            <a:ext cx="5194080" cy="3462480"/>
          </a:xfrm>
          <a:prstGeom prst="rect">
            <a:avLst/>
          </a:prstGeom>
          <a:ln w="0">
            <a:noFill/>
          </a:ln>
          <a:effectLst>
            <a:glow rad="190440">
              <a:srgbClr val="00c6bb">
                <a:alpha val="40000"/>
              </a:srgbClr>
            </a:glow>
            <a:outerShdw blurRad="50800" dir="0">
              <a:srgbClr val="000000">
                <a:alpha val="4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  <a:effectLst>
            <a:outerShdw dist="0" dir="0">
              <a:srgbClr val="000000">
                <a:alpha val="60000"/>
              </a:srgbClr>
            </a:outerShdw>
          </a:effectLst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fefefe"/>
                </a:solidFill>
                <a:latin typeface="Century Gothic"/>
              </a:rPr>
              <a:t>TARGET AUDIENCE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72" name="TextShape 2"/>
          <p:cNvSpPr txBox="1"/>
          <p:nvPr/>
        </p:nvSpPr>
        <p:spPr>
          <a:xfrm>
            <a:off x="810000" y="2565360"/>
            <a:ext cx="5185440" cy="3638520"/>
          </a:xfrm>
          <a:prstGeom prst="rect">
            <a:avLst/>
          </a:prstGeom>
          <a:noFill/>
          <a:ln w="0">
            <a:noFill/>
          </a:ln>
          <a:effectLst>
            <a:outerShdw dist="0" dir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IN" sz="2800" spc="-1" strike="noStrike">
                <a:solidFill>
                  <a:srgbClr val="26cabf"/>
                </a:solidFill>
                <a:latin typeface="Century Gothic"/>
                <a:ea typeface="Century Gothic"/>
              </a:rPr>
              <a:t>2. </a:t>
            </a:r>
            <a:r>
              <a:rPr b="0" lang="en-IN" sz="28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Passengers looking for a peaceful flight without any baby-related inconveniences.</a:t>
            </a:r>
            <a:endParaRPr b="0" lang="en-US" sz="28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373" name="Content Placeholder 8" descr="A picture containing sky, plane, airplane, group&#10;&#10;Description automatically generated"/>
          <p:cNvPicPr/>
          <p:nvPr/>
        </p:nvPicPr>
        <p:blipFill>
          <a:blip r:embed="rId1"/>
          <a:stretch/>
        </p:blipFill>
        <p:spPr>
          <a:xfrm>
            <a:off x="6975360" y="2836800"/>
            <a:ext cx="3619080" cy="2409480"/>
          </a:xfrm>
          <a:prstGeom prst="rect">
            <a:avLst/>
          </a:prstGeom>
          <a:ln w="0">
            <a:noFill/>
          </a:ln>
          <a:effectLst>
            <a:glow rad="216000">
              <a:srgbClr val="00c6bb">
                <a:alpha val="39000"/>
              </a:srgbClr>
            </a:glow>
            <a:outerShdw blurRad="50800" dir="0">
              <a:srgbClr val="000000">
                <a:alpha val="4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Shape 1"/>
          <p:cNvSpPr txBox="1"/>
          <p:nvPr/>
        </p:nvSpPr>
        <p:spPr>
          <a:xfrm>
            <a:off x="323640" y="339480"/>
            <a:ext cx="11572920" cy="723960"/>
          </a:xfrm>
          <a:prstGeom prst="rect">
            <a:avLst/>
          </a:prstGeom>
          <a:noFill/>
          <a:ln w="0">
            <a:noFill/>
          </a:ln>
          <a:effectLst>
            <a:outerShdw dist="0" dir="0">
              <a:srgbClr val="000000">
                <a:alpha val="40000"/>
              </a:srgbClr>
            </a:outerShdw>
          </a:effectLst>
        </p:spPr>
        <p:txBody>
          <a:bodyPr anchor="ctr">
            <a:normAutofit fontScale="73000"/>
          </a:bodyPr>
          <a:p>
            <a:pPr algn="ctr">
              <a:lnSpc>
                <a:spcPct val="100000"/>
              </a:lnSpc>
              <a:spcBef>
                <a:spcPts val="1080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US" sz="5400" spc="-1" strike="noStrike">
                <a:solidFill>
                  <a:srgbClr val="f50a93"/>
                </a:solidFill>
                <a:latin typeface="Century Gothic"/>
              </a:rPr>
              <a:t>Promotional Ideas</a:t>
            </a:r>
            <a:endParaRPr b="0" lang="en-US" sz="5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75" name="CustomShape 2"/>
          <p:cNvSpPr/>
          <p:nvPr/>
        </p:nvSpPr>
        <p:spPr>
          <a:xfrm>
            <a:off x="8097120" y="1694880"/>
            <a:ext cx="131256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fc3c28"/>
                </a:solidFill>
                <a:latin typeface="Arial"/>
              </a:rPr>
              <a:t>YouTube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76" name="CustomShape 3"/>
          <p:cNvSpPr/>
          <p:nvPr/>
        </p:nvSpPr>
        <p:spPr>
          <a:xfrm>
            <a:off x="9381600" y="1157760"/>
            <a:ext cx="2653200" cy="110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IN" sz="1800" spc="-1" strike="noStrike">
                <a:latin typeface="Calibri"/>
              </a:rPr>
              <a:t>Ads that target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IN" sz="1800" spc="-1" strike="noStrike">
                <a:latin typeface="Calibri"/>
              </a:rPr>
              <a:t> </a:t>
            </a:r>
            <a:r>
              <a:rPr b="0" lang="en-IN" sz="1800" spc="-1" strike="noStrike">
                <a:latin typeface="Calibri"/>
              </a:rPr>
              <a:t>nursery  rhymes, cartoons, or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 P</a:t>
            </a:r>
            <a:r>
              <a:rPr b="0" lang="en-IN" sz="1800" spc="-1" strike="noStrike">
                <a:latin typeface="Calibri"/>
              </a:rPr>
              <a:t>arenting channels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Century Gothic"/>
              </a:rPr>
              <a:t>               </a:t>
            </a:r>
            <a:endParaRPr b="0" lang="en-GB" sz="1500" spc="-1" strike="noStrike">
              <a:latin typeface="Arial"/>
            </a:endParaRPr>
          </a:p>
        </p:txBody>
      </p:sp>
      <p:sp>
        <p:nvSpPr>
          <p:cNvPr id="377" name="CustomShape 4"/>
          <p:cNvSpPr/>
          <p:nvPr/>
        </p:nvSpPr>
        <p:spPr>
          <a:xfrm>
            <a:off x="8426880" y="2609640"/>
            <a:ext cx="130752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ff5390"/>
                </a:solidFill>
                <a:latin typeface="Arial"/>
              </a:rPr>
              <a:t>Instagram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78" name="CustomShape 5"/>
          <p:cNvSpPr/>
          <p:nvPr/>
        </p:nvSpPr>
        <p:spPr>
          <a:xfrm>
            <a:off x="9703440" y="2306520"/>
            <a:ext cx="2059200" cy="84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Segoe UI"/>
              </a:rPr>
              <a:t> </a:t>
            </a:r>
            <a:r>
              <a:rPr b="0" lang="en-US" sz="1800" spc="-1" strike="noStrike">
                <a:latin typeface="Calibri"/>
                <a:ea typeface="Segoe UI"/>
              </a:rPr>
              <a:t>Mom-fluencers on social media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79" name="CustomShape 6"/>
          <p:cNvSpPr/>
          <p:nvPr/>
        </p:nvSpPr>
        <p:spPr>
          <a:xfrm>
            <a:off x="8699760" y="3417840"/>
            <a:ext cx="1158480" cy="91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ca6bf8"/>
                </a:solidFill>
                <a:latin typeface="Arial"/>
              </a:rPr>
              <a:t>Stores &amp; Play areas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80" name="CustomShape 7"/>
          <p:cNvSpPr/>
          <p:nvPr/>
        </p:nvSpPr>
        <p:spPr>
          <a:xfrm>
            <a:off x="9716760" y="3146760"/>
            <a:ext cx="1943640" cy="101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IN" sz="1800" spc="-1" strike="noStrike">
                <a:latin typeface="Calibri"/>
              </a:rPr>
              <a:t>Advertising in Mothercare stores nationwide &amp; play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IN" sz="1800" spc="-1" strike="noStrike">
                <a:latin typeface="Calibri"/>
              </a:rPr>
              <a:t>areas in malls</a:t>
            </a:r>
            <a:r>
              <a:rPr b="0" lang="en-IN" sz="1800" spc="-1" strike="noStrike">
                <a:latin typeface="Calibri"/>
                <a:ea typeface="Calibri"/>
              </a:rPr>
              <a:t>.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81" name="CustomShape 8"/>
          <p:cNvSpPr/>
          <p:nvPr/>
        </p:nvSpPr>
        <p:spPr>
          <a:xfrm>
            <a:off x="8047800" y="5775120"/>
            <a:ext cx="130284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44fff5"/>
                </a:solidFill>
                <a:latin typeface="Arial"/>
              </a:rPr>
              <a:t>Coupons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82" name="CustomShape 9"/>
          <p:cNvSpPr/>
          <p:nvPr/>
        </p:nvSpPr>
        <p:spPr>
          <a:xfrm>
            <a:off x="9716760" y="4435200"/>
            <a:ext cx="2238840" cy="101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IN" sz="1800" spc="-1" strike="noStrike">
                <a:latin typeface="Calibri"/>
              </a:rPr>
              <a:t>Promotional offers  in Mothercare stores on clocking bill of a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IN" sz="1800" spc="-1" strike="noStrike">
                <a:latin typeface="Calibri"/>
              </a:rPr>
              <a:t> </a:t>
            </a:r>
            <a:r>
              <a:rPr b="0" lang="en-IN" sz="1800" spc="-1" strike="noStrike">
                <a:latin typeface="Calibri"/>
              </a:rPr>
              <a:t>certain amount.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83" name="CustomShape 10"/>
          <p:cNvSpPr/>
          <p:nvPr/>
        </p:nvSpPr>
        <p:spPr>
          <a:xfrm>
            <a:off x="8370000" y="4546440"/>
            <a:ext cx="1225800" cy="64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ffff00"/>
                </a:solidFill>
                <a:latin typeface="Arial"/>
              </a:rPr>
              <a:t>Ticket discount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84" name="CustomShape 11"/>
          <p:cNvSpPr/>
          <p:nvPr/>
        </p:nvSpPr>
        <p:spPr>
          <a:xfrm>
            <a:off x="9241560" y="5808600"/>
            <a:ext cx="2499480" cy="92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IN" sz="1800" spc="-1" strike="noStrike">
                <a:latin typeface="Calibri"/>
                <a:ea typeface="Century Gothic"/>
              </a:rPr>
              <a:t>Coupons for Mothercare products in-flight.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85" name="CustomShape 12"/>
          <p:cNvSpPr/>
          <p:nvPr/>
        </p:nvSpPr>
        <p:spPr>
          <a:xfrm>
            <a:off x="7568640" y="2773440"/>
            <a:ext cx="878040" cy="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38100">
            <a:solidFill>
              <a:schemeClr val="accent2"/>
            </a:solidFill>
            <a:prstDash val="sysDot"/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6" name="CustomShape 13"/>
          <p:cNvSpPr/>
          <p:nvPr/>
        </p:nvSpPr>
        <p:spPr>
          <a:xfrm>
            <a:off x="7879320" y="3900960"/>
            <a:ext cx="878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38100">
            <a:solidFill>
              <a:schemeClr val="accent3"/>
            </a:solidFill>
            <a:prstDash val="sysDot"/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CustomShape 14"/>
          <p:cNvSpPr/>
          <p:nvPr/>
        </p:nvSpPr>
        <p:spPr>
          <a:xfrm>
            <a:off x="7548480" y="4825080"/>
            <a:ext cx="878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38100">
            <a:solidFill>
              <a:schemeClr val="accent4"/>
            </a:solidFill>
            <a:prstDash val="sysDot"/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CustomShape 15"/>
          <p:cNvSpPr/>
          <p:nvPr/>
        </p:nvSpPr>
        <p:spPr>
          <a:xfrm>
            <a:off x="3091680" y="3322440"/>
            <a:ext cx="489960" cy="492480"/>
          </a:xfrm>
          <a:custGeom>
            <a:avLst/>
            <a:gdLst/>
            <a:ahLst/>
            <a:rect l="l" t="t" r="r" b="b"/>
            <a:pathLst>
              <a:path w="709361" h="712901">
                <a:moveTo>
                  <a:pt x="709068" y="362042"/>
                </a:moveTo>
                <a:cubicBezTo>
                  <a:pt x="716798" y="554436"/>
                  <a:pt x="540658" y="718817"/>
                  <a:pt x="347735" y="712738"/>
                </a:cubicBezTo>
                <a:cubicBezTo>
                  <a:pt x="155605" y="706726"/>
                  <a:pt x="-1574" y="551859"/>
                  <a:pt x="12" y="353784"/>
                </a:cubicBezTo>
                <a:cubicBezTo>
                  <a:pt x="1597" y="156566"/>
                  <a:pt x="162411" y="-4907"/>
                  <a:pt x="365442" y="114"/>
                </a:cubicBezTo>
                <a:cubicBezTo>
                  <a:pt x="547198" y="4673"/>
                  <a:pt x="717393" y="155179"/>
                  <a:pt x="709068" y="362042"/>
                </a:cubicBezTo>
                <a:close/>
              </a:path>
            </a:pathLst>
          </a:custGeom>
          <a:solidFill>
            <a:schemeClr val="accent4"/>
          </a:solidFill>
          <a:ln w="6603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CustomShape 16"/>
          <p:cNvSpPr/>
          <p:nvPr/>
        </p:nvSpPr>
        <p:spPr>
          <a:xfrm>
            <a:off x="3186720" y="3438720"/>
            <a:ext cx="287280" cy="246960"/>
          </a:xfrm>
          <a:custGeom>
            <a:avLst/>
            <a:gdLst/>
            <a:ahLst/>
            <a:rect l="l" t="t" r="r" b="b"/>
            <a:pathLst>
              <a:path w="416409" h="357724">
                <a:moveTo>
                  <a:pt x="22816" y="127062"/>
                </a:moveTo>
                <a:lnTo>
                  <a:pt x="81021" y="127062"/>
                </a:lnTo>
                <a:cubicBezTo>
                  <a:pt x="93622" y="127062"/>
                  <a:pt x="103837" y="137277"/>
                  <a:pt x="103837" y="149878"/>
                </a:cubicBezTo>
                <a:lnTo>
                  <a:pt x="103837" y="334908"/>
                </a:lnTo>
                <a:cubicBezTo>
                  <a:pt x="103837" y="347509"/>
                  <a:pt x="93622" y="357724"/>
                  <a:pt x="81021" y="357724"/>
                </a:cubicBezTo>
                <a:lnTo>
                  <a:pt x="22816" y="357724"/>
                </a:lnTo>
                <a:cubicBezTo>
                  <a:pt x="10215" y="357724"/>
                  <a:pt x="0" y="347509"/>
                  <a:pt x="0" y="334908"/>
                </a:cubicBezTo>
                <a:lnTo>
                  <a:pt x="0" y="149878"/>
                </a:lnTo>
                <a:cubicBezTo>
                  <a:pt x="0" y="137277"/>
                  <a:pt x="10215" y="127062"/>
                  <a:pt x="22816" y="127062"/>
                </a:cubicBezTo>
                <a:close/>
                <a:moveTo>
                  <a:pt x="179102" y="54000"/>
                </a:moveTo>
                <a:lnTo>
                  <a:pt x="237307" y="54000"/>
                </a:lnTo>
                <a:cubicBezTo>
                  <a:pt x="249908" y="54000"/>
                  <a:pt x="260123" y="64215"/>
                  <a:pt x="260123" y="76816"/>
                </a:cubicBezTo>
                <a:lnTo>
                  <a:pt x="260123" y="334908"/>
                </a:lnTo>
                <a:cubicBezTo>
                  <a:pt x="260123" y="347509"/>
                  <a:pt x="249908" y="357724"/>
                  <a:pt x="237307" y="357724"/>
                </a:cubicBezTo>
                <a:lnTo>
                  <a:pt x="179102" y="357724"/>
                </a:lnTo>
                <a:cubicBezTo>
                  <a:pt x="166501" y="357724"/>
                  <a:pt x="156286" y="347509"/>
                  <a:pt x="156286" y="334908"/>
                </a:cubicBezTo>
                <a:lnTo>
                  <a:pt x="156286" y="76816"/>
                </a:lnTo>
                <a:cubicBezTo>
                  <a:pt x="156286" y="64215"/>
                  <a:pt x="166501" y="54000"/>
                  <a:pt x="179102" y="54000"/>
                </a:cubicBezTo>
                <a:close/>
                <a:moveTo>
                  <a:pt x="335388" y="0"/>
                </a:moveTo>
                <a:lnTo>
                  <a:pt x="393593" y="0"/>
                </a:lnTo>
                <a:cubicBezTo>
                  <a:pt x="406194" y="0"/>
                  <a:pt x="416409" y="10215"/>
                  <a:pt x="416409" y="22816"/>
                </a:cubicBezTo>
                <a:lnTo>
                  <a:pt x="416409" y="334908"/>
                </a:lnTo>
                <a:cubicBezTo>
                  <a:pt x="416409" y="347509"/>
                  <a:pt x="406194" y="357724"/>
                  <a:pt x="393593" y="357724"/>
                </a:cubicBezTo>
                <a:lnTo>
                  <a:pt x="335388" y="357724"/>
                </a:lnTo>
                <a:cubicBezTo>
                  <a:pt x="322787" y="357724"/>
                  <a:pt x="312572" y="347509"/>
                  <a:pt x="312572" y="334908"/>
                </a:cubicBezTo>
                <a:lnTo>
                  <a:pt x="312572" y="22816"/>
                </a:lnTo>
                <a:cubicBezTo>
                  <a:pt x="312572" y="10215"/>
                  <a:pt x="322787" y="0"/>
                  <a:pt x="3353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0" name="CustomShape 17"/>
          <p:cNvSpPr/>
          <p:nvPr/>
        </p:nvSpPr>
        <p:spPr>
          <a:xfrm>
            <a:off x="6349320" y="2718720"/>
            <a:ext cx="299160" cy="299160"/>
          </a:xfrm>
          <a:prstGeom prst="mathPlus">
            <a:avLst>
              <a:gd name="adj1" fmla="val 1886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1" name="CustomShape 18"/>
          <p:cNvSpPr/>
          <p:nvPr/>
        </p:nvSpPr>
        <p:spPr>
          <a:xfrm>
            <a:off x="6395760" y="3720960"/>
            <a:ext cx="372600" cy="370800"/>
          </a:xfrm>
          <a:custGeom>
            <a:avLst/>
            <a:gdLst/>
            <a:ahLst/>
            <a:rect l="l" t="t" r="r" b="b"/>
            <a:pathLst>
              <a:path w="539480" h="536898">
                <a:moveTo>
                  <a:pt x="270720" y="195233"/>
                </a:moveTo>
                <a:cubicBezTo>
                  <a:pt x="231211" y="195299"/>
                  <a:pt x="194939" y="231439"/>
                  <a:pt x="194939" y="270750"/>
                </a:cubicBezTo>
                <a:cubicBezTo>
                  <a:pt x="194939" y="313497"/>
                  <a:pt x="229493" y="346730"/>
                  <a:pt x="273165" y="346003"/>
                </a:cubicBezTo>
                <a:cubicBezTo>
                  <a:pt x="315648" y="345276"/>
                  <a:pt x="346502" y="313233"/>
                  <a:pt x="346370" y="269957"/>
                </a:cubicBezTo>
                <a:cubicBezTo>
                  <a:pt x="346238" y="228730"/>
                  <a:pt x="312212" y="195167"/>
                  <a:pt x="270720" y="195233"/>
                </a:cubicBezTo>
                <a:close/>
                <a:moveTo>
                  <a:pt x="269862" y="154534"/>
                </a:moveTo>
                <a:cubicBezTo>
                  <a:pt x="333883" y="154072"/>
                  <a:pt x="387201" y="207323"/>
                  <a:pt x="386937" y="271279"/>
                </a:cubicBezTo>
                <a:cubicBezTo>
                  <a:pt x="386606" y="337414"/>
                  <a:pt x="336460" y="386173"/>
                  <a:pt x="269201" y="385645"/>
                </a:cubicBezTo>
                <a:cubicBezTo>
                  <a:pt x="205048" y="385116"/>
                  <a:pt x="154571" y="334309"/>
                  <a:pt x="155099" y="270684"/>
                </a:cubicBezTo>
                <a:cubicBezTo>
                  <a:pt x="155628" y="207588"/>
                  <a:pt x="207558" y="154997"/>
                  <a:pt x="269862" y="154534"/>
                </a:cubicBezTo>
                <a:close/>
                <a:moveTo>
                  <a:pt x="270589" y="41292"/>
                </a:moveTo>
                <a:cubicBezTo>
                  <a:pt x="256582" y="41358"/>
                  <a:pt x="248654" y="44265"/>
                  <a:pt x="246936" y="60849"/>
                </a:cubicBezTo>
                <a:cubicBezTo>
                  <a:pt x="245482" y="75516"/>
                  <a:pt x="244491" y="87474"/>
                  <a:pt x="235836" y="104256"/>
                </a:cubicBezTo>
                <a:cubicBezTo>
                  <a:pt x="222094" y="125200"/>
                  <a:pt x="189918" y="136762"/>
                  <a:pt x="142084" y="108022"/>
                </a:cubicBezTo>
                <a:cubicBezTo>
                  <a:pt x="129663" y="99103"/>
                  <a:pt x="120082" y="92760"/>
                  <a:pt x="106274" y="107692"/>
                </a:cubicBezTo>
                <a:cubicBezTo>
                  <a:pt x="93787" y="121170"/>
                  <a:pt x="98808" y="130221"/>
                  <a:pt x="107001" y="141916"/>
                </a:cubicBezTo>
                <a:cubicBezTo>
                  <a:pt x="139309" y="188098"/>
                  <a:pt x="128870" y="235866"/>
                  <a:pt x="58638" y="242473"/>
                </a:cubicBezTo>
                <a:cubicBezTo>
                  <a:pt x="38421" y="244323"/>
                  <a:pt x="41328" y="258924"/>
                  <a:pt x="41460" y="275111"/>
                </a:cubicBezTo>
                <a:cubicBezTo>
                  <a:pt x="41658" y="297839"/>
                  <a:pt x="42319" y="306891"/>
                  <a:pt x="71852" y="306891"/>
                </a:cubicBezTo>
                <a:cubicBezTo>
                  <a:pt x="122263" y="307750"/>
                  <a:pt x="141026" y="363248"/>
                  <a:pt x="107397" y="393574"/>
                </a:cubicBezTo>
                <a:cubicBezTo>
                  <a:pt x="90880" y="408505"/>
                  <a:pt x="85925" y="410157"/>
                  <a:pt x="107727" y="435065"/>
                </a:cubicBezTo>
                <a:cubicBezTo>
                  <a:pt x="124707" y="451120"/>
                  <a:pt x="131314" y="455613"/>
                  <a:pt x="150342" y="438237"/>
                </a:cubicBezTo>
                <a:cubicBezTo>
                  <a:pt x="192428" y="399784"/>
                  <a:pt x="238677" y="422512"/>
                  <a:pt x="241188" y="474575"/>
                </a:cubicBezTo>
                <a:cubicBezTo>
                  <a:pt x="242047" y="503976"/>
                  <a:pt x="247266" y="504108"/>
                  <a:pt x="272702" y="503976"/>
                </a:cubicBezTo>
                <a:cubicBezTo>
                  <a:pt x="298073" y="503844"/>
                  <a:pt x="301773" y="502060"/>
                  <a:pt x="299857" y="470479"/>
                </a:cubicBezTo>
                <a:cubicBezTo>
                  <a:pt x="301972" y="418218"/>
                  <a:pt x="358461" y="403947"/>
                  <a:pt x="396781" y="432489"/>
                </a:cubicBezTo>
                <a:cubicBezTo>
                  <a:pt x="409004" y="441606"/>
                  <a:pt x="421293" y="452310"/>
                  <a:pt x="437083" y="431762"/>
                </a:cubicBezTo>
                <a:cubicBezTo>
                  <a:pt x="458490" y="405268"/>
                  <a:pt x="444615" y="406457"/>
                  <a:pt x="436158" y="393640"/>
                </a:cubicBezTo>
                <a:cubicBezTo>
                  <a:pt x="429155" y="383069"/>
                  <a:pt x="415479" y="372167"/>
                  <a:pt x="422152" y="346004"/>
                </a:cubicBezTo>
                <a:cubicBezTo>
                  <a:pt x="436951" y="317528"/>
                  <a:pt x="416469" y="298170"/>
                  <a:pt x="473289" y="298698"/>
                </a:cubicBezTo>
                <a:cubicBezTo>
                  <a:pt x="492449" y="298830"/>
                  <a:pt x="503219" y="301143"/>
                  <a:pt x="503087" y="266192"/>
                </a:cubicBezTo>
                <a:cubicBezTo>
                  <a:pt x="503087" y="248882"/>
                  <a:pt x="491062" y="248552"/>
                  <a:pt x="478575" y="246503"/>
                </a:cubicBezTo>
                <a:cubicBezTo>
                  <a:pt x="464172" y="244125"/>
                  <a:pt x="444945" y="247957"/>
                  <a:pt x="438140" y="231440"/>
                </a:cubicBezTo>
                <a:cubicBezTo>
                  <a:pt x="425719" y="201312"/>
                  <a:pt x="398367" y="170193"/>
                  <a:pt x="436224" y="138348"/>
                </a:cubicBezTo>
                <a:cubicBezTo>
                  <a:pt x="440189" y="135044"/>
                  <a:pt x="442038" y="129164"/>
                  <a:pt x="445144" y="124011"/>
                </a:cubicBezTo>
                <a:cubicBezTo>
                  <a:pt x="442303" y="113836"/>
                  <a:pt x="433978" y="108088"/>
                  <a:pt x="427173" y="101151"/>
                </a:cubicBezTo>
                <a:cubicBezTo>
                  <a:pt x="417857" y="91571"/>
                  <a:pt x="412175" y="100622"/>
                  <a:pt x="404709" y="104520"/>
                </a:cubicBezTo>
                <a:cubicBezTo>
                  <a:pt x="390570" y="111920"/>
                  <a:pt x="370816" y="128768"/>
                  <a:pt x="352383" y="124011"/>
                </a:cubicBezTo>
                <a:cubicBezTo>
                  <a:pt x="332429" y="118923"/>
                  <a:pt x="325889" y="118990"/>
                  <a:pt x="310494" y="106502"/>
                </a:cubicBezTo>
                <a:cubicBezTo>
                  <a:pt x="301113" y="98904"/>
                  <a:pt x="295695" y="75186"/>
                  <a:pt x="294506" y="60320"/>
                </a:cubicBezTo>
                <a:cubicBezTo>
                  <a:pt x="293118" y="43538"/>
                  <a:pt x="284397" y="41226"/>
                  <a:pt x="270589" y="41292"/>
                </a:cubicBezTo>
                <a:close/>
                <a:moveTo>
                  <a:pt x="270762" y="40"/>
                </a:moveTo>
                <a:cubicBezTo>
                  <a:pt x="279756" y="148"/>
                  <a:pt x="288262" y="462"/>
                  <a:pt x="293250" y="858"/>
                </a:cubicBezTo>
                <a:cubicBezTo>
                  <a:pt x="327871" y="3632"/>
                  <a:pt x="332297" y="13212"/>
                  <a:pt x="334213" y="45587"/>
                </a:cubicBezTo>
                <a:cubicBezTo>
                  <a:pt x="336393" y="82255"/>
                  <a:pt x="355091" y="88796"/>
                  <a:pt x="386342" y="68314"/>
                </a:cubicBezTo>
                <a:cubicBezTo>
                  <a:pt x="398829" y="60122"/>
                  <a:pt x="409268" y="38781"/>
                  <a:pt x="428230" y="51401"/>
                </a:cubicBezTo>
                <a:cubicBezTo>
                  <a:pt x="455913" y="76375"/>
                  <a:pt x="467938" y="83180"/>
                  <a:pt x="491458" y="112052"/>
                </a:cubicBezTo>
                <a:cubicBezTo>
                  <a:pt x="503219" y="124473"/>
                  <a:pt x="486503" y="140132"/>
                  <a:pt x="473091" y="157640"/>
                </a:cubicBezTo>
                <a:cubicBezTo>
                  <a:pt x="453733" y="184596"/>
                  <a:pt x="461727" y="204549"/>
                  <a:pt x="492251" y="208117"/>
                </a:cubicBezTo>
                <a:cubicBezTo>
                  <a:pt x="513658" y="209835"/>
                  <a:pt x="535262" y="201180"/>
                  <a:pt x="537377" y="225758"/>
                </a:cubicBezTo>
                <a:cubicBezTo>
                  <a:pt x="539359" y="263153"/>
                  <a:pt x="540350" y="278547"/>
                  <a:pt x="538500" y="311846"/>
                </a:cubicBezTo>
                <a:cubicBezTo>
                  <a:pt x="539425" y="330015"/>
                  <a:pt x="525286" y="332526"/>
                  <a:pt x="501369" y="332724"/>
                </a:cubicBezTo>
                <a:cubicBezTo>
                  <a:pt x="485842" y="332856"/>
                  <a:pt x="476130" y="327571"/>
                  <a:pt x="467872" y="345938"/>
                </a:cubicBezTo>
                <a:cubicBezTo>
                  <a:pt x="460075" y="363314"/>
                  <a:pt x="467211" y="378510"/>
                  <a:pt x="475535" y="386637"/>
                </a:cubicBezTo>
                <a:cubicBezTo>
                  <a:pt x="501303" y="411743"/>
                  <a:pt x="503152" y="417557"/>
                  <a:pt x="471704" y="454820"/>
                </a:cubicBezTo>
                <a:cubicBezTo>
                  <a:pt x="427834" y="503976"/>
                  <a:pt x="426380" y="499549"/>
                  <a:pt x="379801" y="469620"/>
                </a:cubicBezTo>
                <a:cubicBezTo>
                  <a:pt x="356347" y="454490"/>
                  <a:pt x="338772" y="463211"/>
                  <a:pt x="334081" y="491357"/>
                </a:cubicBezTo>
                <a:cubicBezTo>
                  <a:pt x="331372" y="507742"/>
                  <a:pt x="341151" y="534830"/>
                  <a:pt x="316705" y="536812"/>
                </a:cubicBezTo>
                <a:cubicBezTo>
                  <a:pt x="278385" y="537275"/>
                  <a:pt x="277922" y="535755"/>
                  <a:pt x="227974" y="535094"/>
                </a:cubicBezTo>
                <a:cubicBezTo>
                  <a:pt x="209805" y="536878"/>
                  <a:pt x="211456" y="531461"/>
                  <a:pt x="209408" y="501663"/>
                </a:cubicBezTo>
                <a:cubicBezTo>
                  <a:pt x="206237" y="455877"/>
                  <a:pt x="188398" y="451649"/>
                  <a:pt x="149681" y="478473"/>
                </a:cubicBezTo>
                <a:cubicBezTo>
                  <a:pt x="139441" y="485608"/>
                  <a:pt x="130653" y="503844"/>
                  <a:pt x="113608" y="491951"/>
                </a:cubicBezTo>
                <a:cubicBezTo>
                  <a:pt x="85594" y="467373"/>
                  <a:pt x="74891" y="453763"/>
                  <a:pt x="49256" y="423173"/>
                </a:cubicBezTo>
                <a:cubicBezTo>
                  <a:pt x="41063" y="414187"/>
                  <a:pt x="52031" y="399388"/>
                  <a:pt x="69936" y="382672"/>
                </a:cubicBezTo>
                <a:cubicBezTo>
                  <a:pt x="93721" y="360473"/>
                  <a:pt x="79846" y="332988"/>
                  <a:pt x="48595" y="333913"/>
                </a:cubicBezTo>
                <a:cubicBezTo>
                  <a:pt x="5849" y="336622"/>
                  <a:pt x="-362" y="332526"/>
                  <a:pt x="34" y="291232"/>
                </a:cubicBezTo>
                <a:cubicBezTo>
                  <a:pt x="-296" y="272667"/>
                  <a:pt x="1884" y="258132"/>
                  <a:pt x="761" y="250666"/>
                </a:cubicBezTo>
                <a:cubicBezTo>
                  <a:pt x="-164" y="213733"/>
                  <a:pt x="5849" y="207853"/>
                  <a:pt x="44565" y="207522"/>
                </a:cubicBezTo>
                <a:cubicBezTo>
                  <a:pt x="85264" y="202501"/>
                  <a:pt x="92465" y="185323"/>
                  <a:pt x="65443" y="154271"/>
                </a:cubicBezTo>
                <a:cubicBezTo>
                  <a:pt x="42319" y="127711"/>
                  <a:pt x="40799" y="113902"/>
                  <a:pt x="65179" y="93619"/>
                </a:cubicBezTo>
                <a:cubicBezTo>
                  <a:pt x="73570" y="86616"/>
                  <a:pt x="89955" y="70296"/>
                  <a:pt x="97553" y="62368"/>
                </a:cubicBezTo>
                <a:cubicBezTo>
                  <a:pt x="114731" y="44529"/>
                  <a:pt x="125963" y="42085"/>
                  <a:pt x="148757" y="62104"/>
                </a:cubicBezTo>
                <a:cubicBezTo>
                  <a:pt x="184896" y="93883"/>
                  <a:pt x="203330" y="86417"/>
                  <a:pt x="209144" y="38649"/>
                </a:cubicBezTo>
                <a:cubicBezTo>
                  <a:pt x="212712" y="9447"/>
                  <a:pt x="216742" y="2245"/>
                  <a:pt x="245350" y="461"/>
                </a:cubicBezTo>
                <a:cubicBezTo>
                  <a:pt x="252287" y="32"/>
                  <a:pt x="261768" y="-68"/>
                  <a:pt x="270762" y="40"/>
                </a:cubicBezTo>
                <a:close/>
              </a:path>
            </a:pathLst>
          </a:custGeom>
          <a:solidFill>
            <a:schemeClr val="accent4"/>
          </a:solidFill>
          <a:ln w="6603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CustomShape 19"/>
          <p:cNvSpPr/>
          <p:nvPr/>
        </p:nvSpPr>
        <p:spPr>
          <a:xfrm>
            <a:off x="5873040" y="1565280"/>
            <a:ext cx="886320" cy="885240"/>
          </a:xfrm>
          <a:custGeom>
            <a:avLst/>
            <a:gdLst/>
            <a:ahLst/>
            <a:rect l="l" t="t" r="r" b="b"/>
            <a:pathLst>
              <a:path w="1282823" h="1281627">
                <a:moveTo>
                  <a:pt x="1282815" y="640814"/>
                </a:moveTo>
                <a:cubicBezTo>
                  <a:pt x="1284533" y="992105"/>
                  <a:pt x="999048" y="1280101"/>
                  <a:pt x="647625" y="1281621"/>
                </a:cubicBezTo>
                <a:cubicBezTo>
                  <a:pt x="290851" y="1283207"/>
                  <a:pt x="2259" y="999703"/>
                  <a:pt x="13" y="645571"/>
                </a:cubicBezTo>
                <a:cubicBezTo>
                  <a:pt x="-2234" y="292100"/>
                  <a:pt x="283385" y="1725"/>
                  <a:pt x="635006" y="7"/>
                </a:cubicBezTo>
                <a:cubicBezTo>
                  <a:pt x="995546" y="-1645"/>
                  <a:pt x="1281032" y="280670"/>
                  <a:pt x="1282815" y="640814"/>
                </a:cubicBezTo>
                <a:close/>
              </a:path>
            </a:pathLst>
          </a:custGeom>
          <a:solidFill>
            <a:schemeClr val="accent2"/>
          </a:solidFill>
          <a:ln w="6603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CustomShape 20"/>
          <p:cNvSpPr/>
          <p:nvPr/>
        </p:nvSpPr>
        <p:spPr>
          <a:xfrm>
            <a:off x="6934320" y="2948040"/>
            <a:ext cx="906840" cy="902520"/>
          </a:xfrm>
          <a:custGeom>
            <a:avLst/>
            <a:gdLst/>
            <a:ahLst/>
            <a:rect l="l" t="t" r="r" b="b"/>
            <a:pathLst>
              <a:path w="1312720" h="1306203">
                <a:moveTo>
                  <a:pt x="895306" y="40453"/>
                </a:moveTo>
                <a:cubicBezTo>
                  <a:pt x="1119942" y="133215"/>
                  <a:pt x="1256375" y="300106"/>
                  <a:pt x="1301699" y="537361"/>
                </a:cubicBezTo>
                <a:cubicBezTo>
                  <a:pt x="1361954" y="852578"/>
                  <a:pt x="1169428" y="1171825"/>
                  <a:pt x="863857" y="1272251"/>
                </a:cubicBezTo>
                <a:cubicBezTo>
                  <a:pt x="475039" y="1400029"/>
                  <a:pt x="72941" y="1154383"/>
                  <a:pt x="8061" y="749576"/>
                </a:cubicBezTo>
                <a:cubicBezTo>
                  <a:pt x="-41293" y="441495"/>
                  <a:pt x="140266" y="136386"/>
                  <a:pt x="435200" y="31997"/>
                </a:cubicBezTo>
                <a:cubicBezTo>
                  <a:pt x="439164" y="30609"/>
                  <a:pt x="443788" y="31138"/>
                  <a:pt x="448083" y="30741"/>
                </a:cubicBezTo>
                <a:cubicBezTo>
                  <a:pt x="520363" y="14488"/>
                  <a:pt x="592115" y="-1302"/>
                  <a:pt x="667565" y="85"/>
                </a:cubicBezTo>
                <a:cubicBezTo>
                  <a:pt x="734164" y="1274"/>
                  <a:pt x="797392" y="13960"/>
                  <a:pt x="860488" y="31997"/>
                </a:cubicBezTo>
                <a:cubicBezTo>
                  <a:pt x="871984" y="35300"/>
                  <a:pt x="882621" y="42435"/>
                  <a:pt x="895306" y="40453"/>
                </a:cubicBezTo>
                <a:close/>
              </a:path>
            </a:pathLst>
          </a:custGeom>
          <a:solidFill>
            <a:schemeClr val="accent2"/>
          </a:solidFill>
          <a:ln w="6603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21"/>
          <p:cNvSpPr/>
          <p:nvPr/>
        </p:nvSpPr>
        <p:spPr>
          <a:xfrm>
            <a:off x="3855600" y="3629160"/>
            <a:ext cx="796680" cy="796320"/>
          </a:xfrm>
          <a:custGeom>
            <a:avLst/>
            <a:gdLst/>
            <a:ahLst/>
            <a:rect l="l" t="t" r="r" b="b"/>
            <a:pathLst>
              <a:path w="1153439" h="1152921">
                <a:moveTo>
                  <a:pt x="1153440" y="576199"/>
                </a:moveTo>
                <a:cubicBezTo>
                  <a:pt x="1153704" y="897825"/>
                  <a:pt x="896364" y="1153844"/>
                  <a:pt x="571633" y="1152919"/>
                </a:cubicBezTo>
                <a:cubicBezTo>
                  <a:pt x="265401" y="1152060"/>
                  <a:pt x="-462" y="908264"/>
                  <a:pt x="1" y="575539"/>
                </a:cubicBezTo>
                <a:cubicBezTo>
                  <a:pt x="463" y="254508"/>
                  <a:pt x="252782" y="1594"/>
                  <a:pt x="573879" y="8"/>
                </a:cubicBezTo>
                <a:cubicBezTo>
                  <a:pt x="905547" y="-1709"/>
                  <a:pt x="1153704" y="264616"/>
                  <a:pt x="1153440" y="576199"/>
                </a:cubicBezTo>
                <a:close/>
              </a:path>
            </a:pathLst>
          </a:custGeom>
          <a:solidFill>
            <a:schemeClr val="accent1"/>
          </a:solidFill>
          <a:ln w="6603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CustomShape 22"/>
          <p:cNvSpPr/>
          <p:nvPr/>
        </p:nvSpPr>
        <p:spPr>
          <a:xfrm>
            <a:off x="5702400" y="5372280"/>
            <a:ext cx="771480" cy="773280"/>
          </a:xfrm>
          <a:custGeom>
            <a:avLst/>
            <a:gdLst/>
            <a:ahLst/>
            <a:rect l="l" t="t" r="r" b="b"/>
            <a:pathLst>
              <a:path w="1116866" h="1119184">
                <a:moveTo>
                  <a:pt x="1116771" y="560698"/>
                </a:moveTo>
                <a:cubicBezTo>
                  <a:pt x="1120604" y="863362"/>
                  <a:pt x="871389" y="1120042"/>
                  <a:pt x="558551" y="1119183"/>
                </a:cubicBezTo>
                <a:cubicBezTo>
                  <a:pt x="243598" y="1118324"/>
                  <a:pt x="265" y="865080"/>
                  <a:pt x="0" y="566446"/>
                </a:cubicBezTo>
                <a:cubicBezTo>
                  <a:pt x="-330" y="245217"/>
                  <a:pt x="247959" y="-3336"/>
                  <a:pt x="567206" y="34"/>
                </a:cubicBezTo>
                <a:cubicBezTo>
                  <a:pt x="873966" y="3205"/>
                  <a:pt x="1122453" y="258959"/>
                  <a:pt x="1116771" y="560698"/>
                </a:cubicBezTo>
                <a:close/>
              </a:path>
            </a:pathLst>
          </a:custGeom>
          <a:solidFill>
            <a:schemeClr val="accent2"/>
          </a:solidFill>
          <a:ln w="6603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23"/>
          <p:cNvSpPr/>
          <p:nvPr/>
        </p:nvSpPr>
        <p:spPr>
          <a:xfrm>
            <a:off x="5462280" y="3012840"/>
            <a:ext cx="850680" cy="851760"/>
          </a:xfrm>
          <a:custGeom>
            <a:avLst/>
            <a:gdLst/>
            <a:ahLst/>
            <a:rect l="l" t="t" r="r" b="b"/>
            <a:pathLst>
              <a:path w="1231393" h="1233162">
                <a:moveTo>
                  <a:pt x="75" y="617819"/>
                </a:moveTo>
                <a:cubicBezTo>
                  <a:pt x="-1445" y="276967"/>
                  <a:pt x="273140" y="-1185"/>
                  <a:pt x="614058" y="4"/>
                </a:cubicBezTo>
                <a:cubicBezTo>
                  <a:pt x="969973" y="1259"/>
                  <a:pt x="1227247" y="288859"/>
                  <a:pt x="1231343" y="608833"/>
                </a:cubicBezTo>
                <a:cubicBezTo>
                  <a:pt x="1235638" y="944399"/>
                  <a:pt x="963366" y="1229290"/>
                  <a:pt x="622911" y="1233123"/>
                </a:cubicBezTo>
                <a:cubicBezTo>
                  <a:pt x="270629" y="1237087"/>
                  <a:pt x="-5210" y="946778"/>
                  <a:pt x="75" y="617819"/>
                </a:cubicBezTo>
                <a:close/>
              </a:path>
            </a:pathLst>
          </a:custGeom>
          <a:solidFill>
            <a:schemeClr val="accent1"/>
          </a:solidFill>
          <a:ln w="6603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CustomShape 24"/>
          <p:cNvSpPr/>
          <p:nvPr/>
        </p:nvSpPr>
        <p:spPr>
          <a:xfrm>
            <a:off x="6792120" y="4887720"/>
            <a:ext cx="874080" cy="872280"/>
          </a:xfrm>
          <a:custGeom>
            <a:avLst/>
            <a:gdLst/>
            <a:ahLst/>
            <a:rect l="l" t="t" r="r" b="b"/>
            <a:pathLst>
              <a:path w="1265206" h="1262837">
                <a:moveTo>
                  <a:pt x="630466" y="232"/>
                </a:moveTo>
                <a:cubicBezTo>
                  <a:pt x="977463" y="-8687"/>
                  <a:pt x="1257002" y="283009"/>
                  <a:pt x="1264996" y="607344"/>
                </a:cubicBezTo>
                <a:cubicBezTo>
                  <a:pt x="1274180" y="981098"/>
                  <a:pt x="981624" y="1254295"/>
                  <a:pt x="653260" y="1262620"/>
                </a:cubicBezTo>
                <a:cubicBezTo>
                  <a:pt x="283007" y="1272001"/>
                  <a:pt x="10339" y="977729"/>
                  <a:pt x="297" y="649826"/>
                </a:cubicBezTo>
                <a:cubicBezTo>
                  <a:pt x="-10803" y="286775"/>
                  <a:pt x="291199" y="-9480"/>
                  <a:pt x="630466" y="232"/>
                </a:cubicBezTo>
                <a:close/>
              </a:path>
            </a:pathLst>
          </a:custGeom>
          <a:solidFill>
            <a:schemeClr val="accent4"/>
          </a:solidFill>
          <a:ln w="6603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CustomShape 25"/>
          <p:cNvSpPr/>
          <p:nvPr/>
        </p:nvSpPr>
        <p:spPr>
          <a:xfrm>
            <a:off x="5167080" y="4049640"/>
            <a:ext cx="725400" cy="727200"/>
          </a:xfrm>
          <a:custGeom>
            <a:avLst/>
            <a:gdLst/>
            <a:ahLst/>
            <a:rect l="l" t="t" r="r" b="b"/>
            <a:pathLst>
              <a:path w="1050175" h="1052626">
                <a:moveTo>
                  <a:pt x="1050174" y="525126"/>
                </a:moveTo>
                <a:cubicBezTo>
                  <a:pt x="1050769" y="817549"/>
                  <a:pt x="816818" y="1051765"/>
                  <a:pt x="523205" y="1052624"/>
                </a:cubicBezTo>
                <a:cubicBezTo>
                  <a:pt x="237323" y="1053483"/>
                  <a:pt x="728" y="815831"/>
                  <a:pt x="2" y="527174"/>
                </a:cubicBezTo>
                <a:cubicBezTo>
                  <a:pt x="-725" y="238782"/>
                  <a:pt x="234085" y="1526"/>
                  <a:pt x="521553" y="7"/>
                </a:cubicBezTo>
                <a:cubicBezTo>
                  <a:pt x="813646" y="-1447"/>
                  <a:pt x="1049580" y="232901"/>
                  <a:pt x="1050174" y="525126"/>
                </a:cubicBezTo>
                <a:close/>
              </a:path>
            </a:pathLst>
          </a:custGeom>
          <a:solidFill>
            <a:schemeClr val="accent2"/>
          </a:solidFill>
          <a:ln w="6603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CustomShape 26"/>
          <p:cNvSpPr/>
          <p:nvPr/>
        </p:nvSpPr>
        <p:spPr>
          <a:xfrm>
            <a:off x="4551120" y="2948400"/>
            <a:ext cx="710280" cy="708480"/>
          </a:xfrm>
          <a:custGeom>
            <a:avLst/>
            <a:gdLst/>
            <a:ahLst/>
            <a:rect l="l" t="t" r="r" b="b"/>
            <a:pathLst>
              <a:path w="1028440" h="1025660">
                <a:moveTo>
                  <a:pt x="516799" y="1025661"/>
                </a:moveTo>
                <a:cubicBezTo>
                  <a:pt x="231116" y="1025595"/>
                  <a:pt x="-1250" y="796070"/>
                  <a:pt x="5" y="515341"/>
                </a:cubicBezTo>
                <a:cubicBezTo>
                  <a:pt x="1327" y="228204"/>
                  <a:pt x="229464" y="66"/>
                  <a:pt x="515346" y="0"/>
                </a:cubicBezTo>
                <a:cubicBezTo>
                  <a:pt x="797462" y="-66"/>
                  <a:pt x="1028771" y="230120"/>
                  <a:pt x="1028441" y="510716"/>
                </a:cubicBezTo>
                <a:cubicBezTo>
                  <a:pt x="1028176" y="795806"/>
                  <a:pt x="799708" y="1025727"/>
                  <a:pt x="516799" y="1025661"/>
                </a:cubicBezTo>
                <a:close/>
              </a:path>
            </a:pathLst>
          </a:custGeom>
          <a:solidFill>
            <a:schemeClr val="accent3"/>
          </a:solidFill>
          <a:ln w="6603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CustomShape 27"/>
          <p:cNvSpPr/>
          <p:nvPr/>
        </p:nvSpPr>
        <p:spPr>
          <a:xfrm>
            <a:off x="3897720" y="4571280"/>
            <a:ext cx="646560" cy="645840"/>
          </a:xfrm>
          <a:custGeom>
            <a:avLst/>
            <a:gdLst/>
            <a:ahLst/>
            <a:rect l="l" t="t" r="r" b="b"/>
            <a:pathLst>
              <a:path w="936037" h="935201">
                <a:moveTo>
                  <a:pt x="466748" y="935176"/>
                </a:moveTo>
                <a:cubicBezTo>
                  <a:pt x="200290" y="932335"/>
                  <a:pt x="-3006" y="723159"/>
                  <a:pt x="34" y="454917"/>
                </a:cubicBezTo>
                <a:cubicBezTo>
                  <a:pt x="2941" y="200154"/>
                  <a:pt x="216279" y="-2811"/>
                  <a:pt x="478111" y="29"/>
                </a:cubicBezTo>
                <a:cubicBezTo>
                  <a:pt x="732082" y="2805"/>
                  <a:pt x="940267" y="217794"/>
                  <a:pt x="935972" y="472888"/>
                </a:cubicBezTo>
                <a:cubicBezTo>
                  <a:pt x="931678" y="730096"/>
                  <a:pt x="720784" y="937884"/>
                  <a:pt x="466748" y="935176"/>
                </a:cubicBezTo>
                <a:close/>
              </a:path>
            </a:pathLst>
          </a:custGeom>
          <a:solidFill>
            <a:schemeClr val="accent2"/>
          </a:solidFill>
          <a:ln w="6603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CustomShape 28"/>
          <p:cNvSpPr/>
          <p:nvPr/>
        </p:nvSpPr>
        <p:spPr>
          <a:xfrm>
            <a:off x="6109920" y="4240440"/>
            <a:ext cx="758520" cy="758160"/>
          </a:xfrm>
          <a:custGeom>
            <a:avLst/>
            <a:gdLst/>
            <a:ahLst/>
            <a:rect l="l" t="t" r="r" b="b"/>
            <a:pathLst>
              <a:path w="1097875" h="1097614">
                <a:moveTo>
                  <a:pt x="1097875" y="549304"/>
                </a:moveTo>
                <a:cubicBezTo>
                  <a:pt x="1097478" y="855139"/>
                  <a:pt x="854475" y="1098274"/>
                  <a:pt x="549829" y="1097613"/>
                </a:cubicBezTo>
                <a:cubicBezTo>
                  <a:pt x="244589" y="1096953"/>
                  <a:pt x="-132" y="853223"/>
                  <a:pt x="0" y="549832"/>
                </a:cubicBezTo>
                <a:cubicBezTo>
                  <a:pt x="66" y="248688"/>
                  <a:pt x="248025" y="-988"/>
                  <a:pt x="545997" y="3"/>
                </a:cubicBezTo>
                <a:cubicBezTo>
                  <a:pt x="853880" y="994"/>
                  <a:pt x="1098205" y="244195"/>
                  <a:pt x="1097875" y="549304"/>
                </a:cubicBezTo>
                <a:close/>
              </a:path>
            </a:pathLst>
          </a:custGeom>
          <a:solidFill>
            <a:schemeClr val="accent3"/>
          </a:solidFill>
          <a:ln w="6603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CustomShape 29"/>
          <p:cNvSpPr/>
          <p:nvPr/>
        </p:nvSpPr>
        <p:spPr>
          <a:xfrm>
            <a:off x="4666680" y="4979160"/>
            <a:ext cx="728280" cy="729000"/>
          </a:xfrm>
          <a:custGeom>
            <a:avLst/>
            <a:gdLst/>
            <a:ahLst/>
            <a:rect l="l" t="t" r="r" b="b"/>
            <a:pathLst>
              <a:path w="1054391" h="1055273">
                <a:moveTo>
                  <a:pt x="1054337" y="530437"/>
                </a:moveTo>
                <a:cubicBezTo>
                  <a:pt x="1058367" y="800066"/>
                  <a:pt x="837498" y="1059322"/>
                  <a:pt x="521091" y="1055226"/>
                </a:cubicBezTo>
                <a:cubicBezTo>
                  <a:pt x="226752" y="1051460"/>
                  <a:pt x="729" y="820679"/>
                  <a:pt x="2" y="530239"/>
                </a:cubicBezTo>
                <a:cubicBezTo>
                  <a:pt x="-857" y="219911"/>
                  <a:pt x="249084" y="-3073"/>
                  <a:pt x="536023" y="32"/>
                </a:cubicBezTo>
                <a:cubicBezTo>
                  <a:pt x="824020" y="3269"/>
                  <a:pt x="1055527" y="238873"/>
                  <a:pt x="1054337" y="530437"/>
                </a:cubicBezTo>
                <a:close/>
              </a:path>
            </a:pathLst>
          </a:custGeom>
          <a:solidFill>
            <a:schemeClr val="accent1"/>
          </a:solidFill>
          <a:ln w="6603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CustomShape 30"/>
          <p:cNvSpPr/>
          <p:nvPr/>
        </p:nvSpPr>
        <p:spPr>
          <a:xfrm>
            <a:off x="3542760" y="2817720"/>
            <a:ext cx="625320" cy="624960"/>
          </a:xfrm>
          <a:custGeom>
            <a:avLst/>
            <a:gdLst/>
            <a:ahLst/>
            <a:rect l="l" t="t" r="r" b="b"/>
            <a:pathLst>
              <a:path w="905586" h="904572">
                <a:moveTo>
                  <a:pt x="451423" y="904568"/>
                </a:moveTo>
                <a:cubicBezTo>
                  <a:pt x="198510" y="905626"/>
                  <a:pt x="-9014" y="692750"/>
                  <a:pt x="302" y="435740"/>
                </a:cubicBezTo>
                <a:cubicBezTo>
                  <a:pt x="8891" y="198287"/>
                  <a:pt x="206108" y="-1837"/>
                  <a:pt x="454793" y="13"/>
                </a:cubicBezTo>
                <a:cubicBezTo>
                  <a:pt x="706385" y="1863"/>
                  <a:pt x="906377" y="202449"/>
                  <a:pt x="905584" y="455825"/>
                </a:cubicBezTo>
                <a:cubicBezTo>
                  <a:pt x="904791" y="705039"/>
                  <a:pt x="702685" y="904767"/>
                  <a:pt x="451423" y="904568"/>
                </a:cubicBezTo>
                <a:close/>
              </a:path>
            </a:pathLst>
          </a:custGeom>
          <a:solidFill>
            <a:schemeClr val="accent2"/>
          </a:solidFill>
          <a:ln w="6603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CustomShape 31"/>
          <p:cNvSpPr/>
          <p:nvPr/>
        </p:nvSpPr>
        <p:spPr>
          <a:xfrm>
            <a:off x="4917600" y="2044800"/>
            <a:ext cx="761760" cy="761040"/>
          </a:xfrm>
          <a:custGeom>
            <a:avLst/>
            <a:gdLst/>
            <a:ahLst/>
            <a:rect l="l" t="t" r="r" b="b"/>
            <a:pathLst>
              <a:path w="1102558" h="1101492">
                <a:moveTo>
                  <a:pt x="557894" y="28"/>
                </a:moveTo>
                <a:cubicBezTo>
                  <a:pt x="856792" y="1746"/>
                  <a:pt x="1098407" y="246400"/>
                  <a:pt x="1102504" y="541797"/>
                </a:cubicBezTo>
                <a:cubicBezTo>
                  <a:pt x="1106798" y="850671"/>
                  <a:pt x="858312" y="1104245"/>
                  <a:pt x="545407" y="1101470"/>
                </a:cubicBezTo>
                <a:cubicBezTo>
                  <a:pt x="244593" y="1098761"/>
                  <a:pt x="-1185" y="854173"/>
                  <a:pt x="4" y="549725"/>
                </a:cubicBezTo>
                <a:cubicBezTo>
                  <a:pt x="1193" y="243956"/>
                  <a:pt x="245716" y="-3011"/>
                  <a:pt x="557894" y="28"/>
                </a:cubicBezTo>
                <a:close/>
              </a:path>
            </a:pathLst>
          </a:custGeom>
          <a:solidFill>
            <a:schemeClr val="accent4"/>
          </a:solidFill>
          <a:ln w="6603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CustomShape 32"/>
          <p:cNvSpPr/>
          <p:nvPr/>
        </p:nvSpPr>
        <p:spPr>
          <a:xfrm>
            <a:off x="3113640" y="3923280"/>
            <a:ext cx="526320" cy="488880"/>
          </a:xfrm>
          <a:custGeom>
            <a:avLst/>
            <a:gdLst/>
            <a:ahLst/>
            <a:rect l="l" t="t" r="r" b="b"/>
            <a:pathLst>
              <a:path w="761847" h="707713">
                <a:moveTo>
                  <a:pt x="670035" y="707714"/>
                </a:moveTo>
                <a:cubicBezTo>
                  <a:pt x="620219" y="661928"/>
                  <a:pt x="577802" y="624004"/>
                  <a:pt x="536773" y="584627"/>
                </a:cubicBezTo>
                <a:cubicBezTo>
                  <a:pt x="521247" y="569761"/>
                  <a:pt x="504928" y="563881"/>
                  <a:pt x="483720" y="563947"/>
                </a:cubicBezTo>
                <a:cubicBezTo>
                  <a:pt x="362747" y="564608"/>
                  <a:pt x="241773" y="564409"/>
                  <a:pt x="120734" y="564145"/>
                </a:cubicBezTo>
                <a:cubicBezTo>
                  <a:pt x="42640" y="564013"/>
                  <a:pt x="488" y="522323"/>
                  <a:pt x="224" y="444692"/>
                </a:cubicBezTo>
                <a:cubicBezTo>
                  <a:pt x="-107" y="334752"/>
                  <a:pt x="-41" y="224747"/>
                  <a:pt x="224" y="114807"/>
                </a:cubicBezTo>
                <a:cubicBezTo>
                  <a:pt x="422" y="44642"/>
                  <a:pt x="42905" y="640"/>
                  <a:pt x="112013" y="441"/>
                </a:cubicBezTo>
                <a:cubicBezTo>
                  <a:pt x="290202" y="-87"/>
                  <a:pt x="468391" y="-153"/>
                  <a:pt x="646580" y="309"/>
                </a:cubicBezTo>
                <a:cubicBezTo>
                  <a:pt x="715623" y="441"/>
                  <a:pt x="761012" y="46624"/>
                  <a:pt x="761409" y="116657"/>
                </a:cubicBezTo>
                <a:cubicBezTo>
                  <a:pt x="762004" y="226597"/>
                  <a:pt x="761938" y="336602"/>
                  <a:pt x="761541" y="446542"/>
                </a:cubicBezTo>
                <a:cubicBezTo>
                  <a:pt x="761343" y="498605"/>
                  <a:pt x="739606" y="537850"/>
                  <a:pt x="688931" y="556613"/>
                </a:cubicBezTo>
                <a:cubicBezTo>
                  <a:pt x="673933" y="562163"/>
                  <a:pt x="669242" y="570620"/>
                  <a:pt x="669638" y="585948"/>
                </a:cubicBezTo>
                <a:cubicBezTo>
                  <a:pt x="670630" y="623079"/>
                  <a:pt x="670035" y="660144"/>
                  <a:pt x="670035" y="707714"/>
                </a:cubicBezTo>
                <a:close/>
              </a:path>
            </a:pathLst>
          </a:custGeom>
          <a:solidFill>
            <a:schemeClr val="accent1"/>
          </a:solidFill>
          <a:ln w="6603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CustomShape 33"/>
          <p:cNvSpPr/>
          <p:nvPr/>
        </p:nvSpPr>
        <p:spPr>
          <a:xfrm>
            <a:off x="3115800" y="4489200"/>
            <a:ext cx="505440" cy="503280"/>
          </a:xfrm>
          <a:custGeom>
            <a:avLst/>
            <a:gdLst/>
            <a:ahLst/>
            <a:rect l="l" t="t" r="r" b="b"/>
            <a:pathLst>
              <a:path w="731946" h="728680">
                <a:moveTo>
                  <a:pt x="365392" y="728680"/>
                </a:moveTo>
                <a:cubicBezTo>
                  <a:pt x="161304" y="728151"/>
                  <a:pt x="-2482" y="563639"/>
                  <a:pt x="28" y="361731"/>
                </a:cubicBezTo>
                <a:cubicBezTo>
                  <a:pt x="2605" y="157510"/>
                  <a:pt x="164277" y="-396"/>
                  <a:pt x="370479" y="1"/>
                </a:cubicBezTo>
                <a:cubicBezTo>
                  <a:pt x="571661" y="331"/>
                  <a:pt x="732473" y="163589"/>
                  <a:pt x="731945" y="366950"/>
                </a:cubicBezTo>
                <a:cubicBezTo>
                  <a:pt x="731416" y="567867"/>
                  <a:pt x="567895" y="729208"/>
                  <a:pt x="365392" y="728680"/>
                </a:cubicBezTo>
                <a:close/>
              </a:path>
            </a:pathLst>
          </a:custGeom>
          <a:solidFill>
            <a:schemeClr val="accent3"/>
          </a:solidFill>
          <a:ln w="6603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CustomShape 34"/>
          <p:cNvSpPr/>
          <p:nvPr/>
        </p:nvSpPr>
        <p:spPr>
          <a:xfrm>
            <a:off x="6948360" y="2586600"/>
            <a:ext cx="212040" cy="203760"/>
          </a:xfrm>
          <a:custGeom>
            <a:avLst/>
            <a:gdLst/>
            <a:ahLst/>
            <a:rect l="l" t="t" r="r" b="b"/>
            <a:pathLst>
              <a:path w="307299" h="295590">
                <a:moveTo>
                  <a:pt x="286008" y="0"/>
                </a:moveTo>
                <a:cubicBezTo>
                  <a:pt x="302526" y="1255"/>
                  <a:pt x="312105" y="4295"/>
                  <a:pt x="304838" y="24247"/>
                </a:cubicBezTo>
                <a:cubicBezTo>
                  <a:pt x="283630" y="82389"/>
                  <a:pt x="264073" y="141058"/>
                  <a:pt x="243922" y="199596"/>
                </a:cubicBezTo>
                <a:cubicBezTo>
                  <a:pt x="234804" y="226023"/>
                  <a:pt x="226149" y="252649"/>
                  <a:pt x="216371" y="278879"/>
                </a:cubicBezTo>
                <a:cubicBezTo>
                  <a:pt x="211152" y="292952"/>
                  <a:pt x="206064" y="304976"/>
                  <a:pt x="189481" y="285155"/>
                </a:cubicBezTo>
                <a:cubicBezTo>
                  <a:pt x="130415" y="214792"/>
                  <a:pt x="69829" y="145617"/>
                  <a:pt x="9574" y="76178"/>
                </a:cubicBezTo>
                <a:cubicBezTo>
                  <a:pt x="4421" y="70232"/>
                  <a:pt x="-1988" y="65211"/>
                  <a:pt x="589" y="56621"/>
                </a:cubicBezTo>
                <a:cubicBezTo>
                  <a:pt x="3628" y="46513"/>
                  <a:pt x="13075" y="49948"/>
                  <a:pt x="20145" y="49023"/>
                </a:cubicBezTo>
                <a:cubicBezTo>
                  <a:pt x="89386" y="39840"/>
                  <a:pt x="157833" y="26296"/>
                  <a:pt x="225753" y="10109"/>
                </a:cubicBezTo>
                <a:cubicBezTo>
                  <a:pt x="245970" y="5286"/>
                  <a:pt x="267707" y="10307"/>
                  <a:pt x="286008" y="0"/>
                </a:cubicBezTo>
                <a:close/>
              </a:path>
            </a:pathLst>
          </a:custGeom>
          <a:solidFill>
            <a:schemeClr val="accent4"/>
          </a:solidFill>
          <a:ln w="6603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CustomShape 35"/>
          <p:cNvSpPr/>
          <p:nvPr/>
        </p:nvSpPr>
        <p:spPr>
          <a:xfrm>
            <a:off x="5159880" y="3705480"/>
            <a:ext cx="214200" cy="195120"/>
          </a:xfrm>
          <a:custGeom>
            <a:avLst/>
            <a:gdLst/>
            <a:ahLst/>
            <a:rect l="l" t="t" r="r" b="b"/>
            <a:pathLst>
              <a:path w="310704" h="282981">
                <a:moveTo>
                  <a:pt x="19838" y="282265"/>
                </a:moveTo>
                <a:cubicBezTo>
                  <a:pt x="2066" y="285304"/>
                  <a:pt x="-4872" y="278763"/>
                  <a:pt x="3585" y="260991"/>
                </a:cubicBezTo>
                <a:cubicBezTo>
                  <a:pt x="43161" y="178008"/>
                  <a:pt x="82670" y="95091"/>
                  <a:pt x="122048" y="12041"/>
                </a:cubicBezTo>
                <a:cubicBezTo>
                  <a:pt x="129976" y="-4674"/>
                  <a:pt x="138829" y="-2824"/>
                  <a:pt x="147881" y="10456"/>
                </a:cubicBezTo>
                <a:cubicBezTo>
                  <a:pt x="199745" y="86039"/>
                  <a:pt x="251279" y="161755"/>
                  <a:pt x="303276" y="237272"/>
                </a:cubicBezTo>
                <a:cubicBezTo>
                  <a:pt x="314309" y="253327"/>
                  <a:pt x="314970" y="264162"/>
                  <a:pt x="291978" y="264492"/>
                </a:cubicBezTo>
                <a:cubicBezTo>
                  <a:pt x="200868" y="265814"/>
                  <a:pt x="111080" y="283719"/>
                  <a:pt x="19838" y="282265"/>
                </a:cubicBezTo>
                <a:close/>
              </a:path>
            </a:pathLst>
          </a:custGeom>
          <a:solidFill>
            <a:schemeClr val="accent4"/>
          </a:solidFill>
          <a:ln w="6603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CustomShape 36"/>
          <p:cNvSpPr/>
          <p:nvPr/>
        </p:nvSpPr>
        <p:spPr>
          <a:xfrm>
            <a:off x="5295600" y="5869080"/>
            <a:ext cx="252000" cy="247320"/>
          </a:xfrm>
          <a:custGeom>
            <a:avLst/>
            <a:gdLst/>
            <a:ahLst/>
            <a:rect l="l" t="t" r="r" b="b"/>
            <a:pathLst>
              <a:path w="365391" h="358532">
                <a:moveTo>
                  <a:pt x="306787" y="55338"/>
                </a:moveTo>
                <a:cubicBezTo>
                  <a:pt x="274479" y="62605"/>
                  <a:pt x="247985" y="68486"/>
                  <a:pt x="221426" y="74432"/>
                </a:cubicBezTo>
                <a:cubicBezTo>
                  <a:pt x="179735" y="83814"/>
                  <a:pt x="137848" y="92535"/>
                  <a:pt x="96554" y="103436"/>
                </a:cubicBezTo>
                <a:cubicBezTo>
                  <a:pt x="90740" y="104956"/>
                  <a:pt x="65633" y="103767"/>
                  <a:pt x="80631" y="120945"/>
                </a:cubicBezTo>
                <a:cubicBezTo>
                  <a:pt x="129523" y="176839"/>
                  <a:pt x="181056" y="230356"/>
                  <a:pt x="234705" y="288166"/>
                </a:cubicBezTo>
                <a:cubicBezTo>
                  <a:pt x="238140" y="278322"/>
                  <a:pt x="239924" y="273499"/>
                  <a:pt x="241444" y="268544"/>
                </a:cubicBezTo>
                <a:cubicBezTo>
                  <a:pt x="262653" y="199369"/>
                  <a:pt x="283861" y="130260"/>
                  <a:pt x="306787" y="55338"/>
                </a:cubicBezTo>
                <a:close/>
                <a:moveTo>
                  <a:pt x="328854" y="1227"/>
                </a:moveTo>
                <a:cubicBezTo>
                  <a:pt x="347288" y="-3002"/>
                  <a:pt x="361361" y="3539"/>
                  <a:pt x="365391" y="23360"/>
                </a:cubicBezTo>
                <a:cubicBezTo>
                  <a:pt x="359973" y="42190"/>
                  <a:pt x="355018" y="60161"/>
                  <a:pt x="349600" y="77933"/>
                </a:cubicBezTo>
                <a:cubicBezTo>
                  <a:pt x="324031" y="161841"/>
                  <a:pt x="298462" y="245815"/>
                  <a:pt x="272564" y="329657"/>
                </a:cubicBezTo>
                <a:cubicBezTo>
                  <a:pt x="262257" y="362891"/>
                  <a:pt x="244946" y="367780"/>
                  <a:pt x="221029" y="342541"/>
                </a:cubicBezTo>
                <a:cubicBezTo>
                  <a:pt x="150665" y="268345"/>
                  <a:pt x="80896" y="193621"/>
                  <a:pt x="11590" y="118500"/>
                </a:cubicBezTo>
                <a:cubicBezTo>
                  <a:pt x="-7571" y="97754"/>
                  <a:pt x="-2814" y="79519"/>
                  <a:pt x="24671" y="72780"/>
                </a:cubicBezTo>
                <a:cubicBezTo>
                  <a:pt x="125823" y="47938"/>
                  <a:pt x="227306" y="24549"/>
                  <a:pt x="328854" y="1227"/>
                </a:cubicBezTo>
                <a:close/>
              </a:path>
            </a:pathLst>
          </a:custGeom>
          <a:solidFill>
            <a:schemeClr val="accent1"/>
          </a:solidFill>
          <a:ln w="6603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CustomShape 37"/>
          <p:cNvSpPr/>
          <p:nvPr/>
        </p:nvSpPr>
        <p:spPr>
          <a:xfrm>
            <a:off x="4769640" y="4369320"/>
            <a:ext cx="249840" cy="250200"/>
          </a:xfrm>
          <a:custGeom>
            <a:avLst/>
            <a:gdLst/>
            <a:ahLst/>
            <a:rect l="l" t="t" r="r" b="b"/>
            <a:pathLst>
              <a:path w="362067" h="362661">
                <a:moveTo>
                  <a:pt x="305309" y="57282"/>
                </a:moveTo>
                <a:cubicBezTo>
                  <a:pt x="224176" y="80406"/>
                  <a:pt x="149782" y="101549"/>
                  <a:pt x="86289" y="119651"/>
                </a:cubicBezTo>
                <a:cubicBezTo>
                  <a:pt x="137030" y="175744"/>
                  <a:pt x="189687" y="234084"/>
                  <a:pt x="245979" y="296387"/>
                </a:cubicBezTo>
                <a:cubicBezTo>
                  <a:pt x="266460" y="213734"/>
                  <a:pt x="285224" y="138085"/>
                  <a:pt x="305309" y="57282"/>
                </a:cubicBezTo>
                <a:close/>
                <a:moveTo>
                  <a:pt x="334446" y="0"/>
                </a:moveTo>
                <a:cubicBezTo>
                  <a:pt x="353276" y="1718"/>
                  <a:pt x="366159" y="10307"/>
                  <a:pt x="360874" y="31713"/>
                </a:cubicBezTo>
                <a:cubicBezTo>
                  <a:pt x="335305" y="134914"/>
                  <a:pt x="309538" y="238048"/>
                  <a:pt x="282515" y="340918"/>
                </a:cubicBezTo>
                <a:cubicBezTo>
                  <a:pt x="275446" y="367742"/>
                  <a:pt x="256153" y="369724"/>
                  <a:pt x="232435" y="346996"/>
                </a:cubicBezTo>
                <a:cubicBezTo>
                  <a:pt x="169008" y="286080"/>
                  <a:pt x="105582" y="225098"/>
                  <a:pt x="42948" y="163323"/>
                </a:cubicBezTo>
                <a:cubicBezTo>
                  <a:pt x="-18629" y="102606"/>
                  <a:pt x="-17109" y="99434"/>
                  <a:pt x="67856" y="75980"/>
                </a:cubicBezTo>
                <a:cubicBezTo>
                  <a:pt x="149253" y="53516"/>
                  <a:pt x="230254" y="29665"/>
                  <a:pt x="311454" y="6475"/>
                </a:cubicBezTo>
                <a:cubicBezTo>
                  <a:pt x="318919" y="4360"/>
                  <a:pt x="326319" y="2312"/>
                  <a:pt x="334446" y="0"/>
                </a:cubicBezTo>
                <a:close/>
              </a:path>
            </a:pathLst>
          </a:custGeom>
          <a:solidFill>
            <a:schemeClr val="accent1"/>
          </a:solidFill>
          <a:ln w="6603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CustomShape 38"/>
          <p:cNvSpPr/>
          <p:nvPr/>
        </p:nvSpPr>
        <p:spPr>
          <a:xfrm>
            <a:off x="6963480" y="1823760"/>
            <a:ext cx="136080" cy="137880"/>
          </a:xfrm>
          <a:custGeom>
            <a:avLst/>
            <a:gdLst/>
            <a:ahLst/>
            <a:rect l="l" t="t" r="r" b="b"/>
            <a:pathLst>
              <a:path w="197343" h="200055">
                <a:moveTo>
                  <a:pt x="3559" y="93908"/>
                </a:moveTo>
                <a:cubicBezTo>
                  <a:pt x="5276" y="68934"/>
                  <a:pt x="-8730" y="29821"/>
                  <a:pt x="9373" y="10330"/>
                </a:cubicBezTo>
                <a:cubicBezTo>
                  <a:pt x="27938" y="-9623"/>
                  <a:pt x="67514" y="5771"/>
                  <a:pt x="97773" y="4120"/>
                </a:cubicBezTo>
                <a:cubicBezTo>
                  <a:pt x="116339" y="3063"/>
                  <a:pt x="135235" y="5705"/>
                  <a:pt x="153669" y="3525"/>
                </a:cubicBezTo>
                <a:cubicBezTo>
                  <a:pt x="186637" y="-373"/>
                  <a:pt x="199124" y="11850"/>
                  <a:pt x="197142" y="45479"/>
                </a:cubicBezTo>
                <a:cubicBezTo>
                  <a:pt x="194764" y="85914"/>
                  <a:pt x="196548" y="126546"/>
                  <a:pt x="196680" y="167113"/>
                </a:cubicBezTo>
                <a:cubicBezTo>
                  <a:pt x="196812" y="189709"/>
                  <a:pt x="187958" y="200808"/>
                  <a:pt x="163248" y="200015"/>
                </a:cubicBezTo>
                <a:cubicBezTo>
                  <a:pt x="118322" y="198496"/>
                  <a:pt x="73328" y="199090"/>
                  <a:pt x="28401" y="199619"/>
                </a:cubicBezTo>
                <a:cubicBezTo>
                  <a:pt x="10562" y="199817"/>
                  <a:pt x="2370" y="193871"/>
                  <a:pt x="3295" y="174909"/>
                </a:cubicBezTo>
                <a:cubicBezTo>
                  <a:pt x="4417" y="149869"/>
                  <a:pt x="3559" y="124564"/>
                  <a:pt x="3559" y="93908"/>
                </a:cubicBezTo>
                <a:close/>
              </a:path>
            </a:pathLst>
          </a:custGeom>
          <a:solidFill>
            <a:schemeClr val="accent4"/>
          </a:solidFill>
          <a:ln w="6603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CustomShape 39"/>
          <p:cNvSpPr/>
          <p:nvPr/>
        </p:nvSpPr>
        <p:spPr>
          <a:xfrm>
            <a:off x="3167280" y="2999520"/>
            <a:ext cx="184320" cy="181080"/>
          </a:xfrm>
          <a:custGeom>
            <a:avLst/>
            <a:gdLst/>
            <a:ahLst/>
            <a:rect l="l" t="t" r="r" b="b"/>
            <a:pathLst>
              <a:path w="267449" h="262427">
                <a:moveTo>
                  <a:pt x="267449" y="262427"/>
                </a:moveTo>
                <a:cubicBezTo>
                  <a:pt x="175745" y="241351"/>
                  <a:pt x="90581" y="221861"/>
                  <a:pt x="0" y="201049"/>
                </a:cubicBezTo>
                <a:cubicBezTo>
                  <a:pt x="62105" y="133856"/>
                  <a:pt x="121436" y="69703"/>
                  <a:pt x="185919" y="0"/>
                </a:cubicBezTo>
                <a:cubicBezTo>
                  <a:pt x="213602" y="89128"/>
                  <a:pt x="239634" y="172771"/>
                  <a:pt x="267449" y="262427"/>
                </a:cubicBezTo>
                <a:close/>
              </a:path>
            </a:pathLst>
          </a:custGeom>
          <a:solidFill>
            <a:schemeClr val="accent1"/>
          </a:solidFill>
          <a:ln w="6603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CustomShape 40"/>
          <p:cNvSpPr/>
          <p:nvPr/>
        </p:nvSpPr>
        <p:spPr>
          <a:xfrm>
            <a:off x="7151400" y="2237760"/>
            <a:ext cx="119880" cy="120240"/>
          </a:xfrm>
          <a:custGeom>
            <a:avLst/>
            <a:gdLst/>
            <a:ahLst/>
            <a:rect l="l" t="t" r="r" b="b"/>
            <a:pathLst>
              <a:path w="173784" h="174640">
                <a:moveTo>
                  <a:pt x="173773" y="89863"/>
                </a:moveTo>
                <a:cubicBezTo>
                  <a:pt x="173047" y="139217"/>
                  <a:pt x="136775" y="175357"/>
                  <a:pt x="88544" y="174630"/>
                </a:cubicBezTo>
                <a:cubicBezTo>
                  <a:pt x="35887" y="173837"/>
                  <a:pt x="-716" y="137036"/>
                  <a:pt x="11" y="85634"/>
                </a:cubicBezTo>
                <a:cubicBezTo>
                  <a:pt x="737" y="37206"/>
                  <a:pt x="40313" y="-652"/>
                  <a:pt x="89403" y="9"/>
                </a:cubicBezTo>
                <a:cubicBezTo>
                  <a:pt x="137963" y="669"/>
                  <a:pt x="174500" y="39584"/>
                  <a:pt x="173773" y="89863"/>
                </a:cubicBezTo>
                <a:close/>
              </a:path>
            </a:pathLst>
          </a:custGeom>
          <a:solidFill>
            <a:schemeClr val="accent1"/>
          </a:solidFill>
          <a:ln w="6603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CustomShape 41"/>
          <p:cNvSpPr/>
          <p:nvPr/>
        </p:nvSpPr>
        <p:spPr>
          <a:xfrm>
            <a:off x="5796720" y="2691360"/>
            <a:ext cx="100800" cy="100800"/>
          </a:xfrm>
          <a:custGeom>
            <a:avLst/>
            <a:gdLst/>
            <a:ahLst/>
            <a:rect l="l" t="t" r="r" b="b"/>
            <a:pathLst>
              <a:path w="146580" h="146564">
                <a:moveTo>
                  <a:pt x="77024" y="19"/>
                </a:moveTo>
                <a:cubicBezTo>
                  <a:pt x="146133" y="217"/>
                  <a:pt x="146133" y="217"/>
                  <a:pt x="146529" y="69854"/>
                </a:cubicBezTo>
                <a:cubicBezTo>
                  <a:pt x="146926" y="146495"/>
                  <a:pt x="146926" y="146495"/>
                  <a:pt x="69690" y="146561"/>
                </a:cubicBezTo>
                <a:cubicBezTo>
                  <a:pt x="-343" y="146627"/>
                  <a:pt x="-343" y="146627"/>
                  <a:pt x="54" y="75668"/>
                </a:cubicBezTo>
                <a:cubicBezTo>
                  <a:pt x="516" y="-179"/>
                  <a:pt x="516" y="-179"/>
                  <a:pt x="77024" y="19"/>
                </a:cubicBezTo>
                <a:close/>
              </a:path>
            </a:pathLst>
          </a:custGeom>
          <a:solidFill>
            <a:schemeClr val="accent4"/>
          </a:solidFill>
          <a:ln w="6603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CustomShape 42"/>
          <p:cNvSpPr/>
          <p:nvPr/>
        </p:nvSpPr>
        <p:spPr>
          <a:xfrm>
            <a:off x="4365000" y="5543280"/>
            <a:ext cx="110520" cy="111960"/>
          </a:xfrm>
          <a:custGeom>
            <a:avLst/>
            <a:gdLst/>
            <a:ahLst/>
            <a:rect l="l" t="t" r="r" b="b"/>
            <a:pathLst>
              <a:path w="160503" h="162665">
                <a:moveTo>
                  <a:pt x="160205" y="82653"/>
                </a:moveTo>
                <a:cubicBezTo>
                  <a:pt x="164632" y="128505"/>
                  <a:pt x="118912" y="164447"/>
                  <a:pt x="79006" y="162597"/>
                </a:cubicBezTo>
                <a:cubicBezTo>
                  <a:pt x="40025" y="160813"/>
                  <a:pt x="-3713" y="130091"/>
                  <a:pt x="251" y="75782"/>
                </a:cubicBezTo>
                <a:cubicBezTo>
                  <a:pt x="3356" y="32837"/>
                  <a:pt x="34937" y="0"/>
                  <a:pt x="78675" y="0"/>
                </a:cubicBezTo>
                <a:cubicBezTo>
                  <a:pt x="127567" y="-66"/>
                  <a:pt x="161064" y="33894"/>
                  <a:pt x="160205" y="82653"/>
                </a:cubicBezTo>
                <a:close/>
              </a:path>
            </a:pathLst>
          </a:custGeom>
          <a:solidFill>
            <a:schemeClr val="accent4"/>
          </a:solidFill>
          <a:ln w="6603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CustomShape 43"/>
          <p:cNvSpPr/>
          <p:nvPr/>
        </p:nvSpPr>
        <p:spPr>
          <a:xfrm>
            <a:off x="3629520" y="5073120"/>
            <a:ext cx="111960" cy="110880"/>
          </a:xfrm>
          <a:custGeom>
            <a:avLst/>
            <a:gdLst/>
            <a:ahLst/>
            <a:rect l="l" t="t" r="r" b="b"/>
            <a:pathLst>
              <a:path w="162654" h="161050">
                <a:moveTo>
                  <a:pt x="78016" y="161023"/>
                </a:moveTo>
                <a:cubicBezTo>
                  <a:pt x="31834" y="159900"/>
                  <a:pt x="-1531" y="124156"/>
                  <a:pt x="54" y="77511"/>
                </a:cubicBezTo>
                <a:cubicBezTo>
                  <a:pt x="1640" y="31131"/>
                  <a:pt x="36128" y="-715"/>
                  <a:pt x="84029" y="12"/>
                </a:cubicBezTo>
                <a:cubicBezTo>
                  <a:pt x="129286" y="673"/>
                  <a:pt x="164435" y="37936"/>
                  <a:pt x="162585" y="83458"/>
                </a:cubicBezTo>
                <a:cubicBezTo>
                  <a:pt x="160801" y="129112"/>
                  <a:pt x="124727" y="162146"/>
                  <a:pt x="78016" y="161023"/>
                </a:cubicBezTo>
                <a:close/>
              </a:path>
            </a:pathLst>
          </a:custGeom>
          <a:solidFill>
            <a:schemeClr val="accent2"/>
          </a:solidFill>
          <a:ln w="6603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CustomShape 44"/>
          <p:cNvSpPr/>
          <p:nvPr/>
        </p:nvSpPr>
        <p:spPr>
          <a:xfrm>
            <a:off x="6445440" y="6101280"/>
            <a:ext cx="110160" cy="111960"/>
          </a:xfrm>
          <a:custGeom>
            <a:avLst/>
            <a:gdLst/>
            <a:ahLst/>
            <a:rect l="l" t="t" r="r" b="b"/>
            <a:pathLst>
              <a:path w="160032" h="162269">
                <a:moveTo>
                  <a:pt x="160025" y="82325"/>
                </a:moveTo>
                <a:cubicBezTo>
                  <a:pt x="159431" y="126261"/>
                  <a:pt x="124018" y="162070"/>
                  <a:pt x="80808" y="162269"/>
                </a:cubicBezTo>
                <a:cubicBezTo>
                  <a:pt x="37203" y="162467"/>
                  <a:pt x="-523" y="124015"/>
                  <a:pt x="5" y="79748"/>
                </a:cubicBezTo>
                <a:cubicBezTo>
                  <a:pt x="534" y="36737"/>
                  <a:pt x="36938" y="332"/>
                  <a:pt x="79751" y="2"/>
                </a:cubicBezTo>
                <a:cubicBezTo>
                  <a:pt x="124414" y="-328"/>
                  <a:pt x="160620" y="36869"/>
                  <a:pt x="160025" y="82325"/>
                </a:cubicBezTo>
                <a:close/>
              </a:path>
            </a:pathLst>
          </a:custGeom>
          <a:solidFill>
            <a:schemeClr val="accent2"/>
          </a:solidFill>
          <a:ln w="6603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CustomShape 45"/>
          <p:cNvSpPr/>
          <p:nvPr/>
        </p:nvSpPr>
        <p:spPr>
          <a:xfrm>
            <a:off x="5998320" y="4008240"/>
            <a:ext cx="108000" cy="107280"/>
          </a:xfrm>
          <a:custGeom>
            <a:avLst/>
            <a:gdLst/>
            <a:ahLst/>
            <a:rect l="l" t="t" r="r" b="b"/>
            <a:pathLst>
              <a:path w="156990" h="155991">
                <a:moveTo>
                  <a:pt x="78629" y="155991"/>
                </a:moveTo>
                <a:cubicBezTo>
                  <a:pt x="33371" y="155991"/>
                  <a:pt x="-522" y="121767"/>
                  <a:pt x="6" y="76708"/>
                </a:cubicBezTo>
                <a:cubicBezTo>
                  <a:pt x="535" y="33102"/>
                  <a:pt x="33768" y="332"/>
                  <a:pt x="77770" y="2"/>
                </a:cubicBezTo>
                <a:cubicBezTo>
                  <a:pt x="120913" y="-263"/>
                  <a:pt x="156657" y="33895"/>
                  <a:pt x="156987" y="75717"/>
                </a:cubicBezTo>
                <a:cubicBezTo>
                  <a:pt x="157384" y="120512"/>
                  <a:pt x="122697" y="155991"/>
                  <a:pt x="78629" y="155991"/>
                </a:cubicBezTo>
                <a:close/>
              </a:path>
            </a:pathLst>
          </a:custGeom>
          <a:solidFill>
            <a:schemeClr val="accent2"/>
          </a:solidFill>
          <a:ln w="6603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CustomShape 46"/>
          <p:cNvSpPr/>
          <p:nvPr/>
        </p:nvSpPr>
        <p:spPr>
          <a:xfrm>
            <a:off x="7049880" y="3877560"/>
            <a:ext cx="77760" cy="78120"/>
          </a:xfrm>
          <a:custGeom>
            <a:avLst/>
            <a:gdLst/>
            <a:ahLst/>
            <a:rect l="l" t="t" r="r" b="b"/>
            <a:pathLst>
              <a:path w="113194" h="113805">
                <a:moveTo>
                  <a:pt x="43" y="56182"/>
                </a:moveTo>
                <a:cubicBezTo>
                  <a:pt x="1232" y="19778"/>
                  <a:pt x="24092" y="-1562"/>
                  <a:pt x="60232" y="89"/>
                </a:cubicBezTo>
                <a:cubicBezTo>
                  <a:pt x="89567" y="1411"/>
                  <a:pt x="114343" y="29094"/>
                  <a:pt x="113154" y="59222"/>
                </a:cubicBezTo>
                <a:cubicBezTo>
                  <a:pt x="111899" y="90538"/>
                  <a:pt x="86726" y="114389"/>
                  <a:pt x="55475" y="113795"/>
                </a:cubicBezTo>
                <a:cubicBezTo>
                  <a:pt x="19930" y="113002"/>
                  <a:pt x="-1081" y="91199"/>
                  <a:pt x="43" y="56182"/>
                </a:cubicBezTo>
                <a:close/>
              </a:path>
            </a:pathLst>
          </a:custGeom>
          <a:solidFill>
            <a:schemeClr val="accent4"/>
          </a:solidFill>
          <a:ln w="6603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CustomShape 47"/>
          <p:cNvSpPr/>
          <p:nvPr/>
        </p:nvSpPr>
        <p:spPr>
          <a:xfrm>
            <a:off x="5249880" y="4867200"/>
            <a:ext cx="73440" cy="73800"/>
          </a:xfrm>
          <a:custGeom>
            <a:avLst/>
            <a:gdLst/>
            <a:ahLst/>
            <a:rect l="l" t="t" r="r" b="b"/>
            <a:pathLst>
              <a:path w="106771" h="107430">
                <a:moveTo>
                  <a:pt x="53583" y="1"/>
                </a:moveTo>
                <a:cubicBezTo>
                  <a:pt x="86156" y="265"/>
                  <a:pt x="106968" y="21011"/>
                  <a:pt x="106770" y="52989"/>
                </a:cubicBezTo>
                <a:cubicBezTo>
                  <a:pt x="106571" y="83645"/>
                  <a:pt x="83117" y="107496"/>
                  <a:pt x="53320" y="107430"/>
                </a:cubicBezTo>
                <a:cubicBezTo>
                  <a:pt x="23786" y="107364"/>
                  <a:pt x="134" y="83117"/>
                  <a:pt x="1" y="52725"/>
                </a:cubicBezTo>
                <a:cubicBezTo>
                  <a:pt x="-197" y="21936"/>
                  <a:pt x="22399" y="-197"/>
                  <a:pt x="53583" y="1"/>
                </a:cubicBezTo>
                <a:close/>
              </a:path>
            </a:pathLst>
          </a:custGeom>
          <a:solidFill>
            <a:schemeClr val="accent1"/>
          </a:solidFill>
          <a:ln w="6603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CustomShape 48"/>
          <p:cNvSpPr/>
          <p:nvPr/>
        </p:nvSpPr>
        <p:spPr>
          <a:xfrm>
            <a:off x="4673160" y="2473200"/>
            <a:ext cx="73080" cy="75240"/>
          </a:xfrm>
          <a:custGeom>
            <a:avLst/>
            <a:gdLst/>
            <a:ahLst/>
            <a:rect l="l" t="t" r="r" b="b"/>
            <a:pathLst>
              <a:path w="106376" h="109186">
                <a:moveTo>
                  <a:pt x="56102" y="35"/>
                </a:moveTo>
                <a:cubicBezTo>
                  <a:pt x="85634" y="1224"/>
                  <a:pt x="107702" y="26595"/>
                  <a:pt x="106314" y="57713"/>
                </a:cubicBezTo>
                <a:cubicBezTo>
                  <a:pt x="104993" y="87246"/>
                  <a:pt x="78631" y="111229"/>
                  <a:pt x="49891" y="109049"/>
                </a:cubicBezTo>
                <a:cubicBezTo>
                  <a:pt x="23133" y="107067"/>
                  <a:pt x="-520" y="80573"/>
                  <a:pt x="9" y="53287"/>
                </a:cubicBezTo>
                <a:cubicBezTo>
                  <a:pt x="603" y="25207"/>
                  <a:pt x="28286" y="-1088"/>
                  <a:pt x="56102" y="35"/>
                </a:cubicBezTo>
                <a:close/>
              </a:path>
            </a:pathLst>
          </a:custGeom>
          <a:solidFill>
            <a:schemeClr val="accent1"/>
          </a:solidFill>
          <a:ln w="6603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22" name="Group 49"/>
          <p:cNvGrpSpPr/>
          <p:nvPr/>
        </p:nvGrpSpPr>
        <p:grpSpPr>
          <a:xfrm>
            <a:off x="3994560" y="3782160"/>
            <a:ext cx="509760" cy="425520"/>
            <a:chOff x="3994560" y="3782160"/>
            <a:chExt cx="509760" cy="425520"/>
          </a:xfrm>
        </p:grpSpPr>
        <p:sp>
          <p:nvSpPr>
            <p:cNvPr id="423" name="CustomShape 50"/>
            <p:cNvSpPr/>
            <p:nvPr/>
          </p:nvSpPr>
          <p:spPr>
            <a:xfrm>
              <a:off x="4172760" y="3782160"/>
              <a:ext cx="331560" cy="397080"/>
            </a:xfrm>
            <a:custGeom>
              <a:avLst/>
              <a:gdLst/>
              <a:ahLst/>
              <a:rect l="l" t="t" r="r" b="b"/>
              <a:pathLst>
                <a:path w="480459" h="575324">
                  <a:moveTo>
                    <a:pt x="452709" y="313917"/>
                  </a:moveTo>
                  <a:cubicBezTo>
                    <a:pt x="486933" y="342855"/>
                    <a:pt x="488585" y="352502"/>
                    <a:pt x="462554" y="388113"/>
                  </a:cubicBezTo>
                  <a:cubicBezTo>
                    <a:pt x="456674" y="396173"/>
                    <a:pt x="457136" y="399014"/>
                    <a:pt x="462884" y="406744"/>
                  </a:cubicBezTo>
                  <a:cubicBezTo>
                    <a:pt x="488519" y="441299"/>
                    <a:pt x="486801" y="451209"/>
                    <a:pt x="453172" y="481007"/>
                  </a:cubicBezTo>
                  <a:cubicBezTo>
                    <a:pt x="470746" y="496599"/>
                    <a:pt x="487065" y="512984"/>
                    <a:pt x="475834" y="539808"/>
                  </a:cubicBezTo>
                  <a:cubicBezTo>
                    <a:pt x="464734" y="566434"/>
                    <a:pt x="441808" y="566831"/>
                    <a:pt x="418155" y="567425"/>
                  </a:cubicBezTo>
                  <a:cubicBezTo>
                    <a:pt x="332529" y="569606"/>
                    <a:pt x="246903" y="571521"/>
                    <a:pt x="161344" y="575156"/>
                  </a:cubicBezTo>
                  <a:cubicBezTo>
                    <a:pt x="107431" y="577468"/>
                    <a:pt x="60984" y="555665"/>
                    <a:pt x="13613" y="535382"/>
                  </a:cubicBezTo>
                  <a:cubicBezTo>
                    <a:pt x="2381" y="530559"/>
                    <a:pt x="200" y="522432"/>
                    <a:pt x="200" y="511795"/>
                  </a:cubicBezTo>
                  <a:cubicBezTo>
                    <a:pt x="332" y="449161"/>
                    <a:pt x="530" y="386593"/>
                    <a:pt x="2" y="323960"/>
                  </a:cubicBezTo>
                  <a:cubicBezTo>
                    <a:pt x="-130" y="310019"/>
                    <a:pt x="5618" y="302487"/>
                    <a:pt x="17180" y="295286"/>
                  </a:cubicBezTo>
                  <a:cubicBezTo>
                    <a:pt x="119521" y="231198"/>
                    <a:pt x="161806" y="137975"/>
                    <a:pt x="148196" y="18984"/>
                  </a:cubicBezTo>
                  <a:cubicBezTo>
                    <a:pt x="146610" y="4911"/>
                    <a:pt x="152028" y="2070"/>
                    <a:pt x="163656" y="550"/>
                  </a:cubicBezTo>
                  <a:cubicBezTo>
                    <a:pt x="196492" y="-3612"/>
                    <a:pt x="224109" y="16010"/>
                    <a:pt x="236200" y="53868"/>
                  </a:cubicBezTo>
                  <a:cubicBezTo>
                    <a:pt x="248885" y="93576"/>
                    <a:pt x="245648" y="134274"/>
                    <a:pt x="240693" y="174577"/>
                  </a:cubicBezTo>
                  <a:cubicBezTo>
                    <a:pt x="233821" y="230802"/>
                    <a:pt x="233293" y="230670"/>
                    <a:pt x="289650" y="230538"/>
                  </a:cubicBezTo>
                  <a:cubicBezTo>
                    <a:pt x="334709" y="230405"/>
                    <a:pt x="379769" y="230670"/>
                    <a:pt x="424762" y="230405"/>
                  </a:cubicBezTo>
                  <a:cubicBezTo>
                    <a:pt x="446367" y="230273"/>
                    <a:pt x="466848" y="230934"/>
                    <a:pt x="476098" y="255974"/>
                  </a:cubicBezTo>
                  <a:cubicBezTo>
                    <a:pt x="483960" y="277117"/>
                    <a:pt x="479798" y="289009"/>
                    <a:pt x="452709" y="313917"/>
                  </a:cubicBezTo>
                  <a:close/>
                </a:path>
              </a:pathLst>
            </a:custGeom>
            <a:solidFill>
              <a:srgbClr val="fefefd"/>
            </a:solidFill>
            <a:ln w="6603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4" name="CustomShape 51"/>
            <p:cNvSpPr/>
            <p:nvPr/>
          </p:nvSpPr>
          <p:spPr>
            <a:xfrm>
              <a:off x="3994560" y="3960720"/>
              <a:ext cx="151200" cy="246960"/>
            </a:xfrm>
            <a:custGeom>
              <a:avLst/>
              <a:gdLst/>
              <a:ahLst/>
              <a:rect l="l" t="t" r="r" b="b"/>
              <a:pathLst>
                <a:path w="219398" h="357770">
                  <a:moveTo>
                    <a:pt x="218894" y="181462"/>
                  </a:moveTo>
                  <a:cubicBezTo>
                    <a:pt x="218894" y="229825"/>
                    <a:pt x="218101" y="278187"/>
                    <a:pt x="219290" y="326550"/>
                  </a:cubicBezTo>
                  <a:cubicBezTo>
                    <a:pt x="219818" y="348155"/>
                    <a:pt x="214929" y="358461"/>
                    <a:pt x="190418" y="357735"/>
                  </a:cubicBezTo>
                  <a:cubicBezTo>
                    <a:pt x="136571" y="356149"/>
                    <a:pt x="82659" y="356479"/>
                    <a:pt x="28812" y="357602"/>
                  </a:cubicBezTo>
                  <a:cubicBezTo>
                    <a:pt x="7736" y="358065"/>
                    <a:pt x="-192" y="351656"/>
                    <a:pt x="6" y="329655"/>
                  </a:cubicBezTo>
                  <a:cubicBezTo>
                    <a:pt x="931" y="229626"/>
                    <a:pt x="1063" y="129597"/>
                    <a:pt x="6" y="29568"/>
                  </a:cubicBezTo>
                  <a:cubicBezTo>
                    <a:pt x="-259" y="5981"/>
                    <a:pt x="8265" y="-427"/>
                    <a:pt x="30662" y="101"/>
                  </a:cubicBezTo>
                  <a:cubicBezTo>
                    <a:pt x="83385" y="1357"/>
                    <a:pt x="136241" y="1357"/>
                    <a:pt x="188964" y="35"/>
                  </a:cubicBezTo>
                  <a:cubicBezTo>
                    <a:pt x="211560" y="-560"/>
                    <a:pt x="220083" y="6246"/>
                    <a:pt x="219356" y="29766"/>
                  </a:cubicBezTo>
                  <a:cubicBezTo>
                    <a:pt x="217770" y="80310"/>
                    <a:pt x="218894" y="130852"/>
                    <a:pt x="218894" y="181462"/>
                  </a:cubicBezTo>
                  <a:close/>
                </a:path>
              </a:pathLst>
            </a:custGeom>
            <a:solidFill>
              <a:schemeClr val="accent6"/>
            </a:solidFill>
            <a:ln w="6603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25" name="CustomShape 52"/>
          <p:cNvSpPr/>
          <p:nvPr/>
        </p:nvSpPr>
        <p:spPr>
          <a:xfrm>
            <a:off x="5788800" y="5586480"/>
            <a:ext cx="598320" cy="346320"/>
          </a:xfrm>
          <a:custGeom>
            <a:avLst/>
            <a:gdLst/>
            <a:ahLst/>
            <a:rect l="l" t="t" r="r" b="b"/>
            <a:pathLst>
              <a:path w="866145" h="501623">
                <a:moveTo>
                  <a:pt x="201037" y="118991"/>
                </a:moveTo>
                <a:cubicBezTo>
                  <a:pt x="157629" y="118661"/>
                  <a:pt x="120036" y="155726"/>
                  <a:pt x="119639" y="199265"/>
                </a:cubicBezTo>
                <a:cubicBezTo>
                  <a:pt x="119177" y="249676"/>
                  <a:pt x="150758" y="283372"/>
                  <a:pt x="198791" y="283636"/>
                </a:cubicBezTo>
                <a:cubicBezTo>
                  <a:pt x="246559" y="283900"/>
                  <a:pt x="283161" y="249346"/>
                  <a:pt x="283624" y="203361"/>
                </a:cubicBezTo>
                <a:cubicBezTo>
                  <a:pt x="284152" y="158897"/>
                  <a:pt x="245501" y="119388"/>
                  <a:pt x="201037" y="118991"/>
                </a:cubicBezTo>
                <a:close/>
                <a:moveTo>
                  <a:pt x="642050" y="58670"/>
                </a:moveTo>
                <a:cubicBezTo>
                  <a:pt x="589260" y="58340"/>
                  <a:pt x="542880" y="103068"/>
                  <a:pt x="542153" y="155065"/>
                </a:cubicBezTo>
                <a:cubicBezTo>
                  <a:pt x="541360" y="211620"/>
                  <a:pt x="583975" y="256283"/>
                  <a:pt x="639341" y="257076"/>
                </a:cubicBezTo>
                <a:cubicBezTo>
                  <a:pt x="694971" y="257869"/>
                  <a:pt x="740030" y="214395"/>
                  <a:pt x="740625" y="159293"/>
                </a:cubicBezTo>
                <a:cubicBezTo>
                  <a:pt x="741286" y="104985"/>
                  <a:pt x="696292" y="59066"/>
                  <a:pt x="642050" y="58670"/>
                </a:cubicBezTo>
                <a:close/>
                <a:moveTo>
                  <a:pt x="204670" y="58207"/>
                </a:moveTo>
                <a:cubicBezTo>
                  <a:pt x="259442" y="64087"/>
                  <a:pt x="305361" y="87872"/>
                  <a:pt x="330665" y="143833"/>
                </a:cubicBezTo>
                <a:cubicBezTo>
                  <a:pt x="355375" y="198472"/>
                  <a:pt x="347578" y="249676"/>
                  <a:pt x="309126" y="293612"/>
                </a:cubicBezTo>
                <a:cubicBezTo>
                  <a:pt x="290032" y="315415"/>
                  <a:pt x="293733" y="322484"/>
                  <a:pt x="315799" y="337746"/>
                </a:cubicBezTo>
                <a:cubicBezTo>
                  <a:pt x="362114" y="369724"/>
                  <a:pt x="392241" y="414057"/>
                  <a:pt x="398122" y="471999"/>
                </a:cubicBezTo>
                <a:cubicBezTo>
                  <a:pt x="399245" y="483099"/>
                  <a:pt x="407504" y="499220"/>
                  <a:pt x="387154" y="498824"/>
                </a:cubicBezTo>
                <a:cubicBezTo>
                  <a:pt x="370373" y="498493"/>
                  <a:pt x="346323" y="512632"/>
                  <a:pt x="340047" y="480324"/>
                </a:cubicBezTo>
                <a:cubicBezTo>
                  <a:pt x="330005" y="428790"/>
                  <a:pt x="302255" y="390139"/>
                  <a:pt x="252241" y="370385"/>
                </a:cubicBezTo>
                <a:cubicBezTo>
                  <a:pt x="176526" y="340455"/>
                  <a:pt x="83103" y="382277"/>
                  <a:pt x="66123" y="466912"/>
                </a:cubicBezTo>
                <a:cubicBezTo>
                  <a:pt x="62621" y="484421"/>
                  <a:pt x="59318" y="500938"/>
                  <a:pt x="34608" y="500806"/>
                </a:cubicBezTo>
                <a:cubicBezTo>
                  <a:pt x="3556" y="500673"/>
                  <a:pt x="-5100" y="491953"/>
                  <a:pt x="2697" y="461627"/>
                </a:cubicBezTo>
                <a:cubicBezTo>
                  <a:pt x="16439" y="408176"/>
                  <a:pt x="43924" y="363579"/>
                  <a:pt x="91560" y="334047"/>
                </a:cubicBezTo>
                <a:cubicBezTo>
                  <a:pt x="112239" y="321229"/>
                  <a:pt x="110720" y="312706"/>
                  <a:pt x="94666" y="295858"/>
                </a:cubicBezTo>
                <a:cubicBezTo>
                  <a:pt x="52183" y="251328"/>
                  <a:pt x="46765" y="197019"/>
                  <a:pt x="70946" y="143437"/>
                </a:cubicBezTo>
                <a:cubicBezTo>
                  <a:pt x="95128" y="89854"/>
                  <a:pt x="140848" y="61378"/>
                  <a:pt x="204670" y="58207"/>
                </a:cubicBezTo>
                <a:close/>
                <a:moveTo>
                  <a:pt x="653050" y="487"/>
                </a:moveTo>
                <a:cubicBezTo>
                  <a:pt x="693617" y="3551"/>
                  <a:pt x="733325" y="21043"/>
                  <a:pt x="762032" y="52195"/>
                </a:cubicBezTo>
                <a:cubicBezTo>
                  <a:pt x="821296" y="116546"/>
                  <a:pt x="810394" y="215254"/>
                  <a:pt x="735274" y="289516"/>
                </a:cubicBezTo>
                <a:cubicBezTo>
                  <a:pt x="738445" y="299889"/>
                  <a:pt x="748686" y="302664"/>
                  <a:pt x="756548" y="307355"/>
                </a:cubicBezTo>
                <a:cubicBezTo>
                  <a:pt x="818785" y="344750"/>
                  <a:pt x="854198" y="399521"/>
                  <a:pt x="864241" y="471008"/>
                </a:cubicBezTo>
                <a:cubicBezTo>
                  <a:pt x="866025" y="483562"/>
                  <a:pt x="871442" y="499815"/>
                  <a:pt x="849442" y="499088"/>
                </a:cubicBezTo>
                <a:cubicBezTo>
                  <a:pt x="832924" y="498493"/>
                  <a:pt x="810857" y="509395"/>
                  <a:pt x="805836" y="479796"/>
                </a:cubicBezTo>
                <a:cubicBezTo>
                  <a:pt x="795727" y="419738"/>
                  <a:pt x="764740" y="373688"/>
                  <a:pt x="708185" y="349309"/>
                </a:cubicBezTo>
                <a:cubicBezTo>
                  <a:pt x="612252" y="307949"/>
                  <a:pt x="500529" y="359219"/>
                  <a:pt x="478462" y="472594"/>
                </a:cubicBezTo>
                <a:cubicBezTo>
                  <a:pt x="475225" y="489045"/>
                  <a:pt x="473044" y="501136"/>
                  <a:pt x="451374" y="500739"/>
                </a:cubicBezTo>
                <a:cubicBezTo>
                  <a:pt x="418471" y="500211"/>
                  <a:pt x="413581" y="495190"/>
                  <a:pt x="419660" y="461494"/>
                </a:cubicBezTo>
                <a:cubicBezTo>
                  <a:pt x="433601" y="383929"/>
                  <a:pt x="479585" y="330479"/>
                  <a:pt x="547042" y="293414"/>
                </a:cubicBezTo>
                <a:cubicBezTo>
                  <a:pt x="466569" y="185457"/>
                  <a:pt x="464125" y="97056"/>
                  <a:pt x="538916" y="35347"/>
                </a:cubicBezTo>
                <a:cubicBezTo>
                  <a:pt x="571059" y="8787"/>
                  <a:pt x="612484" y="-2577"/>
                  <a:pt x="653050" y="487"/>
                </a:cubicBezTo>
                <a:close/>
              </a:path>
            </a:pathLst>
          </a:custGeom>
          <a:solidFill>
            <a:srgbClr val="fbf9f4"/>
          </a:solidFill>
          <a:ln w="6603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CustomShape 53"/>
          <p:cNvSpPr/>
          <p:nvPr/>
        </p:nvSpPr>
        <p:spPr>
          <a:xfrm>
            <a:off x="5616360" y="3116160"/>
            <a:ext cx="541800" cy="678960"/>
          </a:xfrm>
          <a:custGeom>
            <a:avLst/>
            <a:gdLst/>
            <a:ahLst/>
            <a:rect l="l" t="t" r="r" b="b"/>
            <a:pathLst>
              <a:path w="784310" h="983158">
                <a:moveTo>
                  <a:pt x="544792" y="700130"/>
                </a:moveTo>
                <a:cubicBezTo>
                  <a:pt x="529199" y="740432"/>
                  <a:pt x="508189" y="755628"/>
                  <a:pt x="470133" y="734024"/>
                </a:cubicBezTo>
                <a:cubicBezTo>
                  <a:pt x="485462" y="779149"/>
                  <a:pt x="498609" y="817800"/>
                  <a:pt x="514135" y="863453"/>
                </a:cubicBezTo>
                <a:cubicBezTo>
                  <a:pt x="530124" y="823614"/>
                  <a:pt x="554174" y="819055"/>
                  <a:pt x="590908" y="836828"/>
                </a:cubicBezTo>
                <a:cubicBezTo>
                  <a:pt x="574589" y="788465"/>
                  <a:pt x="560978" y="748096"/>
                  <a:pt x="544792" y="700130"/>
                </a:cubicBezTo>
                <a:close/>
                <a:moveTo>
                  <a:pt x="240278" y="699998"/>
                </a:moveTo>
                <a:cubicBezTo>
                  <a:pt x="223827" y="751598"/>
                  <a:pt x="210547" y="793420"/>
                  <a:pt x="195087" y="841717"/>
                </a:cubicBezTo>
                <a:cubicBezTo>
                  <a:pt x="231293" y="822887"/>
                  <a:pt x="254879" y="831608"/>
                  <a:pt x="271264" y="866229"/>
                </a:cubicBezTo>
                <a:cubicBezTo>
                  <a:pt x="287518" y="820707"/>
                  <a:pt x="303440" y="779810"/>
                  <a:pt x="313615" y="732702"/>
                </a:cubicBezTo>
                <a:cubicBezTo>
                  <a:pt x="276683" y="756223"/>
                  <a:pt x="257059" y="739970"/>
                  <a:pt x="240278" y="699998"/>
                </a:cubicBezTo>
                <a:close/>
                <a:moveTo>
                  <a:pt x="525649" y="268483"/>
                </a:moveTo>
                <a:cubicBezTo>
                  <a:pt x="529399" y="266072"/>
                  <a:pt x="533891" y="265758"/>
                  <a:pt x="539970" y="271274"/>
                </a:cubicBezTo>
                <a:cubicBezTo>
                  <a:pt x="552655" y="282770"/>
                  <a:pt x="565869" y="293804"/>
                  <a:pt x="579413" y="305498"/>
                </a:cubicBezTo>
                <a:cubicBezTo>
                  <a:pt x="569966" y="315541"/>
                  <a:pt x="565737" y="320496"/>
                  <a:pt x="561046" y="325055"/>
                </a:cubicBezTo>
                <a:lnTo>
                  <a:pt x="375589" y="503310"/>
                </a:lnTo>
                <a:cubicBezTo>
                  <a:pt x="363696" y="514872"/>
                  <a:pt x="357486" y="513419"/>
                  <a:pt x="346915" y="502121"/>
                </a:cubicBezTo>
                <a:cubicBezTo>
                  <a:pt x="320620" y="474041"/>
                  <a:pt x="293729" y="446424"/>
                  <a:pt x="265584" y="420261"/>
                </a:cubicBezTo>
                <a:cubicBezTo>
                  <a:pt x="240874" y="397269"/>
                  <a:pt x="267037" y="389208"/>
                  <a:pt x="276816" y="376655"/>
                </a:cubicBezTo>
                <a:cubicBezTo>
                  <a:pt x="286924" y="363639"/>
                  <a:pt x="296240" y="354852"/>
                  <a:pt x="312426" y="373153"/>
                </a:cubicBezTo>
                <a:cubicBezTo>
                  <a:pt x="327887" y="390662"/>
                  <a:pt x="344432" y="403464"/>
                  <a:pt x="364555" y="417948"/>
                </a:cubicBezTo>
                <a:cubicBezTo>
                  <a:pt x="398449" y="402136"/>
                  <a:pt x="486552" y="302724"/>
                  <a:pt x="515788" y="278278"/>
                </a:cubicBezTo>
                <a:cubicBezTo>
                  <a:pt x="518894" y="275404"/>
                  <a:pt x="521900" y="270895"/>
                  <a:pt x="525649" y="268483"/>
                </a:cubicBezTo>
                <a:close/>
                <a:moveTo>
                  <a:pt x="487476" y="83968"/>
                </a:moveTo>
                <a:cubicBezTo>
                  <a:pt x="480968" y="81374"/>
                  <a:pt x="472743" y="83472"/>
                  <a:pt x="462007" y="91235"/>
                </a:cubicBezTo>
                <a:cubicBezTo>
                  <a:pt x="417542" y="123411"/>
                  <a:pt x="371954" y="128168"/>
                  <a:pt x="326367" y="92622"/>
                </a:cubicBezTo>
                <a:cubicBezTo>
                  <a:pt x="303771" y="74982"/>
                  <a:pt x="288574" y="82250"/>
                  <a:pt x="281042" y="107686"/>
                </a:cubicBezTo>
                <a:cubicBezTo>
                  <a:pt x="264591" y="162854"/>
                  <a:pt x="226139" y="185516"/>
                  <a:pt x="170773" y="185516"/>
                </a:cubicBezTo>
                <a:cubicBezTo>
                  <a:pt x="146195" y="185516"/>
                  <a:pt x="138134" y="197210"/>
                  <a:pt x="146195" y="221656"/>
                </a:cubicBezTo>
                <a:cubicBezTo>
                  <a:pt x="162910" y="272596"/>
                  <a:pt x="153661" y="316399"/>
                  <a:pt x="107148" y="348311"/>
                </a:cubicBezTo>
                <a:cubicBezTo>
                  <a:pt x="84024" y="364168"/>
                  <a:pt x="80324" y="379826"/>
                  <a:pt x="106091" y="397797"/>
                </a:cubicBezTo>
                <a:cubicBezTo>
                  <a:pt x="146922" y="426207"/>
                  <a:pt x="161788" y="462809"/>
                  <a:pt x="149234" y="513815"/>
                </a:cubicBezTo>
                <a:cubicBezTo>
                  <a:pt x="138993" y="555108"/>
                  <a:pt x="143222" y="557619"/>
                  <a:pt x="188876" y="562442"/>
                </a:cubicBezTo>
                <a:cubicBezTo>
                  <a:pt x="228914" y="566670"/>
                  <a:pt x="261090" y="578497"/>
                  <a:pt x="272652" y="621838"/>
                </a:cubicBezTo>
                <a:cubicBezTo>
                  <a:pt x="274568" y="629040"/>
                  <a:pt x="281241" y="634986"/>
                  <a:pt x="283223" y="642187"/>
                </a:cubicBezTo>
                <a:cubicBezTo>
                  <a:pt x="290689" y="669144"/>
                  <a:pt x="308132" y="667360"/>
                  <a:pt x="324517" y="654278"/>
                </a:cubicBezTo>
                <a:cubicBezTo>
                  <a:pt x="371227" y="616883"/>
                  <a:pt x="416353" y="622235"/>
                  <a:pt x="461940" y="655203"/>
                </a:cubicBezTo>
                <a:cubicBezTo>
                  <a:pt x="464583" y="657119"/>
                  <a:pt x="467821" y="658110"/>
                  <a:pt x="470596" y="659894"/>
                </a:cubicBezTo>
                <a:cubicBezTo>
                  <a:pt x="484074" y="668417"/>
                  <a:pt x="493919" y="664387"/>
                  <a:pt x="498212" y="649984"/>
                </a:cubicBezTo>
                <a:cubicBezTo>
                  <a:pt x="516316" y="588870"/>
                  <a:pt x="555627" y="557817"/>
                  <a:pt x="620573" y="559270"/>
                </a:cubicBezTo>
                <a:cubicBezTo>
                  <a:pt x="636231" y="559601"/>
                  <a:pt x="646539" y="552399"/>
                  <a:pt x="639998" y="531653"/>
                </a:cubicBezTo>
                <a:cubicBezTo>
                  <a:pt x="622688" y="476684"/>
                  <a:pt x="630483" y="428189"/>
                  <a:pt x="682745" y="394163"/>
                </a:cubicBezTo>
                <a:cubicBezTo>
                  <a:pt x="683603" y="393569"/>
                  <a:pt x="684198" y="392511"/>
                  <a:pt x="685057" y="391851"/>
                </a:cubicBezTo>
                <a:cubicBezTo>
                  <a:pt x="703292" y="378835"/>
                  <a:pt x="701706" y="365621"/>
                  <a:pt x="684198" y="353993"/>
                </a:cubicBezTo>
                <a:cubicBezTo>
                  <a:pt x="631541" y="319108"/>
                  <a:pt x="621763" y="271010"/>
                  <a:pt x="639998" y="213926"/>
                </a:cubicBezTo>
                <a:cubicBezTo>
                  <a:pt x="640658" y="211812"/>
                  <a:pt x="641120" y="209631"/>
                  <a:pt x="641782" y="206989"/>
                </a:cubicBezTo>
                <a:cubicBezTo>
                  <a:pt x="645283" y="184261"/>
                  <a:pt x="627511" y="186045"/>
                  <a:pt x="614231" y="185648"/>
                </a:cubicBezTo>
                <a:cubicBezTo>
                  <a:pt x="561375" y="184327"/>
                  <a:pt x="520875" y="166092"/>
                  <a:pt x="505481" y="110792"/>
                </a:cubicBezTo>
                <a:cubicBezTo>
                  <a:pt x="504885" y="108743"/>
                  <a:pt x="503366" y="106893"/>
                  <a:pt x="502639" y="104845"/>
                </a:cubicBezTo>
                <a:cubicBezTo>
                  <a:pt x="498774" y="93845"/>
                  <a:pt x="493984" y="86561"/>
                  <a:pt x="487476" y="83968"/>
                </a:cubicBezTo>
                <a:close/>
                <a:moveTo>
                  <a:pt x="496238" y="794"/>
                </a:moveTo>
                <a:cubicBezTo>
                  <a:pt x="513690" y="-3108"/>
                  <a:pt x="528753" y="7558"/>
                  <a:pt x="535939" y="28667"/>
                </a:cubicBezTo>
                <a:cubicBezTo>
                  <a:pt x="558469" y="94803"/>
                  <a:pt x="599893" y="129489"/>
                  <a:pt x="672570" y="129819"/>
                </a:cubicBezTo>
                <a:cubicBezTo>
                  <a:pt x="708313" y="130018"/>
                  <a:pt x="719017" y="147460"/>
                  <a:pt x="709437" y="182807"/>
                </a:cubicBezTo>
                <a:cubicBezTo>
                  <a:pt x="692061" y="247159"/>
                  <a:pt x="703424" y="297702"/>
                  <a:pt x="759782" y="339325"/>
                </a:cubicBezTo>
                <a:cubicBezTo>
                  <a:pt x="792618" y="363573"/>
                  <a:pt x="792618" y="383460"/>
                  <a:pt x="758989" y="408302"/>
                </a:cubicBezTo>
                <a:cubicBezTo>
                  <a:pt x="702565" y="450058"/>
                  <a:pt x="690078" y="500997"/>
                  <a:pt x="710230" y="564490"/>
                </a:cubicBezTo>
                <a:cubicBezTo>
                  <a:pt x="720470" y="596732"/>
                  <a:pt x="706001" y="611994"/>
                  <a:pt x="674552" y="616222"/>
                </a:cubicBezTo>
                <a:cubicBezTo>
                  <a:pt x="656118" y="618666"/>
                  <a:pt x="637949" y="625472"/>
                  <a:pt x="619648" y="625406"/>
                </a:cubicBezTo>
                <a:cubicBezTo>
                  <a:pt x="588993" y="625273"/>
                  <a:pt x="593089" y="639875"/>
                  <a:pt x="600026" y="660158"/>
                </a:cubicBezTo>
                <a:cubicBezTo>
                  <a:pt x="623547" y="728606"/>
                  <a:pt x="646406" y="797318"/>
                  <a:pt x="669069" y="866030"/>
                </a:cubicBezTo>
                <a:cubicBezTo>
                  <a:pt x="675477" y="885521"/>
                  <a:pt x="686445" y="906531"/>
                  <a:pt x="666095" y="923907"/>
                </a:cubicBezTo>
                <a:cubicBezTo>
                  <a:pt x="647133" y="940094"/>
                  <a:pt x="628898" y="927211"/>
                  <a:pt x="611126" y="918952"/>
                </a:cubicBezTo>
                <a:cubicBezTo>
                  <a:pt x="568313" y="898999"/>
                  <a:pt x="568313" y="898999"/>
                  <a:pt x="546443" y="939962"/>
                </a:cubicBezTo>
                <a:cubicBezTo>
                  <a:pt x="544396" y="943860"/>
                  <a:pt x="542149" y="947626"/>
                  <a:pt x="540299" y="951590"/>
                </a:cubicBezTo>
                <a:cubicBezTo>
                  <a:pt x="532701" y="967447"/>
                  <a:pt x="522526" y="979802"/>
                  <a:pt x="502639" y="977423"/>
                </a:cubicBezTo>
                <a:cubicBezTo>
                  <a:pt x="484603" y="975243"/>
                  <a:pt x="477269" y="962095"/>
                  <a:pt x="472182" y="946767"/>
                </a:cubicBezTo>
                <a:cubicBezTo>
                  <a:pt x="451766" y="885389"/>
                  <a:pt x="431285" y="823944"/>
                  <a:pt x="410737" y="762632"/>
                </a:cubicBezTo>
                <a:cubicBezTo>
                  <a:pt x="406046" y="748691"/>
                  <a:pt x="400695" y="735015"/>
                  <a:pt x="392436" y="712419"/>
                </a:cubicBezTo>
                <a:cubicBezTo>
                  <a:pt x="366272" y="790579"/>
                  <a:pt x="343214" y="859688"/>
                  <a:pt x="320024" y="928796"/>
                </a:cubicBezTo>
                <a:cubicBezTo>
                  <a:pt x="316192" y="940226"/>
                  <a:pt x="313218" y="952185"/>
                  <a:pt x="307735" y="962756"/>
                </a:cubicBezTo>
                <a:cubicBezTo>
                  <a:pt x="294719" y="987862"/>
                  <a:pt x="269745" y="989976"/>
                  <a:pt x="252170" y="968107"/>
                </a:cubicBezTo>
                <a:cubicBezTo>
                  <a:pt x="248735" y="963879"/>
                  <a:pt x="245960" y="958990"/>
                  <a:pt x="243251" y="954233"/>
                </a:cubicBezTo>
                <a:cubicBezTo>
                  <a:pt x="215105" y="905870"/>
                  <a:pt x="214973" y="905474"/>
                  <a:pt x="165620" y="927541"/>
                </a:cubicBezTo>
                <a:cubicBezTo>
                  <a:pt x="149036" y="934941"/>
                  <a:pt x="133179" y="943398"/>
                  <a:pt x="117257" y="927607"/>
                </a:cubicBezTo>
                <a:cubicBezTo>
                  <a:pt x="102193" y="912675"/>
                  <a:pt x="107281" y="895101"/>
                  <a:pt x="112830" y="878319"/>
                </a:cubicBezTo>
                <a:cubicBezTo>
                  <a:pt x="137012" y="805445"/>
                  <a:pt x="160929" y="732438"/>
                  <a:pt x="186365" y="659960"/>
                </a:cubicBezTo>
                <a:cubicBezTo>
                  <a:pt x="194360" y="637166"/>
                  <a:pt x="193369" y="626265"/>
                  <a:pt x="165157" y="625736"/>
                </a:cubicBezTo>
                <a:cubicBezTo>
                  <a:pt x="144610" y="625340"/>
                  <a:pt x="124260" y="618733"/>
                  <a:pt x="103779" y="614768"/>
                </a:cubicBezTo>
                <a:cubicBezTo>
                  <a:pt x="77020" y="609615"/>
                  <a:pt x="64930" y="593098"/>
                  <a:pt x="73321" y="567265"/>
                </a:cubicBezTo>
                <a:cubicBezTo>
                  <a:pt x="94727" y="501129"/>
                  <a:pt x="83033" y="448274"/>
                  <a:pt x="23835" y="405130"/>
                </a:cubicBezTo>
                <a:cubicBezTo>
                  <a:pt x="-7879" y="382006"/>
                  <a:pt x="-7945" y="364630"/>
                  <a:pt x="23637" y="341638"/>
                </a:cubicBezTo>
                <a:cubicBezTo>
                  <a:pt x="84156" y="297635"/>
                  <a:pt x="94067" y="242732"/>
                  <a:pt x="73849" y="176200"/>
                </a:cubicBezTo>
                <a:cubicBezTo>
                  <a:pt x="66252" y="151160"/>
                  <a:pt x="76624" y="131934"/>
                  <a:pt x="102325" y="131867"/>
                </a:cubicBezTo>
                <a:cubicBezTo>
                  <a:pt x="179626" y="131669"/>
                  <a:pt x="227923" y="96586"/>
                  <a:pt x="252039" y="23051"/>
                </a:cubicBezTo>
                <a:cubicBezTo>
                  <a:pt x="259505" y="323"/>
                  <a:pt x="280845" y="-5887"/>
                  <a:pt x="303639" y="7921"/>
                </a:cubicBezTo>
                <a:cubicBezTo>
                  <a:pt x="304564" y="8516"/>
                  <a:pt x="305687" y="8846"/>
                  <a:pt x="306546" y="9507"/>
                </a:cubicBezTo>
                <a:cubicBezTo>
                  <a:pt x="363695" y="54302"/>
                  <a:pt x="419987" y="54170"/>
                  <a:pt x="478194" y="9705"/>
                </a:cubicBezTo>
                <a:cubicBezTo>
                  <a:pt x="484339" y="5014"/>
                  <a:pt x="490421" y="2095"/>
                  <a:pt x="496238" y="794"/>
                </a:cubicBezTo>
                <a:close/>
              </a:path>
            </a:pathLst>
          </a:custGeom>
          <a:solidFill>
            <a:srgbClr val="f8faf9"/>
          </a:solidFill>
          <a:ln w="6603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CustomShape 54"/>
          <p:cNvSpPr/>
          <p:nvPr/>
        </p:nvSpPr>
        <p:spPr>
          <a:xfrm>
            <a:off x="6948360" y="4979160"/>
            <a:ext cx="561960" cy="586800"/>
          </a:xfrm>
          <a:custGeom>
            <a:avLst/>
            <a:gdLst/>
            <a:ahLst/>
            <a:rect l="l" t="t" r="r" b="b"/>
            <a:pathLst>
              <a:path w="813557" h="849417">
                <a:moveTo>
                  <a:pt x="726874" y="515766"/>
                </a:moveTo>
                <a:cubicBezTo>
                  <a:pt x="637945" y="516955"/>
                  <a:pt x="548949" y="516625"/>
                  <a:pt x="460019" y="516096"/>
                </a:cubicBezTo>
                <a:cubicBezTo>
                  <a:pt x="442446" y="516030"/>
                  <a:pt x="434649" y="520126"/>
                  <a:pt x="434914" y="539815"/>
                </a:cubicBezTo>
                <a:cubicBezTo>
                  <a:pt x="435971" y="615597"/>
                  <a:pt x="436301" y="691378"/>
                  <a:pt x="435112" y="767094"/>
                </a:cubicBezTo>
                <a:cubicBezTo>
                  <a:pt x="434781" y="789491"/>
                  <a:pt x="442643" y="794710"/>
                  <a:pt x="463389" y="794050"/>
                </a:cubicBezTo>
                <a:cubicBezTo>
                  <a:pt x="507259" y="792662"/>
                  <a:pt x="551195" y="793654"/>
                  <a:pt x="595132" y="793654"/>
                </a:cubicBezTo>
                <a:cubicBezTo>
                  <a:pt x="595132" y="793720"/>
                  <a:pt x="595132" y="793720"/>
                  <a:pt x="595132" y="793720"/>
                </a:cubicBezTo>
                <a:cubicBezTo>
                  <a:pt x="641248" y="793720"/>
                  <a:pt x="687364" y="793125"/>
                  <a:pt x="733481" y="794050"/>
                </a:cubicBezTo>
                <a:cubicBezTo>
                  <a:pt x="751517" y="794380"/>
                  <a:pt x="759049" y="789095"/>
                  <a:pt x="758917" y="769934"/>
                </a:cubicBezTo>
                <a:cubicBezTo>
                  <a:pt x="758455" y="696399"/>
                  <a:pt x="759182" y="622798"/>
                  <a:pt x="759578" y="549263"/>
                </a:cubicBezTo>
                <a:cubicBezTo>
                  <a:pt x="759711" y="527130"/>
                  <a:pt x="752310" y="515436"/>
                  <a:pt x="726874" y="515766"/>
                </a:cubicBezTo>
                <a:close/>
                <a:moveTo>
                  <a:pt x="80584" y="515633"/>
                </a:moveTo>
                <a:cubicBezTo>
                  <a:pt x="60962" y="515501"/>
                  <a:pt x="53231" y="522504"/>
                  <a:pt x="53430" y="542589"/>
                </a:cubicBezTo>
                <a:cubicBezTo>
                  <a:pt x="54289" y="618503"/>
                  <a:pt x="54619" y="694417"/>
                  <a:pt x="53693" y="770330"/>
                </a:cubicBezTo>
                <a:cubicBezTo>
                  <a:pt x="53496" y="790283"/>
                  <a:pt x="61490" y="794181"/>
                  <a:pt x="79065" y="793851"/>
                </a:cubicBezTo>
                <a:cubicBezTo>
                  <a:pt x="125247" y="792992"/>
                  <a:pt x="171496" y="793587"/>
                  <a:pt x="217678" y="793587"/>
                </a:cubicBezTo>
                <a:cubicBezTo>
                  <a:pt x="217678" y="793587"/>
                  <a:pt x="217678" y="793653"/>
                  <a:pt x="217744" y="793587"/>
                </a:cubicBezTo>
                <a:cubicBezTo>
                  <a:pt x="263927" y="793587"/>
                  <a:pt x="310175" y="792992"/>
                  <a:pt x="356358" y="793917"/>
                </a:cubicBezTo>
                <a:cubicBezTo>
                  <a:pt x="374791" y="794313"/>
                  <a:pt x="381398" y="788235"/>
                  <a:pt x="381200" y="769339"/>
                </a:cubicBezTo>
                <a:cubicBezTo>
                  <a:pt x="380473" y="693425"/>
                  <a:pt x="380737" y="617512"/>
                  <a:pt x="381596" y="541598"/>
                </a:cubicBezTo>
                <a:cubicBezTo>
                  <a:pt x="381794" y="523759"/>
                  <a:pt x="377170" y="515699"/>
                  <a:pt x="357877" y="515831"/>
                </a:cubicBezTo>
                <a:cubicBezTo>
                  <a:pt x="265446" y="516360"/>
                  <a:pt x="173015" y="516228"/>
                  <a:pt x="80584" y="515633"/>
                </a:cubicBezTo>
                <a:close/>
                <a:moveTo>
                  <a:pt x="347041" y="355283"/>
                </a:moveTo>
                <a:cubicBezTo>
                  <a:pt x="274629" y="356208"/>
                  <a:pt x="202151" y="354160"/>
                  <a:pt x="129739" y="355944"/>
                </a:cubicBezTo>
                <a:cubicBezTo>
                  <a:pt x="37109" y="358256"/>
                  <a:pt x="56666" y="336916"/>
                  <a:pt x="53891" y="437936"/>
                </a:cubicBezTo>
                <a:cubicBezTo>
                  <a:pt x="53429" y="456369"/>
                  <a:pt x="60829" y="463108"/>
                  <a:pt x="79262" y="462712"/>
                </a:cubicBezTo>
                <a:cubicBezTo>
                  <a:pt x="124255" y="461787"/>
                  <a:pt x="169248" y="462381"/>
                  <a:pt x="214242" y="462381"/>
                </a:cubicBezTo>
                <a:cubicBezTo>
                  <a:pt x="244964" y="462381"/>
                  <a:pt x="275687" y="462381"/>
                  <a:pt x="306408" y="462381"/>
                </a:cubicBezTo>
                <a:cubicBezTo>
                  <a:pt x="382322" y="462381"/>
                  <a:pt x="380802" y="462381"/>
                  <a:pt x="381661" y="387789"/>
                </a:cubicBezTo>
                <a:cubicBezTo>
                  <a:pt x="381992" y="359644"/>
                  <a:pt x="370892" y="354953"/>
                  <a:pt x="347041" y="355283"/>
                </a:cubicBezTo>
                <a:close/>
                <a:moveTo>
                  <a:pt x="470722" y="351979"/>
                </a:moveTo>
                <a:cubicBezTo>
                  <a:pt x="448523" y="350526"/>
                  <a:pt x="431610" y="355151"/>
                  <a:pt x="435046" y="384354"/>
                </a:cubicBezTo>
                <a:cubicBezTo>
                  <a:pt x="437226" y="402787"/>
                  <a:pt x="435905" y="421749"/>
                  <a:pt x="434913" y="440380"/>
                </a:cubicBezTo>
                <a:cubicBezTo>
                  <a:pt x="433988" y="457559"/>
                  <a:pt x="440794" y="463373"/>
                  <a:pt x="457971" y="463042"/>
                </a:cubicBezTo>
                <a:cubicBezTo>
                  <a:pt x="503030" y="462117"/>
                  <a:pt x="548156" y="462712"/>
                  <a:pt x="593215" y="462712"/>
                </a:cubicBezTo>
                <a:cubicBezTo>
                  <a:pt x="593215" y="462580"/>
                  <a:pt x="593215" y="462448"/>
                  <a:pt x="593281" y="462381"/>
                </a:cubicBezTo>
                <a:cubicBezTo>
                  <a:pt x="625193" y="462381"/>
                  <a:pt x="657038" y="462712"/>
                  <a:pt x="688950" y="462315"/>
                </a:cubicBezTo>
                <a:cubicBezTo>
                  <a:pt x="761957" y="461390"/>
                  <a:pt x="759248" y="478106"/>
                  <a:pt x="759776" y="388186"/>
                </a:cubicBezTo>
                <a:cubicBezTo>
                  <a:pt x="759908" y="363013"/>
                  <a:pt x="749469" y="354755"/>
                  <a:pt x="723835" y="355019"/>
                </a:cubicBezTo>
                <a:cubicBezTo>
                  <a:pt x="639464" y="355878"/>
                  <a:pt x="555027" y="357463"/>
                  <a:pt x="470722" y="351979"/>
                </a:cubicBezTo>
                <a:close/>
                <a:moveTo>
                  <a:pt x="156052" y="58037"/>
                </a:moveTo>
                <a:cubicBezTo>
                  <a:pt x="143746" y="60185"/>
                  <a:pt x="133010" y="67056"/>
                  <a:pt x="123463" y="80831"/>
                </a:cubicBezTo>
                <a:cubicBezTo>
                  <a:pt x="110513" y="99462"/>
                  <a:pt x="120291" y="142143"/>
                  <a:pt x="143151" y="160576"/>
                </a:cubicBezTo>
                <a:cubicBezTo>
                  <a:pt x="199244" y="205966"/>
                  <a:pt x="266040" y="220568"/>
                  <a:pt x="342086" y="227769"/>
                </a:cubicBezTo>
                <a:cubicBezTo>
                  <a:pt x="311034" y="150666"/>
                  <a:pt x="276743" y="89155"/>
                  <a:pt x="198055" y="63587"/>
                </a:cubicBezTo>
                <a:cubicBezTo>
                  <a:pt x="182232" y="58467"/>
                  <a:pt x="168357" y="55890"/>
                  <a:pt x="156052" y="58037"/>
                </a:cubicBezTo>
                <a:close/>
                <a:moveTo>
                  <a:pt x="654462" y="56286"/>
                </a:moveTo>
                <a:cubicBezTo>
                  <a:pt x="642900" y="54915"/>
                  <a:pt x="629984" y="57674"/>
                  <a:pt x="616671" y="62067"/>
                </a:cubicBezTo>
                <a:cubicBezTo>
                  <a:pt x="548223" y="84729"/>
                  <a:pt x="510761" y="134413"/>
                  <a:pt x="484069" y="198170"/>
                </a:cubicBezTo>
                <a:cubicBezTo>
                  <a:pt x="474026" y="222153"/>
                  <a:pt x="475480" y="227505"/>
                  <a:pt x="500256" y="225126"/>
                </a:cubicBezTo>
                <a:cubicBezTo>
                  <a:pt x="524966" y="226844"/>
                  <a:pt x="547628" y="216140"/>
                  <a:pt x="570224" y="209864"/>
                </a:cubicBezTo>
                <a:cubicBezTo>
                  <a:pt x="609403" y="198963"/>
                  <a:pt x="648450" y="184493"/>
                  <a:pt x="675869" y="150137"/>
                </a:cubicBezTo>
                <a:cubicBezTo>
                  <a:pt x="695029" y="126088"/>
                  <a:pt x="700050" y="99792"/>
                  <a:pt x="684127" y="75281"/>
                </a:cubicBezTo>
                <a:cubicBezTo>
                  <a:pt x="676232" y="63157"/>
                  <a:pt x="666024" y="57657"/>
                  <a:pt x="654462" y="56286"/>
                </a:cubicBezTo>
                <a:close/>
                <a:moveTo>
                  <a:pt x="643874" y="71"/>
                </a:moveTo>
                <a:cubicBezTo>
                  <a:pt x="677492" y="1292"/>
                  <a:pt x="712439" y="18214"/>
                  <a:pt x="731962" y="44426"/>
                </a:cubicBezTo>
                <a:cubicBezTo>
                  <a:pt x="756408" y="77263"/>
                  <a:pt x="755614" y="131439"/>
                  <a:pt x="730508" y="170288"/>
                </a:cubicBezTo>
                <a:cubicBezTo>
                  <a:pt x="694963" y="225324"/>
                  <a:pt x="638936" y="248448"/>
                  <a:pt x="579672" y="264437"/>
                </a:cubicBezTo>
                <a:cubicBezTo>
                  <a:pt x="554632" y="271176"/>
                  <a:pt x="529922" y="282672"/>
                  <a:pt x="502768" y="279831"/>
                </a:cubicBezTo>
                <a:cubicBezTo>
                  <a:pt x="493518" y="282474"/>
                  <a:pt x="483078" y="282540"/>
                  <a:pt x="476537" y="291724"/>
                </a:cubicBezTo>
                <a:cubicBezTo>
                  <a:pt x="489355" y="300643"/>
                  <a:pt x="503956" y="298133"/>
                  <a:pt x="517963" y="298133"/>
                </a:cubicBezTo>
                <a:cubicBezTo>
                  <a:pt x="598898" y="298331"/>
                  <a:pt x="679833" y="298133"/>
                  <a:pt x="760768" y="298331"/>
                </a:cubicBezTo>
                <a:cubicBezTo>
                  <a:pt x="775700" y="298397"/>
                  <a:pt x="791292" y="296349"/>
                  <a:pt x="804903" y="305863"/>
                </a:cubicBezTo>
                <a:cubicBezTo>
                  <a:pt x="819239" y="346627"/>
                  <a:pt x="811377" y="388713"/>
                  <a:pt x="811642" y="430139"/>
                </a:cubicBezTo>
                <a:cubicBezTo>
                  <a:pt x="812435" y="555473"/>
                  <a:pt x="811113" y="680806"/>
                  <a:pt x="811839" y="806140"/>
                </a:cubicBezTo>
                <a:cubicBezTo>
                  <a:pt x="812038" y="838184"/>
                  <a:pt x="801005" y="849613"/>
                  <a:pt x="767639" y="849415"/>
                </a:cubicBezTo>
                <a:cubicBezTo>
                  <a:pt x="527873" y="848094"/>
                  <a:pt x="288108" y="848688"/>
                  <a:pt x="48342" y="848358"/>
                </a:cubicBezTo>
                <a:cubicBezTo>
                  <a:pt x="838" y="848292"/>
                  <a:pt x="45" y="846971"/>
                  <a:pt x="45" y="800722"/>
                </a:cubicBezTo>
                <a:cubicBezTo>
                  <a:pt x="45" y="647904"/>
                  <a:pt x="111" y="495019"/>
                  <a:pt x="111" y="342201"/>
                </a:cubicBezTo>
                <a:cubicBezTo>
                  <a:pt x="111" y="327996"/>
                  <a:pt x="-2069" y="313196"/>
                  <a:pt x="12863" y="304013"/>
                </a:cubicBezTo>
                <a:cubicBezTo>
                  <a:pt x="28588" y="298199"/>
                  <a:pt x="44907" y="298264"/>
                  <a:pt x="61358" y="298264"/>
                </a:cubicBezTo>
                <a:cubicBezTo>
                  <a:pt x="144473" y="298331"/>
                  <a:pt x="227589" y="298463"/>
                  <a:pt x="310703" y="298066"/>
                </a:cubicBezTo>
                <a:cubicBezTo>
                  <a:pt x="321936" y="298000"/>
                  <a:pt x="334621" y="302163"/>
                  <a:pt x="345456" y="290336"/>
                </a:cubicBezTo>
                <a:cubicBezTo>
                  <a:pt x="333894" y="275471"/>
                  <a:pt x="316122" y="285844"/>
                  <a:pt x="303436" y="279303"/>
                </a:cubicBezTo>
                <a:cubicBezTo>
                  <a:pt x="235187" y="272233"/>
                  <a:pt x="171628" y="250034"/>
                  <a:pt x="116393" y="210062"/>
                </a:cubicBezTo>
                <a:cubicBezTo>
                  <a:pt x="74506" y="179736"/>
                  <a:pt x="58054" y="135470"/>
                  <a:pt x="65719" y="82812"/>
                </a:cubicBezTo>
                <a:cubicBezTo>
                  <a:pt x="71400" y="43766"/>
                  <a:pt x="96639" y="21897"/>
                  <a:pt x="129607" y="7758"/>
                </a:cubicBezTo>
                <a:cubicBezTo>
                  <a:pt x="169315" y="-9222"/>
                  <a:pt x="206644" y="5313"/>
                  <a:pt x="242850" y="21632"/>
                </a:cubicBezTo>
                <a:cubicBezTo>
                  <a:pt x="301983" y="48324"/>
                  <a:pt x="339906" y="95960"/>
                  <a:pt x="369770" y="151326"/>
                </a:cubicBezTo>
                <a:cubicBezTo>
                  <a:pt x="374923" y="160906"/>
                  <a:pt x="377433" y="172204"/>
                  <a:pt x="383843" y="180661"/>
                </a:cubicBezTo>
                <a:cubicBezTo>
                  <a:pt x="394281" y="194404"/>
                  <a:pt x="391837" y="223672"/>
                  <a:pt x="407561" y="223078"/>
                </a:cubicBezTo>
                <a:cubicBezTo>
                  <a:pt x="429562" y="222285"/>
                  <a:pt x="426788" y="192289"/>
                  <a:pt x="433262" y="175970"/>
                </a:cubicBezTo>
                <a:cubicBezTo>
                  <a:pt x="466958" y="91071"/>
                  <a:pt x="524108" y="32468"/>
                  <a:pt x="611319" y="4322"/>
                </a:cubicBezTo>
                <a:cubicBezTo>
                  <a:pt x="621609" y="1002"/>
                  <a:pt x="632668" y="-336"/>
                  <a:pt x="643874" y="71"/>
                </a:cubicBezTo>
                <a:close/>
              </a:path>
            </a:pathLst>
          </a:custGeom>
          <a:solidFill>
            <a:srgbClr val="fcfbf4"/>
          </a:solidFill>
          <a:ln w="6603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CustomShape 55"/>
          <p:cNvSpPr/>
          <p:nvPr/>
        </p:nvSpPr>
        <p:spPr>
          <a:xfrm>
            <a:off x="6664320" y="5247000"/>
            <a:ext cx="245880" cy="17640"/>
          </a:xfrm>
          <a:custGeom>
            <a:avLst/>
            <a:gdLst/>
            <a:ahLst/>
            <a:rect l="l" t="t" r="r" b="b"/>
            <a:pathLst>
              <a:path w="356259" h="25899">
                <a:moveTo>
                  <a:pt x="290507" y="859"/>
                </a:moveTo>
                <a:cubicBezTo>
                  <a:pt x="306958" y="529"/>
                  <a:pt x="323343" y="66"/>
                  <a:pt x="339794" y="0"/>
                </a:cubicBezTo>
                <a:cubicBezTo>
                  <a:pt x="347657" y="0"/>
                  <a:pt x="355916" y="727"/>
                  <a:pt x="356245" y="11364"/>
                </a:cubicBezTo>
                <a:cubicBezTo>
                  <a:pt x="356642" y="23190"/>
                  <a:pt x="348714" y="25899"/>
                  <a:pt x="338935" y="25899"/>
                </a:cubicBezTo>
                <a:cubicBezTo>
                  <a:pt x="326845" y="25899"/>
                  <a:pt x="314821" y="25899"/>
                  <a:pt x="302729" y="25899"/>
                </a:cubicBezTo>
                <a:cubicBezTo>
                  <a:pt x="201841" y="25767"/>
                  <a:pt x="100888" y="25635"/>
                  <a:pt x="0" y="25503"/>
                </a:cubicBezTo>
                <a:cubicBezTo>
                  <a:pt x="11628" y="12421"/>
                  <a:pt x="27221" y="13875"/>
                  <a:pt x="42482" y="13875"/>
                </a:cubicBezTo>
                <a:cubicBezTo>
                  <a:pt x="133724" y="13941"/>
                  <a:pt x="224966" y="13875"/>
                  <a:pt x="325920" y="13875"/>
                </a:cubicBezTo>
                <a:cubicBezTo>
                  <a:pt x="307883" y="7268"/>
                  <a:pt x="299162" y="4097"/>
                  <a:pt x="290507" y="859"/>
                </a:cubicBezTo>
                <a:close/>
              </a:path>
            </a:pathLst>
          </a:custGeom>
          <a:solidFill>
            <a:srgbClr val="eee492"/>
          </a:solidFill>
          <a:ln w="6603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CustomShape 56"/>
          <p:cNvSpPr/>
          <p:nvPr/>
        </p:nvSpPr>
        <p:spPr>
          <a:xfrm>
            <a:off x="6966720" y="5247720"/>
            <a:ext cx="244800" cy="18000"/>
          </a:xfrm>
          <a:custGeom>
            <a:avLst/>
            <a:gdLst/>
            <a:ahLst/>
            <a:rect l="l" t="t" r="r" b="b"/>
            <a:pathLst>
              <a:path w="354499" h="26410">
                <a:moveTo>
                  <a:pt x="354500" y="26410"/>
                </a:moveTo>
                <a:cubicBezTo>
                  <a:pt x="247996" y="25882"/>
                  <a:pt x="141492" y="25419"/>
                  <a:pt x="34989" y="24891"/>
                </a:cubicBezTo>
                <a:cubicBezTo>
                  <a:pt x="27324" y="24825"/>
                  <a:pt x="19594" y="24891"/>
                  <a:pt x="11930" y="24296"/>
                </a:cubicBezTo>
                <a:cubicBezTo>
                  <a:pt x="4596" y="23767"/>
                  <a:pt x="-491" y="20464"/>
                  <a:pt x="38" y="11941"/>
                </a:cubicBezTo>
                <a:cubicBezTo>
                  <a:pt x="500" y="3881"/>
                  <a:pt x="5390" y="115"/>
                  <a:pt x="12855" y="49"/>
                </a:cubicBezTo>
                <a:cubicBezTo>
                  <a:pt x="26003" y="-150"/>
                  <a:pt x="39151" y="313"/>
                  <a:pt x="52299" y="445"/>
                </a:cubicBezTo>
                <a:cubicBezTo>
                  <a:pt x="41662" y="10289"/>
                  <a:pt x="45295" y="12668"/>
                  <a:pt x="57914" y="12602"/>
                </a:cubicBezTo>
                <a:cubicBezTo>
                  <a:pt x="113610" y="12338"/>
                  <a:pt x="169307" y="12602"/>
                  <a:pt x="225004" y="12668"/>
                </a:cubicBezTo>
                <a:cubicBezTo>
                  <a:pt x="255594" y="12668"/>
                  <a:pt x="286184" y="12668"/>
                  <a:pt x="316708" y="12668"/>
                </a:cubicBezTo>
                <a:cubicBezTo>
                  <a:pt x="330913" y="12668"/>
                  <a:pt x="345382" y="12073"/>
                  <a:pt x="354500" y="26410"/>
                </a:cubicBezTo>
                <a:close/>
              </a:path>
            </a:pathLst>
          </a:custGeom>
          <a:solidFill>
            <a:srgbClr val="eadf8a"/>
          </a:solidFill>
          <a:ln w="6603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CustomShape 57"/>
          <p:cNvSpPr/>
          <p:nvPr/>
        </p:nvSpPr>
        <p:spPr>
          <a:xfrm>
            <a:off x="4645800" y="3040560"/>
            <a:ext cx="548280" cy="523800"/>
          </a:xfrm>
          <a:custGeom>
            <a:avLst/>
            <a:gdLst/>
            <a:ahLst/>
            <a:rect l="l" t="t" r="r" b="b"/>
            <a:pathLst>
              <a:path w="794048" h="758302">
                <a:moveTo>
                  <a:pt x="743628" y="88733"/>
                </a:moveTo>
                <a:cubicBezTo>
                  <a:pt x="751176" y="85471"/>
                  <a:pt x="759534" y="84843"/>
                  <a:pt x="769378" y="88972"/>
                </a:cubicBezTo>
                <a:cubicBezTo>
                  <a:pt x="784838" y="95513"/>
                  <a:pt x="793757" y="107208"/>
                  <a:pt x="793956" y="125509"/>
                </a:cubicBezTo>
                <a:cubicBezTo>
                  <a:pt x="794946" y="138987"/>
                  <a:pt x="787877" y="149426"/>
                  <a:pt x="777967" y="159072"/>
                </a:cubicBezTo>
                <a:cubicBezTo>
                  <a:pt x="656333" y="276874"/>
                  <a:pt x="534699" y="394675"/>
                  <a:pt x="413528" y="512940"/>
                </a:cubicBezTo>
                <a:cubicBezTo>
                  <a:pt x="399191" y="526880"/>
                  <a:pt x="390602" y="529655"/>
                  <a:pt x="375010" y="512609"/>
                </a:cubicBezTo>
                <a:cubicBezTo>
                  <a:pt x="327506" y="460745"/>
                  <a:pt x="277557" y="411127"/>
                  <a:pt x="228798" y="360386"/>
                </a:cubicBezTo>
                <a:cubicBezTo>
                  <a:pt x="205476" y="336072"/>
                  <a:pt x="202701" y="310239"/>
                  <a:pt x="222125" y="294382"/>
                </a:cubicBezTo>
                <a:cubicBezTo>
                  <a:pt x="246835" y="274231"/>
                  <a:pt x="266392" y="286454"/>
                  <a:pt x="284759" y="305944"/>
                </a:cubicBezTo>
                <a:cubicBezTo>
                  <a:pt x="313433" y="336336"/>
                  <a:pt x="344089" y="364944"/>
                  <a:pt x="371310" y="396525"/>
                </a:cubicBezTo>
                <a:cubicBezTo>
                  <a:pt x="388884" y="416941"/>
                  <a:pt x="399653" y="418130"/>
                  <a:pt x="419739" y="398243"/>
                </a:cubicBezTo>
                <a:cubicBezTo>
                  <a:pt x="519834" y="299337"/>
                  <a:pt x="621647" y="202215"/>
                  <a:pt x="722733" y="104301"/>
                </a:cubicBezTo>
                <a:cubicBezTo>
                  <a:pt x="729340" y="97892"/>
                  <a:pt x="736079" y="91995"/>
                  <a:pt x="743628" y="88733"/>
                </a:cubicBezTo>
                <a:close/>
                <a:moveTo>
                  <a:pt x="362846" y="402"/>
                </a:moveTo>
                <a:cubicBezTo>
                  <a:pt x="446322" y="-3672"/>
                  <a:pt x="527639" y="23308"/>
                  <a:pt x="605394" y="78600"/>
                </a:cubicBezTo>
                <a:cubicBezTo>
                  <a:pt x="634728" y="99478"/>
                  <a:pt x="640278" y="121214"/>
                  <a:pt x="624025" y="141960"/>
                </a:cubicBezTo>
                <a:cubicBezTo>
                  <a:pt x="607838" y="162640"/>
                  <a:pt x="588810" y="162111"/>
                  <a:pt x="558022" y="139978"/>
                </a:cubicBezTo>
                <a:cubicBezTo>
                  <a:pt x="378577" y="10878"/>
                  <a:pt x="132337" y="102120"/>
                  <a:pt x="84965" y="315194"/>
                </a:cubicBezTo>
                <a:cubicBezTo>
                  <a:pt x="49684" y="473959"/>
                  <a:pt x="147665" y="631798"/>
                  <a:pt x="306166" y="671572"/>
                </a:cubicBezTo>
                <a:cubicBezTo>
                  <a:pt x="462354" y="710817"/>
                  <a:pt x="625347" y="614290"/>
                  <a:pt x="667367" y="457838"/>
                </a:cubicBezTo>
                <a:cubicBezTo>
                  <a:pt x="673974" y="433260"/>
                  <a:pt x="675625" y="408220"/>
                  <a:pt x="677409" y="382981"/>
                </a:cubicBezTo>
                <a:cubicBezTo>
                  <a:pt x="679193" y="357809"/>
                  <a:pt x="690755" y="340829"/>
                  <a:pt x="718504" y="342150"/>
                </a:cubicBezTo>
                <a:cubicBezTo>
                  <a:pt x="746518" y="343472"/>
                  <a:pt x="754512" y="361443"/>
                  <a:pt x="754909" y="387012"/>
                </a:cubicBezTo>
                <a:cubicBezTo>
                  <a:pt x="758146" y="605305"/>
                  <a:pt x="545205" y="788911"/>
                  <a:pt x="328761" y="754027"/>
                </a:cubicBezTo>
                <a:cubicBezTo>
                  <a:pt x="132469" y="722446"/>
                  <a:pt x="-66" y="570750"/>
                  <a:pt x="0" y="349550"/>
                </a:cubicBezTo>
                <a:cubicBezTo>
                  <a:pt x="5946" y="225670"/>
                  <a:pt x="73668" y="109586"/>
                  <a:pt x="210563" y="41865"/>
                </a:cubicBezTo>
                <a:cubicBezTo>
                  <a:pt x="261899" y="16470"/>
                  <a:pt x="312761" y="2846"/>
                  <a:pt x="362846" y="402"/>
                </a:cubicBezTo>
                <a:close/>
              </a:path>
            </a:pathLst>
          </a:custGeom>
          <a:solidFill>
            <a:srgbClr val="fafbfa"/>
          </a:solidFill>
          <a:ln w="6603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CustomShape 58"/>
          <p:cNvSpPr/>
          <p:nvPr/>
        </p:nvSpPr>
        <p:spPr>
          <a:xfrm>
            <a:off x="6232320" y="4361040"/>
            <a:ext cx="515160" cy="466920"/>
          </a:xfrm>
          <a:custGeom>
            <a:avLst/>
            <a:gdLst/>
            <a:ahLst/>
            <a:rect l="l" t="t" r="r" b="b"/>
            <a:pathLst>
              <a:path w="745910" h="676353">
                <a:moveTo>
                  <a:pt x="259728" y="411943"/>
                </a:moveTo>
                <a:cubicBezTo>
                  <a:pt x="224843" y="410820"/>
                  <a:pt x="205616" y="416238"/>
                  <a:pt x="212356" y="456804"/>
                </a:cubicBezTo>
                <a:cubicBezTo>
                  <a:pt x="215197" y="473586"/>
                  <a:pt x="206409" y="487328"/>
                  <a:pt x="186390" y="486998"/>
                </a:cubicBezTo>
                <a:cubicBezTo>
                  <a:pt x="167494" y="486668"/>
                  <a:pt x="159368" y="474973"/>
                  <a:pt x="158773" y="457135"/>
                </a:cubicBezTo>
                <a:cubicBezTo>
                  <a:pt x="158509" y="449471"/>
                  <a:pt x="158377" y="441741"/>
                  <a:pt x="158641" y="434076"/>
                </a:cubicBezTo>
                <a:cubicBezTo>
                  <a:pt x="158972" y="424959"/>
                  <a:pt x="155866" y="414413"/>
                  <a:pt x="145889" y="416593"/>
                </a:cubicBezTo>
                <a:cubicBezTo>
                  <a:pt x="126861" y="420755"/>
                  <a:pt x="110279" y="410094"/>
                  <a:pt x="91581" y="413793"/>
                </a:cubicBezTo>
                <a:cubicBezTo>
                  <a:pt x="67730" y="408838"/>
                  <a:pt x="56300" y="414190"/>
                  <a:pt x="57820" y="442930"/>
                </a:cubicBezTo>
                <a:cubicBezTo>
                  <a:pt x="60463" y="491094"/>
                  <a:pt x="58943" y="539523"/>
                  <a:pt x="58348" y="587820"/>
                </a:cubicBezTo>
                <a:cubicBezTo>
                  <a:pt x="58150" y="607574"/>
                  <a:pt x="63502" y="618476"/>
                  <a:pt x="86098" y="618410"/>
                </a:cubicBezTo>
                <a:lnTo>
                  <a:pt x="659316" y="618013"/>
                </a:lnTo>
                <a:cubicBezTo>
                  <a:pt x="673190" y="618013"/>
                  <a:pt x="686602" y="617088"/>
                  <a:pt x="685876" y="597796"/>
                </a:cubicBezTo>
                <a:cubicBezTo>
                  <a:pt x="685854" y="597807"/>
                  <a:pt x="685831" y="597817"/>
                  <a:pt x="685809" y="597828"/>
                </a:cubicBezTo>
                <a:cubicBezTo>
                  <a:pt x="686249" y="542980"/>
                  <a:pt x="686690" y="488132"/>
                  <a:pt x="687130" y="433284"/>
                </a:cubicBezTo>
                <a:cubicBezTo>
                  <a:pt x="687394" y="417757"/>
                  <a:pt x="682638" y="410952"/>
                  <a:pt x="666649" y="412604"/>
                </a:cubicBezTo>
                <a:cubicBezTo>
                  <a:pt x="657927" y="413529"/>
                  <a:pt x="649074" y="412802"/>
                  <a:pt x="640287" y="412802"/>
                </a:cubicBezTo>
                <a:cubicBezTo>
                  <a:pt x="593575" y="412802"/>
                  <a:pt x="593179" y="412802"/>
                  <a:pt x="588819" y="458390"/>
                </a:cubicBezTo>
                <a:cubicBezTo>
                  <a:pt x="587101" y="476625"/>
                  <a:pt x="579239" y="487328"/>
                  <a:pt x="560277" y="487064"/>
                </a:cubicBezTo>
                <a:cubicBezTo>
                  <a:pt x="543231" y="486866"/>
                  <a:pt x="534179" y="477352"/>
                  <a:pt x="532792" y="460570"/>
                </a:cubicBezTo>
                <a:cubicBezTo>
                  <a:pt x="532330" y="455152"/>
                  <a:pt x="531272" y="449471"/>
                  <a:pt x="532330" y="444251"/>
                </a:cubicBezTo>
                <a:cubicBezTo>
                  <a:pt x="537879" y="416766"/>
                  <a:pt x="524995" y="411745"/>
                  <a:pt x="500088" y="412207"/>
                </a:cubicBezTo>
                <a:cubicBezTo>
                  <a:pt x="420012" y="413661"/>
                  <a:pt x="339804" y="414388"/>
                  <a:pt x="259728" y="411943"/>
                </a:cubicBezTo>
                <a:close/>
                <a:moveTo>
                  <a:pt x="86990" y="156957"/>
                </a:moveTo>
                <a:cubicBezTo>
                  <a:pt x="82100" y="157114"/>
                  <a:pt x="77277" y="157939"/>
                  <a:pt x="72685" y="160615"/>
                </a:cubicBezTo>
                <a:lnTo>
                  <a:pt x="72685" y="160616"/>
                </a:lnTo>
                <a:lnTo>
                  <a:pt x="59480" y="172269"/>
                </a:lnTo>
                <a:cubicBezTo>
                  <a:pt x="58117" y="177612"/>
                  <a:pt x="58844" y="183938"/>
                  <a:pt x="58811" y="189819"/>
                </a:cubicBezTo>
                <a:cubicBezTo>
                  <a:pt x="58613" y="234812"/>
                  <a:pt x="60397" y="279937"/>
                  <a:pt x="58018" y="324864"/>
                </a:cubicBezTo>
                <a:cubicBezTo>
                  <a:pt x="56631" y="350830"/>
                  <a:pt x="66012" y="354860"/>
                  <a:pt x="89467" y="354728"/>
                </a:cubicBezTo>
                <a:lnTo>
                  <a:pt x="656342" y="354926"/>
                </a:lnTo>
                <a:cubicBezTo>
                  <a:pt x="683893" y="355058"/>
                  <a:pt x="691425" y="346403"/>
                  <a:pt x="685611" y="321561"/>
                </a:cubicBezTo>
                <a:lnTo>
                  <a:pt x="685499" y="321712"/>
                </a:lnTo>
                <a:cubicBezTo>
                  <a:pt x="685536" y="321639"/>
                  <a:pt x="685574" y="321567"/>
                  <a:pt x="685611" y="321494"/>
                </a:cubicBezTo>
                <a:cubicBezTo>
                  <a:pt x="686007" y="280994"/>
                  <a:pt x="686668" y="240427"/>
                  <a:pt x="686866" y="199861"/>
                </a:cubicBezTo>
                <a:cubicBezTo>
                  <a:pt x="687064" y="158501"/>
                  <a:pt x="685875" y="157246"/>
                  <a:pt x="644713" y="157246"/>
                </a:cubicBezTo>
                <a:lnTo>
                  <a:pt x="101690" y="157312"/>
                </a:lnTo>
                <a:cubicBezTo>
                  <a:pt x="96834" y="157312"/>
                  <a:pt x="91879" y="156800"/>
                  <a:pt x="86990" y="156957"/>
                </a:cubicBezTo>
                <a:close/>
                <a:moveTo>
                  <a:pt x="295141" y="57416"/>
                </a:moveTo>
                <a:cubicBezTo>
                  <a:pt x="279615" y="56953"/>
                  <a:pt x="270431" y="59662"/>
                  <a:pt x="270695" y="78624"/>
                </a:cubicBezTo>
                <a:cubicBezTo>
                  <a:pt x="270959" y="95868"/>
                  <a:pt x="276972" y="101748"/>
                  <a:pt x="293951" y="101550"/>
                </a:cubicBezTo>
                <a:cubicBezTo>
                  <a:pt x="346740" y="100823"/>
                  <a:pt x="399530" y="100757"/>
                  <a:pt x="452319" y="101550"/>
                </a:cubicBezTo>
                <a:cubicBezTo>
                  <a:pt x="470158" y="101814"/>
                  <a:pt x="474255" y="94216"/>
                  <a:pt x="474915" y="77897"/>
                </a:cubicBezTo>
                <a:cubicBezTo>
                  <a:pt x="475708" y="58010"/>
                  <a:pt x="465137" y="57019"/>
                  <a:pt x="450271" y="57416"/>
                </a:cubicBezTo>
                <a:cubicBezTo>
                  <a:pt x="424967" y="58076"/>
                  <a:pt x="399662" y="57614"/>
                  <a:pt x="374358" y="57614"/>
                </a:cubicBezTo>
                <a:lnTo>
                  <a:pt x="295141" y="57416"/>
                </a:lnTo>
                <a:close/>
                <a:moveTo>
                  <a:pt x="294482" y="1"/>
                </a:moveTo>
                <a:lnTo>
                  <a:pt x="479212" y="1"/>
                </a:lnTo>
                <a:cubicBezTo>
                  <a:pt x="524469" y="133"/>
                  <a:pt x="531538" y="7136"/>
                  <a:pt x="532133" y="50742"/>
                </a:cubicBezTo>
                <a:cubicBezTo>
                  <a:pt x="532860" y="101285"/>
                  <a:pt x="532860" y="101219"/>
                  <a:pt x="584989" y="101153"/>
                </a:cubicBezTo>
                <a:lnTo>
                  <a:pt x="674050" y="101814"/>
                </a:lnTo>
                <a:cubicBezTo>
                  <a:pt x="714352" y="103796"/>
                  <a:pt x="744876" y="133593"/>
                  <a:pt x="745141" y="173962"/>
                </a:cubicBezTo>
                <a:cubicBezTo>
                  <a:pt x="746066" y="316870"/>
                  <a:pt x="746263" y="459778"/>
                  <a:pt x="745141" y="602686"/>
                </a:cubicBezTo>
                <a:cubicBezTo>
                  <a:pt x="744810" y="645895"/>
                  <a:pt x="710190" y="675957"/>
                  <a:pt x="664073" y="676221"/>
                </a:cubicBezTo>
                <a:lnTo>
                  <a:pt x="370462" y="676353"/>
                </a:lnTo>
                <a:lnTo>
                  <a:pt x="90063" y="676287"/>
                </a:lnTo>
                <a:cubicBezTo>
                  <a:pt x="28487" y="676155"/>
                  <a:pt x="142" y="647415"/>
                  <a:pt x="76" y="585178"/>
                </a:cubicBezTo>
                <a:cubicBezTo>
                  <a:pt x="10" y="453237"/>
                  <a:pt x="-56" y="321362"/>
                  <a:pt x="76" y="189422"/>
                </a:cubicBezTo>
                <a:cubicBezTo>
                  <a:pt x="142" y="128176"/>
                  <a:pt x="27231" y="101417"/>
                  <a:pt x="89005" y="101087"/>
                </a:cubicBezTo>
                <a:lnTo>
                  <a:pt x="191281" y="101484"/>
                </a:lnTo>
                <a:cubicBezTo>
                  <a:pt x="208789" y="102012"/>
                  <a:pt x="213084" y="95471"/>
                  <a:pt x="213678" y="78557"/>
                </a:cubicBezTo>
                <a:cubicBezTo>
                  <a:pt x="216387" y="-65"/>
                  <a:pt x="216982" y="1"/>
                  <a:pt x="294482" y="1"/>
                </a:cubicBezTo>
                <a:close/>
              </a:path>
            </a:pathLst>
          </a:custGeom>
          <a:solidFill>
            <a:srgbClr val="f9faf9"/>
          </a:solidFill>
          <a:ln w="6603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CustomShape 59"/>
          <p:cNvSpPr/>
          <p:nvPr/>
        </p:nvSpPr>
        <p:spPr>
          <a:xfrm>
            <a:off x="4829400" y="5094720"/>
            <a:ext cx="460080" cy="441000"/>
          </a:xfrm>
          <a:custGeom>
            <a:avLst/>
            <a:gdLst/>
            <a:ahLst/>
            <a:rect l="l" t="t" r="r" b="b"/>
            <a:pathLst>
              <a:path w="666114" h="638535">
                <a:moveTo>
                  <a:pt x="93095" y="458183"/>
                </a:moveTo>
                <a:cubicBezTo>
                  <a:pt x="78114" y="457043"/>
                  <a:pt x="64735" y="457902"/>
                  <a:pt x="57170" y="467647"/>
                </a:cubicBezTo>
                <a:cubicBezTo>
                  <a:pt x="43097" y="485816"/>
                  <a:pt x="53998" y="522485"/>
                  <a:pt x="51488" y="550763"/>
                </a:cubicBezTo>
                <a:cubicBezTo>
                  <a:pt x="49043" y="578908"/>
                  <a:pt x="60936" y="587167"/>
                  <a:pt x="87628" y="586770"/>
                </a:cubicBezTo>
                <a:cubicBezTo>
                  <a:pt x="169091" y="585647"/>
                  <a:pt x="250489" y="586374"/>
                  <a:pt x="331952" y="586374"/>
                </a:cubicBezTo>
                <a:cubicBezTo>
                  <a:pt x="414539" y="586308"/>
                  <a:pt x="497059" y="584986"/>
                  <a:pt x="579514" y="586902"/>
                </a:cubicBezTo>
                <a:cubicBezTo>
                  <a:pt x="614597" y="587761"/>
                  <a:pt x="614003" y="568469"/>
                  <a:pt x="615522" y="543231"/>
                </a:cubicBezTo>
                <a:cubicBezTo>
                  <a:pt x="617240" y="514887"/>
                  <a:pt x="602572" y="514160"/>
                  <a:pt x="581364" y="514358"/>
                </a:cubicBezTo>
                <a:cubicBezTo>
                  <a:pt x="490056" y="515085"/>
                  <a:pt x="398682" y="513896"/>
                  <a:pt x="307375" y="515151"/>
                </a:cubicBezTo>
                <a:cubicBezTo>
                  <a:pt x="279691" y="515547"/>
                  <a:pt x="255180" y="511650"/>
                  <a:pt x="234896" y="491829"/>
                </a:cubicBezTo>
                <a:cubicBezTo>
                  <a:pt x="207940" y="465533"/>
                  <a:pt x="175896" y="456019"/>
                  <a:pt x="138633" y="460710"/>
                </a:cubicBezTo>
                <a:cubicBezTo>
                  <a:pt x="124660" y="462461"/>
                  <a:pt x="108077" y="459323"/>
                  <a:pt x="93095" y="458183"/>
                </a:cubicBezTo>
                <a:close/>
                <a:moveTo>
                  <a:pt x="563940" y="328877"/>
                </a:moveTo>
                <a:cubicBezTo>
                  <a:pt x="569175" y="329909"/>
                  <a:pt x="573239" y="333493"/>
                  <a:pt x="573767" y="343701"/>
                </a:cubicBezTo>
                <a:cubicBezTo>
                  <a:pt x="574956" y="365570"/>
                  <a:pt x="559496" y="361804"/>
                  <a:pt x="547009" y="361870"/>
                </a:cubicBezTo>
                <a:cubicBezTo>
                  <a:pt x="478957" y="362134"/>
                  <a:pt x="410972" y="362002"/>
                  <a:pt x="342921" y="362002"/>
                </a:cubicBezTo>
                <a:cubicBezTo>
                  <a:pt x="342987" y="361804"/>
                  <a:pt x="342987" y="361738"/>
                  <a:pt x="342987" y="361738"/>
                </a:cubicBezTo>
                <a:cubicBezTo>
                  <a:pt x="274935" y="361738"/>
                  <a:pt x="206950" y="361936"/>
                  <a:pt x="138899" y="361539"/>
                </a:cubicBezTo>
                <a:cubicBezTo>
                  <a:pt x="128393" y="361473"/>
                  <a:pt x="114783" y="367221"/>
                  <a:pt x="114849" y="345485"/>
                </a:cubicBezTo>
                <a:cubicBezTo>
                  <a:pt x="114915" y="324012"/>
                  <a:pt x="128195" y="329166"/>
                  <a:pt x="138899" y="329166"/>
                </a:cubicBezTo>
                <a:cubicBezTo>
                  <a:pt x="274935" y="328901"/>
                  <a:pt x="411038" y="328901"/>
                  <a:pt x="547075" y="329364"/>
                </a:cubicBezTo>
                <a:cubicBezTo>
                  <a:pt x="552295" y="329364"/>
                  <a:pt x="558703" y="327844"/>
                  <a:pt x="563940" y="328877"/>
                </a:cubicBezTo>
                <a:close/>
                <a:moveTo>
                  <a:pt x="549255" y="236140"/>
                </a:moveTo>
                <a:cubicBezTo>
                  <a:pt x="561279" y="236140"/>
                  <a:pt x="574031" y="234158"/>
                  <a:pt x="573700" y="253384"/>
                </a:cubicBezTo>
                <a:cubicBezTo>
                  <a:pt x="573304" y="273535"/>
                  <a:pt x="558967" y="268976"/>
                  <a:pt x="547999" y="269042"/>
                </a:cubicBezTo>
                <a:cubicBezTo>
                  <a:pt x="478693" y="269373"/>
                  <a:pt x="409386" y="269241"/>
                  <a:pt x="340013" y="269241"/>
                </a:cubicBezTo>
                <a:cubicBezTo>
                  <a:pt x="340013" y="269241"/>
                  <a:pt x="340013" y="269307"/>
                  <a:pt x="340013" y="269439"/>
                </a:cubicBezTo>
                <a:cubicBezTo>
                  <a:pt x="274010" y="269439"/>
                  <a:pt x="208006" y="269637"/>
                  <a:pt x="141937" y="269241"/>
                </a:cubicBezTo>
                <a:cubicBezTo>
                  <a:pt x="130044" y="269175"/>
                  <a:pt x="113857" y="274592"/>
                  <a:pt x="114188" y="252195"/>
                </a:cubicBezTo>
                <a:cubicBezTo>
                  <a:pt x="114452" y="232176"/>
                  <a:pt x="128789" y="236338"/>
                  <a:pt x="139955" y="236338"/>
                </a:cubicBezTo>
                <a:cubicBezTo>
                  <a:pt x="276388" y="236074"/>
                  <a:pt x="412821" y="236140"/>
                  <a:pt x="549255" y="236140"/>
                </a:cubicBezTo>
                <a:close/>
                <a:moveTo>
                  <a:pt x="577334" y="151108"/>
                </a:moveTo>
                <a:cubicBezTo>
                  <a:pt x="497060" y="152099"/>
                  <a:pt x="416786" y="151438"/>
                  <a:pt x="336512" y="151438"/>
                </a:cubicBezTo>
                <a:cubicBezTo>
                  <a:pt x="336512" y="151505"/>
                  <a:pt x="336512" y="151571"/>
                  <a:pt x="336578" y="151703"/>
                </a:cubicBezTo>
                <a:cubicBezTo>
                  <a:pt x="254123" y="151703"/>
                  <a:pt x="171668" y="152364"/>
                  <a:pt x="89214" y="151306"/>
                </a:cubicBezTo>
                <a:cubicBezTo>
                  <a:pt x="61002" y="150910"/>
                  <a:pt x="50035" y="160622"/>
                  <a:pt x="51488" y="189692"/>
                </a:cubicBezTo>
                <a:cubicBezTo>
                  <a:pt x="53536" y="232440"/>
                  <a:pt x="51158" y="275451"/>
                  <a:pt x="52281" y="318264"/>
                </a:cubicBezTo>
                <a:cubicBezTo>
                  <a:pt x="53008" y="347466"/>
                  <a:pt x="39464" y="384994"/>
                  <a:pt x="58492" y="403691"/>
                </a:cubicBezTo>
                <a:cubicBezTo>
                  <a:pt x="75868" y="420737"/>
                  <a:pt x="113065" y="410034"/>
                  <a:pt x="141144" y="408118"/>
                </a:cubicBezTo>
                <a:cubicBezTo>
                  <a:pt x="183693" y="405277"/>
                  <a:pt x="221551" y="412412"/>
                  <a:pt x="253132" y="442606"/>
                </a:cubicBezTo>
                <a:cubicBezTo>
                  <a:pt x="274472" y="463021"/>
                  <a:pt x="300107" y="467448"/>
                  <a:pt x="328848" y="467052"/>
                </a:cubicBezTo>
                <a:cubicBezTo>
                  <a:pt x="413483" y="465797"/>
                  <a:pt x="498184" y="465070"/>
                  <a:pt x="582818" y="467184"/>
                </a:cubicBezTo>
                <a:cubicBezTo>
                  <a:pt x="610700" y="467845"/>
                  <a:pt x="615721" y="457934"/>
                  <a:pt x="615391" y="433489"/>
                </a:cubicBezTo>
                <a:cubicBezTo>
                  <a:pt x="614267" y="352157"/>
                  <a:pt x="613937" y="270826"/>
                  <a:pt x="615523" y="189494"/>
                </a:cubicBezTo>
                <a:cubicBezTo>
                  <a:pt x="616051" y="160358"/>
                  <a:pt x="605414" y="150778"/>
                  <a:pt x="577334" y="151108"/>
                </a:cubicBezTo>
                <a:close/>
                <a:moveTo>
                  <a:pt x="76198" y="51410"/>
                </a:moveTo>
                <a:cubicBezTo>
                  <a:pt x="53140" y="50617"/>
                  <a:pt x="52546" y="62113"/>
                  <a:pt x="52149" y="79489"/>
                </a:cubicBezTo>
                <a:cubicBezTo>
                  <a:pt x="51687" y="97724"/>
                  <a:pt x="57038" y="104397"/>
                  <a:pt x="76132" y="104133"/>
                </a:cubicBezTo>
                <a:cubicBezTo>
                  <a:pt x="145175" y="103142"/>
                  <a:pt x="214217" y="103737"/>
                  <a:pt x="293765" y="103737"/>
                </a:cubicBezTo>
                <a:cubicBezTo>
                  <a:pt x="265685" y="82264"/>
                  <a:pt x="257691" y="51542"/>
                  <a:pt x="224194" y="51806"/>
                </a:cubicBezTo>
                <a:cubicBezTo>
                  <a:pt x="174840" y="52202"/>
                  <a:pt x="125486" y="53061"/>
                  <a:pt x="76198" y="51410"/>
                </a:cubicBezTo>
                <a:close/>
                <a:moveTo>
                  <a:pt x="238266" y="8"/>
                </a:moveTo>
                <a:cubicBezTo>
                  <a:pt x="257889" y="-256"/>
                  <a:pt x="272820" y="5888"/>
                  <a:pt x="283458" y="21547"/>
                </a:cubicBezTo>
                <a:cubicBezTo>
                  <a:pt x="329773" y="89334"/>
                  <a:pt x="391745" y="116951"/>
                  <a:pt x="474398" y="104728"/>
                </a:cubicBezTo>
                <a:cubicBezTo>
                  <a:pt x="514172" y="98848"/>
                  <a:pt x="555598" y="103208"/>
                  <a:pt x="596230" y="103935"/>
                </a:cubicBezTo>
                <a:cubicBezTo>
                  <a:pt x="638911" y="104662"/>
                  <a:pt x="665273" y="129108"/>
                  <a:pt x="665537" y="170731"/>
                </a:cubicBezTo>
                <a:cubicBezTo>
                  <a:pt x="666329" y="302606"/>
                  <a:pt x="666263" y="434480"/>
                  <a:pt x="665603" y="566355"/>
                </a:cubicBezTo>
                <a:cubicBezTo>
                  <a:pt x="665404" y="605071"/>
                  <a:pt x="642743" y="632160"/>
                  <a:pt x="607132" y="633547"/>
                </a:cubicBezTo>
                <a:cubicBezTo>
                  <a:pt x="427026" y="640418"/>
                  <a:pt x="246855" y="639824"/>
                  <a:pt x="66684" y="634010"/>
                </a:cubicBezTo>
                <a:cubicBezTo>
                  <a:pt x="21162" y="632556"/>
                  <a:pt x="483" y="607054"/>
                  <a:pt x="218" y="561135"/>
                </a:cubicBezTo>
                <a:cubicBezTo>
                  <a:pt x="-178" y="475443"/>
                  <a:pt x="86" y="389685"/>
                  <a:pt x="86" y="303993"/>
                </a:cubicBezTo>
                <a:cubicBezTo>
                  <a:pt x="284" y="303993"/>
                  <a:pt x="549" y="303993"/>
                  <a:pt x="747" y="303993"/>
                </a:cubicBezTo>
                <a:cubicBezTo>
                  <a:pt x="747" y="217178"/>
                  <a:pt x="1342" y="130363"/>
                  <a:pt x="416" y="43548"/>
                </a:cubicBezTo>
                <a:cubicBezTo>
                  <a:pt x="86" y="12561"/>
                  <a:pt x="12838" y="-256"/>
                  <a:pt x="43692" y="140"/>
                </a:cubicBezTo>
                <a:cubicBezTo>
                  <a:pt x="108506" y="1065"/>
                  <a:pt x="173386" y="999"/>
                  <a:pt x="238266" y="8"/>
                </a:cubicBezTo>
                <a:close/>
              </a:path>
            </a:pathLst>
          </a:custGeom>
          <a:solidFill>
            <a:srgbClr val="f7faf9"/>
          </a:solidFill>
          <a:ln w="6603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CustomShape 60"/>
          <p:cNvSpPr/>
          <p:nvPr/>
        </p:nvSpPr>
        <p:spPr>
          <a:xfrm>
            <a:off x="3684960" y="2991240"/>
            <a:ext cx="340920" cy="310680"/>
          </a:xfrm>
          <a:custGeom>
            <a:avLst/>
            <a:gdLst/>
            <a:ahLst/>
            <a:rect l="l" t="t" r="r" b="b"/>
            <a:pathLst>
              <a:path w="494048" h="450212">
                <a:moveTo>
                  <a:pt x="493790" y="143244"/>
                </a:moveTo>
                <a:cubicBezTo>
                  <a:pt x="483748" y="290645"/>
                  <a:pt x="394752" y="395365"/>
                  <a:pt x="256800" y="448485"/>
                </a:cubicBezTo>
                <a:cubicBezTo>
                  <a:pt x="245634" y="452779"/>
                  <a:pt x="237507" y="448155"/>
                  <a:pt x="228720" y="444521"/>
                </a:cubicBezTo>
                <a:cubicBezTo>
                  <a:pt x="101140" y="392194"/>
                  <a:pt x="22187" y="300754"/>
                  <a:pt x="2036" y="162206"/>
                </a:cubicBezTo>
                <a:cubicBezTo>
                  <a:pt x="-2126" y="133532"/>
                  <a:pt x="252" y="104990"/>
                  <a:pt x="7718" y="77307"/>
                </a:cubicBezTo>
                <a:cubicBezTo>
                  <a:pt x="24698" y="14806"/>
                  <a:pt x="81782" y="-14265"/>
                  <a:pt x="144085" y="6811"/>
                </a:cubicBezTo>
                <a:cubicBezTo>
                  <a:pt x="176922" y="17911"/>
                  <a:pt x="205662" y="36542"/>
                  <a:pt x="229381" y="60988"/>
                </a:cubicBezTo>
                <a:cubicBezTo>
                  <a:pt x="243916" y="75986"/>
                  <a:pt x="251646" y="73739"/>
                  <a:pt x="265322" y="60724"/>
                </a:cubicBezTo>
                <a:cubicBezTo>
                  <a:pt x="281047" y="45792"/>
                  <a:pt x="299216" y="32710"/>
                  <a:pt x="318046" y="21809"/>
                </a:cubicBezTo>
                <a:cubicBezTo>
                  <a:pt x="405654" y="-28932"/>
                  <a:pt x="483880" y="11899"/>
                  <a:pt x="493658" y="112853"/>
                </a:cubicBezTo>
                <a:cubicBezTo>
                  <a:pt x="494451" y="120450"/>
                  <a:pt x="493790" y="128181"/>
                  <a:pt x="493790" y="143244"/>
                </a:cubicBezTo>
                <a:close/>
              </a:path>
            </a:pathLst>
          </a:custGeom>
          <a:solidFill>
            <a:srgbClr val="ffffff"/>
          </a:solidFill>
          <a:ln w="6603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CustomShape 61"/>
          <p:cNvSpPr/>
          <p:nvPr/>
        </p:nvSpPr>
        <p:spPr>
          <a:xfrm>
            <a:off x="3224880" y="4075200"/>
            <a:ext cx="81000" cy="80280"/>
          </a:xfrm>
          <a:custGeom>
            <a:avLst/>
            <a:gdLst/>
            <a:ahLst/>
            <a:rect l="l" t="t" r="r" b="b"/>
            <a:pathLst>
              <a:path w="117954" h="116573">
                <a:moveTo>
                  <a:pt x="117952" y="57618"/>
                </a:moveTo>
                <a:cubicBezTo>
                  <a:pt x="118217" y="90190"/>
                  <a:pt x="93705" y="115627"/>
                  <a:pt x="61133" y="116552"/>
                </a:cubicBezTo>
                <a:cubicBezTo>
                  <a:pt x="28494" y="117477"/>
                  <a:pt x="-841" y="88869"/>
                  <a:pt x="18" y="57024"/>
                </a:cubicBezTo>
                <a:cubicBezTo>
                  <a:pt x="811" y="26235"/>
                  <a:pt x="29089" y="-457"/>
                  <a:pt x="60406" y="6"/>
                </a:cubicBezTo>
                <a:cubicBezTo>
                  <a:pt x="94696" y="468"/>
                  <a:pt x="117688" y="23527"/>
                  <a:pt x="117952" y="57618"/>
                </a:cubicBezTo>
                <a:close/>
              </a:path>
            </a:pathLst>
          </a:custGeom>
          <a:solidFill>
            <a:srgbClr val="f5f8f6"/>
          </a:solidFill>
          <a:ln w="6603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CustomShape 62"/>
          <p:cNvSpPr/>
          <p:nvPr/>
        </p:nvSpPr>
        <p:spPr>
          <a:xfrm>
            <a:off x="3443760" y="4075920"/>
            <a:ext cx="81000" cy="79920"/>
          </a:xfrm>
          <a:custGeom>
            <a:avLst/>
            <a:gdLst/>
            <a:ahLst/>
            <a:rect l="l" t="t" r="r" b="b"/>
            <a:pathLst>
              <a:path w="117874" h="116353">
                <a:moveTo>
                  <a:pt x="117875" y="60057"/>
                </a:moveTo>
                <a:cubicBezTo>
                  <a:pt x="117809" y="94678"/>
                  <a:pt x="94883" y="116745"/>
                  <a:pt x="59337" y="116348"/>
                </a:cubicBezTo>
                <a:cubicBezTo>
                  <a:pt x="27822" y="116018"/>
                  <a:pt x="-521" y="88137"/>
                  <a:pt x="7" y="57943"/>
                </a:cubicBezTo>
                <a:cubicBezTo>
                  <a:pt x="536" y="28740"/>
                  <a:pt x="30597" y="132"/>
                  <a:pt x="60989" y="0"/>
                </a:cubicBezTo>
                <a:cubicBezTo>
                  <a:pt x="92108" y="-66"/>
                  <a:pt x="117941" y="27221"/>
                  <a:pt x="117875" y="60057"/>
                </a:cubicBezTo>
                <a:close/>
              </a:path>
            </a:pathLst>
          </a:custGeom>
          <a:solidFill>
            <a:srgbClr val="f6f9f7"/>
          </a:solidFill>
          <a:ln w="6603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6" name="CustomShape 63"/>
          <p:cNvSpPr/>
          <p:nvPr/>
        </p:nvSpPr>
        <p:spPr>
          <a:xfrm>
            <a:off x="3334680" y="4074480"/>
            <a:ext cx="81000" cy="79920"/>
          </a:xfrm>
          <a:custGeom>
            <a:avLst/>
            <a:gdLst/>
            <a:ahLst/>
            <a:rect l="l" t="t" r="r" b="b"/>
            <a:pathLst>
              <a:path w="117494" h="116048">
                <a:moveTo>
                  <a:pt x="117494" y="57021"/>
                </a:moveTo>
                <a:cubicBezTo>
                  <a:pt x="117428" y="90452"/>
                  <a:pt x="91661" y="117012"/>
                  <a:pt x="60212" y="116021"/>
                </a:cubicBezTo>
                <a:cubicBezTo>
                  <a:pt x="27772" y="114964"/>
                  <a:pt x="948" y="89131"/>
                  <a:pt x="23" y="57946"/>
                </a:cubicBezTo>
                <a:cubicBezTo>
                  <a:pt x="-902" y="27158"/>
                  <a:pt x="26583" y="268"/>
                  <a:pt x="59221" y="3"/>
                </a:cubicBezTo>
                <a:cubicBezTo>
                  <a:pt x="93709" y="-327"/>
                  <a:pt x="117560" y="22995"/>
                  <a:pt x="117494" y="57021"/>
                </a:cubicBezTo>
                <a:close/>
              </a:path>
            </a:pathLst>
          </a:custGeom>
          <a:solidFill>
            <a:srgbClr val="f5f8f7"/>
          </a:solidFill>
          <a:ln w="6603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CustomShape 64"/>
          <p:cNvSpPr/>
          <p:nvPr/>
        </p:nvSpPr>
        <p:spPr>
          <a:xfrm>
            <a:off x="3206160" y="4635000"/>
            <a:ext cx="324000" cy="211320"/>
          </a:xfrm>
          <a:custGeom>
            <a:avLst/>
            <a:gdLst/>
            <a:ahLst/>
            <a:rect l="l" t="t" r="r" b="b"/>
            <a:pathLst>
              <a:path w="469183" h="306317">
                <a:moveTo>
                  <a:pt x="272317" y="179340"/>
                </a:moveTo>
                <a:cubicBezTo>
                  <a:pt x="269311" y="179299"/>
                  <a:pt x="266437" y="180554"/>
                  <a:pt x="263893" y="183362"/>
                </a:cubicBezTo>
                <a:cubicBezTo>
                  <a:pt x="246187" y="202852"/>
                  <a:pt x="228546" y="206024"/>
                  <a:pt x="209518" y="185278"/>
                </a:cubicBezTo>
                <a:cubicBezTo>
                  <a:pt x="204563" y="179794"/>
                  <a:pt x="198749" y="178935"/>
                  <a:pt x="192142" y="183957"/>
                </a:cubicBezTo>
                <a:cubicBezTo>
                  <a:pt x="156795" y="210979"/>
                  <a:pt x="121250" y="237671"/>
                  <a:pt x="78767" y="269847"/>
                </a:cubicBezTo>
                <a:cubicBezTo>
                  <a:pt x="187649" y="269847"/>
                  <a:pt x="285894" y="269847"/>
                  <a:pt x="392927" y="269847"/>
                </a:cubicBezTo>
                <a:cubicBezTo>
                  <a:pt x="351567" y="237671"/>
                  <a:pt x="316484" y="210450"/>
                  <a:pt x="281534" y="183098"/>
                </a:cubicBezTo>
                <a:cubicBezTo>
                  <a:pt x="278462" y="180720"/>
                  <a:pt x="275323" y="179382"/>
                  <a:pt x="272317" y="179340"/>
                </a:cubicBezTo>
                <a:close/>
                <a:moveTo>
                  <a:pt x="39389" y="57896"/>
                </a:moveTo>
                <a:cubicBezTo>
                  <a:pt x="39389" y="125947"/>
                  <a:pt x="39389" y="186203"/>
                  <a:pt x="39389" y="252602"/>
                </a:cubicBezTo>
                <a:cubicBezTo>
                  <a:pt x="81079" y="221682"/>
                  <a:pt x="118012" y="194527"/>
                  <a:pt x="154416" y="166844"/>
                </a:cubicBezTo>
                <a:cubicBezTo>
                  <a:pt x="159437" y="163078"/>
                  <a:pt x="170999" y="157264"/>
                  <a:pt x="160891" y="149402"/>
                </a:cubicBezTo>
                <a:cubicBezTo>
                  <a:pt x="122108" y="119142"/>
                  <a:pt x="82400" y="90138"/>
                  <a:pt x="39389" y="57896"/>
                </a:cubicBezTo>
                <a:close/>
                <a:moveTo>
                  <a:pt x="433956" y="56707"/>
                </a:moveTo>
                <a:cubicBezTo>
                  <a:pt x="401714" y="80690"/>
                  <a:pt x="374758" y="100775"/>
                  <a:pt x="347867" y="120794"/>
                </a:cubicBezTo>
                <a:cubicBezTo>
                  <a:pt x="304196" y="153367"/>
                  <a:pt x="304063" y="153565"/>
                  <a:pt x="345952" y="186665"/>
                </a:cubicBezTo>
                <a:cubicBezTo>
                  <a:pt x="373569" y="208534"/>
                  <a:pt x="401648" y="229743"/>
                  <a:pt x="433956" y="254717"/>
                </a:cubicBezTo>
                <a:cubicBezTo>
                  <a:pt x="433956" y="185410"/>
                  <a:pt x="433956" y="125023"/>
                  <a:pt x="433956" y="56707"/>
                </a:cubicBezTo>
                <a:close/>
                <a:moveTo>
                  <a:pt x="72623" y="36423"/>
                </a:moveTo>
                <a:cubicBezTo>
                  <a:pt x="127923" y="77980"/>
                  <a:pt x="175956" y="113922"/>
                  <a:pt x="223790" y="150194"/>
                </a:cubicBezTo>
                <a:cubicBezTo>
                  <a:pt x="230793" y="155480"/>
                  <a:pt x="237070" y="157990"/>
                  <a:pt x="244403" y="152507"/>
                </a:cubicBezTo>
                <a:cubicBezTo>
                  <a:pt x="293889" y="115508"/>
                  <a:pt x="343243" y="78311"/>
                  <a:pt x="398940" y="36423"/>
                </a:cubicBezTo>
                <a:cubicBezTo>
                  <a:pt x="287811" y="36423"/>
                  <a:pt x="185271" y="36423"/>
                  <a:pt x="72623" y="36423"/>
                </a:cubicBezTo>
                <a:close/>
                <a:moveTo>
                  <a:pt x="29347" y="19"/>
                </a:moveTo>
                <a:cubicBezTo>
                  <a:pt x="98654" y="1538"/>
                  <a:pt x="167961" y="547"/>
                  <a:pt x="237267" y="547"/>
                </a:cubicBezTo>
                <a:cubicBezTo>
                  <a:pt x="304394" y="547"/>
                  <a:pt x="371454" y="1274"/>
                  <a:pt x="438515" y="85"/>
                </a:cubicBezTo>
                <a:cubicBezTo>
                  <a:pt x="460384" y="-312"/>
                  <a:pt x="469567" y="4644"/>
                  <a:pt x="469171" y="28891"/>
                </a:cubicBezTo>
                <a:cubicBezTo>
                  <a:pt x="467783" y="112469"/>
                  <a:pt x="468114" y="196046"/>
                  <a:pt x="468907" y="279624"/>
                </a:cubicBezTo>
                <a:cubicBezTo>
                  <a:pt x="469105" y="299181"/>
                  <a:pt x="463885" y="306448"/>
                  <a:pt x="443007" y="306316"/>
                </a:cubicBezTo>
                <a:cubicBezTo>
                  <a:pt x="304394" y="305457"/>
                  <a:pt x="165846" y="305392"/>
                  <a:pt x="27233" y="306250"/>
                </a:cubicBezTo>
                <a:cubicBezTo>
                  <a:pt x="4835" y="306382"/>
                  <a:pt x="-54" y="298256"/>
                  <a:pt x="210" y="277510"/>
                </a:cubicBezTo>
                <a:cubicBezTo>
                  <a:pt x="1202" y="195056"/>
                  <a:pt x="1202" y="112535"/>
                  <a:pt x="12" y="30080"/>
                </a:cubicBezTo>
                <a:cubicBezTo>
                  <a:pt x="-318" y="7617"/>
                  <a:pt x="5827" y="-444"/>
                  <a:pt x="29347" y="19"/>
                </a:cubicBezTo>
                <a:close/>
              </a:path>
            </a:pathLst>
          </a:custGeom>
          <a:solidFill>
            <a:srgbClr val="f2f8fa"/>
          </a:solidFill>
          <a:ln w="6603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38" name="Group 65"/>
          <p:cNvGrpSpPr/>
          <p:nvPr/>
        </p:nvGrpSpPr>
        <p:grpSpPr>
          <a:xfrm>
            <a:off x="6035760" y="1725840"/>
            <a:ext cx="562680" cy="563760"/>
            <a:chOff x="6035760" y="1725840"/>
            <a:chExt cx="562680" cy="563760"/>
          </a:xfrm>
        </p:grpSpPr>
        <p:sp>
          <p:nvSpPr>
            <p:cNvPr id="439" name="CustomShape 66"/>
            <p:cNvSpPr/>
            <p:nvPr/>
          </p:nvSpPr>
          <p:spPr>
            <a:xfrm>
              <a:off x="6035760" y="1725840"/>
              <a:ext cx="562680" cy="563760"/>
            </a:xfrm>
            <a:custGeom>
              <a:avLst/>
              <a:gdLst/>
              <a:ahLst/>
              <a:rect l="l" t="t" r="r" b="b"/>
              <a:pathLst>
                <a:path w="814453" h="816376">
                  <a:moveTo>
                    <a:pt x="313894" y="67698"/>
                  </a:moveTo>
                  <a:cubicBezTo>
                    <a:pt x="179244" y="66376"/>
                    <a:pt x="67455" y="177637"/>
                    <a:pt x="66794" y="313740"/>
                  </a:cubicBezTo>
                  <a:cubicBezTo>
                    <a:pt x="66133" y="449050"/>
                    <a:pt x="174752" y="560113"/>
                    <a:pt x="308608" y="560972"/>
                  </a:cubicBezTo>
                  <a:cubicBezTo>
                    <a:pt x="448609" y="561897"/>
                    <a:pt x="558681" y="454203"/>
                    <a:pt x="559011" y="315920"/>
                  </a:cubicBezTo>
                  <a:cubicBezTo>
                    <a:pt x="559341" y="178628"/>
                    <a:pt x="451120" y="69019"/>
                    <a:pt x="313894" y="67698"/>
                  </a:cubicBezTo>
                  <a:close/>
                  <a:moveTo>
                    <a:pt x="298302" y="571"/>
                  </a:moveTo>
                  <a:cubicBezTo>
                    <a:pt x="457067" y="-9405"/>
                    <a:pt x="601164" y="112427"/>
                    <a:pt x="623627" y="274099"/>
                  </a:cubicBezTo>
                  <a:cubicBezTo>
                    <a:pt x="633076" y="342018"/>
                    <a:pt x="620059" y="405114"/>
                    <a:pt x="587884" y="464312"/>
                  </a:cubicBezTo>
                  <a:cubicBezTo>
                    <a:pt x="579030" y="480631"/>
                    <a:pt x="579163" y="488560"/>
                    <a:pt x="592839" y="501840"/>
                  </a:cubicBezTo>
                  <a:cubicBezTo>
                    <a:pt x="659635" y="566786"/>
                    <a:pt x="725308" y="632789"/>
                    <a:pt x="790717" y="699123"/>
                  </a:cubicBezTo>
                  <a:cubicBezTo>
                    <a:pt x="831415" y="740416"/>
                    <a:pt x="817937" y="796377"/>
                    <a:pt x="764355" y="813423"/>
                  </a:cubicBezTo>
                  <a:cubicBezTo>
                    <a:pt x="736276" y="822342"/>
                    <a:pt x="715199" y="809921"/>
                    <a:pt x="696502" y="791422"/>
                  </a:cubicBezTo>
                  <a:cubicBezTo>
                    <a:pt x="630895" y="726542"/>
                    <a:pt x="564958" y="661926"/>
                    <a:pt x="500672" y="595790"/>
                  </a:cubicBezTo>
                  <a:cubicBezTo>
                    <a:pt x="487392" y="582114"/>
                    <a:pt x="480323" y="580991"/>
                    <a:pt x="463211" y="589712"/>
                  </a:cubicBezTo>
                  <a:cubicBezTo>
                    <a:pt x="298368" y="673818"/>
                    <a:pt x="108551" y="612308"/>
                    <a:pt x="30258" y="450041"/>
                  </a:cubicBezTo>
                  <a:cubicBezTo>
                    <a:pt x="9513" y="407030"/>
                    <a:pt x="-927" y="361244"/>
                    <a:pt x="65" y="320083"/>
                  </a:cubicBezTo>
                  <a:cubicBezTo>
                    <a:pt x="1188" y="145792"/>
                    <a:pt x="129626" y="11143"/>
                    <a:pt x="298302" y="571"/>
                  </a:cubicBezTo>
                  <a:close/>
                </a:path>
              </a:pathLst>
            </a:custGeom>
            <a:solidFill>
              <a:srgbClr val="faf9f8"/>
            </a:solidFill>
            <a:ln w="6603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0" name="CustomShape 67"/>
            <p:cNvSpPr/>
            <p:nvPr/>
          </p:nvSpPr>
          <p:spPr>
            <a:xfrm>
              <a:off x="6112800" y="1830240"/>
              <a:ext cx="77400" cy="230040"/>
            </a:xfrm>
            <a:custGeom>
              <a:avLst/>
              <a:gdLst/>
              <a:ahLst/>
              <a:rect l="l" t="t" r="r" b="b"/>
              <a:pathLst>
                <a:path w="112427" h="333534">
                  <a:moveTo>
                    <a:pt x="1" y="167648"/>
                  </a:moveTo>
                  <a:cubicBezTo>
                    <a:pt x="-197" y="109242"/>
                    <a:pt x="19293" y="58369"/>
                    <a:pt x="58605" y="15027"/>
                  </a:cubicBezTo>
                  <a:cubicBezTo>
                    <a:pt x="72215" y="-36"/>
                    <a:pt x="88204" y="-6709"/>
                    <a:pt x="104127" y="9015"/>
                  </a:cubicBezTo>
                  <a:cubicBezTo>
                    <a:pt x="118530" y="23154"/>
                    <a:pt x="112187" y="37161"/>
                    <a:pt x="100294" y="52092"/>
                  </a:cubicBezTo>
                  <a:cubicBezTo>
                    <a:pt x="38255" y="130054"/>
                    <a:pt x="38652" y="203391"/>
                    <a:pt x="101021" y="281683"/>
                  </a:cubicBezTo>
                  <a:cubicBezTo>
                    <a:pt x="113046" y="296813"/>
                    <a:pt x="117275" y="311282"/>
                    <a:pt x="102937" y="325157"/>
                  </a:cubicBezTo>
                  <a:cubicBezTo>
                    <a:pt x="87873" y="339692"/>
                    <a:pt x="72546" y="333614"/>
                    <a:pt x="59926" y="319872"/>
                  </a:cubicBezTo>
                  <a:cubicBezTo>
                    <a:pt x="20351" y="276860"/>
                    <a:pt x="-131" y="226251"/>
                    <a:pt x="1" y="167648"/>
                  </a:cubicBezTo>
                  <a:close/>
                </a:path>
              </a:pathLst>
            </a:custGeom>
            <a:solidFill>
              <a:srgbClr val="faf5f3"/>
            </a:solidFill>
            <a:ln w="6603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41" name="CustomShape 68"/>
          <p:cNvSpPr/>
          <p:nvPr/>
        </p:nvSpPr>
        <p:spPr>
          <a:xfrm>
            <a:off x="4173840" y="2420280"/>
            <a:ext cx="372600" cy="370800"/>
          </a:xfrm>
          <a:custGeom>
            <a:avLst/>
            <a:gdLst/>
            <a:ahLst/>
            <a:rect l="l" t="t" r="r" b="b"/>
            <a:pathLst>
              <a:path w="539480" h="536898">
                <a:moveTo>
                  <a:pt x="270720" y="195233"/>
                </a:moveTo>
                <a:cubicBezTo>
                  <a:pt x="231211" y="195299"/>
                  <a:pt x="194939" y="231439"/>
                  <a:pt x="194939" y="270750"/>
                </a:cubicBezTo>
                <a:cubicBezTo>
                  <a:pt x="194939" y="313497"/>
                  <a:pt x="229493" y="346730"/>
                  <a:pt x="273165" y="346003"/>
                </a:cubicBezTo>
                <a:cubicBezTo>
                  <a:pt x="315648" y="345276"/>
                  <a:pt x="346502" y="313233"/>
                  <a:pt x="346370" y="269957"/>
                </a:cubicBezTo>
                <a:cubicBezTo>
                  <a:pt x="346238" y="228730"/>
                  <a:pt x="312212" y="195167"/>
                  <a:pt x="270720" y="195233"/>
                </a:cubicBezTo>
                <a:close/>
                <a:moveTo>
                  <a:pt x="269862" y="154534"/>
                </a:moveTo>
                <a:cubicBezTo>
                  <a:pt x="333883" y="154072"/>
                  <a:pt x="387201" y="207323"/>
                  <a:pt x="386937" y="271279"/>
                </a:cubicBezTo>
                <a:cubicBezTo>
                  <a:pt x="386606" y="337414"/>
                  <a:pt x="336460" y="386173"/>
                  <a:pt x="269201" y="385645"/>
                </a:cubicBezTo>
                <a:cubicBezTo>
                  <a:pt x="205048" y="385116"/>
                  <a:pt x="154571" y="334309"/>
                  <a:pt x="155099" y="270684"/>
                </a:cubicBezTo>
                <a:cubicBezTo>
                  <a:pt x="155628" y="207588"/>
                  <a:pt x="207558" y="154997"/>
                  <a:pt x="269862" y="154534"/>
                </a:cubicBezTo>
                <a:close/>
                <a:moveTo>
                  <a:pt x="270589" y="41292"/>
                </a:moveTo>
                <a:cubicBezTo>
                  <a:pt x="256582" y="41358"/>
                  <a:pt x="248654" y="44265"/>
                  <a:pt x="246936" y="60849"/>
                </a:cubicBezTo>
                <a:cubicBezTo>
                  <a:pt x="245482" y="75516"/>
                  <a:pt x="244491" y="87474"/>
                  <a:pt x="235836" y="104256"/>
                </a:cubicBezTo>
                <a:cubicBezTo>
                  <a:pt x="222094" y="125200"/>
                  <a:pt x="189918" y="136762"/>
                  <a:pt x="142084" y="108022"/>
                </a:cubicBezTo>
                <a:cubicBezTo>
                  <a:pt x="129663" y="99103"/>
                  <a:pt x="120082" y="92760"/>
                  <a:pt x="106274" y="107692"/>
                </a:cubicBezTo>
                <a:cubicBezTo>
                  <a:pt x="93787" y="121170"/>
                  <a:pt x="98808" y="130221"/>
                  <a:pt x="107001" y="141916"/>
                </a:cubicBezTo>
                <a:cubicBezTo>
                  <a:pt x="139309" y="188098"/>
                  <a:pt x="128870" y="235866"/>
                  <a:pt x="58638" y="242473"/>
                </a:cubicBezTo>
                <a:cubicBezTo>
                  <a:pt x="38421" y="244323"/>
                  <a:pt x="41328" y="258924"/>
                  <a:pt x="41460" y="275111"/>
                </a:cubicBezTo>
                <a:cubicBezTo>
                  <a:pt x="41658" y="297839"/>
                  <a:pt x="42319" y="306891"/>
                  <a:pt x="71852" y="306891"/>
                </a:cubicBezTo>
                <a:cubicBezTo>
                  <a:pt x="122263" y="307750"/>
                  <a:pt x="141026" y="363248"/>
                  <a:pt x="107397" y="393574"/>
                </a:cubicBezTo>
                <a:cubicBezTo>
                  <a:pt x="90880" y="408505"/>
                  <a:pt x="85925" y="410157"/>
                  <a:pt x="107727" y="435065"/>
                </a:cubicBezTo>
                <a:cubicBezTo>
                  <a:pt x="124707" y="451120"/>
                  <a:pt x="131314" y="455613"/>
                  <a:pt x="150342" y="438237"/>
                </a:cubicBezTo>
                <a:cubicBezTo>
                  <a:pt x="192428" y="399784"/>
                  <a:pt x="238677" y="422512"/>
                  <a:pt x="241188" y="474575"/>
                </a:cubicBezTo>
                <a:cubicBezTo>
                  <a:pt x="242047" y="503976"/>
                  <a:pt x="247266" y="504108"/>
                  <a:pt x="272702" y="503976"/>
                </a:cubicBezTo>
                <a:cubicBezTo>
                  <a:pt x="298073" y="503844"/>
                  <a:pt x="301773" y="502060"/>
                  <a:pt x="299857" y="470479"/>
                </a:cubicBezTo>
                <a:cubicBezTo>
                  <a:pt x="301972" y="418218"/>
                  <a:pt x="358461" y="403947"/>
                  <a:pt x="396781" y="432489"/>
                </a:cubicBezTo>
                <a:cubicBezTo>
                  <a:pt x="409004" y="441606"/>
                  <a:pt x="421293" y="452310"/>
                  <a:pt x="437083" y="431762"/>
                </a:cubicBezTo>
                <a:cubicBezTo>
                  <a:pt x="458490" y="405268"/>
                  <a:pt x="444615" y="406457"/>
                  <a:pt x="436158" y="393640"/>
                </a:cubicBezTo>
                <a:cubicBezTo>
                  <a:pt x="429155" y="383069"/>
                  <a:pt x="415479" y="372167"/>
                  <a:pt x="422152" y="346004"/>
                </a:cubicBezTo>
                <a:cubicBezTo>
                  <a:pt x="436951" y="317528"/>
                  <a:pt x="416469" y="298170"/>
                  <a:pt x="473289" y="298698"/>
                </a:cubicBezTo>
                <a:cubicBezTo>
                  <a:pt x="492449" y="298830"/>
                  <a:pt x="503219" y="301143"/>
                  <a:pt x="503087" y="266192"/>
                </a:cubicBezTo>
                <a:cubicBezTo>
                  <a:pt x="503087" y="248882"/>
                  <a:pt x="491062" y="248552"/>
                  <a:pt x="478575" y="246503"/>
                </a:cubicBezTo>
                <a:cubicBezTo>
                  <a:pt x="464172" y="244125"/>
                  <a:pt x="444945" y="247957"/>
                  <a:pt x="438140" y="231440"/>
                </a:cubicBezTo>
                <a:cubicBezTo>
                  <a:pt x="425719" y="201312"/>
                  <a:pt x="398367" y="170193"/>
                  <a:pt x="436224" y="138348"/>
                </a:cubicBezTo>
                <a:cubicBezTo>
                  <a:pt x="440189" y="135044"/>
                  <a:pt x="442038" y="129164"/>
                  <a:pt x="445144" y="124011"/>
                </a:cubicBezTo>
                <a:cubicBezTo>
                  <a:pt x="442303" y="113836"/>
                  <a:pt x="433978" y="108088"/>
                  <a:pt x="427173" y="101151"/>
                </a:cubicBezTo>
                <a:cubicBezTo>
                  <a:pt x="417857" y="91571"/>
                  <a:pt x="412175" y="100622"/>
                  <a:pt x="404709" y="104520"/>
                </a:cubicBezTo>
                <a:cubicBezTo>
                  <a:pt x="390570" y="111920"/>
                  <a:pt x="370816" y="128768"/>
                  <a:pt x="352383" y="124011"/>
                </a:cubicBezTo>
                <a:cubicBezTo>
                  <a:pt x="332429" y="118923"/>
                  <a:pt x="325889" y="118990"/>
                  <a:pt x="310494" y="106502"/>
                </a:cubicBezTo>
                <a:cubicBezTo>
                  <a:pt x="301113" y="98904"/>
                  <a:pt x="295695" y="75186"/>
                  <a:pt x="294506" y="60320"/>
                </a:cubicBezTo>
                <a:cubicBezTo>
                  <a:pt x="293118" y="43538"/>
                  <a:pt x="284397" y="41226"/>
                  <a:pt x="270589" y="41292"/>
                </a:cubicBezTo>
                <a:close/>
                <a:moveTo>
                  <a:pt x="270762" y="40"/>
                </a:moveTo>
                <a:cubicBezTo>
                  <a:pt x="279756" y="148"/>
                  <a:pt x="288262" y="462"/>
                  <a:pt x="293250" y="858"/>
                </a:cubicBezTo>
                <a:cubicBezTo>
                  <a:pt x="327871" y="3632"/>
                  <a:pt x="332297" y="13212"/>
                  <a:pt x="334213" y="45587"/>
                </a:cubicBezTo>
                <a:cubicBezTo>
                  <a:pt x="336393" y="82255"/>
                  <a:pt x="355091" y="88796"/>
                  <a:pt x="386342" y="68314"/>
                </a:cubicBezTo>
                <a:cubicBezTo>
                  <a:pt x="398829" y="60122"/>
                  <a:pt x="409268" y="38781"/>
                  <a:pt x="428230" y="51401"/>
                </a:cubicBezTo>
                <a:cubicBezTo>
                  <a:pt x="455913" y="76375"/>
                  <a:pt x="467938" y="83180"/>
                  <a:pt x="491458" y="112052"/>
                </a:cubicBezTo>
                <a:cubicBezTo>
                  <a:pt x="503219" y="124473"/>
                  <a:pt x="486503" y="140132"/>
                  <a:pt x="473091" y="157640"/>
                </a:cubicBezTo>
                <a:cubicBezTo>
                  <a:pt x="453733" y="184596"/>
                  <a:pt x="461727" y="204549"/>
                  <a:pt x="492251" y="208117"/>
                </a:cubicBezTo>
                <a:cubicBezTo>
                  <a:pt x="513658" y="209835"/>
                  <a:pt x="535262" y="201180"/>
                  <a:pt x="537377" y="225758"/>
                </a:cubicBezTo>
                <a:cubicBezTo>
                  <a:pt x="539359" y="263153"/>
                  <a:pt x="540350" y="278547"/>
                  <a:pt x="538500" y="311846"/>
                </a:cubicBezTo>
                <a:cubicBezTo>
                  <a:pt x="539425" y="330015"/>
                  <a:pt x="525286" y="332526"/>
                  <a:pt x="501369" y="332724"/>
                </a:cubicBezTo>
                <a:cubicBezTo>
                  <a:pt x="485842" y="332856"/>
                  <a:pt x="476130" y="327571"/>
                  <a:pt x="467872" y="345938"/>
                </a:cubicBezTo>
                <a:cubicBezTo>
                  <a:pt x="460075" y="363314"/>
                  <a:pt x="467211" y="378510"/>
                  <a:pt x="475535" y="386637"/>
                </a:cubicBezTo>
                <a:cubicBezTo>
                  <a:pt x="501303" y="411743"/>
                  <a:pt x="503152" y="417557"/>
                  <a:pt x="471704" y="454820"/>
                </a:cubicBezTo>
                <a:cubicBezTo>
                  <a:pt x="427834" y="503976"/>
                  <a:pt x="426380" y="499549"/>
                  <a:pt x="379801" y="469620"/>
                </a:cubicBezTo>
                <a:cubicBezTo>
                  <a:pt x="356347" y="454490"/>
                  <a:pt x="338772" y="463211"/>
                  <a:pt x="334081" y="491357"/>
                </a:cubicBezTo>
                <a:cubicBezTo>
                  <a:pt x="331372" y="507742"/>
                  <a:pt x="341151" y="534830"/>
                  <a:pt x="316705" y="536812"/>
                </a:cubicBezTo>
                <a:cubicBezTo>
                  <a:pt x="278385" y="537275"/>
                  <a:pt x="277922" y="535755"/>
                  <a:pt x="227974" y="535094"/>
                </a:cubicBezTo>
                <a:cubicBezTo>
                  <a:pt x="209805" y="536878"/>
                  <a:pt x="211456" y="531461"/>
                  <a:pt x="209408" y="501663"/>
                </a:cubicBezTo>
                <a:cubicBezTo>
                  <a:pt x="206237" y="455877"/>
                  <a:pt x="188398" y="451649"/>
                  <a:pt x="149681" y="478473"/>
                </a:cubicBezTo>
                <a:cubicBezTo>
                  <a:pt x="139441" y="485608"/>
                  <a:pt x="130653" y="503844"/>
                  <a:pt x="113608" y="491951"/>
                </a:cubicBezTo>
                <a:cubicBezTo>
                  <a:pt x="85594" y="467373"/>
                  <a:pt x="74891" y="453763"/>
                  <a:pt x="49256" y="423173"/>
                </a:cubicBezTo>
                <a:cubicBezTo>
                  <a:pt x="41063" y="414187"/>
                  <a:pt x="52031" y="399388"/>
                  <a:pt x="69936" y="382672"/>
                </a:cubicBezTo>
                <a:cubicBezTo>
                  <a:pt x="93721" y="360473"/>
                  <a:pt x="79846" y="332988"/>
                  <a:pt x="48595" y="333913"/>
                </a:cubicBezTo>
                <a:cubicBezTo>
                  <a:pt x="5849" y="336622"/>
                  <a:pt x="-362" y="332526"/>
                  <a:pt x="34" y="291232"/>
                </a:cubicBezTo>
                <a:cubicBezTo>
                  <a:pt x="-296" y="272667"/>
                  <a:pt x="1884" y="258132"/>
                  <a:pt x="761" y="250666"/>
                </a:cubicBezTo>
                <a:cubicBezTo>
                  <a:pt x="-164" y="213733"/>
                  <a:pt x="5849" y="207853"/>
                  <a:pt x="44565" y="207522"/>
                </a:cubicBezTo>
                <a:cubicBezTo>
                  <a:pt x="85264" y="202501"/>
                  <a:pt x="92465" y="185323"/>
                  <a:pt x="65443" y="154271"/>
                </a:cubicBezTo>
                <a:cubicBezTo>
                  <a:pt x="42319" y="127711"/>
                  <a:pt x="40799" y="113902"/>
                  <a:pt x="65179" y="93619"/>
                </a:cubicBezTo>
                <a:cubicBezTo>
                  <a:pt x="73570" y="86616"/>
                  <a:pt x="89955" y="70296"/>
                  <a:pt x="97553" y="62368"/>
                </a:cubicBezTo>
                <a:cubicBezTo>
                  <a:pt x="114731" y="44529"/>
                  <a:pt x="125963" y="42085"/>
                  <a:pt x="148757" y="62104"/>
                </a:cubicBezTo>
                <a:cubicBezTo>
                  <a:pt x="184896" y="93883"/>
                  <a:pt x="203330" y="86417"/>
                  <a:pt x="209144" y="38649"/>
                </a:cubicBezTo>
                <a:cubicBezTo>
                  <a:pt x="212712" y="9447"/>
                  <a:pt x="216742" y="2245"/>
                  <a:pt x="245350" y="461"/>
                </a:cubicBezTo>
                <a:cubicBezTo>
                  <a:pt x="252287" y="32"/>
                  <a:pt x="261768" y="-68"/>
                  <a:pt x="270762" y="40"/>
                </a:cubicBezTo>
                <a:close/>
              </a:path>
            </a:pathLst>
          </a:custGeom>
          <a:solidFill>
            <a:schemeClr val="accent1"/>
          </a:solidFill>
          <a:ln w="6603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42" name="Group 69"/>
          <p:cNvGrpSpPr/>
          <p:nvPr/>
        </p:nvGrpSpPr>
        <p:grpSpPr>
          <a:xfrm>
            <a:off x="435240" y="2834280"/>
            <a:ext cx="2512800" cy="1890360"/>
            <a:chOff x="435240" y="2834280"/>
            <a:chExt cx="2512800" cy="1890360"/>
          </a:xfrm>
        </p:grpSpPr>
        <p:sp>
          <p:nvSpPr>
            <p:cNvPr id="443" name="CustomShape 70"/>
            <p:cNvSpPr/>
            <p:nvPr/>
          </p:nvSpPr>
          <p:spPr>
            <a:xfrm>
              <a:off x="435240" y="2834280"/>
              <a:ext cx="2512440" cy="1890360"/>
            </a:xfrm>
            <a:custGeom>
              <a:avLst/>
              <a:gdLst/>
              <a:ahLst/>
              <a:rect l="l" t="t" r="r" b="b"/>
              <a:pathLst>
                <a:path w="2804754" h="2110203">
                  <a:moveTo>
                    <a:pt x="884293" y="1642545"/>
                  </a:moveTo>
                  <a:lnTo>
                    <a:pt x="783134" y="1673122"/>
                  </a:lnTo>
                  <a:cubicBezTo>
                    <a:pt x="778955" y="1674345"/>
                    <a:pt x="776611" y="1678728"/>
                    <a:pt x="777885" y="1682856"/>
                  </a:cubicBezTo>
                  <a:lnTo>
                    <a:pt x="784968" y="1706299"/>
                  </a:lnTo>
                  <a:cubicBezTo>
                    <a:pt x="786192" y="1710477"/>
                    <a:pt x="790574" y="1712821"/>
                    <a:pt x="794703" y="1711548"/>
                  </a:cubicBezTo>
                  <a:lnTo>
                    <a:pt x="895861" y="1680970"/>
                  </a:lnTo>
                  <a:cubicBezTo>
                    <a:pt x="899989" y="1679696"/>
                    <a:pt x="902333" y="1675364"/>
                    <a:pt x="901110" y="1671237"/>
                  </a:cubicBezTo>
                  <a:lnTo>
                    <a:pt x="894027" y="1647794"/>
                  </a:lnTo>
                  <a:cubicBezTo>
                    <a:pt x="892804" y="1643615"/>
                    <a:pt x="888421" y="1641271"/>
                    <a:pt x="884293" y="1642545"/>
                  </a:cubicBezTo>
                  <a:close/>
                  <a:moveTo>
                    <a:pt x="854480" y="1543831"/>
                  </a:moveTo>
                  <a:lnTo>
                    <a:pt x="753321" y="1574408"/>
                  </a:lnTo>
                  <a:cubicBezTo>
                    <a:pt x="749142" y="1575631"/>
                    <a:pt x="746798" y="1580014"/>
                    <a:pt x="748072" y="1584142"/>
                  </a:cubicBezTo>
                  <a:lnTo>
                    <a:pt x="755155" y="1607585"/>
                  </a:lnTo>
                  <a:cubicBezTo>
                    <a:pt x="756379" y="1611763"/>
                    <a:pt x="760761" y="1614107"/>
                    <a:pt x="764890" y="1612834"/>
                  </a:cubicBezTo>
                  <a:lnTo>
                    <a:pt x="866048" y="1582256"/>
                  </a:lnTo>
                  <a:cubicBezTo>
                    <a:pt x="870176" y="1580982"/>
                    <a:pt x="872520" y="1576650"/>
                    <a:pt x="871297" y="1572523"/>
                  </a:cubicBezTo>
                  <a:lnTo>
                    <a:pt x="864214" y="1549080"/>
                  </a:lnTo>
                  <a:cubicBezTo>
                    <a:pt x="862991" y="1544901"/>
                    <a:pt x="858608" y="1542557"/>
                    <a:pt x="854480" y="1543831"/>
                  </a:cubicBezTo>
                  <a:close/>
                  <a:moveTo>
                    <a:pt x="115586" y="1021270"/>
                  </a:moveTo>
                  <a:cubicBezTo>
                    <a:pt x="115586" y="1021270"/>
                    <a:pt x="115586" y="1021321"/>
                    <a:pt x="115536" y="1021321"/>
                  </a:cubicBezTo>
                  <a:cubicBezTo>
                    <a:pt x="115586" y="1021321"/>
                    <a:pt x="115586" y="1021321"/>
                    <a:pt x="115586" y="1021321"/>
                  </a:cubicBezTo>
                  <a:cubicBezTo>
                    <a:pt x="115586" y="1021321"/>
                    <a:pt x="115586" y="1021270"/>
                    <a:pt x="115586" y="1021270"/>
                  </a:cubicBezTo>
                  <a:close/>
                  <a:moveTo>
                    <a:pt x="2201858" y="309436"/>
                  </a:moveTo>
                  <a:cubicBezTo>
                    <a:pt x="2184938" y="313666"/>
                    <a:pt x="1941341" y="453403"/>
                    <a:pt x="1829837" y="510633"/>
                  </a:cubicBezTo>
                  <a:cubicBezTo>
                    <a:pt x="1748502" y="552371"/>
                    <a:pt x="1663702" y="598083"/>
                    <a:pt x="1577067" y="628304"/>
                  </a:cubicBezTo>
                  <a:cubicBezTo>
                    <a:pt x="1444311" y="674628"/>
                    <a:pt x="1309926" y="690477"/>
                    <a:pt x="1170392" y="700414"/>
                  </a:cubicBezTo>
                  <a:cubicBezTo>
                    <a:pt x="1128604" y="703472"/>
                    <a:pt x="1133037" y="723602"/>
                    <a:pt x="1136502" y="749083"/>
                  </a:cubicBezTo>
                  <a:cubicBezTo>
                    <a:pt x="1333724" y="756982"/>
                    <a:pt x="1523914" y="708976"/>
                    <a:pt x="1608256" y="677583"/>
                  </a:cubicBezTo>
                  <a:cubicBezTo>
                    <a:pt x="1719759" y="636050"/>
                    <a:pt x="2135098" y="421909"/>
                    <a:pt x="2189321" y="374769"/>
                  </a:cubicBezTo>
                  <a:cubicBezTo>
                    <a:pt x="2193092" y="353365"/>
                    <a:pt x="2201858" y="327630"/>
                    <a:pt x="2201858" y="309436"/>
                  </a:cubicBezTo>
                  <a:close/>
                  <a:moveTo>
                    <a:pt x="2496162" y="90594"/>
                  </a:moveTo>
                  <a:cubicBezTo>
                    <a:pt x="2486046" y="91651"/>
                    <a:pt x="2476287" y="99321"/>
                    <a:pt x="2464922" y="113590"/>
                  </a:cubicBezTo>
                  <a:lnTo>
                    <a:pt x="2464975" y="113714"/>
                  </a:lnTo>
                  <a:lnTo>
                    <a:pt x="2464922" y="113640"/>
                  </a:lnTo>
                  <a:cubicBezTo>
                    <a:pt x="2448206" y="123731"/>
                    <a:pt x="2439950" y="140905"/>
                    <a:pt x="2430880" y="156805"/>
                  </a:cubicBezTo>
                  <a:cubicBezTo>
                    <a:pt x="2408100" y="196606"/>
                    <a:pt x="2391638" y="239261"/>
                    <a:pt x="2377981" y="282935"/>
                  </a:cubicBezTo>
                  <a:cubicBezTo>
                    <a:pt x="2346538" y="383381"/>
                    <a:pt x="2326968" y="486374"/>
                    <a:pt x="2312597" y="590489"/>
                  </a:cubicBezTo>
                  <a:cubicBezTo>
                    <a:pt x="2303577" y="655924"/>
                    <a:pt x="2296799" y="721665"/>
                    <a:pt x="2292722" y="787609"/>
                  </a:cubicBezTo>
                  <a:cubicBezTo>
                    <a:pt x="2292161" y="796528"/>
                    <a:pt x="2287167" y="807892"/>
                    <a:pt x="2302864" y="812071"/>
                  </a:cubicBezTo>
                  <a:cubicBezTo>
                    <a:pt x="2330485" y="819410"/>
                    <a:pt x="2355150" y="831233"/>
                    <a:pt x="2377389" y="846680"/>
                  </a:cubicBezTo>
                  <a:lnTo>
                    <a:pt x="2437327" y="903013"/>
                  </a:lnTo>
                  <a:lnTo>
                    <a:pt x="2437301" y="903039"/>
                  </a:lnTo>
                  <a:cubicBezTo>
                    <a:pt x="2474657" y="961390"/>
                    <a:pt x="2492697" y="1023869"/>
                    <a:pt x="2480415" y="1093737"/>
                  </a:cubicBezTo>
                  <a:cubicBezTo>
                    <a:pt x="2476415" y="1116466"/>
                    <a:pt x="2468974" y="1137437"/>
                    <a:pt x="2459228" y="1157299"/>
                  </a:cubicBezTo>
                  <a:lnTo>
                    <a:pt x="2424205" y="1214211"/>
                  </a:lnTo>
                  <a:lnTo>
                    <a:pt x="2424203" y="1214210"/>
                  </a:lnTo>
                  <a:cubicBezTo>
                    <a:pt x="2392148" y="1246265"/>
                    <a:pt x="2356730" y="1273733"/>
                    <a:pt x="2312189" y="1285148"/>
                  </a:cubicBezTo>
                  <a:cubicBezTo>
                    <a:pt x="2293690" y="1289888"/>
                    <a:pt x="2290479" y="1298603"/>
                    <a:pt x="2291754" y="1315267"/>
                  </a:cubicBezTo>
                  <a:cubicBezTo>
                    <a:pt x="2296849" y="1383556"/>
                    <a:pt x="2303220" y="1451743"/>
                    <a:pt x="2312750" y="1519624"/>
                  </a:cubicBezTo>
                  <a:cubicBezTo>
                    <a:pt x="2330179" y="1643715"/>
                    <a:pt x="2352857" y="1766636"/>
                    <a:pt x="2398722" y="1883898"/>
                  </a:cubicBezTo>
                  <a:cubicBezTo>
                    <a:pt x="2414979" y="1925381"/>
                    <a:pt x="2431134" y="1967476"/>
                    <a:pt x="2465788" y="1998460"/>
                  </a:cubicBezTo>
                  <a:lnTo>
                    <a:pt x="2465814" y="1998422"/>
                  </a:lnTo>
                  <a:lnTo>
                    <a:pt x="2465789" y="1998512"/>
                  </a:lnTo>
                  <a:cubicBezTo>
                    <a:pt x="2489690" y="2024758"/>
                    <a:pt x="2504979" y="2026236"/>
                    <a:pt x="2529033" y="2002640"/>
                  </a:cubicBezTo>
                  <a:cubicBezTo>
                    <a:pt x="2539836" y="1992040"/>
                    <a:pt x="2549621" y="1980064"/>
                    <a:pt x="2557826" y="1967375"/>
                  </a:cubicBezTo>
                  <a:cubicBezTo>
                    <a:pt x="2587843" y="1920795"/>
                    <a:pt x="2606647" y="1869171"/>
                    <a:pt x="2622446" y="1816477"/>
                  </a:cubicBezTo>
                  <a:cubicBezTo>
                    <a:pt x="2684874" y="1607992"/>
                    <a:pt x="2705054" y="1393291"/>
                    <a:pt x="2712495" y="1177213"/>
                  </a:cubicBezTo>
                  <a:cubicBezTo>
                    <a:pt x="2719833" y="965110"/>
                    <a:pt x="2710405" y="753568"/>
                    <a:pt x="2677841" y="543554"/>
                  </a:cubicBezTo>
                  <a:cubicBezTo>
                    <a:pt x="2660055" y="428993"/>
                    <a:pt x="2636664" y="315654"/>
                    <a:pt x="2591614" y="208074"/>
                  </a:cubicBezTo>
                  <a:cubicBezTo>
                    <a:pt x="2576223" y="171330"/>
                    <a:pt x="2558998" y="135249"/>
                    <a:pt x="2529542" y="107271"/>
                  </a:cubicBezTo>
                  <a:cubicBezTo>
                    <a:pt x="2516751" y="95092"/>
                    <a:pt x="2506278" y="89537"/>
                    <a:pt x="2496162" y="90594"/>
                  </a:cubicBezTo>
                  <a:close/>
                  <a:moveTo>
                    <a:pt x="2499882" y="3"/>
                  </a:moveTo>
                  <a:cubicBezTo>
                    <a:pt x="2536702" y="264"/>
                    <a:pt x="2573369" y="18343"/>
                    <a:pt x="2604965" y="54424"/>
                  </a:cubicBezTo>
                  <a:cubicBezTo>
                    <a:pt x="2653939" y="110329"/>
                    <a:pt x="2680898" y="178108"/>
                    <a:pt x="2703117" y="247568"/>
                  </a:cubicBezTo>
                  <a:cubicBezTo>
                    <a:pt x="2748167" y="388325"/>
                    <a:pt x="2792147" y="754332"/>
                    <a:pt x="2795154" y="791433"/>
                  </a:cubicBezTo>
                  <a:cubicBezTo>
                    <a:pt x="2807691" y="966282"/>
                    <a:pt x="2808251" y="1141183"/>
                    <a:pt x="2795052" y="1316134"/>
                  </a:cubicBezTo>
                  <a:cubicBezTo>
                    <a:pt x="2794288" y="1348750"/>
                    <a:pt x="2786338" y="1413471"/>
                    <a:pt x="2786338" y="1413471"/>
                  </a:cubicBezTo>
                  <a:cubicBezTo>
                    <a:pt x="2774974" y="1552801"/>
                    <a:pt x="2753875" y="1690448"/>
                    <a:pt x="2713513" y="1824630"/>
                  </a:cubicBezTo>
                  <a:cubicBezTo>
                    <a:pt x="2693027" y="1901837"/>
                    <a:pt x="2665252" y="1975987"/>
                    <a:pt x="2617247" y="2040759"/>
                  </a:cubicBezTo>
                  <a:cubicBezTo>
                    <a:pt x="2559813" y="2118221"/>
                    <a:pt x="2478325" y="2132031"/>
                    <a:pt x="2413145" y="2076382"/>
                  </a:cubicBezTo>
                  <a:cubicBezTo>
                    <a:pt x="2390365" y="2056914"/>
                    <a:pt x="2373038" y="2033013"/>
                    <a:pt x="2357189" y="2007685"/>
                  </a:cubicBezTo>
                  <a:cubicBezTo>
                    <a:pt x="2346895" y="1991275"/>
                    <a:pt x="2341136" y="1972114"/>
                    <a:pt x="2326969" y="1958049"/>
                  </a:cubicBezTo>
                  <a:cubicBezTo>
                    <a:pt x="2280797" y="1934759"/>
                    <a:pt x="1883449" y="1673376"/>
                    <a:pt x="1717620" y="1588270"/>
                  </a:cubicBezTo>
                  <a:cubicBezTo>
                    <a:pt x="1592559" y="1524058"/>
                    <a:pt x="1457766" y="1488079"/>
                    <a:pt x="1319608" y="1464637"/>
                  </a:cubicBezTo>
                  <a:cubicBezTo>
                    <a:pt x="1240414" y="1451183"/>
                    <a:pt x="912016" y="1432327"/>
                    <a:pt x="859118" y="1419077"/>
                  </a:cubicBezTo>
                  <a:cubicBezTo>
                    <a:pt x="856060" y="1418363"/>
                    <a:pt x="852493" y="1419740"/>
                    <a:pt x="849181" y="1420096"/>
                  </a:cubicBezTo>
                  <a:cubicBezTo>
                    <a:pt x="873897" y="1501533"/>
                    <a:pt x="992587" y="1888333"/>
                    <a:pt x="1028821" y="1999786"/>
                  </a:cubicBezTo>
                  <a:cubicBezTo>
                    <a:pt x="1036618" y="2023636"/>
                    <a:pt x="1027700" y="2035306"/>
                    <a:pt x="1008844" y="2043715"/>
                  </a:cubicBezTo>
                  <a:cubicBezTo>
                    <a:pt x="964864" y="2063335"/>
                    <a:pt x="918233" y="2069604"/>
                    <a:pt x="870431" y="2069145"/>
                  </a:cubicBezTo>
                  <a:cubicBezTo>
                    <a:pt x="817584" y="2072355"/>
                    <a:pt x="765705" y="2067718"/>
                    <a:pt x="715100" y="2050799"/>
                  </a:cubicBezTo>
                  <a:cubicBezTo>
                    <a:pt x="691810" y="2043001"/>
                    <a:pt x="678051" y="2029802"/>
                    <a:pt x="670508" y="2004576"/>
                  </a:cubicBezTo>
                  <a:cubicBezTo>
                    <a:pt x="609405" y="1799965"/>
                    <a:pt x="546723" y="1595812"/>
                    <a:pt x="484498" y="1391507"/>
                  </a:cubicBezTo>
                  <a:cubicBezTo>
                    <a:pt x="440213" y="1386869"/>
                    <a:pt x="264292" y="1368217"/>
                    <a:pt x="220262" y="1366689"/>
                  </a:cubicBezTo>
                  <a:cubicBezTo>
                    <a:pt x="200540" y="1366026"/>
                    <a:pt x="189277" y="1349259"/>
                    <a:pt x="180053" y="1334940"/>
                  </a:cubicBezTo>
                  <a:cubicBezTo>
                    <a:pt x="151209" y="1289991"/>
                    <a:pt x="136583" y="1239437"/>
                    <a:pt x="126645" y="1187354"/>
                  </a:cubicBezTo>
                  <a:cubicBezTo>
                    <a:pt x="123537" y="1170893"/>
                    <a:pt x="118797" y="1154789"/>
                    <a:pt x="114771" y="1138482"/>
                  </a:cubicBezTo>
                  <a:cubicBezTo>
                    <a:pt x="99584" y="1138278"/>
                    <a:pt x="84398" y="1138838"/>
                    <a:pt x="69262" y="1137768"/>
                  </a:cubicBezTo>
                  <a:cubicBezTo>
                    <a:pt x="29614" y="1135016"/>
                    <a:pt x="-453" y="1102808"/>
                    <a:pt x="5" y="1064434"/>
                  </a:cubicBezTo>
                  <a:cubicBezTo>
                    <a:pt x="464" y="1026315"/>
                    <a:pt x="31449" y="995381"/>
                    <a:pt x="71454" y="993648"/>
                  </a:cubicBezTo>
                  <a:cubicBezTo>
                    <a:pt x="84907" y="993037"/>
                    <a:pt x="98362" y="993139"/>
                    <a:pt x="111815" y="992935"/>
                  </a:cubicBezTo>
                  <a:cubicBezTo>
                    <a:pt x="120683" y="965874"/>
                    <a:pt x="118746" y="937081"/>
                    <a:pt x="126340" y="909510"/>
                  </a:cubicBezTo>
                  <a:cubicBezTo>
                    <a:pt x="141475" y="854370"/>
                    <a:pt x="155337" y="799229"/>
                    <a:pt x="195188" y="755198"/>
                  </a:cubicBezTo>
                  <a:cubicBezTo>
                    <a:pt x="206043" y="743172"/>
                    <a:pt x="218784" y="736750"/>
                    <a:pt x="234888" y="737107"/>
                  </a:cubicBezTo>
                  <a:cubicBezTo>
                    <a:pt x="295991" y="738483"/>
                    <a:pt x="1100830" y="667799"/>
                    <a:pt x="1123253" y="666015"/>
                  </a:cubicBezTo>
                  <a:cubicBezTo>
                    <a:pt x="1198421" y="660053"/>
                    <a:pt x="1272571" y="648383"/>
                    <a:pt x="1346363" y="633757"/>
                  </a:cubicBezTo>
                  <a:cubicBezTo>
                    <a:pt x="1478812" y="607460"/>
                    <a:pt x="1607695" y="569952"/>
                    <a:pt x="1727965" y="507372"/>
                  </a:cubicBezTo>
                  <a:cubicBezTo>
                    <a:pt x="1847419" y="445198"/>
                    <a:pt x="2249762" y="191358"/>
                    <a:pt x="2336804" y="135809"/>
                  </a:cubicBezTo>
                  <a:cubicBezTo>
                    <a:pt x="2355201" y="107628"/>
                    <a:pt x="2370847" y="77662"/>
                    <a:pt x="2393882" y="52487"/>
                  </a:cubicBezTo>
                  <a:cubicBezTo>
                    <a:pt x="2426089" y="17298"/>
                    <a:pt x="2463062" y="-259"/>
                    <a:pt x="2499882" y="3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6603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4" name="CustomShape 71"/>
            <p:cNvSpPr/>
            <p:nvPr/>
          </p:nvSpPr>
          <p:spPr>
            <a:xfrm>
              <a:off x="1297080" y="2955960"/>
              <a:ext cx="1231560" cy="820080"/>
            </a:xfrm>
            <a:custGeom>
              <a:avLst/>
              <a:gdLst/>
              <a:ahLst/>
              <a:rect l="l" t="t" r="r" b="b"/>
              <a:pathLst>
                <a:path w="1374937" h="915860">
                  <a:moveTo>
                    <a:pt x="1240042" y="173626"/>
                  </a:moveTo>
                  <a:cubicBezTo>
                    <a:pt x="1223122" y="177856"/>
                    <a:pt x="979525" y="317593"/>
                    <a:pt x="868021" y="374823"/>
                  </a:cubicBezTo>
                  <a:cubicBezTo>
                    <a:pt x="786686" y="416561"/>
                    <a:pt x="701886" y="462273"/>
                    <a:pt x="615251" y="492494"/>
                  </a:cubicBezTo>
                  <a:cubicBezTo>
                    <a:pt x="482495" y="538818"/>
                    <a:pt x="348110" y="554667"/>
                    <a:pt x="208576" y="564604"/>
                  </a:cubicBezTo>
                  <a:cubicBezTo>
                    <a:pt x="166788" y="567662"/>
                    <a:pt x="171221" y="587792"/>
                    <a:pt x="174686" y="613273"/>
                  </a:cubicBezTo>
                  <a:cubicBezTo>
                    <a:pt x="371908" y="621172"/>
                    <a:pt x="562098" y="573166"/>
                    <a:pt x="646440" y="541773"/>
                  </a:cubicBezTo>
                  <a:cubicBezTo>
                    <a:pt x="757943" y="500240"/>
                    <a:pt x="1173282" y="286099"/>
                    <a:pt x="1227505" y="238959"/>
                  </a:cubicBezTo>
                  <a:cubicBezTo>
                    <a:pt x="1231276" y="217555"/>
                    <a:pt x="1240042" y="191820"/>
                    <a:pt x="1240042" y="173626"/>
                  </a:cubicBezTo>
                  <a:close/>
                  <a:moveTo>
                    <a:pt x="1374937" y="0"/>
                  </a:moveTo>
                  <a:cubicBezTo>
                    <a:pt x="1345227" y="73385"/>
                    <a:pt x="1284684" y="313007"/>
                    <a:pt x="1265522" y="464975"/>
                  </a:cubicBezTo>
                  <a:cubicBezTo>
                    <a:pt x="1252528" y="568428"/>
                    <a:pt x="1240959" y="827313"/>
                    <a:pt x="1236475" y="912165"/>
                  </a:cubicBezTo>
                  <a:cubicBezTo>
                    <a:pt x="839482" y="912113"/>
                    <a:pt x="397746" y="916496"/>
                    <a:pt x="754" y="915782"/>
                  </a:cubicBezTo>
                  <a:cubicBezTo>
                    <a:pt x="-1794" y="878835"/>
                    <a:pt x="2334" y="765190"/>
                    <a:pt x="9825" y="727887"/>
                  </a:cubicBezTo>
                  <a:cubicBezTo>
                    <a:pt x="17164" y="691347"/>
                    <a:pt x="45397" y="556859"/>
                    <a:pt x="93555" y="534538"/>
                  </a:cubicBezTo>
                  <a:cubicBezTo>
                    <a:pt x="128617" y="529798"/>
                    <a:pt x="310704" y="512574"/>
                    <a:pt x="384496" y="497948"/>
                  </a:cubicBezTo>
                  <a:cubicBezTo>
                    <a:pt x="516945" y="471651"/>
                    <a:pt x="645828" y="434143"/>
                    <a:pt x="766097" y="371562"/>
                  </a:cubicBezTo>
                  <a:cubicBezTo>
                    <a:pt x="885603" y="309389"/>
                    <a:pt x="1287946" y="55549"/>
                    <a:pt x="1374937" y="0"/>
                  </a:cubicBezTo>
                  <a:close/>
                </a:path>
              </a:pathLst>
            </a:custGeom>
            <a:solidFill>
              <a:schemeClr val="accent4"/>
            </a:solidFill>
            <a:ln w="6603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5" name="CustomShape 72"/>
            <p:cNvSpPr/>
            <p:nvPr/>
          </p:nvSpPr>
          <p:spPr>
            <a:xfrm>
              <a:off x="1040040" y="4097520"/>
              <a:ext cx="319320" cy="590400"/>
            </a:xfrm>
            <a:custGeom>
              <a:avLst/>
              <a:gdLst/>
              <a:ahLst/>
              <a:rect l="l" t="t" r="r" b="b"/>
              <a:pathLst>
                <a:path w="356779" h="659264">
                  <a:moveTo>
                    <a:pt x="209351" y="232641"/>
                  </a:moveTo>
                  <a:lnTo>
                    <a:pt x="108192" y="263218"/>
                  </a:lnTo>
                  <a:cubicBezTo>
                    <a:pt x="104013" y="264441"/>
                    <a:pt x="101669" y="268824"/>
                    <a:pt x="102943" y="272952"/>
                  </a:cubicBezTo>
                  <a:lnTo>
                    <a:pt x="110026" y="296395"/>
                  </a:lnTo>
                  <a:cubicBezTo>
                    <a:pt x="111250" y="300573"/>
                    <a:pt x="115632" y="302917"/>
                    <a:pt x="119761" y="301644"/>
                  </a:cubicBezTo>
                  <a:lnTo>
                    <a:pt x="220919" y="271066"/>
                  </a:lnTo>
                  <a:cubicBezTo>
                    <a:pt x="225047" y="269792"/>
                    <a:pt x="227391" y="265460"/>
                    <a:pt x="226168" y="261333"/>
                  </a:cubicBezTo>
                  <a:lnTo>
                    <a:pt x="219085" y="237890"/>
                  </a:lnTo>
                  <a:cubicBezTo>
                    <a:pt x="217862" y="233711"/>
                    <a:pt x="213479" y="231367"/>
                    <a:pt x="209351" y="232641"/>
                  </a:cubicBezTo>
                  <a:close/>
                  <a:moveTo>
                    <a:pt x="179538" y="133927"/>
                  </a:moveTo>
                  <a:lnTo>
                    <a:pt x="78379" y="164504"/>
                  </a:lnTo>
                  <a:cubicBezTo>
                    <a:pt x="74200" y="165727"/>
                    <a:pt x="71856" y="170110"/>
                    <a:pt x="73130" y="174238"/>
                  </a:cubicBezTo>
                  <a:lnTo>
                    <a:pt x="80213" y="197681"/>
                  </a:lnTo>
                  <a:cubicBezTo>
                    <a:pt x="81437" y="201859"/>
                    <a:pt x="85819" y="204203"/>
                    <a:pt x="89948" y="202930"/>
                  </a:cubicBezTo>
                  <a:lnTo>
                    <a:pt x="191106" y="172352"/>
                  </a:lnTo>
                  <a:cubicBezTo>
                    <a:pt x="195234" y="171078"/>
                    <a:pt x="197578" y="166746"/>
                    <a:pt x="196355" y="162619"/>
                  </a:cubicBezTo>
                  <a:lnTo>
                    <a:pt x="189272" y="139176"/>
                  </a:lnTo>
                  <a:cubicBezTo>
                    <a:pt x="188049" y="134997"/>
                    <a:pt x="183666" y="132653"/>
                    <a:pt x="179538" y="133927"/>
                  </a:cubicBezTo>
                  <a:close/>
                  <a:moveTo>
                    <a:pt x="0" y="0"/>
                  </a:moveTo>
                  <a:cubicBezTo>
                    <a:pt x="79093" y="5759"/>
                    <a:pt x="103656" y="9326"/>
                    <a:pt x="175971" y="15543"/>
                  </a:cubicBezTo>
                  <a:cubicBezTo>
                    <a:pt x="200687" y="96980"/>
                    <a:pt x="317746" y="478429"/>
                    <a:pt x="353981" y="589832"/>
                  </a:cubicBezTo>
                  <a:cubicBezTo>
                    <a:pt x="361726" y="613681"/>
                    <a:pt x="352859" y="625352"/>
                    <a:pt x="334004" y="633761"/>
                  </a:cubicBezTo>
                  <a:cubicBezTo>
                    <a:pt x="289922" y="653380"/>
                    <a:pt x="243291" y="659700"/>
                    <a:pt x="195540" y="659241"/>
                  </a:cubicBezTo>
                  <a:cubicBezTo>
                    <a:pt x="160427" y="543150"/>
                    <a:pt x="26041" y="105491"/>
                    <a:pt x="0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6603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6" name="CustomShape 73"/>
            <p:cNvSpPr/>
            <p:nvPr/>
          </p:nvSpPr>
          <p:spPr>
            <a:xfrm>
              <a:off x="2935080" y="3543480"/>
              <a:ext cx="12960" cy="469800"/>
            </a:xfrm>
            <a:custGeom>
              <a:avLst/>
              <a:gdLst/>
              <a:ahLst/>
              <a:rect l="l" t="t" r="r" b="b"/>
              <a:pathLst>
                <a:path w="19368" h="680184">
                  <a:moveTo>
                    <a:pt x="6855" y="680184"/>
                  </a:moveTo>
                  <a:cubicBezTo>
                    <a:pt x="-3848" y="666442"/>
                    <a:pt x="909" y="650321"/>
                    <a:pt x="1966" y="635719"/>
                  </a:cubicBezTo>
                  <a:cubicBezTo>
                    <a:pt x="13462" y="473585"/>
                    <a:pt x="6723" y="311253"/>
                    <a:pt x="6987" y="148986"/>
                  </a:cubicBezTo>
                  <a:cubicBezTo>
                    <a:pt x="7053" y="106438"/>
                    <a:pt x="3089" y="63823"/>
                    <a:pt x="1173" y="21274"/>
                  </a:cubicBezTo>
                  <a:cubicBezTo>
                    <a:pt x="843" y="13742"/>
                    <a:pt x="-149" y="5682"/>
                    <a:pt x="6855" y="0"/>
                  </a:cubicBezTo>
                  <a:cubicBezTo>
                    <a:pt x="23174" y="226684"/>
                    <a:pt x="23901" y="453434"/>
                    <a:pt x="6855" y="680184"/>
                  </a:cubicBezTo>
                  <a:close/>
                </a:path>
              </a:pathLst>
            </a:custGeom>
            <a:solidFill>
              <a:srgbClr val="4d2c68"/>
            </a:solidFill>
            <a:ln w="6603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7" name="CustomShape 74"/>
            <p:cNvSpPr/>
            <p:nvPr/>
          </p:nvSpPr>
          <p:spPr>
            <a:xfrm>
              <a:off x="2863080" y="4096080"/>
              <a:ext cx="68400" cy="372600"/>
            </a:xfrm>
            <a:custGeom>
              <a:avLst/>
              <a:gdLst/>
              <a:ahLst/>
              <a:rect l="l" t="t" r="r" b="b"/>
              <a:pathLst>
                <a:path w="99684" h="539852">
                  <a:moveTo>
                    <a:pt x="5337" y="539853"/>
                  </a:moveTo>
                  <a:cubicBezTo>
                    <a:pt x="-6357" y="524921"/>
                    <a:pt x="4280" y="509395"/>
                    <a:pt x="7914" y="496776"/>
                  </a:cubicBezTo>
                  <a:cubicBezTo>
                    <a:pt x="36059" y="400446"/>
                    <a:pt x="51255" y="301408"/>
                    <a:pt x="70217" y="203361"/>
                  </a:cubicBezTo>
                  <a:cubicBezTo>
                    <a:pt x="82837" y="138283"/>
                    <a:pt x="85347" y="71223"/>
                    <a:pt x="92417" y="5021"/>
                  </a:cubicBezTo>
                  <a:cubicBezTo>
                    <a:pt x="92615" y="3303"/>
                    <a:pt x="93936" y="1652"/>
                    <a:pt x="94729" y="0"/>
                  </a:cubicBezTo>
                  <a:cubicBezTo>
                    <a:pt x="96381" y="2312"/>
                    <a:pt x="98033" y="4559"/>
                    <a:pt x="99684" y="6805"/>
                  </a:cubicBezTo>
                  <a:cubicBezTo>
                    <a:pt x="85017" y="187439"/>
                    <a:pt x="57664" y="365826"/>
                    <a:pt x="5337" y="539853"/>
                  </a:cubicBezTo>
                  <a:close/>
                </a:path>
              </a:pathLst>
            </a:custGeom>
            <a:solidFill>
              <a:srgbClr val="51326f"/>
            </a:solidFill>
            <a:ln w="6603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8" name="CustomShape 75"/>
            <p:cNvSpPr/>
            <p:nvPr/>
          </p:nvSpPr>
          <p:spPr>
            <a:xfrm>
              <a:off x="2488680" y="2936160"/>
              <a:ext cx="305640" cy="1688400"/>
            </a:xfrm>
            <a:custGeom>
              <a:avLst/>
              <a:gdLst/>
              <a:ahLst/>
              <a:rect l="l" t="t" r="r" b="b"/>
              <a:pathLst>
                <a:path w="341549" h="1884820">
                  <a:moveTo>
                    <a:pt x="132695" y="1100570"/>
                  </a:moveTo>
                  <a:cubicBezTo>
                    <a:pt x="196346" y="1117438"/>
                    <a:pt x="259896" y="1134919"/>
                    <a:pt x="323802" y="1150767"/>
                  </a:cubicBezTo>
                  <a:cubicBezTo>
                    <a:pt x="338122" y="1154335"/>
                    <a:pt x="340976" y="1160399"/>
                    <a:pt x="339804" y="1173598"/>
                  </a:cubicBezTo>
                  <a:cubicBezTo>
                    <a:pt x="329102" y="1293970"/>
                    <a:pt x="319266" y="1414393"/>
                    <a:pt x="295875" y="1533185"/>
                  </a:cubicBezTo>
                  <a:cubicBezTo>
                    <a:pt x="274420" y="1642039"/>
                    <a:pt x="249958" y="1749976"/>
                    <a:pt x="198334" y="1849504"/>
                  </a:cubicBezTo>
                  <a:cubicBezTo>
                    <a:pt x="191760" y="1862143"/>
                    <a:pt x="186052" y="1875647"/>
                    <a:pt x="174280" y="1884820"/>
                  </a:cubicBezTo>
                  <a:cubicBezTo>
                    <a:pt x="139626" y="1853836"/>
                    <a:pt x="123471" y="1811741"/>
                    <a:pt x="107214" y="1770258"/>
                  </a:cubicBezTo>
                  <a:cubicBezTo>
                    <a:pt x="61349" y="1652996"/>
                    <a:pt x="38671" y="1530075"/>
                    <a:pt x="21242" y="1405984"/>
                  </a:cubicBezTo>
                  <a:cubicBezTo>
                    <a:pt x="11712" y="1338103"/>
                    <a:pt x="5341" y="1269916"/>
                    <a:pt x="246" y="1201627"/>
                  </a:cubicBezTo>
                  <a:cubicBezTo>
                    <a:pt x="-1029" y="1184963"/>
                    <a:pt x="2182" y="1176248"/>
                    <a:pt x="20681" y="1171508"/>
                  </a:cubicBezTo>
                  <a:cubicBezTo>
                    <a:pt x="65222" y="1160093"/>
                    <a:pt x="100640" y="1132625"/>
                    <a:pt x="132695" y="1100570"/>
                  </a:cubicBezTo>
                  <a:close/>
                  <a:moveTo>
                    <a:pt x="173414" y="0"/>
                  </a:moveTo>
                  <a:cubicBezTo>
                    <a:pt x="202564" y="26500"/>
                    <a:pt x="214591" y="63396"/>
                    <a:pt x="227892" y="98050"/>
                  </a:cubicBezTo>
                  <a:cubicBezTo>
                    <a:pt x="274268" y="219186"/>
                    <a:pt x="298168" y="345979"/>
                    <a:pt x="316056" y="474046"/>
                  </a:cubicBezTo>
                  <a:cubicBezTo>
                    <a:pt x="327726" y="557725"/>
                    <a:pt x="333078" y="641965"/>
                    <a:pt x="341180" y="725950"/>
                  </a:cubicBezTo>
                  <a:cubicBezTo>
                    <a:pt x="343066" y="745469"/>
                    <a:pt x="338122" y="754030"/>
                    <a:pt x="317228" y="757394"/>
                  </a:cubicBezTo>
                  <a:cubicBezTo>
                    <a:pt x="259845" y="766617"/>
                    <a:pt x="202920" y="778543"/>
                    <a:pt x="145844" y="789397"/>
                  </a:cubicBezTo>
                  <a:cubicBezTo>
                    <a:pt x="110017" y="745723"/>
                    <a:pt x="66598" y="713108"/>
                    <a:pt x="11356" y="698431"/>
                  </a:cubicBezTo>
                  <a:cubicBezTo>
                    <a:pt x="-4341" y="694252"/>
                    <a:pt x="653" y="682888"/>
                    <a:pt x="1214" y="673969"/>
                  </a:cubicBezTo>
                  <a:cubicBezTo>
                    <a:pt x="5291" y="608025"/>
                    <a:pt x="12069" y="542284"/>
                    <a:pt x="21089" y="476849"/>
                  </a:cubicBezTo>
                  <a:cubicBezTo>
                    <a:pt x="35460" y="372734"/>
                    <a:pt x="55030" y="269741"/>
                    <a:pt x="86473" y="169295"/>
                  </a:cubicBezTo>
                  <a:cubicBezTo>
                    <a:pt x="100130" y="125621"/>
                    <a:pt x="116592" y="82966"/>
                    <a:pt x="139372" y="43165"/>
                  </a:cubicBezTo>
                  <a:cubicBezTo>
                    <a:pt x="148442" y="27265"/>
                    <a:pt x="156698" y="10091"/>
                    <a:pt x="173414" y="0"/>
                  </a:cubicBezTo>
                  <a:close/>
                </a:path>
              </a:pathLst>
            </a:custGeom>
            <a:solidFill>
              <a:schemeClr val="accent4"/>
            </a:solidFill>
            <a:ln w="6603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9" name="CustomShape 76"/>
            <p:cNvSpPr/>
            <p:nvPr/>
          </p:nvSpPr>
          <p:spPr>
            <a:xfrm>
              <a:off x="1296360" y="3772440"/>
              <a:ext cx="1228320" cy="821520"/>
            </a:xfrm>
            <a:custGeom>
              <a:avLst/>
              <a:gdLst/>
              <a:ahLst/>
              <a:rect l="l" t="t" r="r" b="b"/>
              <a:pathLst>
                <a:path w="1778119" h="1189048">
                  <a:moveTo>
                    <a:pt x="1604290" y="1452"/>
                  </a:moveTo>
                  <a:cubicBezTo>
                    <a:pt x="1091262" y="659"/>
                    <a:pt x="516855" y="-3173"/>
                    <a:pt x="2241" y="6143"/>
                  </a:cubicBezTo>
                  <a:cubicBezTo>
                    <a:pt x="-4234" y="83378"/>
                    <a:pt x="4355" y="220406"/>
                    <a:pt x="14860" y="268637"/>
                  </a:cubicBezTo>
                  <a:cubicBezTo>
                    <a:pt x="21731" y="331138"/>
                    <a:pt x="64544" y="480918"/>
                    <a:pt x="127640" y="513358"/>
                  </a:cubicBezTo>
                  <a:cubicBezTo>
                    <a:pt x="155984" y="524854"/>
                    <a:pt x="409492" y="541371"/>
                    <a:pt x="505491" y="558814"/>
                  </a:cubicBezTo>
                  <a:cubicBezTo>
                    <a:pt x="677734" y="590064"/>
                    <a:pt x="845616" y="635916"/>
                    <a:pt x="1002861" y="714473"/>
                  </a:cubicBezTo>
                  <a:cubicBezTo>
                    <a:pt x="1159115" y="792501"/>
                    <a:pt x="1664149" y="1118883"/>
                    <a:pt x="1778119" y="1189049"/>
                  </a:cubicBezTo>
                  <a:cubicBezTo>
                    <a:pt x="1738081" y="1094570"/>
                    <a:pt x="1676306" y="779287"/>
                    <a:pt x="1648227" y="582731"/>
                  </a:cubicBezTo>
                  <a:cubicBezTo>
                    <a:pt x="1629133" y="448808"/>
                    <a:pt x="1611889" y="111325"/>
                    <a:pt x="1604290" y="1452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6603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0" name="CustomShape 77"/>
            <p:cNvSpPr/>
            <p:nvPr/>
          </p:nvSpPr>
          <p:spPr>
            <a:xfrm>
              <a:off x="528840" y="3434760"/>
              <a:ext cx="851760" cy="344520"/>
            </a:xfrm>
            <a:custGeom>
              <a:avLst/>
              <a:gdLst/>
              <a:ahLst/>
              <a:rect l="l" t="t" r="r" b="b"/>
              <a:pathLst>
                <a:path w="951040" h="385067">
                  <a:moveTo>
                    <a:pt x="269426" y="258327"/>
                  </a:moveTo>
                  <a:cubicBezTo>
                    <a:pt x="261272" y="258327"/>
                    <a:pt x="254698" y="264952"/>
                    <a:pt x="254698" y="273055"/>
                  </a:cubicBezTo>
                  <a:lnTo>
                    <a:pt x="254698" y="327380"/>
                  </a:lnTo>
                  <a:lnTo>
                    <a:pt x="641141" y="327380"/>
                  </a:lnTo>
                  <a:lnTo>
                    <a:pt x="641141" y="273055"/>
                  </a:lnTo>
                  <a:cubicBezTo>
                    <a:pt x="641141" y="264952"/>
                    <a:pt x="634567" y="258327"/>
                    <a:pt x="626413" y="258327"/>
                  </a:cubicBezTo>
                  <a:close/>
                  <a:moveTo>
                    <a:pt x="951040" y="1"/>
                  </a:moveTo>
                  <a:cubicBezTo>
                    <a:pt x="896867" y="44083"/>
                    <a:pt x="850594" y="178877"/>
                    <a:pt x="857933" y="381296"/>
                  </a:cubicBezTo>
                  <a:cubicBezTo>
                    <a:pt x="735778" y="376557"/>
                    <a:pt x="125969" y="381653"/>
                    <a:pt x="858" y="376557"/>
                  </a:cubicBezTo>
                  <a:cubicBezTo>
                    <a:pt x="450" y="379156"/>
                    <a:pt x="246" y="382060"/>
                    <a:pt x="195" y="385067"/>
                  </a:cubicBezTo>
                  <a:cubicBezTo>
                    <a:pt x="-3066" y="316218"/>
                    <a:pt x="34952" y="146872"/>
                    <a:pt x="80205" y="94280"/>
                  </a:cubicBezTo>
                  <a:cubicBezTo>
                    <a:pt x="95290" y="76953"/>
                    <a:pt x="92640" y="69971"/>
                    <a:pt x="126988" y="66761"/>
                  </a:cubicBezTo>
                  <a:cubicBezTo>
                    <a:pt x="208119" y="58199"/>
                    <a:pt x="904818" y="-254"/>
                    <a:pt x="951040" y="1"/>
                  </a:cubicBezTo>
                  <a:close/>
                </a:path>
              </a:pathLst>
            </a:custGeom>
            <a:solidFill>
              <a:schemeClr val="accent2"/>
            </a:solidFill>
            <a:ln w="6603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1" name="CustomShape 78"/>
            <p:cNvSpPr/>
            <p:nvPr/>
          </p:nvSpPr>
          <p:spPr>
            <a:xfrm>
              <a:off x="528840" y="3772080"/>
              <a:ext cx="851760" cy="352440"/>
            </a:xfrm>
            <a:custGeom>
              <a:avLst/>
              <a:gdLst/>
              <a:ahLst/>
              <a:rect l="l" t="t" r="r" b="b"/>
              <a:pathLst>
                <a:path w="951087" h="393730">
                  <a:moveTo>
                    <a:pt x="254796" y="56721"/>
                  </a:moveTo>
                  <a:lnTo>
                    <a:pt x="254796" y="111046"/>
                  </a:lnTo>
                  <a:cubicBezTo>
                    <a:pt x="254796" y="119149"/>
                    <a:pt x="261370" y="125774"/>
                    <a:pt x="269524" y="125774"/>
                  </a:cubicBezTo>
                  <a:lnTo>
                    <a:pt x="626511" y="125774"/>
                  </a:lnTo>
                  <a:cubicBezTo>
                    <a:pt x="634665" y="125774"/>
                    <a:pt x="641239" y="119149"/>
                    <a:pt x="641290" y="111046"/>
                  </a:cubicBezTo>
                  <a:lnTo>
                    <a:pt x="641290" y="56721"/>
                  </a:lnTo>
                  <a:close/>
                  <a:moveTo>
                    <a:pt x="905" y="0"/>
                  </a:moveTo>
                  <a:cubicBezTo>
                    <a:pt x="126118" y="5147"/>
                    <a:pt x="736691" y="51"/>
                    <a:pt x="858285" y="4791"/>
                  </a:cubicBezTo>
                  <a:cubicBezTo>
                    <a:pt x="849469" y="211491"/>
                    <a:pt x="896303" y="349088"/>
                    <a:pt x="951087" y="393730"/>
                  </a:cubicBezTo>
                  <a:cubicBezTo>
                    <a:pt x="904865" y="393985"/>
                    <a:pt x="205364" y="332831"/>
                    <a:pt x="124181" y="324269"/>
                  </a:cubicBezTo>
                  <a:cubicBezTo>
                    <a:pt x="89833" y="321059"/>
                    <a:pt x="96153" y="315555"/>
                    <a:pt x="80201" y="299401"/>
                  </a:cubicBezTo>
                  <a:cubicBezTo>
                    <a:pt x="44529" y="259141"/>
                    <a:pt x="-7504" y="60747"/>
                    <a:pt x="905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6603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52" name="CustomShape 79"/>
          <p:cNvSpPr/>
          <p:nvPr/>
        </p:nvSpPr>
        <p:spPr>
          <a:xfrm>
            <a:off x="6984720" y="3073320"/>
            <a:ext cx="799200" cy="603360"/>
          </a:xfrm>
          <a:custGeom>
            <a:avLst/>
            <a:gdLst/>
            <a:ahLst/>
            <a:rect l="l" t="t" r="r" b="b"/>
            <a:pathLst>
              <a:path w="1156809" h="873634">
                <a:moveTo>
                  <a:pt x="414636" y="584914"/>
                </a:moveTo>
                <a:lnTo>
                  <a:pt x="746040" y="584914"/>
                </a:lnTo>
                <a:cubicBezTo>
                  <a:pt x="750599" y="584914"/>
                  <a:pt x="754298" y="588614"/>
                  <a:pt x="754298" y="593173"/>
                </a:cubicBezTo>
                <a:lnTo>
                  <a:pt x="754298" y="632286"/>
                </a:lnTo>
                <a:cubicBezTo>
                  <a:pt x="754298" y="636845"/>
                  <a:pt x="750599" y="640544"/>
                  <a:pt x="746040" y="640544"/>
                </a:cubicBezTo>
                <a:lnTo>
                  <a:pt x="414636" y="640544"/>
                </a:lnTo>
                <a:cubicBezTo>
                  <a:pt x="410077" y="640544"/>
                  <a:pt x="406377" y="636845"/>
                  <a:pt x="406377" y="632286"/>
                </a:cubicBezTo>
                <a:lnTo>
                  <a:pt x="406377" y="593173"/>
                </a:lnTo>
                <a:cubicBezTo>
                  <a:pt x="406377" y="588614"/>
                  <a:pt x="410077" y="584914"/>
                  <a:pt x="414636" y="584914"/>
                </a:cubicBezTo>
                <a:close/>
                <a:moveTo>
                  <a:pt x="414636" y="500477"/>
                </a:moveTo>
                <a:lnTo>
                  <a:pt x="746040" y="500477"/>
                </a:lnTo>
                <a:cubicBezTo>
                  <a:pt x="750599" y="500477"/>
                  <a:pt x="754298" y="504177"/>
                  <a:pt x="754298" y="508736"/>
                </a:cubicBezTo>
                <a:lnTo>
                  <a:pt x="754298" y="547849"/>
                </a:lnTo>
                <a:cubicBezTo>
                  <a:pt x="754298" y="552408"/>
                  <a:pt x="750599" y="556107"/>
                  <a:pt x="746040" y="556107"/>
                </a:cubicBezTo>
                <a:lnTo>
                  <a:pt x="414636" y="556107"/>
                </a:lnTo>
                <a:cubicBezTo>
                  <a:pt x="410077" y="556107"/>
                  <a:pt x="406377" y="552408"/>
                  <a:pt x="406377" y="547849"/>
                </a:cubicBezTo>
                <a:lnTo>
                  <a:pt x="406377" y="508736"/>
                </a:lnTo>
                <a:cubicBezTo>
                  <a:pt x="406377" y="504177"/>
                  <a:pt x="410077" y="500477"/>
                  <a:pt x="414636" y="500477"/>
                </a:cubicBezTo>
                <a:close/>
                <a:moveTo>
                  <a:pt x="473042" y="416041"/>
                </a:moveTo>
                <a:lnTo>
                  <a:pt x="746040" y="416041"/>
                </a:lnTo>
                <a:cubicBezTo>
                  <a:pt x="750599" y="416041"/>
                  <a:pt x="754299" y="419741"/>
                  <a:pt x="754299" y="424300"/>
                </a:cubicBezTo>
                <a:lnTo>
                  <a:pt x="754299" y="463413"/>
                </a:lnTo>
                <a:cubicBezTo>
                  <a:pt x="754299" y="467972"/>
                  <a:pt x="750599" y="471671"/>
                  <a:pt x="746040" y="471671"/>
                </a:cubicBezTo>
                <a:lnTo>
                  <a:pt x="473042" y="471671"/>
                </a:lnTo>
                <a:cubicBezTo>
                  <a:pt x="468482" y="471671"/>
                  <a:pt x="464783" y="467972"/>
                  <a:pt x="464783" y="463413"/>
                </a:cubicBezTo>
                <a:lnTo>
                  <a:pt x="464783" y="424300"/>
                </a:lnTo>
                <a:cubicBezTo>
                  <a:pt x="464783" y="419741"/>
                  <a:pt x="468482" y="416041"/>
                  <a:pt x="473042" y="416041"/>
                </a:cubicBezTo>
                <a:close/>
                <a:moveTo>
                  <a:pt x="369378" y="376994"/>
                </a:moveTo>
                <a:cubicBezTo>
                  <a:pt x="348500" y="376862"/>
                  <a:pt x="340903" y="381354"/>
                  <a:pt x="341299" y="403884"/>
                </a:cubicBezTo>
                <a:cubicBezTo>
                  <a:pt x="342686" y="487330"/>
                  <a:pt x="342554" y="570841"/>
                  <a:pt x="341497" y="654353"/>
                </a:cubicBezTo>
                <a:cubicBezTo>
                  <a:pt x="341233" y="675561"/>
                  <a:pt x="346651" y="682565"/>
                  <a:pt x="368850" y="682036"/>
                </a:cubicBezTo>
                <a:cubicBezTo>
                  <a:pt x="431417" y="680450"/>
                  <a:pt x="494117" y="682102"/>
                  <a:pt x="556751" y="681177"/>
                </a:cubicBezTo>
                <a:cubicBezTo>
                  <a:pt x="586218" y="680781"/>
                  <a:pt x="599497" y="693004"/>
                  <a:pt x="597912" y="722537"/>
                </a:cubicBezTo>
                <a:cubicBezTo>
                  <a:pt x="596988" y="739649"/>
                  <a:pt x="597714" y="756827"/>
                  <a:pt x="597714" y="779290"/>
                </a:cubicBezTo>
                <a:cubicBezTo>
                  <a:pt x="614628" y="766473"/>
                  <a:pt x="628040" y="757553"/>
                  <a:pt x="639933" y="747048"/>
                </a:cubicBezTo>
                <a:cubicBezTo>
                  <a:pt x="685586" y="706812"/>
                  <a:pt x="730909" y="667171"/>
                  <a:pt x="799226" y="681177"/>
                </a:cubicBezTo>
                <a:cubicBezTo>
                  <a:pt x="819376" y="685273"/>
                  <a:pt x="815280" y="668690"/>
                  <a:pt x="815280" y="657524"/>
                </a:cubicBezTo>
                <a:cubicBezTo>
                  <a:pt x="815412" y="572956"/>
                  <a:pt x="814487" y="488321"/>
                  <a:pt x="815875" y="403752"/>
                </a:cubicBezTo>
                <a:cubicBezTo>
                  <a:pt x="816271" y="381222"/>
                  <a:pt x="808607" y="376928"/>
                  <a:pt x="788060" y="377060"/>
                </a:cubicBezTo>
                <a:cubicBezTo>
                  <a:pt x="648521" y="377853"/>
                  <a:pt x="508917" y="377853"/>
                  <a:pt x="369378" y="376994"/>
                </a:cubicBezTo>
                <a:close/>
                <a:moveTo>
                  <a:pt x="325905" y="316937"/>
                </a:moveTo>
                <a:cubicBezTo>
                  <a:pt x="494250" y="317069"/>
                  <a:pt x="662661" y="316871"/>
                  <a:pt x="831005" y="316937"/>
                </a:cubicBezTo>
                <a:cubicBezTo>
                  <a:pt x="870185" y="316937"/>
                  <a:pt x="876527" y="323742"/>
                  <a:pt x="876527" y="363450"/>
                </a:cubicBezTo>
                <a:cubicBezTo>
                  <a:pt x="876527" y="472398"/>
                  <a:pt x="876659" y="581281"/>
                  <a:pt x="876461" y="690229"/>
                </a:cubicBezTo>
                <a:cubicBezTo>
                  <a:pt x="876395" y="737535"/>
                  <a:pt x="871374" y="746123"/>
                  <a:pt x="826381" y="741168"/>
                </a:cubicBezTo>
                <a:cubicBezTo>
                  <a:pt x="766786" y="734561"/>
                  <a:pt x="720604" y="753920"/>
                  <a:pt x="678584" y="794090"/>
                </a:cubicBezTo>
                <a:cubicBezTo>
                  <a:pt x="652486" y="819064"/>
                  <a:pt x="622160" y="839612"/>
                  <a:pt x="593948" y="862406"/>
                </a:cubicBezTo>
                <a:cubicBezTo>
                  <a:pt x="582056" y="872052"/>
                  <a:pt x="569106" y="877205"/>
                  <a:pt x="554439" y="870797"/>
                </a:cubicBezTo>
                <a:cubicBezTo>
                  <a:pt x="538847" y="863991"/>
                  <a:pt x="538054" y="849919"/>
                  <a:pt x="537195" y="834855"/>
                </a:cubicBezTo>
                <a:cubicBezTo>
                  <a:pt x="535477" y="804661"/>
                  <a:pt x="551598" y="763368"/>
                  <a:pt x="530456" y="747247"/>
                </a:cubicBezTo>
                <a:cubicBezTo>
                  <a:pt x="510767" y="732249"/>
                  <a:pt x="471456" y="742622"/>
                  <a:pt x="440800" y="742358"/>
                </a:cubicBezTo>
                <a:cubicBezTo>
                  <a:pt x="401158" y="742027"/>
                  <a:pt x="361583" y="741631"/>
                  <a:pt x="321941" y="742556"/>
                </a:cubicBezTo>
                <a:cubicBezTo>
                  <a:pt x="305292" y="742952"/>
                  <a:pt x="292012" y="738526"/>
                  <a:pt x="281704" y="725444"/>
                </a:cubicBezTo>
                <a:cubicBezTo>
                  <a:pt x="273182" y="717317"/>
                  <a:pt x="277212" y="706812"/>
                  <a:pt x="277146" y="697497"/>
                </a:cubicBezTo>
                <a:cubicBezTo>
                  <a:pt x="276815" y="584848"/>
                  <a:pt x="276815" y="472200"/>
                  <a:pt x="277146" y="359552"/>
                </a:cubicBezTo>
                <a:cubicBezTo>
                  <a:pt x="277212" y="347263"/>
                  <a:pt x="271794" y="332397"/>
                  <a:pt x="288048" y="324865"/>
                </a:cubicBezTo>
                <a:cubicBezTo>
                  <a:pt x="299741" y="317598"/>
                  <a:pt x="312559" y="316937"/>
                  <a:pt x="325905" y="316937"/>
                </a:cubicBezTo>
                <a:close/>
                <a:moveTo>
                  <a:pt x="579413" y="3"/>
                </a:moveTo>
                <a:cubicBezTo>
                  <a:pt x="774053" y="729"/>
                  <a:pt x="940020" y="114567"/>
                  <a:pt x="1012564" y="297843"/>
                </a:cubicBezTo>
                <a:cubicBezTo>
                  <a:pt x="1018642" y="313105"/>
                  <a:pt x="1026636" y="322157"/>
                  <a:pt x="1042427" y="328830"/>
                </a:cubicBezTo>
                <a:cubicBezTo>
                  <a:pt x="1116095" y="359750"/>
                  <a:pt x="1163070" y="435730"/>
                  <a:pt x="1156132" y="508803"/>
                </a:cubicBezTo>
                <a:cubicBezTo>
                  <a:pt x="1147940" y="594627"/>
                  <a:pt x="1091913" y="658714"/>
                  <a:pt x="1009525" y="678205"/>
                </a:cubicBezTo>
                <a:cubicBezTo>
                  <a:pt x="982832" y="684481"/>
                  <a:pt x="967901" y="682697"/>
                  <a:pt x="971733" y="648539"/>
                </a:cubicBezTo>
                <a:cubicBezTo>
                  <a:pt x="975103" y="619205"/>
                  <a:pt x="972460" y="589275"/>
                  <a:pt x="972460" y="545736"/>
                </a:cubicBezTo>
                <a:cubicBezTo>
                  <a:pt x="973385" y="470482"/>
                  <a:pt x="973120" y="381817"/>
                  <a:pt x="933677" y="298438"/>
                </a:cubicBezTo>
                <a:cubicBezTo>
                  <a:pt x="856112" y="134652"/>
                  <a:pt x="678913" y="45128"/>
                  <a:pt x="499733" y="80343"/>
                </a:cubicBezTo>
                <a:cubicBezTo>
                  <a:pt x="326367" y="114435"/>
                  <a:pt x="197268" y="265601"/>
                  <a:pt x="186168" y="443923"/>
                </a:cubicBezTo>
                <a:cubicBezTo>
                  <a:pt x="181807" y="514220"/>
                  <a:pt x="183327" y="584386"/>
                  <a:pt x="183393" y="654552"/>
                </a:cubicBezTo>
                <a:cubicBezTo>
                  <a:pt x="183393" y="680451"/>
                  <a:pt x="174012" y="683490"/>
                  <a:pt x="152473" y="679526"/>
                </a:cubicBezTo>
                <a:cubicBezTo>
                  <a:pt x="71274" y="664660"/>
                  <a:pt x="11811" y="601828"/>
                  <a:pt x="1439" y="518515"/>
                </a:cubicBezTo>
                <a:cubicBezTo>
                  <a:pt x="-8538" y="438505"/>
                  <a:pt x="33944" y="362921"/>
                  <a:pt x="110122" y="330481"/>
                </a:cubicBezTo>
                <a:cubicBezTo>
                  <a:pt x="129283" y="322355"/>
                  <a:pt x="138599" y="310991"/>
                  <a:pt x="145998" y="292624"/>
                </a:cubicBezTo>
                <a:cubicBezTo>
                  <a:pt x="219467" y="111660"/>
                  <a:pt x="386556" y="-724"/>
                  <a:pt x="579413" y="3"/>
                </a:cubicBezTo>
                <a:close/>
              </a:path>
            </a:pathLst>
          </a:custGeom>
          <a:solidFill>
            <a:srgbClr val="fbf8f8"/>
          </a:solidFill>
          <a:ln w="6603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CustomShape 80"/>
          <p:cNvSpPr/>
          <p:nvPr/>
        </p:nvSpPr>
        <p:spPr>
          <a:xfrm>
            <a:off x="7371000" y="3966480"/>
            <a:ext cx="372600" cy="370800"/>
          </a:xfrm>
          <a:custGeom>
            <a:avLst/>
            <a:gdLst/>
            <a:ahLst/>
            <a:rect l="l" t="t" r="r" b="b"/>
            <a:pathLst>
              <a:path w="539480" h="536898">
                <a:moveTo>
                  <a:pt x="270720" y="195233"/>
                </a:moveTo>
                <a:cubicBezTo>
                  <a:pt x="231211" y="195299"/>
                  <a:pt x="194939" y="231439"/>
                  <a:pt x="194939" y="270750"/>
                </a:cubicBezTo>
                <a:cubicBezTo>
                  <a:pt x="194939" y="313497"/>
                  <a:pt x="229493" y="346730"/>
                  <a:pt x="273165" y="346003"/>
                </a:cubicBezTo>
                <a:cubicBezTo>
                  <a:pt x="315648" y="345276"/>
                  <a:pt x="346502" y="313233"/>
                  <a:pt x="346370" y="269957"/>
                </a:cubicBezTo>
                <a:cubicBezTo>
                  <a:pt x="346238" y="228730"/>
                  <a:pt x="312212" y="195167"/>
                  <a:pt x="270720" y="195233"/>
                </a:cubicBezTo>
                <a:close/>
                <a:moveTo>
                  <a:pt x="269862" y="154534"/>
                </a:moveTo>
                <a:cubicBezTo>
                  <a:pt x="333883" y="154072"/>
                  <a:pt x="387201" y="207323"/>
                  <a:pt x="386937" y="271279"/>
                </a:cubicBezTo>
                <a:cubicBezTo>
                  <a:pt x="386606" y="337414"/>
                  <a:pt x="336460" y="386173"/>
                  <a:pt x="269201" y="385645"/>
                </a:cubicBezTo>
                <a:cubicBezTo>
                  <a:pt x="205048" y="385116"/>
                  <a:pt x="154571" y="334309"/>
                  <a:pt x="155099" y="270684"/>
                </a:cubicBezTo>
                <a:cubicBezTo>
                  <a:pt x="155628" y="207588"/>
                  <a:pt x="207558" y="154997"/>
                  <a:pt x="269862" y="154534"/>
                </a:cubicBezTo>
                <a:close/>
                <a:moveTo>
                  <a:pt x="270589" y="41292"/>
                </a:moveTo>
                <a:cubicBezTo>
                  <a:pt x="256582" y="41358"/>
                  <a:pt x="248654" y="44265"/>
                  <a:pt x="246936" y="60849"/>
                </a:cubicBezTo>
                <a:cubicBezTo>
                  <a:pt x="245482" y="75516"/>
                  <a:pt x="244491" y="87474"/>
                  <a:pt x="235836" y="104256"/>
                </a:cubicBezTo>
                <a:cubicBezTo>
                  <a:pt x="222094" y="125200"/>
                  <a:pt x="189918" y="136762"/>
                  <a:pt x="142084" y="108022"/>
                </a:cubicBezTo>
                <a:cubicBezTo>
                  <a:pt x="129663" y="99103"/>
                  <a:pt x="120082" y="92760"/>
                  <a:pt x="106274" y="107692"/>
                </a:cubicBezTo>
                <a:cubicBezTo>
                  <a:pt x="93787" y="121170"/>
                  <a:pt x="98808" y="130221"/>
                  <a:pt x="107001" y="141916"/>
                </a:cubicBezTo>
                <a:cubicBezTo>
                  <a:pt x="139309" y="188098"/>
                  <a:pt x="128870" y="235866"/>
                  <a:pt x="58638" y="242473"/>
                </a:cubicBezTo>
                <a:cubicBezTo>
                  <a:pt x="38421" y="244323"/>
                  <a:pt x="41328" y="258924"/>
                  <a:pt x="41460" y="275111"/>
                </a:cubicBezTo>
                <a:cubicBezTo>
                  <a:pt x="41658" y="297839"/>
                  <a:pt x="42319" y="306891"/>
                  <a:pt x="71852" y="306891"/>
                </a:cubicBezTo>
                <a:cubicBezTo>
                  <a:pt x="122263" y="307750"/>
                  <a:pt x="141026" y="363248"/>
                  <a:pt x="107397" y="393574"/>
                </a:cubicBezTo>
                <a:cubicBezTo>
                  <a:pt x="90880" y="408505"/>
                  <a:pt x="85925" y="410157"/>
                  <a:pt x="107727" y="435065"/>
                </a:cubicBezTo>
                <a:cubicBezTo>
                  <a:pt x="124707" y="451120"/>
                  <a:pt x="131314" y="455613"/>
                  <a:pt x="150342" y="438237"/>
                </a:cubicBezTo>
                <a:cubicBezTo>
                  <a:pt x="192428" y="399784"/>
                  <a:pt x="238677" y="422512"/>
                  <a:pt x="241188" y="474575"/>
                </a:cubicBezTo>
                <a:cubicBezTo>
                  <a:pt x="242047" y="503976"/>
                  <a:pt x="247266" y="504108"/>
                  <a:pt x="272702" y="503976"/>
                </a:cubicBezTo>
                <a:cubicBezTo>
                  <a:pt x="298073" y="503844"/>
                  <a:pt x="301773" y="502060"/>
                  <a:pt x="299857" y="470479"/>
                </a:cubicBezTo>
                <a:cubicBezTo>
                  <a:pt x="301972" y="418218"/>
                  <a:pt x="358461" y="403947"/>
                  <a:pt x="396781" y="432489"/>
                </a:cubicBezTo>
                <a:cubicBezTo>
                  <a:pt x="409004" y="441606"/>
                  <a:pt x="421293" y="452310"/>
                  <a:pt x="437083" y="431762"/>
                </a:cubicBezTo>
                <a:cubicBezTo>
                  <a:pt x="458490" y="405268"/>
                  <a:pt x="444615" y="406457"/>
                  <a:pt x="436158" y="393640"/>
                </a:cubicBezTo>
                <a:cubicBezTo>
                  <a:pt x="429155" y="383069"/>
                  <a:pt x="415479" y="372167"/>
                  <a:pt x="422152" y="346004"/>
                </a:cubicBezTo>
                <a:cubicBezTo>
                  <a:pt x="436951" y="317528"/>
                  <a:pt x="416469" y="298170"/>
                  <a:pt x="473289" y="298698"/>
                </a:cubicBezTo>
                <a:cubicBezTo>
                  <a:pt x="492449" y="298830"/>
                  <a:pt x="503219" y="301143"/>
                  <a:pt x="503087" y="266192"/>
                </a:cubicBezTo>
                <a:cubicBezTo>
                  <a:pt x="503087" y="248882"/>
                  <a:pt x="491062" y="248552"/>
                  <a:pt x="478575" y="246503"/>
                </a:cubicBezTo>
                <a:cubicBezTo>
                  <a:pt x="464172" y="244125"/>
                  <a:pt x="444945" y="247957"/>
                  <a:pt x="438140" y="231440"/>
                </a:cubicBezTo>
                <a:cubicBezTo>
                  <a:pt x="425719" y="201312"/>
                  <a:pt x="398367" y="170193"/>
                  <a:pt x="436224" y="138348"/>
                </a:cubicBezTo>
                <a:cubicBezTo>
                  <a:pt x="440189" y="135044"/>
                  <a:pt x="442038" y="129164"/>
                  <a:pt x="445144" y="124011"/>
                </a:cubicBezTo>
                <a:cubicBezTo>
                  <a:pt x="442303" y="113836"/>
                  <a:pt x="433978" y="108088"/>
                  <a:pt x="427173" y="101151"/>
                </a:cubicBezTo>
                <a:cubicBezTo>
                  <a:pt x="417857" y="91571"/>
                  <a:pt x="412175" y="100622"/>
                  <a:pt x="404709" y="104520"/>
                </a:cubicBezTo>
                <a:cubicBezTo>
                  <a:pt x="390570" y="111920"/>
                  <a:pt x="370816" y="128768"/>
                  <a:pt x="352383" y="124011"/>
                </a:cubicBezTo>
                <a:cubicBezTo>
                  <a:pt x="332429" y="118923"/>
                  <a:pt x="325889" y="118990"/>
                  <a:pt x="310494" y="106502"/>
                </a:cubicBezTo>
                <a:cubicBezTo>
                  <a:pt x="301113" y="98904"/>
                  <a:pt x="295695" y="75186"/>
                  <a:pt x="294506" y="60320"/>
                </a:cubicBezTo>
                <a:cubicBezTo>
                  <a:pt x="293118" y="43538"/>
                  <a:pt x="284397" y="41226"/>
                  <a:pt x="270589" y="41292"/>
                </a:cubicBezTo>
                <a:close/>
                <a:moveTo>
                  <a:pt x="270762" y="40"/>
                </a:moveTo>
                <a:cubicBezTo>
                  <a:pt x="279756" y="148"/>
                  <a:pt x="288262" y="462"/>
                  <a:pt x="293250" y="858"/>
                </a:cubicBezTo>
                <a:cubicBezTo>
                  <a:pt x="327871" y="3632"/>
                  <a:pt x="332297" y="13212"/>
                  <a:pt x="334213" y="45587"/>
                </a:cubicBezTo>
                <a:cubicBezTo>
                  <a:pt x="336393" y="82255"/>
                  <a:pt x="355091" y="88796"/>
                  <a:pt x="386342" y="68314"/>
                </a:cubicBezTo>
                <a:cubicBezTo>
                  <a:pt x="398829" y="60122"/>
                  <a:pt x="409268" y="38781"/>
                  <a:pt x="428230" y="51401"/>
                </a:cubicBezTo>
                <a:cubicBezTo>
                  <a:pt x="455913" y="76375"/>
                  <a:pt x="467938" y="83180"/>
                  <a:pt x="491458" y="112052"/>
                </a:cubicBezTo>
                <a:cubicBezTo>
                  <a:pt x="503219" y="124473"/>
                  <a:pt x="486503" y="140132"/>
                  <a:pt x="473091" y="157640"/>
                </a:cubicBezTo>
                <a:cubicBezTo>
                  <a:pt x="453733" y="184596"/>
                  <a:pt x="461727" y="204549"/>
                  <a:pt x="492251" y="208117"/>
                </a:cubicBezTo>
                <a:cubicBezTo>
                  <a:pt x="513658" y="209835"/>
                  <a:pt x="535262" y="201180"/>
                  <a:pt x="537377" y="225758"/>
                </a:cubicBezTo>
                <a:cubicBezTo>
                  <a:pt x="539359" y="263153"/>
                  <a:pt x="540350" y="278547"/>
                  <a:pt x="538500" y="311846"/>
                </a:cubicBezTo>
                <a:cubicBezTo>
                  <a:pt x="539425" y="330015"/>
                  <a:pt x="525286" y="332526"/>
                  <a:pt x="501369" y="332724"/>
                </a:cubicBezTo>
                <a:cubicBezTo>
                  <a:pt x="485842" y="332856"/>
                  <a:pt x="476130" y="327571"/>
                  <a:pt x="467872" y="345938"/>
                </a:cubicBezTo>
                <a:cubicBezTo>
                  <a:pt x="460075" y="363314"/>
                  <a:pt x="467211" y="378510"/>
                  <a:pt x="475535" y="386637"/>
                </a:cubicBezTo>
                <a:cubicBezTo>
                  <a:pt x="501303" y="411743"/>
                  <a:pt x="503152" y="417557"/>
                  <a:pt x="471704" y="454820"/>
                </a:cubicBezTo>
                <a:cubicBezTo>
                  <a:pt x="427834" y="503976"/>
                  <a:pt x="426380" y="499549"/>
                  <a:pt x="379801" y="469620"/>
                </a:cubicBezTo>
                <a:cubicBezTo>
                  <a:pt x="356347" y="454490"/>
                  <a:pt x="338772" y="463211"/>
                  <a:pt x="334081" y="491357"/>
                </a:cubicBezTo>
                <a:cubicBezTo>
                  <a:pt x="331372" y="507742"/>
                  <a:pt x="341151" y="534830"/>
                  <a:pt x="316705" y="536812"/>
                </a:cubicBezTo>
                <a:cubicBezTo>
                  <a:pt x="278385" y="537275"/>
                  <a:pt x="277922" y="535755"/>
                  <a:pt x="227974" y="535094"/>
                </a:cubicBezTo>
                <a:cubicBezTo>
                  <a:pt x="209805" y="536878"/>
                  <a:pt x="211456" y="531461"/>
                  <a:pt x="209408" y="501663"/>
                </a:cubicBezTo>
                <a:cubicBezTo>
                  <a:pt x="206237" y="455877"/>
                  <a:pt x="188398" y="451649"/>
                  <a:pt x="149681" y="478473"/>
                </a:cubicBezTo>
                <a:cubicBezTo>
                  <a:pt x="139441" y="485608"/>
                  <a:pt x="130653" y="503844"/>
                  <a:pt x="113608" y="491951"/>
                </a:cubicBezTo>
                <a:cubicBezTo>
                  <a:pt x="85594" y="467373"/>
                  <a:pt x="74891" y="453763"/>
                  <a:pt x="49256" y="423173"/>
                </a:cubicBezTo>
                <a:cubicBezTo>
                  <a:pt x="41063" y="414187"/>
                  <a:pt x="52031" y="399388"/>
                  <a:pt x="69936" y="382672"/>
                </a:cubicBezTo>
                <a:cubicBezTo>
                  <a:pt x="93721" y="360473"/>
                  <a:pt x="79846" y="332988"/>
                  <a:pt x="48595" y="333913"/>
                </a:cubicBezTo>
                <a:cubicBezTo>
                  <a:pt x="5849" y="336622"/>
                  <a:pt x="-362" y="332526"/>
                  <a:pt x="34" y="291232"/>
                </a:cubicBezTo>
                <a:cubicBezTo>
                  <a:pt x="-296" y="272667"/>
                  <a:pt x="1884" y="258132"/>
                  <a:pt x="761" y="250666"/>
                </a:cubicBezTo>
                <a:cubicBezTo>
                  <a:pt x="-164" y="213733"/>
                  <a:pt x="5849" y="207853"/>
                  <a:pt x="44565" y="207522"/>
                </a:cubicBezTo>
                <a:cubicBezTo>
                  <a:pt x="85264" y="202501"/>
                  <a:pt x="92465" y="185323"/>
                  <a:pt x="65443" y="154271"/>
                </a:cubicBezTo>
                <a:cubicBezTo>
                  <a:pt x="42319" y="127711"/>
                  <a:pt x="40799" y="113902"/>
                  <a:pt x="65179" y="93619"/>
                </a:cubicBezTo>
                <a:cubicBezTo>
                  <a:pt x="73570" y="86616"/>
                  <a:pt x="89955" y="70296"/>
                  <a:pt x="97553" y="62368"/>
                </a:cubicBezTo>
                <a:cubicBezTo>
                  <a:pt x="114731" y="44529"/>
                  <a:pt x="125963" y="42085"/>
                  <a:pt x="148757" y="62104"/>
                </a:cubicBezTo>
                <a:cubicBezTo>
                  <a:pt x="184896" y="93883"/>
                  <a:pt x="203330" y="86417"/>
                  <a:pt x="209144" y="38649"/>
                </a:cubicBezTo>
                <a:cubicBezTo>
                  <a:pt x="212712" y="9447"/>
                  <a:pt x="216742" y="2245"/>
                  <a:pt x="245350" y="461"/>
                </a:cubicBezTo>
                <a:cubicBezTo>
                  <a:pt x="252287" y="32"/>
                  <a:pt x="261768" y="-68"/>
                  <a:pt x="270762" y="40"/>
                </a:cubicBezTo>
                <a:close/>
              </a:path>
            </a:pathLst>
          </a:custGeom>
          <a:solidFill>
            <a:schemeClr val="accent1"/>
          </a:solidFill>
          <a:ln w="6603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CustomShape 81"/>
          <p:cNvSpPr/>
          <p:nvPr/>
        </p:nvSpPr>
        <p:spPr>
          <a:xfrm>
            <a:off x="3642840" y="3497760"/>
            <a:ext cx="267120" cy="266040"/>
          </a:xfrm>
          <a:custGeom>
            <a:avLst/>
            <a:gdLst/>
            <a:ahLst/>
            <a:rect l="l" t="t" r="r" b="b"/>
            <a:pathLst>
              <a:path w="539480" h="536898">
                <a:moveTo>
                  <a:pt x="270720" y="195233"/>
                </a:moveTo>
                <a:cubicBezTo>
                  <a:pt x="231211" y="195299"/>
                  <a:pt x="194939" y="231439"/>
                  <a:pt x="194939" y="270750"/>
                </a:cubicBezTo>
                <a:cubicBezTo>
                  <a:pt x="194939" y="313497"/>
                  <a:pt x="229493" y="346730"/>
                  <a:pt x="273165" y="346003"/>
                </a:cubicBezTo>
                <a:cubicBezTo>
                  <a:pt x="315648" y="345276"/>
                  <a:pt x="346502" y="313233"/>
                  <a:pt x="346370" y="269957"/>
                </a:cubicBezTo>
                <a:cubicBezTo>
                  <a:pt x="346238" y="228730"/>
                  <a:pt x="312212" y="195167"/>
                  <a:pt x="270720" y="195233"/>
                </a:cubicBezTo>
                <a:close/>
                <a:moveTo>
                  <a:pt x="269862" y="154534"/>
                </a:moveTo>
                <a:cubicBezTo>
                  <a:pt x="333883" y="154072"/>
                  <a:pt x="387201" y="207323"/>
                  <a:pt x="386937" y="271279"/>
                </a:cubicBezTo>
                <a:cubicBezTo>
                  <a:pt x="386606" y="337414"/>
                  <a:pt x="336460" y="386173"/>
                  <a:pt x="269201" y="385645"/>
                </a:cubicBezTo>
                <a:cubicBezTo>
                  <a:pt x="205048" y="385116"/>
                  <a:pt x="154571" y="334309"/>
                  <a:pt x="155099" y="270684"/>
                </a:cubicBezTo>
                <a:cubicBezTo>
                  <a:pt x="155628" y="207588"/>
                  <a:pt x="207558" y="154997"/>
                  <a:pt x="269862" y="154534"/>
                </a:cubicBezTo>
                <a:close/>
                <a:moveTo>
                  <a:pt x="270589" y="41292"/>
                </a:moveTo>
                <a:cubicBezTo>
                  <a:pt x="256582" y="41358"/>
                  <a:pt x="248654" y="44265"/>
                  <a:pt x="246936" y="60849"/>
                </a:cubicBezTo>
                <a:cubicBezTo>
                  <a:pt x="245482" y="75516"/>
                  <a:pt x="244491" y="87474"/>
                  <a:pt x="235836" y="104256"/>
                </a:cubicBezTo>
                <a:cubicBezTo>
                  <a:pt x="222094" y="125200"/>
                  <a:pt x="189918" y="136762"/>
                  <a:pt x="142084" y="108022"/>
                </a:cubicBezTo>
                <a:cubicBezTo>
                  <a:pt x="129663" y="99103"/>
                  <a:pt x="120082" y="92760"/>
                  <a:pt x="106274" y="107692"/>
                </a:cubicBezTo>
                <a:cubicBezTo>
                  <a:pt x="93787" y="121170"/>
                  <a:pt x="98808" y="130221"/>
                  <a:pt x="107001" y="141916"/>
                </a:cubicBezTo>
                <a:cubicBezTo>
                  <a:pt x="139309" y="188098"/>
                  <a:pt x="128870" y="235866"/>
                  <a:pt x="58638" y="242473"/>
                </a:cubicBezTo>
                <a:cubicBezTo>
                  <a:pt x="38421" y="244323"/>
                  <a:pt x="41328" y="258924"/>
                  <a:pt x="41460" y="275111"/>
                </a:cubicBezTo>
                <a:cubicBezTo>
                  <a:pt x="41658" y="297839"/>
                  <a:pt x="42319" y="306891"/>
                  <a:pt x="71852" y="306891"/>
                </a:cubicBezTo>
                <a:cubicBezTo>
                  <a:pt x="122263" y="307750"/>
                  <a:pt x="141026" y="363248"/>
                  <a:pt x="107397" y="393574"/>
                </a:cubicBezTo>
                <a:cubicBezTo>
                  <a:pt x="90880" y="408505"/>
                  <a:pt x="85925" y="410157"/>
                  <a:pt x="107727" y="435065"/>
                </a:cubicBezTo>
                <a:cubicBezTo>
                  <a:pt x="124707" y="451120"/>
                  <a:pt x="131314" y="455613"/>
                  <a:pt x="150342" y="438237"/>
                </a:cubicBezTo>
                <a:cubicBezTo>
                  <a:pt x="192428" y="399784"/>
                  <a:pt x="238677" y="422512"/>
                  <a:pt x="241188" y="474575"/>
                </a:cubicBezTo>
                <a:cubicBezTo>
                  <a:pt x="242047" y="503976"/>
                  <a:pt x="247266" y="504108"/>
                  <a:pt x="272702" y="503976"/>
                </a:cubicBezTo>
                <a:cubicBezTo>
                  <a:pt x="298073" y="503844"/>
                  <a:pt x="301773" y="502060"/>
                  <a:pt x="299857" y="470479"/>
                </a:cubicBezTo>
                <a:cubicBezTo>
                  <a:pt x="301972" y="418218"/>
                  <a:pt x="358461" y="403947"/>
                  <a:pt x="396781" y="432489"/>
                </a:cubicBezTo>
                <a:cubicBezTo>
                  <a:pt x="409004" y="441606"/>
                  <a:pt x="421293" y="452310"/>
                  <a:pt x="437083" y="431762"/>
                </a:cubicBezTo>
                <a:cubicBezTo>
                  <a:pt x="458490" y="405268"/>
                  <a:pt x="444615" y="406457"/>
                  <a:pt x="436158" y="393640"/>
                </a:cubicBezTo>
                <a:cubicBezTo>
                  <a:pt x="429155" y="383069"/>
                  <a:pt x="415479" y="372167"/>
                  <a:pt x="422152" y="346004"/>
                </a:cubicBezTo>
                <a:cubicBezTo>
                  <a:pt x="436951" y="317528"/>
                  <a:pt x="416469" y="298170"/>
                  <a:pt x="473289" y="298698"/>
                </a:cubicBezTo>
                <a:cubicBezTo>
                  <a:pt x="492449" y="298830"/>
                  <a:pt x="503219" y="301143"/>
                  <a:pt x="503087" y="266192"/>
                </a:cubicBezTo>
                <a:cubicBezTo>
                  <a:pt x="503087" y="248882"/>
                  <a:pt x="491062" y="248552"/>
                  <a:pt x="478575" y="246503"/>
                </a:cubicBezTo>
                <a:cubicBezTo>
                  <a:pt x="464172" y="244125"/>
                  <a:pt x="444945" y="247957"/>
                  <a:pt x="438140" y="231440"/>
                </a:cubicBezTo>
                <a:cubicBezTo>
                  <a:pt x="425719" y="201312"/>
                  <a:pt x="398367" y="170193"/>
                  <a:pt x="436224" y="138348"/>
                </a:cubicBezTo>
                <a:cubicBezTo>
                  <a:pt x="440189" y="135044"/>
                  <a:pt x="442038" y="129164"/>
                  <a:pt x="445144" y="124011"/>
                </a:cubicBezTo>
                <a:cubicBezTo>
                  <a:pt x="442303" y="113836"/>
                  <a:pt x="433978" y="108088"/>
                  <a:pt x="427173" y="101151"/>
                </a:cubicBezTo>
                <a:cubicBezTo>
                  <a:pt x="417857" y="91571"/>
                  <a:pt x="412175" y="100622"/>
                  <a:pt x="404709" y="104520"/>
                </a:cubicBezTo>
                <a:cubicBezTo>
                  <a:pt x="390570" y="111920"/>
                  <a:pt x="370816" y="128768"/>
                  <a:pt x="352383" y="124011"/>
                </a:cubicBezTo>
                <a:cubicBezTo>
                  <a:pt x="332429" y="118923"/>
                  <a:pt x="325889" y="118990"/>
                  <a:pt x="310494" y="106502"/>
                </a:cubicBezTo>
                <a:cubicBezTo>
                  <a:pt x="301113" y="98904"/>
                  <a:pt x="295695" y="75186"/>
                  <a:pt x="294506" y="60320"/>
                </a:cubicBezTo>
                <a:cubicBezTo>
                  <a:pt x="293118" y="43538"/>
                  <a:pt x="284397" y="41226"/>
                  <a:pt x="270589" y="41292"/>
                </a:cubicBezTo>
                <a:close/>
                <a:moveTo>
                  <a:pt x="270762" y="40"/>
                </a:moveTo>
                <a:cubicBezTo>
                  <a:pt x="279756" y="148"/>
                  <a:pt x="288262" y="462"/>
                  <a:pt x="293250" y="858"/>
                </a:cubicBezTo>
                <a:cubicBezTo>
                  <a:pt x="327871" y="3632"/>
                  <a:pt x="332297" y="13212"/>
                  <a:pt x="334213" y="45587"/>
                </a:cubicBezTo>
                <a:cubicBezTo>
                  <a:pt x="336393" y="82255"/>
                  <a:pt x="355091" y="88796"/>
                  <a:pt x="386342" y="68314"/>
                </a:cubicBezTo>
                <a:cubicBezTo>
                  <a:pt x="398829" y="60122"/>
                  <a:pt x="409268" y="38781"/>
                  <a:pt x="428230" y="51401"/>
                </a:cubicBezTo>
                <a:cubicBezTo>
                  <a:pt x="455913" y="76375"/>
                  <a:pt x="467938" y="83180"/>
                  <a:pt x="491458" y="112052"/>
                </a:cubicBezTo>
                <a:cubicBezTo>
                  <a:pt x="503219" y="124473"/>
                  <a:pt x="486503" y="140132"/>
                  <a:pt x="473091" y="157640"/>
                </a:cubicBezTo>
                <a:cubicBezTo>
                  <a:pt x="453733" y="184596"/>
                  <a:pt x="461727" y="204549"/>
                  <a:pt x="492251" y="208117"/>
                </a:cubicBezTo>
                <a:cubicBezTo>
                  <a:pt x="513658" y="209835"/>
                  <a:pt x="535262" y="201180"/>
                  <a:pt x="537377" y="225758"/>
                </a:cubicBezTo>
                <a:cubicBezTo>
                  <a:pt x="539359" y="263153"/>
                  <a:pt x="540350" y="278547"/>
                  <a:pt x="538500" y="311846"/>
                </a:cubicBezTo>
                <a:cubicBezTo>
                  <a:pt x="539425" y="330015"/>
                  <a:pt x="525286" y="332526"/>
                  <a:pt x="501369" y="332724"/>
                </a:cubicBezTo>
                <a:cubicBezTo>
                  <a:pt x="485842" y="332856"/>
                  <a:pt x="476130" y="327571"/>
                  <a:pt x="467872" y="345938"/>
                </a:cubicBezTo>
                <a:cubicBezTo>
                  <a:pt x="460075" y="363314"/>
                  <a:pt x="467211" y="378510"/>
                  <a:pt x="475535" y="386637"/>
                </a:cubicBezTo>
                <a:cubicBezTo>
                  <a:pt x="501303" y="411743"/>
                  <a:pt x="503152" y="417557"/>
                  <a:pt x="471704" y="454820"/>
                </a:cubicBezTo>
                <a:cubicBezTo>
                  <a:pt x="427834" y="503976"/>
                  <a:pt x="426380" y="499549"/>
                  <a:pt x="379801" y="469620"/>
                </a:cubicBezTo>
                <a:cubicBezTo>
                  <a:pt x="356347" y="454490"/>
                  <a:pt x="338772" y="463211"/>
                  <a:pt x="334081" y="491357"/>
                </a:cubicBezTo>
                <a:cubicBezTo>
                  <a:pt x="331372" y="507742"/>
                  <a:pt x="341151" y="534830"/>
                  <a:pt x="316705" y="536812"/>
                </a:cubicBezTo>
                <a:cubicBezTo>
                  <a:pt x="278385" y="537275"/>
                  <a:pt x="277922" y="535755"/>
                  <a:pt x="227974" y="535094"/>
                </a:cubicBezTo>
                <a:cubicBezTo>
                  <a:pt x="209805" y="536878"/>
                  <a:pt x="211456" y="531461"/>
                  <a:pt x="209408" y="501663"/>
                </a:cubicBezTo>
                <a:cubicBezTo>
                  <a:pt x="206237" y="455877"/>
                  <a:pt x="188398" y="451649"/>
                  <a:pt x="149681" y="478473"/>
                </a:cubicBezTo>
                <a:cubicBezTo>
                  <a:pt x="139441" y="485608"/>
                  <a:pt x="130653" y="503844"/>
                  <a:pt x="113608" y="491951"/>
                </a:cubicBezTo>
                <a:cubicBezTo>
                  <a:pt x="85594" y="467373"/>
                  <a:pt x="74891" y="453763"/>
                  <a:pt x="49256" y="423173"/>
                </a:cubicBezTo>
                <a:cubicBezTo>
                  <a:pt x="41063" y="414187"/>
                  <a:pt x="52031" y="399388"/>
                  <a:pt x="69936" y="382672"/>
                </a:cubicBezTo>
                <a:cubicBezTo>
                  <a:pt x="93721" y="360473"/>
                  <a:pt x="79846" y="332988"/>
                  <a:pt x="48595" y="333913"/>
                </a:cubicBezTo>
                <a:cubicBezTo>
                  <a:pt x="5849" y="336622"/>
                  <a:pt x="-362" y="332526"/>
                  <a:pt x="34" y="291232"/>
                </a:cubicBezTo>
                <a:cubicBezTo>
                  <a:pt x="-296" y="272667"/>
                  <a:pt x="1884" y="258132"/>
                  <a:pt x="761" y="250666"/>
                </a:cubicBezTo>
                <a:cubicBezTo>
                  <a:pt x="-164" y="213733"/>
                  <a:pt x="5849" y="207853"/>
                  <a:pt x="44565" y="207522"/>
                </a:cubicBezTo>
                <a:cubicBezTo>
                  <a:pt x="85264" y="202501"/>
                  <a:pt x="92465" y="185323"/>
                  <a:pt x="65443" y="154271"/>
                </a:cubicBezTo>
                <a:cubicBezTo>
                  <a:pt x="42319" y="127711"/>
                  <a:pt x="40799" y="113902"/>
                  <a:pt x="65179" y="93619"/>
                </a:cubicBezTo>
                <a:cubicBezTo>
                  <a:pt x="73570" y="86616"/>
                  <a:pt x="89955" y="70296"/>
                  <a:pt x="97553" y="62368"/>
                </a:cubicBezTo>
                <a:cubicBezTo>
                  <a:pt x="114731" y="44529"/>
                  <a:pt x="125963" y="42085"/>
                  <a:pt x="148757" y="62104"/>
                </a:cubicBezTo>
                <a:cubicBezTo>
                  <a:pt x="184896" y="93883"/>
                  <a:pt x="203330" y="86417"/>
                  <a:pt x="209144" y="38649"/>
                </a:cubicBezTo>
                <a:cubicBezTo>
                  <a:pt x="212712" y="9447"/>
                  <a:pt x="216742" y="2245"/>
                  <a:pt x="245350" y="461"/>
                </a:cubicBezTo>
                <a:cubicBezTo>
                  <a:pt x="252287" y="32"/>
                  <a:pt x="261768" y="-68"/>
                  <a:pt x="270762" y="40"/>
                </a:cubicBezTo>
                <a:close/>
              </a:path>
            </a:pathLst>
          </a:custGeom>
          <a:solidFill>
            <a:schemeClr val="accent4"/>
          </a:solidFill>
          <a:ln w="6603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CustomShape 82"/>
          <p:cNvSpPr/>
          <p:nvPr/>
        </p:nvSpPr>
        <p:spPr>
          <a:xfrm>
            <a:off x="5745600" y="4911120"/>
            <a:ext cx="299160" cy="299160"/>
          </a:xfrm>
          <a:prstGeom prst="mathPlus">
            <a:avLst>
              <a:gd name="adj1" fmla="val 1886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6" name="CustomShape 83"/>
          <p:cNvSpPr/>
          <p:nvPr/>
        </p:nvSpPr>
        <p:spPr>
          <a:xfrm>
            <a:off x="6939360" y="6107760"/>
            <a:ext cx="299160" cy="299160"/>
          </a:xfrm>
          <a:prstGeom prst="mathPlus">
            <a:avLst>
              <a:gd name="adj1" fmla="val 1886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7" name="CustomShape 84"/>
          <p:cNvSpPr/>
          <p:nvPr/>
        </p:nvSpPr>
        <p:spPr>
          <a:xfrm>
            <a:off x="5096880" y="2236320"/>
            <a:ext cx="400320" cy="404280"/>
          </a:xfrm>
          <a:custGeom>
            <a:avLst/>
            <a:gdLst/>
            <a:ahLst/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8" name="CustomShape 85"/>
          <p:cNvSpPr/>
          <p:nvPr/>
        </p:nvSpPr>
        <p:spPr>
          <a:xfrm>
            <a:off x="5314320" y="4225680"/>
            <a:ext cx="416880" cy="418680"/>
          </a:xfrm>
          <a:custGeom>
            <a:avLst/>
            <a:gdLst/>
            <a:ah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9" name="CustomShape 86"/>
          <p:cNvSpPr/>
          <p:nvPr/>
        </p:nvSpPr>
        <p:spPr>
          <a:xfrm>
            <a:off x="4015080" y="4725000"/>
            <a:ext cx="354600" cy="347760"/>
          </a:xfrm>
          <a:custGeom>
            <a:avLst/>
            <a:gdLst/>
            <a:ahLst/>
            <a:rect l="l" t="t" r="r" b="b"/>
            <a:pathLst>
              <a:path w="319345" h="313178">
                <a:moveTo>
                  <a:pt x="259176" y="0"/>
                </a:moveTo>
                <a:cubicBezTo>
                  <a:pt x="292406" y="0"/>
                  <a:pt x="319345" y="26938"/>
                  <a:pt x="319345" y="60169"/>
                </a:cubicBezTo>
                <a:cubicBezTo>
                  <a:pt x="319345" y="93400"/>
                  <a:pt x="292406" y="120338"/>
                  <a:pt x="259176" y="120338"/>
                </a:cubicBezTo>
                <a:cubicBezTo>
                  <a:pt x="243437" y="120338"/>
                  <a:pt x="229109" y="114295"/>
                  <a:pt x="218512" y="104268"/>
                </a:cubicBezTo>
                <a:lnTo>
                  <a:pt x="120253" y="155775"/>
                </a:lnTo>
                <a:lnTo>
                  <a:pt x="119870" y="159575"/>
                </a:lnTo>
                <a:lnTo>
                  <a:pt x="216753" y="210361"/>
                </a:lnTo>
                <a:cubicBezTo>
                  <a:pt x="227622" y="199528"/>
                  <a:pt x="242618" y="192840"/>
                  <a:pt x="259176" y="192840"/>
                </a:cubicBezTo>
                <a:cubicBezTo>
                  <a:pt x="292406" y="192840"/>
                  <a:pt x="319345" y="219779"/>
                  <a:pt x="319345" y="253009"/>
                </a:cubicBezTo>
                <a:cubicBezTo>
                  <a:pt x="319345" y="286240"/>
                  <a:pt x="292406" y="313178"/>
                  <a:pt x="259176" y="313178"/>
                </a:cubicBezTo>
                <a:cubicBezTo>
                  <a:pt x="226491" y="313178"/>
                  <a:pt x="199893" y="287117"/>
                  <a:pt x="199171" y="254636"/>
                </a:cubicBezTo>
                <a:lnTo>
                  <a:pt x="97828" y="201512"/>
                </a:lnTo>
                <a:cubicBezTo>
                  <a:pt x="87665" y="210091"/>
                  <a:pt x="74502" y="215103"/>
                  <a:pt x="60169" y="215103"/>
                </a:cubicBezTo>
                <a:cubicBezTo>
                  <a:pt x="26939" y="215103"/>
                  <a:pt x="0" y="188165"/>
                  <a:pt x="0" y="154934"/>
                </a:cubicBezTo>
                <a:cubicBezTo>
                  <a:pt x="0" y="121704"/>
                  <a:pt x="26939" y="94765"/>
                  <a:pt x="60169" y="94765"/>
                </a:cubicBezTo>
                <a:cubicBezTo>
                  <a:pt x="76471" y="94765"/>
                  <a:pt x="91258" y="101247"/>
                  <a:pt x="102040" y="111831"/>
                </a:cubicBezTo>
                <a:lnTo>
                  <a:pt x="199086" y="60958"/>
                </a:lnTo>
                <a:cubicBezTo>
                  <a:pt x="199008" y="60696"/>
                  <a:pt x="199007" y="60433"/>
                  <a:pt x="199007" y="60169"/>
                </a:cubicBezTo>
                <a:cubicBezTo>
                  <a:pt x="199007" y="26938"/>
                  <a:pt x="225945" y="0"/>
                  <a:pt x="25917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CustomShape 87"/>
          <p:cNvSpPr/>
          <p:nvPr/>
        </p:nvSpPr>
        <p:spPr>
          <a:xfrm>
            <a:off x="7384320" y="4510080"/>
            <a:ext cx="127440" cy="1274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CustomShape 88"/>
          <p:cNvSpPr/>
          <p:nvPr/>
        </p:nvSpPr>
        <p:spPr>
          <a:xfrm>
            <a:off x="7299000" y="1892880"/>
            <a:ext cx="878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38100">
            <a:solidFill>
              <a:schemeClr val="accent1"/>
            </a:solidFill>
            <a:prstDash val="sysDot"/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CustomShape 89"/>
          <p:cNvSpPr/>
          <p:nvPr/>
        </p:nvSpPr>
        <p:spPr>
          <a:xfrm>
            <a:off x="7128360" y="5933160"/>
            <a:ext cx="878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38100">
            <a:solidFill>
              <a:schemeClr val="accent5"/>
            </a:solidFill>
            <a:prstDash val="sysDot"/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TextShape 1"/>
          <p:cNvSpPr txBox="1"/>
          <p:nvPr/>
        </p:nvSpPr>
        <p:spPr>
          <a:xfrm>
            <a:off x="323640" y="339480"/>
            <a:ext cx="11572920" cy="72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39000"/>
          </a:bodyPr>
          <a:p>
            <a:pPr algn="ctr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5400" spc="-1" strike="noStrike">
                <a:solidFill>
                  <a:srgbClr val="0e376c"/>
                </a:solidFill>
                <a:latin typeface="Gill Sans MT"/>
              </a:rPr>
              <a:t>BENEFITS</a:t>
            </a:r>
            <a:endParaRPr b="0" lang="en-US" sz="5400" spc="-1" strike="noStrike">
              <a:solidFill>
                <a:srgbClr val="000000"/>
              </a:solidFill>
              <a:latin typeface="Gill Sans MT"/>
            </a:endParaRPr>
          </a:p>
        </p:txBody>
      </p:sp>
      <p:grpSp>
        <p:nvGrpSpPr>
          <p:cNvPr id="464" name="Group 2"/>
          <p:cNvGrpSpPr/>
          <p:nvPr/>
        </p:nvGrpSpPr>
        <p:grpSpPr>
          <a:xfrm>
            <a:off x="927360" y="1821600"/>
            <a:ext cx="3856320" cy="2140920"/>
            <a:chOff x="927360" y="1821600"/>
            <a:chExt cx="3856320" cy="2140920"/>
          </a:xfrm>
        </p:grpSpPr>
        <p:sp>
          <p:nvSpPr>
            <p:cNvPr id="465" name="CustomShape 3"/>
            <p:cNvSpPr/>
            <p:nvPr/>
          </p:nvSpPr>
          <p:spPr>
            <a:xfrm>
              <a:off x="1076040" y="1910880"/>
              <a:ext cx="3707640" cy="2051640"/>
            </a:xfrm>
            <a:prstGeom prst="homePlate">
              <a:avLst>
                <a:gd name="adj" fmla="val 21254"/>
              </a:avLst>
            </a:prstGeom>
            <a:solidFill>
              <a:schemeClr val="bg1">
                <a:lumMod val="8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6" name="CustomShape 4"/>
            <p:cNvSpPr/>
            <p:nvPr/>
          </p:nvSpPr>
          <p:spPr>
            <a:xfrm>
              <a:off x="927360" y="1821600"/>
              <a:ext cx="3707640" cy="2051640"/>
            </a:xfrm>
            <a:prstGeom prst="homePlate">
              <a:avLst>
                <a:gd name="adj" fmla="val 21254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67" name="Group 5"/>
          <p:cNvGrpSpPr/>
          <p:nvPr/>
        </p:nvGrpSpPr>
        <p:grpSpPr>
          <a:xfrm>
            <a:off x="927360" y="4005000"/>
            <a:ext cx="3856320" cy="2140920"/>
            <a:chOff x="927360" y="4005000"/>
            <a:chExt cx="3856320" cy="2140920"/>
          </a:xfrm>
        </p:grpSpPr>
        <p:sp>
          <p:nvSpPr>
            <p:cNvPr id="468" name="CustomShape 6"/>
            <p:cNvSpPr/>
            <p:nvPr/>
          </p:nvSpPr>
          <p:spPr>
            <a:xfrm>
              <a:off x="1076040" y="4094280"/>
              <a:ext cx="3707640" cy="2051640"/>
            </a:xfrm>
            <a:prstGeom prst="homePlate">
              <a:avLst>
                <a:gd name="adj" fmla="val 21254"/>
              </a:avLst>
            </a:prstGeom>
            <a:solidFill>
              <a:schemeClr val="bg1">
                <a:lumMod val="8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9" name="CustomShape 7"/>
            <p:cNvSpPr/>
            <p:nvPr/>
          </p:nvSpPr>
          <p:spPr>
            <a:xfrm>
              <a:off x="927360" y="4005000"/>
              <a:ext cx="3707640" cy="2051640"/>
            </a:xfrm>
            <a:prstGeom prst="homePlate">
              <a:avLst>
                <a:gd name="adj" fmla="val 21254"/>
              </a:avLst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70" name="Group 8"/>
          <p:cNvGrpSpPr/>
          <p:nvPr/>
        </p:nvGrpSpPr>
        <p:grpSpPr>
          <a:xfrm>
            <a:off x="7428960" y="1821960"/>
            <a:ext cx="3835800" cy="2140920"/>
            <a:chOff x="7428960" y="1821960"/>
            <a:chExt cx="3835800" cy="2140920"/>
          </a:xfrm>
        </p:grpSpPr>
        <p:sp>
          <p:nvSpPr>
            <p:cNvPr id="471" name="CustomShape 9"/>
            <p:cNvSpPr/>
            <p:nvPr/>
          </p:nvSpPr>
          <p:spPr>
            <a:xfrm rot="10800000">
              <a:off x="7428960" y="1910880"/>
              <a:ext cx="3707640" cy="2051640"/>
            </a:xfrm>
            <a:prstGeom prst="homePlate">
              <a:avLst>
                <a:gd name="adj" fmla="val 21254"/>
              </a:avLst>
            </a:prstGeom>
            <a:solidFill>
              <a:schemeClr val="bg1">
                <a:lumMod val="8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2" name="CustomShape 10"/>
            <p:cNvSpPr/>
            <p:nvPr/>
          </p:nvSpPr>
          <p:spPr>
            <a:xfrm rot="10800000">
              <a:off x="7557120" y="1821600"/>
              <a:ext cx="3707640" cy="2051640"/>
            </a:xfrm>
            <a:prstGeom prst="homePlate">
              <a:avLst>
                <a:gd name="adj" fmla="val 21254"/>
              </a:avLst>
            </a:prstGeom>
            <a:solidFill>
              <a:schemeClr val="accent3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73" name="Group 11"/>
          <p:cNvGrpSpPr/>
          <p:nvPr/>
        </p:nvGrpSpPr>
        <p:grpSpPr>
          <a:xfrm>
            <a:off x="7428960" y="4005360"/>
            <a:ext cx="3835800" cy="2140920"/>
            <a:chOff x="7428960" y="4005360"/>
            <a:chExt cx="3835800" cy="2140920"/>
          </a:xfrm>
        </p:grpSpPr>
        <p:sp>
          <p:nvSpPr>
            <p:cNvPr id="474" name="CustomShape 12"/>
            <p:cNvSpPr/>
            <p:nvPr/>
          </p:nvSpPr>
          <p:spPr>
            <a:xfrm rot="10800000">
              <a:off x="7428960" y="4094280"/>
              <a:ext cx="3707640" cy="2051640"/>
            </a:xfrm>
            <a:prstGeom prst="homePlate">
              <a:avLst>
                <a:gd name="adj" fmla="val 21254"/>
              </a:avLst>
            </a:prstGeom>
            <a:solidFill>
              <a:schemeClr val="bg1">
                <a:lumMod val="8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5" name="CustomShape 13"/>
            <p:cNvSpPr/>
            <p:nvPr/>
          </p:nvSpPr>
          <p:spPr>
            <a:xfrm rot="10800000">
              <a:off x="7557120" y="4005000"/>
              <a:ext cx="3707640" cy="2051640"/>
            </a:xfrm>
            <a:prstGeom prst="homePlate">
              <a:avLst>
                <a:gd name="adj" fmla="val 21254"/>
              </a:avLst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76" name="CustomShape 14"/>
          <p:cNvSpPr/>
          <p:nvPr/>
        </p:nvSpPr>
        <p:spPr>
          <a:xfrm>
            <a:off x="8205840" y="2146680"/>
            <a:ext cx="270936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Gill Sans MT"/>
              </a:rPr>
              <a:t>Comfortable travel for passengers without having to worry about crying/cranky babies on flight.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77" name="CustomShape 15"/>
          <p:cNvSpPr/>
          <p:nvPr/>
        </p:nvSpPr>
        <p:spPr>
          <a:xfrm>
            <a:off x="1082160" y="2146680"/>
            <a:ext cx="2801880" cy="155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Gill Sans MT"/>
              </a:rPr>
              <a:t>Hassle free travel for parents worried about long flight journeys.</a:t>
            </a:r>
            <a:endParaRPr b="0" lang="en-GB" sz="2400" spc="-1" strike="noStrike">
              <a:latin typeface="Arial"/>
            </a:endParaRPr>
          </a:p>
        </p:txBody>
      </p:sp>
      <p:grpSp>
        <p:nvGrpSpPr>
          <p:cNvPr id="478" name="Group 16"/>
          <p:cNvGrpSpPr/>
          <p:nvPr/>
        </p:nvGrpSpPr>
        <p:grpSpPr>
          <a:xfrm>
            <a:off x="8305920" y="4429440"/>
            <a:ext cx="2715120" cy="945000"/>
            <a:chOff x="8305920" y="4429440"/>
            <a:chExt cx="2715120" cy="945000"/>
          </a:xfrm>
        </p:grpSpPr>
        <p:sp>
          <p:nvSpPr>
            <p:cNvPr id="479" name="CustomShape 17"/>
            <p:cNvSpPr/>
            <p:nvPr/>
          </p:nvSpPr>
          <p:spPr>
            <a:xfrm>
              <a:off x="8311680" y="4706280"/>
              <a:ext cx="2709360" cy="276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0" name="CustomShape 18"/>
            <p:cNvSpPr/>
            <p:nvPr/>
          </p:nvSpPr>
          <p:spPr>
            <a:xfrm>
              <a:off x="8305920" y="4429440"/>
              <a:ext cx="2686320" cy="945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2800" spc="-1" strike="noStrike">
                  <a:solidFill>
                    <a:srgbClr val="ffffff"/>
                  </a:solidFill>
                  <a:latin typeface="Arial"/>
                </a:rPr>
                <a:t>Happy Passenger</a:t>
              </a:r>
              <a:endParaRPr b="0" lang="en-GB" sz="2800" spc="-1" strike="noStrike">
                <a:latin typeface="Arial"/>
              </a:endParaRPr>
            </a:p>
          </p:txBody>
        </p:sp>
      </p:grpSp>
      <p:sp>
        <p:nvSpPr>
          <p:cNvPr id="481" name="CustomShape 19"/>
          <p:cNvSpPr/>
          <p:nvPr/>
        </p:nvSpPr>
        <p:spPr>
          <a:xfrm>
            <a:off x="879840" y="4671000"/>
            <a:ext cx="3190320" cy="5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-GB" sz="3200" spc="-1" strike="noStrike">
                <a:solidFill>
                  <a:srgbClr val="ffffff"/>
                </a:solidFill>
                <a:latin typeface="Arial"/>
              </a:rPr>
              <a:t>Happy Baby</a:t>
            </a:r>
            <a:endParaRPr b="0" lang="en-GB" sz="3200" spc="-1" strike="noStrike">
              <a:latin typeface="Arial"/>
            </a:endParaRPr>
          </a:p>
        </p:txBody>
      </p:sp>
      <p:grpSp>
        <p:nvGrpSpPr>
          <p:cNvPr id="482" name="Group 20"/>
          <p:cNvGrpSpPr/>
          <p:nvPr/>
        </p:nvGrpSpPr>
        <p:grpSpPr>
          <a:xfrm>
            <a:off x="4790160" y="2634120"/>
            <a:ext cx="2599200" cy="2599200"/>
            <a:chOff x="4790160" y="2634120"/>
            <a:chExt cx="2599200" cy="2599200"/>
          </a:xfrm>
        </p:grpSpPr>
        <p:sp>
          <p:nvSpPr>
            <p:cNvPr id="483" name="CustomShape 21"/>
            <p:cNvSpPr/>
            <p:nvPr/>
          </p:nvSpPr>
          <p:spPr>
            <a:xfrm>
              <a:off x="4790160" y="2634120"/>
              <a:ext cx="2599200" cy="2599200"/>
            </a:xfrm>
            <a:prstGeom prst="ellipse">
              <a:avLst/>
            </a:prstGeom>
            <a:solidFill>
              <a:schemeClr val="bg1">
                <a:lumMod val="8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484" name="Group 22"/>
            <p:cNvGrpSpPr/>
            <p:nvPr/>
          </p:nvGrpSpPr>
          <p:grpSpPr>
            <a:xfrm>
              <a:off x="5045400" y="2874240"/>
              <a:ext cx="2089080" cy="2089080"/>
              <a:chOff x="5045400" y="2874240"/>
              <a:chExt cx="2089080" cy="2089080"/>
            </a:xfrm>
          </p:grpSpPr>
          <p:sp>
            <p:nvSpPr>
              <p:cNvPr id="485" name="CustomShape 23"/>
              <p:cNvSpPr/>
              <p:nvPr/>
            </p:nvSpPr>
            <p:spPr>
              <a:xfrm rot="5400000">
                <a:off x="5045760" y="2874240"/>
                <a:ext cx="2088720" cy="2088720"/>
              </a:xfrm>
              <a:prstGeom prst="blockArc">
                <a:avLst>
                  <a:gd name="adj1" fmla="val 10800000"/>
                  <a:gd name="adj2" fmla="val 16208807"/>
                  <a:gd name="adj3" fmla="val 25571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86" name="CustomShape 24"/>
              <p:cNvSpPr/>
              <p:nvPr/>
            </p:nvSpPr>
            <p:spPr>
              <a:xfrm rot="16200000">
                <a:off x="5045400" y="2874600"/>
                <a:ext cx="2088720" cy="2088720"/>
              </a:xfrm>
              <a:prstGeom prst="blockArc">
                <a:avLst>
                  <a:gd name="adj1" fmla="val 10800000"/>
                  <a:gd name="adj2" fmla="val 16208807"/>
                  <a:gd name="adj3" fmla="val 25571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87" name="CustomShape 25"/>
              <p:cNvSpPr/>
              <p:nvPr/>
            </p:nvSpPr>
            <p:spPr>
              <a:xfrm rot="10800000">
                <a:off x="5045760" y="2874240"/>
                <a:ext cx="2088720" cy="2088720"/>
              </a:xfrm>
              <a:prstGeom prst="blockArc">
                <a:avLst>
                  <a:gd name="adj1" fmla="val 10800000"/>
                  <a:gd name="adj2" fmla="val 16208807"/>
                  <a:gd name="adj3" fmla="val 25571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88" name="CustomShape 26"/>
              <p:cNvSpPr/>
              <p:nvPr/>
            </p:nvSpPr>
            <p:spPr>
              <a:xfrm>
                <a:off x="5045400" y="2874240"/>
                <a:ext cx="2088720" cy="2088720"/>
              </a:xfrm>
              <a:prstGeom prst="blockArc">
                <a:avLst>
                  <a:gd name="adj1" fmla="val 10800000"/>
                  <a:gd name="adj2" fmla="val 16208807"/>
                  <a:gd name="adj3" fmla="val 25571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489" name="CustomShape 27"/>
          <p:cNvSpPr/>
          <p:nvPr/>
        </p:nvSpPr>
        <p:spPr>
          <a:xfrm>
            <a:off x="5261040" y="3132360"/>
            <a:ext cx="503640" cy="58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0" name="CustomShape 28"/>
          <p:cNvSpPr/>
          <p:nvPr/>
        </p:nvSpPr>
        <p:spPr>
          <a:xfrm>
            <a:off x="6437160" y="3132360"/>
            <a:ext cx="503640" cy="58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1" name="CustomShape 29"/>
          <p:cNvSpPr/>
          <p:nvPr/>
        </p:nvSpPr>
        <p:spPr>
          <a:xfrm>
            <a:off x="5261040" y="4091040"/>
            <a:ext cx="503640" cy="58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CustomShape 30"/>
          <p:cNvSpPr/>
          <p:nvPr/>
        </p:nvSpPr>
        <p:spPr>
          <a:xfrm>
            <a:off x="6437160" y="4091040"/>
            <a:ext cx="503640" cy="58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CustomShape 31"/>
          <p:cNvSpPr/>
          <p:nvPr/>
        </p:nvSpPr>
        <p:spPr>
          <a:xfrm flipH="1" rot="16200000">
            <a:off x="5841720" y="3669120"/>
            <a:ext cx="495720" cy="466920"/>
          </a:xfrm>
          <a:custGeom>
            <a:avLst/>
            <a:gdLst/>
            <a:ah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4" name="Picture 16" descr="Icon&#10;&#10;Description automatically generated"/>
          <p:cNvPicPr/>
          <p:nvPr/>
        </p:nvPicPr>
        <p:blipFill>
          <a:blip r:embed="rId1"/>
          <a:stretch/>
        </p:blipFill>
        <p:spPr>
          <a:xfrm>
            <a:off x="4528800" y="2434680"/>
            <a:ext cx="3121920" cy="3121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  <a:effectLst>
            <a:outerShdw dist="0" dir="0">
              <a:srgbClr val="000000">
                <a:alpha val="60000"/>
              </a:srgbClr>
            </a:outerShdw>
          </a:effectLst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fefefe"/>
                </a:solidFill>
                <a:latin typeface="Century Gothic"/>
              </a:rPr>
              <a:t>In case you still don’t get what, we do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496" name="Content Placeholder 15" descr="Two babies with their mouths open&#10;&#10;Description automatically generated with low confidence"/>
          <p:cNvPicPr/>
          <p:nvPr/>
        </p:nvPicPr>
        <p:blipFill>
          <a:blip r:embed="rId1"/>
          <a:stretch/>
        </p:blipFill>
        <p:spPr>
          <a:xfrm>
            <a:off x="2320920" y="2315520"/>
            <a:ext cx="6908400" cy="4191480"/>
          </a:xfrm>
          <a:prstGeom prst="rect">
            <a:avLst/>
          </a:prstGeom>
          <a:ln w="0">
            <a:noFill/>
          </a:ln>
          <a:effectLst>
            <a:glow rad="190440">
              <a:srgbClr val="44fff5">
                <a:alpha val="40000"/>
              </a:srgbClr>
            </a:glow>
            <a:outerShdw blurRad="50800" dir="0">
              <a:srgbClr val="000000">
                <a:alpha val="4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Picture 3" descr="Icon&#10;&#10;Description automatically generated"/>
          <p:cNvPicPr/>
          <p:nvPr/>
        </p:nvPicPr>
        <p:blipFill>
          <a:blip r:embed="rId1"/>
          <a:stretch/>
        </p:blipFill>
        <p:spPr>
          <a:xfrm>
            <a:off x="560520" y="1594080"/>
            <a:ext cx="4976640" cy="4976640"/>
          </a:xfrm>
          <a:prstGeom prst="rect">
            <a:avLst/>
          </a:prstGeom>
          <a:ln w="0">
            <a:noFill/>
          </a:ln>
          <a:effectLst>
            <a:glow rad="254160">
              <a:srgbClr val="ffffff"/>
            </a:glow>
          </a:effectLst>
        </p:spPr>
      </p:pic>
      <p:sp>
        <p:nvSpPr>
          <p:cNvPr id="498" name="CustomShape 1"/>
          <p:cNvSpPr/>
          <p:nvPr/>
        </p:nvSpPr>
        <p:spPr>
          <a:xfrm>
            <a:off x="6553080" y="2921040"/>
            <a:ext cx="6057720" cy="100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6000" spc="-1" strike="noStrike">
                <a:solidFill>
                  <a:srgbClr val="ffffff"/>
                </a:solidFill>
                <a:latin typeface="Century Gothic"/>
              </a:rPr>
              <a:t>THANK YOU</a:t>
            </a:r>
            <a:endParaRPr b="0" lang="en-GB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IN" sz="4000" spc="-1" strike="noStrike">
                <a:solidFill>
                  <a:srgbClr val="fefefe"/>
                </a:solidFill>
                <a:latin typeface="Century Gothic"/>
              </a:rPr>
              <a:t>Our</a:t>
            </a: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 </a:t>
            </a:r>
            <a:r>
              <a:rPr b="1" lang="en-IN" sz="4000" spc="-1" strike="noStrike">
                <a:solidFill>
                  <a:srgbClr val="fefefe"/>
                </a:solidFill>
                <a:latin typeface="Century Gothic"/>
              </a:rPr>
              <a:t>trading</a:t>
            </a: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 </a:t>
            </a:r>
            <a:r>
              <a:rPr b="1" lang="en-IN" sz="4000" spc="-1" strike="noStrike">
                <a:solidFill>
                  <a:srgbClr val="fefefe"/>
                </a:solidFill>
                <a:latin typeface="Century Gothic"/>
              </a:rPr>
              <a:t>cards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288" name="" descr=""/>
          <p:cNvPicPr/>
          <p:nvPr/>
        </p:nvPicPr>
        <p:blipFill>
          <a:blip r:embed="rId1"/>
          <a:stretch/>
        </p:blipFill>
        <p:spPr>
          <a:xfrm>
            <a:off x="9052920" y="2225880"/>
            <a:ext cx="1387080" cy="173412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289" name=""/>
          <p:cNvGraphicFramePr/>
          <p:nvPr/>
        </p:nvGraphicFramePr>
        <p:xfrm>
          <a:off x="-2468160" y="6367320"/>
          <a:ext cx="1388160" cy="1732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90" name="" descr=""/>
          <p:cNvPicPr/>
          <p:nvPr/>
        </p:nvPicPr>
        <p:blipFill>
          <a:blip r:embed="rId3"/>
          <a:stretch/>
        </p:blipFill>
        <p:spPr>
          <a:xfrm>
            <a:off x="1440000" y="4565880"/>
            <a:ext cx="1387080" cy="1734120"/>
          </a:xfrm>
          <a:prstGeom prst="rect">
            <a:avLst/>
          </a:prstGeom>
          <a:ln w="0">
            <a:noFill/>
          </a:ln>
        </p:spPr>
      </p:pic>
      <p:pic>
        <p:nvPicPr>
          <p:cNvPr id="291" name="" descr=""/>
          <p:cNvPicPr/>
          <p:nvPr/>
        </p:nvPicPr>
        <p:blipFill>
          <a:blip r:embed="rId4"/>
          <a:stretch/>
        </p:blipFill>
        <p:spPr>
          <a:xfrm>
            <a:off x="8820000" y="4386240"/>
            <a:ext cx="1819080" cy="2273760"/>
          </a:xfrm>
          <a:prstGeom prst="rect">
            <a:avLst/>
          </a:prstGeom>
          <a:ln w="0">
            <a:noFill/>
          </a:ln>
        </p:spPr>
      </p:pic>
      <p:pic>
        <p:nvPicPr>
          <p:cNvPr id="292" name="" descr=""/>
          <p:cNvPicPr/>
          <p:nvPr/>
        </p:nvPicPr>
        <p:blipFill>
          <a:blip r:embed="rId5"/>
          <a:stretch/>
        </p:blipFill>
        <p:spPr>
          <a:xfrm>
            <a:off x="1440000" y="1865880"/>
            <a:ext cx="1800000" cy="2274120"/>
          </a:xfrm>
          <a:prstGeom prst="rect">
            <a:avLst/>
          </a:prstGeom>
          <a:ln w="0">
            <a:noFill/>
          </a:ln>
        </p:spPr>
      </p:pic>
      <p:pic>
        <p:nvPicPr>
          <p:cNvPr id="293" name="" descr=""/>
          <p:cNvPicPr/>
          <p:nvPr/>
        </p:nvPicPr>
        <p:blipFill>
          <a:blip r:embed="rId6"/>
          <a:stretch/>
        </p:blipFill>
        <p:spPr>
          <a:xfrm>
            <a:off x="8820000" y="1837800"/>
            <a:ext cx="1807920" cy="2302200"/>
          </a:xfrm>
          <a:prstGeom prst="rect">
            <a:avLst/>
          </a:prstGeom>
          <a:ln w="0">
            <a:noFill/>
          </a:ln>
        </p:spPr>
      </p:pic>
      <p:pic>
        <p:nvPicPr>
          <p:cNvPr id="294" name="" descr=""/>
          <p:cNvPicPr/>
          <p:nvPr/>
        </p:nvPicPr>
        <p:blipFill>
          <a:blip r:embed="rId7"/>
          <a:stretch/>
        </p:blipFill>
        <p:spPr>
          <a:xfrm>
            <a:off x="1440000" y="4385880"/>
            <a:ext cx="1800000" cy="2274120"/>
          </a:xfrm>
          <a:prstGeom prst="rect">
            <a:avLst/>
          </a:prstGeom>
          <a:ln w="0">
            <a:noFill/>
          </a:ln>
        </p:spPr>
      </p:pic>
      <p:pic>
        <p:nvPicPr>
          <p:cNvPr id="295" name="" descr=""/>
          <p:cNvPicPr/>
          <p:nvPr/>
        </p:nvPicPr>
        <p:blipFill>
          <a:blip r:embed="rId8"/>
          <a:stretch/>
        </p:blipFill>
        <p:spPr>
          <a:xfrm>
            <a:off x="5220000" y="4385880"/>
            <a:ext cx="1800000" cy="2274120"/>
          </a:xfrm>
          <a:prstGeom prst="rect">
            <a:avLst/>
          </a:prstGeom>
          <a:ln w="0">
            <a:noFill/>
          </a:ln>
        </p:spPr>
      </p:pic>
      <p:pic>
        <p:nvPicPr>
          <p:cNvPr id="296" name="" descr=""/>
          <p:cNvPicPr/>
          <p:nvPr/>
        </p:nvPicPr>
        <p:blipFill>
          <a:blip r:embed="rId9"/>
          <a:stretch/>
        </p:blipFill>
        <p:spPr>
          <a:xfrm>
            <a:off x="5220000" y="1861920"/>
            <a:ext cx="1807920" cy="2278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  <a:effectLst>
            <a:outerShdw dist="0" dir="0">
              <a:srgbClr val="000000">
                <a:alpha val="60000"/>
              </a:srgbClr>
            </a:outerShdw>
          </a:effectLst>
        </p:spPr>
        <p:txBody>
          <a:bodyPr anchor="b">
            <a:normAutofit fontScale="67000"/>
          </a:bodyPr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fefefe"/>
                </a:solidFill>
                <a:latin typeface="Century Gothic"/>
              </a:rPr>
              <a:t>Have you as a passenger ever encountered a crying baby mid-air?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298" name="Content Placeholder 5" descr="A picture containing icon&#10;&#10;Description automatically generated"/>
          <p:cNvPicPr/>
          <p:nvPr/>
        </p:nvPicPr>
        <p:blipFill>
          <a:blip r:embed="rId1"/>
          <a:stretch/>
        </p:blipFill>
        <p:spPr>
          <a:xfrm>
            <a:off x="720000" y="2556720"/>
            <a:ext cx="4725720" cy="3438720"/>
          </a:xfrm>
          <a:prstGeom prst="rect">
            <a:avLst/>
          </a:prstGeom>
          <a:ln w="0">
            <a:noFill/>
          </a:ln>
          <a:effectLst>
            <a:glow rad="254160">
              <a:srgbClr val="00c6bb">
                <a:alpha val="40000"/>
              </a:srgbClr>
            </a:glow>
            <a:outerShdw blurRad="50800" dir="0">
              <a:srgbClr val="000000">
                <a:alpha val="40000"/>
              </a:srgbClr>
            </a:outerShdw>
          </a:effectLst>
        </p:spPr>
      </p:pic>
      <p:pic>
        <p:nvPicPr>
          <p:cNvPr id="299" name="Content Placeholder 7" descr="Icon&#10;&#10;Description automatically generated with medium confidence"/>
          <p:cNvPicPr/>
          <p:nvPr/>
        </p:nvPicPr>
        <p:blipFill>
          <a:blip r:embed="rId2"/>
          <a:stretch/>
        </p:blipFill>
        <p:spPr>
          <a:xfrm>
            <a:off x="6300000" y="2520000"/>
            <a:ext cx="5247360" cy="3420000"/>
          </a:xfrm>
          <a:prstGeom prst="rect">
            <a:avLst/>
          </a:prstGeom>
          <a:ln w="0">
            <a:noFill/>
          </a:ln>
          <a:effectLst>
            <a:glow rad="254160">
              <a:srgbClr val="00c6bb">
                <a:alpha val="40000"/>
              </a:srgbClr>
            </a:glow>
            <a:outerShdw blurRad="50800" dir="0">
              <a:srgbClr val="000000">
                <a:alpha val="4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  <a:effectLst>
            <a:outerShdw dist="0" dir="0">
              <a:srgbClr val="000000">
                <a:alpha val="60000"/>
              </a:srgbClr>
            </a:outerShdw>
          </a:effectLst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fefefe"/>
                </a:solidFill>
                <a:latin typeface="Century Gothic"/>
              </a:rPr>
              <a:t>This is an issue that has been highlighted a lot in media too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301" name="Content Placeholder 5" descr="A picture containing text, indoor, person&#10;&#10;Description automatically generated"/>
          <p:cNvPicPr/>
          <p:nvPr/>
        </p:nvPicPr>
        <p:blipFill>
          <a:blip r:embed="rId1"/>
          <a:stretch/>
        </p:blipFill>
        <p:spPr>
          <a:xfrm>
            <a:off x="641160" y="2523960"/>
            <a:ext cx="4917960" cy="3638160"/>
          </a:xfrm>
          <a:prstGeom prst="rect">
            <a:avLst/>
          </a:prstGeom>
          <a:ln w="0">
            <a:noFill/>
          </a:ln>
          <a:effectLst>
            <a:glow rad="254160">
              <a:srgbClr val="00c6bb">
                <a:alpha val="40000"/>
              </a:srgbClr>
            </a:glow>
            <a:outerShdw blurRad="50800" dir="0">
              <a:srgbClr val="000000">
                <a:alpha val="40000"/>
              </a:srgbClr>
            </a:outerShdw>
          </a:effectLst>
        </p:spPr>
      </p:pic>
      <p:pic>
        <p:nvPicPr>
          <p:cNvPr id="302" name="Content Placeholder 7" descr="A picture containing text, indoor, projector&#10;&#10;Description automatically generated"/>
          <p:cNvPicPr/>
          <p:nvPr/>
        </p:nvPicPr>
        <p:blipFill>
          <a:blip r:embed="rId2"/>
          <a:stretch/>
        </p:blipFill>
        <p:spPr>
          <a:xfrm>
            <a:off x="6265440" y="2523960"/>
            <a:ext cx="5116320" cy="3638160"/>
          </a:xfrm>
          <a:prstGeom prst="rect">
            <a:avLst/>
          </a:prstGeom>
          <a:ln w="0">
            <a:noFill/>
          </a:ln>
          <a:effectLst>
            <a:glow rad="254160">
              <a:srgbClr val="00c6bb">
                <a:alpha val="40000"/>
              </a:srgbClr>
            </a:glow>
            <a:outerShdw blurRad="50800" dir="0">
              <a:srgbClr val="000000">
                <a:alpha val="4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i="1" lang="en-IN" sz="4400" spc="-1" strike="noStrike">
                <a:solidFill>
                  <a:srgbClr val="02417a"/>
                </a:solidFill>
                <a:latin typeface="Century Gothic"/>
              </a:rPr>
              <a:t>This is where we step in with our product…..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04" name="Content Placeholder 4" descr="Logo, company name&#10;&#10;Description automatically generated"/>
          <p:cNvPicPr/>
          <p:nvPr/>
        </p:nvPicPr>
        <p:blipFill>
          <a:blip r:embed="rId1"/>
          <a:stretch/>
        </p:blipFill>
        <p:spPr>
          <a:xfrm>
            <a:off x="462960" y="1690560"/>
            <a:ext cx="5334120" cy="4003560"/>
          </a:xfrm>
          <a:prstGeom prst="rect">
            <a:avLst/>
          </a:prstGeom>
          <a:ln w="0">
            <a:noFill/>
          </a:ln>
        </p:spPr>
      </p:pic>
      <p:pic>
        <p:nvPicPr>
          <p:cNvPr id="305" name="Picture 5" descr=""/>
          <p:cNvPicPr/>
          <p:nvPr/>
        </p:nvPicPr>
        <p:blipFill>
          <a:blip r:embed="rId2"/>
          <a:stretch/>
        </p:blipFill>
        <p:spPr>
          <a:xfrm>
            <a:off x="5503320" y="1483560"/>
            <a:ext cx="6578280" cy="5129640"/>
          </a:xfrm>
          <a:prstGeom prst="rect">
            <a:avLst/>
          </a:prstGeom>
          <a:ln w="0">
            <a:noFill/>
          </a:ln>
        </p:spPr>
      </p:pic>
      <p:sp>
        <p:nvSpPr>
          <p:cNvPr id="306" name="CustomShape 2"/>
          <p:cNvSpPr/>
          <p:nvPr/>
        </p:nvSpPr>
        <p:spPr>
          <a:xfrm>
            <a:off x="616680" y="4990680"/>
            <a:ext cx="5555880" cy="109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6600" spc="-1" strike="noStrike">
                <a:solidFill>
                  <a:srgbClr val="004378"/>
                </a:solidFill>
                <a:latin typeface="Century Gothic"/>
              </a:rPr>
              <a:t>airlines</a:t>
            </a:r>
            <a:endParaRPr b="0" lang="en-GB" sz="6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extShape 1"/>
          <p:cNvSpPr txBox="1"/>
          <p:nvPr/>
        </p:nvSpPr>
        <p:spPr>
          <a:xfrm>
            <a:off x="4439160" y="262800"/>
            <a:ext cx="3931920" cy="544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1" lang="en-IN" sz="3200" spc="-1" strike="noStrike">
                <a:solidFill>
                  <a:srgbClr val="004378"/>
                </a:solidFill>
                <a:latin typeface="Century Gothic"/>
              </a:rPr>
              <a:t>PRODUCT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08" name="Content Placeholder 5" descr="A white airplane in the sky&#10;&#10;Description automatically generated with medium confidence"/>
          <p:cNvPicPr/>
          <p:nvPr/>
        </p:nvPicPr>
        <p:blipFill>
          <a:blip r:embed="rId1"/>
          <a:stretch/>
        </p:blipFill>
        <p:spPr>
          <a:xfrm>
            <a:off x="5115240" y="1659600"/>
            <a:ext cx="6990120" cy="5450760"/>
          </a:xfrm>
          <a:prstGeom prst="rect">
            <a:avLst/>
          </a:prstGeom>
          <a:ln w="0">
            <a:noFill/>
          </a:ln>
        </p:spPr>
      </p:pic>
      <p:sp>
        <p:nvSpPr>
          <p:cNvPr id="309" name="TextShape 2"/>
          <p:cNvSpPr txBox="1"/>
          <p:nvPr/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4000" spc="-1" strike="noStrike">
                <a:solidFill>
                  <a:srgbClr val="004378"/>
                </a:solidFill>
                <a:latin typeface="Calibri"/>
              </a:rPr>
              <a:t>We decided to solve a common issue faced by passengers as well as parents and their children, traveling by air.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  <a:effectLst>
            <a:outerShdw dist="0" dir="0">
              <a:srgbClr val="000000">
                <a:alpha val="60000"/>
              </a:srgbClr>
            </a:outerShdw>
          </a:effectLst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fefefe"/>
                </a:solidFill>
                <a:latin typeface="Century Gothic"/>
              </a:rPr>
              <a:t>INSPIRATION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11" name="TextShape 2"/>
          <p:cNvSpPr txBox="1"/>
          <p:nvPr/>
        </p:nvSpPr>
        <p:spPr>
          <a:xfrm>
            <a:off x="565920" y="2774160"/>
            <a:ext cx="10554120" cy="3636000"/>
          </a:xfrm>
          <a:prstGeom prst="rect">
            <a:avLst/>
          </a:prstGeom>
          <a:noFill/>
          <a:ln w="0">
            <a:noFill/>
          </a:ln>
          <a:effectLst>
            <a:outerShdw dist="0" dir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00c6bb"/>
              </a:buClr>
              <a:buFont typeface="Century Gothic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Innovation stemmed from being aware of problems in our surroundings and producing a creative solution for them.</a:t>
            </a:r>
            <a:endParaRPr b="0" lang="en-US" sz="24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24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24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00c6bb"/>
              </a:buClr>
              <a:buFont typeface="Century Gothic"/>
              <a:buAutoNum type="arabicPeriod"/>
            </a:pPr>
            <a:r>
              <a:rPr b="0" lang="en-IN" sz="24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This product is aligned with </a:t>
            </a:r>
            <a:r>
              <a:rPr b="1" lang="en-IN" sz="2400" spc="-1" strike="noStrike">
                <a:solidFill>
                  <a:srgbClr val="44fff5"/>
                </a:solidFill>
                <a:latin typeface="Century Gothic"/>
                <a:ea typeface="Century Gothic"/>
              </a:rPr>
              <a:t>Mothercare’s vision </a:t>
            </a:r>
            <a:r>
              <a:rPr b="0" lang="en-IN" sz="2400" spc="-1" strike="noStrike">
                <a:solidFill>
                  <a:srgbClr val="44fff5"/>
                </a:solidFill>
                <a:latin typeface="Century Gothic"/>
                <a:ea typeface="Century Gothic"/>
              </a:rPr>
              <a:t>- “</a:t>
            </a:r>
            <a:r>
              <a:rPr b="1" lang="en-IN" sz="2400" spc="-1" strike="noStrike">
                <a:solidFill>
                  <a:srgbClr val="44fff5"/>
                </a:solidFill>
                <a:latin typeface="Century Gothic"/>
                <a:ea typeface="Century Gothic"/>
              </a:rPr>
              <a:t>help parents and children create their life story</a:t>
            </a:r>
            <a:r>
              <a:rPr b="0" lang="en-IN" sz="2400" spc="-1" strike="noStrike">
                <a:solidFill>
                  <a:srgbClr val="44fff5"/>
                </a:solidFill>
                <a:latin typeface="Century Gothic"/>
                <a:ea typeface="Century Gothic"/>
              </a:rPr>
              <a:t>”</a:t>
            </a:r>
            <a:r>
              <a:rPr b="0" lang="en-IN" sz="24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; and what better way to enhance life's story than providing a safe and comfortable travel catering to all needs a parent or child could possibly have.</a:t>
            </a:r>
            <a:endParaRPr b="0" lang="en-US" sz="24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24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24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979560" y="1092960"/>
            <a:ext cx="3913560" cy="91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5400" spc="-1" strike="noStrike">
                <a:solidFill>
                  <a:srgbClr val="ffffff"/>
                </a:solidFill>
                <a:latin typeface="Arial"/>
              </a:rPr>
              <a:t>FEATURES</a:t>
            </a:r>
            <a:endParaRPr b="0" lang="en-GB" sz="5400" spc="-1" strike="noStrike">
              <a:latin typeface="Arial"/>
            </a:endParaRPr>
          </a:p>
        </p:txBody>
      </p:sp>
      <p:grpSp>
        <p:nvGrpSpPr>
          <p:cNvPr id="313" name="Group 2"/>
          <p:cNvGrpSpPr/>
          <p:nvPr/>
        </p:nvGrpSpPr>
        <p:grpSpPr>
          <a:xfrm>
            <a:off x="637920" y="436320"/>
            <a:ext cx="10905120" cy="5975640"/>
            <a:chOff x="637920" y="436320"/>
            <a:chExt cx="10905120" cy="5975640"/>
          </a:xfrm>
        </p:grpSpPr>
        <p:sp>
          <p:nvSpPr>
            <p:cNvPr id="314" name="Line 3"/>
            <p:cNvSpPr/>
            <p:nvPr/>
          </p:nvSpPr>
          <p:spPr>
            <a:xfrm flipH="1">
              <a:off x="6090120" y="1238040"/>
              <a:ext cx="5760" cy="5173920"/>
            </a:xfrm>
            <a:prstGeom prst="line">
              <a:avLst/>
            </a:prstGeom>
            <a:ln cap="rnd" w="44450">
              <a:solidFill>
                <a:schemeClr val="bg1"/>
              </a:solidFill>
              <a:round/>
              <a:headEnd len="sm" type="oval" w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5" name="Line 4"/>
            <p:cNvSpPr/>
            <p:nvPr/>
          </p:nvSpPr>
          <p:spPr>
            <a:xfrm flipH="1">
              <a:off x="6090120" y="6411960"/>
              <a:ext cx="5452920" cy="0"/>
            </a:xfrm>
            <a:prstGeom prst="line">
              <a:avLst/>
            </a:prstGeom>
            <a:ln cap="rnd" w="44450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6" name="Line 5"/>
            <p:cNvSpPr/>
            <p:nvPr/>
          </p:nvSpPr>
          <p:spPr>
            <a:xfrm>
              <a:off x="11543040" y="477000"/>
              <a:ext cx="0" cy="5896080"/>
            </a:xfrm>
            <a:prstGeom prst="line">
              <a:avLst/>
            </a:prstGeom>
            <a:ln cap="rnd" w="44450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7" name="Line 6"/>
            <p:cNvSpPr/>
            <p:nvPr/>
          </p:nvSpPr>
          <p:spPr>
            <a:xfrm flipH="1" flipV="1">
              <a:off x="648720" y="455400"/>
              <a:ext cx="10894320" cy="41040"/>
            </a:xfrm>
            <a:prstGeom prst="line">
              <a:avLst/>
            </a:prstGeom>
            <a:ln cap="rnd" w="44450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8" name="Line 7"/>
            <p:cNvSpPr/>
            <p:nvPr/>
          </p:nvSpPr>
          <p:spPr>
            <a:xfrm>
              <a:off x="637920" y="436320"/>
              <a:ext cx="10800" cy="2658960"/>
            </a:xfrm>
            <a:prstGeom prst="line">
              <a:avLst/>
            </a:prstGeom>
            <a:ln cap="rnd" w="44450">
              <a:solidFill>
                <a:schemeClr val="bg1"/>
              </a:solidFill>
              <a:round/>
              <a:tailEnd len="sm" type="oval" w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19" name="CustomShape 8"/>
          <p:cNvSpPr/>
          <p:nvPr/>
        </p:nvSpPr>
        <p:spPr>
          <a:xfrm>
            <a:off x="5731920" y="1738080"/>
            <a:ext cx="706320" cy="706320"/>
          </a:xfrm>
          <a:prstGeom prst="ellipse">
            <a:avLst/>
          </a:prstGeom>
          <a:solidFill>
            <a:schemeClr val="bg1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CustomShape 9"/>
          <p:cNvSpPr/>
          <p:nvPr/>
        </p:nvSpPr>
        <p:spPr>
          <a:xfrm>
            <a:off x="5731920" y="2872440"/>
            <a:ext cx="706320" cy="706320"/>
          </a:xfrm>
          <a:prstGeom prst="ellipse">
            <a:avLst/>
          </a:prstGeom>
          <a:solidFill>
            <a:schemeClr val="bg1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CustomShape 10"/>
          <p:cNvSpPr/>
          <p:nvPr/>
        </p:nvSpPr>
        <p:spPr>
          <a:xfrm>
            <a:off x="5731920" y="4006800"/>
            <a:ext cx="706320" cy="706320"/>
          </a:xfrm>
          <a:prstGeom prst="ellipse">
            <a:avLst/>
          </a:prstGeom>
          <a:solidFill>
            <a:schemeClr val="bg1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CustomShape 11"/>
          <p:cNvSpPr/>
          <p:nvPr/>
        </p:nvSpPr>
        <p:spPr>
          <a:xfrm>
            <a:off x="5731920" y="5141160"/>
            <a:ext cx="706320" cy="706320"/>
          </a:xfrm>
          <a:prstGeom prst="ellipse">
            <a:avLst/>
          </a:prstGeom>
          <a:solidFill>
            <a:schemeClr val="bg1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23" name="Group 12"/>
          <p:cNvGrpSpPr/>
          <p:nvPr/>
        </p:nvGrpSpPr>
        <p:grpSpPr>
          <a:xfrm>
            <a:off x="6703560" y="1663200"/>
            <a:ext cx="4525560" cy="942480"/>
            <a:chOff x="6703560" y="1663200"/>
            <a:chExt cx="4525560" cy="942480"/>
          </a:xfrm>
        </p:grpSpPr>
        <p:sp>
          <p:nvSpPr>
            <p:cNvPr id="324" name="CustomShape 13"/>
            <p:cNvSpPr/>
            <p:nvPr/>
          </p:nvSpPr>
          <p:spPr>
            <a:xfrm>
              <a:off x="6721920" y="2088000"/>
              <a:ext cx="4507200" cy="517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ffffff"/>
                  </a:solidFill>
                  <a:latin typeface="Arial"/>
                  <a:ea typeface="Century Gothic"/>
                </a:rPr>
                <a:t>A separate compartment for kids and mothers </a:t>
              </a:r>
              <a:endParaRPr b="0" lang="en-GB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600" spc="-1" strike="noStrike">
                <a:latin typeface="Arial"/>
              </a:endParaRPr>
            </a:p>
          </p:txBody>
        </p:sp>
        <p:sp>
          <p:nvSpPr>
            <p:cNvPr id="325" name="CustomShape 14"/>
            <p:cNvSpPr/>
            <p:nvPr/>
          </p:nvSpPr>
          <p:spPr>
            <a:xfrm>
              <a:off x="6703560" y="1663200"/>
              <a:ext cx="4507200" cy="457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2400" spc="-1" strike="noStrike">
                  <a:solidFill>
                    <a:srgbClr val="ffffff"/>
                  </a:solidFill>
                  <a:latin typeface="Arial"/>
                </a:rPr>
                <a:t>Special Compartment</a:t>
              </a:r>
              <a:endParaRPr b="0" lang="en-GB" sz="2400" spc="-1" strike="noStrike">
                <a:latin typeface="Arial"/>
              </a:endParaRPr>
            </a:p>
          </p:txBody>
        </p:sp>
      </p:grpSp>
      <p:sp>
        <p:nvSpPr>
          <p:cNvPr id="326" name="CustomShape 15"/>
          <p:cNvSpPr/>
          <p:nvPr/>
        </p:nvSpPr>
        <p:spPr>
          <a:xfrm>
            <a:off x="5731920" y="1829520"/>
            <a:ext cx="70632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2800" spc="-1" strike="noStrike">
                <a:solidFill>
                  <a:srgbClr val="fc3c28"/>
                </a:solidFill>
                <a:latin typeface="Arial"/>
              </a:rPr>
              <a:t>01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327" name="CustomShape 16"/>
          <p:cNvSpPr/>
          <p:nvPr/>
        </p:nvSpPr>
        <p:spPr>
          <a:xfrm>
            <a:off x="5731920" y="2971440"/>
            <a:ext cx="70632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2800" spc="-1" strike="noStrike">
                <a:solidFill>
                  <a:srgbClr val="ff5390"/>
                </a:solidFill>
                <a:latin typeface="Arial"/>
              </a:rPr>
              <a:t>02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328" name="CustomShape 17"/>
          <p:cNvSpPr/>
          <p:nvPr/>
        </p:nvSpPr>
        <p:spPr>
          <a:xfrm>
            <a:off x="5731920" y="4113720"/>
            <a:ext cx="70632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2800" spc="-1" strike="noStrike">
                <a:solidFill>
                  <a:srgbClr val="ca6bf8"/>
                </a:solidFill>
                <a:latin typeface="Arial"/>
              </a:rPr>
              <a:t>03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329" name="CustomShape 18"/>
          <p:cNvSpPr/>
          <p:nvPr/>
        </p:nvSpPr>
        <p:spPr>
          <a:xfrm>
            <a:off x="5731920" y="5255640"/>
            <a:ext cx="70632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2800" spc="-1" strike="noStrike">
                <a:solidFill>
                  <a:srgbClr val="79bfcd"/>
                </a:solidFill>
                <a:latin typeface="Arial"/>
              </a:rPr>
              <a:t>04</a:t>
            </a:r>
            <a:endParaRPr b="0" lang="en-GB" sz="2800" spc="-1" strike="noStrike">
              <a:latin typeface="Arial"/>
            </a:endParaRPr>
          </a:p>
        </p:txBody>
      </p:sp>
      <p:grpSp>
        <p:nvGrpSpPr>
          <p:cNvPr id="330" name="Group 19"/>
          <p:cNvGrpSpPr/>
          <p:nvPr/>
        </p:nvGrpSpPr>
        <p:grpSpPr>
          <a:xfrm>
            <a:off x="6703560" y="2574000"/>
            <a:ext cx="4525560" cy="1162800"/>
            <a:chOff x="6703560" y="2574000"/>
            <a:chExt cx="4525560" cy="1162800"/>
          </a:xfrm>
        </p:grpSpPr>
        <p:sp>
          <p:nvSpPr>
            <p:cNvPr id="331" name="CustomShape 20"/>
            <p:cNvSpPr/>
            <p:nvPr/>
          </p:nvSpPr>
          <p:spPr>
            <a:xfrm>
              <a:off x="6721920" y="2998440"/>
              <a:ext cx="4507200" cy="738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-IN" sz="1600" spc="-1" strike="noStrike">
                  <a:solidFill>
                    <a:srgbClr val="ffffff"/>
                  </a:solidFill>
                  <a:latin typeface="Arial"/>
                  <a:ea typeface="Century Gothic"/>
                </a:rPr>
                <a:t>The compartment has soundproof walls for a better travel experience for all the passengers.</a:t>
              </a:r>
              <a:endParaRPr b="0" lang="en-GB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600" spc="-1" strike="noStrike">
                <a:latin typeface="Arial"/>
              </a:endParaRPr>
            </a:p>
          </p:txBody>
        </p:sp>
        <p:sp>
          <p:nvSpPr>
            <p:cNvPr id="332" name="CustomShape 21"/>
            <p:cNvSpPr/>
            <p:nvPr/>
          </p:nvSpPr>
          <p:spPr>
            <a:xfrm>
              <a:off x="6703560" y="2574000"/>
              <a:ext cx="4507200" cy="457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2400" spc="-1" strike="noStrike">
                  <a:solidFill>
                    <a:srgbClr val="ffffff"/>
                  </a:solidFill>
                  <a:latin typeface="Arial"/>
                </a:rPr>
                <a:t>Sound-proof walls</a:t>
              </a:r>
              <a:endParaRPr b="0" lang="en-GB" sz="2400" spc="-1" strike="noStrike">
                <a:latin typeface="Arial"/>
              </a:endParaRPr>
            </a:p>
          </p:txBody>
        </p:sp>
      </p:grpSp>
      <p:grpSp>
        <p:nvGrpSpPr>
          <p:cNvPr id="333" name="Group 22"/>
          <p:cNvGrpSpPr/>
          <p:nvPr/>
        </p:nvGrpSpPr>
        <p:grpSpPr>
          <a:xfrm>
            <a:off x="6703560" y="3783600"/>
            <a:ext cx="4525560" cy="1155600"/>
            <a:chOff x="6703560" y="3783600"/>
            <a:chExt cx="4525560" cy="1155600"/>
          </a:xfrm>
        </p:grpSpPr>
        <p:sp>
          <p:nvSpPr>
            <p:cNvPr id="334" name="CustomShape 23"/>
            <p:cNvSpPr/>
            <p:nvPr/>
          </p:nvSpPr>
          <p:spPr>
            <a:xfrm>
              <a:off x="6721920" y="4208040"/>
              <a:ext cx="4507200" cy="731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-IN" sz="1400" spc="-1" strike="noStrike">
                  <a:solidFill>
                    <a:srgbClr val="ffffff"/>
                  </a:solidFill>
                  <a:latin typeface="Arial"/>
                  <a:ea typeface="Century Gothic"/>
                </a:rPr>
                <a:t>Specialized comfortable and turbulence-safe baby seats for toddlers and newborns (like car seats but plane friendly ).</a:t>
              </a:r>
              <a:endParaRPr b="0" lang="en-GB" sz="1400" spc="-1" strike="noStrike">
                <a:latin typeface="Arial"/>
              </a:endParaRPr>
            </a:p>
          </p:txBody>
        </p:sp>
        <p:sp>
          <p:nvSpPr>
            <p:cNvPr id="335" name="CustomShape 24"/>
            <p:cNvSpPr/>
            <p:nvPr/>
          </p:nvSpPr>
          <p:spPr>
            <a:xfrm>
              <a:off x="6703560" y="3783600"/>
              <a:ext cx="4507200" cy="457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2400" spc="-1" strike="noStrike">
                  <a:solidFill>
                    <a:srgbClr val="ffffff"/>
                  </a:solidFill>
                  <a:latin typeface="Arial"/>
                </a:rPr>
                <a:t>Baby seats</a:t>
              </a:r>
              <a:endParaRPr b="0" lang="en-GB" sz="2400" spc="-1" strike="noStrike">
                <a:latin typeface="Arial"/>
              </a:endParaRPr>
            </a:p>
          </p:txBody>
        </p:sp>
      </p:grpSp>
      <p:grpSp>
        <p:nvGrpSpPr>
          <p:cNvPr id="336" name="Group 25"/>
          <p:cNvGrpSpPr/>
          <p:nvPr/>
        </p:nvGrpSpPr>
        <p:grpSpPr>
          <a:xfrm>
            <a:off x="6703560" y="5089680"/>
            <a:ext cx="4525560" cy="1002960"/>
            <a:chOff x="6703560" y="5089680"/>
            <a:chExt cx="4525560" cy="1002960"/>
          </a:xfrm>
        </p:grpSpPr>
        <p:sp>
          <p:nvSpPr>
            <p:cNvPr id="337" name="CustomShape 26"/>
            <p:cNvSpPr/>
            <p:nvPr/>
          </p:nvSpPr>
          <p:spPr>
            <a:xfrm>
              <a:off x="6721920" y="5514120"/>
              <a:ext cx="4507200" cy="578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-IN" sz="1600" spc="-1" strike="noStrike">
                  <a:solidFill>
                    <a:srgbClr val="ffffff"/>
                  </a:solidFill>
                  <a:latin typeface="Arial"/>
                  <a:ea typeface="Century Gothic"/>
                </a:rPr>
                <a:t>Flight attendants who are also trained nannies and babysitters.</a:t>
              </a:r>
              <a:endParaRPr b="0" lang="en-GB" sz="1600" spc="-1" strike="noStrike">
                <a:latin typeface="Arial"/>
              </a:endParaRPr>
            </a:p>
          </p:txBody>
        </p:sp>
        <p:sp>
          <p:nvSpPr>
            <p:cNvPr id="338" name="CustomShape 27"/>
            <p:cNvSpPr/>
            <p:nvPr/>
          </p:nvSpPr>
          <p:spPr>
            <a:xfrm>
              <a:off x="6703560" y="5089680"/>
              <a:ext cx="4507200" cy="457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2400" spc="-1" strike="noStrike">
                  <a:solidFill>
                    <a:srgbClr val="ffffff"/>
                  </a:solidFill>
                  <a:latin typeface="Arial"/>
                </a:rPr>
                <a:t>In flight nannies</a:t>
              </a:r>
              <a:endParaRPr b="0" lang="en-GB" sz="2400" spc="-1" strike="noStrike">
                <a:latin typeface="Arial"/>
              </a:endParaRPr>
            </a:p>
          </p:txBody>
        </p:sp>
      </p:grpSp>
      <p:pic>
        <p:nvPicPr>
          <p:cNvPr id="339" name="Picture 2" descr=""/>
          <p:cNvPicPr/>
          <p:nvPr/>
        </p:nvPicPr>
        <p:blipFill>
          <a:blip r:embed="rId1"/>
          <a:stretch/>
        </p:blipFill>
        <p:spPr>
          <a:xfrm>
            <a:off x="542880" y="2120760"/>
            <a:ext cx="4456800" cy="4561920"/>
          </a:xfrm>
          <a:prstGeom prst="rect">
            <a:avLst/>
          </a:prstGeom>
          <a:ln w="0">
            <a:noFill/>
          </a:ln>
          <a:effectLst>
            <a:glow rad="291960">
              <a:srgbClr val="5bff9c">
                <a:alpha val="40000"/>
              </a:srgbClr>
            </a:glo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"/>
          <p:cNvSpPr/>
          <p:nvPr/>
        </p:nvSpPr>
        <p:spPr>
          <a:xfrm>
            <a:off x="979560" y="1092960"/>
            <a:ext cx="3913560" cy="91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Century Gothic"/>
              </a:rPr>
              <a:t>FEATURES</a:t>
            </a:r>
            <a:endParaRPr b="0" lang="en-GB" sz="5400" spc="-1" strike="noStrike">
              <a:latin typeface="Arial"/>
            </a:endParaRPr>
          </a:p>
        </p:txBody>
      </p:sp>
      <p:grpSp>
        <p:nvGrpSpPr>
          <p:cNvPr id="341" name="Group 2"/>
          <p:cNvGrpSpPr/>
          <p:nvPr/>
        </p:nvGrpSpPr>
        <p:grpSpPr>
          <a:xfrm>
            <a:off x="637920" y="436320"/>
            <a:ext cx="10905120" cy="5975640"/>
            <a:chOff x="637920" y="436320"/>
            <a:chExt cx="10905120" cy="5975640"/>
          </a:xfrm>
        </p:grpSpPr>
        <p:sp>
          <p:nvSpPr>
            <p:cNvPr id="342" name="Line 3"/>
            <p:cNvSpPr/>
            <p:nvPr/>
          </p:nvSpPr>
          <p:spPr>
            <a:xfrm flipH="1">
              <a:off x="6090120" y="1238040"/>
              <a:ext cx="5760" cy="5173920"/>
            </a:xfrm>
            <a:prstGeom prst="line">
              <a:avLst/>
            </a:prstGeom>
            <a:ln cap="rnd" w="44450">
              <a:solidFill>
                <a:schemeClr val="bg1"/>
              </a:solidFill>
              <a:round/>
              <a:headEnd len="sm" type="oval" w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3" name="Line 4"/>
            <p:cNvSpPr/>
            <p:nvPr/>
          </p:nvSpPr>
          <p:spPr>
            <a:xfrm flipH="1">
              <a:off x="6090120" y="6411960"/>
              <a:ext cx="5452920" cy="0"/>
            </a:xfrm>
            <a:prstGeom prst="line">
              <a:avLst/>
            </a:prstGeom>
            <a:ln cap="rnd" w="44450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4" name="Line 5"/>
            <p:cNvSpPr/>
            <p:nvPr/>
          </p:nvSpPr>
          <p:spPr>
            <a:xfrm>
              <a:off x="11543040" y="477000"/>
              <a:ext cx="0" cy="5896080"/>
            </a:xfrm>
            <a:prstGeom prst="line">
              <a:avLst/>
            </a:prstGeom>
            <a:ln cap="rnd" w="44450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5" name="Line 6"/>
            <p:cNvSpPr/>
            <p:nvPr/>
          </p:nvSpPr>
          <p:spPr>
            <a:xfrm flipH="1" flipV="1">
              <a:off x="648720" y="455400"/>
              <a:ext cx="10894320" cy="41040"/>
            </a:xfrm>
            <a:prstGeom prst="line">
              <a:avLst/>
            </a:prstGeom>
            <a:ln cap="rnd" w="44450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6" name="Line 7"/>
            <p:cNvSpPr/>
            <p:nvPr/>
          </p:nvSpPr>
          <p:spPr>
            <a:xfrm>
              <a:off x="637920" y="436320"/>
              <a:ext cx="10800" cy="2658960"/>
            </a:xfrm>
            <a:prstGeom prst="line">
              <a:avLst/>
            </a:prstGeom>
            <a:ln cap="rnd" w="44450">
              <a:solidFill>
                <a:schemeClr val="bg1"/>
              </a:solidFill>
              <a:round/>
              <a:tailEnd len="sm" type="oval" w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47" name="CustomShape 8"/>
          <p:cNvSpPr/>
          <p:nvPr/>
        </p:nvSpPr>
        <p:spPr>
          <a:xfrm>
            <a:off x="5731920" y="1738080"/>
            <a:ext cx="706320" cy="706320"/>
          </a:xfrm>
          <a:prstGeom prst="ellipse">
            <a:avLst/>
          </a:prstGeom>
          <a:solidFill>
            <a:schemeClr val="bg1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" name="CustomShape 9"/>
          <p:cNvSpPr/>
          <p:nvPr/>
        </p:nvSpPr>
        <p:spPr>
          <a:xfrm>
            <a:off x="5731920" y="2872440"/>
            <a:ext cx="706320" cy="706320"/>
          </a:xfrm>
          <a:prstGeom prst="ellipse">
            <a:avLst/>
          </a:prstGeom>
          <a:solidFill>
            <a:schemeClr val="bg1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CustomShape 10"/>
          <p:cNvSpPr/>
          <p:nvPr/>
        </p:nvSpPr>
        <p:spPr>
          <a:xfrm>
            <a:off x="5731920" y="4006800"/>
            <a:ext cx="706320" cy="706320"/>
          </a:xfrm>
          <a:prstGeom prst="ellipse">
            <a:avLst/>
          </a:prstGeom>
          <a:solidFill>
            <a:schemeClr val="bg1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CustomShape 11"/>
          <p:cNvSpPr/>
          <p:nvPr/>
        </p:nvSpPr>
        <p:spPr>
          <a:xfrm>
            <a:off x="5731920" y="5141160"/>
            <a:ext cx="706320" cy="706320"/>
          </a:xfrm>
          <a:prstGeom prst="ellipse">
            <a:avLst/>
          </a:prstGeom>
          <a:solidFill>
            <a:schemeClr val="bg1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51" name="Group 12"/>
          <p:cNvGrpSpPr/>
          <p:nvPr/>
        </p:nvGrpSpPr>
        <p:grpSpPr>
          <a:xfrm>
            <a:off x="6703560" y="1200240"/>
            <a:ext cx="4525560" cy="1406520"/>
            <a:chOff x="6703560" y="1200240"/>
            <a:chExt cx="4525560" cy="1406520"/>
          </a:xfrm>
        </p:grpSpPr>
        <p:sp>
          <p:nvSpPr>
            <p:cNvPr id="352" name="CustomShape 13"/>
            <p:cNvSpPr/>
            <p:nvPr/>
          </p:nvSpPr>
          <p:spPr>
            <a:xfrm>
              <a:off x="6721920" y="1625040"/>
              <a:ext cx="4507200" cy="981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1600" spc="-1" strike="noStrike">
                  <a:solidFill>
                    <a:srgbClr val="ffffff"/>
                  </a:solidFill>
                  <a:latin typeface="Century Gothic"/>
                  <a:ea typeface="Century Gothic"/>
                </a:rPr>
                <a:t>Hygienic area for the parents to comfortably cater to the needs of the child.</a:t>
              </a:r>
              <a:endParaRPr b="0" lang="en-GB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IN" sz="1600" spc="-1" strike="noStrike">
                  <a:solidFill>
                    <a:srgbClr val="ffffff"/>
                  </a:solidFill>
                  <a:latin typeface="Century Gothic"/>
                  <a:ea typeface="Century Gothic"/>
                </a:rPr>
                <a:t> </a:t>
              </a:r>
              <a:r>
                <a:rPr b="0" lang="en-IN" sz="1400" spc="-1" strike="noStrike">
                  <a:solidFill>
                    <a:srgbClr val="ffffff"/>
                  </a:solidFill>
                  <a:latin typeface="Century Gothic"/>
                  <a:ea typeface="Century Gothic"/>
                </a:rPr>
                <a:t>( Diaper Changing station, Private area for nursing)</a:t>
              </a:r>
              <a:endParaRPr b="0" lang="en-GB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GB" sz="1400" spc="-1" strike="noStrike">
                <a:latin typeface="Arial"/>
              </a:endParaRPr>
            </a:p>
          </p:txBody>
        </p:sp>
        <p:sp>
          <p:nvSpPr>
            <p:cNvPr id="353" name="CustomShape 14"/>
            <p:cNvSpPr/>
            <p:nvPr/>
          </p:nvSpPr>
          <p:spPr>
            <a:xfrm>
              <a:off x="6703560" y="1200240"/>
              <a:ext cx="4507200" cy="457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entury Gothic"/>
                </a:rPr>
                <a:t>Baby care room</a:t>
              </a:r>
              <a:endParaRPr b="0" lang="en-GB" sz="2400" spc="-1" strike="noStrike">
                <a:latin typeface="Arial"/>
              </a:endParaRPr>
            </a:p>
          </p:txBody>
        </p:sp>
      </p:grpSp>
      <p:sp>
        <p:nvSpPr>
          <p:cNvPr id="354" name="CustomShape 15"/>
          <p:cNvSpPr/>
          <p:nvPr/>
        </p:nvSpPr>
        <p:spPr>
          <a:xfrm>
            <a:off x="5731920" y="1829520"/>
            <a:ext cx="706320" cy="51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>
            <a:sp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c6bb"/>
                </a:solidFill>
                <a:latin typeface="Century Gothic"/>
              </a:rPr>
              <a:t>05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355" name="CustomShape 16"/>
          <p:cNvSpPr/>
          <p:nvPr/>
        </p:nvSpPr>
        <p:spPr>
          <a:xfrm>
            <a:off x="5731920" y="2971440"/>
            <a:ext cx="706320" cy="51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>
            <a:sp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6feba0"/>
                </a:solidFill>
                <a:latin typeface="Century Gothic"/>
              </a:rPr>
              <a:t>06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356" name="CustomShape 17"/>
          <p:cNvSpPr/>
          <p:nvPr/>
        </p:nvSpPr>
        <p:spPr>
          <a:xfrm>
            <a:off x="5731920" y="4113720"/>
            <a:ext cx="706320" cy="51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>
            <a:sp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b6df5e"/>
                </a:solidFill>
                <a:latin typeface="Century Gothic"/>
              </a:rPr>
              <a:t>07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357" name="CustomShape 18"/>
          <p:cNvSpPr/>
          <p:nvPr/>
        </p:nvSpPr>
        <p:spPr>
          <a:xfrm>
            <a:off x="5731920" y="5255640"/>
            <a:ext cx="706320" cy="51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>
            <a:sp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efb251"/>
                </a:solidFill>
                <a:latin typeface="Century Gothic"/>
              </a:rPr>
              <a:t>08</a:t>
            </a:r>
            <a:endParaRPr b="0" lang="en-GB" sz="2800" spc="-1" strike="noStrike">
              <a:latin typeface="Arial"/>
            </a:endParaRPr>
          </a:p>
        </p:txBody>
      </p:sp>
      <p:grpSp>
        <p:nvGrpSpPr>
          <p:cNvPr id="358" name="Group 19"/>
          <p:cNvGrpSpPr/>
          <p:nvPr/>
        </p:nvGrpSpPr>
        <p:grpSpPr>
          <a:xfrm>
            <a:off x="6558840" y="2593080"/>
            <a:ext cx="4525560" cy="1246680"/>
            <a:chOff x="6558840" y="2593080"/>
            <a:chExt cx="4525560" cy="1246680"/>
          </a:xfrm>
        </p:grpSpPr>
        <p:sp>
          <p:nvSpPr>
            <p:cNvPr id="359" name="CustomShape 20"/>
            <p:cNvSpPr/>
            <p:nvPr/>
          </p:nvSpPr>
          <p:spPr>
            <a:xfrm>
              <a:off x="6577200" y="3017880"/>
              <a:ext cx="4507200" cy="821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1600" spc="-1" strike="noStrike">
                  <a:solidFill>
                    <a:srgbClr val="ffffff"/>
                  </a:solidFill>
                  <a:latin typeface="Century Gothic"/>
                  <a:ea typeface="Century Gothic"/>
                </a:rPr>
                <a:t>Has a reasonably sized play area. </a:t>
              </a:r>
              <a:endParaRPr b="0" lang="en-GB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IN" sz="1600" spc="-1" strike="noStrike">
                  <a:solidFill>
                    <a:srgbClr val="ffffff"/>
                  </a:solidFill>
                  <a:latin typeface="Century Gothic"/>
                  <a:ea typeface="Century Gothic"/>
                </a:rPr>
                <a:t>Helps keep children engaged, leading to lesser crying fits and tantrums during the flight.</a:t>
              </a:r>
              <a:endParaRPr b="0" lang="en-GB" sz="1600" spc="-1" strike="noStrike">
                <a:latin typeface="Arial"/>
              </a:endParaRPr>
            </a:p>
          </p:txBody>
        </p:sp>
        <p:sp>
          <p:nvSpPr>
            <p:cNvPr id="360" name="CustomShape 21"/>
            <p:cNvSpPr/>
            <p:nvPr/>
          </p:nvSpPr>
          <p:spPr>
            <a:xfrm>
              <a:off x="6558840" y="2593080"/>
              <a:ext cx="4507200" cy="457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entury Gothic"/>
                </a:rPr>
                <a:t>Toddler friendly room</a:t>
              </a:r>
              <a:endParaRPr b="0" lang="en-GB" sz="2400" spc="-1" strike="noStrike">
                <a:latin typeface="Arial"/>
              </a:endParaRPr>
            </a:p>
          </p:txBody>
        </p:sp>
      </p:grpSp>
      <p:grpSp>
        <p:nvGrpSpPr>
          <p:cNvPr id="361" name="Group 22"/>
          <p:cNvGrpSpPr/>
          <p:nvPr/>
        </p:nvGrpSpPr>
        <p:grpSpPr>
          <a:xfrm>
            <a:off x="6558840" y="3947400"/>
            <a:ext cx="4525560" cy="1003320"/>
            <a:chOff x="6558840" y="3947400"/>
            <a:chExt cx="4525560" cy="1003320"/>
          </a:xfrm>
        </p:grpSpPr>
        <p:sp>
          <p:nvSpPr>
            <p:cNvPr id="362" name="CustomShape 23"/>
            <p:cNvSpPr/>
            <p:nvPr/>
          </p:nvSpPr>
          <p:spPr>
            <a:xfrm>
              <a:off x="6577200" y="4372200"/>
              <a:ext cx="4507200" cy="578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1600" spc="-1" strike="noStrike">
                  <a:solidFill>
                    <a:srgbClr val="ffffff"/>
                  </a:solidFill>
                  <a:latin typeface="Century Gothic"/>
                  <a:ea typeface="Century Gothic"/>
                </a:rPr>
                <a:t>A mother care stroller service is available at the airport for the convenience of the parents</a:t>
              </a:r>
              <a:endParaRPr b="0" lang="en-GB" sz="1600" spc="-1" strike="noStrike">
                <a:latin typeface="Arial"/>
              </a:endParaRPr>
            </a:p>
          </p:txBody>
        </p:sp>
        <p:sp>
          <p:nvSpPr>
            <p:cNvPr id="363" name="CustomShape 24"/>
            <p:cNvSpPr/>
            <p:nvPr/>
          </p:nvSpPr>
          <p:spPr>
            <a:xfrm>
              <a:off x="6558840" y="3947400"/>
              <a:ext cx="4507200" cy="457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entury Gothic"/>
                </a:rPr>
                <a:t>Baby stroller</a:t>
              </a:r>
              <a:endParaRPr b="0" lang="en-GB" sz="2400" spc="-1" strike="noStrike">
                <a:latin typeface="Arial"/>
              </a:endParaRPr>
            </a:p>
          </p:txBody>
        </p:sp>
      </p:grpSp>
      <p:grpSp>
        <p:nvGrpSpPr>
          <p:cNvPr id="364" name="Group 25"/>
          <p:cNvGrpSpPr/>
          <p:nvPr/>
        </p:nvGrpSpPr>
        <p:grpSpPr>
          <a:xfrm>
            <a:off x="6703560" y="5089680"/>
            <a:ext cx="4525560" cy="1002960"/>
            <a:chOff x="6703560" y="5089680"/>
            <a:chExt cx="4525560" cy="1002960"/>
          </a:xfrm>
        </p:grpSpPr>
        <p:sp>
          <p:nvSpPr>
            <p:cNvPr id="365" name="CustomShape 26"/>
            <p:cNvSpPr/>
            <p:nvPr/>
          </p:nvSpPr>
          <p:spPr>
            <a:xfrm>
              <a:off x="6721920" y="5514120"/>
              <a:ext cx="4507200" cy="578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1600" spc="-1" strike="noStrike">
                  <a:solidFill>
                    <a:srgbClr val="ffffff"/>
                  </a:solidFill>
                  <a:latin typeface="Century Gothic"/>
                  <a:ea typeface="Century Gothic"/>
                </a:rPr>
                <a:t>Mothercare shop onboard with baby food and essentials.</a:t>
              </a:r>
              <a:endParaRPr b="0" lang="en-GB" sz="1600" spc="-1" strike="noStrike">
                <a:latin typeface="Arial"/>
              </a:endParaRPr>
            </a:p>
          </p:txBody>
        </p:sp>
        <p:sp>
          <p:nvSpPr>
            <p:cNvPr id="366" name="CustomShape 27"/>
            <p:cNvSpPr/>
            <p:nvPr/>
          </p:nvSpPr>
          <p:spPr>
            <a:xfrm>
              <a:off x="6703560" y="5089680"/>
              <a:ext cx="4507200" cy="457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entury Gothic"/>
                </a:rPr>
                <a:t>Inflight Duty-free </a:t>
              </a:r>
              <a:endParaRPr b="0" lang="en-GB" sz="2400" spc="-1" strike="noStrike">
                <a:latin typeface="Arial"/>
              </a:endParaRPr>
            </a:p>
          </p:txBody>
        </p:sp>
      </p:grpSp>
      <p:pic>
        <p:nvPicPr>
          <p:cNvPr id="367" name="Picture 2" descr="A picture containing transport&#10;&#10;Description automatically generated"/>
          <p:cNvPicPr/>
          <p:nvPr/>
        </p:nvPicPr>
        <p:blipFill>
          <a:blip r:embed="rId1"/>
          <a:stretch/>
        </p:blipFill>
        <p:spPr>
          <a:xfrm>
            <a:off x="371520" y="2121120"/>
            <a:ext cx="4597920" cy="4458240"/>
          </a:xfrm>
          <a:prstGeom prst="rect">
            <a:avLst/>
          </a:prstGeom>
          <a:ln w="0">
            <a:noFill/>
          </a:ln>
          <a:effectLst>
            <a:glow rad="241200">
              <a:srgbClr val="5bff9c">
                <a:alpha val="40000"/>
              </a:srgbClr>
            </a:glo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</TotalTime>
  <Application>LibreOffice/7.0.4.2$Windows_X86_64 LibreOffice_project/dcf040e67528d9187c66b2379df5ea4407429775</Application>
  <AppVersion>15.0000</AppVersion>
  <Words>419</Words>
  <Paragraphs>74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2022-01-30T12:01:14Z</dcterms:created>
  <dc:creator>Aryanashu</dc:creator>
  <dc:description/>
  <dc:language>en-GB</dc:language>
  <cp:lastModifiedBy/>
  <dcterms:modified xsi:type="dcterms:W3CDTF">2022-01-31T14:53:33Z</dcterms:modified>
  <cp:revision>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14</vt:i4>
  </property>
</Properties>
</file>