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9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90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0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ICT division to give digital ID card to freelancers | The Daily Star">
            <a:extLst>
              <a:ext uri="{FF2B5EF4-FFF2-40B4-BE49-F238E27FC236}">
                <a16:creationId xmlns:a16="http://schemas.microsoft.com/office/drawing/2014/main" id="{362EECA1-3737-4CD6-9E76-9A8E13BBC8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970" y="5911222"/>
            <a:ext cx="1380642" cy="7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gital bangladesh Logo Vector (.EPS) Free Download">
            <a:extLst>
              <a:ext uri="{FF2B5EF4-FFF2-40B4-BE49-F238E27FC236}">
                <a16:creationId xmlns:a16="http://schemas.microsoft.com/office/drawing/2014/main" id="{05416056-7D06-44FC-9AC8-75E87AA127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28" y="5911221"/>
            <a:ext cx="1716660" cy="7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80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9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6D708-7371-4A5D-A1D9-9F35A6E7251C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833BE0-1054-4490-8915-50D65A4E6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tohtml.net/" TargetMode="External"/><Relationship Id="rId2" Type="http://schemas.openxmlformats.org/officeDocument/2006/relationships/hyperlink" Target="https://html5-editor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www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1E30-E4B3-49DD-9F48-1A1081FCF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B0004-B6F0-4155-BA2E-04DA26FB4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&amp; Earning Development Project (LEDP)</a:t>
            </a:r>
          </a:p>
        </p:txBody>
      </p:sp>
      <p:pic>
        <p:nvPicPr>
          <p:cNvPr id="1026" name="Picture 2" descr="digital bangladesh Logo Vector (.EPS) Free Download">
            <a:extLst>
              <a:ext uri="{FF2B5EF4-FFF2-40B4-BE49-F238E27FC236}">
                <a16:creationId xmlns:a16="http://schemas.microsoft.com/office/drawing/2014/main" id="{9F371FB9-9968-4D8E-955D-55A48785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1139000"/>
            <a:ext cx="2857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T division to give digital ID card to freelancers | The Daily Star">
            <a:extLst>
              <a:ext uri="{FF2B5EF4-FFF2-40B4-BE49-F238E27FC236}">
                <a16:creationId xmlns:a16="http://schemas.microsoft.com/office/drawing/2014/main" id="{1A3425A2-2808-46C3-8639-7A5BA6DCD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809" y="1058800"/>
            <a:ext cx="2582742" cy="14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77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A652-6B14-4670-A0E0-1D2AE63D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9022-4574-45EE-BB03-7B8F9D58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young generation skilled</a:t>
            </a:r>
          </a:p>
          <a:p>
            <a:r>
              <a:rPr lang="en-US" dirty="0"/>
              <a:t>Introduce to outsourcing world</a:t>
            </a:r>
          </a:p>
          <a:p>
            <a:r>
              <a:rPr lang="en-US" dirty="0"/>
              <a:t>Reduce unemployment</a:t>
            </a:r>
          </a:p>
          <a:p>
            <a:r>
              <a:rPr lang="en-US" dirty="0"/>
              <a:t>Entrepreneurship</a:t>
            </a:r>
          </a:p>
          <a:p>
            <a:r>
              <a:rPr lang="en-US" dirty="0"/>
              <a:t>Make us fit in local job market</a:t>
            </a:r>
          </a:p>
          <a:p>
            <a:r>
              <a:rPr lang="en-US" dirty="0"/>
              <a:t>Update us with the current trend of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3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76AA-1C16-43BC-81C7-9824AE65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provide the Course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41E1-0780-4AFA-BF4C-5F8B3AFA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and earning development project by ICT ministry incorporate with some local IT companies</a:t>
            </a:r>
          </a:p>
        </p:txBody>
      </p:sp>
    </p:spTree>
    <p:extLst>
      <p:ext uri="{BB962C8B-B14F-4D97-AF65-F5344CB8AC3E}">
        <p14:creationId xmlns:p14="http://schemas.microsoft.com/office/powerpoint/2010/main" val="228487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7053-1353-4B6E-AEAE-3F9BE34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overcome unemployment by acquiring Technology Skills?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DAFF-60AF-49D9-8F06-E6885429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freelancing marketplace</a:t>
            </a:r>
          </a:p>
          <a:p>
            <a:r>
              <a:rPr lang="en-US" dirty="0"/>
              <a:t>Technology + Entrepreneurship = </a:t>
            </a:r>
            <a:r>
              <a:rPr lang="en-US" dirty="0" err="1"/>
              <a:t>Technopreneurship</a:t>
            </a:r>
            <a:endParaRPr lang="en-US" dirty="0"/>
          </a:p>
          <a:p>
            <a:r>
              <a:rPr lang="en-US" dirty="0"/>
              <a:t>Get job locally</a:t>
            </a:r>
          </a:p>
          <a:p>
            <a:r>
              <a:rPr lang="en-US" dirty="0"/>
              <a:t>Learn </a:t>
            </a:r>
            <a:r>
              <a:rPr lang="en-US" dirty="0">
                <a:sym typeface="Wingdings" panose="05000000000000000000" pitchFamily="2" charset="2"/>
              </a:rPr>
              <a:t> Teach  Benefit 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F30C-CBE0-4498-A8A5-A21C98A3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Internet and WWW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97C-045D-4D2E-B140-C50011AD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computer network</a:t>
            </a:r>
          </a:p>
          <a:p>
            <a:r>
              <a:rPr lang="en-US" dirty="0"/>
              <a:t>Server &amp; Client</a:t>
            </a:r>
          </a:p>
          <a:p>
            <a:r>
              <a:rPr lang="en-US" dirty="0"/>
              <a:t>Domain &amp; Hosting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World wide web</a:t>
            </a:r>
          </a:p>
        </p:txBody>
      </p:sp>
      <p:pic>
        <p:nvPicPr>
          <p:cNvPr id="3076" name="Picture 4" descr="What is the Internet? – All Major Seven Subjects">
            <a:extLst>
              <a:ext uri="{FF2B5EF4-FFF2-40B4-BE49-F238E27FC236}">
                <a16:creationId xmlns:a16="http://schemas.microsoft.com/office/drawing/2014/main" id="{637B56E5-7B21-4410-883D-E4FD57FB5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33" y="1990607"/>
            <a:ext cx="4162779" cy="287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28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0D99-9E7B-4765-B827-40D77F61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E722-9437-41EC-8AA6-F93F3E79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Website</a:t>
            </a:r>
          </a:p>
          <a:p>
            <a:r>
              <a:rPr lang="en-US" dirty="0"/>
              <a:t>Webapp</a:t>
            </a:r>
          </a:p>
          <a:p>
            <a:r>
              <a:rPr lang="en-US" dirty="0"/>
              <a:t>CMS</a:t>
            </a:r>
          </a:p>
          <a:p>
            <a:r>
              <a:rPr lang="en-US" dirty="0"/>
              <a:t>Ecommerce</a:t>
            </a:r>
          </a:p>
          <a:p>
            <a:r>
              <a:rPr lang="en-US" dirty="0"/>
              <a:t>Client side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Database</a:t>
            </a:r>
          </a:p>
        </p:txBody>
      </p:sp>
      <p:pic>
        <p:nvPicPr>
          <p:cNvPr id="4098" name="Picture 2" descr="Website development company, Professional web design company">
            <a:extLst>
              <a:ext uri="{FF2B5EF4-FFF2-40B4-BE49-F238E27FC236}">
                <a16:creationId xmlns:a16="http://schemas.microsoft.com/office/drawing/2014/main" id="{56EF2A57-F716-4D24-9EA7-99290526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97" y="1551742"/>
            <a:ext cx="3754515" cy="37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7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F6DF-0B79-4683-A579-BAC4ED83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Design tools and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C97D-8A42-419F-9E0C-04A5265F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  <a:p>
            <a:r>
              <a:rPr lang="en-US" dirty="0"/>
              <a:t>Html editor</a:t>
            </a:r>
          </a:p>
          <a:p>
            <a:pPr lvl="1"/>
            <a:r>
              <a:rPr lang="en-US" dirty="0"/>
              <a:t>Adobe Dreamweaver</a:t>
            </a:r>
          </a:p>
          <a:p>
            <a:pPr lvl="1"/>
            <a:r>
              <a:rPr lang="en-US" dirty="0"/>
              <a:t>Microsoft Expression</a:t>
            </a:r>
          </a:p>
          <a:p>
            <a:r>
              <a:rPr lang="en-US" dirty="0"/>
              <a:t>Online html editor</a:t>
            </a:r>
          </a:p>
          <a:p>
            <a:pPr lvl="1"/>
            <a:r>
              <a:rPr lang="en-US" dirty="0">
                <a:hlinkClick r:id="rId2"/>
              </a:rPr>
              <a:t>https://html5-editor.net/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https://wordtohtml.net/</a:t>
            </a:r>
            <a:endParaRPr lang="en-US" dirty="0"/>
          </a:p>
          <a:p>
            <a:r>
              <a:rPr lang="en-US" dirty="0"/>
              <a:t>Embedded html editor</a:t>
            </a:r>
          </a:p>
          <a:p>
            <a:pPr lvl="1"/>
            <a:r>
              <a:rPr lang="en-US" dirty="0" err="1"/>
              <a:t>CKEditor</a:t>
            </a:r>
            <a:endParaRPr lang="en-US" dirty="0"/>
          </a:p>
        </p:txBody>
      </p:sp>
      <p:pic>
        <p:nvPicPr>
          <p:cNvPr id="5122" name="Picture 2" descr="10+ Best Text Editors For Programming 2018 - Bisa Code">
            <a:extLst>
              <a:ext uri="{FF2B5EF4-FFF2-40B4-BE49-F238E27FC236}">
                <a16:creationId xmlns:a16="http://schemas.microsoft.com/office/drawing/2014/main" id="{07C39D28-B415-4C8A-8E6A-D825A778B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10" y="2026374"/>
            <a:ext cx="4488402" cy="2805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0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2812-A7A8-470D-8A8E-A8F7074B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F2BD-19D7-4F21-8B8F-1AD7D900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  <a:p>
            <a:r>
              <a:rPr lang="en-US" dirty="0"/>
              <a:t>Language and file type</a:t>
            </a:r>
          </a:p>
          <a:p>
            <a:r>
              <a:rPr lang="en-US" dirty="0"/>
              <a:t>Preview</a:t>
            </a:r>
          </a:p>
          <a:p>
            <a:r>
              <a:rPr lang="en-US" dirty="0"/>
              <a:t>Folder structure</a:t>
            </a:r>
          </a:p>
          <a:p>
            <a:endParaRPr lang="en-US" dirty="0"/>
          </a:p>
        </p:txBody>
      </p:sp>
      <p:pic>
        <p:nvPicPr>
          <p:cNvPr id="6146" name="Picture 2" descr="16 Best Code Editors for Windows and Mac (2019) @ MyThemeShop">
            <a:extLst>
              <a:ext uri="{FF2B5EF4-FFF2-40B4-BE49-F238E27FC236}">
                <a16:creationId xmlns:a16="http://schemas.microsoft.com/office/drawing/2014/main" id="{BBF6E142-F5E9-4065-B90E-30CFF7DB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9" y="1756761"/>
            <a:ext cx="3959553" cy="3344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698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6530-4D35-453C-9A08-6E631AFA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Online Resources?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DDF6-CA6C-4E81-BE6B-DC18B241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tutorial</a:t>
            </a:r>
          </a:p>
          <a:p>
            <a:pPr lvl="1"/>
            <a:r>
              <a:rPr lang="en-US" dirty="0">
                <a:hlinkClick r:id="rId2"/>
              </a:rPr>
              <a:t>https://www.w3schools.com/</a:t>
            </a:r>
            <a:endParaRPr lang="en-US" dirty="0"/>
          </a:p>
          <a:p>
            <a:r>
              <a:rPr lang="en-US" dirty="0"/>
              <a:t>Video tutorial</a:t>
            </a:r>
          </a:p>
          <a:p>
            <a:pPr lvl="1"/>
            <a:r>
              <a:rPr lang="en-US" dirty="0">
                <a:hlinkClick r:id="rId3"/>
              </a:rPr>
              <a:t>https://www.youtube.com/</a:t>
            </a:r>
            <a:endParaRPr lang="en-US" dirty="0"/>
          </a:p>
          <a:p>
            <a:r>
              <a:rPr lang="en-US" dirty="0"/>
              <a:t>Problem searching</a:t>
            </a:r>
          </a:p>
          <a:p>
            <a:pPr lvl="1"/>
            <a:r>
              <a:rPr lang="en-US" dirty="0">
                <a:hlinkClick r:id="rId4"/>
              </a:rPr>
              <a:t>https://www.google.com/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 descr="Free bookish resources for students and teachers amid COVID-19 ...">
            <a:extLst>
              <a:ext uri="{FF2B5EF4-FFF2-40B4-BE49-F238E27FC236}">
                <a16:creationId xmlns:a16="http://schemas.microsoft.com/office/drawing/2014/main" id="{027AEDC2-55CA-42CF-89F4-7504C05E9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7" y="1585912"/>
            <a:ext cx="4257675" cy="36861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012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559</TotalTime>
  <Words>200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Web Development</vt:lpstr>
      <vt:lpstr>Purpose of the Course</vt:lpstr>
      <vt:lpstr>Who provide the Course  </vt:lpstr>
      <vt:lpstr>How to overcome unemployment by acquiring Technology Skills? </vt:lpstr>
      <vt:lpstr>Introduction to Internet and WWW</vt:lpstr>
      <vt:lpstr>Introduction to Web Development</vt:lpstr>
      <vt:lpstr>Web Design tools and Editor</vt:lpstr>
      <vt:lpstr>Introduction to writing code</vt:lpstr>
      <vt:lpstr>What is Online Resources?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MD. Salah Uddin</dc:creator>
  <cp:lastModifiedBy>MD. Salah Uddin</cp:lastModifiedBy>
  <cp:revision>23</cp:revision>
  <dcterms:created xsi:type="dcterms:W3CDTF">2020-05-25T13:08:12Z</dcterms:created>
  <dcterms:modified xsi:type="dcterms:W3CDTF">2020-05-26T09:21:42Z</dcterms:modified>
</cp:coreProperties>
</file>