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  <p:sldMasterId id="2147483674" r:id="rId6"/>
    <p:sldMasterId id="214748367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</p:sldIdLst>
  <p:sldSz cy="6858000" cx="9144000"/>
  <p:notesSz cx="68818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9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7312" y="0"/>
            <a:ext cx="29829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7600" y="696912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975" y="4416425"/>
            <a:ext cx="5503862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829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7312" y="8829675"/>
            <a:ext cx="29829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0b034bc60_5_13:notes"/>
          <p:cNvSpPr txBox="1"/>
          <p:nvPr>
            <p:ph idx="1" type="body"/>
          </p:nvPr>
        </p:nvSpPr>
        <p:spPr>
          <a:xfrm>
            <a:off x="688975" y="4416425"/>
            <a:ext cx="5503862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50b034bc60_5_13:notes"/>
          <p:cNvSpPr/>
          <p:nvPr>
            <p:ph idx="2" type="sldImg"/>
          </p:nvPr>
        </p:nvSpPr>
        <p:spPr>
          <a:xfrm>
            <a:off x="1117600" y="696912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90b5b5b0_3_0:notes"/>
          <p:cNvSpPr/>
          <p:nvPr>
            <p:ph idx="2" type="sldImg"/>
          </p:nvPr>
        </p:nvSpPr>
        <p:spPr>
          <a:xfrm>
            <a:off x="1117600" y="696913"/>
            <a:ext cx="4646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g5690b5b5b0_3_0:notes"/>
          <p:cNvSpPr txBox="1"/>
          <p:nvPr>
            <p:ph idx="1" type="body"/>
          </p:nvPr>
        </p:nvSpPr>
        <p:spPr>
          <a:xfrm>
            <a:off x="688975" y="4416425"/>
            <a:ext cx="55038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5690b5b5b0_3_0:notes"/>
          <p:cNvSpPr txBox="1"/>
          <p:nvPr>
            <p:ph idx="12" type="sldNum"/>
          </p:nvPr>
        </p:nvSpPr>
        <p:spPr>
          <a:xfrm>
            <a:off x="3897312" y="8829675"/>
            <a:ext cx="298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90b5b5b0_2_0:notes"/>
          <p:cNvSpPr/>
          <p:nvPr>
            <p:ph idx="2" type="sldImg"/>
          </p:nvPr>
        </p:nvSpPr>
        <p:spPr>
          <a:xfrm>
            <a:off x="1117600" y="696912"/>
            <a:ext cx="4646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90b5b5b0_2_0:notes"/>
          <p:cNvSpPr txBox="1"/>
          <p:nvPr>
            <p:ph idx="1" type="body"/>
          </p:nvPr>
        </p:nvSpPr>
        <p:spPr>
          <a:xfrm>
            <a:off x="688975" y="4416425"/>
            <a:ext cx="55038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690b5b5b0_2_0:notes"/>
          <p:cNvSpPr txBox="1"/>
          <p:nvPr>
            <p:ph idx="12" type="sldNum"/>
          </p:nvPr>
        </p:nvSpPr>
        <p:spPr>
          <a:xfrm>
            <a:off x="3897312" y="8829675"/>
            <a:ext cx="2982900" cy="4650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690b5b5b0_7_0:notes"/>
          <p:cNvSpPr/>
          <p:nvPr>
            <p:ph idx="2" type="sldImg"/>
          </p:nvPr>
        </p:nvSpPr>
        <p:spPr>
          <a:xfrm>
            <a:off x="1117600" y="696912"/>
            <a:ext cx="4646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690b5b5b0_7_0:notes"/>
          <p:cNvSpPr txBox="1"/>
          <p:nvPr>
            <p:ph idx="1" type="body"/>
          </p:nvPr>
        </p:nvSpPr>
        <p:spPr>
          <a:xfrm>
            <a:off x="688975" y="4416425"/>
            <a:ext cx="55038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5690b5b5b0_7_0:notes"/>
          <p:cNvSpPr txBox="1"/>
          <p:nvPr>
            <p:ph idx="12" type="sldNum"/>
          </p:nvPr>
        </p:nvSpPr>
        <p:spPr>
          <a:xfrm>
            <a:off x="3897312" y="8829675"/>
            <a:ext cx="2982900" cy="4650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6858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905000"/>
            <a:ext cx="2590800" cy="47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457200" y="1371600"/>
            <a:ext cx="2590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3" type="body"/>
          </p:nvPr>
        </p:nvSpPr>
        <p:spPr>
          <a:xfrm>
            <a:off x="3276600" y="1371600"/>
            <a:ext cx="2590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4" type="body"/>
          </p:nvPr>
        </p:nvSpPr>
        <p:spPr>
          <a:xfrm>
            <a:off x="6096000" y="1371600"/>
            <a:ext cx="2590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5" type="body"/>
          </p:nvPr>
        </p:nvSpPr>
        <p:spPr>
          <a:xfrm>
            <a:off x="3276600" y="1905000"/>
            <a:ext cx="2590800" cy="47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6" type="body"/>
          </p:nvPr>
        </p:nvSpPr>
        <p:spPr>
          <a:xfrm>
            <a:off x="6096000" y="1905000"/>
            <a:ext cx="2590800" cy="47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6858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905000"/>
            <a:ext cx="2590800" cy="47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57200" y="1371600"/>
            <a:ext cx="2590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3" type="body"/>
          </p:nvPr>
        </p:nvSpPr>
        <p:spPr>
          <a:xfrm>
            <a:off x="3276600" y="1371600"/>
            <a:ext cx="2590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4" type="body"/>
          </p:nvPr>
        </p:nvSpPr>
        <p:spPr>
          <a:xfrm>
            <a:off x="6096000" y="1371600"/>
            <a:ext cx="2590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5" type="body"/>
          </p:nvPr>
        </p:nvSpPr>
        <p:spPr>
          <a:xfrm>
            <a:off x="3276600" y="1905000"/>
            <a:ext cx="2590800" cy="47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6" type="body"/>
          </p:nvPr>
        </p:nvSpPr>
        <p:spPr>
          <a:xfrm>
            <a:off x="6096000" y="1905000"/>
            <a:ext cx="2590800" cy="47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762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 rot="5400000">
            <a:off x="5014119" y="2453481"/>
            <a:ext cx="52879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 rot="5400000">
            <a:off x="823119" y="472282"/>
            <a:ext cx="52879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914400"/>
            <a:ext cx="3008313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575050" y="914400"/>
            <a:ext cx="511175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4" name="Google Shape;164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5" name="Google Shape;165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6" name="Google Shape;166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7" name="Google Shape;16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3" name="Google Shape;173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4" name="Google Shape;17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 rot="5400000">
            <a:off x="5014119" y="2453481"/>
            <a:ext cx="52879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 rot="5400000">
            <a:off x="823119" y="472282"/>
            <a:ext cx="52879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762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914400"/>
            <a:ext cx="3008313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3575050" y="914400"/>
            <a:ext cx="511175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569912"/>
          </a:xfrm>
          <a:prstGeom prst="rect">
            <a:avLst/>
          </a:prstGeom>
          <a:solidFill>
            <a:srgbClr val="CD00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ite_neu_logo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169862"/>
            <a:ext cx="3048000" cy="28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0" y="0"/>
            <a:ext cx="9144000" cy="569912"/>
          </a:xfrm>
          <a:prstGeom prst="rect">
            <a:avLst/>
          </a:prstGeom>
          <a:solidFill>
            <a:srgbClr val="CD00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ite_neu_logo.png" id="29" name="Google Shape;2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169862"/>
            <a:ext cx="3048000" cy="2873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0" y="0"/>
            <a:ext cx="9144000" cy="569912"/>
          </a:xfrm>
          <a:prstGeom prst="rect">
            <a:avLst/>
          </a:prstGeom>
          <a:solidFill>
            <a:srgbClr val="CD00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ite_neu_logo.png" id="101" name="Google Shape;10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169862"/>
            <a:ext cx="3048000" cy="28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0" y="0"/>
            <a:ext cx="9144000" cy="569912"/>
          </a:xfrm>
          <a:prstGeom prst="rect">
            <a:avLst/>
          </a:prstGeom>
          <a:solidFill>
            <a:srgbClr val="CD00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ite_neu_logo.png" id="119" name="Google Shape;119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169862"/>
            <a:ext cx="3048000" cy="2873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533400" y="8382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52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52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Project Progress</a:t>
            </a:r>
            <a:endParaRPr/>
          </a:p>
          <a:p>
            <a:pPr indent="0" lvl="0" marL="952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52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/>
              <a:t>Wenjun Song, Yanjun, Haimin Zhang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					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139700" y="2182813"/>
            <a:ext cx="0" cy="39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1425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/>
          <p:nvPr>
            <p:ph idx="1" type="subTitle"/>
          </p:nvPr>
        </p:nvSpPr>
        <p:spPr>
          <a:xfrm>
            <a:off x="945950" y="1985050"/>
            <a:ext cx="7924800" cy="25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•Collected and made research on the auto tagging and classification</a:t>
            </a:r>
            <a:endParaRPr sz="20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• Completed the development of document manage module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• </a:t>
            </a:r>
            <a:r>
              <a:rPr lang="en-US" sz="2000">
                <a:solidFill>
                  <a:schemeClr val="dk1"/>
                </a:solidFill>
              </a:rPr>
              <a:t>Completed the development of user manage module</a:t>
            </a:r>
            <a:endParaRPr sz="20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• Completed the implement of restful API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• Developing the data mutual module between the web part and the algorithm part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 txBox="1"/>
          <p:nvPr>
            <p:ph idx="4294967295" type="title"/>
          </p:nvPr>
        </p:nvSpPr>
        <p:spPr>
          <a:xfrm>
            <a:off x="457200" y="717875"/>
            <a:ext cx="8229600" cy="80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Development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31"/>
          <p:cNvSpPr txBox="1"/>
          <p:nvPr>
            <p:ph idx="4294967295" type="title"/>
          </p:nvPr>
        </p:nvSpPr>
        <p:spPr>
          <a:xfrm>
            <a:off x="457200" y="894125"/>
            <a:ext cx="8229600" cy="65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building</a:t>
            </a:r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1393400" y="1713496"/>
            <a:ext cx="64794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the 20 news dataset and bbc dataset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word2vec  model as embedding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 Classifier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auto-tagging papers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Reserach related Github of others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class, applying LDA model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Remaster scripts to ----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program artitecture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1026325" y="2037200"/>
            <a:ext cx="6858000" cy="30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summarization part into our product if time permits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discuss with team #3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assignment 3 --sentiment into our websiet if time permits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 txBox="1"/>
          <p:nvPr>
            <p:ph idx="4294967295" type="title"/>
          </p:nvPr>
        </p:nvSpPr>
        <p:spPr>
          <a:xfrm>
            <a:off x="548850" y="955200"/>
            <a:ext cx="8229600" cy="65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ideas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