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3" r:id="rId4"/>
    <p:sldId id="322" r:id="rId5"/>
    <p:sldId id="321" r:id="rId6"/>
    <p:sldId id="320" r:id="rId7"/>
    <p:sldId id="328" r:id="rId8"/>
    <p:sldId id="323" r:id="rId9"/>
    <p:sldId id="329" r:id="rId10"/>
    <p:sldId id="324" r:id="rId11"/>
    <p:sldId id="330" r:id="rId12"/>
    <p:sldId id="335" r:id="rId13"/>
    <p:sldId id="331" r:id="rId14"/>
    <p:sldId id="325" r:id="rId15"/>
    <p:sldId id="332" r:id="rId16"/>
    <p:sldId id="341" r:id="rId17"/>
    <p:sldId id="315" r:id="rId18"/>
    <p:sldId id="334" r:id="rId19"/>
    <p:sldId id="339" r:id="rId20"/>
    <p:sldId id="342" r:id="rId21"/>
    <p:sldId id="343" r:id="rId22"/>
    <p:sldId id="345" r:id="rId23"/>
    <p:sldId id="344" r:id="rId24"/>
    <p:sldId id="326" r:id="rId25"/>
    <p:sldId id="336" r:id="rId26"/>
    <p:sldId id="327" r:id="rId27"/>
    <p:sldId id="338" r:id="rId28"/>
    <p:sldId id="346" r:id="rId29"/>
    <p:sldId id="34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949E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624" y="-102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332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xmlns="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541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8194061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xmlns="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xmlns="" val="1808688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xmlns="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xmlns="" val="3633001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094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xmlns="" val="237382039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xmlns="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6421429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xmlns="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xmlns="" val="209586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2016069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xmlns="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xmlns="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xmlns="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xmlns="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xmlns="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xmlns="" val="2481013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07621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646480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2896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xmlns="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F21F04C-8749-4345-B067-28A2B57305AF}"/>
              </a:ext>
            </a:extLst>
          </p:cNvPr>
          <p:cNvSpPr txBox="1"/>
          <p:nvPr userDrawn="1"/>
        </p:nvSpPr>
        <p:spPr>
          <a:xfrm>
            <a:off x="7508534" y="14384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5A6CE06-A3BC-4ED0-9FDA-9BA09468A058}"/>
              </a:ext>
            </a:extLst>
          </p:cNvPr>
          <p:cNvSpPr txBox="1"/>
          <p:nvPr userDrawn="1"/>
        </p:nvSpPr>
        <p:spPr>
          <a:xfrm>
            <a:off x="7508534" y="23142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4ED34CC-3A85-48CC-9994-AF9BC61F30A9}"/>
              </a:ext>
            </a:extLst>
          </p:cNvPr>
          <p:cNvGrpSpPr/>
          <p:nvPr userDrawn="1"/>
        </p:nvGrpSpPr>
        <p:grpSpPr>
          <a:xfrm>
            <a:off x="8846665" y="482665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6C70955-D0E7-40CC-ABBD-1E9776AE70C3}"/>
              </a:ext>
            </a:extLst>
          </p:cNvPr>
          <p:cNvSpPr txBox="1"/>
          <p:nvPr userDrawn="1"/>
        </p:nvSpPr>
        <p:spPr>
          <a:xfrm>
            <a:off x="7533934" y="28514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AA8E4FE-9CB0-4914-A2B5-5A7A803F2969}"/>
              </a:ext>
            </a:extLst>
          </p:cNvPr>
          <p:cNvSpPr txBox="1"/>
          <p:nvPr userDrawn="1"/>
        </p:nvSpPr>
        <p:spPr>
          <a:xfrm>
            <a:off x="7533934" y="3502923"/>
            <a:ext cx="402336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We Create Quality Professional PPT Presentation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30D064C-A712-41B1-BFEB-D90E1A4EDF59}"/>
              </a:ext>
            </a:extLst>
          </p:cNvPr>
          <p:cNvSpPr txBox="1"/>
          <p:nvPr userDrawn="1"/>
        </p:nvSpPr>
        <p:spPr>
          <a:xfrm>
            <a:off x="8846664" y="6015558"/>
            <a:ext cx="28377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/>
                </a:solidFill>
                <a:cs typeface="Arial" pitchFamily="34" charset="0"/>
              </a:rPr>
              <a:t>RESTAURANT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xmlns="" val="154112372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922253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xmlns="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xmlns="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xmlns="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xmlns="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xmlns="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xmlns="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xmlns="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xmlns="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xmlns="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xmlns="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xmlns="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xmlns="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xmlns="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xmlns="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xmlns="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xmlns="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xmlns="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xmlns="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xmlns="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8582494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xmlns="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xmlns="" val="40027738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8895128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xmlns="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147071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xmlns="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xmlns="" val="4269870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5755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xmlns="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18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xmlns="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06402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xmlns="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xmlns="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792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335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0532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7107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81" r:id="rId3"/>
    <p:sldLayoutId id="214748368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3" r:id="rId2"/>
    <p:sldLayoutId id="2147483684" r:id="rId3"/>
    <p:sldLayoutId id="2147483685" r:id="rId4"/>
    <p:sldLayoutId id="214748368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xmlns="" id="{B030F607-5141-4D85-835E-B603C1B0EC57}"/>
              </a:ext>
            </a:extLst>
          </p:cNvPr>
          <p:cNvSpPr/>
          <p:nvPr/>
        </p:nvSpPr>
        <p:spPr>
          <a:xfrm rot="3091287">
            <a:off x="8388201" y="2924329"/>
            <a:ext cx="2315926" cy="294289"/>
          </a:xfrm>
          <a:custGeom>
            <a:avLst/>
            <a:gdLst>
              <a:gd name="connsiteX0" fmla="*/ 1708547 w 1724025"/>
              <a:gd name="connsiteY0" fmla="*/ 62865 h 219075"/>
              <a:gd name="connsiteX1" fmla="*/ 1722834 w 1724025"/>
              <a:gd name="connsiteY1" fmla="*/ 143828 h 219075"/>
              <a:gd name="connsiteX2" fmla="*/ 1680924 w 1724025"/>
              <a:gd name="connsiteY2" fmla="*/ 160973 h 219075"/>
              <a:gd name="connsiteX3" fmla="*/ 1538049 w 1724025"/>
              <a:gd name="connsiteY3" fmla="*/ 160973 h 219075"/>
              <a:gd name="connsiteX4" fmla="*/ 1498044 w 1724025"/>
              <a:gd name="connsiteY4" fmla="*/ 148590 h 219075"/>
              <a:gd name="connsiteX5" fmla="*/ 1467564 w 1724025"/>
              <a:gd name="connsiteY5" fmla="*/ 148590 h 219075"/>
              <a:gd name="connsiteX6" fmla="*/ 1403747 w 1724025"/>
              <a:gd name="connsiteY6" fmla="*/ 162878 h 219075"/>
              <a:gd name="connsiteX7" fmla="*/ 1396127 w 1724025"/>
              <a:gd name="connsiteY7" fmla="*/ 179070 h 219075"/>
              <a:gd name="connsiteX8" fmla="*/ 1352312 w 1724025"/>
              <a:gd name="connsiteY8" fmla="*/ 222885 h 219075"/>
              <a:gd name="connsiteX9" fmla="*/ 1298972 w 1724025"/>
              <a:gd name="connsiteY9" fmla="*/ 223837 h 219075"/>
              <a:gd name="connsiteX10" fmla="*/ 408384 w 1724025"/>
              <a:gd name="connsiteY10" fmla="*/ 223837 h 219075"/>
              <a:gd name="connsiteX11" fmla="*/ 382667 w 1724025"/>
              <a:gd name="connsiteY11" fmla="*/ 222885 h 219075"/>
              <a:gd name="connsiteX12" fmla="*/ 338852 w 1724025"/>
              <a:gd name="connsiteY12" fmla="*/ 179070 h 219075"/>
              <a:gd name="connsiteX13" fmla="*/ 331232 w 1724025"/>
              <a:gd name="connsiteY13" fmla="*/ 162878 h 219075"/>
              <a:gd name="connsiteX14" fmla="*/ 267414 w 1724025"/>
              <a:gd name="connsiteY14" fmla="*/ 148590 h 219075"/>
              <a:gd name="connsiteX15" fmla="*/ 236934 w 1724025"/>
              <a:gd name="connsiteY15" fmla="*/ 153353 h 219075"/>
              <a:gd name="connsiteX16" fmla="*/ 41672 w 1724025"/>
              <a:gd name="connsiteY16" fmla="*/ 160973 h 219075"/>
              <a:gd name="connsiteX17" fmla="*/ 714 w 1724025"/>
              <a:gd name="connsiteY17" fmla="*/ 126682 h 219075"/>
              <a:gd name="connsiteX18" fmla="*/ 3572 w 1724025"/>
              <a:gd name="connsiteY18" fmla="*/ 80963 h 219075"/>
              <a:gd name="connsiteX19" fmla="*/ 26432 w 1724025"/>
              <a:gd name="connsiteY19" fmla="*/ 62865 h 219075"/>
              <a:gd name="connsiteX20" fmla="*/ 211217 w 1724025"/>
              <a:gd name="connsiteY20" fmla="*/ 63817 h 219075"/>
              <a:gd name="connsiteX21" fmla="*/ 327422 w 1724025"/>
              <a:gd name="connsiteY21" fmla="*/ 63817 h 219075"/>
              <a:gd name="connsiteX22" fmla="*/ 335042 w 1724025"/>
              <a:gd name="connsiteY22" fmla="*/ 51435 h 219075"/>
              <a:gd name="connsiteX23" fmla="*/ 397907 w 1724025"/>
              <a:gd name="connsiteY23" fmla="*/ 0 h 219075"/>
              <a:gd name="connsiteX24" fmla="*/ 1334214 w 1724025"/>
              <a:gd name="connsiteY24" fmla="*/ 0 h 219075"/>
              <a:gd name="connsiteX25" fmla="*/ 1393269 w 1724025"/>
              <a:gd name="connsiteY25" fmla="*/ 52388 h 219075"/>
              <a:gd name="connsiteX26" fmla="*/ 1400889 w 1724025"/>
              <a:gd name="connsiteY26" fmla="*/ 63817 h 219075"/>
              <a:gd name="connsiteX27" fmla="*/ 1521857 w 1724025"/>
              <a:gd name="connsiteY27" fmla="*/ 62865 h 219075"/>
              <a:gd name="connsiteX28" fmla="*/ 1545669 w 1724025"/>
              <a:gd name="connsiteY28" fmla="*/ 60007 h 219075"/>
              <a:gd name="connsiteX29" fmla="*/ 1544717 w 1724025"/>
              <a:gd name="connsiteY29" fmla="*/ 60007 h 219075"/>
              <a:gd name="connsiteX30" fmla="*/ 1660922 w 1724025"/>
              <a:gd name="connsiteY30" fmla="*/ 61913 h 219075"/>
              <a:gd name="connsiteX31" fmla="*/ 1708547 w 1724025"/>
              <a:gd name="connsiteY31" fmla="*/ 6286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4025" h="219075">
                <a:moveTo>
                  <a:pt x="1708547" y="62865"/>
                </a:moveTo>
                <a:cubicBezTo>
                  <a:pt x="1733312" y="79057"/>
                  <a:pt x="1733312" y="120967"/>
                  <a:pt x="1722834" y="143828"/>
                </a:cubicBezTo>
                <a:cubicBezTo>
                  <a:pt x="1717119" y="156210"/>
                  <a:pt x="1695212" y="161925"/>
                  <a:pt x="1680924" y="160973"/>
                </a:cubicBezTo>
                <a:cubicBezTo>
                  <a:pt x="1633299" y="160973"/>
                  <a:pt x="1585674" y="160973"/>
                  <a:pt x="1538049" y="160973"/>
                </a:cubicBezTo>
                <a:cubicBezTo>
                  <a:pt x="1524714" y="160973"/>
                  <a:pt x="1511380" y="150495"/>
                  <a:pt x="1498044" y="148590"/>
                </a:cubicBezTo>
                <a:cubicBezTo>
                  <a:pt x="1487567" y="144780"/>
                  <a:pt x="1478042" y="144780"/>
                  <a:pt x="1467564" y="148590"/>
                </a:cubicBezTo>
                <a:cubicBezTo>
                  <a:pt x="1445657" y="146685"/>
                  <a:pt x="1423749" y="154305"/>
                  <a:pt x="1403747" y="162878"/>
                </a:cubicBezTo>
                <a:cubicBezTo>
                  <a:pt x="1395174" y="165735"/>
                  <a:pt x="1398032" y="173355"/>
                  <a:pt x="1396127" y="179070"/>
                </a:cubicBezTo>
                <a:cubicBezTo>
                  <a:pt x="1389459" y="200978"/>
                  <a:pt x="1374219" y="215265"/>
                  <a:pt x="1352312" y="222885"/>
                </a:cubicBezTo>
                <a:cubicBezTo>
                  <a:pt x="1335167" y="226695"/>
                  <a:pt x="1317069" y="223837"/>
                  <a:pt x="1298972" y="223837"/>
                </a:cubicBezTo>
                <a:cubicBezTo>
                  <a:pt x="1001792" y="223837"/>
                  <a:pt x="705564" y="223837"/>
                  <a:pt x="408384" y="223837"/>
                </a:cubicBezTo>
                <a:cubicBezTo>
                  <a:pt x="399812" y="223837"/>
                  <a:pt x="391239" y="224790"/>
                  <a:pt x="382667" y="222885"/>
                </a:cubicBezTo>
                <a:cubicBezTo>
                  <a:pt x="358854" y="218123"/>
                  <a:pt x="344567" y="202883"/>
                  <a:pt x="338852" y="179070"/>
                </a:cubicBezTo>
                <a:cubicBezTo>
                  <a:pt x="336947" y="173355"/>
                  <a:pt x="339804" y="165735"/>
                  <a:pt x="331232" y="162878"/>
                </a:cubicBezTo>
                <a:cubicBezTo>
                  <a:pt x="310277" y="160020"/>
                  <a:pt x="289322" y="146685"/>
                  <a:pt x="267414" y="148590"/>
                </a:cubicBezTo>
                <a:cubicBezTo>
                  <a:pt x="256937" y="144780"/>
                  <a:pt x="247412" y="150495"/>
                  <a:pt x="236934" y="153353"/>
                </a:cubicBezTo>
                <a:cubicBezTo>
                  <a:pt x="175974" y="167640"/>
                  <a:pt x="103584" y="159067"/>
                  <a:pt x="41672" y="160973"/>
                </a:cubicBezTo>
                <a:cubicBezTo>
                  <a:pt x="17859" y="161925"/>
                  <a:pt x="1667" y="150495"/>
                  <a:pt x="714" y="126682"/>
                </a:cubicBezTo>
                <a:cubicBezTo>
                  <a:pt x="714" y="111442"/>
                  <a:pt x="-2143" y="96203"/>
                  <a:pt x="3572" y="80963"/>
                </a:cubicBezTo>
                <a:cubicBezTo>
                  <a:pt x="6429" y="70485"/>
                  <a:pt x="16907" y="65723"/>
                  <a:pt x="26432" y="62865"/>
                </a:cubicBezTo>
                <a:cubicBezTo>
                  <a:pt x="84534" y="60960"/>
                  <a:pt x="153114" y="60007"/>
                  <a:pt x="211217" y="63817"/>
                </a:cubicBezTo>
                <a:cubicBezTo>
                  <a:pt x="250269" y="80010"/>
                  <a:pt x="288369" y="75248"/>
                  <a:pt x="327422" y="63817"/>
                </a:cubicBezTo>
                <a:cubicBezTo>
                  <a:pt x="332184" y="61913"/>
                  <a:pt x="334089" y="57150"/>
                  <a:pt x="335042" y="51435"/>
                </a:cubicBezTo>
                <a:cubicBezTo>
                  <a:pt x="342662" y="14288"/>
                  <a:pt x="359807" y="0"/>
                  <a:pt x="397907" y="0"/>
                </a:cubicBezTo>
                <a:cubicBezTo>
                  <a:pt x="710327" y="0"/>
                  <a:pt x="1021794" y="0"/>
                  <a:pt x="1334214" y="0"/>
                </a:cubicBezTo>
                <a:cubicBezTo>
                  <a:pt x="1369457" y="0"/>
                  <a:pt x="1388507" y="17145"/>
                  <a:pt x="1393269" y="52388"/>
                </a:cubicBezTo>
                <a:cubicBezTo>
                  <a:pt x="1394222" y="58103"/>
                  <a:pt x="1394222" y="61913"/>
                  <a:pt x="1400889" y="63817"/>
                </a:cubicBezTo>
                <a:cubicBezTo>
                  <a:pt x="1441847" y="75248"/>
                  <a:pt x="1481852" y="80963"/>
                  <a:pt x="1521857" y="62865"/>
                </a:cubicBezTo>
                <a:cubicBezTo>
                  <a:pt x="1529477" y="60960"/>
                  <a:pt x="1538049" y="63817"/>
                  <a:pt x="1545669" y="60007"/>
                </a:cubicBezTo>
                <a:lnTo>
                  <a:pt x="1544717" y="60007"/>
                </a:lnTo>
                <a:cubicBezTo>
                  <a:pt x="1582817" y="64770"/>
                  <a:pt x="1621869" y="60960"/>
                  <a:pt x="1660922" y="61913"/>
                </a:cubicBezTo>
                <a:cubicBezTo>
                  <a:pt x="1674257" y="62865"/>
                  <a:pt x="1696164" y="60960"/>
                  <a:pt x="1708547" y="6286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766A4824-C2B5-4DE7-9D20-B5B96CEEC676}"/>
              </a:ext>
            </a:extLst>
          </p:cNvPr>
          <p:cNvSpPr/>
          <p:nvPr/>
        </p:nvSpPr>
        <p:spPr>
          <a:xfrm>
            <a:off x="0" y="4371975"/>
            <a:ext cx="12191852" cy="248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xmlns="" id="{11890A1C-3EF2-4A71-B080-5425A8A39906}"/>
              </a:ext>
            </a:extLst>
          </p:cNvPr>
          <p:cNvSpPr/>
          <p:nvPr/>
        </p:nvSpPr>
        <p:spPr>
          <a:xfrm rot="1527593">
            <a:off x="10724366" y="1979522"/>
            <a:ext cx="1301529" cy="1066826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xmlns="" id="{0B33006F-9E85-49B1-9543-7807AD385C8D}"/>
              </a:ext>
            </a:extLst>
          </p:cNvPr>
          <p:cNvSpPr/>
          <p:nvPr/>
        </p:nvSpPr>
        <p:spPr>
          <a:xfrm>
            <a:off x="8839953" y="295063"/>
            <a:ext cx="2102606" cy="1104418"/>
          </a:xfrm>
          <a:custGeom>
            <a:avLst/>
            <a:gdLst>
              <a:gd name="connsiteX0" fmla="*/ 46837 w 2024361"/>
              <a:gd name="connsiteY0" fmla="*/ 969645 h 1063319"/>
              <a:gd name="connsiteX1" fmla="*/ 1977524 w 2024361"/>
              <a:gd name="connsiteY1" fmla="*/ 969645 h 1063319"/>
              <a:gd name="connsiteX2" fmla="*/ 2024361 w 2024361"/>
              <a:gd name="connsiteY2" fmla="*/ 1016482 h 1063319"/>
              <a:gd name="connsiteX3" fmla="*/ 1977524 w 2024361"/>
              <a:gd name="connsiteY3" fmla="*/ 1063319 h 1063319"/>
              <a:gd name="connsiteX4" fmla="*/ 46837 w 2024361"/>
              <a:gd name="connsiteY4" fmla="*/ 1063319 h 1063319"/>
              <a:gd name="connsiteX5" fmla="*/ 0 w 2024361"/>
              <a:gd name="connsiteY5" fmla="*/ 1016482 h 1063319"/>
              <a:gd name="connsiteX6" fmla="*/ 46837 w 2024361"/>
              <a:gd name="connsiteY6" fmla="*/ 969645 h 1063319"/>
              <a:gd name="connsiteX7" fmla="*/ 902931 w 2024361"/>
              <a:gd name="connsiteY7" fmla="*/ 0 h 1063319"/>
              <a:gd name="connsiteX8" fmla="*/ 1107028 w 2024361"/>
              <a:gd name="connsiteY8" fmla="*/ 0 h 1063319"/>
              <a:gd name="connsiteX9" fmla="*/ 1174137 w 2024361"/>
              <a:gd name="connsiteY9" fmla="*/ 67109 h 1063319"/>
              <a:gd name="connsiteX10" fmla="*/ 1174137 w 2024361"/>
              <a:gd name="connsiteY10" fmla="*/ 87756 h 1063319"/>
              <a:gd name="connsiteX11" fmla="*/ 1107028 w 2024361"/>
              <a:gd name="connsiteY11" fmla="*/ 154865 h 1063319"/>
              <a:gd name="connsiteX12" fmla="*/ 1093042 w 2024361"/>
              <a:gd name="connsiteY12" fmla="*/ 154865 h 1063319"/>
              <a:gd name="connsiteX13" fmla="*/ 1093042 w 2024361"/>
              <a:gd name="connsiteY13" fmla="*/ 226671 h 1063319"/>
              <a:gd name="connsiteX14" fmla="*/ 1124230 w 2024361"/>
              <a:gd name="connsiteY14" fmla="*/ 227657 h 1063319"/>
              <a:gd name="connsiteX15" fmla="*/ 1535959 w 2024361"/>
              <a:gd name="connsiteY15" fmla="*/ 359320 h 1063319"/>
              <a:gd name="connsiteX16" fmla="*/ 1955449 w 2024361"/>
              <a:gd name="connsiteY16" fmla="*/ 899670 h 1063319"/>
              <a:gd name="connsiteX17" fmla="*/ 1959031 w 2024361"/>
              <a:gd name="connsiteY17" fmla="*/ 914250 h 1063319"/>
              <a:gd name="connsiteX18" fmla="*/ 65332 w 2024361"/>
              <a:gd name="connsiteY18" fmla="*/ 914250 h 1063319"/>
              <a:gd name="connsiteX19" fmla="*/ 73185 w 2024361"/>
              <a:gd name="connsiteY19" fmla="*/ 887918 h 1063319"/>
              <a:gd name="connsiteX20" fmla="*/ 474022 w 2024361"/>
              <a:gd name="connsiteY20" fmla="*/ 359305 h 1063319"/>
              <a:gd name="connsiteX21" fmla="*/ 835976 w 2024361"/>
              <a:gd name="connsiteY21" fmla="*/ 235471 h 1063319"/>
              <a:gd name="connsiteX22" fmla="*/ 916917 w 2024361"/>
              <a:gd name="connsiteY22" fmla="*/ 228413 h 1063319"/>
              <a:gd name="connsiteX23" fmla="*/ 916917 w 2024361"/>
              <a:gd name="connsiteY23" fmla="*/ 154865 h 1063319"/>
              <a:gd name="connsiteX24" fmla="*/ 902931 w 2024361"/>
              <a:gd name="connsiteY24" fmla="*/ 154865 h 1063319"/>
              <a:gd name="connsiteX25" fmla="*/ 835822 w 2024361"/>
              <a:gd name="connsiteY25" fmla="*/ 87756 h 1063319"/>
              <a:gd name="connsiteX26" fmla="*/ 835822 w 2024361"/>
              <a:gd name="connsiteY26" fmla="*/ 67109 h 1063319"/>
              <a:gd name="connsiteX27" fmla="*/ 902931 w 2024361"/>
              <a:gd name="connsiteY27" fmla="*/ 0 h 106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24361" h="1063319">
                <a:moveTo>
                  <a:pt x="46837" y="969645"/>
                </a:moveTo>
                <a:lnTo>
                  <a:pt x="1977524" y="969645"/>
                </a:lnTo>
                <a:cubicBezTo>
                  <a:pt x="2003391" y="969645"/>
                  <a:pt x="2024361" y="990615"/>
                  <a:pt x="2024361" y="1016482"/>
                </a:cubicBezTo>
                <a:cubicBezTo>
                  <a:pt x="2024361" y="1042349"/>
                  <a:pt x="2003391" y="1063319"/>
                  <a:pt x="1977524" y="1063319"/>
                </a:cubicBezTo>
                <a:lnTo>
                  <a:pt x="46837" y="1063319"/>
                </a:lnTo>
                <a:cubicBezTo>
                  <a:pt x="20970" y="1063319"/>
                  <a:pt x="0" y="1042349"/>
                  <a:pt x="0" y="1016482"/>
                </a:cubicBezTo>
                <a:cubicBezTo>
                  <a:pt x="0" y="990615"/>
                  <a:pt x="20970" y="969645"/>
                  <a:pt x="46837" y="969645"/>
                </a:cubicBezTo>
                <a:close/>
                <a:moveTo>
                  <a:pt x="902931" y="0"/>
                </a:moveTo>
                <a:lnTo>
                  <a:pt x="1107028" y="0"/>
                </a:lnTo>
                <a:cubicBezTo>
                  <a:pt x="1144091" y="0"/>
                  <a:pt x="1174137" y="30046"/>
                  <a:pt x="1174137" y="67109"/>
                </a:cubicBezTo>
                <a:lnTo>
                  <a:pt x="1174137" y="87756"/>
                </a:lnTo>
                <a:cubicBezTo>
                  <a:pt x="1174137" y="124819"/>
                  <a:pt x="1144091" y="154865"/>
                  <a:pt x="1107028" y="154865"/>
                </a:cubicBezTo>
                <a:lnTo>
                  <a:pt x="1093042" y="154865"/>
                </a:lnTo>
                <a:lnTo>
                  <a:pt x="1093042" y="226671"/>
                </a:lnTo>
                <a:lnTo>
                  <a:pt x="1124230" y="227657"/>
                </a:lnTo>
                <a:cubicBezTo>
                  <a:pt x="1270157" y="241304"/>
                  <a:pt x="1414232" y="282847"/>
                  <a:pt x="1535959" y="359320"/>
                </a:cubicBezTo>
                <a:cubicBezTo>
                  <a:pt x="1738838" y="486775"/>
                  <a:pt x="1884893" y="679811"/>
                  <a:pt x="1955449" y="899670"/>
                </a:cubicBezTo>
                <a:lnTo>
                  <a:pt x="1959031" y="914250"/>
                </a:lnTo>
                <a:lnTo>
                  <a:pt x="65332" y="914250"/>
                </a:lnTo>
                <a:lnTo>
                  <a:pt x="73185" y="887918"/>
                </a:lnTo>
                <a:cubicBezTo>
                  <a:pt x="158267" y="658940"/>
                  <a:pt x="315388" y="458958"/>
                  <a:pt x="474022" y="359305"/>
                </a:cubicBezTo>
                <a:cubicBezTo>
                  <a:pt x="569202" y="299514"/>
                  <a:pt x="696685" y="255890"/>
                  <a:pt x="835976" y="235471"/>
                </a:cubicBezTo>
                <a:lnTo>
                  <a:pt x="916917" y="228413"/>
                </a:lnTo>
                <a:lnTo>
                  <a:pt x="916917" y="154865"/>
                </a:lnTo>
                <a:lnTo>
                  <a:pt x="902931" y="154865"/>
                </a:lnTo>
                <a:cubicBezTo>
                  <a:pt x="865868" y="154865"/>
                  <a:pt x="835822" y="124819"/>
                  <a:pt x="835822" y="87756"/>
                </a:cubicBezTo>
                <a:lnTo>
                  <a:pt x="835822" y="67109"/>
                </a:lnTo>
                <a:cubicBezTo>
                  <a:pt x="835822" y="30046"/>
                  <a:pt x="865868" y="0"/>
                  <a:pt x="90293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288A094A-5DC6-4D04-813B-D0198039EDE6}"/>
              </a:ext>
            </a:extLst>
          </p:cNvPr>
          <p:cNvSpPr/>
          <p:nvPr/>
        </p:nvSpPr>
        <p:spPr>
          <a:xfrm rot="19901219">
            <a:off x="1263062" y="2834151"/>
            <a:ext cx="187146" cy="1195958"/>
          </a:xfrm>
          <a:custGeom>
            <a:avLst/>
            <a:gdLst>
              <a:gd name="connsiteX0" fmla="*/ 42360 w 283914"/>
              <a:gd name="connsiteY0" fmla="*/ 0 h 1814359"/>
              <a:gd name="connsiteX1" fmla="*/ 54179 w 283914"/>
              <a:gd name="connsiteY1" fmla="*/ 4263 h 1814359"/>
              <a:gd name="connsiteX2" fmla="*/ 58533 w 283914"/>
              <a:gd name="connsiteY2" fmla="*/ 13419 h 1814359"/>
              <a:gd name="connsiteX3" fmla="*/ 58533 w 283914"/>
              <a:gd name="connsiteY3" fmla="*/ 386942 h 1814359"/>
              <a:gd name="connsiteX4" fmla="*/ 76160 w 283914"/>
              <a:gd name="connsiteY4" fmla="*/ 402293 h 1814359"/>
              <a:gd name="connsiteX5" fmla="*/ 93787 w 283914"/>
              <a:gd name="connsiteY5" fmla="*/ 386942 h 1814359"/>
              <a:gd name="connsiteX6" fmla="*/ 93787 w 283914"/>
              <a:gd name="connsiteY6" fmla="*/ 14507 h 1814359"/>
              <a:gd name="connsiteX7" fmla="*/ 98658 w 283914"/>
              <a:gd name="connsiteY7" fmla="*/ 4263 h 1814359"/>
              <a:gd name="connsiteX8" fmla="*/ 110477 w 283914"/>
              <a:gd name="connsiteY8" fmla="*/ 0 h 1814359"/>
              <a:gd name="connsiteX9" fmla="*/ 122295 w 283914"/>
              <a:gd name="connsiteY9" fmla="*/ 4263 h 1814359"/>
              <a:gd name="connsiteX10" fmla="*/ 126028 w 283914"/>
              <a:gd name="connsiteY10" fmla="*/ 12112 h 1814359"/>
              <a:gd name="connsiteX11" fmla="*/ 126027 w 283914"/>
              <a:gd name="connsiteY11" fmla="*/ 386789 h 1814359"/>
              <a:gd name="connsiteX12" fmla="*/ 143654 w 283914"/>
              <a:gd name="connsiteY12" fmla="*/ 402141 h 1814359"/>
              <a:gd name="connsiteX13" fmla="*/ 161281 w 283914"/>
              <a:gd name="connsiteY13" fmla="*/ 386789 h 1814359"/>
              <a:gd name="connsiteX14" fmla="*/ 161281 w 283914"/>
              <a:gd name="connsiteY14" fmla="*/ 12671 h 1814359"/>
              <a:gd name="connsiteX15" fmla="*/ 165280 w 283914"/>
              <a:gd name="connsiteY15" fmla="*/ 4263 h 1814359"/>
              <a:gd name="connsiteX16" fmla="*/ 177098 w 283914"/>
              <a:gd name="connsiteY16" fmla="*/ 0 h 1814359"/>
              <a:gd name="connsiteX17" fmla="*/ 188917 w 283914"/>
              <a:gd name="connsiteY17" fmla="*/ 4263 h 1814359"/>
              <a:gd name="connsiteX18" fmla="*/ 193523 w 283914"/>
              <a:gd name="connsiteY18" fmla="*/ 13949 h 1814359"/>
              <a:gd name="connsiteX19" fmla="*/ 193523 w 283914"/>
              <a:gd name="connsiteY19" fmla="*/ 383300 h 1814359"/>
              <a:gd name="connsiteX20" fmla="*/ 211150 w 283914"/>
              <a:gd name="connsiteY20" fmla="*/ 398651 h 1814359"/>
              <a:gd name="connsiteX21" fmla="*/ 228777 w 283914"/>
              <a:gd name="connsiteY21" fmla="*/ 383300 h 1814359"/>
              <a:gd name="connsiteX22" fmla="*/ 228777 w 283914"/>
              <a:gd name="connsiteY22" fmla="*/ 13976 h 1814359"/>
              <a:gd name="connsiteX23" fmla="*/ 233396 w 283914"/>
              <a:gd name="connsiteY23" fmla="*/ 4263 h 1814359"/>
              <a:gd name="connsiteX24" fmla="*/ 245215 w 283914"/>
              <a:gd name="connsiteY24" fmla="*/ 0 h 1814359"/>
              <a:gd name="connsiteX25" fmla="*/ 261928 w 283914"/>
              <a:gd name="connsiteY25" fmla="*/ 14556 h 1814359"/>
              <a:gd name="connsiteX26" fmla="*/ 283914 w 283914"/>
              <a:gd name="connsiteY26" fmla="*/ 553277 h 1814359"/>
              <a:gd name="connsiteX27" fmla="*/ 181505 w 283914"/>
              <a:gd name="connsiteY27" fmla="*/ 706175 h 1814359"/>
              <a:gd name="connsiteX28" fmla="*/ 181723 w 283914"/>
              <a:gd name="connsiteY28" fmla="*/ 706175 h 1814359"/>
              <a:gd name="connsiteX29" fmla="*/ 202579 w 283914"/>
              <a:gd name="connsiteY29" fmla="*/ 1752609 h 1814359"/>
              <a:gd name="connsiteX30" fmla="*/ 202348 w 283914"/>
              <a:gd name="connsiteY30" fmla="*/ 1752609 h 1814359"/>
              <a:gd name="connsiteX31" fmla="*/ 202579 w 283914"/>
              <a:gd name="connsiteY31" fmla="*/ 1753752 h 1814359"/>
              <a:gd name="connsiteX32" fmla="*/ 141972 w 283914"/>
              <a:gd name="connsiteY32" fmla="*/ 1814359 h 1814359"/>
              <a:gd name="connsiteX33" fmla="*/ 81365 w 283914"/>
              <a:gd name="connsiteY33" fmla="*/ 1753752 h 1814359"/>
              <a:gd name="connsiteX34" fmla="*/ 81596 w 283914"/>
              <a:gd name="connsiteY34" fmla="*/ 1752609 h 1814359"/>
              <a:gd name="connsiteX35" fmla="*/ 81365 w 283914"/>
              <a:gd name="connsiteY35" fmla="*/ 1752609 h 1814359"/>
              <a:gd name="connsiteX36" fmla="*/ 102221 w 283914"/>
              <a:gd name="connsiteY36" fmla="*/ 706175 h 1814359"/>
              <a:gd name="connsiteX37" fmla="*/ 102440 w 283914"/>
              <a:gd name="connsiteY37" fmla="*/ 706175 h 1814359"/>
              <a:gd name="connsiteX38" fmla="*/ 32 w 283914"/>
              <a:gd name="connsiteY38" fmla="*/ 553277 h 1814359"/>
              <a:gd name="connsiteX39" fmla="*/ 25647 w 283914"/>
              <a:gd name="connsiteY39" fmla="*/ 14556 h 1814359"/>
              <a:gd name="connsiteX40" fmla="*/ 42360 w 283914"/>
              <a:gd name="connsiteY40" fmla="*/ 0 h 181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83914" h="1814359">
                <a:moveTo>
                  <a:pt x="42360" y="0"/>
                </a:moveTo>
                <a:cubicBezTo>
                  <a:pt x="46976" y="0"/>
                  <a:pt x="51154" y="1630"/>
                  <a:pt x="54179" y="4263"/>
                </a:cubicBezTo>
                <a:lnTo>
                  <a:pt x="58533" y="13419"/>
                </a:lnTo>
                <a:cubicBezTo>
                  <a:pt x="58533" y="137926"/>
                  <a:pt x="58533" y="262434"/>
                  <a:pt x="58533" y="386942"/>
                </a:cubicBezTo>
                <a:cubicBezTo>
                  <a:pt x="58533" y="395420"/>
                  <a:pt x="66424" y="402293"/>
                  <a:pt x="76160" y="402293"/>
                </a:cubicBezTo>
                <a:cubicBezTo>
                  <a:pt x="85895" y="402293"/>
                  <a:pt x="93787" y="395420"/>
                  <a:pt x="93787" y="386942"/>
                </a:cubicBezTo>
                <a:lnTo>
                  <a:pt x="93787" y="14507"/>
                </a:lnTo>
                <a:lnTo>
                  <a:pt x="98658" y="4263"/>
                </a:lnTo>
                <a:cubicBezTo>
                  <a:pt x="101683" y="1630"/>
                  <a:pt x="105861" y="0"/>
                  <a:pt x="110477" y="0"/>
                </a:cubicBezTo>
                <a:cubicBezTo>
                  <a:pt x="115092" y="0"/>
                  <a:pt x="119271" y="1630"/>
                  <a:pt x="122295" y="4263"/>
                </a:cubicBezTo>
                <a:lnTo>
                  <a:pt x="126028" y="12112"/>
                </a:lnTo>
                <a:cubicBezTo>
                  <a:pt x="126028" y="137004"/>
                  <a:pt x="126027" y="261897"/>
                  <a:pt x="126027" y="386789"/>
                </a:cubicBezTo>
                <a:cubicBezTo>
                  <a:pt x="126027" y="395267"/>
                  <a:pt x="133919" y="402141"/>
                  <a:pt x="143654" y="402141"/>
                </a:cubicBezTo>
                <a:cubicBezTo>
                  <a:pt x="153389" y="402141"/>
                  <a:pt x="161281" y="395267"/>
                  <a:pt x="161281" y="386789"/>
                </a:cubicBezTo>
                <a:lnTo>
                  <a:pt x="161281" y="12671"/>
                </a:lnTo>
                <a:lnTo>
                  <a:pt x="165280" y="4263"/>
                </a:lnTo>
                <a:cubicBezTo>
                  <a:pt x="168305" y="1630"/>
                  <a:pt x="172483" y="0"/>
                  <a:pt x="177098" y="0"/>
                </a:cubicBezTo>
                <a:cubicBezTo>
                  <a:pt x="181714" y="0"/>
                  <a:pt x="185892" y="1630"/>
                  <a:pt x="188917" y="4263"/>
                </a:cubicBezTo>
                <a:lnTo>
                  <a:pt x="193523" y="13949"/>
                </a:lnTo>
                <a:cubicBezTo>
                  <a:pt x="193523" y="137066"/>
                  <a:pt x="193523" y="260183"/>
                  <a:pt x="193523" y="383300"/>
                </a:cubicBezTo>
                <a:cubicBezTo>
                  <a:pt x="193523" y="391778"/>
                  <a:pt x="201415" y="398651"/>
                  <a:pt x="211150" y="398651"/>
                </a:cubicBezTo>
                <a:cubicBezTo>
                  <a:pt x="220885" y="398651"/>
                  <a:pt x="228777" y="391778"/>
                  <a:pt x="228777" y="383300"/>
                </a:cubicBezTo>
                <a:lnTo>
                  <a:pt x="228777" y="13976"/>
                </a:lnTo>
                <a:lnTo>
                  <a:pt x="233396" y="4263"/>
                </a:lnTo>
                <a:cubicBezTo>
                  <a:pt x="236421" y="1630"/>
                  <a:pt x="240599" y="0"/>
                  <a:pt x="245215" y="0"/>
                </a:cubicBezTo>
                <a:cubicBezTo>
                  <a:pt x="254446" y="0"/>
                  <a:pt x="261928" y="6517"/>
                  <a:pt x="261928" y="14556"/>
                </a:cubicBezTo>
                <a:lnTo>
                  <a:pt x="283914" y="553277"/>
                </a:lnTo>
                <a:cubicBezTo>
                  <a:pt x="284158" y="583414"/>
                  <a:pt x="215641" y="655209"/>
                  <a:pt x="181505" y="706175"/>
                </a:cubicBezTo>
                <a:lnTo>
                  <a:pt x="181723" y="706175"/>
                </a:lnTo>
                <a:lnTo>
                  <a:pt x="202579" y="1752609"/>
                </a:lnTo>
                <a:lnTo>
                  <a:pt x="202348" y="1752609"/>
                </a:lnTo>
                <a:lnTo>
                  <a:pt x="202579" y="1753752"/>
                </a:lnTo>
                <a:cubicBezTo>
                  <a:pt x="202579" y="1787224"/>
                  <a:pt x="175444" y="1814359"/>
                  <a:pt x="141972" y="1814359"/>
                </a:cubicBezTo>
                <a:cubicBezTo>
                  <a:pt x="108500" y="1814359"/>
                  <a:pt x="81365" y="1787224"/>
                  <a:pt x="81365" y="1753752"/>
                </a:cubicBezTo>
                <a:lnTo>
                  <a:pt x="81596" y="1752609"/>
                </a:lnTo>
                <a:lnTo>
                  <a:pt x="81365" y="1752609"/>
                </a:lnTo>
                <a:lnTo>
                  <a:pt x="102221" y="706175"/>
                </a:lnTo>
                <a:lnTo>
                  <a:pt x="102440" y="706175"/>
                </a:lnTo>
                <a:cubicBezTo>
                  <a:pt x="68304" y="655209"/>
                  <a:pt x="-1708" y="580810"/>
                  <a:pt x="32" y="553277"/>
                </a:cubicBezTo>
                <a:lnTo>
                  <a:pt x="25647" y="14556"/>
                </a:lnTo>
                <a:cubicBezTo>
                  <a:pt x="25647" y="6517"/>
                  <a:pt x="33130" y="0"/>
                  <a:pt x="4236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B8A0CAA7-AF68-4782-9D2C-C75609AF5131}"/>
              </a:ext>
            </a:extLst>
          </p:cNvPr>
          <p:cNvSpPr/>
          <p:nvPr/>
        </p:nvSpPr>
        <p:spPr>
          <a:xfrm rot="892310">
            <a:off x="1367397" y="2680367"/>
            <a:ext cx="135813" cy="1297557"/>
          </a:xfrm>
          <a:custGeom>
            <a:avLst/>
            <a:gdLst>
              <a:gd name="connsiteX0" fmla="*/ 99980 w 206039"/>
              <a:gd name="connsiteY0" fmla="*/ 933584 h 1968492"/>
              <a:gd name="connsiteX1" fmla="*/ 183997 w 206039"/>
              <a:gd name="connsiteY1" fmla="*/ 933584 h 1968492"/>
              <a:gd name="connsiteX2" fmla="*/ 206038 w 206039"/>
              <a:gd name="connsiteY2" fmla="*/ 1910824 h 1968492"/>
              <a:gd name="connsiteX3" fmla="*/ 205795 w 206039"/>
              <a:gd name="connsiteY3" fmla="*/ 1910824 h 1968492"/>
              <a:gd name="connsiteX4" fmla="*/ 206039 w 206039"/>
              <a:gd name="connsiteY4" fmla="*/ 1911892 h 1968492"/>
              <a:gd name="connsiteX5" fmla="*/ 141989 w 206039"/>
              <a:gd name="connsiteY5" fmla="*/ 1968492 h 1968492"/>
              <a:gd name="connsiteX6" fmla="*/ 77939 w 206039"/>
              <a:gd name="connsiteY6" fmla="*/ 1911892 h 1968492"/>
              <a:gd name="connsiteX7" fmla="*/ 78183 w 206039"/>
              <a:gd name="connsiteY7" fmla="*/ 1910824 h 1968492"/>
              <a:gd name="connsiteX8" fmla="*/ 77939 w 206039"/>
              <a:gd name="connsiteY8" fmla="*/ 1910824 h 1968492"/>
              <a:gd name="connsiteX9" fmla="*/ 187276 w 206039"/>
              <a:gd name="connsiteY9" fmla="*/ 0 h 1968492"/>
              <a:gd name="connsiteX10" fmla="*/ 183816 w 206039"/>
              <a:gd name="connsiteY10" fmla="*/ 932812 h 1968492"/>
              <a:gd name="connsiteX11" fmla="*/ 3899 w 206039"/>
              <a:gd name="connsiteY11" fmla="*/ 929933 h 1968492"/>
              <a:gd name="connsiteX12" fmla="*/ 187276 w 206039"/>
              <a:gd name="connsiteY12" fmla="*/ 0 h 196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039" h="1968492">
                <a:moveTo>
                  <a:pt x="99980" y="933584"/>
                </a:moveTo>
                <a:lnTo>
                  <a:pt x="183997" y="933584"/>
                </a:lnTo>
                <a:lnTo>
                  <a:pt x="206038" y="1910824"/>
                </a:lnTo>
                <a:lnTo>
                  <a:pt x="205795" y="1910824"/>
                </a:lnTo>
                <a:lnTo>
                  <a:pt x="206039" y="1911892"/>
                </a:lnTo>
                <a:cubicBezTo>
                  <a:pt x="206039" y="1943151"/>
                  <a:pt x="177363" y="1968492"/>
                  <a:pt x="141989" y="1968492"/>
                </a:cubicBezTo>
                <a:cubicBezTo>
                  <a:pt x="106615" y="1968492"/>
                  <a:pt x="77939" y="1943151"/>
                  <a:pt x="77939" y="1911892"/>
                </a:cubicBezTo>
                <a:lnTo>
                  <a:pt x="78183" y="1910824"/>
                </a:lnTo>
                <a:lnTo>
                  <a:pt x="77939" y="1910824"/>
                </a:lnTo>
                <a:close/>
                <a:moveTo>
                  <a:pt x="187276" y="0"/>
                </a:moveTo>
                <a:cubicBezTo>
                  <a:pt x="198810" y="2879"/>
                  <a:pt x="193043" y="587326"/>
                  <a:pt x="183816" y="932812"/>
                </a:cubicBezTo>
                <a:cubicBezTo>
                  <a:pt x="126151" y="931852"/>
                  <a:pt x="58105" y="936651"/>
                  <a:pt x="3899" y="929933"/>
                </a:cubicBezTo>
                <a:cubicBezTo>
                  <a:pt x="-16861" y="524947"/>
                  <a:pt x="45419" y="4798"/>
                  <a:pt x="18727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4F4F042-E481-4884-88C2-4952BE65B8E3}"/>
              </a:ext>
            </a:extLst>
          </p:cNvPr>
          <p:cNvSpPr/>
          <p:nvPr/>
        </p:nvSpPr>
        <p:spPr>
          <a:xfrm rot="1421008">
            <a:off x="9290871" y="1951830"/>
            <a:ext cx="462147" cy="1702532"/>
          </a:xfrm>
          <a:custGeom>
            <a:avLst/>
            <a:gdLst>
              <a:gd name="connsiteX0" fmla="*/ 354423 w 728344"/>
              <a:gd name="connsiteY0" fmla="*/ 2536507 h 2683192"/>
              <a:gd name="connsiteX1" fmla="*/ 331563 w 728344"/>
              <a:gd name="connsiteY1" fmla="*/ 2585085 h 2683192"/>
              <a:gd name="connsiteX2" fmla="*/ 380140 w 728344"/>
              <a:gd name="connsiteY2" fmla="*/ 2607944 h 2683192"/>
              <a:gd name="connsiteX3" fmla="*/ 403001 w 728344"/>
              <a:gd name="connsiteY3" fmla="*/ 2559367 h 2683192"/>
              <a:gd name="connsiteX4" fmla="*/ 354423 w 728344"/>
              <a:gd name="connsiteY4" fmla="*/ 2536507 h 2683192"/>
              <a:gd name="connsiteX5" fmla="*/ 590643 w 728344"/>
              <a:gd name="connsiteY5" fmla="*/ 141923 h 2683192"/>
              <a:gd name="connsiteX6" fmla="*/ 562068 w 728344"/>
              <a:gd name="connsiteY6" fmla="*/ 165735 h 2683192"/>
              <a:gd name="connsiteX7" fmla="*/ 562068 w 728344"/>
              <a:gd name="connsiteY7" fmla="*/ 782955 h 2683192"/>
              <a:gd name="connsiteX8" fmla="*/ 590643 w 728344"/>
              <a:gd name="connsiteY8" fmla="*/ 806768 h 2683192"/>
              <a:gd name="connsiteX9" fmla="*/ 619218 w 728344"/>
              <a:gd name="connsiteY9" fmla="*/ 782955 h 2683192"/>
              <a:gd name="connsiteX10" fmla="*/ 619218 w 728344"/>
              <a:gd name="connsiteY10" fmla="*/ 165735 h 2683192"/>
              <a:gd name="connsiteX11" fmla="*/ 590643 w 728344"/>
              <a:gd name="connsiteY11" fmla="*/ 141923 h 2683192"/>
              <a:gd name="connsiteX12" fmla="*/ 479201 w 728344"/>
              <a:gd name="connsiteY12" fmla="*/ 141923 h 2683192"/>
              <a:gd name="connsiteX13" fmla="*/ 450626 w 728344"/>
              <a:gd name="connsiteY13" fmla="*/ 165735 h 2683192"/>
              <a:gd name="connsiteX14" fmla="*/ 450626 w 728344"/>
              <a:gd name="connsiteY14" fmla="*/ 782955 h 2683192"/>
              <a:gd name="connsiteX15" fmla="*/ 479201 w 728344"/>
              <a:gd name="connsiteY15" fmla="*/ 806768 h 2683192"/>
              <a:gd name="connsiteX16" fmla="*/ 507776 w 728344"/>
              <a:gd name="connsiteY16" fmla="*/ 782955 h 2683192"/>
              <a:gd name="connsiteX17" fmla="*/ 507776 w 728344"/>
              <a:gd name="connsiteY17" fmla="*/ 165735 h 2683192"/>
              <a:gd name="connsiteX18" fmla="*/ 479201 w 728344"/>
              <a:gd name="connsiteY18" fmla="*/ 141923 h 2683192"/>
              <a:gd name="connsiteX19" fmla="*/ 367758 w 728344"/>
              <a:gd name="connsiteY19" fmla="*/ 141923 h 2683192"/>
              <a:gd name="connsiteX20" fmla="*/ 339183 w 728344"/>
              <a:gd name="connsiteY20" fmla="*/ 165735 h 2683192"/>
              <a:gd name="connsiteX21" fmla="*/ 339183 w 728344"/>
              <a:gd name="connsiteY21" fmla="*/ 782955 h 2683192"/>
              <a:gd name="connsiteX22" fmla="*/ 367758 w 728344"/>
              <a:gd name="connsiteY22" fmla="*/ 806768 h 2683192"/>
              <a:gd name="connsiteX23" fmla="*/ 396333 w 728344"/>
              <a:gd name="connsiteY23" fmla="*/ 782955 h 2683192"/>
              <a:gd name="connsiteX24" fmla="*/ 396333 w 728344"/>
              <a:gd name="connsiteY24" fmla="*/ 165735 h 2683192"/>
              <a:gd name="connsiteX25" fmla="*/ 367758 w 728344"/>
              <a:gd name="connsiteY25" fmla="*/ 141923 h 2683192"/>
              <a:gd name="connsiteX26" fmla="*/ 256315 w 728344"/>
              <a:gd name="connsiteY26" fmla="*/ 141923 h 2683192"/>
              <a:gd name="connsiteX27" fmla="*/ 227740 w 728344"/>
              <a:gd name="connsiteY27" fmla="*/ 165735 h 2683192"/>
              <a:gd name="connsiteX28" fmla="*/ 227740 w 728344"/>
              <a:gd name="connsiteY28" fmla="*/ 782955 h 2683192"/>
              <a:gd name="connsiteX29" fmla="*/ 256315 w 728344"/>
              <a:gd name="connsiteY29" fmla="*/ 806768 h 2683192"/>
              <a:gd name="connsiteX30" fmla="*/ 284890 w 728344"/>
              <a:gd name="connsiteY30" fmla="*/ 782955 h 2683192"/>
              <a:gd name="connsiteX31" fmla="*/ 284890 w 728344"/>
              <a:gd name="connsiteY31" fmla="*/ 165735 h 2683192"/>
              <a:gd name="connsiteX32" fmla="*/ 256315 w 728344"/>
              <a:gd name="connsiteY32" fmla="*/ 141923 h 2683192"/>
              <a:gd name="connsiteX33" fmla="*/ 144873 w 728344"/>
              <a:gd name="connsiteY33" fmla="*/ 141923 h 2683192"/>
              <a:gd name="connsiteX34" fmla="*/ 116298 w 728344"/>
              <a:gd name="connsiteY34" fmla="*/ 165735 h 2683192"/>
              <a:gd name="connsiteX35" fmla="*/ 116298 w 728344"/>
              <a:gd name="connsiteY35" fmla="*/ 782955 h 2683192"/>
              <a:gd name="connsiteX36" fmla="*/ 144873 w 728344"/>
              <a:gd name="connsiteY36" fmla="*/ 806768 h 2683192"/>
              <a:gd name="connsiteX37" fmla="*/ 173448 w 728344"/>
              <a:gd name="connsiteY37" fmla="*/ 782955 h 2683192"/>
              <a:gd name="connsiteX38" fmla="*/ 173448 w 728344"/>
              <a:gd name="connsiteY38" fmla="*/ 165735 h 2683192"/>
              <a:gd name="connsiteX39" fmla="*/ 144873 w 728344"/>
              <a:gd name="connsiteY39" fmla="*/ 141923 h 2683192"/>
              <a:gd name="connsiteX40" fmla="*/ 229646 w 728344"/>
              <a:gd name="connsiteY40" fmla="*/ 0 h 2683192"/>
              <a:gd name="connsiteX41" fmla="*/ 499203 w 728344"/>
              <a:gd name="connsiteY41" fmla="*/ 0 h 2683192"/>
              <a:gd name="connsiteX42" fmla="*/ 726851 w 728344"/>
              <a:gd name="connsiteY42" fmla="*/ 228600 h 2683192"/>
              <a:gd name="connsiteX43" fmla="*/ 688751 w 728344"/>
              <a:gd name="connsiteY43" fmla="*/ 783908 h 2683192"/>
              <a:gd name="connsiteX44" fmla="*/ 583976 w 728344"/>
              <a:gd name="connsiteY44" fmla="*/ 888683 h 2683192"/>
              <a:gd name="connsiteX45" fmla="*/ 412526 w 728344"/>
              <a:gd name="connsiteY45" fmla="*/ 888683 h 2683192"/>
              <a:gd name="connsiteX46" fmla="*/ 412526 w 728344"/>
              <a:gd name="connsiteY46" fmla="*/ 1535079 h 2683192"/>
              <a:gd name="connsiteX47" fmla="*/ 430981 w 728344"/>
              <a:gd name="connsiteY47" fmla="*/ 1547455 h 2683192"/>
              <a:gd name="connsiteX48" fmla="*/ 457293 w 728344"/>
              <a:gd name="connsiteY48" fmla="*/ 1611630 h 2683192"/>
              <a:gd name="connsiteX49" fmla="*/ 457293 w 728344"/>
              <a:gd name="connsiteY49" fmla="*/ 2592705 h 2683192"/>
              <a:gd name="connsiteX50" fmla="*/ 366806 w 728344"/>
              <a:gd name="connsiteY50" fmla="*/ 2683192 h 2683192"/>
              <a:gd name="connsiteX51" fmla="*/ 276318 w 728344"/>
              <a:gd name="connsiteY51" fmla="*/ 2592705 h 2683192"/>
              <a:gd name="connsiteX52" fmla="*/ 276318 w 728344"/>
              <a:gd name="connsiteY52" fmla="*/ 1611630 h 2683192"/>
              <a:gd name="connsiteX53" fmla="*/ 302989 w 728344"/>
              <a:gd name="connsiteY53" fmla="*/ 1547813 h 2683192"/>
              <a:gd name="connsiteX54" fmla="*/ 322038 w 728344"/>
              <a:gd name="connsiteY54" fmla="*/ 1534909 h 2683192"/>
              <a:gd name="connsiteX55" fmla="*/ 322038 w 728344"/>
              <a:gd name="connsiteY55" fmla="*/ 888683 h 2683192"/>
              <a:gd name="connsiteX56" fmla="*/ 143921 w 728344"/>
              <a:gd name="connsiteY56" fmla="*/ 888683 h 2683192"/>
              <a:gd name="connsiteX57" fmla="*/ 39146 w 728344"/>
              <a:gd name="connsiteY57" fmla="*/ 783908 h 2683192"/>
              <a:gd name="connsiteX58" fmla="*/ 1046 w 728344"/>
              <a:gd name="connsiteY58" fmla="*/ 228600 h 2683192"/>
              <a:gd name="connsiteX59" fmla="*/ 229646 w 728344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4" h="2683192">
                <a:moveTo>
                  <a:pt x="354423" y="2536507"/>
                </a:moveTo>
                <a:cubicBezTo>
                  <a:pt x="334421" y="2543175"/>
                  <a:pt x="323943" y="2565082"/>
                  <a:pt x="331563" y="2585085"/>
                </a:cubicBezTo>
                <a:cubicBezTo>
                  <a:pt x="338231" y="2605087"/>
                  <a:pt x="360138" y="2615565"/>
                  <a:pt x="380140" y="2607944"/>
                </a:cubicBezTo>
                <a:cubicBezTo>
                  <a:pt x="400143" y="2601277"/>
                  <a:pt x="410621" y="2579369"/>
                  <a:pt x="403001" y="2559367"/>
                </a:cubicBezTo>
                <a:cubicBezTo>
                  <a:pt x="396333" y="2539365"/>
                  <a:pt x="374426" y="2529840"/>
                  <a:pt x="354423" y="2536507"/>
                </a:cubicBezTo>
                <a:close/>
                <a:moveTo>
                  <a:pt x="590643" y="141923"/>
                </a:moveTo>
                <a:cubicBezTo>
                  <a:pt x="575403" y="141923"/>
                  <a:pt x="562068" y="152400"/>
                  <a:pt x="562068" y="165735"/>
                </a:cubicBezTo>
                <a:lnTo>
                  <a:pt x="562068" y="782955"/>
                </a:lnTo>
                <a:cubicBezTo>
                  <a:pt x="562068" y="796290"/>
                  <a:pt x="574451" y="806768"/>
                  <a:pt x="590643" y="806768"/>
                </a:cubicBezTo>
                <a:cubicBezTo>
                  <a:pt x="605883" y="806768"/>
                  <a:pt x="619218" y="796290"/>
                  <a:pt x="619218" y="782955"/>
                </a:cubicBezTo>
                <a:lnTo>
                  <a:pt x="619218" y="165735"/>
                </a:lnTo>
                <a:cubicBezTo>
                  <a:pt x="619218" y="152400"/>
                  <a:pt x="606835" y="141923"/>
                  <a:pt x="590643" y="141923"/>
                </a:cubicBezTo>
                <a:close/>
                <a:moveTo>
                  <a:pt x="479201" y="141923"/>
                </a:moveTo>
                <a:cubicBezTo>
                  <a:pt x="463960" y="141923"/>
                  <a:pt x="450626" y="152400"/>
                  <a:pt x="450626" y="165735"/>
                </a:cubicBezTo>
                <a:lnTo>
                  <a:pt x="450626" y="782955"/>
                </a:lnTo>
                <a:cubicBezTo>
                  <a:pt x="450626" y="796290"/>
                  <a:pt x="463008" y="806768"/>
                  <a:pt x="479201" y="806768"/>
                </a:cubicBezTo>
                <a:cubicBezTo>
                  <a:pt x="494440" y="806768"/>
                  <a:pt x="507776" y="796290"/>
                  <a:pt x="507776" y="782955"/>
                </a:cubicBezTo>
                <a:lnTo>
                  <a:pt x="507776" y="165735"/>
                </a:lnTo>
                <a:cubicBezTo>
                  <a:pt x="507776" y="152400"/>
                  <a:pt x="495393" y="141923"/>
                  <a:pt x="479201" y="141923"/>
                </a:cubicBezTo>
                <a:close/>
                <a:moveTo>
                  <a:pt x="367758" y="141923"/>
                </a:moveTo>
                <a:cubicBezTo>
                  <a:pt x="352518" y="141923"/>
                  <a:pt x="339183" y="152400"/>
                  <a:pt x="339183" y="165735"/>
                </a:cubicBezTo>
                <a:lnTo>
                  <a:pt x="339183" y="782955"/>
                </a:lnTo>
                <a:cubicBezTo>
                  <a:pt x="339183" y="796290"/>
                  <a:pt x="351565" y="806768"/>
                  <a:pt x="367758" y="806768"/>
                </a:cubicBezTo>
                <a:cubicBezTo>
                  <a:pt x="382998" y="806768"/>
                  <a:pt x="396333" y="796290"/>
                  <a:pt x="396333" y="782955"/>
                </a:cubicBezTo>
                <a:lnTo>
                  <a:pt x="396333" y="165735"/>
                </a:lnTo>
                <a:cubicBezTo>
                  <a:pt x="396333" y="152400"/>
                  <a:pt x="383951" y="141923"/>
                  <a:pt x="367758" y="141923"/>
                </a:cubicBezTo>
                <a:close/>
                <a:moveTo>
                  <a:pt x="256315" y="141923"/>
                </a:moveTo>
                <a:cubicBezTo>
                  <a:pt x="241076" y="141923"/>
                  <a:pt x="227740" y="152400"/>
                  <a:pt x="227740" y="165735"/>
                </a:cubicBezTo>
                <a:lnTo>
                  <a:pt x="227740" y="782955"/>
                </a:lnTo>
                <a:cubicBezTo>
                  <a:pt x="227740" y="796290"/>
                  <a:pt x="240123" y="806768"/>
                  <a:pt x="256315" y="806768"/>
                </a:cubicBezTo>
                <a:cubicBezTo>
                  <a:pt x="271555" y="806768"/>
                  <a:pt x="284890" y="796290"/>
                  <a:pt x="284890" y="782955"/>
                </a:cubicBezTo>
                <a:lnTo>
                  <a:pt x="284890" y="165735"/>
                </a:lnTo>
                <a:cubicBezTo>
                  <a:pt x="284890" y="152400"/>
                  <a:pt x="272508" y="141923"/>
                  <a:pt x="256315" y="141923"/>
                </a:cubicBezTo>
                <a:close/>
                <a:moveTo>
                  <a:pt x="144873" y="141923"/>
                </a:moveTo>
                <a:cubicBezTo>
                  <a:pt x="129633" y="141923"/>
                  <a:pt x="116298" y="152400"/>
                  <a:pt x="116298" y="165735"/>
                </a:cubicBezTo>
                <a:lnTo>
                  <a:pt x="116298" y="782955"/>
                </a:lnTo>
                <a:cubicBezTo>
                  <a:pt x="116298" y="796290"/>
                  <a:pt x="128680" y="806768"/>
                  <a:pt x="144873" y="806768"/>
                </a:cubicBezTo>
                <a:cubicBezTo>
                  <a:pt x="160113" y="806768"/>
                  <a:pt x="173448" y="796290"/>
                  <a:pt x="173448" y="782955"/>
                </a:cubicBezTo>
                <a:lnTo>
                  <a:pt x="173448" y="165735"/>
                </a:lnTo>
                <a:cubicBezTo>
                  <a:pt x="173448" y="152400"/>
                  <a:pt x="161065" y="141923"/>
                  <a:pt x="144873" y="141923"/>
                </a:cubicBezTo>
                <a:close/>
                <a:moveTo>
                  <a:pt x="229646" y="0"/>
                </a:moveTo>
                <a:lnTo>
                  <a:pt x="499203" y="0"/>
                </a:lnTo>
                <a:cubicBezTo>
                  <a:pt x="624933" y="0"/>
                  <a:pt x="743043" y="36195"/>
                  <a:pt x="726851" y="228600"/>
                </a:cubicBezTo>
                <a:lnTo>
                  <a:pt x="688751" y="783908"/>
                </a:lnTo>
                <a:cubicBezTo>
                  <a:pt x="688751" y="841058"/>
                  <a:pt x="642078" y="888683"/>
                  <a:pt x="583976" y="888683"/>
                </a:cubicBezTo>
                <a:lnTo>
                  <a:pt x="412526" y="888683"/>
                </a:lnTo>
                <a:lnTo>
                  <a:pt x="412526" y="1535079"/>
                </a:lnTo>
                <a:lnTo>
                  <a:pt x="430981" y="1547455"/>
                </a:lnTo>
                <a:cubicBezTo>
                  <a:pt x="447292" y="1563767"/>
                  <a:pt x="457293" y="1586389"/>
                  <a:pt x="457293" y="1611630"/>
                </a:cubicBezTo>
                <a:lnTo>
                  <a:pt x="457293" y="2592705"/>
                </a:lnTo>
                <a:cubicBezTo>
                  <a:pt x="457293" y="2642235"/>
                  <a:pt x="416335" y="2683192"/>
                  <a:pt x="366806" y="2683192"/>
                </a:cubicBezTo>
                <a:cubicBezTo>
                  <a:pt x="317276" y="2683192"/>
                  <a:pt x="276318" y="2642235"/>
                  <a:pt x="276318" y="2592705"/>
                </a:cubicBezTo>
                <a:lnTo>
                  <a:pt x="276318" y="1611630"/>
                </a:lnTo>
                <a:cubicBezTo>
                  <a:pt x="276318" y="1586865"/>
                  <a:pt x="286558" y="1564243"/>
                  <a:pt x="302989" y="1547813"/>
                </a:cubicBezTo>
                <a:lnTo>
                  <a:pt x="322038" y="1534909"/>
                </a:lnTo>
                <a:lnTo>
                  <a:pt x="322038" y="888683"/>
                </a:lnTo>
                <a:lnTo>
                  <a:pt x="143921" y="888683"/>
                </a:lnTo>
                <a:cubicBezTo>
                  <a:pt x="86771" y="888683"/>
                  <a:pt x="39146" y="842010"/>
                  <a:pt x="39146" y="783908"/>
                </a:cubicBezTo>
                <a:lnTo>
                  <a:pt x="1046" y="228600"/>
                </a:lnTo>
                <a:cubicBezTo>
                  <a:pt x="-12290" y="34290"/>
                  <a:pt x="103915" y="0"/>
                  <a:pt x="22964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DECFF2A7-7812-4E9C-BA72-44B3AD4EE1F5}"/>
              </a:ext>
            </a:extLst>
          </p:cNvPr>
          <p:cNvSpPr/>
          <p:nvPr/>
        </p:nvSpPr>
        <p:spPr>
          <a:xfrm rot="9000000">
            <a:off x="1440147" y="1263874"/>
            <a:ext cx="1611640" cy="2795518"/>
          </a:xfrm>
          <a:custGeom>
            <a:avLst/>
            <a:gdLst>
              <a:gd name="connsiteX0" fmla="*/ 565521 w 1135368"/>
              <a:gd name="connsiteY0" fmla="*/ 1853084 h 1969386"/>
              <a:gd name="connsiteX1" fmla="*/ 536444 w 1135368"/>
              <a:gd name="connsiteY1" fmla="*/ 1882161 h 1969386"/>
              <a:gd name="connsiteX2" fmla="*/ 565521 w 1135368"/>
              <a:gd name="connsiteY2" fmla="*/ 1911235 h 1969386"/>
              <a:gd name="connsiteX3" fmla="*/ 594595 w 1135368"/>
              <a:gd name="connsiteY3" fmla="*/ 1882161 h 1969386"/>
              <a:gd name="connsiteX4" fmla="*/ 565521 w 1135368"/>
              <a:gd name="connsiteY4" fmla="*/ 1853084 h 1969386"/>
              <a:gd name="connsiteX5" fmla="*/ 563581 w 1135368"/>
              <a:gd name="connsiteY5" fmla="*/ 133746 h 1969386"/>
              <a:gd name="connsiteX6" fmla="*/ 997777 w 1135368"/>
              <a:gd name="connsiteY6" fmla="*/ 567942 h 1969386"/>
              <a:gd name="connsiteX7" fmla="*/ 563581 w 1135368"/>
              <a:gd name="connsiteY7" fmla="*/ 1002140 h 1969386"/>
              <a:gd name="connsiteX8" fmla="*/ 127446 w 1135368"/>
              <a:gd name="connsiteY8" fmla="*/ 560188 h 1969386"/>
              <a:gd name="connsiteX9" fmla="*/ 563581 w 1135368"/>
              <a:gd name="connsiteY9" fmla="*/ 133746 h 1969386"/>
              <a:gd name="connsiteX10" fmla="*/ 563581 w 1135368"/>
              <a:gd name="connsiteY10" fmla="*/ 100795 h 1969386"/>
              <a:gd name="connsiteX11" fmla="*/ 94495 w 1135368"/>
              <a:gd name="connsiteY11" fmla="*/ 560188 h 1969386"/>
              <a:gd name="connsiteX12" fmla="*/ 561642 w 1135368"/>
              <a:gd name="connsiteY12" fmla="*/ 1035091 h 1969386"/>
              <a:gd name="connsiteX13" fmla="*/ 1028791 w 1135368"/>
              <a:gd name="connsiteY13" fmla="*/ 567942 h 1969386"/>
              <a:gd name="connsiteX14" fmla="*/ 563581 w 1135368"/>
              <a:gd name="connsiteY14" fmla="*/ 100795 h 1969386"/>
              <a:gd name="connsiteX15" fmla="*/ 542260 w 1135368"/>
              <a:gd name="connsiteY15" fmla="*/ 0 h 1969386"/>
              <a:gd name="connsiteX16" fmla="*/ 573274 w 1135368"/>
              <a:gd name="connsiteY16" fmla="*/ 0 h 1969386"/>
              <a:gd name="connsiteX17" fmla="*/ 829139 w 1135368"/>
              <a:gd name="connsiteY17" fmla="*/ 67844 h 1969386"/>
              <a:gd name="connsiteX18" fmla="*/ 1131525 w 1135368"/>
              <a:gd name="connsiteY18" fmla="*/ 643540 h 1969386"/>
              <a:gd name="connsiteX19" fmla="*/ 677946 w 1135368"/>
              <a:gd name="connsiteY19" fmla="*/ 1120379 h 1969386"/>
              <a:gd name="connsiteX20" fmla="*/ 656623 w 1135368"/>
              <a:gd name="connsiteY20" fmla="*/ 1126195 h 1969386"/>
              <a:gd name="connsiteX21" fmla="*/ 652746 w 1135368"/>
              <a:gd name="connsiteY21" fmla="*/ 1126195 h 1969386"/>
              <a:gd name="connsiteX22" fmla="*/ 646932 w 1135368"/>
              <a:gd name="connsiteY22" fmla="*/ 1132009 h 1969386"/>
              <a:gd name="connsiteX23" fmla="*/ 654686 w 1135368"/>
              <a:gd name="connsiteY23" fmla="*/ 1182407 h 1969386"/>
              <a:gd name="connsiteX24" fmla="*/ 664377 w 1135368"/>
              <a:gd name="connsiteY24" fmla="*/ 1267696 h 1969386"/>
              <a:gd name="connsiteX25" fmla="*/ 619795 w 1135368"/>
              <a:gd name="connsiteY25" fmla="*/ 1424703 h 1969386"/>
              <a:gd name="connsiteX26" fmla="*/ 646932 w 1135368"/>
              <a:gd name="connsiteY26" fmla="*/ 1616603 h 1969386"/>
              <a:gd name="connsiteX27" fmla="*/ 644993 w 1135368"/>
              <a:gd name="connsiteY27" fmla="*/ 1899605 h 1969386"/>
              <a:gd name="connsiteX28" fmla="*/ 613979 w 1135368"/>
              <a:gd name="connsiteY28" fmla="*/ 1957756 h 1969386"/>
              <a:gd name="connsiteX29" fmla="*/ 569397 w 1135368"/>
              <a:gd name="connsiteY29" fmla="*/ 1969386 h 1969386"/>
              <a:gd name="connsiteX30" fmla="*/ 524814 w 1135368"/>
              <a:gd name="connsiteY30" fmla="*/ 1957756 h 1969386"/>
              <a:gd name="connsiteX31" fmla="*/ 493800 w 1135368"/>
              <a:gd name="connsiteY31" fmla="*/ 1899605 h 1969386"/>
              <a:gd name="connsiteX32" fmla="*/ 491862 w 1135368"/>
              <a:gd name="connsiteY32" fmla="*/ 1616603 h 1969386"/>
              <a:gd name="connsiteX33" fmla="*/ 519000 w 1135368"/>
              <a:gd name="connsiteY33" fmla="*/ 1424703 h 1969386"/>
              <a:gd name="connsiteX34" fmla="*/ 474416 w 1135368"/>
              <a:gd name="connsiteY34" fmla="*/ 1267696 h 1969386"/>
              <a:gd name="connsiteX35" fmla="*/ 484109 w 1135368"/>
              <a:gd name="connsiteY35" fmla="*/ 1182407 h 1969386"/>
              <a:gd name="connsiteX36" fmla="*/ 491862 w 1135368"/>
              <a:gd name="connsiteY36" fmla="*/ 1132009 h 1969386"/>
              <a:gd name="connsiteX37" fmla="*/ 486046 w 1135368"/>
              <a:gd name="connsiteY37" fmla="*/ 1126195 h 1969386"/>
              <a:gd name="connsiteX38" fmla="*/ 476355 w 1135368"/>
              <a:gd name="connsiteY38" fmla="*/ 1126195 h 1969386"/>
              <a:gd name="connsiteX39" fmla="*/ 474416 w 1135368"/>
              <a:gd name="connsiteY39" fmla="*/ 1124256 h 1969386"/>
              <a:gd name="connsiteX40" fmla="*/ 232120 w 1135368"/>
              <a:gd name="connsiteY40" fmla="*/ 1023461 h 1969386"/>
              <a:gd name="connsiteX41" fmla="*/ 57667 w 1135368"/>
              <a:gd name="connsiteY41" fmla="*/ 816056 h 1969386"/>
              <a:gd name="connsiteX42" fmla="*/ 1453 w 1135368"/>
              <a:gd name="connsiteY42" fmla="*/ 598956 h 1969386"/>
              <a:gd name="connsiteX43" fmla="*/ 1453 w 1135368"/>
              <a:gd name="connsiteY43" fmla="*/ 531114 h 1969386"/>
              <a:gd name="connsiteX44" fmla="*/ 501553 w 1135368"/>
              <a:gd name="connsiteY44" fmla="*/ 3877 h 1969386"/>
              <a:gd name="connsiteX45" fmla="*/ 542260 w 1135368"/>
              <a:gd name="connsiteY45" fmla="*/ 0 h 196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35368" h="1969386">
                <a:moveTo>
                  <a:pt x="565521" y="1853084"/>
                </a:moveTo>
                <a:cubicBezTo>
                  <a:pt x="550014" y="1853084"/>
                  <a:pt x="536444" y="1864714"/>
                  <a:pt x="536444" y="1882161"/>
                </a:cubicBezTo>
                <a:cubicBezTo>
                  <a:pt x="536444" y="1897668"/>
                  <a:pt x="548074" y="1911235"/>
                  <a:pt x="565521" y="1911235"/>
                </a:cubicBezTo>
                <a:cubicBezTo>
                  <a:pt x="581028" y="1911235"/>
                  <a:pt x="594595" y="1897668"/>
                  <a:pt x="594595" y="1882161"/>
                </a:cubicBezTo>
                <a:cubicBezTo>
                  <a:pt x="594595" y="1866654"/>
                  <a:pt x="582965" y="1853084"/>
                  <a:pt x="565521" y="1853084"/>
                </a:cubicBezTo>
                <a:close/>
                <a:moveTo>
                  <a:pt x="563581" y="133746"/>
                </a:moveTo>
                <a:cubicBezTo>
                  <a:pt x="802002" y="133746"/>
                  <a:pt x="995840" y="327584"/>
                  <a:pt x="997777" y="567942"/>
                </a:cubicBezTo>
                <a:cubicBezTo>
                  <a:pt x="999714" y="804423"/>
                  <a:pt x="802002" y="1002140"/>
                  <a:pt x="563581" y="1002140"/>
                </a:cubicBezTo>
                <a:cubicBezTo>
                  <a:pt x="319346" y="1002140"/>
                  <a:pt x="127446" y="806363"/>
                  <a:pt x="127446" y="560188"/>
                </a:cubicBezTo>
                <a:cubicBezTo>
                  <a:pt x="127446" y="325646"/>
                  <a:pt x="325160" y="131809"/>
                  <a:pt x="563581" y="133746"/>
                </a:cubicBezTo>
                <a:close/>
                <a:moveTo>
                  <a:pt x="563581" y="100795"/>
                </a:moveTo>
                <a:cubicBezTo>
                  <a:pt x="305777" y="100795"/>
                  <a:pt x="94495" y="306263"/>
                  <a:pt x="94495" y="560188"/>
                </a:cubicBezTo>
                <a:cubicBezTo>
                  <a:pt x="94495" y="825747"/>
                  <a:pt x="299963" y="1035091"/>
                  <a:pt x="561642" y="1035091"/>
                </a:cubicBezTo>
                <a:cubicBezTo>
                  <a:pt x="819447" y="1035091"/>
                  <a:pt x="1028791" y="825747"/>
                  <a:pt x="1028791" y="567942"/>
                </a:cubicBezTo>
                <a:cubicBezTo>
                  <a:pt x="1028791" y="310139"/>
                  <a:pt x="821386" y="100795"/>
                  <a:pt x="563581" y="100795"/>
                </a:cubicBezTo>
                <a:close/>
                <a:moveTo>
                  <a:pt x="542260" y="0"/>
                </a:moveTo>
                <a:cubicBezTo>
                  <a:pt x="551951" y="0"/>
                  <a:pt x="563581" y="0"/>
                  <a:pt x="573274" y="0"/>
                </a:cubicBezTo>
                <a:cubicBezTo>
                  <a:pt x="662439" y="5814"/>
                  <a:pt x="749665" y="25198"/>
                  <a:pt x="829139" y="67844"/>
                </a:cubicBezTo>
                <a:cubicBezTo>
                  <a:pt x="1040421" y="182207"/>
                  <a:pt x="1158663" y="412874"/>
                  <a:pt x="1131525" y="643540"/>
                </a:cubicBezTo>
                <a:cubicBezTo>
                  <a:pt x="1094695" y="885837"/>
                  <a:pt x="918304" y="1073858"/>
                  <a:pt x="677946" y="1120379"/>
                </a:cubicBezTo>
                <a:cubicBezTo>
                  <a:pt x="668253" y="1120379"/>
                  <a:pt x="662439" y="1122319"/>
                  <a:pt x="656623" y="1126195"/>
                </a:cubicBezTo>
                <a:lnTo>
                  <a:pt x="652746" y="1126195"/>
                </a:lnTo>
                <a:cubicBezTo>
                  <a:pt x="650809" y="1128133"/>
                  <a:pt x="648870" y="1130072"/>
                  <a:pt x="646932" y="1132009"/>
                </a:cubicBezTo>
                <a:cubicBezTo>
                  <a:pt x="648870" y="1151393"/>
                  <a:pt x="635302" y="1168840"/>
                  <a:pt x="654686" y="1182407"/>
                </a:cubicBezTo>
                <a:cubicBezTo>
                  <a:pt x="683760" y="1201791"/>
                  <a:pt x="674069" y="1246375"/>
                  <a:pt x="664377" y="1267696"/>
                </a:cubicBezTo>
                <a:cubicBezTo>
                  <a:pt x="639179" y="1329724"/>
                  <a:pt x="617856" y="1356861"/>
                  <a:pt x="619795" y="1424703"/>
                </a:cubicBezTo>
                <a:cubicBezTo>
                  <a:pt x="621732" y="1469286"/>
                  <a:pt x="646932" y="1572021"/>
                  <a:pt x="646932" y="1616603"/>
                </a:cubicBezTo>
                <a:cubicBezTo>
                  <a:pt x="644993" y="1711584"/>
                  <a:pt x="644993" y="1804626"/>
                  <a:pt x="644993" y="1899605"/>
                </a:cubicBezTo>
                <a:cubicBezTo>
                  <a:pt x="644993" y="1924805"/>
                  <a:pt x="637239" y="1946126"/>
                  <a:pt x="613979" y="1957756"/>
                </a:cubicBezTo>
                <a:cubicBezTo>
                  <a:pt x="598472" y="1965510"/>
                  <a:pt x="582965" y="1969386"/>
                  <a:pt x="569397" y="1969386"/>
                </a:cubicBezTo>
                <a:cubicBezTo>
                  <a:pt x="555828" y="1969386"/>
                  <a:pt x="540321" y="1965510"/>
                  <a:pt x="524814" y="1957756"/>
                </a:cubicBezTo>
                <a:cubicBezTo>
                  <a:pt x="501553" y="1946126"/>
                  <a:pt x="493800" y="1924805"/>
                  <a:pt x="493800" y="1899605"/>
                </a:cubicBezTo>
                <a:cubicBezTo>
                  <a:pt x="493800" y="1804626"/>
                  <a:pt x="491862" y="1711584"/>
                  <a:pt x="491862" y="1616603"/>
                </a:cubicBezTo>
                <a:cubicBezTo>
                  <a:pt x="489923" y="1572021"/>
                  <a:pt x="517060" y="1469286"/>
                  <a:pt x="519000" y="1424703"/>
                </a:cubicBezTo>
                <a:cubicBezTo>
                  <a:pt x="520937" y="1356861"/>
                  <a:pt x="499616" y="1327784"/>
                  <a:pt x="474416" y="1267696"/>
                </a:cubicBezTo>
                <a:cubicBezTo>
                  <a:pt x="466663" y="1246375"/>
                  <a:pt x="455032" y="1201791"/>
                  <a:pt x="484109" y="1182407"/>
                </a:cubicBezTo>
                <a:cubicBezTo>
                  <a:pt x="503493" y="1170777"/>
                  <a:pt x="489923" y="1153331"/>
                  <a:pt x="491862" y="1132009"/>
                </a:cubicBezTo>
                <a:cubicBezTo>
                  <a:pt x="489923" y="1130072"/>
                  <a:pt x="487986" y="1128133"/>
                  <a:pt x="486046" y="1126195"/>
                </a:cubicBezTo>
                <a:lnTo>
                  <a:pt x="476355" y="1126195"/>
                </a:lnTo>
                <a:cubicBezTo>
                  <a:pt x="476355" y="1126195"/>
                  <a:pt x="474416" y="1124256"/>
                  <a:pt x="474416" y="1124256"/>
                </a:cubicBezTo>
                <a:cubicBezTo>
                  <a:pt x="385251" y="1108749"/>
                  <a:pt x="303839" y="1077735"/>
                  <a:pt x="232120" y="1023461"/>
                </a:cubicBezTo>
                <a:cubicBezTo>
                  <a:pt x="158462" y="967247"/>
                  <a:pt x="96434" y="899405"/>
                  <a:pt x="57667" y="816056"/>
                </a:cubicBezTo>
                <a:cubicBezTo>
                  <a:pt x="24714" y="748212"/>
                  <a:pt x="1453" y="676491"/>
                  <a:pt x="1453" y="598956"/>
                </a:cubicBezTo>
                <a:cubicBezTo>
                  <a:pt x="-484" y="575698"/>
                  <a:pt x="-484" y="552435"/>
                  <a:pt x="1453" y="531114"/>
                </a:cubicBezTo>
                <a:cubicBezTo>
                  <a:pt x="18900" y="253928"/>
                  <a:pt x="224367" y="36828"/>
                  <a:pt x="501553" y="3877"/>
                </a:cubicBezTo>
                <a:cubicBezTo>
                  <a:pt x="515123" y="0"/>
                  <a:pt x="528690" y="5814"/>
                  <a:pt x="5422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DE7A35EA-EF9C-44D9-918C-70FC6F6D579D}"/>
              </a:ext>
            </a:extLst>
          </p:cNvPr>
          <p:cNvGrpSpPr/>
          <p:nvPr/>
        </p:nvGrpSpPr>
        <p:grpSpPr>
          <a:xfrm rot="871918">
            <a:off x="6486142" y="2865922"/>
            <a:ext cx="2113914" cy="1275823"/>
            <a:chOff x="1429386" y="2788700"/>
            <a:chExt cx="942975" cy="569119"/>
          </a:xfrm>
          <a:solidFill>
            <a:schemeClr val="accent1">
              <a:alpha val="5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0666919C-48ED-4B2F-8D01-BC0EFE1820D7}"/>
                </a:ext>
              </a:extLst>
            </p:cNvPr>
            <p:cNvSpPr/>
            <p:nvPr/>
          </p:nvSpPr>
          <p:spPr>
            <a:xfrm>
              <a:off x="1429386" y="2948244"/>
              <a:ext cx="942975" cy="409575"/>
            </a:xfrm>
            <a:custGeom>
              <a:avLst/>
              <a:gdLst>
                <a:gd name="connsiteX0" fmla="*/ 935355 w 942975"/>
                <a:gd name="connsiteY0" fmla="*/ 42386 h 409575"/>
                <a:gd name="connsiteX1" fmla="*/ 879157 w 942975"/>
                <a:gd name="connsiteY1" fmla="*/ 10954 h 409575"/>
                <a:gd name="connsiteX2" fmla="*/ 816293 w 942975"/>
                <a:gd name="connsiteY2" fmla="*/ 10954 h 409575"/>
                <a:gd name="connsiteX3" fmla="*/ 807720 w 942975"/>
                <a:gd name="connsiteY3" fmla="*/ 2381 h 409575"/>
                <a:gd name="connsiteX4" fmla="*/ 793432 w 942975"/>
                <a:gd name="connsiteY4" fmla="*/ 476 h 409575"/>
                <a:gd name="connsiteX5" fmla="*/ 497205 w 942975"/>
                <a:gd name="connsiteY5" fmla="*/ 476 h 409575"/>
                <a:gd name="connsiteX6" fmla="*/ 147638 w 942975"/>
                <a:gd name="connsiteY6" fmla="*/ 476 h 409575"/>
                <a:gd name="connsiteX7" fmla="*/ 132398 w 942975"/>
                <a:gd name="connsiteY7" fmla="*/ 10001 h 409575"/>
                <a:gd name="connsiteX8" fmla="*/ 60008 w 942975"/>
                <a:gd name="connsiteY8" fmla="*/ 10954 h 409575"/>
                <a:gd name="connsiteX9" fmla="*/ 35243 w 942975"/>
                <a:gd name="connsiteY9" fmla="*/ 15716 h 409575"/>
                <a:gd name="connsiteX10" fmla="*/ 0 w 942975"/>
                <a:gd name="connsiteY10" fmla="*/ 86201 h 409575"/>
                <a:gd name="connsiteX11" fmla="*/ 38100 w 942975"/>
                <a:gd name="connsiteY11" fmla="*/ 150019 h 409575"/>
                <a:gd name="connsiteX12" fmla="*/ 64770 w 942975"/>
                <a:gd name="connsiteY12" fmla="*/ 153829 h 409575"/>
                <a:gd name="connsiteX13" fmla="*/ 132398 w 942975"/>
                <a:gd name="connsiteY13" fmla="*/ 153829 h 409575"/>
                <a:gd name="connsiteX14" fmla="*/ 132398 w 942975"/>
                <a:gd name="connsiteY14" fmla="*/ 153829 h 409575"/>
                <a:gd name="connsiteX15" fmla="*/ 133350 w 942975"/>
                <a:gd name="connsiteY15" fmla="*/ 169069 h 409575"/>
                <a:gd name="connsiteX16" fmla="*/ 133350 w 942975"/>
                <a:gd name="connsiteY16" fmla="*/ 288131 h 409575"/>
                <a:gd name="connsiteX17" fmla="*/ 134302 w 942975"/>
                <a:gd name="connsiteY17" fmla="*/ 368141 h 409575"/>
                <a:gd name="connsiteX18" fmla="*/ 188595 w 942975"/>
                <a:gd name="connsiteY18" fmla="*/ 411956 h 409575"/>
                <a:gd name="connsiteX19" fmla="*/ 743903 w 942975"/>
                <a:gd name="connsiteY19" fmla="*/ 411956 h 409575"/>
                <a:gd name="connsiteX20" fmla="*/ 773430 w 942975"/>
                <a:gd name="connsiteY20" fmla="*/ 406241 h 409575"/>
                <a:gd name="connsiteX21" fmla="*/ 808673 w 942975"/>
                <a:gd name="connsiteY21" fmla="*/ 350044 h 409575"/>
                <a:gd name="connsiteX22" fmla="*/ 808673 w 942975"/>
                <a:gd name="connsiteY22" fmla="*/ 170021 h 409575"/>
                <a:gd name="connsiteX23" fmla="*/ 809625 w 942975"/>
                <a:gd name="connsiteY23" fmla="*/ 154781 h 409575"/>
                <a:gd name="connsiteX24" fmla="*/ 823913 w 942975"/>
                <a:gd name="connsiteY24" fmla="*/ 153829 h 409575"/>
                <a:gd name="connsiteX25" fmla="*/ 896303 w 942975"/>
                <a:gd name="connsiteY25" fmla="*/ 152876 h 409575"/>
                <a:gd name="connsiteX26" fmla="*/ 935355 w 942975"/>
                <a:gd name="connsiteY26" fmla="*/ 42386 h 409575"/>
                <a:gd name="connsiteX27" fmla="*/ 135255 w 942975"/>
                <a:gd name="connsiteY27" fmla="*/ 111919 h 409575"/>
                <a:gd name="connsiteX28" fmla="*/ 125730 w 942975"/>
                <a:gd name="connsiteY28" fmla="*/ 128111 h 409575"/>
                <a:gd name="connsiteX29" fmla="*/ 57150 w 942975"/>
                <a:gd name="connsiteY29" fmla="*/ 128111 h 409575"/>
                <a:gd name="connsiteX30" fmla="*/ 23813 w 942975"/>
                <a:gd name="connsiteY30" fmla="*/ 81439 h 409575"/>
                <a:gd name="connsiteX31" fmla="*/ 55245 w 942975"/>
                <a:gd name="connsiteY31" fmla="*/ 34766 h 409575"/>
                <a:gd name="connsiteX32" fmla="*/ 59055 w 942975"/>
                <a:gd name="connsiteY32" fmla="*/ 34766 h 409575"/>
                <a:gd name="connsiteX33" fmla="*/ 92393 w 942975"/>
                <a:gd name="connsiteY33" fmla="*/ 34766 h 409575"/>
                <a:gd name="connsiteX34" fmla="*/ 125730 w 942975"/>
                <a:gd name="connsiteY34" fmla="*/ 34766 h 409575"/>
                <a:gd name="connsiteX35" fmla="*/ 135255 w 942975"/>
                <a:gd name="connsiteY35" fmla="*/ 44291 h 409575"/>
                <a:gd name="connsiteX36" fmla="*/ 135255 w 942975"/>
                <a:gd name="connsiteY36" fmla="*/ 111919 h 409575"/>
                <a:gd name="connsiteX37" fmla="*/ 886778 w 942975"/>
                <a:gd name="connsiteY37" fmla="*/ 128111 h 409575"/>
                <a:gd name="connsiteX38" fmla="*/ 816293 w 942975"/>
                <a:gd name="connsiteY38" fmla="*/ 128111 h 409575"/>
                <a:gd name="connsiteX39" fmla="*/ 807720 w 942975"/>
                <a:gd name="connsiteY39" fmla="*/ 112871 h 409575"/>
                <a:gd name="connsiteX40" fmla="*/ 807720 w 942975"/>
                <a:gd name="connsiteY40" fmla="*/ 43339 h 409575"/>
                <a:gd name="connsiteX41" fmla="*/ 816293 w 942975"/>
                <a:gd name="connsiteY41" fmla="*/ 34766 h 409575"/>
                <a:gd name="connsiteX42" fmla="*/ 852488 w 942975"/>
                <a:gd name="connsiteY42" fmla="*/ 34766 h 409575"/>
                <a:gd name="connsiteX43" fmla="*/ 852488 w 942975"/>
                <a:gd name="connsiteY43" fmla="*/ 34766 h 409575"/>
                <a:gd name="connsiteX44" fmla="*/ 886778 w 942975"/>
                <a:gd name="connsiteY44" fmla="*/ 34766 h 409575"/>
                <a:gd name="connsiteX45" fmla="*/ 919163 w 942975"/>
                <a:gd name="connsiteY45" fmla="*/ 81439 h 409575"/>
                <a:gd name="connsiteX46" fmla="*/ 886778 w 942975"/>
                <a:gd name="connsiteY46" fmla="*/ 12811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2975" h="409575">
                  <a:moveTo>
                    <a:pt x="935355" y="42386"/>
                  </a:moveTo>
                  <a:cubicBezTo>
                    <a:pt x="923925" y="18574"/>
                    <a:pt x="902970" y="11906"/>
                    <a:pt x="879157" y="10954"/>
                  </a:cubicBezTo>
                  <a:cubicBezTo>
                    <a:pt x="858203" y="10001"/>
                    <a:pt x="837248" y="10954"/>
                    <a:pt x="816293" y="10954"/>
                  </a:cubicBezTo>
                  <a:cubicBezTo>
                    <a:pt x="810578" y="10954"/>
                    <a:pt x="806768" y="10001"/>
                    <a:pt x="807720" y="2381"/>
                  </a:cubicBezTo>
                  <a:cubicBezTo>
                    <a:pt x="802957" y="-1429"/>
                    <a:pt x="798195" y="476"/>
                    <a:pt x="793432" y="476"/>
                  </a:cubicBezTo>
                  <a:cubicBezTo>
                    <a:pt x="694373" y="476"/>
                    <a:pt x="596265" y="476"/>
                    <a:pt x="497205" y="476"/>
                  </a:cubicBezTo>
                  <a:cubicBezTo>
                    <a:pt x="381000" y="476"/>
                    <a:pt x="263843" y="476"/>
                    <a:pt x="147638" y="476"/>
                  </a:cubicBezTo>
                  <a:cubicBezTo>
                    <a:pt x="140018" y="476"/>
                    <a:pt x="134302" y="476"/>
                    <a:pt x="132398" y="10001"/>
                  </a:cubicBezTo>
                  <a:cubicBezTo>
                    <a:pt x="108585" y="10001"/>
                    <a:pt x="83820" y="10954"/>
                    <a:pt x="60008" y="10954"/>
                  </a:cubicBezTo>
                  <a:cubicBezTo>
                    <a:pt x="51435" y="10954"/>
                    <a:pt x="43815" y="11906"/>
                    <a:pt x="35243" y="15716"/>
                  </a:cubicBezTo>
                  <a:cubicBezTo>
                    <a:pt x="10477" y="25241"/>
                    <a:pt x="0" y="56674"/>
                    <a:pt x="0" y="86201"/>
                  </a:cubicBezTo>
                  <a:cubicBezTo>
                    <a:pt x="0" y="108109"/>
                    <a:pt x="16193" y="144304"/>
                    <a:pt x="38100" y="150019"/>
                  </a:cubicBezTo>
                  <a:cubicBezTo>
                    <a:pt x="46673" y="152876"/>
                    <a:pt x="56198" y="150971"/>
                    <a:pt x="64770" y="153829"/>
                  </a:cubicBezTo>
                  <a:cubicBezTo>
                    <a:pt x="87630" y="151924"/>
                    <a:pt x="109538" y="151924"/>
                    <a:pt x="132398" y="153829"/>
                  </a:cubicBezTo>
                  <a:lnTo>
                    <a:pt x="132398" y="153829"/>
                  </a:lnTo>
                  <a:cubicBezTo>
                    <a:pt x="135255" y="158591"/>
                    <a:pt x="133350" y="163354"/>
                    <a:pt x="133350" y="169069"/>
                  </a:cubicBezTo>
                  <a:cubicBezTo>
                    <a:pt x="133350" y="227171"/>
                    <a:pt x="133350" y="230029"/>
                    <a:pt x="133350" y="288131"/>
                  </a:cubicBezTo>
                  <a:cubicBezTo>
                    <a:pt x="133350" y="314801"/>
                    <a:pt x="132398" y="341471"/>
                    <a:pt x="134302" y="368141"/>
                  </a:cubicBezTo>
                  <a:cubicBezTo>
                    <a:pt x="140970" y="399574"/>
                    <a:pt x="155257" y="411956"/>
                    <a:pt x="188595" y="411956"/>
                  </a:cubicBezTo>
                  <a:cubicBezTo>
                    <a:pt x="373380" y="411956"/>
                    <a:pt x="558165" y="411956"/>
                    <a:pt x="743903" y="411956"/>
                  </a:cubicBezTo>
                  <a:cubicBezTo>
                    <a:pt x="754380" y="411956"/>
                    <a:pt x="763905" y="411004"/>
                    <a:pt x="773430" y="406241"/>
                  </a:cubicBezTo>
                  <a:cubicBezTo>
                    <a:pt x="797243" y="394811"/>
                    <a:pt x="808673" y="375761"/>
                    <a:pt x="808673" y="350044"/>
                  </a:cubicBezTo>
                  <a:cubicBezTo>
                    <a:pt x="808673" y="271939"/>
                    <a:pt x="808673" y="248126"/>
                    <a:pt x="808673" y="170021"/>
                  </a:cubicBezTo>
                  <a:cubicBezTo>
                    <a:pt x="808673" y="165259"/>
                    <a:pt x="807720" y="159544"/>
                    <a:pt x="809625" y="154781"/>
                  </a:cubicBezTo>
                  <a:cubicBezTo>
                    <a:pt x="814388" y="151924"/>
                    <a:pt x="819150" y="153829"/>
                    <a:pt x="823913" y="153829"/>
                  </a:cubicBezTo>
                  <a:cubicBezTo>
                    <a:pt x="847725" y="152876"/>
                    <a:pt x="872490" y="154781"/>
                    <a:pt x="896303" y="152876"/>
                  </a:cubicBezTo>
                  <a:cubicBezTo>
                    <a:pt x="913448" y="147161"/>
                    <a:pt x="970598" y="114776"/>
                    <a:pt x="935355" y="42386"/>
                  </a:cubicBezTo>
                  <a:close/>
                  <a:moveTo>
                    <a:pt x="135255" y="111919"/>
                  </a:moveTo>
                  <a:cubicBezTo>
                    <a:pt x="135255" y="119539"/>
                    <a:pt x="133350" y="128111"/>
                    <a:pt x="125730" y="128111"/>
                  </a:cubicBezTo>
                  <a:cubicBezTo>
                    <a:pt x="102870" y="128111"/>
                    <a:pt x="80010" y="128111"/>
                    <a:pt x="57150" y="128111"/>
                  </a:cubicBezTo>
                  <a:cubicBezTo>
                    <a:pt x="38100" y="128111"/>
                    <a:pt x="23813" y="99536"/>
                    <a:pt x="23813" y="81439"/>
                  </a:cubicBezTo>
                  <a:cubicBezTo>
                    <a:pt x="23813" y="63341"/>
                    <a:pt x="37148" y="36671"/>
                    <a:pt x="55245" y="34766"/>
                  </a:cubicBezTo>
                  <a:cubicBezTo>
                    <a:pt x="56198" y="34766"/>
                    <a:pt x="58102" y="34766"/>
                    <a:pt x="59055" y="34766"/>
                  </a:cubicBezTo>
                  <a:cubicBezTo>
                    <a:pt x="70485" y="34766"/>
                    <a:pt x="80963" y="34766"/>
                    <a:pt x="92393" y="34766"/>
                  </a:cubicBezTo>
                  <a:cubicBezTo>
                    <a:pt x="103823" y="34766"/>
                    <a:pt x="114300" y="34766"/>
                    <a:pt x="125730" y="34766"/>
                  </a:cubicBezTo>
                  <a:cubicBezTo>
                    <a:pt x="132398" y="34766"/>
                    <a:pt x="135255" y="36671"/>
                    <a:pt x="135255" y="44291"/>
                  </a:cubicBezTo>
                  <a:cubicBezTo>
                    <a:pt x="135255" y="59531"/>
                    <a:pt x="135255" y="95726"/>
                    <a:pt x="135255" y="111919"/>
                  </a:cubicBezTo>
                  <a:close/>
                  <a:moveTo>
                    <a:pt x="886778" y="128111"/>
                  </a:moveTo>
                  <a:cubicBezTo>
                    <a:pt x="862965" y="129064"/>
                    <a:pt x="840105" y="128111"/>
                    <a:pt x="816293" y="128111"/>
                  </a:cubicBezTo>
                  <a:cubicBezTo>
                    <a:pt x="809625" y="128111"/>
                    <a:pt x="807720" y="119539"/>
                    <a:pt x="807720" y="112871"/>
                  </a:cubicBezTo>
                  <a:cubicBezTo>
                    <a:pt x="807720" y="96679"/>
                    <a:pt x="807720" y="59531"/>
                    <a:pt x="807720" y="43339"/>
                  </a:cubicBezTo>
                  <a:cubicBezTo>
                    <a:pt x="807720" y="36671"/>
                    <a:pt x="810578" y="34766"/>
                    <a:pt x="816293" y="34766"/>
                  </a:cubicBezTo>
                  <a:cubicBezTo>
                    <a:pt x="828675" y="34766"/>
                    <a:pt x="840105" y="34766"/>
                    <a:pt x="852488" y="34766"/>
                  </a:cubicBezTo>
                  <a:cubicBezTo>
                    <a:pt x="852488" y="34766"/>
                    <a:pt x="852488" y="34766"/>
                    <a:pt x="852488" y="34766"/>
                  </a:cubicBezTo>
                  <a:cubicBezTo>
                    <a:pt x="863918" y="34766"/>
                    <a:pt x="875348" y="33814"/>
                    <a:pt x="886778" y="34766"/>
                  </a:cubicBezTo>
                  <a:cubicBezTo>
                    <a:pt x="905828" y="35719"/>
                    <a:pt x="919163" y="63341"/>
                    <a:pt x="919163" y="81439"/>
                  </a:cubicBezTo>
                  <a:cubicBezTo>
                    <a:pt x="919163" y="99536"/>
                    <a:pt x="904875" y="127159"/>
                    <a:pt x="886778" y="12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59124B25-8476-49AA-AFBC-EEA3B4EAEF3A}"/>
                </a:ext>
              </a:extLst>
            </p:cNvPr>
            <p:cNvSpPr/>
            <p:nvPr/>
          </p:nvSpPr>
          <p:spPr>
            <a:xfrm>
              <a:off x="1541207" y="2788700"/>
              <a:ext cx="714375" cy="142875"/>
            </a:xfrm>
            <a:custGeom>
              <a:avLst/>
              <a:gdLst>
                <a:gd name="connsiteX0" fmla="*/ 714949 w 714375"/>
                <a:gd name="connsiteY0" fmla="*/ 132398 h 142875"/>
                <a:gd name="connsiteX1" fmla="*/ 704472 w 714375"/>
                <a:gd name="connsiteY1" fmla="*/ 122873 h 142875"/>
                <a:gd name="connsiteX2" fmla="*/ 619699 w 714375"/>
                <a:gd name="connsiteY2" fmla="*/ 107633 h 142875"/>
                <a:gd name="connsiteX3" fmla="*/ 505399 w 714375"/>
                <a:gd name="connsiteY3" fmla="*/ 95250 h 142875"/>
                <a:gd name="connsiteX4" fmla="*/ 488254 w 714375"/>
                <a:gd name="connsiteY4" fmla="*/ 79058 h 142875"/>
                <a:gd name="connsiteX5" fmla="*/ 482539 w 714375"/>
                <a:gd name="connsiteY5" fmla="*/ 40005 h 142875"/>
                <a:gd name="connsiteX6" fmla="*/ 428247 w 714375"/>
                <a:gd name="connsiteY6" fmla="*/ 953 h 142875"/>
                <a:gd name="connsiteX7" fmla="*/ 357762 w 714375"/>
                <a:gd name="connsiteY7" fmla="*/ 0 h 142875"/>
                <a:gd name="connsiteX8" fmla="*/ 287277 w 714375"/>
                <a:gd name="connsiteY8" fmla="*/ 953 h 142875"/>
                <a:gd name="connsiteX9" fmla="*/ 232984 w 714375"/>
                <a:gd name="connsiteY9" fmla="*/ 40005 h 142875"/>
                <a:gd name="connsiteX10" fmla="*/ 227269 w 714375"/>
                <a:gd name="connsiteY10" fmla="*/ 79058 h 142875"/>
                <a:gd name="connsiteX11" fmla="*/ 210124 w 714375"/>
                <a:gd name="connsiteY11" fmla="*/ 95250 h 142875"/>
                <a:gd name="connsiteX12" fmla="*/ 95824 w 714375"/>
                <a:gd name="connsiteY12" fmla="*/ 107633 h 142875"/>
                <a:gd name="connsiteX13" fmla="*/ 11052 w 714375"/>
                <a:gd name="connsiteY13" fmla="*/ 122873 h 142875"/>
                <a:gd name="connsiteX14" fmla="*/ 574 w 714375"/>
                <a:gd name="connsiteY14" fmla="*/ 132398 h 142875"/>
                <a:gd name="connsiteX15" fmla="*/ 8194 w 714375"/>
                <a:gd name="connsiteY15" fmla="*/ 147638 h 142875"/>
                <a:gd name="connsiteX16" fmla="*/ 18672 w 714375"/>
                <a:gd name="connsiteY16" fmla="*/ 148590 h 142875"/>
                <a:gd name="connsiteX17" fmla="*/ 355857 w 714375"/>
                <a:gd name="connsiteY17" fmla="*/ 148590 h 142875"/>
                <a:gd name="connsiteX18" fmla="*/ 693042 w 714375"/>
                <a:gd name="connsiteY18" fmla="*/ 148590 h 142875"/>
                <a:gd name="connsiteX19" fmla="*/ 703519 w 714375"/>
                <a:gd name="connsiteY19" fmla="*/ 147638 h 142875"/>
                <a:gd name="connsiteX20" fmla="*/ 714949 w 714375"/>
                <a:gd name="connsiteY20" fmla="*/ 132398 h 142875"/>
                <a:gd name="connsiteX21" fmla="*/ 453964 w 714375"/>
                <a:gd name="connsiteY21" fmla="*/ 93345 h 142875"/>
                <a:gd name="connsiteX22" fmla="*/ 264417 w 714375"/>
                <a:gd name="connsiteY22" fmla="*/ 93345 h 142875"/>
                <a:gd name="connsiteX23" fmla="*/ 252034 w 714375"/>
                <a:gd name="connsiteY23" fmla="*/ 81915 h 142875"/>
                <a:gd name="connsiteX24" fmla="*/ 309184 w 714375"/>
                <a:gd name="connsiteY24" fmla="*/ 24765 h 142875"/>
                <a:gd name="connsiteX25" fmla="*/ 409197 w 714375"/>
                <a:gd name="connsiteY25" fmla="*/ 24765 h 142875"/>
                <a:gd name="connsiteX26" fmla="*/ 466347 w 714375"/>
                <a:gd name="connsiteY26" fmla="*/ 81915 h 142875"/>
                <a:gd name="connsiteX27" fmla="*/ 453964 w 714375"/>
                <a:gd name="connsiteY27" fmla="*/ 9334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14375" h="142875">
                  <a:moveTo>
                    <a:pt x="714949" y="132398"/>
                  </a:moveTo>
                  <a:cubicBezTo>
                    <a:pt x="713997" y="126683"/>
                    <a:pt x="711139" y="122873"/>
                    <a:pt x="704472" y="122873"/>
                  </a:cubicBezTo>
                  <a:cubicBezTo>
                    <a:pt x="674944" y="124778"/>
                    <a:pt x="648274" y="111442"/>
                    <a:pt x="619699" y="107633"/>
                  </a:cubicBezTo>
                  <a:cubicBezTo>
                    <a:pt x="600649" y="105728"/>
                    <a:pt x="519687" y="97155"/>
                    <a:pt x="505399" y="95250"/>
                  </a:cubicBezTo>
                  <a:cubicBezTo>
                    <a:pt x="496827" y="96203"/>
                    <a:pt x="487302" y="93345"/>
                    <a:pt x="488254" y="79058"/>
                  </a:cubicBezTo>
                  <a:cubicBezTo>
                    <a:pt x="489207" y="65723"/>
                    <a:pt x="489207" y="53340"/>
                    <a:pt x="482539" y="40005"/>
                  </a:cubicBezTo>
                  <a:cubicBezTo>
                    <a:pt x="472062" y="16192"/>
                    <a:pt x="452059" y="4763"/>
                    <a:pt x="428247" y="953"/>
                  </a:cubicBezTo>
                  <a:cubicBezTo>
                    <a:pt x="400624" y="0"/>
                    <a:pt x="379669" y="0"/>
                    <a:pt x="357762" y="0"/>
                  </a:cubicBezTo>
                  <a:cubicBezTo>
                    <a:pt x="336807" y="0"/>
                    <a:pt x="314899" y="0"/>
                    <a:pt x="287277" y="953"/>
                  </a:cubicBezTo>
                  <a:cubicBezTo>
                    <a:pt x="262512" y="4763"/>
                    <a:pt x="243462" y="16192"/>
                    <a:pt x="232984" y="40005"/>
                  </a:cubicBezTo>
                  <a:cubicBezTo>
                    <a:pt x="227269" y="53340"/>
                    <a:pt x="226317" y="65723"/>
                    <a:pt x="227269" y="79058"/>
                  </a:cubicBezTo>
                  <a:cubicBezTo>
                    <a:pt x="229174" y="93345"/>
                    <a:pt x="218697" y="96203"/>
                    <a:pt x="210124" y="95250"/>
                  </a:cubicBezTo>
                  <a:cubicBezTo>
                    <a:pt x="195837" y="98108"/>
                    <a:pt x="114874" y="105728"/>
                    <a:pt x="95824" y="107633"/>
                  </a:cubicBezTo>
                  <a:cubicBezTo>
                    <a:pt x="67249" y="111442"/>
                    <a:pt x="40579" y="124778"/>
                    <a:pt x="11052" y="122873"/>
                  </a:cubicBezTo>
                  <a:cubicBezTo>
                    <a:pt x="4384" y="122873"/>
                    <a:pt x="574" y="126683"/>
                    <a:pt x="574" y="132398"/>
                  </a:cubicBezTo>
                  <a:cubicBezTo>
                    <a:pt x="-378" y="139065"/>
                    <a:pt x="-1331" y="146685"/>
                    <a:pt x="8194" y="147638"/>
                  </a:cubicBezTo>
                  <a:cubicBezTo>
                    <a:pt x="12004" y="148590"/>
                    <a:pt x="15814" y="148590"/>
                    <a:pt x="18672" y="148590"/>
                  </a:cubicBezTo>
                  <a:cubicBezTo>
                    <a:pt x="131067" y="148590"/>
                    <a:pt x="243462" y="148590"/>
                    <a:pt x="355857" y="148590"/>
                  </a:cubicBezTo>
                  <a:cubicBezTo>
                    <a:pt x="468252" y="148590"/>
                    <a:pt x="580647" y="148590"/>
                    <a:pt x="693042" y="148590"/>
                  </a:cubicBezTo>
                  <a:cubicBezTo>
                    <a:pt x="696852" y="148590"/>
                    <a:pt x="700662" y="148590"/>
                    <a:pt x="703519" y="147638"/>
                  </a:cubicBezTo>
                  <a:cubicBezTo>
                    <a:pt x="716854" y="146685"/>
                    <a:pt x="715902" y="139065"/>
                    <a:pt x="714949" y="132398"/>
                  </a:cubicBezTo>
                  <a:close/>
                  <a:moveTo>
                    <a:pt x="453964" y="93345"/>
                  </a:moveTo>
                  <a:cubicBezTo>
                    <a:pt x="398719" y="94298"/>
                    <a:pt x="309184" y="95250"/>
                    <a:pt x="264417" y="93345"/>
                  </a:cubicBezTo>
                  <a:cubicBezTo>
                    <a:pt x="254892" y="93345"/>
                    <a:pt x="252034" y="91440"/>
                    <a:pt x="252034" y="81915"/>
                  </a:cubicBezTo>
                  <a:cubicBezTo>
                    <a:pt x="252034" y="40958"/>
                    <a:pt x="268227" y="24765"/>
                    <a:pt x="309184" y="24765"/>
                  </a:cubicBezTo>
                  <a:cubicBezTo>
                    <a:pt x="330139" y="24765"/>
                    <a:pt x="388242" y="24765"/>
                    <a:pt x="409197" y="24765"/>
                  </a:cubicBezTo>
                  <a:cubicBezTo>
                    <a:pt x="450154" y="24765"/>
                    <a:pt x="466347" y="40958"/>
                    <a:pt x="466347" y="81915"/>
                  </a:cubicBezTo>
                  <a:cubicBezTo>
                    <a:pt x="466347" y="91440"/>
                    <a:pt x="463489" y="93345"/>
                    <a:pt x="453964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65FBB22-A565-4CD9-9C87-5F0A0172A152}"/>
              </a:ext>
            </a:extLst>
          </p:cNvPr>
          <p:cNvGrpSpPr/>
          <p:nvPr/>
        </p:nvGrpSpPr>
        <p:grpSpPr>
          <a:xfrm rot="20225513">
            <a:off x="4103134" y="2084665"/>
            <a:ext cx="962025" cy="803434"/>
            <a:chOff x="1720613" y="1882872"/>
            <a:chExt cx="962025" cy="803434"/>
          </a:xfrm>
          <a:solidFill>
            <a:schemeClr val="accent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AFDE863B-04D9-4C19-AA3D-9E29BA759AD1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5E9A113B-7657-4EA0-95DF-2F21094C502D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7135A295-62E0-4B8F-84E0-A073CE301546}"/>
              </a:ext>
            </a:extLst>
          </p:cNvPr>
          <p:cNvSpPr/>
          <p:nvPr/>
        </p:nvSpPr>
        <p:spPr>
          <a:xfrm rot="21089948">
            <a:off x="9833556" y="2543091"/>
            <a:ext cx="457200" cy="662152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6D6E169-F8D2-4127-B6DB-2D06CBC7BEF7}"/>
              </a:ext>
            </a:extLst>
          </p:cNvPr>
          <p:cNvSpPr/>
          <p:nvPr/>
        </p:nvSpPr>
        <p:spPr>
          <a:xfrm rot="21022553">
            <a:off x="8564257" y="3235118"/>
            <a:ext cx="669203" cy="914578"/>
          </a:xfrm>
          <a:custGeom>
            <a:avLst/>
            <a:gdLst>
              <a:gd name="connsiteX0" fmla="*/ 278353 w 285750"/>
              <a:gd name="connsiteY0" fmla="*/ 0 h 390525"/>
              <a:gd name="connsiteX1" fmla="*/ 144050 w 285750"/>
              <a:gd name="connsiteY1" fmla="*/ 0 h 390525"/>
              <a:gd name="connsiteX2" fmla="*/ 143098 w 285750"/>
              <a:gd name="connsiteY2" fmla="*/ 0 h 390525"/>
              <a:gd name="connsiteX3" fmla="*/ 142145 w 285750"/>
              <a:gd name="connsiteY3" fmla="*/ 0 h 390525"/>
              <a:gd name="connsiteX4" fmla="*/ 7843 w 285750"/>
              <a:gd name="connsiteY4" fmla="*/ 0 h 390525"/>
              <a:gd name="connsiteX5" fmla="*/ 2128 w 285750"/>
              <a:gd name="connsiteY5" fmla="*/ 13335 h 390525"/>
              <a:gd name="connsiteX6" fmla="*/ 4985 w 285750"/>
              <a:gd name="connsiteY6" fmla="*/ 16193 h 390525"/>
              <a:gd name="connsiteX7" fmla="*/ 93568 w 285750"/>
              <a:gd name="connsiteY7" fmla="*/ 116205 h 390525"/>
              <a:gd name="connsiteX8" fmla="*/ 132620 w 285750"/>
              <a:gd name="connsiteY8" fmla="*/ 213360 h 390525"/>
              <a:gd name="connsiteX9" fmla="*/ 135478 w 285750"/>
              <a:gd name="connsiteY9" fmla="*/ 315278 h 390525"/>
              <a:gd name="connsiteX10" fmla="*/ 60230 w 285750"/>
              <a:gd name="connsiteY10" fmla="*/ 380048 h 390525"/>
              <a:gd name="connsiteX11" fmla="*/ 46895 w 285750"/>
              <a:gd name="connsiteY11" fmla="*/ 395288 h 390525"/>
              <a:gd name="connsiteX12" fmla="*/ 59278 w 285750"/>
              <a:gd name="connsiteY12" fmla="*/ 399098 h 390525"/>
              <a:gd name="connsiteX13" fmla="*/ 143098 w 285750"/>
              <a:gd name="connsiteY13" fmla="*/ 399098 h 390525"/>
              <a:gd name="connsiteX14" fmla="*/ 226918 w 285750"/>
              <a:gd name="connsiteY14" fmla="*/ 399098 h 390525"/>
              <a:gd name="connsiteX15" fmla="*/ 239300 w 285750"/>
              <a:gd name="connsiteY15" fmla="*/ 395288 h 390525"/>
              <a:gd name="connsiteX16" fmla="*/ 225965 w 285750"/>
              <a:gd name="connsiteY16" fmla="*/ 380048 h 390525"/>
              <a:gd name="connsiteX17" fmla="*/ 150718 w 285750"/>
              <a:gd name="connsiteY17" fmla="*/ 315278 h 390525"/>
              <a:gd name="connsiteX18" fmla="*/ 153575 w 285750"/>
              <a:gd name="connsiteY18" fmla="*/ 213360 h 390525"/>
              <a:gd name="connsiteX19" fmla="*/ 192628 w 285750"/>
              <a:gd name="connsiteY19" fmla="*/ 116205 h 390525"/>
              <a:gd name="connsiteX20" fmla="*/ 281210 w 285750"/>
              <a:gd name="connsiteY20" fmla="*/ 16193 h 390525"/>
              <a:gd name="connsiteX21" fmla="*/ 284068 w 285750"/>
              <a:gd name="connsiteY21" fmla="*/ 13335 h 390525"/>
              <a:gd name="connsiteX22" fmla="*/ 278353 w 285750"/>
              <a:gd name="connsiteY22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750" h="390525">
                <a:moveTo>
                  <a:pt x="278353" y="0"/>
                </a:moveTo>
                <a:cubicBezTo>
                  <a:pt x="234538" y="0"/>
                  <a:pt x="186913" y="0"/>
                  <a:pt x="144050" y="0"/>
                </a:cubicBezTo>
                <a:cubicBezTo>
                  <a:pt x="144050" y="0"/>
                  <a:pt x="143098" y="0"/>
                  <a:pt x="143098" y="0"/>
                </a:cubicBezTo>
                <a:cubicBezTo>
                  <a:pt x="143098" y="0"/>
                  <a:pt x="142145" y="0"/>
                  <a:pt x="142145" y="0"/>
                </a:cubicBezTo>
                <a:cubicBezTo>
                  <a:pt x="99283" y="0"/>
                  <a:pt x="51658" y="0"/>
                  <a:pt x="7843" y="0"/>
                </a:cubicBezTo>
                <a:cubicBezTo>
                  <a:pt x="1175" y="0"/>
                  <a:pt x="-2635" y="7620"/>
                  <a:pt x="2128" y="13335"/>
                </a:cubicBezTo>
                <a:cubicBezTo>
                  <a:pt x="3080" y="14288"/>
                  <a:pt x="4033" y="15240"/>
                  <a:pt x="4985" y="16193"/>
                </a:cubicBezTo>
                <a:cubicBezTo>
                  <a:pt x="32608" y="49530"/>
                  <a:pt x="65945" y="82867"/>
                  <a:pt x="93568" y="116205"/>
                </a:cubicBezTo>
                <a:cubicBezTo>
                  <a:pt x="134525" y="165735"/>
                  <a:pt x="128810" y="155258"/>
                  <a:pt x="132620" y="213360"/>
                </a:cubicBezTo>
                <a:cubicBezTo>
                  <a:pt x="134525" y="245745"/>
                  <a:pt x="133573" y="281940"/>
                  <a:pt x="135478" y="315278"/>
                </a:cubicBezTo>
                <a:cubicBezTo>
                  <a:pt x="131668" y="366713"/>
                  <a:pt x="79280" y="369570"/>
                  <a:pt x="60230" y="380048"/>
                </a:cubicBezTo>
                <a:cubicBezTo>
                  <a:pt x="57373" y="381953"/>
                  <a:pt x="44038" y="385763"/>
                  <a:pt x="46895" y="395288"/>
                </a:cubicBezTo>
                <a:cubicBezTo>
                  <a:pt x="48800" y="401003"/>
                  <a:pt x="55468" y="399098"/>
                  <a:pt x="59278" y="399098"/>
                </a:cubicBezTo>
                <a:cubicBezTo>
                  <a:pt x="85948" y="399098"/>
                  <a:pt x="114523" y="399098"/>
                  <a:pt x="143098" y="399098"/>
                </a:cubicBezTo>
                <a:cubicBezTo>
                  <a:pt x="171673" y="399098"/>
                  <a:pt x="200248" y="399098"/>
                  <a:pt x="226918" y="399098"/>
                </a:cubicBezTo>
                <a:cubicBezTo>
                  <a:pt x="231680" y="399098"/>
                  <a:pt x="237395" y="401955"/>
                  <a:pt x="239300" y="395288"/>
                </a:cubicBezTo>
                <a:cubicBezTo>
                  <a:pt x="242158" y="385763"/>
                  <a:pt x="228823" y="381953"/>
                  <a:pt x="225965" y="380048"/>
                </a:cubicBezTo>
                <a:cubicBezTo>
                  <a:pt x="205963" y="368618"/>
                  <a:pt x="154528" y="365760"/>
                  <a:pt x="150718" y="315278"/>
                </a:cubicBezTo>
                <a:cubicBezTo>
                  <a:pt x="152623" y="282893"/>
                  <a:pt x="151670" y="246698"/>
                  <a:pt x="153575" y="213360"/>
                </a:cubicBezTo>
                <a:cubicBezTo>
                  <a:pt x="157385" y="155258"/>
                  <a:pt x="151670" y="165735"/>
                  <a:pt x="192628" y="116205"/>
                </a:cubicBezTo>
                <a:cubicBezTo>
                  <a:pt x="220250" y="82867"/>
                  <a:pt x="253588" y="49530"/>
                  <a:pt x="281210" y="16193"/>
                </a:cubicBezTo>
                <a:cubicBezTo>
                  <a:pt x="282163" y="15240"/>
                  <a:pt x="283115" y="14288"/>
                  <a:pt x="284068" y="13335"/>
                </a:cubicBezTo>
                <a:cubicBezTo>
                  <a:pt x="288830" y="7620"/>
                  <a:pt x="285020" y="0"/>
                  <a:pt x="27835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F3C71EBC-DB55-4D58-BEF3-F76E0C1145B9}"/>
              </a:ext>
            </a:extLst>
          </p:cNvPr>
          <p:cNvSpPr/>
          <p:nvPr/>
        </p:nvSpPr>
        <p:spPr>
          <a:xfrm rot="929773">
            <a:off x="4096021" y="3249238"/>
            <a:ext cx="285750" cy="639536"/>
          </a:xfrm>
          <a:custGeom>
            <a:avLst/>
            <a:gdLst>
              <a:gd name="connsiteX0" fmla="*/ 178362 w 200025"/>
              <a:gd name="connsiteY0" fmla="*/ 436245 h 447675"/>
              <a:gd name="connsiteX1" fmla="*/ 119307 w 200025"/>
              <a:gd name="connsiteY1" fmla="*/ 326708 h 447675"/>
              <a:gd name="connsiteX2" fmla="*/ 133595 w 200025"/>
              <a:gd name="connsiteY2" fmla="*/ 299085 h 447675"/>
              <a:gd name="connsiteX3" fmla="*/ 153597 w 200025"/>
              <a:gd name="connsiteY3" fmla="*/ 280988 h 447675"/>
              <a:gd name="connsiteX4" fmla="*/ 193602 w 200025"/>
              <a:gd name="connsiteY4" fmla="*/ 133350 h 447675"/>
              <a:gd name="connsiteX5" fmla="*/ 186935 w 200025"/>
              <a:gd name="connsiteY5" fmla="*/ 111443 h 447675"/>
              <a:gd name="connsiteX6" fmla="*/ 196460 w 200025"/>
              <a:gd name="connsiteY6" fmla="*/ 14288 h 447675"/>
              <a:gd name="connsiteX7" fmla="*/ 189792 w 200025"/>
              <a:gd name="connsiteY7" fmla="*/ 0 h 447675"/>
              <a:gd name="connsiteX8" fmla="*/ 103115 w 200025"/>
              <a:gd name="connsiteY8" fmla="*/ 0 h 447675"/>
              <a:gd name="connsiteX9" fmla="*/ 16437 w 200025"/>
              <a:gd name="connsiteY9" fmla="*/ 0 h 447675"/>
              <a:gd name="connsiteX10" fmla="*/ 9770 w 200025"/>
              <a:gd name="connsiteY10" fmla="*/ 14288 h 447675"/>
              <a:gd name="connsiteX11" fmla="*/ 19295 w 200025"/>
              <a:gd name="connsiteY11" fmla="*/ 111443 h 447675"/>
              <a:gd name="connsiteX12" fmla="*/ 12627 w 200025"/>
              <a:gd name="connsiteY12" fmla="*/ 133350 h 447675"/>
              <a:gd name="connsiteX13" fmla="*/ 52632 w 200025"/>
              <a:gd name="connsiteY13" fmla="*/ 280988 h 447675"/>
              <a:gd name="connsiteX14" fmla="*/ 70730 w 200025"/>
              <a:gd name="connsiteY14" fmla="*/ 299085 h 447675"/>
              <a:gd name="connsiteX15" fmla="*/ 85017 w 200025"/>
              <a:gd name="connsiteY15" fmla="*/ 326708 h 447675"/>
              <a:gd name="connsiteX16" fmla="*/ 25962 w 200025"/>
              <a:gd name="connsiteY16" fmla="*/ 436245 h 447675"/>
              <a:gd name="connsiteX17" fmla="*/ 5007 w 200025"/>
              <a:gd name="connsiteY17" fmla="*/ 450533 h 447675"/>
              <a:gd name="connsiteX18" fmla="*/ 33582 w 200025"/>
              <a:gd name="connsiteY18" fmla="*/ 455295 h 447675"/>
              <a:gd name="connsiteX19" fmla="*/ 102162 w 200025"/>
              <a:gd name="connsiteY19" fmla="*/ 455295 h 447675"/>
              <a:gd name="connsiteX20" fmla="*/ 170742 w 200025"/>
              <a:gd name="connsiteY20" fmla="*/ 455295 h 447675"/>
              <a:gd name="connsiteX21" fmla="*/ 199317 w 200025"/>
              <a:gd name="connsiteY21" fmla="*/ 450533 h 447675"/>
              <a:gd name="connsiteX22" fmla="*/ 178362 w 200025"/>
              <a:gd name="connsiteY22" fmla="*/ 4362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025" h="447675">
                <a:moveTo>
                  <a:pt x="178362" y="436245"/>
                </a:moveTo>
                <a:cubicBezTo>
                  <a:pt x="119307" y="413385"/>
                  <a:pt x="109782" y="407670"/>
                  <a:pt x="119307" y="326708"/>
                </a:cubicBezTo>
                <a:cubicBezTo>
                  <a:pt x="120260" y="316230"/>
                  <a:pt x="125975" y="306705"/>
                  <a:pt x="133595" y="299085"/>
                </a:cubicBezTo>
                <a:cubicBezTo>
                  <a:pt x="140262" y="292418"/>
                  <a:pt x="146930" y="286703"/>
                  <a:pt x="153597" y="280988"/>
                </a:cubicBezTo>
                <a:cubicBezTo>
                  <a:pt x="214557" y="233363"/>
                  <a:pt x="214557" y="207645"/>
                  <a:pt x="193602" y="133350"/>
                </a:cubicBezTo>
                <a:cubicBezTo>
                  <a:pt x="191697" y="125730"/>
                  <a:pt x="189792" y="118110"/>
                  <a:pt x="186935" y="111443"/>
                </a:cubicBezTo>
                <a:cubicBezTo>
                  <a:pt x="174552" y="80963"/>
                  <a:pt x="179315" y="44768"/>
                  <a:pt x="196460" y="14288"/>
                </a:cubicBezTo>
                <a:cubicBezTo>
                  <a:pt x="201222" y="5715"/>
                  <a:pt x="202175" y="0"/>
                  <a:pt x="189792" y="0"/>
                </a:cubicBezTo>
                <a:cubicBezTo>
                  <a:pt x="157407" y="0"/>
                  <a:pt x="129785" y="0"/>
                  <a:pt x="103115" y="0"/>
                </a:cubicBezTo>
                <a:cubicBezTo>
                  <a:pt x="76445" y="0"/>
                  <a:pt x="47870" y="0"/>
                  <a:pt x="16437" y="0"/>
                </a:cubicBezTo>
                <a:cubicBezTo>
                  <a:pt x="3102" y="0"/>
                  <a:pt x="4055" y="5715"/>
                  <a:pt x="9770" y="14288"/>
                </a:cubicBezTo>
                <a:cubicBezTo>
                  <a:pt x="26915" y="43815"/>
                  <a:pt x="31677" y="80010"/>
                  <a:pt x="19295" y="111443"/>
                </a:cubicBezTo>
                <a:cubicBezTo>
                  <a:pt x="16437" y="118110"/>
                  <a:pt x="14532" y="125730"/>
                  <a:pt x="12627" y="133350"/>
                </a:cubicBezTo>
                <a:cubicBezTo>
                  <a:pt x="-8328" y="207645"/>
                  <a:pt x="-8328" y="233363"/>
                  <a:pt x="52632" y="280988"/>
                </a:cubicBezTo>
                <a:cubicBezTo>
                  <a:pt x="57395" y="285750"/>
                  <a:pt x="64062" y="292418"/>
                  <a:pt x="70730" y="299085"/>
                </a:cubicBezTo>
                <a:cubicBezTo>
                  <a:pt x="78350" y="306705"/>
                  <a:pt x="84065" y="316230"/>
                  <a:pt x="85017" y="326708"/>
                </a:cubicBezTo>
                <a:cubicBezTo>
                  <a:pt x="93590" y="407670"/>
                  <a:pt x="85017" y="413385"/>
                  <a:pt x="25962" y="436245"/>
                </a:cubicBezTo>
                <a:cubicBezTo>
                  <a:pt x="22152" y="437198"/>
                  <a:pt x="3102" y="441960"/>
                  <a:pt x="5007" y="450533"/>
                </a:cubicBezTo>
                <a:cubicBezTo>
                  <a:pt x="6912" y="458153"/>
                  <a:pt x="27867" y="455295"/>
                  <a:pt x="33582" y="455295"/>
                </a:cubicBezTo>
                <a:cubicBezTo>
                  <a:pt x="57395" y="455295"/>
                  <a:pt x="79302" y="455295"/>
                  <a:pt x="102162" y="455295"/>
                </a:cubicBezTo>
                <a:cubicBezTo>
                  <a:pt x="125022" y="455295"/>
                  <a:pt x="146930" y="456248"/>
                  <a:pt x="170742" y="455295"/>
                </a:cubicBezTo>
                <a:cubicBezTo>
                  <a:pt x="177410" y="455295"/>
                  <a:pt x="197412" y="458153"/>
                  <a:pt x="199317" y="450533"/>
                </a:cubicBezTo>
                <a:cubicBezTo>
                  <a:pt x="201222" y="441960"/>
                  <a:pt x="182172" y="437198"/>
                  <a:pt x="178362" y="436245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EE11B921-F9E0-4E9D-AEED-D3B14AEA7674}"/>
              </a:ext>
            </a:extLst>
          </p:cNvPr>
          <p:cNvSpPr/>
          <p:nvPr/>
        </p:nvSpPr>
        <p:spPr>
          <a:xfrm rot="21158542">
            <a:off x="140140" y="3025188"/>
            <a:ext cx="837489" cy="1129636"/>
          </a:xfrm>
          <a:custGeom>
            <a:avLst/>
            <a:gdLst>
              <a:gd name="connsiteX0" fmla="*/ 398633 w 409575"/>
              <a:gd name="connsiteY0" fmla="*/ 415290 h 552450"/>
              <a:gd name="connsiteX1" fmla="*/ 377678 w 409575"/>
              <a:gd name="connsiteY1" fmla="*/ 399098 h 552450"/>
              <a:gd name="connsiteX2" fmla="*/ 242423 w 409575"/>
              <a:gd name="connsiteY2" fmla="*/ 150495 h 552450"/>
              <a:gd name="connsiteX3" fmla="*/ 284333 w 409575"/>
              <a:gd name="connsiteY3" fmla="*/ 21907 h 552450"/>
              <a:gd name="connsiteX4" fmla="*/ 270045 w 409575"/>
              <a:gd name="connsiteY4" fmla="*/ 0 h 552450"/>
              <a:gd name="connsiteX5" fmla="*/ 147173 w 409575"/>
              <a:gd name="connsiteY5" fmla="*/ 0 h 552450"/>
              <a:gd name="connsiteX6" fmla="*/ 132885 w 409575"/>
              <a:gd name="connsiteY6" fmla="*/ 21907 h 552450"/>
              <a:gd name="connsiteX7" fmla="*/ 174795 w 409575"/>
              <a:gd name="connsiteY7" fmla="*/ 150495 h 552450"/>
              <a:gd name="connsiteX8" fmla="*/ 39541 w 409575"/>
              <a:gd name="connsiteY8" fmla="*/ 399098 h 552450"/>
              <a:gd name="connsiteX9" fmla="*/ 18585 w 409575"/>
              <a:gd name="connsiteY9" fmla="*/ 415290 h 552450"/>
              <a:gd name="connsiteX10" fmla="*/ 8108 w 409575"/>
              <a:gd name="connsiteY10" fmla="*/ 475298 h 552450"/>
              <a:gd name="connsiteX11" fmla="*/ 71925 w 409575"/>
              <a:gd name="connsiteY11" fmla="*/ 528638 h 552450"/>
              <a:gd name="connsiteX12" fmla="*/ 207181 w 409575"/>
              <a:gd name="connsiteY12" fmla="*/ 555308 h 552450"/>
              <a:gd name="connsiteX13" fmla="*/ 207181 w 409575"/>
              <a:gd name="connsiteY13" fmla="*/ 555308 h 552450"/>
              <a:gd name="connsiteX14" fmla="*/ 342435 w 409575"/>
              <a:gd name="connsiteY14" fmla="*/ 528638 h 552450"/>
              <a:gd name="connsiteX15" fmla="*/ 406253 w 409575"/>
              <a:gd name="connsiteY15" fmla="*/ 475298 h 552450"/>
              <a:gd name="connsiteX16" fmla="*/ 398633 w 409575"/>
              <a:gd name="connsiteY16" fmla="*/ 41529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575" h="552450">
                <a:moveTo>
                  <a:pt x="398633" y="415290"/>
                </a:moveTo>
                <a:cubicBezTo>
                  <a:pt x="391966" y="409575"/>
                  <a:pt x="384345" y="404812"/>
                  <a:pt x="377678" y="399098"/>
                </a:cubicBezTo>
                <a:cubicBezTo>
                  <a:pt x="301478" y="336233"/>
                  <a:pt x="240518" y="252412"/>
                  <a:pt x="242423" y="150495"/>
                </a:cubicBezTo>
                <a:cubicBezTo>
                  <a:pt x="243375" y="107632"/>
                  <a:pt x="266235" y="60960"/>
                  <a:pt x="284333" y="21907"/>
                </a:cubicBezTo>
                <a:cubicBezTo>
                  <a:pt x="294810" y="0"/>
                  <a:pt x="294810" y="0"/>
                  <a:pt x="270045" y="0"/>
                </a:cubicBezTo>
                <a:cubicBezTo>
                  <a:pt x="251948" y="0"/>
                  <a:pt x="166223" y="0"/>
                  <a:pt x="147173" y="0"/>
                </a:cubicBezTo>
                <a:cubicBezTo>
                  <a:pt x="122408" y="0"/>
                  <a:pt x="122408" y="0"/>
                  <a:pt x="132885" y="21907"/>
                </a:cubicBezTo>
                <a:cubicBezTo>
                  <a:pt x="150983" y="60960"/>
                  <a:pt x="174795" y="107632"/>
                  <a:pt x="174795" y="150495"/>
                </a:cubicBezTo>
                <a:cubicBezTo>
                  <a:pt x="176700" y="253365"/>
                  <a:pt x="116693" y="336233"/>
                  <a:pt x="39541" y="399098"/>
                </a:cubicBezTo>
                <a:cubicBezTo>
                  <a:pt x="32873" y="404812"/>
                  <a:pt x="25253" y="409575"/>
                  <a:pt x="18585" y="415290"/>
                </a:cubicBezTo>
                <a:cubicBezTo>
                  <a:pt x="-2370" y="434340"/>
                  <a:pt x="-5227" y="449580"/>
                  <a:pt x="8108" y="475298"/>
                </a:cubicBezTo>
                <a:cubicBezTo>
                  <a:pt x="21443" y="500062"/>
                  <a:pt x="48113" y="516255"/>
                  <a:pt x="71925" y="528638"/>
                </a:cubicBezTo>
                <a:cubicBezTo>
                  <a:pt x="115741" y="549593"/>
                  <a:pt x="160508" y="556260"/>
                  <a:pt x="207181" y="555308"/>
                </a:cubicBezTo>
                <a:lnTo>
                  <a:pt x="207181" y="555308"/>
                </a:lnTo>
                <a:cubicBezTo>
                  <a:pt x="253853" y="557213"/>
                  <a:pt x="298620" y="550545"/>
                  <a:pt x="342435" y="528638"/>
                </a:cubicBezTo>
                <a:cubicBezTo>
                  <a:pt x="367200" y="516255"/>
                  <a:pt x="393870" y="500062"/>
                  <a:pt x="406253" y="475298"/>
                </a:cubicBezTo>
                <a:cubicBezTo>
                  <a:pt x="422445" y="449580"/>
                  <a:pt x="419588" y="434340"/>
                  <a:pt x="398633" y="41529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F97D9709-1409-4BA6-8E1C-18884BFDAC41}"/>
              </a:ext>
            </a:extLst>
          </p:cNvPr>
          <p:cNvSpPr/>
          <p:nvPr/>
        </p:nvSpPr>
        <p:spPr>
          <a:xfrm rot="19507612">
            <a:off x="5586425" y="1959401"/>
            <a:ext cx="570842" cy="2033625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A90007FC-01ED-4247-AE04-AA4FC0155640}"/>
              </a:ext>
            </a:extLst>
          </p:cNvPr>
          <p:cNvSpPr/>
          <p:nvPr/>
        </p:nvSpPr>
        <p:spPr>
          <a:xfrm rot="8100000">
            <a:off x="3194994" y="1977124"/>
            <a:ext cx="305801" cy="1198542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" name="Graphic 3">
            <a:extLst>
              <a:ext uri="{FF2B5EF4-FFF2-40B4-BE49-F238E27FC236}">
                <a16:creationId xmlns:a16="http://schemas.microsoft.com/office/drawing/2014/main" xmlns="" id="{003DCB9F-8C82-4538-A9CE-B9082232C39C}"/>
              </a:ext>
            </a:extLst>
          </p:cNvPr>
          <p:cNvGrpSpPr/>
          <p:nvPr/>
        </p:nvGrpSpPr>
        <p:grpSpPr>
          <a:xfrm>
            <a:off x="0" y="291908"/>
            <a:ext cx="12184393" cy="3801878"/>
            <a:chOff x="0" y="2854133"/>
            <a:chExt cx="12184393" cy="380187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3D6763D9-5F97-4FA4-84F2-BD8054F8259E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853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F4D79BD6-7618-47B9-A5FB-9C79D6CE1421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346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340FABF-EC6D-4427-A382-ABAC23671CBC}"/>
                </a:ext>
              </a:extLst>
            </p:cNvPr>
            <p:cNvSpPr/>
            <p:nvPr/>
          </p:nvSpPr>
          <p:spPr>
            <a:xfrm>
              <a:off x="8876" y="2866813"/>
              <a:ext cx="12175517" cy="3789198"/>
            </a:xfrm>
            <a:custGeom>
              <a:avLst/>
              <a:gdLst>
                <a:gd name="connsiteX0" fmla="*/ 0 w 12172979"/>
                <a:gd name="connsiteY0" fmla="*/ 2899959 h 3785035"/>
                <a:gd name="connsiteX1" fmla="*/ 223805 w 12172979"/>
                <a:gd name="connsiteY1" fmla="*/ 2802955 h 3785035"/>
                <a:gd name="connsiteX2" fmla="*/ 244728 w 12172979"/>
                <a:gd name="connsiteY2" fmla="*/ 3170681 h 3785035"/>
                <a:gd name="connsiteX3" fmla="*/ 514182 w 12172979"/>
                <a:gd name="connsiteY3" fmla="*/ 3354543 h 3785035"/>
                <a:gd name="connsiteX4" fmla="*/ 883175 w 12172979"/>
                <a:gd name="connsiteY4" fmla="*/ 3190969 h 3785035"/>
                <a:gd name="connsiteX5" fmla="*/ 881273 w 12172979"/>
                <a:gd name="connsiteY5" fmla="*/ 3136444 h 3785035"/>
                <a:gd name="connsiteX6" fmla="*/ 880005 w 12172979"/>
                <a:gd name="connsiteY6" fmla="*/ 3135810 h 3785035"/>
                <a:gd name="connsiteX7" fmla="*/ 720869 w 12172979"/>
                <a:gd name="connsiteY7" fmla="*/ 3090161 h 3785035"/>
                <a:gd name="connsiteX8" fmla="*/ 657468 w 12172979"/>
                <a:gd name="connsiteY8" fmla="*/ 3059729 h 3785035"/>
                <a:gd name="connsiteX9" fmla="*/ 715797 w 12172979"/>
                <a:gd name="connsiteY9" fmla="*/ 3040709 h 3785035"/>
                <a:gd name="connsiteX10" fmla="*/ 925654 w 12172979"/>
                <a:gd name="connsiteY10" fmla="*/ 2825780 h 3785035"/>
                <a:gd name="connsiteX11" fmla="*/ 911072 w 12172979"/>
                <a:gd name="connsiteY11" fmla="*/ 2752235 h 3785035"/>
                <a:gd name="connsiteX12" fmla="*/ 881273 w 12172979"/>
                <a:gd name="connsiteY12" fmla="*/ 2698344 h 3785035"/>
                <a:gd name="connsiteX13" fmla="*/ 886979 w 12172979"/>
                <a:gd name="connsiteY13" fmla="*/ 2329350 h 3785035"/>
                <a:gd name="connsiteX14" fmla="*/ 916778 w 12172979"/>
                <a:gd name="connsiteY14" fmla="*/ 2283068 h 3785035"/>
                <a:gd name="connsiteX15" fmla="*/ 959890 w 12172979"/>
                <a:gd name="connsiteY15" fmla="*/ 2051020 h 3785035"/>
                <a:gd name="connsiteX16" fmla="*/ 984617 w 12172979"/>
                <a:gd name="connsiteY16" fmla="*/ 2022490 h 3785035"/>
                <a:gd name="connsiteX17" fmla="*/ 1185598 w 12172979"/>
                <a:gd name="connsiteY17" fmla="*/ 2080185 h 3785035"/>
                <a:gd name="connsiteX18" fmla="*/ 1386579 w 12172979"/>
                <a:gd name="connsiteY18" fmla="*/ 2137880 h 3785035"/>
                <a:gd name="connsiteX19" fmla="*/ 1392285 w 12172979"/>
                <a:gd name="connsiteY19" fmla="*/ 2175286 h 3785035"/>
                <a:gd name="connsiteX20" fmla="*/ 1305425 w 12172979"/>
                <a:gd name="connsiteY20" fmla="*/ 2394019 h 3785035"/>
                <a:gd name="connsiteX21" fmla="*/ 1306059 w 12172979"/>
                <a:gd name="connsiteY21" fmla="*/ 2449178 h 3785035"/>
                <a:gd name="connsiteX22" fmla="*/ 1114588 w 12172979"/>
                <a:gd name="connsiteY22" fmla="*/ 2764915 h 3785035"/>
                <a:gd name="connsiteX23" fmla="*/ 1056260 w 12172979"/>
                <a:gd name="connsiteY23" fmla="*/ 2793445 h 3785035"/>
                <a:gd name="connsiteX24" fmla="*/ 1004905 w 12172979"/>
                <a:gd name="connsiteY24" fmla="*/ 2847970 h 3785035"/>
                <a:gd name="connsiteX25" fmla="*/ 1068940 w 12172979"/>
                <a:gd name="connsiteY25" fmla="*/ 3141516 h 3785035"/>
                <a:gd name="connsiteX26" fmla="*/ 1068940 w 12172979"/>
                <a:gd name="connsiteY26" fmla="*/ 3141516 h 3785035"/>
                <a:gd name="connsiteX27" fmla="*/ 1108248 w 12172979"/>
                <a:gd name="connsiteY27" fmla="*/ 3188433 h 3785035"/>
                <a:gd name="connsiteX28" fmla="*/ 989689 w 12172979"/>
                <a:gd name="connsiteY28" fmla="*/ 3209355 h 3785035"/>
                <a:gd name="connsiteX29" fmla="*/ 1701047 w 12172979"/>
                <a:gd name="connsiteY29" fmla="*/ 2617824 h 3785035"/>
                <a:gd name="connsiteX30" fmla="*/ 1940069 w 12172979"/>
                <a:gd name="connsiteY30" fmla="*/ 2250099 h 3785035"/>
                <a:gd name="connsiteX31" fmla="*/ 1961625 w 12172979"/>
                <a:gd name="connsiteY31" fmla="*/ 2226641 h 3785035"/>
                <a:gd name="connsiteX32" fmla="*/ 1966697 w 12172979"/>
                <a:gd name="connsiteY32" fmla="*/ 2223471 h 3785035"/>
                <a:gd name="connsiteX33" fmla="*/ 1969867 w 12172979"/>
                <a:gd name="connsiteY33" fmla="*/ 2211424 h 3785035"/>
                <a:gd name="connsiteX34" fmla="*/ 1923584 w 12172979"/>
                <a:gd name="connsiteY34" fmla="*/ 2155632 h 3785035"/>
                <a:gd name="connsiteX35" fmla="*/ 1849405 w 12172979"/>
                <a:gd name="connsiteY35" fmla="*/ 2059896 h 3785035"/>
                <a:gd name="connsiteX36" fmla="*/ 1787906 w 12172979"/>
                <a:gd name="connsiteY36" fmla="*/ 1837993 h 3785035"/>
                <a:gd name="connsiteX37" fmla="*/ 1614188 w 12172979"/>
                <a:gd name="connsiteY37" fmla="*/ 1626234 h 3785035"/>
                <a:gd name="connsiteX38" fmla="*/ 1408135 w 12172979"/>
                <a:gd name="connsiteY38" fmla="*/ 1282601 h 3785035"/>
                <a:gd name="connsiteX39" fmla="*/ 1403063 w 12172979"/>
                <a:gd name="connsiteY39" fmla="*/ 1189402 h 3785035"/>
                <a:gd name="connsiteX40" fmla="*/ 1448711 w 12172979"/>
                <a:gd name="connsiteY40" fmla="*/ 1142485 h 3785035"/>
                <a:gd name="connsiteX41" fmla="*/ 1510844 w 12172979"/>
                <a:gd name="connsiteY41" fmla="*/ 1123465 h 3785035"/>
                <a:gd name="connsiteX42" fmla="*/ 1591364 w 12172979"/>
                <a:gd name="connsiteY42" fmla="*/ 1170381 h 3785035"/>
                <a:gd name="connsiteX43" fmla="*/ 1802489 w 12172979"/>
                <a:gd name="connsiteY43" fmla="*/ 1510844 h 3785035"/>
                <a:gd name="connsiteX44" fmla="*/ 1911538 w 12172979"/>
                <a:gd name="connsiteY44" fmla="*/ 1762546 h 3785035"/>
                <a:gd name="connsiteX45" fmla="*/ 2080819 w 12172979"/>
                <a:gd name="connsiteY45" fmla="*/ 1918512 h 3785035"/>
                <a:gd name="connsiteX46" fmla="*/ 2132174 w 12172979"/>
                <a:gd name="connsiteY46" fmla="*/ 2028196 h 3785035"/>
                <a:gd name="connsiteX47" fmla="*/ 2160704 w 12172979"/>
                <a:gd name="connsiteY47" fmla="*/ 2094767 h 3785035"/>
                <a:gd name="connsiteX48" fmla="*/ 2172750 w 12172979"/>
                <a:gd name="connsiteY48" fmla="*/ 2097937 h 3785035"/>
                <a:gd name="connsiteX49" fmla="*/ 2184162 w 12172979"/>
                <a:gd name="connsiteY49" fmla="*/ 2090963 h 3785035"/>
                <a:gd name="connsiteX50" fmla="*/ 2187966 w 12172979"/>
                <a:gd name="connsiteY50" fmla="*/ 2092231 h 3785035"/>
                <a:gd name="connsiteX51" fmla="*/ 2553790 w 12172979"/>
                <a:gd name="connsiteY51" fmla="*/ 2035804 h 3785035"/>
                <a:gd name="connsiteX52" fmla="*/ 2917077 w 12172979"/>
                <a:gd name="connsiteY52" fmla="*/ 2158168 h 3785035"/>
                <a:gd name="connsiteX53" fmla="*/ 3144687 w 12172979"/>
                <a:gd name="connsiteY53" fmla="*/ 2378803 h 3785035"/>
                <a:gd name="connsiteX54" fmla="*/ 3194139 w 12172979"/>
                <a:gd name="connsiteY54" fmla="*/ 2459956 h 3785035"/>
                <a:gd name="connsiteX55" fmla="*/ 2979844 w 12172979"/>
                <a:gd name="connsiteY55" fmla="*/ 3464227 h 3785035"/>
                <a:gd name="connsiteX56" fmla="*/ 2934196 w 12172979"/>
                <a:gd name="connsiteY56" fmla="*/ 3499098 h 3785035"/>
                <a:gd name="connsiteX57" fmla="*/ 2896789 w 12172979"/>
                <a:gd name="connsiteY57" fmla="*/ 3521922 h 3785035"/>
                <a:gd name="connsiteX58" fmla="*/ 2539208 w 12172979"/>
                <a:gd name="connsiteY58" fmla="*/ 3628435 h 3785035"/>
                <a:gd name="connsiteX59" fmla="*/ 2539208 w 12172979"/>
                <a:gd name="connsiteY59" fmla="*/ 3628435 h 3785035"/>
                <a:gd name="connsiteX60" fmla="*/ 1822777 w 12172979"/>
                <a:gd name="connsiteY60" fmla="*/ 3280998 h 3785035"/>
                <a:gd name="connsiteX61" fmla="*/ 1799953 w 12172979"/>
                <a:gd name="connsiteY61" fmla="*/ 3054023 h 3785035"/>
                <a:gd name="connsiteX62" fmla="*/ 1701681 w 12172979"/>
                <a:gd name="connsiteY62" fmla="*/ 2852408 h 3785035"/>
                <a:gd name="connsiteX63" fmla="*/ 1909002 w 12172979"/>
                <a:gd name="connsiteY63" fmla="*/ 2842898 h 3785035"/>
                <a:gd name="connsiteX64" fmla="*/ 2492291 w 12172979"/>
                <a:gd name="connsiteY64" fmla="*/ 2259609 h 3785035"/>
                <a:gd name="connsiteX65" fmla="*/ 3075580 w 12172979"/>
                <a:gd name="connsiteY65" fmla="*/ 2851774 h 3785035"/>
                <a:gd name="connsiteX66" fmla="*/ 2492925 w 12172979"/>
                <a:gd name="connsiteY66" fmla="*/ 3426820 h 3785035"/>
                <a:gd name="connsiteX67" fmla="*/ 1990155 w 12172979"/>
                <a:gd name="connsiteY67" fmla="*/ 3142150 h 3785035"/>
                <a:gd name="connsiteX68" fmla="*/ 3193505 w 12172979"/>
                <a:gd name="connsiteY68" fmla="*/ 3461691 h 3785035"/>
                <a:gd name="connsiteX69" fmla="*/ 3873797 w 12172979"/>
                <a:gd name="connsiteY69" fmla="*/ 3710856 h 3785035"/>
                <a:gd name="connsiteX70" fmla="*/ 3670914 w 12172979"/>
                <a:gd name="connsiteY70" fmla="*/ 3663306 h 3785035"/>
                <a:gd name="connsiteX71" fmla="*/ 3623998 w 12172979"/>
                <a:gd name="connsiteY71" fmla="*/ 3574544 h 3785035"/>
                <a:gd name="connsiteX72" fmla="*/ 3850973 w 12172979"/>
                <a:gd name="connsiteY72" fmla="*/ 2837826 h 3785035"/>
                <a:gd name="connsiteX73" fmla="*/ 3885843 w 12172979"/>
                <a:gd name="connsiteY73" fmla="*/ 2795981 h 3785035"/>
                <a:gd name="connsiteX74" fmla="*/ 3902962 w 12172979"/>
                <a:gd name="connsiteY74" fmla="*/ 2790909 h 3785035"/>
                <a:gd name="connsiteX75" fmla="*/ 4049418 w 12172979"/>
                <a:gd name="connsiteY75" fmla="*/ 2315402 h 3785035"/>
                <a:gd name="connsiteX76" fmla="*/ 3949879 w 12172979"/>
                <a:gd name="connsiteY76" fmla="*/ 2284970 h 3785035"/>
                <a:gd name="connsiteX77" fmla="*/ 3907400 w 12172979"/>
                <a:gd name="connsiteY77" fmla="*/ 2204451 h 3785035"/>
                <a:gd name="connsiteX78" fmla="*/ 4011377 w 12172979"/>
                <a:gd name="connsiteY78" fmla="*/ 1865889 h 3785035"/>
                <a:gd name="connsiteX79" fmla="*/ 4330284 w 12172979"/>
                <a:gd name="connsiteY79" fmla="*/ 1697243 h 3785035"/>
                <a:gd name="connsiteX80" fmla="*/ 4330284 w 12172979"/>
                <a:gd name="connsiteY80" fmla="*/ 1697243 h 3785035"/>
                <a:gd name="connsiteX81" fmla="*/ 4442504 w 12172979"/>
                <a:gd name="connsiteY81" fmla="*/ 1732114 h 3785035"/>
                <a:gd name="connsiteX82" fmla="*/ 4472936 w 12172979"/>
                <a:gd name="connsiteY82" fmla="*/ 1789808 h 3785035"/>
                <a:gd name="connsiteX83" fmla="*/ 4306826 w 12172979"/>
                <a:gd name="connsiteY83" fmla="*/ 2328082 h 3785035"/>
                <a:gd name="connsiteX84" fmla="*/ 4227575 w 12172979"/>
                <a:gd name="connsiteY84" fmla="*/ 2369927 h 3785035"/>
                <a:gd name="connsiteX85" fmla="*/ 4116623 w 12172979"/>
                <a:gd name="connsiteY85" fmla="*/ 2335690 h 3785035"/>
                <a:gd name="connsiteX86" fmla="*/ 3970167 w 12172979"/>
                <a:gd name="connsiteY86" fmla="*/ 2811197 h 3785035"/>
                <a:gd name="connsiteX87" fmla="*/ 3980945 w 12172979"/>
                <a:gd name="connsiteY87" fmla="*/ 2825146 h 3785035"/>
                <a:gd name="connsiteX88" fmla="*/ 3986017 w 12172979"/>
                <a:gd name="connsiteY88" fmla="*/ 2879036 h 3785035"/>
                <a:gd name="connsiteX89" fmla="*/ 3781232 w 12172979"/>
                <a:gd name="connsiteY89" fmla="*/ 3550452 h 3785035"/>
                <a:gd name="connsiteX90" fmla="*/ 3816737 w 12172979"/>
                <a:gd name="connsiteY90" fmla="*/ 3592931 h 3785035"/>
                <a:gd name="connsiteX91" fmla="*/ 4391783 w 12172979"/>
                <a:gd name="connsiteY91" fmla="*/ 3537138 h 3785035"/>
                <a:gd name="connsiteX92" fmla="*/ 5117090 w 12172979"/>
                <a:gd name="connsiteY92" fmla="*/ 3537772 h 3785035"/>
                <a:gd name="connsiteX93" fmla="*/ 5243892 w 12172979"/>
                <a:gd name="connsiteY93" fmla="*/ 3646187 h 3785035"/>
                <a:gd name="connsiteX94" fmla="*/ 5051153 w 12172979"/>
                <a:gd name="connsiteY94" fmla="*/ 3466129 h 3785035"/>
                <a:gd name="connsiteX95" fmla="*/ 4844466 w 12172979"/>
                <a:gd name="connsiteY95" fmla="*/ 3542844 h 3785035"/>
                <a:gd name="connsiteX96" fmla="*/ 4840662 w 12172979"/>
                <a:gd name="connsiteY96" fmla="*/ 3543478 h 3785035"/>
                <a:gd name="connsiteX97" fmla="*/ 4822275 w 12172979"/>
                <a:gd name="connsiteY97" fmla="*/ 3529530 h 3785035"/>
                <a:gd name="connsiteX98" fmla="*/ 4611784 w 12172979"/>
                <a:gd name="connsiteY98" fmla="*/ 3208721 h 3785035"/>
                <a:gd name="connsiteX99" fmla="*/ 4550920 w 12172979"/>
                <a:gd name="connsiteY99" fmla="*/ 2979844 h 3785035"/>
                <a:gd name="connsiteX100" fmla="*/ 4556625 w 12172979"/>
                <a:gd name="connsiteY100" fmla="*/ 2930391 h 3785035"/>
                <a:gd name="connsiteX101" fmla="*/ 5172883 w 12172979"/>
                <a:gd name="connsiteY101" fmla="*/ 2772523 h 3785035"/>
                <a:gd name="connsiteX102" fmla="*/ 5207753 w 12172979"/>
                <a:gd name="connsiteY102" fmla="*/ 2868892 h 3785035"/>
                <a:gd name="connsiteX103" fmla="*/ 5231211 w 12172979"/>
                <a:gd name="connsiteY103" fmla="*/ 2952582 h 3785035"/>
                <a:gd name="connsiteX104" fmla="*/ 5262278 w 12172979"/>
                <a:gd name="connsiteY104" fmla="*/ 3144686 h 3785035"/>
                <a:gd name="connsiteX105" fmla="*/ 5281298 w 12172979"/>
                <a:gd name="connsiteY105" fmla="*/ 3162438 h 3785035"/>
                <a:gd name="connsiteX106" fmla="*/ 5397322 w 12172979"/>
                <a:gd name="connsiteY106" fmla="*/ 3049585 h 3785035"/>
                <a:gd name="connsiteX107" fmla="*/ 5397322 w 12172979"/>
                <a:gd name="connsiteY107" fmla="*/ 3049585 h 3785035"/>
                <a:gd name="connsiteX108" fmla="*/ 5363085 w 12172979"/>
                <a:gd name="connsiteY108" fmla="*/ 2951947 h 3785035"/>
                <a:gd name="connsiteX109" fmla="*/ 5273056 w 12172979"/>
                <a:gd name="connsiteY109" fmla="*/ 2901227 h 3785035"/>
                <a:gd name="connsiteX110" fmla="*/ 5302221 w 12172979"/>
                <a:gd name="connsiteY110" fmla="*/ 2850506 h 3785035"/>
                <a:gd name="connsiteX111" fmla="*/ 5378936 w 12172979"/>
                <a:gd name="connsiteY111" fmla="*/ 2889181 h 3785035"/>
                <a:gd name="connsiteX112" fmla="*/ 5378936 w 12172979"/>
                <a:gd name="connsiteY112" fmla="*/ 2889181 h 3785035"/>
                <a:gd name="connsiteX113" fmla="*/ 5450579 w 12172979"/>
                <a:gd name="connsiteY113" fmla="*/ 3088259 h 3785035"/>
                <a:gd name="connsiteX114" fmla="*/ 5290174 w 12172979"/>
                <a:gd name="connsiteY114" fmla="*/ 3229009 h 3785035"/>
                <a:gd name="connsiteX115" fmla="*/ 5266716 w 12172979"/>
                <a:gd name="connsiteY115" fmla="*/ 3300652 h 3785035"/>
                <a:gd name="connsiteX116" fmla="*/ 5210923 w 12172979"/>
                <a:gd name="connsiteY116" fmla="*/ 3419212 h 3785035"/>
                <a:gd name="connsiteX117" fmla="*/ 5754903 w 12172979"/>
                <a:gd name="connsiteY117" fmla="*/ 3438232 h 3785035"/>
                <a:gd name="connsiteX118" fmla="*/ 5711157 w 12172979"/>
                <a:gd name="connsiteY118" fmla="*/ 2832754 h 3785035"/>
                <a:gd name="connsiteX119" fmla="*/ 5710522 w 12172979"/>
                <a:gd name="connsiteY119" fmla="*/ 2814367 h 3785035"/>
                <a:gd name="connsiteX120" fmla="*/ 5240088 w 12172979"/>
                <a:gd name="connsiteY120" fmla="*/ 1900126 h 3785035"/>
                <a:gd name="connsiteX121" fmla="*/ 5247062 w 12172979"/>
                <a:gd name="connsiteY121" fmla="*/ 1833555 h 3785035"/>
                <a:gd name="connsiteX122" fmla="*/ 5247062 w 12172979"/>
                <a:gd name="connsiteY122" fmla="*/ 1833555 h 3785035"/>
                <a:gd name="connsiteX123" fmla="*/ 5247062 w 12172979"/>
                <a:gd name="connsiteY123" fmla="*/ 1833555 h 3785035"/>
                <a:gd name="connsiteX124" fmla="*/ 5247062 w 12172979"/>
                <a:gd name="connsiteY124" fmla="*/ 1833555 h 3785035"/>
                <a:gd name="connsiteX125" fmla="*/ 5276226 w 12172979"/>
                <a:gd name="connsiteY125" fmla="*/ 1823411 h 3785035"/>
                <a:gd name="connsiteX126" fmla="*/ 5642684 w 12172979"/>
                <a:gd name="connsiteY126" fmla="*/ 1751768 h 3785035"/>
                <a:gd name="connsiteX127" fmla="*/ 5733981 w 12172979"/>
                <a:gd name="connsiteY127" fmla="*/ 1816437 h 3785035"/>
                <a:gd name="connsiteX128" fmla="*/ 6032599 w 12172979"/>
                <a:gd name="connsiteY128" fmla="*/ 2486585 h 3785035"/>
                <a:gd name="connsiteX129" fmla="*/ 6255137 w 12172979"/>
                <a:gd name="connsiteY129" fmla="*/ 2876500 h 3785035"/>
                <a:gd name="connsiteX130" fmla="*/ 6477674 w 12172979"/>
                <a:gd name="connsiteY130" fmla="*/ 3280364 h 3785035"/>
                <a:gd name="connsiteX131" fmla="*/ 6468164 w 12172979"/>
                <a:gd name="connsiteY131" fmla="*/ 3395754 h 3785035"/>
                <a:gd name="connsiteX132" fmla="*/ 6377500 w 12172979"/>
                <a:gd name="connsiteY132" fmla="*/ 3402728 h 3785035"/>
                <a:gd name="connsiteX133" fmla="*/ 6312197 w 12172979"/>
                <a:gd name="connsiteY133" fmla="*/ 3292410 h 3785035"/>
                <a:gd name="connsiteX134" fmla="*/ 6257673 w 12172979"/>
                <a:gd name="connsiteY134" fmla="*/ 3187165 h 3785035"/>
                <a:gd name="connsiteX135" fmla="*/ 6044012 w 12172979"/>
                <a:gd name="connsiteY135" fmla="*/ 2760477 h 3785035"/>
                <a:gd name="connsiteX136" fmla="*/ 5947642 w 12172979"/>
                <a:gd name="connsiteY136" fmla="*/ 2731946 h 3785035"/>
                <a:gd name="connsiteX137" fmla="*/ 5894385 w 12172979"/>
                <a:gd name="connsiteY137" fmla="*/ 2769987 h 3785035"/>
                <a:gd name="connsiteX138" fmla="*/ 5884875 w 12172979"/>
                <a:gd name="connsiteY138" fmla="*/ 2908201 h 3785035"/>
                <a:gd name="connsiteX139" fmla="*/ 5884875 w 12172979"/>
                <a:gd name="connsiteY139" fmla="*/ 2908201 h 3785035"/>
                <a:gd name="connsiteX140" fmla="*/ 6012311 w 12172979"/>
                <a:gd name="connsiteY140" fmla="*/ 2898057 h 3785035"/>
                <a:gd name="connsiteX141" fmla="*/ 6364186 w 12172979"/>
                <a:gd name="connsiteY141" fmla="*/ 2630505 h 3785035"/>
                <a:gd name="connsiteX142" fmla="*/ 6607012 w 12172979"/>
                <a:gd name="connsiteY142" fmla="*/ 2413040 h 3785035"/>
                <a:gd name="connsiteX143" fmla="*/ 6587992 w 12172979"/>
                <a:gd name="connsiteY143" fmla="*/ 3123130 h 3785035"/>
                <a:gd name="connsiteX144" fmla="*/ 6605109 w 12172979"/>
                <a:gd name="connsiteY144" fmla="*/ 3784402 h 3785035"/>
                <a:gd name="connsiteX145" fmla="*/ 6793411 w 12172979"/>
                <a:gd name="connsiteY145" fmla="*/ 3417944 h 3785035"/>
                <a:gd name="connsiteX146" fmla="*/ 6801019 w 12172979"/>
                <a:gd name="connsiteY146" fmla="*/ 2814367 h 3785035"/>
                <a:gd name="connsiteX147" fmla="*/ 6769318 w 12172979"/>
                <a:gd name="connsiteY147" fmla="*/ 2798517 h 3785035"/>
                <a:gd name="connsiteX148" fmla="*/ 6655830 w 12172979"/>
                <a:gd name="connsiteY148" fmla="*/ 3094600 h 3785035"/>
                <a:gd name="connsiteX149" fmla="*/ 6892950 w 12172979"/>
                <a:gd name="connsiteY149" fmla="*/ 3235984 h 3785035"/>
                <a:gd name="connsiteX150" fmla="*/ 6969031 w 12172979"/>
                <a:gd name="connsiteY150" fmla="*/ 3120594 h 3785035"/>
                <a:gd name="connsiteX151" fmla="*/ 6880270 w 12172979"/>
                <a:gd name="connsiteY151" fmla="*/ 2863186 h 3785035"/>
                <a:gd name="connsiteX152" fmla="*/ 7545346 w 12172979"/>
                <a:gd name="connsiteY152" fmla="*/ 1931826 h 3785035"/>
                <a:gd name="connsiteX153" fmla="*/ 8214859 w 12172979"/>
                <a:gd name="connsiteY153" fmla="*/ 2137246 h 3785035"/>
                <a:gd name="connsiteX154" fmla="*/ 8324543 w 12172979"/>
                <a:gd name="connsiteY154" fmla="*/ 2187332 h 3785035"/>
                <a:gd name="connsiteX155" fmla="*/ 8326445 w 12172979"/>
                <a:gd name="connsiteY155" fmla="*/ 2187332 h 3785035"/>
                <a:gd name="connsiteX156" fmla="*/ 8391114 w 12172979"/>
                <a:gd name="connsiteY156" fmla="*/ 2184162 h 3785035"/>
                <a:gd name="connsiteX157" fmla="*/ 8664372 w 12172979"/>
                <a:gd name="connsiteY157" fmla="*/ 2343933 h 3785035"/>
                <a:gd name="connsiteX158" fmla="*/ 8598435 w 12172979"/>
                <a:gd name="connsiteY158" fmla="*/ 2586124 h 3785035"/>
                <a:gd name="connsiteX159" fmla="*/ 8503333 w 12172979"/>
                <a:gd name="connsiteY159" fmla="*/ 2558228 h 3785035"/>
                <a:gd name="connsiteX160" fmla="*/ 8396186 w 12172979"/>
                <a:gd name="connsiteY160" fmla="*/ 2281166 h 3785035"/>
                <a:gd name="connsiteX161" fmla="*/ 8346100 w 12172979"/>
                <a:gd name="connsiteY161" fmla="*/ 2298284 h 3785035"/>
                <a:gd name="connsiteX162" fmla="*/ 8462757 w 12172979"/>
                <a:gd name="connsiteY162" fmla="*/ 2620360 h 3785035"/>
                <a:gd name="connsiteX163" fmla="*/ 7793243 w 12172979"/>
                <a:gd name="connsiteY163" fmla="*/ 3514314 h 3785035"/>
                <a:gd name="connsiteX164" fmla="*/ 7215027 w 12172979"/>
                <a:gd name="connsiteY164" fmla="*/ 3391316 h 3785035"/>
                <a:gd name="connsiteX165" fmla="*/ 7161136 w 12172979"/>
                <a:gd name="connsiteY165" fmla="*/ 3208087 h 3785035"/>
                <a:gd name="connsiteX166" fmla="*/ 7381137 w 12172979"/>
                <a:gd name="connsiteY166" fmla="*/ 3231546 h 3785035"/>
                <a:gd name="connsiteX167" fmla="*/ 7271454 w 12172979"/>
                <a:gd name="connsiteY167" fmla="*/ 3098404 h 3785035"/>
                <a:gd name="connsiteX168" fmla="*/ 7116755 w 12172979"/>
                <a:gd name="connsiteY168" fmla="*/ 2812465 h 3785035"/>
                <a:gd name="connsiteX169" fmla="*/ 7594164 w 12172979"/>
                <a:gd name="connsiteY169" fmla="*/ 2169580 h 3785035"/>
                <a:gd name="connsiteX170" fmla="*/ 8223736 w 12172979"/>
                <a:gd name="connsiteY170" fmla="*/ 2643819 h 3785035"/>
                <a:gd name="connsiteX171" fmla="*/ 7757739 w 12172979"/>
                <a:gd name="connsiteY171" fmla="*/ 3277194 h 3785035"/>
                <a:gd name="connsiteX172" fmla="*/ 7543443 w 12172979"/>
                <a:gd name="connsiteY172" fmla="*/ 3180191 h 3785035"/>
                <a:gd name="connsiteX173" fmla="*/ 8405696 w 12172979"/>
                <a:gd name="connsiteY173" fmla="*/ 3544746 h 3785035"/>
                <a:gd name="connsiteX174" fmla="*/ 9238150 w 12172979"/>
                <a:gd name="connsiteY174" fmla="*/ 3310797 h 3785035"/>
                <a:gd name="connsiteX175" fmla="*/ 8963624 w 12172979"/>
                <a:gd name="connsiteY175" fmla="*/ 3078115 h 3785035"/>
                <a:gd name="connsiteX176" fmla="*/ 9846166 w 12172979"/>
                <a:gd name="connsiteY176" fmla="*/ 3491489 h 3785035"/>
                <a:gd name="connsiteX177" fmla="*/ 10123227 w 12172979"/>
                <a:gd name="connsiteY177" fmla="*/ 3303189 h 3785035"/>
                <a:gd name="connsiteX178" fmla="*/ 9983111 w 12172979"/>
                <a:gd name="connsiteY178" fmla="*/ 3224571 h 3785035"/>
                <a:gd name="connsiteX179" fmla="*/ 9958385 w 12172979"/>
                <a:gd name="connsiteY179" fmla="*/ 3260076 h 3785035"/>
                <a:gd name="connsiteX180" fmla="*/ 9991354 w 12172979"/>
                <a:gd name="connsiteY180" fmla="*/ 3328549 h 3785035"/>
                <a:gd name="connsiteX181" fmla="*/ 10026224 w 12172979"/>
                <a:gd name="connsiteY181" fmla="*/ 3360883 h 3785035"/>
                <a:gd name="connsiteX182" fmla="*/ 10198675 w 12172979"/>
                <a:gd name="connsiteY182" fmla="*/ 3554890 h 3785035"/>
                <a:gd name="connsiteX183" fmla="*/ 10198041 w 12172979"/>
                <a:gd name="connsiteY183" fmla="*/ 3625899 h 3785035"/>
                <a:gd name="connsiteX184" fmla="*/ 10148588 w 12172979"/>
                <a:gd name="connsiteY184" fmla="*/ 3661404 h 3785035"/>
                <a:gd name="connsiteX185" fmla="*/ 10110547 w 12172979"/>
                <a:gd name="connsiteY185" fmla="*/ 3653162 h 3785035"/>
                <a:gd name="connsiteX186" fmla="*/ 9955849 w 12172979"/>
                <a:gd name="connsiteY186" fmla="*/ 3462325 h 3785035"/>
                <a:gd name="connsiteX187" fmla="*/ 9858212 w 12172979"/>
                <a:gd name="connsiteY187" fmla="*/ 3343131 h 3785035"/>
                <a:gd name="connsiteX188" fmla="*/ 9839192 w 12172979"/>
                <a:gd name="connsiteY188" fmla="*/ 3345667 h 3785035"/>
                <a:gd name="connsiteX189" fmla="*/ 9733312 w 12172979"/>
                <a:gd name="connsiteY189" fmla="*/ 3324111 h 3785035"/>
                <a:gd name="connsiteX190" fmla="*/ 8944604 w 12172979"/>
                <a:gd name="connsiteY190" fmla="*/ 2362319 h 3785035"/>
                <a:gd name="connsiteX191" fmla="*/ 8948408 w 12172979"/>
                <a:gd name="connsiteY191" fmla="*/ 2257707 h 3785035"/>
                <a:gd name="connsiteX192" fmla="*/ 8953480 w 12172979"/>
                <a:gd name="connsiteY192" fmla="*/ 2239955 h 3785035"/>
                <a:gd name="connsiteX193" fmla="*/ 8850771 w 12172979"/>
                <a:gd name="connsiteY193" fmla="*/ 2116323 h 3785035"/>
                <a:gd name="connsiteX194" fmla="*/ 8827947 w 12172979"/>
                <a:gd name="connsiteY194" fmla="*/ 2094133 h 3785035"/>
                <a:gd name="connsiteX195" fmla="*/ 8828580 w 12172979"/>
                <a:gd name="connsiteY195" fmla="*/ 2095401 h 3785035"/>
                <a:gd name="connsiteX196" fmla="*/ 8732845 w 12172979"/>
                <a:gd name="connsiteY196" fmla="*/ 1974305 h 3785035"/>
                <a:gd name="connsiteX197" fmla="*/ 8693536 w 12172979"/>
                <a:gd name="connsiteY197" fmla="*/ 1924852 h 3785035"/>
                <a:gd name="connsiteX198" fmla="*/ 8693536 w 12172979"/>
                <a:gd name="connsiteY198" fmla="*/ 1924852 h 3785035"/>
                <a:gd name="connsiteX199" fmla="*/ 8764546 w 12172979"/>
                <a:gd name="connsiteY199" fmla="*/ 1841797 h 3785035"/>
                <a:gd name="connsiteX200" fmla="*/ 8817168 w 12172979"/>
                <a:gd name="connsiteY200" fmla="*/ 1870328 h 3785035"/>
                <a:gd name="connsiteX201" fmla="*/ 8937630 w 12172979"/>
                <a:gd name="connsiteY201" fmla="*/ 2016784 h 3785035"/>
                <a:gd name="connsiteX202" fmla="*/ 8958552 w 12172979"/>
                <a:gd name="connsiteY202" fmla="*/ 2068138 h 3785035"/>
                <a:gd name="connsiteX203" fmla="*/ 8983913 w 12172979"/>
                <a:gd name="connsiteY203" fmla="*/ 2099205 h 3785035"/>
                <a:gd name="connsiteX204" fmla="*/ 9052385 w 12172979"/>
                <a:gd name="connsiteY204" fmla="*/ 2152462 h 3785035"/>
                <a:gd name="connsiteX205" fmla="*/ 9075210 w 12172979"/>
                <a:gd name="connsiteY205" fmla="*/ 2146756 h 3785035"/>
                <a:gd name="connsiteX206" fmla="*/ 9156997 w 12172979"/>
                <a:gd name="connsiteY206" fmla="*/ 2154998 h 3785035"/>
                <a:gd name="connsiteX207" fmla="*/ 9202646 w 12172979"/>
                <a:gd name="connsiteY207" fmla="*/ 2208888 h 3785035"/>
                <a:gd name="connsiteX208" fmla="*/ 9952679 w 12172979"/>
                <a:gd name="connsiteY208" fmla="*/ 3123764 h 3785035"/>
                <a:gd name="connsiteX209" fmla="*/ 10380001 w 12172979"/>
                <a:gd name="connsiteY209" fmla="*/ 3002034 h 3785035"/>
                <a:gd name="connsiteX210" fmla="*/ 10308359 w 12172979"/>
                <a:gd name="connsiteY210" fmla="*/ 3294947 h 3785035"/>
                <a:gd name="connsiteX211" fmla="*/ 10492855 w 12172979"/>
                <a:gd name="connsiteY211" fmla="*/ 3492758 h 3785035"/>
                <a:gd name="connsiteX212" fmla="*/ 10496659 w 12172979"/>
                <a:gd name="connsiteY212" fmla="*/ 3496561 h 3785035"/>
                <a:gd name="connsiteX213" fmla="*/ 10877065 w 12172979"/>
                <a:gd name="connsiteY213" fmla="*/ 3542210 h 3785035"/>
                <a:gd name="connsiteX214" fmla="*/ 10670378 w 12172979"/>
                <a:gd name="connsiteY214" fmla="*/ 3281632 h 3785035"/>
                <a:gd name="connsiteX215" fmla="*/ 10713490 w 12172979"/>
                <a:gd name="connsiteY215" fmla="*/ 3050219 h 3785035"/>
                <a:gd name="connsiteX216" fmla="*/ 10220865 w 12172979"/>
                <a:gd name="connsiteY216" fmla="*/ 1840529 h 3785035"/>
                <a:gd name="connsiteX217" fmla="*/ 10155562 w 12172979"/>
                <a:gd name="connsiteY217" fmla="*/ 1694707 h 3785035"/>
                <a:gd name="connsiteX218" fmla="*/ 9991988 w 12172979"/>
                <a:gd name="connsiteY218" fmla="*/ 1758742 h 3785035"/>
                <a:gd name="connsiteX219" fmla="*/ 9723168 w 12172979"/>
                <a:gd name="connsiteY219" fmla="*/ 1839895 h 3785035"/>
                <a:gd name="connsiteX220" fmla="*/ 9264778 w 12172979"/>
                <a:gd name="connsiteY220" fmla="*/ 1670615 h 3785035"/>
                <a:gd name="connsiteX221" fmla="*/ 8924316 w 12172979"/>
                <a:gd name="connsiteY221" fmla="*/ 1289575 h 3785035"/>
                <a:gd name="connsiteX222" fmla="*/ 8982644 w 12172979"/>
                <a:gd name="connsiteY222" fmla="*/ 1257241 h 3785035"/>
                <a:gd name="connsiteX223" fmla="*/ 8964893 w 12172979"/>
                <a:gd name="connsiteY223" fmla="*/ 1226808 h 3785035"/>
                <a:gd name="connsiteX224" fmla="*/ 9082818 w 12172979"/>
                <a:gd name="connsiteY224" fmla="*/ 1200180 h 3785035"/>
                <a:gd name="connsiteX225" fmla="*/ 9122761 w 12172979"/>
                <a:gd name="connsiteY225" fmla="*/ 1186865 h 3785035"/>
                <a:gd name="connsiteX226" fmla="*/ 9122761 w 12172979"/>
                <a:gd name="connsiteY226" fmla="*/ 1186865 h 3785035"/>
                <a:gd name="connsiteX227" fmla="*/ 9176017 w 12172979"/>
                <a:gd name="connsiteY227" fmla="*/ 1217932 h 3785035"/>
                <a:gd name="connsiteX228" fmla="*/ 9415673 w 12172979"/>
                <a:gd name="connsiteY228" fmla="*/ 1377068 h 3785035"/>
                <a:gd name="connsiteX229" fmla="*/ 9224836 w 12172979"/>
                <a:gd name="connsiteY229" fmla="*/ 1501334 h 3785035"/>
                <a:gd name="connsiteX230" fmla="*/ 9846166 w 12172979"/>
                <a:gd name="connsiteY230" fmla="*/ 1595801 h 3785035"/>
                <a:gd name="connsiteX231" fmla="*/ 9880402 w 12172979"/>
                <a:gd name="connsiteY231" fmla="*/ 1588193 h 3785035"/>
                <a:gd name="connsiteX232" fmla="*/ 9847433 w 12172979"/>
                <a:gd name="connsiteY232" fmla="*/ 1560297 h 3785035"/>
                <a:gd name="connsiteX233" fmla="*/ 9295845 w 12172979"/>
                <a:gd name="connsiteY233" fmla="*/ 1493726 h 3785035"/>
                <a:gd name="connsiteX234" fmla="*/ 9758672 w 12172979"/>
                <a:gd name="connsiteY234" fmla="*/ 1381506 h 3785035"/>
                <a:gd name="connsiteX235" fmla="*/ 10018616 w 12172979"/>
                <a:gd name="connsiteY235" fmla="*/ 1250266 h 3785035"/>
                <a:gd name="connsiteX236" fmla="*/ 9803053 w 12172979"/>
                <a:gd name="connsiteY236" fmla="*/ 1185597 h 3785035"/>
                <a:gd name="connsiteX237" fmla="*/ 9783398 w 12172979"/>
                <a:gd name="connsiteY237" fmla="*/ 1183695 h 3785035"/>
                <a:gd name="connsiteX238" fmla="*/ 9792909 w 12172979"/>
                <a:gd name="connsiteY238" fmla="*/ 1287673 h 3785035"/>
                <a:gd name="connsiteX239" fmla="*/ 9876598 w 12172979"/>
                <a:gd name="connsiteY239" fmla="*/ 1080986 h 3785035"/>
                <a:gd name="connsiteX240" fmla="*/ 8814632 w 12172979"/>
                <a:gd name="connsiteY240" fmla="*/ 1078450 h 3785035"/>
                <a:gd name="connsiteX241" fmla="*/ 8767081 w 12172979"/>
                <a:gd name="connsiteY241" fmla="*/ 1030265 h 3785035"/>
                <a:gd name="connsiteX242" fmla="*/ 8814632 w 12172979"/>
                <a:gd name="connsiteY242" fmla="*/ 982080 h 3785035"/>
                <a:gd name="connsiteX243" fmla="*/ 9830315 w 12172979"/>
                <a:gd name="connsiteY243" fmla="*/ 964328 h 3785035"/>
                <a:gd name="connsiteX244" fmla="*/ 9772621 w 12172979"/>
                <a:gd name="connsiteY244" fmla="*/ 912339 h 3785035"/>
                <a:gd name="connsiteX245" fmla="*/ 8834287 w 12172979"/>
                <a:gd name="connsiteY245" fmla="*/ 912339 h 3785035"/>
                <a:gd name="connsiteX246" fmla="*/ 8883105 w 12172979"/>
                <a:gd name="connsiteY246" fmla="*/ 789342 h 3785035"/>
                <a:gd name="connsiteX247" fmla="*/ 9258438 w 12172979"/>
                <a:gd name="connsiteY247" fmla="*/ 365823 h 3785035"/>
                <a:gd name="connsiteX248" fmla="*/ 9678153 w 12172979"/>
                <a:gd name="connsiteY248" fmla="*/ 230779 h 3785035"/>
                <a:gd name="connsiteX249" fmla="*/ 9709854 w 12172979"/>
                <a:gd name="connsiteY249" fmla="*/ 229511 h 3785035"/>
                <a:gd name="connsiteX250" fmla="*/ 9709854 w 12172979"/>
                <a:gd name="connsiteY250" fmla="*/ 159136 h 3785035"/>
                <a:gd name="connsiteX251" fmla="*/ 9695905 w 12172979"/>
                <a:gd name="connsiteY251" fmla="*/ 159136 h 3785035"/>
                <a:gd name="connsiteX252" fmla="*/ 9627432 w 12172979"/>
                <a:gd name="connsiteY252" fmla="*/ 90029 h 3785035"/>
                <a:gd name="connsiteX253" fmla="*/ 9627432 w 12172979"/>
                <a:gd name="connsiteY253" fmla="*/ 69107 h 3785035"/>
                <a:gd name="connsiteX254" fmla="*/ 9695905 w 12172979"/>
                <a:gd name="connsiteY254" fmla="*/ 0 h 3785035"/>
                <a:gd name="connsiteX255" fmla="*/ 9903860 w 12172979"/>
                <a:gd name="connsiteY255" fmla="*/ 0 h 3785035"/>
                <a:gd name="connsiteX256" fmla="*/ 9903860 w 12172979"/>
                <a:gd name="connsiteY256" fmla="*/ 0 h 3785035"/>
                <a:gd name="connsiteX257" fmla="*/ 9972334 w 12172979"/>
                <a:gd name="connsiteY257" fmla="*/ 69107 h 3785035"/>
                <a:gd name="connsiteX258" fmla="*/ 9972334 w 12172979"/>
                <a:gd name="connsiteY258" fmla="*/ 90029 h 3785035"/>
                <a:gd name="connsiteX259" fmla="*/ 9903860 w 12172979"/>
                <a:gd name="connsiteY259" fmla="*/ 159136 h 3785035"/>
                <a:gd name="connsiteX260" fmla="*/ 9889912 w 12172979"/>
                <a:gd name="connsiteY260" fmla="*/ 159136 h 3785035"/>
                <a:gd name="connsiteX261" fmla="*/ 9889912 w 12172979"/>
                <a:gd name="connsiteY261" fmla="*/ 234583 h 3785035"/>
                <a:gd name="connsiteX262" fmla="*/ 9972334 w 12172979"/>
                <a:gd name="connsiteY262" fmla="*/ 241558 h 3785035"/>
                <a:gd name="connsiteX263" fmla="*/ 10341327 w 12172979"/>
                <a:gd name="connsiteY263" fmla="*/ 368993 h 3785035"/>
                <a:gd name="connsiteX264" fmla="*/ 10750263 w 12172979"/>
                <a:gd name="connsiteY264" fmla="*/ 886345 h 3785035"/>
                <a:gd name="connsiteX265" fmla="*/ 10750897 w 12172979"/>
                <a:gd name="connsiteY265" fmla="*/ 914875 h 3785035"/>
                <a:gd name="connsiteX266" fmla="*/ 10750897 w 12172979"/>
                <a:gd name="connsiteY266" fmla="*/ 914875 h 3785035"/>
                <a:gd name="connsiteX267" fmla="*/ 9943168 w 12172979"/>
                <a:gd name="connsiteY267" fmla="*/ 919314 h 3785035"/>
                <a:gd name="connsiteX268" fmla="*/ 9927318 w 12172979"/>
                <a:gd name="connsiteY268" fmla="*/ 958622 h 3785035"/>
                <a:gd name="connsiteX269" fmla="*/ 10784499 w 12172979"/>
                <a:gd name="connsiteY269" fmla="*/ 984616 h 3785035"/>
                <a:gd name="connsiteX270" fmla="*/ 10784499 w 12172979"/>
                <a:gd name="connsiteY270" fmla="*/ 984616 h 3785035"/>
                <a:gd name="connsiteX271" fmla="*/ 10832050 w 12172979"/>
                <a:gd name="connsiteY271" fmla="*/ 1032801 h 3785035"/>
                <a:gd name="connsiteX272" fmla="*/ 10784499 w 12172979"/>
                <a:gd name="connsiteY272" fmla="*/ 1080986 h 3785035"/>
                <a:gd name="connsiteX273" fmla="*/ 10115619 w 12172979"/>
                <a:gd name="connsiteY273" fmla="*/ 1108882 h 3785035"/>
                <a:gd name="connsiteX274" fmla="*/ 10286802 w 12172979"/>
                <a:gd name="connsiteY274" fmla="*/ 1162773 h 3785035"/>
                <a:gd name="connsiteX275" fmla="*/ 10651357 w 12172979"/>
                <a:gd name="connsiteY275" fmla="*/ 1495628 h 3785035"/>
                <a:gd name="connsiteX276" fmla="*/ 11325309 w 12172979"/>
                <a:gd name="connsiteY276" fmla="*/ 2536671 h 3785035"/>
                <a:gd name="connsiteX277" fmla="*/ 11568769 w 12172979"/>
                <a:gd name="connsiteY277" fmla="*/ 2583588 h 3785035"/>
                <a:gd name="connsiteX278" fmla="*/ 11687963 w 12172979"/>
                <a:gd name="connsiteY278" fmla="*/ 2856846 h 3785035"/>
                <a:gd name="connsiteX279" fmla="*/ 11880067 w 12172979"/>
                <a:gd name="connsiteY279" fmla="*/ 3051487 h 3785035"/>
                <a:gd name="connsiteX280" fmla="*/ 11978973 w 12172979"/>
                <a:gd name="connsiteY280" fmla="*/ 3282900 h 3785035"/>
                <a:gd name="connsiteX281" fmla="*/ 12175516 w 12172979"/>
                <a:gd name="connsiteY281" fmla="*/ 3417310 h 3785035"/>
                <a:gd name="connsiteX0" fmla="*/ 0 w 12175516"/>
                <a:gd name="connsiteY0" fmla="*/ 2899959 h 3789197"/>
                <a:gd name="connsiteX1" fmla="*/ 223805 w 12175516"/>
                <a:gd name="connsiteY1" fmla="*/ 2802955 h 3789197"/>
                <a:gd name="connsiteX2" fmla="*/ 244728 w 12175516"/>
                <a:gd name="connsiteY2" fmla="*/ 3170681 h 3789197"/>
                <a:gd name="connsiteX3" fmla="*/ 514182 w 12175516"/>
                <a:gd name="connsiteY3" fmla="*/ 3354543 h 3789197"/>
                <a:gd name="connsiteX4" fmla="*/ 883175 w 12175516"/>
                <a:gd name="connsiteY4" fmla="*/ 3190969 h 3789197"/>
                <a:gd name="connsiteX5" fmla="*/ 881273 w 12175516"/>
                <a:gd name="connsiteY5" fmla="*/ 3136444 h 3789197"/>
                <a:gd name="connsiteX6" fmla="*/ 880005 w 12175516"/>
                <a:gd name="connsiteY6" fmla="*/ 3135810 h 3789197"/>
                <a:gd name="connsiteX7" fmla="*/ 720869 w 12175516"/>
                <a:gd name="connsiteY7" fmla="*/ 3090161 h 3789197"/>
                <a:gd name="connsiteX8" fmla="*/ 657468 w 12175516"/>
                <a:gd name="connsiteY8" fmla="*/ 3059729 h 3789197"/>
                <a:gd name="connsiteX9" fmla="*/ 715797 w 12175516"/>
                <a:gd name="connsiteY9" fmla="*/ 3040709 h 3789197"/>
                <a:gd name="connsiteX10" fmla="*/ 925654 w 12175516"/>
                <a:gd name="connsiteY10" fmla="*/ 2825780 h 3789197"/>
                <a:gd name="connsiteX11" fmla="*/ 911072 w 12175516"/>
                <a:gd name="connsiteY11" fmla="*/ 2752235 h 3789197"/>
                <a:gd name="connsiteX12" fmla="*/ 881273 w 12175516"/>
                <a:gd name="connsiteY12" fmla="*/ 2698344 h 3789197"/>
                <a:gd name="connsiteX13" fmla="*/ 886979 w 12175516"/>
                <a:gd name="connsiteY13" fmla="*/ 2329350 h 3789197"/>
                <a:gd name="connsiteX14" fmla="*/ 916778 w 12175516"/>
                <a:gd name="connsiteY14" fmla="*/ 2283068 h 3789197"/>
                <a:gd name="connsiteX15" fmla="*/ 959890 w 12175516"/>
                <a:gd name="connsiteY15" fmla="*/ 2051020 h 3789197"/>
                <a:gd name="connsiteX16" fmla="*/ 984617 w 12175516"/>
                <a:gd name="connsiteY16" fmla="*/ 2022490 h 3789197"/>
                <a:gd name="connsiteX17" fmla="*/ 1185598 w 12175516"/>
                <a:gd name="connsiteY17" fmla="*/ 2080185 h 3789197"/>
                <a:gd name="connsiteX18" fmla="*/ 1386579 w 12175516"/>
                <a:gd name="connsiteY18" fmla="*/ 2137880 h 3789197"/>
                <a:gd name="connsiteX19" fmla="*/ 1392285 w 12175516"/>
                <a:gd name="connsiteY19" fmla="*/ 2175286 h 3789197"/>
                <a:gd name="connsiteX20" fmla="*/ 1305425 w 12175516"/>
                <a:gd name="connsiteY20" fmla="*/ 2394019 h 3789197"/>
                <a:gd name="connsiteX21" fmla="*/ 1306059 w 12175516"/>
                <a:gd name="connsiteY21" fmla="*/ 2449178 h 3789197"/>
                <a:gd name="connsiteX22" fmla="*/ 1114588 w 12175516"/>
                <a:gd name="connsiteY22" fmla="*/ 2764915 h 3789197"/>
                <a:gd name="connsiteX23" fmla="*/ 1056260 w 12175516"/>
                <a:gd name="connsiteY23" fmla="*/ 2793445 h 3789197"/>
                <a:gd name="connsiteX24" fmla="*/ 1004905 w 12175516"/>
                <a:gd name="connsiteY24" fmla="*/ 2847970 h 3789197"/>
                <a:gd name="connsiteX25" fmla="*/ 1068940 w 12175516"/>
                <a:gd name="connsiteY25" fmla="*/ 3141516 h 3789197"/>
                <a:gd name="connsiteX26" fmla="*/ 1068940 w 12175516"/>
                <a:gd name="connsiteY26" fmla="*/ 3141516 h 3789197"/>
                <a:gd name="connsiteX27" fmla="*/ 1108248 w 12175516"/>
                <a:gd name="connsiteY27" fmla="*/ 3188433 h 3789197"/>
                <a:gd name="connsiteX28" fmla="*/ 989689 w 12175516"/>
                <a:gd name="connsiteY28" fmla="*/ 3209355 h 3789197"/>
                <a:gd name="connsiteX29" fmla="*/ 1701047 w 12175516"/>
                <a:gd name="connsiteY29" fmla="*/ 2617824 h 3789197"/>
                <a:gd name="connsiteX30" fmla="*/ 1940069 w 12175516"/>
                <a:gd name="connsiteY30" fmla="*/ 2250099 h 3789197"/>
                <a:gd name="connsiteX31" fmla="*/ 1961625 w 12175516"/>
                <a:gd name="connsiteY31" fmla="*/ 2226641 h 3789197"/>
                <a:gd name="connsiteX32" fmla="*/ 1966697 w 12175516"/>
                <a:gd name="connsiteY32" fmla="*/ 2223471 h 3789197"/>
                <a:gd name="connsiteX33" fmla="*/ 1969867 w 12175516"/>
                <a:gd name="connsiteY33" fmla="*/ 2211424 h 3789197"/>
                <a:gd name="connsiteX34" fmla="*/ 1923584 w 12175516"/>
                <a:gd name="connsiteY34" fmla="*/ 2155632 h 3789197"/>
                <a:gd name="connsiteX35" fmla="*/ 1849405 w 12175516"/>
                <a:gd name="connsiteY35" fmla="*/ 2059896 h 3789197"/>
                <a:gd name="connsiteX36" fmla="*/ 1787906 w 12175516"/>
                <a:gd name="connsiteY36" fmla="*/ 1837993 h 3789197"/>
                <a:gd name="connsiteX37" fmla="*/ 1614188 w 12175516"/>
                <a:gd name="connsiteY37" fmla="*/ 1626234 h 3789197"/>
                <a:gd name="connsiteX38" fmla="*/ 1408135 w 12175516"/>
                <a:gd name="connsiteY38" fmla="*/ 1282601 h 3789197"/>
                <a:gd name="connsiteX39" fmla="*/ 1403063 w 12175516"/>
                <a:gd name="connsiteY39" fmla="*/ 1189402 h 3789197"/>
                <a:gd name="connsiteX40" fmla="*/ 1448711 w 12175516"/>
                <a:gd name="connsiteY40" fmla="*/ 1142485 h 3789197"/>
                <a:gd name="connsiteX41" fmla="*/ 1510844 w 12175516"/>
                <a:gd name="connsiteY41" fmla="*/ 1123465 h 3789197"/>
                <a:gd name="connsiteX42" fmla="*/ 1591364 w 12175516"/>
                <a:gd name="connsiteY42" fmla="*/ 1170381 h 3789197"/>
                <a:gd name="connsiteX43" fmla="*/ 1802489 w 12175516"/>
                <a:gd name="connsiteY43" fmla="*/ 1510844 h 3789197"/>
                <a:gd name="connsiteX44" fmla="*/ 1911538 w 12175516"/>
                <a:gd name="connsiteY44" fmla="*/ 1762546 h 3789197"/>
                <a:gd name="connsiteX45" fmla="*/ 2080819 w 12175516"/>
                <a:gd name="connsiteY45" fmla="*/ 1918512 h 3789197"/>
                <a:gd name="connsiteX46" fmla="*/ 2132174 w 12175516"/>
                <a:gd name="connsiteY46" fmla="*/ 2028196 h 3789197"/>
                <a:gd name="connsiteX47" fmla="*/ 2160704 w 12175516"/>
                <a:gd name="connsiteY47" fmla="*/ 2094767 h 3789197"/>
                <a:gd name="connsiteX48" fmla="*/ 2172750 w 12175516"/>
                <a:gd name="connsiteY48" fmla="*/ 2097937 h 3789197"/>
                <a:gd name="connsiteX49" fmla="*/ 2184162 w 12175516"/>
                <a:gd name="connsiteY49" fmla="*/ 2090963 h 3789197"/>
                <a:gd name="connsiteX50" fmla="*/ 2187966 w 12175516"/>
                <a:gd name="connsiteY50" fmla="*/ 2092231 h 3789197"/>
                <a:gd name="connsiteX51" fmla="*/ 2553790 w 12175516"/>
                <a:gd name="connsiteY51" fmla="*/ 2035804 h 3789197"/>
                <a:gd name="connsiteX52" fmla="*/ 2917077 w 12175516"/>
                <a:gd name="connsiteY52" fmla="*/ 2158168 h 3789197"/>
                <a:gd name="connsiteX53" fmla="*/ 3144687 w 12175516"/>
                <a:gd name="connsiteY53" fmla="*/ 2378803 h 3789197"/>
                <a:gd name="connsiteX54" fmla="*/ 3194139 w 12175516"/>
                <a:gd name="connsiteY54" fmla="*/ 2459956 h 3789197"/>
                <a:gd name="connsiteX55" fmla="*/ 2979844 w 12175516"/>
                <a:gd name="connsiteY55" fmla="*/ 3464227 h 3789197"/>
                <a:gd name="connsiteX56" fmla="*/ 2934196 w 12175516"/>
                <a:gd name="connsiteY56" fmla="*/ 3499098 h 3789197"/>
                <a:gd name="connsiteX57" fmla="*/ 2896789 w 12175516"/>
                <a:gd name="connsiteY57" fmla="*/ 3521922 h 3789197"/>
                <a:gd name="connsiteX58" fmla="*/ 2539208 w 12175516"/>
                <a:gd name="connsiteY58" fmla="*/ 3628435 h 3789197"/>
                <a:gd name="connsiteX59" fmla="*/ 2539208 w 12175516"/>
                <a:gd name="connsiteY59" fmla="*/ 3628435 h 3789197"/>
                <a:gd name="connsiteX60" fmla="*/ 1822777 w 12175516"/>
                <a:gd name="connsiteY60" fmla="*/ 3280998 h 3789197"/>
                <a:gd name="connsiteX61" fmla="*/ 1799953 w 12175516"/>
                <a:gd name="connsiteY61" fmla="*/ 3054023 h 3789197"/>
                <a:gd name="connsiteX62" fmla="*/ 1701681 w 12175516"/>
                <a:gd name="connsiteY62" fmla="*/ 2852408 h 3789197"/>
                <a:gd name="connsiteX63" fmla="*/ 1909002 w 12175516"/>
                <a:gd name="connsiteY63" fmla="*/ 2842898 h 3789197"/>
                <a:gd name="connsiteX64" fmla="*/ 2492291 w 12175516"/>
                <a:gd name="connsiteY64" fmla="*/ 2259609 h 3789197"/>
                <a:gd name="connsiteX65" fmla="*/ 3075580 w 12175516"/>
                <a:gd name="connsiteY65" fmla="*/ 2851774 h 3789197"/>
                <a:gd name="connsiteX66" fmla="*/ 2492925 w 12175516"/>
                <a:gd name="connsiteY66" fmla="*/ 3426820 h 3789197"/>
                <a:gd name="connsiteX67" fmla="*/ 1990155 w 12175516"/>
                <a:gd name="connsiteY67" fmla="*/ 3142150 h 3789197"/>
                <a:gd name="connsiteX68" fmla="*/ 3193505 w 12175516"/>
                <a:gd name="connsiteY68" fmla="*/ 3461691 h 3789197"/>
                <a:gd name="connsiteX69" fmla="*/ 3873797 w 12175516"/>
                <a:gd name="connsiteY69" fmla="*/ 3710856 h 3789197"/>
                <a:gd name="connsiteX70" fmla="*/ 3670914 w 12175516"/>
                <a:gd name="connsiteY70" fmla="*/ 3663306 h 3789197"/>
                <a:gd name="connsiteX71" fmla="*/ 3623998 w 12175516"/>
                <a:gd name="connsiteY71" fmla="*/ 3574544 h 3789197"/>
                <a:gd name="connsiteX72" fmla="*/ 3850973 w 12175516"/>
                <a:gd name="connsiteY72" fmla="*/ 2837826 h 3789197"/>
                <a:gd name="connsiteX73" fmla="*/ 3885843 w 12175516"/>
                <a:gd name="connsiteY73" fmla="*/ 2795981 h 3789197"/>
                <a:gd name="connsiteX74" fmla="*/ 3902962 w 12175516"/>
                <a:gd name="connsiteY74" fmla="*/ 2790909 h 3789197"/>
                <a:gd name="connsiteX75" fmla="*/ 4049418 w 12175516"/>
                <a:gd name="connsiteY75" fmla="*/ 2315402 h 3789197"/>
                <a:gd name="connsiteX76" fmla="*/ 3949879 w 12175516"/>
                <a:gd name="connsiteY76" fmla="*/ 2284970 h 3789197"/>
                <a:gd name="connsiteX77" fmla="*/ 3907400 w 12175516"/>
                <a:gd name="connsiteY77" fmla="*/ 2204451 h 3789197"/>
                <a:gd name="connsiteX78" fmla="*/ 4011377 w 12175516"/>
                <a:gd name="connsiteY78" fmla="*/ 1865889 h 3789197"/>
                <a:gd name="connsiteX79" fmla="*/ 4330284 w 12175516"/>
                <a:gd name="connsiteY79" fmla="*/ 1697243 h 3789197"/>
                <a:gd name="connsiteX80" fmla="*/ 4330284 w 12175516"/>
                <a:gd name="connsiteY80" fmla="*/ 1697243 h 3789197"/>
                <a:gd name="connsiteX81" fmla="*/ 4442504 w 12175516"/>
                <a:gd name="connsiteY81" fmla="*/ 1732114 h 3789197"/>
                <a:gd name="connsiteX82" fmla="*/ 4472936 w 12175516"/>
                <a:gd name="connsiteY82" fmla="*/ 1789808 h 3789197"/>
                <a:gd name="connsiteX83" fmla="*/ 4306826 w 12175516"/>
                <a:gd name="connsiteY83" fmla="*/ 2328082 h 3789197"/>
                <a:gd name="connsiteX84" fmla="*/ 4227575 w 12175516"/>
                <a:gd name="connsiteY84" fmla="*/ 2369927 h 3789197"/>
                <a:gd name="connsiteX85" fmla="*/ 4116623 w 12175516"/>
                <a:gd name="connsiteY85" fmla="*/ 2335690 h 3789197"/>
                <a:gd name="connsiteX86" fmla="*/ 3970167 w 12175516"/>
                <a:gd name="connsiteY86" fmla="*/ 2811197 h 3789197"/>
                <a:gd name="connsiteX87" fmla="*/ 3980945 w 12175516"/>
                <a:gd name="connsiteY87" fmla="*/ 2825146 h 3789197"/>
                <a:gd name="connsiteX88" fmla="*/ 3986017 w 12175516"/>
                <a:gd name="connsiteY88" fmla="*/ 2879036 h 3789197"/>
                <a:gd name="connsiteX89" fmla="*/ 3781232 w 12175516"/>
                <a:gd name="connsiteY89" fmla="*/ 3550452 h 3789197"/>
                <a:gd name="connsiteX90" fmla="*/ 3816737 w 12175516"/>
                <a:gd name="connsiteY90" fmla="*/ 3592931 h 3789197"/>
                <a:gd name="connsiteX91" fmla="*/ 4391783 w 12175516"/>
                <a:gd name="connsiteY91" fmla="*/ 3537138 h 3789197"/>
                <a:gd name="connsiteX92" fmla="*/ 5117090 w 12175516"/>
                <a:gd name="connsiteY92" fmla="*/ 3537772 h 3789197"/>
                <a:gd name="connsiteX93" fmla="*/ 5243892 w 12175516"/>
                <a:gd name="connsiteY93" fmla="*/ 3646187 h 3789197"/>
                <a:gd name="connsiteX94" fmla="*/ 5051153 w 12175516"/>
                <a:gd name="connsiteY94" fmla="*/ 3466129 h 3789197"/>
                <a:gd name="connsiteX95" fmla="*/ 4844466 w 12175516"/>
                <a:gd name="connsiteY95" fmla="*/ 3542844 h 3789197"/>
                <a:gd name="connsiteX96" fmla="*/ 4840662 w 12175516"/>
                <a:gd name="connsiteY96" fmla="*/ 3543478 h 3789197"/>
                <a:gd name="connsiteX97" fmla="*/ 4822275 w 12175516"/>
                <a:gd name="connsiteY97" fmla="*/ 3529530 h 3789197"/>
                <a:gd name="connsiteX98" fmla="*/ 4611784 w 12175516"/>
                <a:gd name="connsiteY98" fmla="*/ 3208721 h 3789197"/>
                <a:gd name="connsiteX99" fmla="*/ 4550920 w 12175516"/>
                <a:gd name="connsiteY99" fmla="*/ 2979844 h 3789197"/>
                <a:gd name="connsiteX100" fmla="*/ 4556625 w 12175516"/>
                <a:gd name="connsiteY100" fmla="*/ 2930391 h 3789197"/>
                <a:gd name="connsiteX101" fmla="*/ 5172883 w 12175516"/>
                <a:gd name="connsiteY101" fmla="*/ 2772523 h 3789197"/>
                <a:gd name="connsiteX102" fmla="*/ 5207753 w 12175516"/>
                <a:gd name="connsiteY102" fmla="*/ 2868892 h 3789197"/>
                <a:gd name="connsiteX103" fmla="*/ 5231211 w 12175516"/>
                <a:gd name="connsiteY103" fmla="*/ 2952582 h 3789197"/>
                <a:gd name="connsiteX104" fmla="*/ 5262278 w 12175516"/>
                <a:gd name="connsiteY104" fmla="*/ 3144686 h 3789197"/>
                <a:gd name="connsiteX105" fmla="*/ 5281298 w 12175516"/>
                <a:gd name="connsiteY105" fmla="*/ 3162438 h 3789197"/>
                <a:gd name="connsiteX106" fmla="*/ 5397322 w 12175516"/>
                <a:gd name="connsiteY106" fmla="*/ 3049585 h 3789197"/>
                <a:gd name="connsiteX107" fmla="*/ 5397322 w 12175516"/>
                <a:gd name="connsiteY107" fmla="*/ 3049585 h 3789197"/>
                <a:gd name="connsiteX108" fmla="*/ 5363085 w 12175516"/>
                <a:gd name="connsiteY108" fmla="*/ 2951947 h 3789197"/>
                <a:gd name="connsiteX109" fmla="*/ 5273056 w 12175516"/>
                <a:gd name="connsiteY109" fmla="*/ 2901227 h 3789197"/>
                <a:gd name="connsiteX110" fmla="*/ 5302221 w 12175516"/>
                <a:gd name="connsiteY110" fmla="*/ 2850506 h 3789197"/>
                <a:gd name="connsiteX111" fmla="*/ 5378936 w 12175516"/>
                <a:gd name="connsiteY111" fmla="*/ 2889181 h 3789197"/>
                <a:gd name="connsiteX112" fmla="*/ 5378936 w 12175516"/>
                <a:gd name="connsiteY112" fmla="*/ 2889181 h 3789197"/>
                <a:gd name="connsiteX113" fmla="*/ 5450579 w 12175516"/>
                <a:gd name="connsiteY113" fmla="*/ 3088259 h 3789197"/>
                <a:gd name="connsiteX114" fmla="*/ 5290174 w 12175516"/>
                <a:gd name="connsiteY114" fmla="*/ 3229009 h 3789197"/>
                <a:gd name="connsiteX115" fmla="*/ 5266716 w 12175516"/>
                <a:gd name="connsiteY115" fmla="*/ 3300652 h 3789197"/>
                <a:gd name="connsiteX116" fmla="*/ 5210923 w 12175516"/>
                <a:gd name="connsiteY116" fmla="*/ 3419212 h 3789197"/>
                <a:gd name="connsiteX117" fmla="*/ 5754903 w 12175516"/>
                <a:gd name="connsiteY117" fmla="*/ 3438232 h 3789197"/>
                <a:gd name="connsiteX118" fmla="*/ 5711157 w 12175516"/>
                <a:gd name="connsiteY118" fmla="*/ 2832754 h 3789197"/>
                <a:gd name="connsiteX119" fmla="*/ 5710522 w 12175516"/>
                <a:gd name="connsiteY119" fmla="*/ 2814367 h 3789197"/>
                <a:gd name="connsiteX120" fmla="*/ 5240088 w 12175516"/>
                <a:gd name="connsiteY120" fmla="*/ 1900126 h 3789197"/>
                <a:gd name="connsiteX121" fmla="*/ 5247062 w 12175516"/>
                <a:gd name="connsiteY121" fmla="*/ 1833555 h 3789197"/>
                <a:gd name="connsiteX122" fmla="*/ 5247062 w 12175516"/>
                <a:gd name="connsiteY122" fmla="*/ 1833555 h 3789197"/>
                <a:gd name="connsiteX123" fmla="*/ 5247062 w 12175516"/>
                <a:gd name="connsiteY123" fmla="*/ 1833555 h 3789197"/>
                <a:gd name="connsiteX124" fmla="*/ 5247062 w 12175516"/>
                <a:gd name="connsiteY124" fmla="*/ 1833555 h 3789197"/>
                <a:gd name="connsiteX125" fmla="*/ 5276226 w 12175516"/>
                <a:gd name="connsiteY125" fmla="*/ 1823411 h 3789197"/>
                <a:gd name="connsiteX126" fmla="*/ 5642684 w 12175516"/>
                <a:gd name="connsiteY126" fmla="*/ 1751768 h 3789197"/>
                <a:gd name="connsiteX127" fmla="*/ 5733981 w 12175516"/>
                <a:gd name="connsiteY127" fmla="*/ 1816437 h 3789197"/>
                <a:gd name="connsiteX128" fmla="*/ 6032599 w 12175516"/>
                <a:gd name="connsiteY128" fmla="*/ 2486585 h 3789197"/>
                <a:gd name="connsiteX129" fmla="*/ 6255137 w 12175516"/>
                <a:gd name="connsiteY129" fmla="*/ 2876500 h 3789197"/>
                <a:gd name="connsiteX130" fmla="*/ 6477674 w 12175516"/>
                <a:gd name="connsiteY130" fmla="*/ 3280364 h 3789197"/>
                <a:gd name="connsiteX131" fmla="*/ 6468164 w 12175516"/>
                <a:gd name="connsiteY131" fmla="*/ 3395754 h 3789197"/>
                <a:gd name="connsiteX132" fmla="*/ 6377500 w 12175516"/>
                <a:gd name="connsiteY132" fmla="*/ 3402728 h 3789197"/>
                <a:gd name="connsiteX133" fmla="*/ 6312197 w 12175516"/>
                <a:gd name="connsiteY133" fmla="*/ 3292410 h 3789197"/>
                <a:gd name="connsiteX134" fmla="*/ 6257673 w 12175516"/>
                <a:gd name="connsiteY134" fmla="*/ 3187165 h 3789197"/>
                <a:gd name="connsiteX135" fmla="*/ 6044012 w 12175516"/>
                <a:gd name="connsiteY135" fmla="*/ 2760477 h 3789197"/>
                <a:gd name="connsiteX136" fmla="*/ 5947642 w 12175516"/>
                <a:gd name="connsiteY136" fmla="*/ 2731946 h 3789197"/>
                <a:gd name="connsiteX137" fmla="*/ 5894385 w 12175516"/>
                <a:gd name="connsiteY137" fmla="*/ 2769987 h 3789197"/>
                <a:gd name="connsiteX138" fmla="*/ 5884875 w 12175516"/>
                <a:gd name="connsiteY138" fmla="*/ 2908201 h 3789197"/>
                <a:gd name="connsiteX139" fmla="*/ 5884875 w 12175516"/>
                <a:gd name="connsiteY139" fmla="*/ 2908201 h 3789197"/>
                <a:gd name="connsiteX140" fmla="*/ 6012311 w 12175516"/>
                <a:gd name="connsiteY140" fmla="*/ 2898057 h 3789197"/>
                <a:gd name="connsiteX141" fmla="*/ 6364186 w 12175516"/>
                <a:gd name="connsiteY141" fmla="*/ 2630505 h 3789197"/>
                <a:gd name="connsiteX142" fmla="*/ 6607012 w 12175516"/>
                <a:gd name="connsiteY142" fmla="*/ 2413040 h 3789197"/>
                <a:gd name="connsiteX143" fmla="*/ 6587992 w 12175516"/>
                <a:gd name="connsiteY143" fmla="*/ 3123130 h 3789197"/>
                <a:gd name="connsiteX144" fmla="*/ 6605109 w 12175516"/>
                <a:gd name="connsiteY144" fmla="*/ 3784402 h 3789197"/>
                <a:gd name="connsiteX145" fmla="*/ 6793411 w 12175516"/>
                <a:gd name="connsiteY145" fmla="*/ 3417944 h 3789197"/>
                <a:gd name="connsiteX146" fmla="*/ 6801019 w 12175516"/>
                <a:gd name="connsiteY146" fmla="*/ 2814367 h 3789197"/>
                <a:gd name="connsiteX147" fmla="*/ 6769318 w 12175516"/>
                <a:gd name="connsiteY147" fmla="*/ 2798517 h 3789197"/>
                <a:gd name="connsiteX148" fmla="*/ 6655830 w 12175516"/>
                <a:gd name="connsiteY148" fmla="*/ 3094600 h 3789197"/>
                <a:gd name="connsiteX149" fmla="*/ 6892950 w 12175516"/>
                <a:gd name="connsiteY149" fmla="*/ 3235984 h 3789197"/>
                <a:gd name="connsiteX150" fmla="*/ 6969031 w 12175516"/>
                <a:gd name="connsiteY150" fmla="*/ 3120594 h 3789197"/>
                <a:gd name="connsiteX151" fmla="*/ 6880270 w 12175516"/>
                <a:gd name="connsiteY151" fmla="*/ 2863186 h 3789197"/>
                <a:gd name="connsiteX152" fmla="*/ 7545346 w 12175516"/>
                <a:gd name="connsiteY152" fmla="*/ 1931826 h 3789197"/>
                <a:gd name="connsiteX153" fmla="*/ 8214859 w 12175516"/>
                <a:gd name="connsiteY153" fmla="*/ 2137246 h 3789197"/>
                <a:gd name="connsiteX154" fmla="*/ 8324543 w 12175516"/>
                <a:gd name="connsiteY154" fmla="*/ 2187332 h 3789197"/>
                <a:gd name="connsiteX155" fmla="*/ 8326445 w 12175516"/>
                <a:gd name="connsiteY155" fmla="*/ 2187332 h 3789197"/>
                <a:gd name="connsiteX156" fmla="*/ 8391114 w 12175516"/>
                <a:gd name="connsiteY156" fmla="*/ 2184162 h 3789197"/>
                <a:gd name="connsiteX157" fmla="*/ 8664372 w 12175516"/>
                <a:gd name="connsiteY157" fmla="*/ 2343933 h 3789197"/>
                <a:gd name="connsiteX158" fmla="*/ 8598435 w 12175516"/>
                <a:gd name="connsiteY158" fmla="*/ 2586124 h 3789197"/>
                <a:gd name="connsiteX159" fmla="*/ 8503333 w 12175516"/>
                <a:gd name="connsiteY159" fmla="*/ 2558228 h 3789197"/>
                <a:gd name="connsiteX160" fmla="*/ 8396186 w 12175516"/>
                <a:gd name="connsiteY160" fmla="*/ 2281166 h 3789197"/>
                <a:gd name="connsiteX161" fmla="*/ 8346100 w 12175516"/>
                <a:gd name="connsiteY161" fmla="*/ 2298284 h 3789197"/>
                <a:gd name="connsiteX162" fmla="*/ 8462757 w 12175516"/>
                <a:gd name="connsiteY162" fmla="*/ 2620360 h 3789197"/>
                <a:gd name="connsiteX163" fmla="*/ 7793243 w 12175516"/>
                <a:gd name="connsiteY163" fmla="*/ 3514314 h 3789197"/>
                <a:gd name="connsiteX164" fmla="*/ 7215027 w 12175516"/>
                <a:gd name="connsiteY164" fmla="*/ 3391316 h 3789197"/>
                <a:gd name="connsiteX165" fmla="*/ 7161136 w 12175516"/>
                <a:gd name="connsiteY165" fmla="*/ 3208087 h 3789197"/>
                <a:gd name="connsiteX166" fmla="*/ 7381137 w 12175516"/>
                <a:gd name="connsiteY166" fmla="*/ 3231546 h 3789197"/>
                <a:gd name="connsiteX167" fmla="*/ 7271454 w 12175516"/>
                <a:gd name="connsiteY167" fmla="*/ 3098404 h 3789197"/>
                <a:gd name="connsiteX168" fmla="*/ 7116755 w 12175516"/>
                <a:gd name="connsiteY168" fmla="*/ 2812465 h 3789197"/>
                <a:gd name="connsiteX169" fmla="*/ 7594164 w 12175516"/>
                <a:gd name="connsiteY169" fmla="*/ 2169580 h 3789197"/>
                <a:gd name="connsiteX170" fmla="*/ 8223736 w 12175516"/>
                <a:gd name="connsiteY170" fmla="*/ 2643819 h 3789197"/>
                <a:gd name="connsiteX171" fmla="*/ 7757739 w 12175516"/>
                <a:gd name="connsiteY171" fmla="*/ 3277194 h 3789197"/>
                <a:gd name="connsiteX172" fmla="*/ 7543443 w 12175516"/>
                <a:gd name="connsiteY172" fmla="*/ 3180191 h 3789197"/>
                <a:gd name="connsiteX173" fmla="*/ 8405696 w 12175516"/>
                <a:gd name="connsiteY173" fmla="*/ 3544746 h 3789197"/>
                <a:gd name="connsiteX174" fmla="*/ 9238150 w 12175516"/>
                <a:gd name="connsiteY174" fmla="*/ 3310797 h 3789197"/>
                <a:gd name="connsiteX175" fmla="*/ 8963624 w 12175516"/>
                <a:gd name="connsiteY175" fmla="*/ 3078115 h 3789197"/>
                <a:gd name="connsiteX176" fmla="*/ 9846166 w 12175516"/>
                <a:gd name="connsiteY176" fmla="*/ 3491489 h 3789197"/>
                <a:gd name="connsiteX177" fmla="*/ 10123227 w 12175516"/>
                <a:gd name="connsiteY177" fmla="*/ 3303189 h 3789197"/>
                <a:gd name="connsiteX178" fmla="*/ 9983111 w 12175516"/>
                <a:gd name="connsiteY178" fmla="*/ 3224571 h 3789197"/>
                <a:gd name="connsiteX179" fmla="*/ 9958385 w 12175516"/>
                <a:gd name="connsiteY179" fmla="*/ 3260076 h 3789197"/>
                <a:gd name="connsiteX180" fmla="*/ 9991354 w 12175516"/>
                <a:gd name="connsiteY180" fmla="*/ 3328549 h 3789197"/>
                <a:gd name="connsiteX181" fmla="*/ 10026224 w 12175516"/>
                <a:gd name="connsiteY181" fmla="*/ 3360883 h 3789197"/>
                <a:gd name="connsiteX182" fmla="*/ 10198675 w 12175516"/>
                <a:gd name="connsiteY182" fmla="*/ 3554890 h 3789197"/>
                <a:gd name="connsiteX183" fmla="*/ 10198041 w 12175516"/>
                <a:gd name="connsiteY183" fmla="*/ 3625899 h 3789197"/>
                <a:gd name="connsiteX184" fmla="*/ 10148588 w 12175516"/>
                <a:gd name="connsiteY184" fmla="*/ 3661404 h 3789197"/>
                <a:gd name="connsiteX185" fmla="*/ 10110547 w 12175516"/>
                <a:gd name="connsiteY185" fmla="*/ 3653162 h 3789197"/>
                <a:gd name="connsiteX186" fmla="*/ 9955849 w 12175516"/>
                <a:gd name="connsiteY186" fmla="*/ 3462325 h 3789197"/>
                <a:gd name="connsiteX187" fmla="*/ 9858212 w 12175516"/>
                <a:gd name="connsiteY187" fmla="*/ 3343131 h 3789197"/>
                <a:gd name="connsiteX188" fmla="*/ 9839192 w 12175516"/>
                <a:gd name="connsiteY188" fmla="*/ 3345667 h 3789197"/>
                <a:gd name="connsiteX189" fmla="*/ 9733312 w 12175516"/>
                <a:gd name="connsiteY189" fmla="*/ 3324111 h 3789197"/>
                <a:gd name="connsiteX190" fmla="*/ 8944604 w 12175516"/>
                <a:gd name="connsiteY190" fmla="*/ 2362319 h 3789197"/>
                <a:gd name="connsiteX191" fmla="*/ 8948408 w 12175516"/>
                <a:gd name="connsiteY191" fmla="*/ 2257707 h 3789197"/>
                <a:gd name="connsiteX192" fmla="*/ 8953480 w 12175516"/>
                <a:gd name="connsiteY192" fmla="*/ 2239955 h 3789197"/>
                <a:gd name="connsiteX193" fmla="*/ 8850771 w 12175516"/>
                <a:gd name="connsiteY193" fmla="*/ 2116323 h 3789197"/>
                <a:gd name="connsiteX194" fmla="*/ 8827947 w 12175516"/>
                <a:gd name="connsiteY194" fmla="*/ 2094133 h 3789197"/>
                <a:gd name="connsiteX195" fmla="*/ 8732845 w 12175516"/>
                <a:gd name="connsiteY195" fmla="*/ 1974305 h 3789197"/>
                <a:gd name="connsiteX196" fmla="*/ 8693536 w 12175516"/>
                <a:gd name="connsiteY196" fmla="*/ 1924852 h 3789197"/>
                <a:gd name="connsiteX197" fmla="*/ 8693536 w 12175516"/>
                <a:gd name="connsiteY197" fmla="*/ 1924852 h 3789197"/>
                <a:gd name="connsiteX198" fmla="*/ 8764546 w 12175516"/>
                <a:gd name="connsiteY198" fmla="*/ 1841797 h 3789197"/>
                <a:gd name="connsiteX199" fmla="*/ 8817168 w 12175516"/>
                <a:gd name="connsiteY199" fmla="*/ 1870328 h 3789197"/>
                <a:gd name="connsiteX200" fmla="*/ 8937630 w 12175516"/>
                <a:gd name="connsiteY200" fmla="*/ 2016784 h 3789197"/>
                <a:gd name="connsiteX201" fmla="*/ 8958552 w 12175516"/>
                <a:gd name="connsiteY201" fmla="*/ 2068138 h 3789197"/>
                <a:gd name="connsiteX202" fmla="*/ 8983913 w 12175516"/>
                <a:gd name="connsiteY202" fmla="*/ 2099205 h 3789197"/>
                <a:gd name="connsiteX203" fmla="*/ 9052385 w 12175516"/>
                <a:gd name="connsiteY203" fmla="*/ 2152462 h 3789197"/>
                <a:gd name="connsiteX204" fmla="*/ 9075210 w 12175516"/>
                <a:gd name="connsiteY204" fmla="*/ 2146756 h 3789197"/>
                <a:gd name="connsiteX205" fmla="*/ 9156997 w 12175516"/>
                <a:gd name="connsiteY205" fmla="*/ 2154998 h 3789197"/>
                <a:gd name="connsiteX206" fmla="*/ 9202646 w 12175516"/>
                <a:gd name="connsiteY206" fmla="*/ 2208888 h 3789197"/>
                <a:gd name="connsiteX207" fmla="*/ 9952679 w 12175516"/>
                <a:gd name="connsiteY207" fmla="*/ 3123764 h 3789197"/>
                <a:gd name="connsiteX208" fmla="*/ 10380001 w 12175516"/>
                <a:gd name="connsiteY208" fmla="*/ 3002034 h 3789197"/>
                <a:gd name="connsiteX209" fmla="*/ 10308359 w 12175516"/>
                <a:gd name="connsiteY209" fmla="*/ 3294947 h 3789197"/>
                <a:gd name="connsiteX210" fmla="*/ 10492855 w 12175516"/>
                <a:gd name="connsiteY210" fmla="*/ 3492758 h 3789197"/>
                <a:gd name="connsiteX211" fmla="*/ 10496659 w 12175516"/>
                <a:gd name="connsiteY211" fmla="*/ 3496561 h 3789197"/>
                <a:gd name="connsiteX212" fmla="*/ 10877065 w 12175516"/>
                <a:gd name="connsiteY212" fmla="*/ 3542210 h 3789197"/>
                <a:gd name="connsiteX213" fmla="*/ 10670378 w 12175516"/>
                <a:gd name="connsiteY213" fmla="*/ 3281632 h 3789197"/>
                <a:gd name="connsiteX214" fmla="*/ 10713490 w 12175516"/>
                <a:gd name="connsiteY214" fmla="*/ 3050219 h 3789197"/>
                <a:gd name="connsiteX215" fmla="*/ 10220865 w 12175516"/>
                <a:gd name="connsiteY215" fmla="*/ 1840529 h 3789197"/>
                <a:gd name="connsiteX216" fmla="*/ 10155562 w 12175516"/>
                <a:gd name="connsiteY216" fmla="*/ 1694707 h 3789197"/>
                <a:gd name="connsiteX217" fmla="*/ 9991988 w 12175516"/>
                <a:gd name="connsiteY217" fmla="*/ 1758742 h 3789197"/>
                <a:gd name="connsiteX218" fmla="*/ 9723168 w 12175516"/>
                <a:gd name="connsiteY218" fmla="*/ 1839895 h 3789197"/>
                <a:gd name="connsiteX219" fmla="*/ 9264778 w 12175516"/>
                <a:gd name="connsiteY219" fmla="*/ 1670615 h 3789197"/>
                <a:gd name="connsiteX220" fmla="*/ 8924316 w 12175516"/>
                <a:gd name="connsiteY220" fmla="*/ 1289575 h 3789197"/>
                <a:gd name="connsiteX221" fmla="*/ 8982644 w 12175516"/>
                <a:gd name="connsiteY221" fmla="*/ 1257241 h 3789197"/>
                <a:gd name="connsiteX222" fmla="*/ 8964893 w 12175516"/>
                <a:gd name="connsiteY222" fmla="*/ 1226808 h 3789197"/>
                <a:gd name="connsiteX223" fmla="*/ 9082818 w 12175516"/>
                <a:gd name="connsiteY223" fmla="*/ 1200180 h 3789197"/>
                <a:gd name="connsiteX224" fmla="*/ 9122761 w 12175516"/>
                <a:gd name="connsiteY224" fmla="*/ 1186865 h 3789197"/>
                <a:gd name="connsiteX225" fmla="*/ 9122761 w 12175516"/>
                <a:gd name="connsiteY225" fmla="*/ 1186865 h 3789197"/>
                <a:gd name="connsiteX226" fmla="*/ 9176017 w 12175516"/>
                <a:gd name="connsiteY226" fmla="*/ 1217932 h 3789197"/>
                <a:gd name="connsiteX227" fmla="*/ 9415673 w 12175516"/>
                <a:gd name="connsiteY227" fmla="*/ 1377068 h 3789197"/>
                <a:gd name="connsiteX228" fmla="*/ 9224836 w 12175516"/>
                <a:gd name="connsiteY228" fmla="*/ 1501334 h 3789197"/>
                <a:gd name="connsiteX229" fmla="*/ 9846166 w 12175516"/>
                <a:gd name="connsiteY229" fmla="*/ 1595801 h 3789197"/>
                <a:gd name="connsiteX230" fmla="*/ 9880402 w 12175516"/>
                <a:gd name="connsiteY230" fmla="*/ 1588193 h 3789197"/>
                <a:gd name="connsiteX231" fmla="*/ 9847433 w 12175516"/>
                <a:gd name="connsiteY231" fmla="*/ 1560297 h 3789197"/>
                <a:gd name="connsiteX232" fmla="*/ 9295845 w 12175516"/>
                <a:gd name="connsiteY232" fmla="*/ 1493726 h 3789197"/>
                <a:gd name="connsiteX233" fmla="*/ 9758672 w 12175516"/>
                <a:gd name="connsiteY233" fmla="*/ 1381506 h 3789197"/>
                <a:gd name="connsiteX234" fmla="*/ 10018616 w 12175516"/>
                <a:gd name="connsiteY234" fmla="*/ 1250266 h 3789197"/>
                <a:gd name="connsiteX235" fmla="*/ 9803053 w 12175516"/>
                <a:gd name="connsiteY235" fmla="*/ 1185597 h 3789197"/>
                <a:gd name="connsiteX236" fmla="*/ 9783398 w 12175516"/>
                <a:gd name="connsiteY236" fmla="*/ 1183695 h 3789197"/>
                <a:gd name="connsiteX237" fmla="*/ 9792909 w 12175516"/>
                <a:gd name="connsiteY237" fmla="*/ 1287673 h 3789197"/>
                <a:gd name="connsiteX238" fmla="*/ 9876598 w 12175516"/>
                <a:gd name="connsiteY238" fmla="*/ 1080986 h 3789197"/>
                <a:gd name="connsiteX239" fmla="*/ 8814632 w 12175516"/>
                <a:gd name="connsiteY239" fmla="*/ 1078450 h 3789197"/>
                <a:gd name="connsiteX240" fmla="*/ 8767081 w 12175516"/>
                <a:gd name="connsiteY240" fmla="*/ 1030265 h 3789197"/>
                <a:gd name="connsiteX241" fmla="*/ 8814632 w 12175516"/>
                <a:gd name="connsiteY241" fmla="*/ 982080 h 3789197"/>
                <a:gd name="connsiteX242" fmla="*/ 9830315 w 12175516"/>
                <a:gd name="connsiteY242" fmla="*/ 964328 h 3789197"/>
                <a:gd name="connsiteX243" fmla="*/ 9772621 w 12175516"/>
                <a:gd name="connsiteY243" fmla="*/ 912339 h 3789197"/>
                <a:gd name="connsiteX244" fmla="*/ 8834287 w 12175516"/>
                <a:gd name="connsiteY244" fmla="*/ 912339 h 3789197"/>
                <a:gd name="connsiteX245" fmla="*/ 8883105 w 12175516"/>
                <a:gd name="connsiteY245" fmla="*/ 789342 h 3789197"/>
                <a:gd name="connsiteX246" fmla="*/ 9258438 w 12175516"/>
                <a:gd name="connsiteY246" fmla="*/ 365823 h 3789197"/>
                <a:gd name="connsiteX247" fmla="*/ 9678153 w 12175516"/>
                <a:gd name="connsiteY247" fmla="*/ 230779 h 3789197"/>
                <a:gd name="connsiteX248" fmla="*/ 9709854 w 12175516"/>
                <a:gd name="connsiteY248" fmla="*/ 229511 h 3789197"/>
                <a:gd name="connsiteX249" fmla="*/ 9709854 w 12175516"/>
                <a:gd name="connsiteY249" fmla="*/ 159136 h 3789197"/>
                <a:gd name="connsiteX250" fmla="*/ 9695905 w 12175516"/>
                <a:gd name="connsiteY250" fmla="*/ 159136 h 3789197"/>
                <a:gd name="connsiteX251" fmla="*/ 9627432 w 12175516"/>
                <a:gd name="connsiteY251" fmla="*/ 90029 h 3789197"/>
                <a:gd name="connsiteX252" fmla="*/ 9627432 w 12175516"/>
                <a:gd name="connsiteY252" fmla="*/ 69107 h 3789197"/>
                <a:gd name="connsiteX253" fmla="*/ 9695905 w 12175516"/>
                <a:gd name="connsiteY253" fmla="*/ 0 h 3789197"/>
                <a:gd name="connsiteX254" fmla="*/ 9903860 w 12175516"/>
                <a:gd name="connsiteY254" fmla="*/ 0 h 3789197"/>
                <a:gd name="connsiteX255" fmla="*/ 9903860 w 12175516"/>
                <a:gd name="connsiteY255" fmla="*/ 0 h 3789197"/>
                <a:gd name="connsiteX256" fmla="*/ 9972334 w 12175516"/>
                <a:gd name="connsiteY256" fmla="*/ 69107 h 3789197"/>
                <a:gd name="connsiteX257" fmla="*/ 9972334 w 12175516"/>
                <a:gd name="connsiteY257" fmla="*/ 90029 h 3789197"/>
                <a:gd name="connsiteX258" fmla="*/ 9903860 w 12175516"/>
                <a:gd name="connsiteY258" fmla="*/ 159136 h 3789197"/>
                <a:gd name="connsiteX259" fmla="*/ 9889912 w 12175516"/>
                <a:gd name="connsiteY259" fmla="*/ 159136 h 3789197"/>
                <a:gd name="connsiteX260" fmla="*/ 9889912 w 12175516"/>
                <a:gd name="connsiteY260" fmla="*/ 234583 h 3789197"/>
                <a:gd name="connsiteX261" fmla="*/ 9972334 w 12175516"/>
                <a:gd name="connsiteY261" fmla="*/ 241558 h 3789197"/>
                <a:gd name="connsiteX262" fmla="*/ 10341327 w 12175516"/>
                <a:gd name="connsiteY262" fmla="*/ 368993 h 3789197"/>
                <a:gd name="connsiteX263" fmla="*/ 10750263 w 12175516"/>
                <a:gd name="connsiteY263" fmla="*/ 886345 h 3789197"/>
                <a:gd name="connsiteX264" fmla="*/ 10750897 w 12175516"/>
                <a:gd name="connsiteY264" fmla="*/ 914875 h 3789197"/>
                <a:gd name="connsiteX265" fmla="*/ 10750897 w 12175516"/>
                <a:gd name="connsiteY265" fmla="*/ 914875 h 3789197"/>
                <a:gd name="connsiteX266" fmla="*/ 9943168 w 12175516"/>
                <a:gd name="connsiteY266" fmla="*/ 919314 h 3789197"/>
                <a:gd name="connsiteX267" fmla="*/ 9927318 w 12175516"/>
                <a:gd name="connsiteY267" fmla="*/ 958622 h 3789197"/>
                <a:gd name="connsiteX268" fmla="*/ 10784499 w 12175516"/>
                <a:gd name="connsiteY268" fmla="*/ 984616 h 3789197"/>
                <a:gd name="connsiteX269" fmla="*/ 10784499 w 12175516"/>
                <a:gd name="connsiteY269" fmla="*/ 984616 h 3789197"/>
                <a:gd name="connsiteX270" fmla="*/ 10832050 w 12175516"/>
                <a:gd name="connsiteY270" fmla="*/ 1032801 h 3789197"/>
                <a:gd name="connsiteX271" fmla="*/ 10784499 w 12175516"/>
                <a:gd name="connsiteY271" fmla="*/ 1080986 h 3789197"/>
                <a:gd name="connsiteX272" fmla="*/ 10115619 w 12175516"/>
                <a:gd name="connsiteY272" fmla="*/ 1108882 h 3789197"/>
                <a:gd name="connsiteX273" fmla="*/ 10286802 w 12175516"/>
                <a:gd name="connsiteY273" fmla="*/ 1162773 h 3789197"/>
                <a:gd name="connsiteX274" fmla="*/ 10651357 w 12175516"/>
                <a:gd name="connsiteY274" fmla="*/ 1495628 h 3789197"/>
                <a:gd name="connsiteX275" fmla="*/ 11325309 w 12175516"/>
                <a:gd name="connsiteY275" fmla="*/ 2536671 h 3789197"/>
                <a:gd name="connsiteX276" fmla="*/ 11568769 w 12175516"/>
                <a:gd name="connsiteY276" fmla="*/ 2583588 h 3789197"/>
                <a:gd name="connsiteX277" fmla="*/ 11687963 w 12175516"/>
                <a:gd name="connsiteY277" fmla="*/ 2856846 h 3789197"/>
                <a:gd name="connsiteX278" fmla="*/ 11880067 w 12175516"/>
                <a:gd name="connsiteY278" fmla="*/ 3051487 h 3789197"/>
                <a:gd name="connsiteX279" fmla="*/ 11978973 w 12175516"/>
                <a:gd name="connsiteY279" fmla="*/ 3282900 h 3789197"/>
                <a:gd name="connsiteX280" fmla="*/ 12175516 w 12175516"/>
                <a:gd name="connsiteY280" fmla="*/ 3417310 h 378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75516" h="3789197">
                  <a:moveTo>
                    <a:pt x="0" y="2899959"/>
                  </a:moveTo>
                  <a:cubicBezTo>
                    <a:pt x="0" y="2899959"/>
                    <a:pt x="214295" y="2671715"/>
                    <a:pt x="223805" y="2802955"/>
                  </a:cubicBezTo>
                  <a:cubicBezTo>
                    <a:pt x="233315" y="2934195"/>
                    <a:pt x="25360" y="3270220"/>
                    <a:pt x="244728" y="3170681"/>
                  </a:cubicBezTo>
                  <a:cubicBezTo>
                    <a:pt x="617525" y="3000766"/>
                    <a:pt x="618793" y="3376734"/>
                    <a:pt x="514182" y="3354543"/>
                  </a:cubicBezTo>
                  <a:cubicBezTo>
                    <a:pt x="437466" y="3338059"/>
                    <a:pt x="476141" y="3275292"/>
                    <a:pt x="883175" y="3190969"/>
                  </a:cubicBezTo>
                  <a:cubicBezTo>
                    <a:pt x="910437" y="3185263"/>
                    <a:pt x="907901" y="3144052"/>
                    <a:pt x="881273" y="3136444"/>
                  </a:cubicBezTo>
                  <a:cubicBezTo>
                    <a:pt x="880639" y="3136444"/>
                    <a:pt x="880005" y="3136444"/>
                    <a:pt x="880005" y="3135810"/>
                  </a:cubicBezTo>
                  <a:lnTo>
                    <a:pt x="720869" y="3090161"/>
                  </a:lnTo>
                  <a:cubicBezTo>
                    <a:pt x="707554" y="3086357"/>
                    <a:pt x="656834" y="3078749"/>
                    <a:pt x="657468" y="3059729"/>
                  </a:cubicBezTo>
                  <a:cubicBezTo>
                    <a:pt x="658736" y="3038807"/>
                    <a:pt x="706286" y="3040075"/>
                    <a:pt x="715797" y="3040709"/>
                  </a:cubicBezTo>
                  <a:cubicBezTo>
                    <a:pt x="867959" y="3027395"/>
                    <a:pt x="892051" y="3019786"/>
                    <a:pt x="925654" y="2825780"/>
                  </a:cubicBezTo>
                  <a:cubicBezTo>
                    <a:pt x="930726" y="2801053"/>
                    <a:pt x="923752" y="2775059"/>
                    <a:pt x="911072" y="2752235"/>
                  </a:cubicBezTo>
                  <a:cubicBezTo>
                    <a:pt x="900293" y="2732580"/>
                    <a:pt x="888881" y="2712292"/>
                    <a:pt x="881273" y="2698344"/>
                  </a:cubicBezTo>
                  <a:cubicBezTo>
                    <a:pt x="771589" y="2547449"/>
                    <a:pt x="788708" y="2487219"/>
                    <a:pt x="886979" y="2329350"/>
                  </a:cubicBezTo>
                  <a:cubicBezTo>
                    <a:pt x="896489" y="2312866"/>
                    <a:pt x="905999" y="2296382"/>
                    <a:pt x="916778" y="2283068"/>
                  </a:cubicBezTo>
                  <a:cubicBezTo>
                    <a:pt x="966230" y="2218399"/>
                    <a:pt x="979544" y="2131539"/>
                    <a:pt x="959890" y="2051020"/>
                  </a:cubicBezTo>
                  <a:cubicBezTo>
                    <a:pt x="952282" y="2027562"/>
                    <a:pt x="954184" y="2013614"/>
                    <a:pt x="984617" y="2022490"/>
                  </a:cubicBezTo>
                  <a:lnTo>
                    <a:pt x="1185598" y="2080185"/>
                  </a:lnTo>
                  <a:lnTo>
                    <a:pt x="1386579" y="2137880"/>
                  </a:lnTo>
                  <a:cubicBezTo>
                    <a:pt x="1415109" y="2146122"/>
                    <a:pt x="1409403" y="2158802"/>
                    <a:pt x="1392285" y="2175286"/>
                  </a:cubicBezTo>
                  <a:cubicBezTo>
                    <a:pt x="1332054" y="2234249"/>
                    <a:pt x="1297183" y="2315402"/>
                    <a:pt x="1305425" y="2394019"/>
                  </a:cubicBezTo>
                  <a:cubicBezTo>
                    <a:pt x="1307327" y="2411137"/>
                    <a:pt x="1306693" y="2430158"/>
                    <a:pt x="1306059" y="2449178"/>
                  </a:cubicBezTo>
                  <a:cubicBezTo>
                    <a:pt x="1304791" y="2635577"/>
                    <a:pt x="1287673" y="2695174"/>
                    <a:pt x="1114588" y="2764915"/>
                  </a:cubicBezTo>
                  <a:cubicBezTo>
                    <a:pt x="1095568" y="2773791"/>
                    <a:pt x="1075914" y="2782667"/>
                    <a:pt x="1056260" y="2793445"/>
                  </a:cubicBezTo>
                  <a:cubicBezTo>
                    <a:pt x="1033435" y="2806125"/>
                    <a:pt x="1013781" y="2824512"/>
                    <a:pt x="1004905" y="2847970"/>
                  </a:cubicBezTo>
                  <a:cubicBezTo>
                    <a:pt x="928824" y="3029296"/>
                    <a:pt x="947210" y="3048951"/>
                    <a:pt x="1068940" y="3141516"/>
                  </a:cubicBezTo>
                  <a:lnTo>
                    <a:pt x="1068940" y="3141516"/>
                  </a:lnTo>
                  <a:cubicBezTo>
                    <a:pt x="1077182" y="3146588"/>
                    <a:pt x="1111418" y="3167511"/>
                    <a:pt x="1108248" y="3188433"/>
                  </a:cubicBezTo>
                  <a:cubicBezTo>
                    <a:pt x="1100640" y="3237886"/>
                    <a:pt x="978911" y="3279096"/>
                    <a:pt x="989689" y="3209355"/>
                  </a:cubicBezTo>
                  <a:cubicBezTo>
                    <a:pt x="1004905" y="3115522"/>
                    <a:pt x="1553957" y="3308895"/>
                    <a:pt x="1701047" y="2617824"/>
                  </a:cubicBezTo>
                  <a:cubicBezTo>
                    <a:pt x="1722604" y="2517017"/>
                    <a:pt x="1813901" y="2364855"/>
                    <a:pt x="1940069" y="2250099"/>
                  </a:cubicBezTo>
                  <a:cubicBezTo>
                    <a:pt x="1952749" y="2242491"/>
                    <a:pt x="1957187" y="2236151"/>
                    <a:pt x="1961625" y="2226641"/>
                  </a:cubicBezTo>
                  <a:lnTo>
                    <a:pt x="1966697" y="2223471"/>
                  </a:lnTo>
                  <a:lnTo>
                    <a:pt x="1969867" y="2211424"/>
                  </a:lnTo>
                  <a:cubicBezTo>
                    <a:pt x="1954017" y="2188600"/>
                    <a:pt x="1957187" y="2156900"/>
                    <a:pt x="1923584" y="2155632"/>
                  </a:cubicBezTo>
                  <a:cubicBezTo>
                    <a:pt x="1874132" y="2153096"/>
                    <a:pt x="1854477" y="2092865"/>
                    <a:pt x="1849405" y="2059896"/>
                  </a:cubicBezTo>
                  <a:cubicBezTo>
                    <a:pt x="1833555" y="1966697"/>
                    <a:pt x="1839895" y="1917878"/>
                    <a:pt x="1787906" y="1837993"/>
                  </a:cubicBezTo>
                  <a:cubicBezTo>
                    <a:pt x="1752402" y="1785370"/>
                    <a:pt x="1646522" y="1680125"/>
                    <a:pt x="1614188" y="1626234"/>
                  </a:cubicBezTo>
                  <a:cubicBezTo>
                    <a:pt x="1546349" y="1509576"/>
                    <a:pt x="1477242" y="1396723"/>
                    <a:pt x="1408135" y="1282601"/>
                  </a:cubicBezTo>
                  <a:cubicBezTo>
                    <a:pt x="1389749" y="1252802"/>
                    <a:pt x="1384042" y="1219834"/>
                    <a:pt x="1403063" y="1189402"/>
                  </a:cubicBezTo>
                  <a:cubicBezTo>
                    <a:pt x="1416377" y="1169113"/>
                    <a:pt x="1432227" y="1152629"/>
                    <a:pt x="1448711" y="1142485"/>
                  </a:cubicBezTo>
                  <a:cubicBezTo>
                    <a:pt x="1465196" y="1132341"/>
                    <a:pt x="1486752" y="1126001"/>
                    <a:pt x="1510844" y="1123465"/>
                  </a:cubicBezTo>
                  <a:cubicBezTo>
                    <a:pt x="1548251" y="1119661"/>
                    <a:pt x="1572977" y="1140583"/>
                    <a:pt x="1591364" y="1170381"/>
                  </a:cubicBezTo>
                  <a:cubicBezTo>
                    <a:pt x="1661739" y="1285771"/>
                    <a:pt x="1732748" y="1396723"/>
                    <a:pt x="1802489" y="1510844"/>
                  </a:cubicBezTo>
                  <a:cubicBezTo>
                    <a:pt x="1837993" y="1563467"/>
                    <a:pt x="1881106" y="1706753"/>
                    <a:pt x="1911538" y="1762546"/>
                  </a:cubicBezTo>
                  <a:cubicBezTo>
                    <a:pt x="1958455" y="1845601"/>
                    <a:pt x="2006640" y="1864621"/>
                    <a:pt x="2080819" y="1918512"/>
                  </a:cubicBezTo>
                  <a:cubicBezTo>
                    <a:pt x="2106179" y="1937533"/>
                    <a:pt x="2152462" y="1983181"/>
                    <a:pt x="2132174" y="2028196"/>
                  </a:cubicBezTo>
                  <a:cubicBezTo>
                    <a:pt x="2118859" y="2056726"/>
                    <a:pt x="2147390" y="2066870"/>
                    <a:pt x="2160704" y="2094767"/>
                  </a:cubicBezTo>
                  <a:lnTo>
                    <a:pt x="2172750" y="2097937"/>
                  </a:lnTo>
                  <a:lnTo>
                    <a:pt x="2184162" y="2090963"/>
                  </a:lnTo>
                  <a:lnTo>
                    <a:pt x="2187966" y="2092231"/>
                  </a:lnTo>
                  <a:cubicBezTo>
                    <a:pt x="2307160" y="2045314"/>
                    <a:pt x="2427622" y="2023124"/>
                    <a:pt x="2553790" y="2035804"/>
                  </a:cubicBezTo>
                  <a:cubicBezTo>
                    <a:pt x="2683762" y="2049118"/>
                    <a:pt x="2809296" y="2085891"/>
                    <a:pt x="2917077" y="2158168"/>
                  </a:cubicBezTo>
                  <a:cubicBezTo>
                    <a:pt x="3007107" y="2215229"/>
                    <a:pt x="3086992" y="2284970"/>
                    <a:pt x="3144687" y="2378803"/>
                  </a:cubicBezTo>
                  <a:cubicBezTo>
                    <a:pt x="3163707" y="2404797"/>
                    <a:pt x="3180825" y="2432694"/>
                    <a:pt x="3194139" y="2459956"/>
                  </a:cubicBezTo>
                  <a:cubicBezTo>
                    <a:pt x="3343132" y="2742724"/>
                    <a:pt x="3360250" y="3164341"/>
                    <a:pt x="2979844" y="3464227"/>
                  </a:cubicBezTo>
                  <a:cubicBezTo>
                    <a:pt x="2966530" y="3479443"/>
                    <a:pt x="2945608" y="3481345"/>
                    <a:pt x="2934196" y="3499098"/>
                  </a:cubicBezTo>
                  <a:lnTo>
                    <a:pt x="2896789" y="3521922"/>
                  </a:lnTo>
                  <a:cubicBezTo>
                    <a:pt x="2786471" y="3580885"/>
                    <a:pt x="2667278" y="3620827"/>
                    <a:pt x="2539208" y="3628435"/>
                  </a:cubicBezTo>
                  <a:lnTo>
                    <a:pt x="2539208" y="3628435"/>
                  </a:lnTo>
                  <a:cubicBezTo>
                    <a:pt x="2250733" y="3642384"/>
                    <a:pt x="1981279" y="3506072"/>
                    <a:pt x="1822777" y="3280998"/>
                  </a:cubicBezTo>
                  <a:cubicBezTo>
                    <a:pt x="1775860" y="3215061"/>
                    <a:pt x="1766984" y="3128202"/>
                    <a:pt x="1799953" y="3054023"/>
                  </a:cubicBezTo>
                  <a:cubicBezTo>
                    <a:pt x="1856380" y="2929123"/>
                    <a:pt x="1808829" y="2705318"/>
                    <a:pt x="1701681" y="2852408"/>
                  </a:cubicBezTo>
                  <a:cubicBezTo>
                    <a:pt x="1611018" y="2977308"/>
                    <a:pt x="1909002" y="2951947"/>
                    <a:pt x="1909002" y="2842898"/>
                  </a:cubicBezTo>
                  <a:cubicBezTo>
                    <a:pt x="1909002" y="2520821"/>
                    <a:pt x="2170214" y="2259609"/>
                    <a:pt x="2492291" y="2259609"/>
                  </a:cubicBezTo>
                  <a:cubicBezTo>
                    <a:pt x="2817538" y="2259609"/>
                    <a:pt x="3080652" y="2525259"/>
                    <a:pt x="3075580" y="2851774"/>
                  </a:cubicBezTo>
                  <a:cubicBezTo>
                    <a:pt x="3071141" y="3168779"/>
                    <a:pt x="2810564" y="3426187"/>
                    <a:pt x="2492925" y="3426820"/>
                  </a:cubicBezTo>
                  <a:cubicBezTo>
                    <a:pt x="2279264" y="3427454"/>
                    <a:pt x="2022490" y="3227107"/>
                    <a:pt x="1990155" y="3142150"/>
                  </a:cubicBezTo>
                  <a:cubicBezTo>
                    <a:pt x="1824045" y="2706586"/>
                    <a:pt x="3459789" y="3084455"/>
                    <a:pt x="3193505" y="3461691"/>
                  </a:cubicBezTo>
                  <a:cubicBezTo>
                    <a:pt x="2728142" y="4120427"/>
                    <a:pt x="3920714" y="3554890"/>
                    <a:pt x="3873797" y="3710856"/>
                  </a:cubicBezTo>
                  <a:cubicBezTo>
                    <a:pt x="3834489" y="3842096"/>
                    <a:pt x="3708321" y="3674718"/>
                    <a:pt x="3670914" y="3663306"/>
                  </a:cubicBezTo>
                  <a:cubicBezTo>
                    <a:pt x="3633508" y="3651894"/>
                    <a:pt x="3612586" y="3611317"/>
                    <a:pt x="3623998" y="3574544"/>
                  </a:cubicBezTo>
                  <a:lnTo>
                    <a:pt x="3850973" y="2837826"/>
                  </a:lnTo>
                  <a:cubicBezTo>
                    <a:pt x="3856679" y="2819440"/>
                    <a:pt x="3869359" y="2804857"/>
                    <a:pt x="3885843" y="2795981"/>
                  </a:cubicBezTo>
                  <a:lnTo>
                    <a:pt x="3902962" y="2790909"/>
                  </a:lnTo>
                  <a:lnTo>
                    <a:pt x="4049418" y="2315402"/>
                  </a:lnTo>
                  <a:lnTo>
                    <a:pt x="3949879" y="2284970"/>
                  </a:lnTo>
                  <a:cubicBezTo>
                    <a:pt x="3916276" y="2274825"/>
                    <a:pt x="3896622" y="2238053"/>
                    <a:pt x="3907400" y="2204451"/>
                  </a:cubicBezTo>
                  <a:lnTo>
                    <a:pt x="4011377" y="1865889"/>
                  </a:lnTo>
                  <a:cubicBezTo>
                    <a:pt x="4052588" y="1732114"/>
                    <a:pt x="4195874" y="1655398"/>
                    <a:pt x="4330284" y="1697243"/>
                  </a:cubicBezTo>
                  <a:lnTo>
                    <a:pt x="4330284" y="1697243"/>
                  </a:lnTo>
                  <a:lnTo>
                    <a:pt x="4442504" y="1732114"/>
                  </a:lnTo>
                  <a:cubicBezTo>
                    <a:pt x="4466596" y="1739722"/>
                    <a:pt x="4480544" y="1765716"/>
                    <a:pt x="4472936" y="1789808"/>
                  </a:cubicBezTo>
                  <a:lnTo>
                    <a:pt x="4306826" y="2328082"/>
                  </a:lnTo>
                  <a:cubicBezTo>
                    <a:pt x="4296682" y="2361685"/>
                    <a:pt x="4261177" y="2380705"/>
                    <a:pt x="4227575" y="2369927"/>
                  </a:cubicBezTo>
                  <a:lnTo>
                    <a:pt x="4116623" y="2335690"/>
                  </a:lnTo>
                  <a:lnTo>
                    <a:pt x="3970167" y="2811197"/>
                  </a:lnTo>
                  <a:lnTo>
                    <a:pt x="3980945" y="2825146"/>
                  </a:lnTo>
                  <a:cubicBezTo>
                    <a:pt x="3989187" y="2840996"/>
                    <a:pt x="3991723" y="2860650"/>
                    <a:pt x="3986017" y="2879036"/>
                  </a:cubicBezTo>
                  <a:lnTo>
                    <a:pt x="3781232" y="3550452"/>
                  </a:lnTo>
                  <a:cubicBezTo>
                    <a:pt x="3774258" y="3573276"/>
                    <a:pt x="3792644" y="3595467"/>
                    <a:pt x="3816737" y="3592931"/>
                  </a:cubicBezTo>
                  <a:cubicBezTo>
                    <a:pt x="3816737" y="3592931"/>
                    <a:pt x="4124865" y="3341863"/>
                    <a:pt x="4391783" y="3537138"/>
                  </a:cubicBezTo>
                  <a:cubicBezTo>
                    <a:pt x="4744292" y="3795814"/>
                    <a:pt x="5013112" y="3578349"/>
                    <a:pt x="5117090" y="3537772"/>
                  </a:cubicBezTo>
                  <a:cubicBezTo>
                    <a:pt x="5273056" y="3476907"/>
                    <a:pt x="5331385" y="3624631"/>
                    <a:pt x="5243892" y="3646187"/>
                  </a:cubicBezTo>
                  <a:cubicBezTo>
                    <a:pt x="5148790" y="3669646"/>
                    <a:pt x="5191269" y="3417310"/>
                    <a:pt x="5051153" y="3466129"/>
                  </a:cubicBezTo>
                  <a:cubicBezTo>
                    <a:pt x="5012478" y="3479443"/>
                    <a:pt x="4880604" y="3535870"/>
                    <a:pt x="4844466" y="3542844"/>
                  </a:cubicBezTo>
                  <a:cubicBezTo>
                    <a:pt x="4843198" y="3542844"/>
                    <a:pt x="4841930" y="3543478"/>
                    <a:pt x="4840662" y="3543478"/>
                  </a:cubicBezTo>
                  <a:cubicBezTo>
                    <a:pt x="4831786" y="3541576"/>
                    <a:pt x="4826714" y="3536504"/>
                    <a:pt x="4822275" y="3529530"/>
                  </a:cubicBezTo>
                  <a:cubicBezTo>
                    <a:pt x="4725272" y="3401460"/>
                    <a:pt x="4665675" y="3362786"/>
                    <a:pt x="4611784" y="3208721"/>
                  </a:cubicBezTo>
                  <a:cubicBezTo>
                    <a:pt x="4592130" y="3147222"/>
                    <a:pt x="4555358" y="3012178"/>
                    <a:pt x="4550920" y="2979844"/>
                  </a:cubicBezTo>
                  <a:cubicBezTo>
                    <a:pt x="4547749" y="2974772"/>
                    <a:pt x="4537605" y="2935463"/>
                    <a:pt x="4556625" y="2930391"/>
                  </a:cubicBezTo>
                  <a:lnTo>
                    <a:pt x="5172883" y="2772523"/>
                  </a:lnTo>
                  <a:cubicBezTo>
                    <a:pt x="5189367" y="2780765"/>
                    <a:pt x="5201413" y="2846068"/>
                    <a:pt x="5207753" y="2868892"/>
                  </a:cubicBezTo>
                  <a:lnTo>
                    <a:pt x="5231211" y="2952582"/>
                  </a:lnTo>
                  <a:cubicBezTo>
                    <a:pt x="5246428" y="3012812"/>
                    <a:pt x="5254670" y="3082553"/>
                    <a:pt x="5262278" y="3144686"/>
                  </a:cubicBezTo>
                  <a:cubicBezTo>
                    <a:pt x="5264814" y="3154196"/>
                    <a:pt x="5259108" y="3172583"/>
                    <a:pt x="5281298" y="3162438"/>
                  </a:cubicBezTo>
                  <a:cubicBezTo>
                    <a:pt x="5333287" y="3138980"/>
                    <a:pt x="5378936" y="3106646"/>
                    <a:pt x="5397322" y="3049585"/>
                  </a:cubicBezTo>
                  <a:lnTo>
                    <a:pt x="5397322" y="3049585"/>
                  </a:lnTo>
                  <a:cubicBezTo>
                    <a:pt x="5410002" y="3011544"/>
                    <a:pt x="5396054" y="2977308"/>
                    <a:pt x="5363085" y="2951947"/>
                  </a:cubicBezTo>
                  <a:cubicBezTo>
                    <a:pt x="5347235" y="2939901"/>
                    <a:pt x="5273056" y="2901227"/>
                    <a:pt x="5273056" y="2901227"/>
                  </a:cubicBezTo>
                  <a:cubicBezTo>
                    <a:pt x="5252134" y="2886011"/>
                    <a:pt x="5278128" y="2840362"/>
                    <a:pt x="5302221" y="2850506"/>
                  </a:cubicBezTo>
                  <a:lnTo>
                    <a:pt x="5378936" y="2889181"/>
                  </a:lnTo>
                  <a:lnTo>
                    <a:pt x="5378936" y="2889181"/>
                  </a:lnTo>
                  <a:cubicBezTo>
                    <a:pt x="5458187" y="2924685"/>
                    <a:pt x="5493692" y="3012812"/>
                    <a:pt x="5450579" y="3088259"/>
                  </a:cubicBezTo>
                  <a:cubicBezTo>
                    <a:pt x="5416342" y="3157366"/>
                    <a:pt x="5362451" y="3204283"/>
                    <a:pt x="5290174" y="3229009"/>
                  </a:cubicBezTo>
                  <a:cubicBezTo>
                    <a:pt x="5271154" y="3235984"/>
                    <a:pt x="5262912" y="3275292"/>
                    <a:pt x="5266716" y="3300652"/>
                  </a:cubicBezTo>
                  <a:cubicBezTo>
                    <a:pt x="5274958" y="3354543"/>
                    <a:pt x="5169712" y="3338059"/>
                    <a:pt x="5210923" y="3419212"/>
                  </a:cubicBezTo>
                  <a:cubicBezTo>
                    <a:pt x="5263546" y="3521922"/>
                    <a:pt x="5865855" y="3339327"/>
                    <a:pt x="5754903" y="3438232"/>
                  </a:cubicBezTo>
                  <a:cubicBezTo>
                    <a:pt x="5550118" y="3620827"/>
                    <a:pt x="5539974" y="3163072"/>
                    <a:pt x="5711157" y="2832754"/>
                  </a:cubicBezTo>
                  <a:cubicBezTo>
                    <a:pt x="5714327" y="2827048"/>
                    <a:pt x="5713692" y="2820073"/>
                    <a:pt x="5710522" y="2814367"/>
                  </a:cubicBezTo>
                  <a:cubicBezTo>
                    <a:pt x="5576113" y="2593732"/>
                    <a:pt x="5283834" y="1992691"/>
                    <a:pt x="5240088" y="1900126"/>
                  </a:cubicBezTo>
                  <a:cubicBezTo>
                    <a:pt x="5226139" y="1867157"/>
                    <a:pt x="5225505" y="1846869"/>
                    <a:pt x="5247062" y="1833555"/>
                  </a:cubicBezTo>
                  <a:lnTo>
                    <a:pt x="5247062" y="1833555"/>
                  </a:lnTo>
                  <a:lnTo>
                    <a:pt x="5247062" y="1833555"/>
                  </a:lnTo>
                  <a:lnTo>
                    <a:pt x="5247062" y="1833555"/>
                  </a:lnTo>
                  <a:cubicBezTo>
                    <a:pt x="5254036" y="1829117"/>
                    <a:pt x="5264180" y="1825947"/>
                    <a:pt x="5276226" y="1823411"/>
                  </a:cubicBezTo>
                  <a:lnTo>
                    <a:pt x="5642684" y="1751768"/>
                  </a:lnTo>
                  <a:cubicBezTo>
                    <a:pt x="5695306" y="1741624"/>
                    <a:pt x="5718765" y="1771422"/>
                    <a:pt x="5733981" y="1816437"/>
                  </a:cubicBezTo>
                  <a:cubicBezTo>
                    <a:pt x="5844299" y="2049118"/>
                    <a:pt x="5916575" y="2274192"/>
                    <a:pt x="6032599" y="2486585"/>
                  </a:cubicBezTo>
                  <a:cubicBezTo>
                    <a:pt x="6104242" y="2615923"/>
                    <a:pt x="6180324" y="2749699"/>
                    <a:pt x="6255137" y="2876500"/>
                  </a:cubicBezTo>
                  <a:cubicBezTo>
                    <a:pt x="6333754" y="3010910"/>
                    <a:pt x="6413005" y="3137712"/>
                    <a:pt x="6477674" y="3280364"/>
                  </a:cubicBezTo>
                  <a:cubicBezTo>
                    <a:pt x="6497328" y="3323477"/>
                    <a:pt x="6506204" y="3360883"/>
                    <a:pt x="6468164" y="3395754"/>
                  </a:cubicBezTo>
                  <a:cubicBezTo>
                    <a:pt x="6432659" y="3431259"/>
                    <a:pt x="6406031" y="3416676"/>
                    <a:pt x="6377500" y="3402728"/>
                  </a:cubicBezTo>
                  <a:cubicBezTo>
                    <a:pt x="6324878" y="3372296"/>
                    <a:pt x="6291909" y="3360249"/>
                    <a:pt x="6312197" y="3292410"/>
                  </a:cubicBezTo>
                  <a:cubicBezTo>
                    <a:pt x="6319171" y="3271488"/>
                    <a:pt x="6269719" y="3206185"/>
                    <a:pt x="6257673" y="3187165"/>
                  </a:cubicBezTo>
                  <a:cubicBezTo>
                    <a:pt x="6163839" y="3039441"/>
                    <a:pt x="6087124" y="2932927"/>
                    <a:pt x="6044012" y="2760477"/>
                  </a:cubicBezTo>
                  <a:cubicBezTo>
                    <a:pt x="6028795" y="2693906"/>
                    <a:pt x="6002801" y="2689468"/>
                    <a:pt x="5947642" y="2731946"/>
                  </a:cubicBezTo>
                  <a:cubicBezTo>
                    <a:pt x="5928622" y="2746529"/>
                    <a:pt x="5911503" y="2758575"/>
                    <a:pt x="5894385" y="2769987"/>
                  </a:cubicBezTo>
                  <a:cubicBezTo>
                    <a:pt x="5846834" y="2801687"/>
                    <a:pt x="5842397" y="2870160"/>
                    <a:pt x="5884875" y="2908201"/>
                  </a:cubicBezTo>
                  <a:lnTo>
                    <a:pt x="5884875" y="2908201"/>
                  </a:lnTo>
                  <a:cubicBezTo>
                    <a:pt x="5922282" y="2941803"/>
                    <a:pt x="5980611" y="2937365"/>
                    <a:pt x="6012311" y="2898057"/>
                  </a:cubicBezTo>
                  <a:cubicBezTo>
                    <a:pt x="6127701" y="2756039"/>
                    <a:pt x="6303321" y="2474538"/>
                    <a:pt x="6364186" y="2630505"/>
                  </a:cubicBezTo>
                  <a:cubicBezTo>
                    <a:pt x="6438365" y="2820707"/>
                    <a:pt x="6812431" y="2499265"/>
                    <a:pt x="6607012" y="2413040"/>
                  </a:cubicBezTo>
                  <a:cubicBezTo>
                    <a:pt x="6507473" y="2370561"/>
                    <a:pt x="6480844" y="2811831"/>
                    <a:pt x="6587992" y="3123130"/>
                  </a:cubicBezTo>
                  <a:cubicBezTo>
                    <a:pt x="6710356" y="3478175"/>
                    <a:pt x="6839693" y="3795814"/>
                    <a:pt x="6605109" y="3784402"/>
                  </a:cubicBezTo>
                  <a:cubicBezTo>
                    <a:pt x="6378768" y="3773624"/>
                    <a:pt x="6775658" y="3444573"/>
                    <a:pt x="6793411" y="3417944"/>
                  </a:cubicBezTo>
                  <a:cubicBezTo>
                    <a:pt x="6882172" y="3283534"/>
                    <a:pt x="6820673" y="2917077"/>
                    <a:pt x="6801019" y="2814367"/>
                  </a:cubicBezTo>
                  <a:cubicBezTo>
                    <a:pt x="6798482" y="2799785"/>
                    <a:pt x="6782632" y="2792177"/>
                    <a:pt x="6769318" y="2798517"/>
                  </a:cubicBezTo>
                  <a:cubicBezTo>
                    <a:pt x="6663439" y="2853042"/>
                    <a:pt x="6612718" y="2979844"/>
                    <a:pt x="6655830" y="3094600"/>
                  </a:cubicBezTo>
                  <a:cubicBezTo>
                    <a:pt x="6686897" y="3178289"/>
                    <a:pt x="6790875" y="3227107"/>
                    <a:pt x="6892950" y="3235984"/>
                  </a:cubicBezTo>
                  <a:cubicBezTo>
                    <a:pt x="6955083" y="3241056"/>
                    <a:pt x="6998195" y="3175753"/>
                    <a:pt x="6969031" y="3120594"/>
                  </a:cubicBezTo>
                  <a:cubicBezTo>
                    <a:pt x="6935429" y="3056559"/>
                    <a:pt x="6897388" y="2966530"/>
                    <a:pt x="6880270" y="2863186"/>
                  </a:cubicBezTo>
                  <a:cubicBezTo>
                    <a:pt x="6807992" y="2421916"/>
                    <a:pt x="7104075" y="2000933"/>
                    <a:pt x="7545346" y="1931826"/>
                  </a:cubicBezTo>
                  <a:cubicBezTo>
                    <a:pt x="7797682" y="1892518"/>
                    <a:pt x="8041141" y="1975573"/>
                    <a:pt x="8214859" y="2137246"/>
                  </a:cubicBezTo>
                  <a:cubicBezTo>
                    <a:pt x="8245292" y="2165142"/>
                    <a:pt x="8283967" y="2182260"/>
                    <a:pt x="8324543" y="2187332"/>
                  </a:cubicBezTo>
                  <a:lnTo>
                    <a:pt x="8326445" y="2187332"/>
                  </a:lnTo>
                  <a:cubicBezTo>
                    <a:pt x="8348001" y="2189868"/>
                    <a:pt x="8369558" y="2187966"/>
                    <a:pt x="8391114" y="2184162"/>
                  </a:cubicBezTo>
                  <a:cubicBezTo>
                    <a:pt x="8507772" y="2160704"/>
                    <a:pt x="8626331" y="2227909"/>
                    <a:pt x="8664372" y="2343933"/>
                  </a:cubicBezTo>
                  <a:cubicBezTo>
                    <a:pt x="8696706" y="2442204"/>
                    <a:pt x="8671346" y="2532233"/>
                    <a:pt x="8598435" y="2586124"/>
                  </a:cubicBezTo>
                  <a:cubicBezTo>
                    <a:pt x="8565467" y="2610217"/>
                    <a:pt x="8518550" y="2596268"/>
                    <a:pt x="8503333" y="2558228"/>
                  </a:cubicBezTo>
                  <a:lnTo>
                    <a:pt x="8396186" y="2281166"/>
                  </a:lnTo>
                  <a:cubicBezTo>
                    <a:pt x="8375898" y="2235517"/>
                    <a:pt x="8328347" y="2248831"/>
                    <a:pt x="8346100" y="2298284"/>
                  </a:cubicBezTo>
                  <a:cubicBezTo>
                    <a:pt x="8367022" y="2357881"/>
                    <a:pt x="8450076" y="2521455"/>
                    <a:pt x="8462757" y="2620360"/>
                  </a:cubicBezTo>
                  <a:cubicBezTo>
                    <a:pt x="8518550" y="3048951"/>
                    <a:pt x="8219932" y="3447109"/>
                    <a:pt x="7793243" y="3514314"/>
                  </a:cubicBezTo>
                  <a:cubicBezTo>
                    <a:pt x="7587824" y="3546648"/>
                    <a:pt x="7377967" y="3497195"/>
                    <a:pt x="7215027" y="3391316"/>
                  </a:cubicBezTo>
                  <a:cubicBezTo>
                    <a:pt x="7191568" y="3376100"/>
                    <a:pt x="7099637" y="3279730"/>
                    <a:pt x="7161136" y="3208087"/>
                  </a:cubicBezTo>
                  <a:cubicBezTo>
                    <a:pt x="7276526" y="3072409"/>
                    <a:pt x="7440734" y="3195407"/>
                    <a:pt x="7381137" y="3231546"/>
                  </a:cubicBezTo>
                  <a:cubicBezTo>
                    <a:pt x="7317736" y="3269586"/>
                    <a:pt x="7354509" y="3167511"/>
                    <a:pt x="7271454" y="3098404"/>
                  </a:cubicBezTo>
                  <a:cubicBezTo>
                    <a:pt x="7195373" y="3035003"/>
                    <a:pt x="7133873" y="2921515"/>
                    <a:pt x="7116755" y="2812465"/>
                  </a:cubicBezTo>
                  <a:cubicBezTo>
                    <a:pt x="7067302" y="2503069"/>
                    <a:pt x="7281598" y="2212059"/>
                    <a:pt x="7594164" y="2169580"/>
                  </a:cubicBezTo>
                  <a:cubicBezTo>
                    <a:pt x="7897221" y="2128369"/>
                    <a:pt x="8179355" y="2341396"/>
                    <a:pt x="8223736" y="2643819"/>
                  </a:cubicBezTo>
                  <a:cubicBezTo>
                    <a:pt x="8268116" y="2946241"/>
                    <a:pt x="8059527" y="3223303"/>
                    <a:pt x="7757739" y="3277194"/>
                  </a:cubicBezTo>
                  <a:cubicBezTo>
                    <a:pt x="7684828" y="3290508"/>
                    <a:pt x="7489553" y="3300652"/>
                    <a:pt x="7543443" y="3180191"/>
                  </a:cubicBezTo>
                  <a:cubicBezTo>
                    <a:pt x="7594164" y="3066069"/>
                    <a:pt x="8405696" y="3544746"/>
                    <a:pt x="8405696" y="3544746"/>
                  </a:cubicBezTo>
                  <a:cubicBezTo>
                    <a:pt x="8713190" y="3715928"/>
                    <a:pt x="9305989" y="3544746"/>
                    <a:pt x="9238150" y="3310797"/>
                  </a:cubicBezTo>
                  <a:cubicBezTo>
                    <a:pt x="9238150" y="3310797"/>
                    <a:pt x="9059360" y="2986818"/>
                    <a:pt x="8963624" y="3078115"/>
                  </a:cubicBezTo>
                  <a:cubicBezTo>
                    <a:pt x="8713190" y="3317771"/>
                    <a:pt x="9596366" y="3459155"/>
                    <a:pt x="9846166" y="3491489"/>
                  </a:cubicBezTo>
                  <a:cubicBezTo>
                    <a:pt x="9978039" y="3508608"/>
                    <a:pt x="10161902" y="3493391"/>
                    <a:pt x="10123227" y="3303189"/>
                  </a:cubicBezTo>
                  <a:cubicBezTo>
                    <a:pt x="10108646" y="3231546"/>
                    <a:pt x="10004668" y="3216329"/>
                    <a:pt x="9983111" y="3224571"/>
                  </a:cubicBezTo>
                  <a:cubicBezTo>
                    <a:pt x="9975504" y="3227107"/>
                    <a:pt x="9953947" y="3249298"/>
                    <a:pt x="9958385" y="3260076"/>
                  </a:cubicBezTo>
                  <a:cubicBezTo>
                    <a:pt x="9969797" y="3286070"/>
                    <a:pt x="9971065" y="3307627"/>
                    <a:pt x="9991354" y="3328549"/>
                  </a:cubicBezTo>
                  <a:cubicBezTo>
                    <a:pt x="9996425" y="3342497"/>
                    <a:pt x="10014178" y="3352641"/>
                    <a:pt x="10026224" y="3360883"/>
                  </a:cubicBezTo>
                  <a:cubicBezTo>
                    <a:pt x="10092161" y="3411604"/>
                    <a:pt x="10144150" y="3492758"/>
                    <a:pt x="10198675" y="3554890"/>
                  </a:cubicBezTo>
                  <a:cubicBezTo>
                    <a:pt x="10219597" y="3578349"/>
                    <a:pt x="10221499" y="3604977"/>
                    <a:pt x="10198041" y="3625899"/>
                  </a:cubicBezTo>
                  <a:cubicBezTo>
                    <a:pt x="10182190" y="3638580"/>
                    <a:pt x="10168876" y="3654430"/>
                    <a:pt x="10148588" y="3661404"/>
                  </a:cubicBezTo>
                  <a:cubicBezTo>
                    <a:pt x="10135274" y="3667110"/>
                    <a:pt x="10121960" y="3660770"/>
                    <a:pt x="10110547" y="3653162"/>
                  </a:cubicBezTo>
                  <a:cubicBezTo>
                    <a:pt x="10059826" y="3594833"/>
                    <a:pt x="10000864" y="3525726"/>
                    <a:pt x="9955849" y="3462325"/>
                  </a:cubicBezTo>
                  <a:cubicBezTo>
                    <a:pt x="9939365" y="3408434"/>
                    <a:pt x="9902593" y="3373563"/>
                    <a:pt x="9858212" y="3343131"/>
                  </a:cubicBezTo>
                  <a:cubicBezTo>
                    <a:pt x="9852506" y="3339961"/>
                    <a:pt x="9845532" y="3341863"/>
                    <a:pt x="9839192" y="3345667"/>
                  </a:cubicBezTo>
                  <a:cubicBezTo>
                    <a:pt x="9794811" y="3369126"/>
                    <a:pt x="9765646" y="3363419"/>
                    <a:pt x="9733312" y="3324111"/>
                  </a:cubicBezTo>
                  <a:lnTo>
                    <a:pt x="8944604" y="2362319"/>
                  </a:lnTo>
                  <a:cubicBezTo>
                    <a:pt x="8914806" y="2326180"/>
                    <a:pt x="8916708" y="2291944"/>
                    <a:pt x="8948408" y="2257707"/>
                  </a:cubicBezTo>
                  <a:cubicBezTo>
                    <a:pt x="8953480" y="2252001"/>
                    <a:pt x="8957284" y="2248831"/>
                    <a:pt x="8953480" y="2239955"/>
                  </a:cubicBezTo>
                  <a:cubicBezTo>
                    <a:pt x="8930656" y="2187966"/>
                    <a:pt x="8902759" y="2142318"/>
                    <a:pt x="8850771" y="2116323"/>
                  </a:cubicBezTo>
                  <a:cubicBezTo>
                    <a:pt x="8842528" y="2109983"/>
                    <a:pt x="8838091" y="2099205"/>
                    <a:pt x="8827947" y="2094133"/>
                  </a:cubicBezTo>
                  <a:lnTo>
                    <a:pt x="8732845" y="1974305"/>
                  </a:lnTo>
                  <a:cubicBezTo>
                    <a:pt x="8722700" y="1959723"/>
                    <a:pt x="8702412" y="1938800"/>
                    <a:pt x="8693536" y="1924852"/>
                  </a:cubicBezTo>
                  <a:lnTo>
                    <a:pt x="8693536" y="1924852"/>
                  </a:lnTo>
                  <a:cubicBezTo>
                    <a:pt x="8689098" y="1885544"/>
                    <a:pt x="8732211" y="1850673"/>
                    <a:pt x="8764546" y="1841797"/>
                  </a:cubicBezTo>
                  <a:cubicBezTo>
                    <a:pt x="8782298" y="1837359"/>
                    <a:pt x="8806390" y="1855111"/>
                    <a:pt x="8817168" y="1870328"/>
                  </a:cubicBezTo>
                  <a:lnTo>
                    <a:pt x="8937630" y="2016784"/>
                  </a:lnTo>
                  <a:cubicBezTo>
                    <a:pt x="8949042" y="2030732"/>
                    <a:pt x="8949042" y="2052922"/>
                    <a:pt x="8958552" y="2068138"/>
                  </a:cubicBezTo>
                  <a:cubicBezTo>
                    <a:pt x="8963624" y="2082087"/>
                    <a:pt x="8971233" y="2091597"/>
                    <a:pt x="8983913" y="2099205"/>
                  </a:cubicBezTo>
                  <a:cubicBezTo>
                    <a:pt x="9000397" y="2123297"/>
                    <a:pt x="9026391" y="2139147"/>
                    <a:pt x="9052385" y="2152462"/>
                  </a:cubicBezTo>
                  <a:cubicBezTo>
                    <a:pt x="9062530" y="2158802"/>
                    <a:pt x="9068236" y="2149292"/>
                    <a:pt x="9075210" y="2146756"/>
                  </a:cubicBezTo>
                  <a:cubicBezTo>
                    <a:pt x="9103106" y="2135343"/>
                    <a:pt x="9131003" y="2138513"/>
                    <a:pt x="9156997" y="2154998"/>
                  </a:cubicBezTo>
                  <a:cubicBezTo>
                    <a:pt x="9175383" y="2169580"/>
                    <a:pt x="9187430" y="2190502"/>
                    <a:pt x="9202646" y="2208888"/>
                  </a:cubicBezTo>
                  <a:lnTo>
                    <a:pt x="9952679" y="3123764"/>
                  </a:lnTo>
                  <a:cubicBezTo>
                    <a:pt x="10073775" y="3271488"/>
                    <a:pt x="10462422" y="3114254"/>
                    <a:pt x="10380001" y="3002034"/>
                  </a:cubicBezTo>
                  <a:cubicBezTo>
                    <a:pt x="10312796" y="2911371"/>
                    <a:pt x="10105476" y="3015982"/>
                    <a:pt x="10308359" y="3294947"/>
                  </a:cubicBezTo>
                  <a:lnTo>
                    <a:pt x="10492855" y="3492758"/>
                  </a:lnTo>
                  <a:lnTo>
                    <a:pt x="10496659" y="3496561"/>
                  </a:lnTo>
                  <a:cubicBezTo>
                    <a:pt x="10523287" y="3521288"/>
                    <a:pt x="10771819" y="3759675"/>
                    <a:pt x="10877065" y="3542210"/>
                  </a:cubicBezTo>
                  <a:cubicBezTo>
                    <a:pt x="10988016" y="3313967"/>
                    <a:pt x="10657064" y="3439501"/>
                    <a:pt x="10670378" y="3281632"/>
                  </a:cubicBezTo>
                  <a:cubicBezTo>
                    <a:pt x="10683692" y="3123764"/>
                    <a:pt x="10794010" y="3167511"/>
                    <a:pt x="10713490" y="3050219"/>
                  </a:cubicBezTo>
                  <a:cubicBezTo>
                    <a:pt x="10632971" y="2933561"/>
                    <a:pt x="10220865" y="1840529"/>
                    <a:pt x="10220865" y="1840529"/>
                  </a:cubicBezTo>
                  <a:lnTo>
                    <a:pt x="10155562" y="1694707"/>
                  </a:lnTo>
                  <a:lnTo>
                    <a:pt x="9991988" y="1758742"/>
                  </a:lnTo>
                  <a:cubicBezTo>
                    <a:pt x="9874062" y="1804391"/>
                    <a:pt x="9770084" y="1840529"/>
                    <a:pt x="9723168" y="1839895"/>
                  </a:cubicBezTo>
                  <a:cubicBezTo>
                    <a:pt x="9622360" y="1834189"/>
                    <a:pt x="9417575" y="1727041"/>
                    <a:pt x="9264778" y="1670615"/>
                  </a:cubicBezTo>
                  <a:cubicBezTo>
                    <a:pt x="9208986" y="1652862"/>
                    <a:pt x="9037804" y="1416377"/>
                    <a:pt x="8924316" y="1289575"/>
                  </a:cubicBezTo>
                  <a:cubicBezTo>
                    <a:pt x="8946506" y="1252168"/>
                    <a:pt x="8976304" y="1268019"/>
                    <a:pt x="8982644" y="1257241"/>
                  </a:cubicBezTo>
                  <a:cubicBezTo>
                    <a:pt x="8989619" y="1246462"/>
                    <a:pt x="8946506" y="1236318"/>
                    <a:pt x="8964893" y="1226808"/>
                  </a:cubicBezTo>
                  <a:cubicBezTo>
                    <a:pt x="9035267" y="1173551"/>
                    <a:pt x="9049215" y="1205886"/>
                    <a:pt x="9082818" y="1200180"/>
                  </a:cubicBezTo>
                  <a:cubicBezTo>
                    <a:pt x="9098668" y="1189402"/>
                    <a:pt x="9111982" y="1185597"/>
                    <a:pt x="9122761" y="1186865"/>
                  </a:cubicBezTo>
                  <a:lnTo>
                    <a:pt x="9122761" y="1186865"/>
                  </a:lnTo>
                  <a:cubicBezTo>
                    <a:pt x="9155095" y="1188768"/>
                    <a:pt x="9168409" y="1228710"/>
                    <a:pt x="9176017" y="1217932"/>
                  </a:cubicBezTo>
                  <a:cubicBezTo>
                    <a:pt x="9241954" y="1161505"/>
                    <a:pt x="9355442" y="1312399"/>
                    <a:pt x="9415673" y="1377068"/>
                  </a:cubicBezTo>
                  <a:cubicBezTo>
                    <a:pt x="9344664" y="1392918"/>
                    <a:pt x="9241320" y="1443639"/>
                    <a:pt x="9224836" y="1501334"/>
                  </a:cubicBezTo>
                  <a:cubicBezTo>
                    <a:pt x="9220398" y="1536839"/>
                    <a:pt x="9142415" y="1664274"/>
                    <a:pt x="9846166" y="1595801"/>
                  </a:cubicBezTo>
                  <a:lnTo>
                    <a:pt x="9880402" y="1588193"/>
                  </a:lnTo>
                  <a:lnTo>
                    <a:pt x="9847433" y="1560297"/>
                  </a:lnTo>
                  <a:cubicBezTo>
                    <a:pt x="9586856" y="1575513"/>
                    <a:pt x="9216594" y="1607848"/>
                    <a:pt x="9295845" y="1493726"/>
                  </a:cubicBezTo>
                  <a:cubicBezTo>
                    <a:pt x="9335154" y="1436665"/>
                    <a:pt x="9569103" y="1392918"/>
                    <a:pt x="9758672" y="1381506"/>
                  </a:cubicBezTo>
                  <a:cubicBezTo>
                    <a:pt x="9894350" y="1345368"/>
                    <a:pt x="10132737" y="1265483"/>
                    <a:pt x="10018616" y="1250266"/>
                  </a:cubicBezTo>
                  <a:lnTo>
                    <a:pt x="9803053" y="1185597"/>
                  </a:lnTo>
                  <a:cubicBezTo>
                    <a:pt x="9796712" y="1183695"/>
                    <a:pt x="9789739" y="1183061"/>
                    <a:pt x="9783398" y="1183695"/>
                  </a:cubicBezTo>
                  <a:cubicBezTo>
                    <a:pt x="9650256" y="1197644"/>
                    <a:pt x="9695271" y="1299719"/>
                    <a:pt x="9792909" y="1287673"/>
                  </a:cubicBezTo>
                  <a:cubicBezTo>
                    <a:pt x="9884206" y="1276895"/>
                    <a:pt x="10053486" y="1080986"/>
                    <a:pt x="9876598" y="1080986"/>
                  </a:cubicBezTo>
                  <a:lnTo>
                    <a:pt x="8814632" y="1078450"/>
                  </a:lnTo>
                  <a:cubicBezTo>
                    <a:pt x="8788004" y="1078450"/>
                    <a:pt x="8767081" y="1056894"/>
                    <a:pt x="8767081" y="1030265"/>
                  </a:cubicBezTo>
                  <a:cubicBezTo>
                    <a:pt x="8767081" y="1003637"/>
                    <a:pt x="8788638" y="982080"/>
                    <a:pt x="8814632" y="982080"/>
                  </a:cubicBezTo>
                  <a:cubicBezTo>
                    <a:pt x="8814632" y="982080"/>
                    <a:pt x="9820171" y="1016317"/>
                    <a:pt x="9830315" y="964328"/>
                  </a:cubicBezTo>
                  <a:cubicBezTo>
                    <a:pt x="9840459" y="912339"/>
                    <a:pt x="9801785" y="912339"/>
                    <a:pt x="9772621" y="912339"/>
                  </a:cubicBezTo>
                  <a:lnTo>
                    <a:pt x="8834287" y="912339"/>
                  </a:lnTo>
                  <a:lnTo>
                    <a:pt x="8883105" y="789342"/>
                  </a:lnTo>
                  <a:cubicBezTo>
                    <a:pt x="8964893" y="618793"/>
                    <a:pt x="9092962" y="471069"/>
                    <a:pt x="9258438" y="365823"/>
                  </a:cubicBezTo>
                  <a:cubicBezTo>
                    <a:pt x="9382705" y="287206"/>
                    <a:pt x="9529161" y="244728"/>
                    <a:pt x="9678153" y="230779"/>
                  </a:cubicBezTo>
                  <a:lnTo>
                    <a:pt x="9709854" y="229511"/>
                  </a:lnTo>
                  <a:lnTo>
                    <a:pt x="9709854" y="159136"/>
                  </a:lnTo>
                  <a:lnTo>
                    <a:pt x="9695905" y="159136"/>
                  </a:lnTo>
                  <a:cubicBezTo>
                    <a:pt x="9657864" y="159136"/>
                    <a:pt x="9627432" y="128070"/>
                    <a:pt x="9627432" y="90029"/>
                  </a:cubicBezTo>
                  <a:lnTo>
                    <a:pt x="9627432" y="69107"/>
                  </a:lnTo>
                  <a:cubicBezTo>
                    <a:pt x="9627432" y="31066"/>
                    <a:pt x="9657864" y="0"/>
                    <a:pt x="9695905" y="0"/>
                  </a:cubicBezTo>
                  <a:lnTo>
                    <a:pt x="9903860" y="0"/>
                  </a:lnTo>
                  <a:lnTo>
                    <a:pt x="9903860" y="0"/>
                  </a:lnTo>
                  <a:cubicBezTo>
                    <a:pt x="9941901" y="0"/>
                    <a:pt x="9972334" y="31066"/>
                    <a:pt x="9972334" y="69107"/>
                  </a:cubicBezTo>
                  <a:lnTo>
                    <a:pt x="9972334" y="90029"/>
                  </a:lnTo>
                  <a:cubicBezTo>
                    <a:pt x="9972334" y="128070"/>
                    <a:pt x="9941901" y="159136"/>
                    <a:pt x="9903860" y="159136"/>
                  </a:cubicBezTo>
                  <a:lnTo>
                    <a:pt x="9889912" y="159136"/>
                  </a:lnTo>
                  <a:lnTo>
                    <a:pt x="9889912" y="234583"/>
                  </a:lnTo>
                  <a:lnTo>
                    <a:pt x="9972334" y="241558"/>
                  </a:lnTo>
                  <a:cubicBezTo>
                    <a:pt x="10114351" y="262480"/>
                    <a:pt x="10244323" y="307495"/>
                    <a:pt x="10341327" y="368993"/>
                  </a:cubicBezTo>
                  <a:cubicBezTo>
                    <a:pt x="10499829" y="469167"/>
                    <a:pt x="10662135" y="657468"/>
                    <a:pt x="10750263" y="886345"/>
                  </a:cubicBezTo>
                  <a:cubicBezTo>
                    <a:pt x="10754067" y="895221"/>
                    <a:pt x="10754067" y="905365"/>
                    <a:pt x="10750897" y="914875"/>
                  </a:cubicBezTo>
                  <a:lnTo>
                    <a:pt x="10750897" y="914875"/>
                  </a:lnTo>
                  <a:lnTo>
                    <a:pt x="9943168" y="919314"/>
                  </a:lnTo>
                  <a:cubicBezTo>
                    <a:pt x="9913370" y="921216"/>
                    <a:pt x="9927318" y="952916"/>
                    <a:pt x="9927318" y="958622"/>
                  </a:cubicBezTo>
                  <a:cubicBezTo>
                    <a:pt x="9927318" y="1012513"/>
                    <a:pt x="10784499" y="984616"/>
                    <a:pt x="10784499" y="984616"/>
                  </a:cubicBezTo>
                  <a:lnTo>
                    <a:pt x="10784499" y="984616"/>
                  </a:lnTo>
                  <a:cubicBezTo>
                    <a:pt x="10811127" y="984616"/>
                    <a:pt x="10832050" y="1006173"/>
                    <a:pt x="10832050" y="1032801"/>
                  </a:cubicBezTo>
                  <a:cubicBezTo>
                    <a:pt x="10832050" y="1059430"/>
                    <a:pt x="10810494" y="1080986"/>
                    <a:pt x="10784499" y="1080986"/>
                  </a:cubicBezTo>
                  <a:lnTo>
                    <a:pt x="10115619" y="1108882"/>
                  </a:lnTo>
                  <a:lnTo>
                    <a:pt x="10286802" y="1162773"/>
                  </a:lnTo>
                  <a:cubicBezTo>
                    <a:pt x="10508705" y="1229344"/>
                    <a:pt x="10556256" y="1362486"/>
                    <a:pt x="10651357" y="1495628"/>
                  </a:cubicBezTo>
                  <a:lnTo>
                    <a:pt x="11325309" y="2536671"/>
                  </a:lnTo>
                  <a:cubicBezTo>
                    <a:pt x="11325309" y="2536671"/>
                    <a:pt x="11507904" y="2442838"/>
                    <a:pt x="11568769" y="2583588"/>
                  </a:cubicBezTo>
                  <a:lnTo>
                    <a:pt x="11687963" y="2856846"/>
                  </a:lnTo>
                  <a:cubicBezTo>
                    <a:pt x="11687963" y="2856846"/>
                    <a:pt x="11803352" y="2868258"/>
                    <a:pt x="11880067" y="3051487"/>
                  </a:cubicBezTo>
                  <a:cubicBezTo>
                    <a:pt x="11928252" y="3166243"/>
                    <a:pt x="11940933" y="3226473"/>
                    <a:pt x="11978973" y="3282900"/>
                  </a:cubicBezTo>
                  <a:cubicBezTo>
                    <a:pt x="12131769" y="3509242"/>
                    <a:pt x="12175516" y="3417310"/>
                    <a:pt x="12175516" y="3417310"/>
                  </a:cubicBezTo>
                </a:path>
              </a:pathLst>
            </a:custGeom>
            <a:noFill/>
            <a:ln w="2508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10B37CFA-1358-4554-9B13-1028155D96A6}"/>
              </a:ext>
            </a:extLst>
          </p:cNvPr>
          <p:cNvSpPr/>
          <p:nvPr/>
        </p:nvSpPr>
        <p:spPr>
          <a:xfrm rot="2879166">
            <a:off x="7282419" y="1925769"/>
            <a:ext cx="1163025" cy="685573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85A7C1A3-B0EC-4628-B7E5-49E45F639ADE}"/>
              </a:ext>
            </a:extLst>
          </p:cNvPr>
          <p:cNvSpPr/>
          <p:nvPr/>
        </p:nvSpPr>
        <p:spPr>
          <a:xfrm rot="20611030">
            <a:off x="4687243" y="3136208"/>
            <a:ext cx="888939" cy="666705"/>
          </a:xfrm>
          <a:custGeom>
            <a:avLst/>
            <a:gdLst>
              <a:gd name="connsiteX0" fmla="*/ 392516 w 419100"/>
              <a:gd name="connsiteY0" fmla="*/ 78105 h 314325"/>
              <a:gd name="connsiteX1" fmla="*/ 323936 w 419100"/>
              <a:gd name="connsiteY1" fmla="*/ 51435 h 314325"/>
              <a:gd name="connsiteX2" fmla="*/ 316316 w 419100"/>
              <a:gd name="connsiteY2" fmla="*/ 48577 h 314325"/>
              <a:gd name="connsiteX3" fmla="*/ 311553 w 419100"/>
              <a:gd name="connsiteY3" fmla="*/ 0 h 314325"/>
              <a:gd name="connsiteX4" fmla="*/ 9611 w 419100"/>
              <a:gd name="connsiteY4" fmla="*/ 0 h 314325"/>
              <a:gd name="connsiteX5" fmla="*/ 1038 w 419100"/>
              <a:gd name="connsiteY5" fmla="*/ 21908 h 314325"/>
              <a:gd name="connsiteX6" fmla="*/ 1991 w 419100"/>
              <a:gd name="connsiteY6" fmla="*/ 134302 h 314325"/>
              <a:gd name="connsiteX7" fmla="*/ 61046 w 419100"/>
              <a:gd name="connsiteY7" fmla="*/ 306705 h 314325"/>
              <a:gd name="connsiteX8" fmla="*/ 67713 w 419100"/>
              <a:gd name="connsiteY8" fmla="*/ 315278 h 314325"/>
              <a:gd name="connsiteX9" fmla="*/ 238211 w 419100"/>
              <a:gd name="connsiteY9" fmla="*/ 316230 h 314325"/>
              <a:gd name="connsiteX10" fmla="*/ 253451 w 419100"/>
              <a:gd name="connsiteY10" fmla="*/ 306705 h 314325"/>
              <a:gd name="connsiteX11" fmla="*/ 292503 w 419100"/>
              <a:gd name="connsiteY11" fmla="*/ 241935 h 314325"/>
              <a:gd name="connsiteX12" fmla="*/ 311553 w 419100"/>
              <a:gd name="connsiteY12" fmla="*/ 223838 h 314325"/>
              <a:gd name="connsiteX13" fmla="*/ 402041 w 419100"/>
              <a:gd name="connsiteY13" fmla="*/ 178118 h 314325"/>
              <a:gd name="connsiteX14" fmla="*/ 392516 w 419100"/>
              <a:gd name="connsiteY14" fmla="*/ 78105 h 314325"/>
              <a:gd name="connsiteX15" fmla="*/ 382038 w 419100"/>
              <a:gd name="connsiteY15" fmla="*/ 154305 h 314325"/>
              <a:gd name="connsiteX16" fmla="*/ 315363 w 419100"/>
              <a:gd name="connsiteY16" fmla="*/ 192405 h 314325"/>
              <a:gd name="connsiteX17" fmla="*/ 308696 w 419100"/>
              <a:gd name="connsiteY17" fmla="*/ 181927 h 314325"/>
              <a:gd name="connsiteX18" fmla="*/ 316316 w 419100"/>
              <a:gd name="connsiteY18" fmla="*/ 93345 h 314325"/>
              <a:gd name="connsiteX19" fmla="*/ 324888 w 419100"/>
              <a:gd name="connsiteY19" fmla="*/ 85725 h 314325"/>
              <a:gd name="connsiteX20" fmla="*/ 376323 w 419100"/>
              <a:gd name="connsiteY20" fmla="*/ 105727 h 314325"/>
              <a:gd name="connsiteX21" fmla="*/ 382038 w 419100"/>
              <a:gd name="connsiteY21" fmla="*/ 15430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314325">
                <a:moveTo>
                  <a:pt x="392516" y="78105"/>
                </a:moveTo>
                <a:cubicBezTo>
                  <a:pt x="377276" y="66675"/>
                  <a:pt x="353463" y="51435"/>
                  <a:pt x="323936" y="51435"/>
                </a:cubicBezTo>
                <a:cubicBezTo>
                  <a:pt x="321078" y="51435"/>
                  <a:pt x="317268" y="53340"/>
                  <a:pt x="316316" y="48577"/>
                </a:cubicBezTo>
                <a:cubicBezTo>
                  <a:pt x="311553" y="42863"/>
                  <a:pt x="318221" y="5715"/>
                  <a:pt x="311553" y="0"/>
                </a:cubicBezTo>
                <a:cubicBezTo>
                  <a:pt x="214398" y="0"/>
                  <a:pt x="106766" y="0"/>
                  <a:pt x="9611" y="0"/>
                </a:cubicBezTo>
                <a:cubicBezTo>
                  <a:pt x="86" y="0"/>
                  <a:pt x="86" y="19050"/>
                  <a:pt x="1038" y="21908"/>
                </a:cubicBezTo>
                <a:cubicBezTo>
                  <a:pt x="-867" y="37148"/>
                  <a:pt x="86" y="103823"/>
                  <a:pt x="1991" y="134302"/>
                </a:cubicBezTo>
                <a:cubicBezTo>
                  <a:pt x="8658" y="211455"/>
                  <a:pt x="31518" y="236220"/>
                  <a:pt x="61046" y="306705"/>
                </a:cubicBezTo>
                <a:cubicBezTo>
                  <a:pt x="61998" y="310515"/>
                  <a:pt x="63903" y="313373"/>
                  <a:pt x="67713" y="315278"/>
                </a:cubicBezTo>
                <a:cubicBezTo>
                  <a:pt x="124863" y="319088"/>
                  <a:pt x="181061" y="316230"/>
                  <a:pt x="238211" y="316230"/>
                </a:cubicBezTo>
                <a:cubicBezTo>
                  <a:pt x="244878" y="316230"/>
                  <a:pt x="251546" y="314325"/>
                  <a:pt x="253451" y="306705"/>
                </a:cubicBezTo>
                <a:cubicBezTo>
                  <a:pt x="275359" y="269557"/>
                  <a:pt x="280121" y="264795"/>
                  <a:pt x="292503" y="241935"/>
                </a:cubicBezTo>
                <a:cubicBezTo>
                  <a:pt x="297266" y="232410"/>
                  <a:pt x="302028" y="224790"/>
                  <a:pt x="311553" y="223838"/>
                </a:cubicBezTo>
                <a:cubicBezTo>
                  <a:pt x="347748" y="220980"/>
                  <a:pt x="378228" y="205740"/>
                  <a:pt x="402041" y="178118"/>
                </a:cubicBezTo>
                <a:cubicBezTo>
                  <a:pt x="430616" y="148590"/>
                  <a:pt x="424901" y="103823"/>
                  <a:pt x="392516" y="78105"/>
                </a:cubicBezTo>
                <a:close/>
                <a:moveTo>
                  <a:pt x="382038" y="154305"/>
                </a:moveTo>
                <a:cubicBezTo>
                  <a:pt x="366798" y="178118"/>
                  <a:pt x="342034" y="187643"/>
                  <a:pt x="315363" y="192405"/>
                </a:cubicBezTo>
                <a:cubicBezTo>
                  <a:pt x="303934" y="194310"/>
                  <a:pt x="308696" y="186690"/>
                  <a:pt x="308696" y="181927"/>
                </a:cubicBezTo>
                <a:cubicBezTo>
                  <a:pt x="312506" y="152400"/>
                  <a:pt x="316316" y="122873"/>
                  <a:pt x="316316" y="93345"/>
                </a:cubicBezTo>
                <a:cubicBezTo>
                  <a:pt x="316316" y="86677"/>
                  <a:pt x="318221" y="84773"/>
                  <a:pt x="324888" y="85725"/>
                </a:cubicBezTo>
                <a:cubicBezTo>
                  <a:pt x="343938" y="87630"/>
                  <a:pt x="361084" y="92393"/>
                  <a:pt x="376323" y="105727"/>
                </a:cubicBezTo>
                <a:cubicBezTo>
                  <a:pt x="390611" y="118110"/>
                  <a:pt x="392516" y="138113"/>
                  <a:pt x="382038" y="15430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xmlns="" id="{34B71338-6993-4ED7-9580-B6BD69D199AD}"/>
              </a:ext>
            </a:extLst>
          </p:cNvPr>
          <p:cNvSpPr/>
          <p:nvPr/>
        </p:nvSpPr>
        <p:spPr>
          <a:xfrm rot="20703363">
            <a:off x="10432167" y="3237012"/>
            <a:ext cx="1016719" cy="905036"/>
          </a:xfrm>
          <a:custGeom>
            <a:avLst/>
            <a:gdLst>
              <a:gd name="connsiteX0" fmla="*/ 149541 w 455455"/>
              <a:gd name="connsiteY0" fmla="*/ 388280 h 405425"/>
              <a:gd name="connsiteX1" fmla="*/ 294322 w 455455"/>
              <a:gd name="connsiteY1" fmla="*/ 388280 h 405425"/>
              <a:gd name="connsiteX2" fmla="*/ 302894 w 455455"/>
              <a:gd name="connsiteY2" fmla="*/ 396852 h 405425"/>
              <a:gd name="connsiteX3" fmla="*/ 294322 w 455455"/>
              <a:gd name="connsiteY3" fmla="*/ 405425 h 405425"/>
              <a:gd name="connsiteX4" fmla="*/ 149541 w 455455"/>
              <a:gd name="connsiteY4" fmla="*/ 405425 h 405425"/>
              <a:gd name="connsiteX5" fmla="*/ 140969 w 455455"/>
              <a:gd name="connsiteY5" fmla="*/ 396852 h 405425"/>
              <a:gd name="connsiteX6" fmla="*/ 149541 w 455455"/>
              <a:gd name="connsiteY6" fmla="*/ 388280 h 405425"/>
              <a:gd name="connsiteX7" fmla="*/ 25717 w 455455"/>
              <a:gd name="connsiteY7" fmla="*/ 210162 h 405425"/>
              <a:gd name="connsiteX8" fmla="*/ 415289 w 455455"/>
              <a:gd name="connsiteY8" fmla="*/ 210162 h 405425"/>
              <a:gd name="connsiteX9" fmla="*/ 417194 w 455455"/>
              <a:gd name="connsiteY9" fmla="*/ 233022 h 405425"/>
              <a:gd name="connsiteX10" fmla="*/ 359092 w 455455"/>
              <a:gd name="connsiteY10" fmla="*/ 336844 h 405425"/>
              <a:gd name="connsiteX11" fmla="*/ 295274 w 455455"/>
              <a:gd name="connsiteY11" fmla="*/ 376850 h 405425"/>
              <a:gd name="connsiteX12" fmla="*/ 279082 w 455455"/>
              <a:gd name="connsiteY12" fmla="*/ 380659 h 405425"/>
              <a:gd name="connsiteX13" fmla="*/ 160972 w 455455"/>
              <a:gd name="connsiteY13" fmla="*/ 380659 h 405425"/>
              <a:gd name="connsiteX14" fmla="*/ 144779 w 455455"/>
              <a:gd name="connsiteY14" fmla="*/ 376850 h 405425"/>
              <a:gd name="connsiteX15" fmla="*/ 99059 w 455455"/>
              <a:gd name="connsiteY15" fmla="*/ 353989 h 405425"/>
              <a:gd name="connsiteX16" fmla="*/ 32384 w 455455"/>
              <a:gd name="connsiteY16" fmla="*/ 263502 h 405425"/>
              <a:gd name="connsiteX17" fmla="*/ 25717 w 455455"/>
              <a:gd name="connsiteY17" fmla="*/ 233022 h 405425"/>
              <a:gd name="connsiteX18" fmla="*/ 25717 w 455455"/>
              <a:gd name="connsiteY18" fmla="*/ 210162 h 405425"/>
              <a:gd name="connsiteX19" fmla="*/ 374809 w 455455"/>
              <a:gd name="connsiteY19" fmla="*/ 492 h 405425"/>
              <a:gd name="connsiteX20" fmla="*/ 395288 w 455455"/>
              <a:gd name="connsiteY20" fmla="*/ 6326 h 405425"/>
              <a:gd name="connsiteX21" fmla="*/ 444817 w 455455"/>
              <a:gd name="connsiteY21" fmla="*/ 35854 h 405425"/>
              <a:gd name="connsiteX22" fmla="*/ 454342 w 455455"/>
              <a:gd name="connsiteY22" fmla="*/ 53951 h 405425"/>
              <a:gd name="connsiteX23" fmla="*/ 432435 w 455455"/>
              <a:gd name="connsiteY23" fmla="*/ 74907 h 405425"/>
              <a:gd name="connsiteX24" fmla="*/ 414338 w 455455"/>
              <a:gd name="connsiteY24" fmla="*/ 87289 h 405425"/>
              <a:gd name="connsiteX25" fmla="*/ 360045 w 455455"/>
              <a:gd name="connsiteY25" fmla="*/ 174919 h 405425"/>
              <a:gd name="connsiteX26" fmla="*/ 412432 w 455455"/>
              <a:gd name="connsiteY26" fmla="*/ 174919 h 405425"/>
              <a:gd name="connsiteX27" fmla="*/ 423863 w 455455"/>
              <a:gd name="connsiteY27" fmla="*/ 174919 h 405425"/>
              <a:gd name="connsiteX28" fmla="*/ 441007 w 455455"/>
              <a:gd name="connsiteY28" fmla="*/ 189206 h 405425"/>
              <a:gd name="connsiteX29" fmla="*/ 423863 w 455455"/>
              <a:gd name="connsiteY29" fmla="*/ 202542 h 405425"/>
              <a:gd name="connsiteX30" fmla="*/ 264795 w 455455"/>
              <a:gd name="connsiteY30" fmla="*/ 202542 h 405425"/>
              <a:gd name="connsiteX31" fmla="*/ 17145 w 455455"/>
              <a:gd name="connsiteY31" fmla="*/ 202542 h 405425"/>
              <a:gd name="connsiteX32" fmla="*/ 0 w 455455"/>
              <a:gd name="connsiteY32" fmla="*/ 188254 h 405425"/>
              <a:gd name="connsiteX33" fmla="*/ 16192 w 455455"/>
              <a:gd name="connsiteY33" fmla="*/ 174919 h 405425"/>
              <a:gd name="connsiteX34" fmla="*/ 254317 w 455455"/>
              <a:gd name="connsiteY34" fmla="*/ 174919 h 405425"/>
              <a:gd name="connsiteX35" fmla="*/ 279082 w 455455"/>
              <a:gd name="connsiteY35" fmla="*/ 161584 h 405425"/>
              <a:gd name="connsiteX36" fmla="*/ 359092 w 455455"/>
              <a:gd name="connsiteY36" fmla="*/ 45379 h 405425"/>
              <a:gd name="connsiteX37" fmla="*/ 360045 w 455455"/>
              <a:gd name="connsiteY37" fmla="*/ 30139 h 405425"/>
              <a:gd name="connsiteX38" fmla="*/ 360045 w 455455"/>
              <a:gd name="connsiteY38" fmla="*/ 16804 h 405425"/>
              <a:gd name="connsiteX39" fmla="*/ 374809 w 455455"/>
              <a:gd name="connsiteY39" fmla="*/ 492 h 4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55455" h="405425">
                <a:moveTo>
                  <a:pt x="149541" y="388280"/>
                </a:moveTo>
                <a:lnTo>
                  <a:pt x="294322" y="388280"/>
                </a:lnTo>
                <a:cubicBezTo>
                  <a:pt x="299084" y="388280"/>
                  <a:pt x="302894" y="392090"/>
                  <a:pt x="302894" y="396852"/>
                </a:cubicBezTo>
                <a:cubicBezTo>
                  <a:pt x="302894" y="402568"/>
                  <a:pt x="299084" y="405425"/>
                  <a:pt x="294322" y="405425"/>
                </a:cubicBezTo>
                <a:lnTo>
                  <a:pt x="149541" y="405425"/>
                </a:lnTo>
                <a:cubicBezTo>
                  <a:pt x="144779" y="405425"/>
                  <a:pt x="140969" y="401615"/>
                  <a:pt x="140969" y="396852"/>
                </a:cubicBezTo>
                <a:cubicBezTo>
                  <a:pt x="140969" y="392090"/>
                  <a:pt x="144779" y="388280"/>
                  <a:pt x="149541" y="388280"/>
                </a:cubicBezTo>
                <a:close/>
                <a:moveTo>
                  <a:pt x="25717" y="210162"/>
                </a:moveTo>
                <a:cubicBezTo>
                  <a:pt x="154304" y="210162"/>
                  <a:pt x="285749" y="210162"/>
                  <a:pt x="415289" y="210162"/>
                </a:cubicBezTo>
                <a:cubicBezTo>
                  <a:pt x="419099" y="217782"/>
                  <a:pt x="418147" y="225402"/>
                  <a:pt x="417194" y="233022"/>
                </a:cubicBezTo>
                <a:cubicBezTo>
                  <a:pt x="409574" y="273027"/>
                  <a:pt x="389572" y="308269"/>
                  <a:pt x="359092" y="336844"/>
                </a:cubicBezTo>
                <a:cubicBezTo>
                  <a:pt x="340042" y="353989"/>
                  <a:pt x="319087" y="367325"/>
                  <a:pt x="295274" y="376850"/>
                </a:cubicBezTo>
                <a:cubicBezTo>
                  <a:pt x="290512" y="381612"/>
                  <a:pt x="284797" y="380659"/>
                  <a:pt x="279082" y="380659"/>
                </a:cubicBezTo>
                <a:cubicBezTo>
                  <a:pt x="240029" y="380659"/>
                  <a:pt x="200977" y="380659"/>
                  <a:pt x="160972" y="380659"/>
                </a:cubicBezTo>
                <a:cubicBezTo>
                  <a:pt x="155257" y="380659"/>
                  <a:pt x="149542" y="381612"/>
                  <a:pt x="144779" y="376850"/>
                </a:cubicBezTo>
                <a:cubicBezTo>
                  <a:pt x="127634" y="373039"/>
                  <a:pt x="113347" y="363514"/>
                  <a:pt x="99059" y="353989"/>
                </a:cubicBezTo>
                <a:cubicBezTo>
                  <a:pt x="66674" y="331129"/>
                  <a:pt x="44767" y="300650"/>
                  <a:pt x="32384" y="263502"/>
                </a:cubicBezTo>
                <a:cubicBezTo>
                  <a:pt x="29527" y="253977"/>
                  <a:pt x="26669" y="243500"/>
                  <a:pt x="25717" y="233022"/>
                </a:cubicBezTo>
                <a:cubicBezTo>
                  <a:pt x="24764" y="225402"/>
                  <a:pt x="23812" y="217782"/>
                  <a:pt x="25717" y="210162"/>
                </a:cubicBezTo>
                <a:close/>
                <a:moveTo>
                  <a:pt x="374809" y="492"/>
                </a:moveTo>
                <a:cubicBezTo>
                  <a:pt x="380286" y="-1056"/>
                  <a:pt x="386715" y="1087"/>
                  <a:pt x="395288" y="6326"/>
                </a:cubicBezTo>
                <a:cubicBezTo>
                  <a:pt x="411480" y="15851"/>
                  <a:pt x="429578" y="26329"/>
                  <a:pt x="444817" y="35854"/>
                </a:cubicBezTo>
                <a:cubicBezTo>
                  <a:pt x="451485" y="39664"/>
                  <a:pt x="458153" y="45379"/>
                  <a:pt x="454342" y="53951"/>
                </a:cubicBezTo>
                <a:cubicBezTo>
                  <a:pt x="450532" y="63476"/>
                  <a:pt x="443865" y="73954"/>
                  <a:pt x="432435" y="74907"/>
                </a:cubicBezTo>
                <a:cubicBezTo>
                  <a:pt x="422910" y="74907"/>
                  <a:pt x="419100" y="79669"/>
                  <a:pt x="414338" y="87289"/>
                </a:cubicBezTo>
                <a:cubicBezTo>
                  <a:pt x="396240" y="118722"/>
                  <a:pt x="380047" y="141582"/>
                  <a:pt x="360045" y="174919"/>
                </a:cubicBezTo>
                <a:cubicBezTo>
                  <a:pt x="381953" y="174919"/>
                  <a:pt x="392430" y="174919"/>
                  <a:pt x="412432" y="174919"/>
                </a:cubicBezTo>
                <a:cubicBezTo>
                  <a:pt x="416242" y="174919"/>
                  <a:pt x="420053" y="174919"/>
                  <a:pt x="423863" y="174919"/>
                </a:cubicBezTo>
                <a:cubicBezTo>
                  <a:pt x="432435" y="175872"/>
                  <a:pt x="441007" y="178729"/>
                  <a:pt x="441007" y="189206"/>
                </a:cubicBezTo>
                <a:cubicBezTo>
                  <a:pt x="441007" y="199684"/>
                  <a:pt x="433388" y="202542"/>
                  <a:pt x="423863" y="202542"/>
                </a:cubicBezTo>
                <a:cubicBezTo>
                  <a:pt x="370522" y="202542"/>
                  <a:pt x="318135" y="202542"/>
                  <a:pt x="264795" y="202542"/>
                </a:cubicBezTo>
                <a:cubicBezTo>
                  <a:pt x="181928" y="202542"/>
                  <a:pt x="100013" y="202542"/>
                  <a:pt x="17145" y="202542"/>
                </a:cubicBezTo>
                <a:cubicBezTo>
                  <a:pt x="6667" y="202542"/>
                  <a:pt x="0" y="199684"/>
                  <a:pt x="0" y="188254"/>
                </a:cubicBezTo>
                <a:cubicBezTo>
                  <a:pt x="0" y="176824"/>
                  <a:pt x="6667" y="174919"/>
                  <a:pt x="16192" y="174919"/>
                </a:cubicBezTo>
                <a:cubicBezTo>
                  <a:pt x="92392" y="174919"/>
                  <a:pt x="177165" y="174919"/>
                  <a:pt x="254317" y="174919"/>
                </a:cubicBezTo>
                <a:cubicBezTo>
                  <a:pt x="265747" y="174919"/>
                  <a:pt x="272415" y="172062"/>
                  <a:pt x="279082" y="161584"/>
                </a:cubicBezTo>
                <a:cubicBezTo>
                  <a:pt x="306705" y="119674"/>
                  <a:pt x="329565" y="86336"/>
                  <a:pt x="359092" y="45379"/>
                </a:cubicBezTo>
                <a:cubicBezTo>
                  <a:pt x="362903" y="39664"/>
                  <a:pt x="362903" y="35854"/>
                  <a:pt x="360045" y="30139"/>
                </a:cubicBezTo>
                <a:cubicBezTo>
                  <a:pt x="359092" y="26329"/>
                  <a:pt x="359092" y="21567"/>
                  <a:pt x="360045" y="16804"/>
                </a:cubicBezTo>
                <a:cubicBezTo>
                  <a:pt x="364808" y="7279"/>
                  <a:pt x="369332" y="2040"/>
                  <a:pt x="374809" y="492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xmlns="" id="{30E50A71-54F1-48A7-9225-86B5ADDF1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48" y="4942837"/>
            <a:ext cx="12192000" cy="75112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</a:rPr>
              <a:t>Market Basket Analysis in </a:t>
            </a:r>
            <a:r>
              <a:rPr lang="en-US" dirty="0">
                <a:solidFill>
                  <a:srgbClr val="C00000"/>
                </a:solidFill>
                <a:latin typeface="Segoe UI Black" pitchFamily="34" charset="0"/>
                <a:ea typeface="Segoe UI Black" pitchFamily="34" charset="0"/>
              </a:rPr>
              <a:t>Burger Star</a:t>
            </a:r>
            <a:r>
              <a:rPr lang="en-US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</a:rPr>
            </a:br>
            <a:r>
              <a:rPr lang="en-US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</a:rPr>
              <a:t>for </a:t>
            </a:r>
            <a:r>
              <a:rPr lang="en-US" dirty="0">
                <a:solidFill>
                  <a:srgbClr val="C00000"/>
                </a:solidFill>
                <a:latin typeface="Segoe UI Black" pitchFamily="34" charset="0"/>
                <a:ea typeface="Segoe UI Black" pitchFamily="34" charset="0"/>
              </a:rPr>
              <a:t>Increasing Sales</a:t>
            </a:r>
          </a:p>
        </p:txBody>
      </p:sp>
    </p:spTree>
    <p:extLst>
      <p:ext uri="{BB962C8B-B14F-4D97-AF65-F5344CB8AC3E}">
        <p14:creationId xmlns:p14="http://schemas.microsoft.com/office/powerpoint/2010/main" xmlns="" val="35446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36B97A6-438D-40BD-AC11-849436214B2E}"/>
              </a:ext>
            </a:extLst>
          </p:cNvPr>
          <p:cNvSpPr txBox="1"/>
          <p:nvPr/>
        </p:nvSpPr>
        <p:spPr>
          <a:xfrm>
            <a:off x="3944983" y="908204"/>
            <a:ext cx="448977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Metode</a:t>
            </a:r>
            <a:r>
              <a:rPr lang="en-US" altLang="ko-KR" sz="2400" dirty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Pembayaran</a:t>
            </a:r>
            <a:r>
              <a:rPr lang="en-US" altLang="ko-KR" sz="2400" dirty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 yang </a:t>
            </a:r>
            <a:r>
              <a:rPr lang="en-US" altLang="ko-KR" sz="2400" dirty="0" err="1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Dilakukan</a:t>
            </a:r>
            <a:r>
              <a:rPr lang="en-US" altLang="ko-KR" sz="2400" dirty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Pelanggan</a:t>
            </a:r>
            <a:endParaRPr lang="ko-KR" altLang="en-US" sz="2400" dirty="0">
              <a:solidFill>
                <a:schemeClr val="accent1"/>
              </a:solidFill>
              <a:latin typeface="Segoe UI Black" pitchFamily="34" charset="0"/>
              <a:cs typeface="Arial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6498C94A-E86C-42FF-AEE6-0854717E4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7887" y="1969927"/>
            <a:ext cx="6962576" cy="363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urved Connector 4"/>
          <p:cNvCxnSpPr/>
          <p:nvPr/>
        </p:nvCxnSpPr>
        <p:spPr>
          <a:xfrm rot="10800000" flipV="1">
            <a:off x="2076997" y="2730137"/>
            <a:ext cx="1358534" cy="927462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4764" y="3383280"/>
            <a:ext cx="1998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 Semilight" pitchFamily="34" charset="0"/>
                <a:cs typeface="Segoe UI Semilight" pitchFamily="34" charset="0"/>
              </a:rPr>
              <a:t>Link </a:t>
            </a:r>
            <a:r>
              <a:rPr lang="en-US" b="1" dirty="0" err="1" smtClean="0">
                <a:latin typeface="Segoe UI Semilight" pitchFamily="34" charset="0"/>
                <a:cs typeface="Segoe UI Semilight" pitchFamily="34" charset="0"/>
              </a:rPr>
              <a:t>Aja</a:t>
            </a:r>
            <a:r>
              <a:rPr lang="en-US" b="1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digunakan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sebanyak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b="1" dirty="0" smtClean="0">
                <a:latin typeface="Segoe UI Semilight" pitchFamily="34" charset="0"/>
                <a:cs typeface="Segoe UI Semilight" pitchFamily="34" charset="0"/>
              </a:rPr>
              <a:t>67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kali.</a:t>
            </a:r>
            <a:endParaRPr lang="en-US" dirty="0"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20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36B97A6-438D-40BD-AC11-849436214B2E}"/>
              </a:ext>
            </a:extLst>
          </p:cNvPr>
          <p:cNvSpPr txBox="1"/>
          <p:nvPr/>
        </p:nvSpPr>
        <p:spPr>
          <a:xfrm>
            <a:off x="1043056" y="1014677"/>
            <a:ext cx="45933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Jenis</a:t>
            </a:r>
            <a:r>
              <a:rPr lang="en-US" altLang="ko-KR" sz="2400" dirty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Makanan</a:t>
            </a:r>
            <a:r>
              <a:rPr lang="en-US" altLang="ko-KR" sz="2400" dirty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 </a:t>
            </a:r>
            <a:r>
              <a:rPr lang="en-US" altLang="ko-KR" sz="2400" dirty="0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yang </a:t>
            </a:r>
            <a:r>
              <a:rPr lang="en-US" altLang="ko-KR" sz="2400" dirty="0" err="1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Dipesan</a:t>
            </a:r>
            <a:endParaRPr lang="ko-KR" altLang="en-US" sz="2400" dirty="0">
              <a:solidFill>
                <a:schemeClr val="accent1"/>
              </a:solidFill>
              <a:latin typeface="Segoe UI Black" pitchFamily="34" charset="0"/>
              <a:cs typeface="Arial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30D72BB8-927B-43CF-8D1C-2BDD62B6E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9610" y="1479800"/>
            <a:ext cx="5583010" cy="287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xmlns="" id="{8780B3FF-985D-4348-B97B-3D90B86FE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44195" y="1510274"/>
            <a:ext cx="5515809" cy="287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36B97A6-438D-40BD-AC11-849436214B2E}"/>
              </a:ext>
            </a:extLst>
          </p:cNvPr>
          <p:cNvSpPr txBox="1"/>
          <p:nvPr/>
        </p:nvSpPr>
        <p:spPr>
          <a:xfrm>
            <a:off x="6869092" y="1079997"/>
            <a:ext cx="45933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Jenis</a:t>
            </a:r>
            <a:r>
              <a:rPr lang="en-US" altLang="ko-KR" sz="2400" dirty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Minuman</a:t>
            </a:r>
            <a:r>
              <a:rPr lang="en-US" altLang="ko-KR" sz="2400" dirty="0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 yang </a:t>
            </a:r>
            <a:r>
              <a:rPr lang="en-US" altLang="ko-KR" sz="2400" dirty="0" err="1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Dipesan</a:t>
            </a:r>
            <a:endParaRPr lang="ko-KR" altLang="en-US" sz="2400" dirty="0">
              <a:solidFill>
                <a:schemeClr val="accent1"/>
              </a:solidFill>
              <a:latin typeface="Segoe UI Black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79" y="4702623"/>
            <a:ext cx="28738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>
                <a:latin typeface="Segoe UI Semilight" pitchFamily="34" charset="0"/>
                <a:cs typeface="Segoe UI Semilight" pitchFamily="34" charset="0"/>
              </a:rPr>
              <a:t>Beef Burger </a:t>
            </a:r>
            <a:r>
              <a:rPr lang="en-US" sz="2300" dirty="0" err="1" smtClean="0">
                <a:latin typeface="Segoe UI Semilight" pitchFamily="34" charset="0"/>
                <a:cs typeface="Segoe UI Semilight" pitchFamily="34" charset="0"/>
              </a:rPr>
              <a:t>diorder</a:t>
            </a:r>
            <a:r>
              <a:rPr lang="en-US" sz="23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2300" dirty="0" err="1" smtClean="0">
                <a:latin typeface="Segoe UI Semilight" pitchFamily="34" charset="0"/>
                <a:cs typeface="Segoe UI Semilight" pitchFamily="34" charset="0"/>
              </a:rPr>
              <a:t>sebanyak</a:t>
            </a:r>
            <a:r>
              <a:rPr lang="en-US" sz="23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2300" b="1" dirty="0" smtClean="0">
                <a:latin typeface="Segoe UI Semilight" pitchFamily="34" charset="0"/>
                <a:cs typeface="Segoe UI Semilight" pitchFamily="34" charset="0"/>
              </a:rPr>
              <a:t>116</a:t>
            </a:r>
            <a:r>
              <a:rPr lang="en-US" sz="2300" dirty="0" smtClean="0">
                <a:latin typeface="Segoe UI Semilight" pitchFamily="34" charset="0"/>
                <a:cs typeface="Segoe UI Semilight" pitchFamily="34" charset="0"/>
              </a:rPr>
              <a:t> kali.</a:t>
            </a:r>
            <a:endParaRPr lang="en-US" sz="2300" dirty="0">
              <a:latin typeface="Segoe UI Semilight" pitchFamily="34" charset="0"/>
              <a:cs typeface="Segoe UI Semilight" pitchFamily="34" charset="0"/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16200000" flipH="1">
            <a:off x="875212" y="3918851"/>
            <a:ext cx="888275" cy="731520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79328" y="4959533"/>
            <a:ext cx="31916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>
                <a:latin typeface="Segoe UI Semilight" pitchFamily="34" charset="0"/>
                <a:cs typeface="Segoe UI Semilight" pitchFamily="34" charset="0"/>
              </a:rPr>
              <a:t>Mineral Water </a:t>
            </a:r>
            <a:r>
              <a:rPr lang="en-US" sz="2300" dirty="0" err="1" smtClean="0">
                <a:latin typeface="Segoe UI Semilight" pitchFamily="34" charset="0"/>
                <a:cs typeface="Segoe UI Semilight" pitchFamily="34" charset="0"/>
              </a:rPr>
              <a:t>diorder</a:t>
            </a:r>
            <a:r>
              <a:rPr lang="en-US" sz="23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2300" dirty="0" err="1" smtClean="0">
                <a:latin typeface="Segoe UI Semilight" pitchFamily="34" charset="0"/>
                <a:cs typeface="Segoe UI Semilight" pitchFamily="34" charset="0"/>
              </a:rPr>
              <a:t>sebanyak</a:t>
            </a:r>
            <a:r>
              <a:rPr lang="en-US" sz="23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2300" b="1" dirty="0" smtClean="0">
                <a:latin typeface="Segoe UI Semilight" pitchFamily="34" charset="0"/>
                <a:cs typeface="Segoe UI Semilight" pitchFamily="34" charset="0"/>
              </a:rPr>
              <a:t>109</a:t>
            </a:r>
            <a:r>
              <a:rPr lang="en-US" sz="2300" dirty="0" smtClean="0">
                <a:latin typeface="Segoe UI Semilight" pitchFamily="34" charset="0"/>
                <a:cs typeface="Segoe UI Semilight" pitchFamily="34" charset="0"/>
              </a:rPr>
              <a:t> kali.</a:t>
            </a:r>
            <a:endParaRPr lang="en-US" sz="2300" dirty="0">
              <a:latin typeface="Segoe UI Semilight" pitchFamily="34" charset="0"/>
              <a:cs typeface="Segoe UI Semilight" pitchFamily="34" charset="0"/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6200000" flipH="1">
            <a:off x="7825741" y="4022271"/>
            <a:ext cx="1027613" cy="846910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388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xmlns="" id="{CDBDAD4A-5200-468A-9C96-64EF59D38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25177" y="3111487"/>
            <a:ext cx="5083626" cy="677416"/>
          </a:xfrm>
        </p:spPr>
        <p:txBody>
          <a:bodyPr/>
          <a:lstStyle/>
          <a:p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itchFamily="34" charset="0"/>
                <a:ea typeface="Segoe UI Black" pitchFamily="34" charset="0"/>
              </a:rPr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xmlns="" val="283021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16163B8-DB2B-4F0D-ACDD-57863A1802C1}"/>
              </a:ext>
            </a:extLst>
          </p:cNvPr>
          <p:cNvSpPr/>
          <p:nvPr/>
        </p:nvSpPr>
        <p:spPr>
          <a:xfrm>
            <a:off x="9047279" y="342899"/>
            <a:ext cx="2675792" cy="6295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5AF2F9D6-5EC6-45ED-98B7-A06E40A68AFB}"/>
              </a:ext>
            </a:extLst>
          </p:cNvPr>
          <p:cNvSpPr txBox="1">
            <a:spLocks/>
          </p:cNvSpPr>
          <p:nvPr/>
        </p:nvSpPr>
        <p:spPr>
          <a:xfrm>
            <a:off x="7789978" y="984739"/>
            <a:ext cx="3933093" cy="1232438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sz="4000" b="1" dirty="0">
                <a:solidFill>
                  <a:schemeClr val="accent2"/>
                </a:solidFill>
                <a:latin typeface="Segoe UI Black" pitchFamily="34" charset="0"/>
                <a:ea typeface="Segoe UI Black" pitchFamily="34" charset="0"/>
                <a:cs typeface="Segoe UI Semilight" pitchFamily="34" charset="0"/>
              </a:rPr>
              <a:t>Analysis Methods</a:t>
            </a:r>
            <a:endParaRPr lang="ko-KR" altLang="en-US" sz="4000" b="1" dirty="0">
              <a:solidFill>
                <a:schemeClr val="accent2"/>
              </a:solidFill>
              <a:latin typeface="Segoe UI Black" pitchFamily="34" charset="0"/>
              <a:cs typeface="Segoe UI Semilight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24FE67F-21B9-4305-95E7-405413225142}"/>
              </a:ext>
            </a:extLst>
          </p:cNvPr>
          <p:cNvGrpSpPr/>
          <p:nvPr/>
        </p:nvGrpSpPr>
        <p:grpSpPr>
          <a:xfrm>
            <a:off x="600840" y="504900"/>
            <a:ext cx="4554255" cy="669191"/>
            <a:chOff x="4935451" y="522484"/>
            <a:chExt cx="4554255" cy="66919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5169A754-500E-41BB-9AE1-E6FDDDDBAE30}"/>
                </a:ext>
              </a:extLst>
            </p:cNvPr>
            <p:cNvSpPr txBox="1"/>
            <p:nvPr/>
          </p:nvSpPr>
          <p:spPr>
            <a:xfrm>
              <a:off x="4935451" y="545344"/>
              <a:ext cx="455425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 err="1">
                  <a:latin typeface="Segoe UI Black" pitchFamily="34" charset="0"/>
                  <a:ea typeface="Segoe UI Black" pitchFamily="34" charset="0"/>
                  <a:cs typeface="Arial" pitchFamily="34" charset="0"/>
                </a:rPr>
                <a:t>Apriori</a:t>
              </a:r>
              <a:r>
                <a:rPr lang="en-US" altLang="ko-KR" sz="3600" b="1" dirty="0">
                  <a:latin typeface="Segoe UI Black" pitchFamily="34" charset="0"/>
                  <a:ea typeface="Segoe UI Black" pitchFamily="34" charset="0"/>
                  <a:cs typeface="Arial" pitchFamily="34" charset="0"/>
                </a:rPr>
                <a:t> Algorithm</a:t>
              </a:r>
              <a:endParaRPr lang="ko-KR" altLang="en-US" sz="3600" b="1" dirty="0">
                <a:latin typeface="Segoe UI Black" pitchFamily="34" charset="0"/>
                <a:cs typeface="Arial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03AC5A2-216A-4A5B-8D0F-89A6DE140DD9}"/>
                </a:ext>
              </a:extLst>
            </p:cNvPr>
            <p:cNvSpPr/>
            <p:nvPr/>
          </p:nvSpPr>
          <p:spPr>
            <a:xfrm>
              <a:off x="5189221" y="52248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AD54E6A2-2609-4F6B-A60B-96A94D439F48}"/>
              </a:ext>
            </a:extLst>
          </p:cNvPr>
          <p:cNvGrpSpPr/>
          <p:nvPr/>
        </p:nvGrpSpPr>
        <p:grpSpPr>
          <a:xfrm>
            <a:off x="600841" y="2986358"/>
            <a:ext cx="4921712" cy="669191"/>
            <a:chOff x="4935452" y="522484"/>
            <a:chExt cx="4921712" cy="66919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4FEB7DED-C00E-4A0A-B871-4F7B0D942F39}"/>
                </a:ext>
              </a:extLst>
            </p:cNvPr>
            <p:cNvSpPr txBox="1"/>
            <p:nvPr/>
          </p:nvSpPr>
          <p:spPr>
            <a:xfrm>
              <a:off x="4935452" y="545344"/>
              <a:ext cx="492171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 err="1">
                  <a:latin typeface="Segoe UI Black" pitchFamily="34" charset="0"/>
                  <a:ea typeface="Segoe UI Black" pitchFamily="34" charset="0"/>
                  <a:cs typeface="Arial" pitchFamily="34" charset="0"/>
                </a:rPr>
                <a:t>Ukuran</a:t>
              </a:r>
              <a:r>
                <a:rPr lang="en-US" altLang="ko-KR" sz="3600" b="1" dirty="0">
                  <a:latin typeface="Segoe UI Black" pitchFamily="34" charset="0"/>
                  <a:ea typeface="Segoe UI Black" pitchFamily="34" charset="0"/>
                  <a:cs typeface="Arial" pitchFamily="34" charset="0"/>
                </a:rPr>
                <a:t> </a:t>
              </a:r>
              <a:r>
                <a:rPr lang="en-US" altLang="ko-KR" sz="3600" b="1" dirty="0" err="1">
                  <a:latin typeface="Segoe UI Black" pitchFamily="34" charset="0"/>
                  <a:ea typeface="Segoe UI Black" pitchFamily="34" charset="0"/>
                  <a:cs typeface="Arial" pitchFamily="34" charset="0"/>
                </a:rPr>
                <a:t>Kepercayaan</a:t>
              </a:r>
              <a:endParaRPr lang="ko-KR" altLang="en-US" sz="3600" b="1" dirty="0">
                <a:latin typeface="Segoe UI Black" pitchFamily="34" charset="0"/>
                <a:cs typeface="Arial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FF63C5BB-B99F-4999-808E-8DB2220C777B}"/>
                </a:ext>
              </a:extLst>
            </p:cNvPr>
            <p:cNvSpPr/>
            <p:nvPr/>
          </p:nvSpPr>
          <p:spPr>
            <a:xfrm>
              <a:off x="5189221" y="52248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963DB03-71D9-4A0B-BEA2-4E7FD9A15095}"/>
              </a:ext>
            </a:extLst>
          </p:cNvPr>
          <p:cNvSpPr txBox="1"/>
          <p:nvPr/>
        </p:nvSpPr>
        <p:spPr>
          <a:xfrm>
            <a:off x="1910794" y="1335635"/>
            <a:ext cx="39330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200" dirty="0">
                <a:solidFill>
                  <a:schemeClr val="accent1"/>
                </a:solidFill>
                <a:latin typeface="Trebuchet MS" pitchFamily="34" charset="0"/>
                <a:ea typeface="FZShuTi" pitchFamily="2" charset="-122"/>
                <a:cs typeface="Arial" pitchFamily="34" charset="0"/>
              </a:rPr>
              <a:t>“</a:t>
            </a:r>
            <a:r>
              <a:rPr lang="en-US" altLang="ko-KR" sz="2200" dirty="0" err="1">
                <a:solidFill>
                  <a:schemeClr val="accent1"/>
                </a:solidFill>
                <a:latin typeface="Trebuchet MS" pitchFamily="34" charset="0"/>
                <a:ea typeface="FZShuTi" pitchFamily="2" charset="-122"/>
                <a:cs typeface="Arial" pitchFamily="34" charset="0"/>
              </a:rPr>
              <a:t>Mencari</a:t>
            </a:r>
            <a:r>
              <a:rPr lang="en-US" altLang="ko-KR" sz="2200" dirty="0">
                <a:solidFill>
                  <a:schemeClr val="accent1"/>
                </a:solidFill>
                <a:latin typeface="Trebuchet MS" pitchFamily="34" charset="0"/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200" i="1" dirty="0">
                <a:solidFill>
                  <a:schemeClr val="accent1"/>
                </a:solidFill>
                <a:latin typeface="Trebuchet MS" pitchFamily="34" charset="0"/>
                <a:ea typeface="FZShuTi" pitchFamily="2" charset="-122"/>
                <a:cs typeface="Arial" pitchFamily="34" charset="0"/>
              </a:rPr>
              <a:t>frequent-itemset </a:t>
            </a:r>
            <a:r>
              <a:rPr lang="en-US" altLang="ko-KR" sz="2200" dirty="0" err="1">
                <a:solidFill>
                  <a:schemeClr val="accent1"/>
                </a:solidFill>
                <a:latin typeface="Trebuchet MS" pitchFamily="34" charset="0"/>
                <a:ea typeface="FZShuTi" pitchFamily="2" charset="-122"/>
                <a:cs typeface="Arial" pitchFamily="34" charset="0"/>
              </a:rPr>
              <a:t>dari</a:t>
            </a:r>
            <a:r>
              <a:rPr lang="en-US" altLang="ko-KR" sz="2200" dirty="0">
                <a:solidFill>
                  <a:schemeClr val="accent1"/>
                </a:solidFill>
                <a:latin typeface="Trebuchet MS" pitchFamily="34" charset="0"/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accent1"/>
                </a:solidFill>
                <a:latin typeface="Trebuchet MS" pitchFamily="34" charset="0"/>
                <a:ea typeface="FZShuTi" pitchFamily="2" charset="-122"/>
                <a:cs typeface="Arial" pitchFamily="34" charset="0"/>
              </a:rPr>
              <a:t>keseluruhan</a:t>
            </a:r>
            <a:r>
              <a:rPr lang="en-US" altLang="ko-KR" sz="2200" dirty="0">
                <a:solidFill>
                  <a:schemeClr val="accent1"/>
                </a:solidFill>
                <a:latin typeface="Trebuchet MS" pitchFamily="34" charset="0"/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accent1"/>
                </a:solidFill>
                <a:latin typeface="Trebuchet MS" pitchFamily="34" charset="0"/>
                <a:ea typeface="FZShuTi" pitchFamily="2" charset="-122"/>
                <a:cs typeface="Arial" pitchFamily="34" charset="0"/>
              </a:rPr>
              <a:t>transaksi</a:t>
            </a:r>
            <a:r>
              <a:rPr lang="en-US" altLang="ko-KR" sz="2200" dirty="0">
                <a:solidFill>
                  <a:schemeClr val="accent1"/>
                </a:solidFill>
                <a:latin typeface="Trebuchet MS" pitchFamily="34" charset="0"/>
                <a:ea typeface="FZShuTi" pitchFamily="2" charset="-122"/>
                <a:cs typeface="Arial" pitchFamily="34" charset="0"/>
              </a:rPr>
              <a:t>.”</a:t>
            </a:r>
            <a:endParaRPr lang="ko-KR" altLang="en-US" sz="2200" dirty="0">
              <a:solidFill>
                <a:schemeClr val="accent1"/>
              </a:solidFill>
              <a:latin typeface="Trebuchet MS" pitchFamily="34" charset="0"/>
              <a:cs typeface="Arial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7AD19882-FD0B-48C7-95FD-EFE1E6CD7EB5}"/>
              </a:ext>
            </a:extLst>
          </p:cNvPr>
          <p:cNvGrpSpPr/>
          <p:nvPr/>
        </p:nvGrpSpPr>
        <p:grpSpPr>
          <a:xfrm>
            <a:off x="600840" y="3989308"/>
            <a:ext cx="3933092" cy="978623"/>
            <a:chOff x="1985513" y="4307149"/>
            <a:chExt cx="2380861" cy="978623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24004DBE-E99F-454F-A35E-4D0B65BB5816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Probabilitas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pelanggan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membeli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beberapa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barang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secara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bersamaan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E820F829-F61D-4C81-84A2-E2A89B1D5CD9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200" dirty="0">
                  <a:solidFill>
                    <a:srgbClr val="0070C0"/>
                  </a:solidFill>
                  <a:latin typeface="Trebuchet MS" pitchFamily="34" charset="0"/>
                  <a:ea typeface="FZShuTi" pitchFamily="2" charset="-122"/>
                  <a:cs typeface="Arial" pitchFamily="34" charset="0"/>
                </a:rPr>
                <a:t>Support</a:t>
              </a:r>
              <a:endParaRPr lang="ko-KR" altLang="en-US" sz="2200" dirty="0">
                <a:solidFill>
                  <a:srgbClr val="0070C0"/>
                </a:solidFill>
                <a:latin typeface="Trebuchet MS" pitchFamily="34" charset="0"/>
                <a:cs typeface="Arial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03184BE1-A500-41D4-AE46-E377E17B2577}"/>
              </a:ext>
            </a:extLst>
          </p:cNvPr>
          <p:cNvGrpSpPr/>
          <p:nvPr/>
        </p:nvGrpSpPr>
        <p:grpSpPr>
          <a:xfrm>
            <a:off x="761885" y="5406736"/>
            <a:ext cx="3933092" cy="978623"/>
            <a:chOff x="1985513" y="4307149"/>
            <a:chExt cx="2380861" cy="978623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6C7F0523-D2D9-4462-A43E-75CA4BD77A4D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Probabilitas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barang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 B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dibeli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jika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peanggan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membeli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barang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 A.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DA7B3C35-7F2B-4DBA-9C6A-D5611198BCE3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200" b="1" dirty="0">
                  <a:solidFill>
                    <a:srgbClr val="0070C0"/>
                  </a:solidFill>
                  <a:latin typeface="Trebuchet MS" pitchFamily="34" charset="0"/>
                  <a:ea typeface="FZShuTi" pitchFamily="2" charset="-122"/>
                  <a:cs typeface="Arial" pitchFamily="34" charset="0"/>
                </a:rPr>
                <a:t>Confidence</a:t>
              </a:r>
              <a:endParaRPr lang="ko-KR" altLang="en-US" sz="2200" b="1" dirty="0">
                <a:solidFill>
                  <a:srgbClr val="0070C0"/>
                </a:solidFill>
                <a:latin typeface="Trebuchet MS" pitchFamily="34" charset="0"/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ED8C6B6A-66F6-47C8-AF7B-C1EA6D9DDEEB}"/>
              </a:ext>
            </a:extLst>
          </p:cNvPr>
          <p:cNvGrpSpPr/>
          <p:nvPr/>
        </p:nvGrpSpPr>
        <p:grpSpPr>
          <a:xfrm>
            <a:off x="4694977" y="3989308"/>
            <a:ext cx="3933092" cy="978623"/>
            <a:chOff x="1985513" y="4307149"/>
            <a:chExt cx="2380861" cy="97862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4D547064-1848-4695-BCC0-61595D07B2B3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Rasio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untuk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melihat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seberapa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kuat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 </a:t>
              </a:r>
              <a:r>
                <a:rPr lang="en-US" altLang="ko-KR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frequent-itemset.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99AF0460-19C0-449C-82DF-B34A99C492E7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200" b="1" dirty="0">
                  <a:solidFill>
                    <a:srgbClr val="0070C0"/>
                  </a:solidFill>
                  <a:latin typeface="Trebuchet MS" pitchFamily="34" charset="0"/>
                  <a:ea typeface="FZShuTi" pitchFamily="2" charset="-122"/>
                  <a:cs typeface="Arial" pitchFamily="34" charset="0"/>
                </a:rPr>
                <a:t>Lift</a:t>
              </a:r>
              <a:endParaRPr lang="ko-KR" altLang="en-US" sz="2200" b="1" dirty="0">
                <a:solidFill>
                  <a:srgbClr val="0070C0"/>
                </a:solidFill>
                <a:latin typeface="Trebuchet MS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3663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28800" y="927463"/>
            <a:ext cx="8490857" cy="42976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ysClr val="windowText" lastClr="000000"/>
                </a:solidFill>
                <a:latin typeface="Segoe UI Black" pitchFamily="34" charset="0"/>
                <a:ea typeface="Segoe UI Black" pitchFamily="34" charset="0"/>
              </a:rPr>
              <a:t>ASOSIASI ANTARA </a:t>
            </a:r>
          </a:p>
          <a:p>
            <a:pPr algn="ctr"/>
            <a:r>
              <a:rPr lang="en-US" sz="4400" dirty="0" smtClean="0">
                <a:solidFill>
                  <a:sysClr val="windowText" lastClr="000000"/>
                </a:solidFill>
                <a:latin typeface="Segoe UI Black" pitchFamily="34" charset="0"/>
                <a:ea typeface="Segoe UI Black" pitchFamily="34" charset="0"/>
              </a:rPr>
              <a:t>JENIS</a:t>
            </a:r>
            <a:r>
              <a:rPr lang="en-US" sz="4400" dirty="0" smtClean="0">
                <a:latin typeface="Segoe UI Black" pitchFamily="34" charset="0"/>
                <a:ea typeface="Segoe UI Black" pitchFamily="34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Segoe UI Black" pitchFamily="34" charset="0"/>
                <a:ea typeface="Segoe UI Black" pitchFamily="34" charset="0"/>
              </a:rPr>
              <a:t>MAKANAN</a:t>
            </a:r>
            <a:r>
              <a:rPr lang="en-US" sz="4400" dirty="0" smtClean="0">
                <a:latin typeface="Segoe UI Black" pitchFamily="34" charset="0"/>
                <a:ea typeface="Segoe UI Black" pitchFamily="34" charset="0"/>
              </a:rPr>
              <a:t> </a:t>
            </a:r>
            <a:r>
              <a:rPr lang="en-US" sz="4400" dirty="0" smtClean="0">
                <a:solidFill>
                  <a:sysClr val="windowText" lastClr="000000"/>
                </a:solidFill>
                <a:latin typeface="Segoe UI Black" pitchFamily="34" charset="0"/>
                <a:ea typeface="Segoe UI Black" pitchFamily="34" charset="0"/>
              </a:rPr>
              <a:t>DAN</a:t>
            </a:r>
            <a:r>
              <a:rPr lang="en-US" sz="4400" dirty="0" smtClean="0">
                <a:latin typeface="Segoe UI Black" pitchFamily="34" charset="0"/>
                <a:ea typeface="Segoe UI Black" pitchFamily="34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Segoe UI Black" pitchFamily="34" charset="0"/>
                <a:ea typeface="Segoe UI Black" pitchFamily="34" charset="0"/>
              </a:rPr>
              <a:t>MINUMAN</a:t>
            </a:r>
            <a:endParaRPr lang="en-US" sz="4400" dirty="0">
              <a:solidFill>
                <a:srgbClr val="FF0000"/>
              </a:solidFill>
              <a:latin typeface="Segoe UI Black" pitchFamily="34" charset="0"/>
              <a:ea typeface="Segoe UI Black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140E042-B11C-46E0-973C-02DE46223EBC}"/>
              </a:ext>
            </a:extLst>
          </p:cNvPr>
          <p:cNvCxnSpPr>
            <a:cxnSpLocks/>
          </p:cNvCxnSpPr>
          <p:nvPr/>
        </p:nvCxnSpPr>
        <p:spPr>
          <a:xfrm>
            <a:off x="2705100" y="469458"/>
            <a:ext cx="90392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79C952A-930B-4039-A22E-B2E0E6A35152}"/>
              </a:ext>
            </a:extLst>
          </p:cNvPr>
          <p:cNvSpPr txBox="1"/>
          <p:nvPr/>
        </p:nvSpPr>
        <p:spPr>
          <a:xfrm>
            <a:off x="62119" y="3105834"/>
            <a:ext cx="3013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The Result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 Black" pitchFamily="34" charset="0"/>
              <a:cs typeface="Arial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4F3C4EA4-F7AE-4D2C-AF02-E615DFFC0C0E}"/>
              </a:ext>
            </a:extLst>
          </p:cNvPr>
          <p:cNvCxnSpPr>
            <a:cxnSpLocks/>
          </p:cNvCxnSpPr>
          <p:nvPr/>
        </p:nvCxnSpPr>
        <p:spPr>
          <a:xfrm flipV="1">
            <a:off x="11744325" y="469458"/>
            <a:ext cx="0" cy="591908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2CC377D-6BF4-4B40-AA55-94D2E6B5AE05}"/>
              </a:ext>
            </a:extLst>
          </p:cNvPr>
          <p:cNvCxnSpPr>
            <a:cxnSpLocks/>
          </p:cNvCxnSpPr>
          <p:nvPr/>
        </p:nvCxnSpPr>
        <p:spPr>
          <a:xfrm flipV="1">
            <a:off x="2943225" y="6376284"/>
            <a:ext cx="8801100" cy="1225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8" name="Picture 6" descr="Hasil gambar untuk coke png">
            <a:extLst>
              <a:ext uri="{FF2B5EF4-FFF2-40B4-BE49-F238E27FC236}">
                <a16:creationId xmlns:a16="http://schemas.microsoft.com/office/drawing/2014/main" xmlns="" id="{23000D6C-A2E7-48D7-A712-83CD28B91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6726" y="469458"/>
            <a:ext cx="1537665" cy="170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asil gambar untuk cheese burger png">
            <a:extLst>
              <a:ext uri="{FF2B5EF4-FFF2-40B4-BE49-F238E27FC236}">
                <a16:creationId xmlns:a16="http://schemas.microsoft.com/office/drawing/2014/main" xmlns="" id="{1869FFD3-DB01-4191-B0E2-4208567B9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5926" y="753593"/>
            <a:ext cx="2003512" cy="156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7815272-923D-46CA-8524-E3C7E01FA1B9}"/>
              </a:ext>
            </a:extLst>
          </p:cNvPr>
          <p:cNvSpPr txBox="1"/>
          <p:nvPr/>
        </p:nvSpPr>
        <p:spPr>
          <a:xfrm>
            <a:off x="8585976" y="975013"/>
            <a:ext cx="2806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Support		= 0,18</a:t>
            </a:r>
          </a:p>
          <a:p>
            <a:r>
              <a:rPr lang="en-US" altLang="ko-KR" b="1" dirty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Confidence	= 1</a:t>
            </a:r>
          </a:p>
          <a:p>
            <a:r>
              <a:rPr lang="en-US" altLang="ko-KR" b="1" dirty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Lift		= 4,52	 </a:t>
            </a:r>
            <a:endParaRPr lang="ko-KR" altLang="en-US" b="1" dirty="0">
              <a:solidFill>
                <a:schemeClr val="accent6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xmlns="" id="{B5DC0FC7-D043-4C03-8F9D-4EA7AE249020}"/>
              </a:ext>
            </a:extLst>
          </p:cNvPr>
          <p:cNvSpPr/>
          <p:nvPr/>
        </p:nvSpPr>
        <p:spPr>
          <a:xfrm>
            <a:off x="5779881" y="1373210"/>
            <a:ext cx="632238" cy="322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C866F2D-99B8-4992-B837-6992E6852FBB}"/>
              </a:ext>
            </a:extLst>
          </p:cNvPr>
          <p:cNvSpPr txBox="1"/>
          <p:nvPr/>
        </p:nvSpPr>
        <p:spPr>
          <a:xfrm>
            <a:off x="7465558" y="2175342"/>
            <a:ext cx="100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Coke</a:t>
            </a:r>
            <a:endParaRPr lang="ko-KR" altLang="en-US" b="1" dirty="0">
              <a:solidFill>
                <a:schemeClr val="accent6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CD75AB2-B9BE-4C56-B2DF-16F098B54D2A}"/>
              </a:ext>
            </a:extLst>
          </p:cNvPr>
          <p:cNvSpPr txBox="1"/>
          <p:nvPr/>
        </p:nvSpPr>
        <p:spPr>
          <a:xfrm>
            <a:off x="3075926" y="2171454"/>
            <a:ext cx="217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CheeseBurger</a:t>
            </a:r>
            <a:endParaRPr lang="ko-KR" altLang="en-US" b="1" dirty="0">
              <a:solidFill>
                <a:schemeClr val="accent6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47427D4-4EEF-463A-A27E-A185FBF73AA8}"/>
              </a:ext>
            </a:extLst>
          </p:cNvPr>
          <p:cNvSpPr txBox="1"/>
          <p:nvPr/>
        </p:nvSpPr>
        <p:spPr>
          <a:xfrm>
            <a:off x="3545667" y="3531628"/>
            <a:ext cx="77289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Segoe UI Semilight" pitchFamily="34" charset="0"/>
                <a:cs typeface="Segoe UI Semilight" pitchFamily="34" charset="0"/>
              </a:rPr>
              <a:t>18%</a:t>
            </a:r>
            <a:r>
              <a:rPr lang="en-US" altLang="ko-KR" sz="2200" b="1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200" b="1" dirty="0" err="1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pelanggan</a:t>
            </a:r>
            <a:r>
              <a:rPr lang="en-US" altLang="ko-KR" sz="2200" b="1" dirty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200" b="1" dirty="0" err="1">
                <a:latin typeface="Segoe UI Semilight" pitchFamily="34" charset="0"/>
                <a:cs typeface="Segoe UI Semilight" pitchFamily="34" charset="0"/>
              </a:rPr>
              <a:t>membeli</a:t>
            </a:r>
            <a:r>
              <a:rPr lang="en-US" altLang="ko-KR" sz="2200" b="1" dirty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400" b="1" dirty="0">
                <a:latin typeface="Segoe UI Semilight" pitchFamily="34" charset="0"/>
                <a:cs typeface="Segoe UI Semilight" pitchFamily="34" charset="0"/>
              </a:rPr>
              <a:t>cheese burger </a:t>
            </a:r>
            <a:r>
              <a:rPr lang="en-US" altLang="ko-KR" sz="2200" b="1" dirty="0">
                <a:latin typeface="Segoe UI Semilight" pitchFamily="34" charset="0"/>
                <a:cs typeface="Segoe UI Semilight" pitchFamily="34" charset="0"/>
              </a:rPr>
              <a:t>dan </a:t>
            </a:r>
            <a:r>
              <a:rPr lang="en-US" altLang="ko-KR" sz="2400" b="1" dirty="0">
                <a:latin typeface="Segoe UI Semilight" pitchFamily="34" charset="0"/>
                <a:cs typeface="Segoe UI Semilight" pitchFamily="34" charset="0"/>
              </a:rPr>
              <a:t>coke</a:t>
            </a:r>
            <a:endParaRPr lang="en-US" altLang="ko-KR" sz="2200" b="1" dirty="0">
              <a:latin typeface="Segoe UI Semilight" pitchFamily="34" charset="0"/>
              <a:cs typeface="Segoe UI Semilight" pitchFamily="34" charset="0"/>
            </a:endParaRPr>
          </a:p>
          <a:p>
            <a:pPr algn="ctr"/>
            <a:r>
              <a:rPr lang="en-US" altLang="ko-KR" sz="2800" b="1" dirty="0">
                <a:latin typeface="Segoe UI Semilight" pitchFamily="34" charset="0"/>
                <a:cs typeface="Segoe UI Semilight" pitchFamily="34" charset="0"/>
              </a:rPr>
              <a:t>100%</a:t>
            </a:r>
            <a:r>
              <a:rPr lang="en-US" altLang="ko-KR" sz="2200" b="1" dirty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200" b="1" dirty="0" err="1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pelanggan</a:t>
            </a:r>
            <a:r>
              <a:rPr lang="en-US" altLang="ko-KR" sz="2200" b="1" dirty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200" b="1" dirty="0" err="1">
                <a:latin typeface="Segoe UI Semilight" pitchFamily="34" charset="0"/>
                <a:cs typeface="Segoe UI Semilight" pitchFamily="34" charset="0"/>
              </a:rPr>
              <a:t>cenderung</a:t>
            </a:r>
            <a:r>
              <a:rPr lang="en-US" altLang="ko-KR" sz="2200" b="1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200" b="1" dirty="0" err="1">
                <a:latin typeface="Segoe UI Semilight" pitchFamily="34" charset="0"/>
                <a:cs typeface="Segoe UI Semilight" pitchFamily="34" charset="0"/>
              </a:rPr>
              <a:t>membeli</a:t>
            </a:r>
            <a:r>
              <a:rPr lang="en-US" altLang="ko-KR" sz="2200" b="1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400" b="1" dirty="0">
                <a:latin typeface="Segoe UI Semilight" pitchFamily="34" charset="0"/>
                <a:cs typeface="Segoe UI Semilight" pitchFamily="34" charset="0"/>
              </a:rPr>
              <a:t>coke</a:t>
            </a:r>
            <a:r>
              <a:rPr lang="en-US" altLang="ko-KR" sz="2200" b="1" dirty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200" b="1" dirty="0" err="1" smtClean="0">
                <a:latin typeface="Segoe UI Semilight" pitchFamily="34" charset="0"/>
                <a:cs typeface="Segoe UI Semilight" pitchFamily="34" charset="0"/>
              </a:rPr>
              <a:t>setelah</a:t>
            </a:r>
            <a:r>
              <a:rPr lang="en-US" altLang="ko-KR" sz="2200" b="1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200" b="1" dirty="0" err="1" smtClean="0">
                <a:latin typeface="Segoe UI Semilight" pitchFamily="34" charset="0"/>
                <a:cs typeface="Segoe UI Semilight" pitchFamily="34" charset="0"/>
              </a:rPr>
              <a:t>membeli</a:t>
            </a:r>
            <a:r>
              <a:rPr lang="en-US" altLang="ko-KR" sz="2200" b="1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400" b="1" dirty="0">
                <a:latin typeface="Segoe UI Semilight" pitchFamily="34" charset="0"/>
                <a:cs typeface="Segoe UI Semilight" pitchFamily="34" charset="0"/>
              </a:rPr>
              <a:t>cheese burger</a:t>
            </a:r>
            <a:endParaRPr lang="en-US" altLang="ko-KR" sz="2200" b="1" dirty="0">
              <a:latin typeface="Segoe UI Semilight" pitchFamily="34" charset="0"/>
              <a:cs typeface="Segoe UI Semilight" pitchFamily="34" charset="0"/>
            </a:endParaRPr>
          </a:p>
          <a:p>
            <a:pPr algn="ctr"/>
            <a:r>
              <a:rPr lang="en-US" altLang="ko-KR" sz="2200" b="1" dirty="0" err="1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Hubungan</a:t>
            </a:r>
            <a:r>
              <a:rPr lang="en-US" altLang="ko-KR" sz="2200" b="1" dirty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200" b="1" dirty="0" err="1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antara</a:t>
            </a:r>
            <a:r>
              <a:rPr lang="en-US" altLang="ko-KR" sz="2200" b="1" dirty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400" b="1" dirty="0">
                <a:solidFill>
                  <a:schemeClr val="accent2">
                    <a:lumMod val="5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cheese burger </a:t>
            </a:r>
            <a:r>
              <a:rPr lang="en-US" altLang="ko-KR" sz="2200" b="1" dirty="0">
                <a:solidFill>
                  <a:schemeClr val="accent2">
                    <a:lumMod val="5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dan </a:t>
            </a:r>
            <a:r>
              <a:rPr lang="en-US" altLang="ko-KR" sz="2400" b="1" dirty="0">
                <a:solidFill>
                  <a:schemeClr val="accent2">
                    <a:lumMod val="5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coke</a:t>
            </a:r>
            <a:r>
              <a:rPr lang="en-US" altLang="ko-KR" sz="2200" b="1" dirty="0">
                <a:solidFill>
                  <a:schemeClr val="accent2">
                    <a:lumMod val="5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Segoe UI Semilight" pitchFamily="34" charset="0"/>
                <a:cs typeface="Segoe UI Semilight" pitchFamily="34" charset="0"/>
              </a:rPr>
              <a:t>‘</a:t>
            </a:r>
            <a:r>
              <a:rPr lang="en-US" altLang="ko-KR" sz="2800" b="1" dirty="0" err="1">
                <a:solidFill>
                  <a:srgbClr val="FF0000"/>
                </a:solidFill>
                <a:latin typeface="Segoe UI Semilight" pitchFamily="34" charset="0"/>
                <a:cs typeface="Segoe UI Semilight" pitchFamily="34" charset="0"/>
              </a:rPr>
              <a:t>kuat</a:t>
            </a:r>
            <a:r>
              <a:rPr lang="en-US" altLang="ko-KR" sz="2800" b="1" dirty="0">
                <a:solidFill>
                  <a:srgbClr val="FF0000"/>
                </a:solidFill>
                <a:latin typeface="Segoe UI Semilight" pitchFamily="34" charset="0"/>
                <a:cs typeface="Segoe UI Semilight" pitchFamily="34" charset="0"/>
              </a:rPr>
              <a:t>’.</a:t>
            </a:r>
            <a:endParaRPr lang="en-US" altLang="ko-KR" sz="2200" b="1" dirty="0">
              <a:solidFill>
                <a:srgbClr val="FF0000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638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140E042-B11C-46E0-973C-02DE46223EBC}"/>
              </a:ext>
            </a:extLst>
          </p:cNvPr>
          <p:cNvCxnSpPr>
            <a:cxnSpLocks/>
          </p:cNvCxnSpPr>
          <p:nvPr/>
        </p:nvCxnSpPr>
        <p:spPr>
          <a:xfrm>
            <a:off x="2705100" y="469458"/>
            <a:ext cx="90392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79C952A-930B-4039-A22E-B2E0E6A35152}"/>
              </a:ext>
            </a:extLst>
          </p:cNvPr>
          <p:cNvSpPr txBox="1"/>
          <p:nvPr/>
        </p:nvSpPr>
        <p:spPr>
          <a:xfrm>
            <a:off x="114692" y="3105834"/>
            <a:ext cx="3013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The Result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 Black" pitchFamily="34" charset="0"/>
              <a:cs typeface="Arial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4F3C4EA4-F7AE-4D2C-AF02-E615DFFC0C0E}"/>
              </a:ext>
            </a:extLst>
          </p:cNvPr>
          <p:cNvCxnSpPr>
            <a:cxnSpLocks/>
          </p:cNvCxnSpPr>
          <p:nvPr/>
        </p:nvCxnSpPr>
        <p:spPr>
          <a:xfrm flipV="1">
            <a:off x="11744325" y="469458"/>
            <a:ext cx="0" cy="591908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2CC377D-6BF4-4B40-AA55-94D2E6B5AE05}"/>
              </a:ext>
            </a:extLst>
          </p:cNvPr>
          <p:cNvCxnSpPr>
            <a:cxnSpLocks/>
          </p:cNvCxnSpPr>
          <p:nvPr/>
        </p:nvCxnSpPr>
        <p:spPr>
          <a:xfrm flipV="1">
            <a:off x="2943225" y="6376284"/>
            <a:ext cx="8801100" cy="1225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0" name="Picture 8" descr="Hasil gambar untuk cheese burger png">
            <a:extLst>
              <a:ext uri="{FF2B5EF4-FFF2-40B4-BE49-F238E27FC236}">
                <a16:creationId xmlns:a16="http://schemas.microsoft.com/office/drawing/2014/main" xmlns="" id="{1869FFD3-DB01-4191-B0E2-4208567B9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9218" y="1843654"/>
            <a:ext cx="1103065" cy="85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83ECED0-A4A9-4F53-B54F-EB6710045401}"/>
              </a:ext>
            </a:extLst>
          </p:cNvPr>
          <p:cNvSpPr txBox="1"/>
          <p:nvPr/>
        </p:nvSpPr>
        <p:spPr>
          <a:xfrm>
            <a:off x="7768454" y="2059060"/>
            <a:ext cx="4049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Support		= 0,18</a:t>
            </a:r>
          </a:p>
          <a:p>
            <a:r>
              <a:rPr lang="en-US" altLang="ko-KR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Confidence	= 0,81</a:t>
            </a:r>
          </a:p>
          <a:p>
            <a:r>
              <a:rPr lang="en-US" altLang="ko-KR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Lift		= 4,52	 </a:t>
            </a:r>
            <a:endParaRPr lang="ko-KR" altLang="en-US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3" name="Picture 14" descr="Hasil gambar untuk mineral water png">
            <a:extLst>
              <a:ext uri="{FF2B5EF4-FFF2-40B4-BE49-F238E27FC236}">
                <a16:creationId xmlns:a16="http://schemas.microsoft.com/office/drawing/2014/main" xmlns="" id="{F6E3FB17-47E9-46D4-A33F-97644B643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74239" y="3496782"/>
            <a:ext cx="674043" cy="9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asil gambar untuk double cheese burger png">
            <a:extLst>
              <a:ext uri="{FF2B5EF4-FFF2-40B4-BE49-F238E27FC236}">
                <a16:creationId xmlns:a16="http://schemas.microsoft.com/office/drawing/2014/main" xmlns="" id="{A71C9E9A-6B27-4476-8887-C1D6BB31D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7466" y="3702068"/>
            <a:ext cx="1181106" cy="85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asil gambar untuk coke png">
            <a:extLst>
              <a:ext uri="{FF2B5EF4-FFF2-40B4-BE49-F238E27FC236}">
                <a16:creationId xmlns:a16="http://schemas.microsoft.com/office/drawing/2014/main" xmlns="" id="{8682DF04-88E0-4360-A229-1539B87B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9702" y="1693270"/>
            <a:ext cx="844456" cy="93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1992C5D-E408-443D-AAE6-F1D6D64C4214}"/>
              </a:ext>
            </a:extLst>
          </p:cNvPr>
          <p:cNvSpPr txBox="1"/>
          <p:nvPr/>
        </p:nvSpPr>
        <p:spPr>
          <a:xfrm>
            <a:off x="3237222" y="2625905"/>
            <a:ext cx="100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Coke</a:t>
            </a:r>
            <a:endParaRPr lang="ko-KR" altLang="en-US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E5943DB-3A7D-4A0C-BFDE-0029B4020AF0}"/>
              </a:ext>
            </a:extLst>
          </p:cNvPr>
          <p:cNvSpPr txBox="1"/>
          <p:nvPr/>
        </p:nvSpPr>
        <p:spPr>
          <a:xfrm>
            <a:off x="4953377" y="2625905"/>
            <a:ext cx="217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6"/>
                </a:solidFill>
                <a:latin typeface="+mj-lt"/>
                <a:cs typeface="Arial" pitchFamily="34" charset="0"/>
              </a:rPr>
              <a:t>CheeseBurger</a:t>
            </a:r>
            <a:endParaRPr lang="ko-KR" altLang="en-US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CE73EC9-37CE-4A8C-AED9-8DFF94C41EB6}"/>
              </a:ext>
            </a:extLst>
          </p:cNvPr>
          <p:cNvSpPr txBox="1"/>
          <p:nvPr/>
        </p:nvSpPr>
        <p:spPr>
          <a:xfrm>
            <a:off x="4971820" y="4387073"/>
            <a:ext cx="217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6"/>
                </a:solidFill>
                <a:latin typeface="+mj-lt"/>
                <a:cs typeface="Arial" pitchFamily="34" charset="0"/>
              </a:rPr>
              <a:t>MineralWater</a:t>
            </a:r>
            <a:endParaRPr lang="ko-KR" altLang="en-US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C1D007E-8868-4A53-9AA1-856FB0B871B1}"/>
              </a:ext>
            </a:extLst>
          </p:cNvPr>
          <p:cNvSpPr txBox="1"/>
          <p:nvPr/>
        </p:nvSpPr>
        <p:spPr>
          <a:xfrm>
            <a:off x="2652385" y="4423545"/>
            <a:ext cx="217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/>
                </a:solidFill>
                <a:latin typeface="+mj-lt"/>
                <a:cs typeface="Arial" pitchFamily="34" charset="0"/>
              </a:rPr>
              <a:t>Double </a:t>
            </a:r>
            <a:r>
              <a:rPr lang="en-US" altLang="ko-KR" b="1" dirty="0" err="1" smtClean="0">
                <a:solidFill>
                  <a:schemeClr val="accent6"/>
                </a:solidFill>
                <a:latin typeface="+mj-lt"/>
                <a:cs typeface="Arial" pitchFamily="34" charset="0"/>
              </a:rPr>
              <a:t>CheeseBurger</a:t>
            </a:r>
            <a:endParaRPr lang="ko-KR" altLang="en-US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86DF502-2DFB-45D2-81D9-618DF2A8C997}"/>
              </a:ext>
            </a:extLst>
          </p:cNvPr>
          <p:cNvSpPr txBox="1"/>
          <p:nvPr/>
        </p:nvSpPr>
        <p:spPr>
          <a:xfrm>
            <a:off x="7803447" y="3908458"/>
            <a:ext cx="4049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Support		= 0,14</a:t>
            </a:r>
          </a:p>
          <a:p>
            <a:r>
              <a:rPr lang="en-US" altLang="ko-KR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Confidence	= 0,65</a:t>
            </a:r>
          </a:p>
          <a:p>
            <a:r>
              <a:rPr lang="en-US" altLang="ko-KR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Lift		= 1,87	 </a:t>
            </a:r>
            <a:endParaRPr lang="ko-KR" altLang="en-US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xmlns="" id="{162DCE44-67B7-47BA-8129-9C80B66D279D}"/>
              </a:ext>
            </a:extLst>
          </p:cNvPr>
          <p:cNvSpPr/>
          <p:nvPr/>
        </p:nvSpPr>
        <p:spPr>
          <a:xfrm>
            <a:off x="4601525" y="4016429"/>
            <a:ext cx="632238" cy="322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xmlns="" id="{41DA8194-5257-4DEF-A77A-2440D02B4B80}"/>
              </a:ext>
            </a:extLst>
          </p:cNvPr>
          <p:cNvSpPr/>
          <p:nvPr/>
        </p:nvSpPr>
        <p:spPr>
          <a:xfrm>
            <a:off x="4320491" y="2222925"/>
            <a:ext cx="632238" cy="322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hevron 41"/>
          <p:cNvSpPr/>
          <p:nvPr/>
        </p:nvSpPr>
        <p:spPr>
          <a:xfrm>
            <a:off x="7053942" y="2223359"/>
            <a:ext cx="600892" cy="457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hevron 46"/>
          <p:cNvSpPr/>
          <p:nvPr/>
        </p:nvSpPr>
        <p:spPr>
          <a:xfrm>
            <a:off x="6864028" y="4002252"/>
            <a:ext cx="600892" cy="457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064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140E042-B11C-46E0-973C-02DE46223EBC}"/>
              </a:ext>
            </a:extLst>
          </p:cNvPr>
          <p:cNvCxnSpPr>
            <a:cxnSpLocks/>
          </p:cNvCxnSpPr>
          <p:nvPr/>
        </p:nvCxnSpPr>
        <p:spPr>
          <a:xfrm>
            <a:off x="2705100" y="469458"/>
            <a:ext cx="90392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79C952A-930B-4039-A22E-B2E0E6A35152}"/>
              </a:ext>
            </a:extLst>
          </p:cNvPr>
          <p:cNvSpPr txBox="1"/>
          <p:nvPr/>
        </p:nvSpPr>
        <p:spPr>
          <a:xfrm>
            <a:off x="114692" y="3105834"/>
            <a:ext cx="3013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The Result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 Black" pitchFamily="34" charset="0"/>
              <a:cs typeface="Arial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4F3C4EA4-F7AE-4D2C-AF02-E615DFFC0C0E}"/>
              </a:ext>
            </a:extLst>
          </p:cNvPr>
          <p:cNvCxnSpPr>
            <a:cxnSpLocks/>
          </p:cNvCxnSpPr>
          <p:nvPr/>
        </p:nvCxnSpPr>
        <p:spPr>
          <a:xfrm flipV="1">
            <a:off x="11744325" y="469458"/>
            <a:ext cx="0" cy="591908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2CC377D-6BF4-4B40-AA55-94D2E6B5AE05}"/>
              </a:ext>
            </a:extLst>
          </p:cNvPr>
          <p:cNvCxnSpPr>
            <a:cxnSpLocks/>
          </p:cNvCxnSpPr>
          <p:nvPr/>
        </p:nvCxnSpPr>
        <p:spPr>
          <a:xfrm flipV="1">
            <a:off x="2943225" y="6376284"/>
            <a:ext cx="8801100" cy="1225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12" descr="Hasil gambar untuk beef burger png">
            <a:extLst>
              <a:ext uri="{FF2B5EF4-FFF2-40B4-BE49-F238E27FC236}">
                <a16:creationId xmlns:a16="http://schemas.microsoft.com/office/drawing/2014/main" xmlns="" id="{6A1E4EC8-9BAC-4D6E-9566-1CEC58B99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3964" y="897399"/>
            <a:ext cx="1310388" cy="96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EB7DECA-AEC7-4299-B4B1-488F3DC786B9}"/>
              </a:ext>
            </a:extLst>
          </p:cNvPr>
          <p:cNvSpPr txBox="1"/>
          <p:nvPr/>
        </p:nvSpPr>
        <p:spPr>
          <a:xfrm>
            <a:off x="4991917" y="1712035"/>
            <a:ext cx="217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6"/>
                </a:solidFill>
                <a:latin typeface="+mj-lt"/>
                <a:cs typeface="Arial" pitchFamily="34" charset="0"/>
              </a:rPr>
              <a:t>BeefBurger</a:t>
            </a:r>
            <a:endParaRPr lang="ko-KR" altLang="en-US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2" name="Picture 14" descr="Hasil gambar untuk mineral water png">
            <a:extLst>
              <a:ext uri="{FF2B5EF4-FFF2-40B4-BE49-F238E27FC236}">
                <a16:creationId xmlns:a16="http://schemas.microsoft.com/office/drawing/2014/main" xmlns="" id="{05C99E69-C6F9-44DF-93A7-CEB36E61E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45074" y="862150"/>
            <a:ext cx="717374" cy="105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7ECD0A6-7B00-4B0A-A19A-EA7C55FEC5E5}"/>
              </a:ext>
            </a:extLst>
          </p:cNvPr>
          <p:cNvSpPr txBox="1"/>
          <p:nvPr/>
        </p:nvSpPr>
        <p:spPr>
          <a:xfrm>
            <a:off x="2855362" y="1743551"/>
            <a:ext cx="217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6"/>
                </a:solidFill>
                <a:latin typeface="+mj-lt"/>
                <a:cs typeface="Arial" pitchFamily="34" charset="0"/>
              </a:rPr>
              <a:t>MineralWater</a:t>
            </a:r>
            <a:endParaRPr lang="ko-KR" altLang="en-US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8C5BFD03-1CB4-4A70-80D1-F89F73678FEC}"/>
              </a:ext>
            </a:extLst>
          </p:cNvPr>
          <p:cNvSpPr txBox="1"/>
          <p:nvPr/>
        </p:nvSpPr>
        <p:spPr>
          <a:xfrm>
            <a:off x="7701624" y="1032062"/>
            <a:ext cx="4049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Support		= 0,21</a:t>
            </a:r>
          </a:p>
          <a:p>
            <a:r>
              <a:rPr lang="en-US" altLang="ko-KR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Confidence	= 0,59</a:t>
            </a:r>
          </a:p>
          <a:p>
            <a:r>
              <a:rPr lang="en-US" altLang="ko-KR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Lift		= 1,58	 </a:t>
            </a:r>
            <a:endParaRPr lang="ko-KR" altLang="en-US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55" name="Arrow: Right 43">
            <a:extLst>
              <a:ext uri="{FF2B5EF4-FFF2-40B4-BE49-F238E27FC236}">
                <a16:creationId xmlns:a16="http://schemas.microsoft.com/office/drawing/2014/main" xmlns="" id="{763A0C21-3A33-4D1E-9942-8F19FF908D0D}"/>
              </a:ext>
            </a:extLst>
          </p:cNvPr>
          <p:cNvSpPr/>
          <p:nvPr/>
        </p:nvSpPr>
        <p:spPr>
          <a:xfrm>
            <a:off x="4676502" y="1172315"/>
            <a:ext cx="608233" cy="369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12" descr="Hasil gambar untuk beef burger png">
            <a:extLst>
              <a:ext uri="{FF2B5EF4-FFF2-40B4-BE49-F238E27FC236}">
                <a16:creationId xmlns:a16="http://schemas.microsoft.com/office/drawing/2014/main" xmlns="" id="{7AC7D185-2821-47D3-B443-C9E29F8E8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85569" y="2538100"/>
            <a:ext cx="1187919" cy="87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84C4B37E-AD6F-4B14-9143-5A165DFCA81B}"/>
              </a:ext>
            </a:extLst>
          </p:cNvPr>
          <p:cNvSpPr txBox="1"/>
          <p:nvPr/>
        </p:nvSpPr>
        <p:spPr>
          <a:xfrm>
            <a:off x="5092447" y="3263752"/>
            <a:ext cx="217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6"/>
                </a:solidFill>
                <a:latin typeface="+mj-lt"/>
                <a:cs typeface="Arial" pitchFamily="34" charset="0"/>
              </a:rPr>
              <a:t>MineralWater</a:t>
            </a:r>
            <a:endParaRPr lang="ko-KR" altLang="en-US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6" name="Picture 14" descr="Hasil gambar untuk mineral water png">
            <a:extLst>
              <a:ext uri="{FF2B5EF4-FFF2-40B4-BE49-F238E27FC236}">
                <a16:creationId xmlns:a16="http://schemas.microsoft.com/office/drawing/2014/main" xmlns="" id="{0E5AA298-A608-4B26-84B1-5A7FD20DA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62118" y="2277811"/>
            <a:ext cx="735134" cy="108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DC4ED4E-D6D5-40CD-9583-090CB0171ED5}"/>
              </a:ext>
            </a:extLst>
          </p:cNvPr>
          <p:cNvSpPr txBox="1"/>
          <p:nvPr/>
        </p:nvSpPr>
        <p:spPr>
          <a:xfrm>
            <a:off x="2896287" y="3363619"/>
            <a:ext cx="217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6"/>
                </a:solidFill>
                <a:latin typeface="+mj-lt"/>
                <a:cs typeface="Arial" pitchFamily="34" charset="0"/>
              </a:rPr>
              <a:t>BeefBurger</a:t>
            </a:r>
            <a:endParaRPr lang="ko-KR" altLang="en-US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8C5BFD03-1CB4-4A70-80D1-F89F73678FEC}"/>
              </a:ext>
            </a:extLst>
          </p:cNvPr>
          <p:cNvSpPr txBox="1"/>
          <p:nvPr/>
        </p:nvSpPr>
        <p:spPr>
          <a:xfrm>
            <a:off x="7662437" y="2612645"/>
            <a:ext cx="4049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Support		= 0,21</a:t>
            </a:r>
          </a:p>
          <a:p>
            <a:r>
              <a:rPr lang="en-US" altLang="ko-KR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Confidence	= </a:t>
            </a:r>
            <a:r>
              <a:rPr lang="en-US" altLang="ko-KR" b="1" dirty="0" smtClean="0">
                <a:solidFill>
                  <a:schemeClr val="accent6"/>
                </a:solidFill>
                <a:latin typeface="+mj-lt"/>
                <a:cs typeface="Arial" pitchFamily="34" charset="0"/>
              </a:rPr>
              <a:t>0,55</a:t>
            </a:r>
            <a:endParaRPr lang="en-US" altLang="ko-KR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  <a:p>
            <a:r>
              <a:rPr lang="en-US" altLang="ko-KR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Lift		= 1,58	 </a:t>
            </a:r>
            <a:endParaRPr lang="ko-KR" altLang="en-US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rrow: Right 43">
            <a:extLst>
              <a:ext uri="{FF2B5EF4-FFF2-40B4-BE49-F238E27FC236}">
                <a16:creationId xmlns:a16="http://schemas.microsoft.com/office/drawing/2014/main" xmlns="" id="{763A0C21-3A33-4D1E-9942-8F19FF908D0D}"/>
              </a:ext>
            </a:extLst>
          </p:cNvPr>
          <p:cNvSpPr/>
          <p:nvPr/>
        </p:nvSpPr>
        <p:spPr>
          <a:xfrm>
            <a:off x="4730876" y="2823377"/>
            <a:ext cx="632238" cy="322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hevron 59"/>
          <p:cNvSpPr/>
          <p:nvPr/>
        </p:nvSpPr>
        <p:spPr>
          <a:xfrm>
            <a:off x="6975566" y="2756262"/>
            <a:ext cx="600892" cy="457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hevron 60"/>
          <p:cNvSpPr/>
          <p:nvPr/>
        </p:nvSpPr>
        <p:spPr>
          <a:xfrm>
            <a:off x="7001691" y="1214846"/>
            <a:ext cx="600892" cy="457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4C4B37E-AD6F-4B14-9143-5A165DFCA81B}"/>
              </a:ext>
            </a:extLst>
          </p:cNvPr>
          <p:cNvSpPr txBox="1"/>
          <p:nvPr/>
        </p:nvSpPr>
        <p:spPr>
          <a:xfrm>
            <a:off x="5048905" y="5166574"/>
            <a:ext cx="217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/>
                </a:solidFill>
                <a:latin typeface="+mj-lt"/>
                <a:cs typeface="Arial" pitchFamily="34" charset="0"/>
              </a:rPr>
              <a:t>Coffee</a:t>
            </a:r>
            <a:endParaRPr lang="ko-KR" altLang="en-US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EDC4ED4E-D6D5-40CD-9583-090CB0171ED5}"/>
              </a:ext>
            </a:extLst>
          </p:cNvPr>
          <p:cNvSpPr txBox="1"/>
          <p:nvPr/>
        </p:nvSpPr>
        <p:spPr>
          <a:xfrm>
            <a:off x="2852745" y="5122750"/>
            <a:ext cx="217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accent6"/>
                </a:solidFill>
                <a:latin typeface="+mj-lt"/>
                <a:cs typeface="Arial" pitchFamily="34" charset="0"/>
              </a:rPr>
              <a:t>ChickenBurger</a:t>
            </a:r>
            <a:endParaRPr lang="ko-KR" altLang="en-US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8C5BFD03-1CB4-4A70-80D1-F89F73678FEC}"/>
              </a:ext>
            </a:extLst>
          </p:cNvPr>
          <p:cNvSpPr txBox="1"/>
          <p:nvPr/>
        </p:nvSpPr>
        <p:spPr>
          <a:xfrm>
            <a:off x="7618895" y="4371776"/>
            <a:ext cx="4049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Support		= </a:t>
            </a:r>
            <a:r>
              <a:rPr lang="en-US" altLang="ko-KR" b="1" dirty="0" smtClean="0">
                <a:solidFill>
                  <a:schemeClr val="accent6"/>
                </a:solidFill>
                <a:latin typeface="+mj-lt"/>
                <a:cs typeface="Arial" pitchFamily="34" charset="0"/>
              </a:rPr>
              <a:t>0,11</a:t>
            </a:r>
          </a:p>
          <a:p>
            <a:r>
              <a:rPr lang="en-US" altLang="ko-KR" b="1" dirty="0" smtClean="0">
                <a:solidFill>
                  <a:schemeClr val="accent6"/>
                </a:solidFill>
                <a:latin typeface="+mj-lt"/>
                <a:cs typeface="Arial" pitchFamily="34" charset="0"/>
              </a:rPr>
              <a:t>Confidence	= 0,50</a:t>
            </a:r>
          </a:p>
          <a:p>
            <a:r>
              <a:rPr lang="en-US" altLang="ko-KR" b="1" dirty="0" smtClean="0">
                <a:solidFill>
                  <a:schemeClr val="accent6"/>
                </a:solidFill>
                <a:latin typeface="+mj-lt"/>
                <a:cs typeface="Arial" pitchFamily="34" charset="0"/>
              </a:rPr>
              <a:t>Lift</a:t>
            </a:r>
            <a:r>
              <a:rPr lang="en-US" altLang="ko-KR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		= </a:t>
            </a:r>
            <a:r>
              <a:rPr lang="en-US" altLang="ko-KR" b="1" dirty="0" smtClean="0">
                <a:solidFill>
                  <a:schemeClr val="accent6"/>
                </a:solidFill>
                <a:latin typeface="+mj-lt"/>
                <a:cs typeface="Arial" pitchFamily="34" charset="0"/>
              </a:rPr>
              <a:t>1,8</a:t>
            </a:r>
            <a:r>
              <a:rPr lang="en-US" altLang="ko-KR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	 </a:t>
            </a:r>
            <a:endParaRPr lang="ko-KR" altLang="en-US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67" name="Arrow: Right 43">
            <a:extLst>
              <a:ext uri="{FF2B5EF4-FFF2-40B4-BE49-F238E27FC236}">
                <a16:creationId xmlns:a16="http://schemas.microsoft.com/office/drawing/2014/main" xmlns="" id="{763A0C21-3A33-4D1E-9942-8F19FF908D0D}"/>
              </a:ext>
            </a:extLst>
          </p:cNvPr>
          <p:cNvSpPr/>
          <p:nvPr/>
        </p:nvSpPr>
        <p:spPr>
          <a:xfrm>
            <a:off x="4687334" y="4582508"/>
            <a:ext cx="632238" cy="322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hevron 67"/>
          <p:cNvSpPr/>
          <p:nvPr/>
        </p:nvSpPr>
        <p:spPr>
          <a:xfrm>
            <a:off x="6932024" y="4515393"/>
            <a:ext cx="600892" cy="457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0" name="Picture 2" descr="C:\Users\haniam064181\Pictures\COFFEE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19688" y="4101737"/>
            <a:ext cx="1081011" cy="1167492"/>
          </a:xfrm>
          <a:prstGeom prst="rect">
            <a:avLst/>
          </a:prstGeom>
          <a:noFill/>
        </p:spPr>
      </p:pic>
      <p:pic>
        <p:nvPicPr>
          <p:cNvPr id="69" name="Picture 2" descr="C:\Users\haniam064181\Pictures\CHICKE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82109" y="4140926"/>
            <a:ext cx="1224578" cy="12245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9064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28800" y="927463"/>
            <a:ext cx="8490857" cy="42976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ysClr val="windowText" lastClr="000000"/>
                </a:solidFill>
                <a:latin typeface="Segoe UI Black" pitchFamily="34" charset="0"/>
                <a:ea typeface="Segoe UI Black" pitchFamily="34" charset="0"/>
              </a:rPr>
              <a:t>ASOSIASI ANTARA </a:t>
            </a:r>
          </a:p>
          <a:p>
            <a:pPr algn="ctr"/>
            <a:r>
              <a:rPr lang="en-US" sz="4400" dirty="0" smtClean="0">
                <a:solidFill>
                  <a:sysClr val="windowText" lastClr="000000"/>
                </a:solidFill>
                <a:latin typeface="Segoe UI Black" pitchFamily="34" charset="0"/>
                <a:ea typeface="Segoe UI Black" pitchFamily="34" charset="0"/>
              </a:rPr>
              <a:t>JENIS</a:t>
            </a:r>
            <a:r>
              <a:rPr lang="en-US" sz="4400" dirty="0" smtClean="0">
                <a:latin typeface="Segoe UI Black" pitchFamily="34" charset="0"/>
                <a:ea typeface="Segoe UI Black" pitchFamily="34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Segoe UI Black" pitchFamily="34" charset="0"/>
                <a:ea typeface="Segoe UI Black" pitchFamily="34" charset="0"/>
              </a:rPr>
              <a:t>MAKANAN,</a:t>
            </a:r>
            <a:r>
              <a:rPr lang="en-US" sz="4400" dirty="0" smtClean="0">
                <a:latin typeface="Segoe UI Black" pitchFamily="34" charset="0"/>
                <a:ea typeface="Segoe UI Black" pitchFamily="34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Segoe UI Black" pitchFamily="34" charset="0"/>
                <a:ea typeface="Segoe UI Black" pitchFamily="34" charset="0"/>
              </a:rPr>
              <a:t>MINUMAN, </a:t>
            </a:r>
            <a:r>
              <a:rPr lang="en-US" sz="4400" dirty="0" smtClean="0">
                <a:solidFill>
                  <a:schemeClr val="tx1"/>
                </a:solidFill>
                <a:latin typeface="Segoe UI Black" pitchFamily="34" charset="0"/>
                <a:ea typeface="Segoe UI Black" pitchFamily="34" charset="0"/>
              </a:rPr>
              <a:t>DAN </a:t>
            </a:r>
            <a:r>
              <a:rPr lang="en-US" sz="4400" dirty="0" smtClean="0">
                <a:solidFill>
                  <a:srgbClr val="FF0000"/>
                </a:solidFill>
                <a:latin typeface="Segoe UI Black" pitchFamily="34" charset="0"/>
                <a:ea typeface="Segoe UI Black" pitchFamily="34" charset="0"/>
              </a:rPr>
              <a:t>GENDER</a:t>
            </a:r>
          </a:p>
          <a:p>
            <a:pPr algn="ctr"/>
            <a:r>
              <a:rPr lang="en-US" sz="4400" dirty="0" smtClean="0">
                <a:solidFill>
                  <a:schemeClr val="tx1"/>
                </a:solidFill>
                <a:latin typeface="Segoe UI Black" pitchFamily="34" charset="0"/>
                <a:ea typeface="Segoe UI Black" pitchFamily="34" charset="0"/>
              </a:rPr>
              <a:t>TERBESAR</a:t>
            </a:r>
            <a:endParaRPr lang="en-US" sz="4400" dirty="0">
              <a:solidFill>
                <a:srgbClr val="FF0000"/>
              </a:solidFill>
              <a:latin typeface="Segoe UI Black" pitchFamily="34" charset="0"/>
              <a:ea typeface="Segoe UI Black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140E042-B11C-46E0-973C-02DE46223EBC}"/>
              </a:ext>
            </a:extLst>
          </p:cNvPr>
          <p:cNvCxnSpPr>
            <a:cxnSpLocks/>
          </p:cNvCxnSpPr>
          <p:nvPr/>
        </p:nvCxnSpPr>
        <p:spPr>
          <a:xfrm>
            <a:off x="2705100" y="469458"/>
            <a:ext cx="90392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79C952A-930B-4039-A22E-B2E0E6A35152}"/>
              </a:ext>
            </a:extLst>
          </p:cNvPr>
          <p:cNvSpPr txBox="1"/>
          <p:nvPr/>
        </p:nvSpPr>
        <p:spPr>
          <a:xfrm>
            <a:off x="62119" y="3105834"/>
            <a:ext cx="3013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The Result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 Black" pitchFamily="34" charset="0"/>
              <a:cs typeface="Arial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4F3C4EA4-F7AE-4D2C-AF02-E615DFFC0C0E}"/>
              </a:ext>
            </a:extLst>
          </p:cNvPr>
          <p:cNvCxnSpPr>
            <a:cxnSpLocks/>
          </p:cNvCxnSpPr>
          <p:nvPr/>
        </p:nvCxnSpPr>
        <p:spPr>
          <a:xfrm flipV="1">
            <a:off x="11744325" y="469458"/>
            <a:ext cx="0" cy="591908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2CC377D-6BF4-4B40-AA55-94D2E6B5AE05}"/>
              </a:ext>
            </a:extLst>
          </p:cNvPr>
          <p:cNvCxnSpPr>
            <a:cxnSpLocks/>
          </p:cNvCxnSpPr>
          <p:nvPr/>
        </p:nvCxnSpPr>
        <p:spPr>
          <a:xfrm flipV="1">
            <a:off x="2943225" y="6376284"/>
            <a:ext cx="8801100" cy="1225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8" name="Picture 6" descr="Hasil gambar untuk coke png">
            <a:extLst>
              <a:ext uri="{FF2B5EF4-FFF2-40B4-BE49-F238E27FC236}">
                <a16:creationId xmlns:a16="http://schemas.microsoft.com/office/drawing/2014/main" xmlns="" id="{23000D6C-A2E7-48D7-A712-83CD28B91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74242" y="744582"/>
            <a:ext cx="1160149" cy="128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asil gambar untuk cheese burger png">
            <a:extLst>
              <a:ext uri="{FF2B5EF4-FFF2-40B4-BE49-F238E27FC236}">
                <a16:creationId xmlns:a16="http://schemas.microsoft.com/office/drawing/2014/main" xmlns="" id="{1869FFD3-DB01-4191-B0E2-4208567B9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6803" y="1005840"/>
            <a:ext cx="1512348" cy="117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7815272-923D-46CA-8524-E3C7E01FA1B9}"/>
              </a:ext>
            </a:extLst>
          </p:cNvPr>
          <p:cNvSpPr txBox="1"/>
          <p:nvPr/>
        </p:nvSpPr>
        <p:spPr>
          <a:xfrm>
            <a:off x="8585976" y="975013"/>
            <a:ext cx="2806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Support		= </a:t>
            </a:r>
            <a:r>
              <a:rPr lang="en-US" altLang="ko-KR" b="1" dirty="0" smtClean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0,1</a:t>
            </a:r>
            <a:endParaRPr lang="en-US" altLang="ko-KR" b="1" dirty="0">
              <a:solidFill>
                <a:schemeClr val="accent6"/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ko-KR" b="1" dirty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Confidence	= 1</a:t>
            </a:r>
          </a:p>
          <a:p>
            <a:r>
              <a:rPr lang="en-US" altLang="ko-KR" b="1" dirty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Lift		= 4,52	 </a:t>
            </a:r>
            <a:endParaRPr lang="ko-KR" altLang="en-US" b="1" dirty="0">
              <a:solidFill>
                <a:schemeClr val="accent6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xmlns="" id="{B5DC0FC7-D043-4C03-8F9D-4EA7AE249020}"/>
              </a:ext>
            </a:extLst>
          </p:cNvPr>
          <p:cNvSpPr/>
          <p:nvPr/>
        </p:nvSpPr>
        <p:spPr>
          <a:xfrm>
            <a:off x="6393835" y="1347084"/>
            <a:ext cx="632238" cy="322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C866F2D-99B8-4992-B837-6992E6852FBB}"/>
              </a:ext>
            </a:extLst>
          </p:cNvPr>
          <p:cNvSpPr txBox="1"/>
          <p:nvPr/>
        </p:nvSpPr>
        <p:spPr>
          <a:xfrm>
            <a:off x="7465558" y="2175342"/>
            <a:ext cx="100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Coke</a:t>
            </a:r>
            <a:endParaRPr lang="ko-KR" altLang="en-US" b="1" dirty="0">
              <a:solidFill>
                <a:schemeClr val="accent6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CD75AB2-B9BE-4C56-B2DF-16F098B54D2A}"/>
              </a:ext>
            </a:extLst>
          </p:cNvPr>
          <p:cNvSpPr txBox="1"/>
          <p:nvPr/>
        </p:nvSpPr>
        <p:spPr>
          <a:xfrm>
            <a:off x="4212394" y="2119203"/>
            <a:ext cx="217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CheeseBurger</a:t>
            </a:r>
            <a:endParaRPr lang="ko-KR" altLang="en-US" b="1" dirty="0">
              <a:solidFill>
                <a:schemeClr val="accent6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47427D4-4EEF-463A-A27E-A185FBF73AA8}"/>
              </a:ext>
            </a:extLst>
          </p:cNvPr>
          <p:cNvSpPr txBox="1"/>
          <p:nvPr/>
        </p:nvSpPr>
        <p:spPr>
          <a:xfrm>
            <a:off x="3239588" y="4119458"/>
            <a:ext cx="8048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Segoe UI Semilight" pitchFamily="34" charset="0"/>
                <a:cs typeface="Segoe UI Semilight" pitchFamily="34" charset="0"/>
              </a:rPr>
              <a:t>10%</a:t>
            </a:r>
            <a:r>
              <a:rPr lang="en-US" altLang="ko-KR" sz="2200" b="1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200" b="1" dirty="0" err="1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pelanggan</a:t>
            </a:r>
            <a:r>
              <a:rPr lang="en-US" altLang="ko-KR" sz="2200" b="1" dirty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200" b="1" dirty="0" err="1" smtClean="0">
                <a:solidFill>
                  <a:srgbClr val="F949E4"/>
                </a:solidFill>
                <a:latin typeface="Segoe UI Semilight" pitchFamily="34" charset="0"/>
                <a:cs typeface="Segoe UI Semilight" pitchFamily="34" charset="0"/>
              </a:rPr>
              <a:t>perempuan</a:t>
            </a:r>
            <a:r>
              <a:rPr lang="en-US" altLang="ko-KR" sz="2200" b="1" dirty="0" smtClean="0">
                <a:solidFill>
                  <a:srgbClr val="F949E4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200" b="1" dirty="0" err="1" smtClean="0">
                <a:latin typeface="Segoe UI Semilight" pitchFamily="34" charset="0"/>
                <a:cs typeface="Segoe UI Semilight" pitchFamily="34" charset="0"/>
              </a:rPr>
              <a:t>membeli</a:t>
            </a:r>
            <a:r>
              <a:rPr lang="en-US" altLang="ko-KR" sz="2200" b="1" dirty="0" smtClean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400" b="1" dirty="0">
                <a:latin typeface="Segoe UI Semilight" pitchFamily="34" charset="0"/>
                <a:cs typeface="Segoe UI Semilight" pitchFamily="34" charset="0"/>
              </a:rPr>
              <a:t>cheese burger </a:t>
            </a:r>
            <a:r>
              <a:rPr lang="en-US" altLang="ko-KR" sz="2200" b="1" dirty="0">
                <a:latin typeface="Segoe UI Semilight" pitchFamily="34" charset="0"/>
                <a:cs typeface="Segoe UI Semilight" pitchFamily="34" charset="0"/>
              </a:rPr>
              <a:t>dan </a:t>
            </a:r>
            <a:r>
              <a:rPr lang="en-US" altLang="ko-KR" sz="2400" b="1" dirty="0">
                <a:latin typeface="Segoe UI Semilight" pitchFamily="34" charset="0"/>
                <a:cs typeface="Segoe UI Semilight" pitchFamily="34" charset="0"/>
              </a:rPr>
              <a:t>coke</a:t>
            </a:r>
            <a:endParaRPr lang="en-US" altLang="ko-KR" sz="2200" b="1" dirty="0">
              <a:latin typeface="Segoe UI Semilight" pitchFamily="34" charset="0"/>
              <a:cs typeface="Segoe UI Semilight" pitchFamily="34" charset="0"/>
            </a:endParaRPr>
          </a:p>
          <a:p>
            <a:pPr algn="ctr"/>
            <a:r>
              <a:rPr lang="en-US" altLang="ko-KR" sz="2800" b="1" dirty="0">
                <a:latin typeface="Segoe UI Semilight" pitchFamily="34" charset="0"/>
                <a:cs typeface="Segoe UI Semilight" pitchFamily="34" charset="0"/>
              </a:rPr>
              <a:t>100%</a:t>
            </a:r>
            <a:r>
              <a:rPr lang="en-US" altLang="ko-KR" sz="2200" b="1" dirty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200" b="1" dirty="0" err="1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pelanggan</a:t>
            </a:r>
            <a:r>
              <a:rPr lang="en-US" altLang="ko-KR" sz="2200" b="1" dirty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200" b="1" dirty="0" err="1" smtClean="0">
                <a:solidFill>
                  <a:srgbClr val="F949E4"/>
                </a:solidFill>
                <a:latin typeface="Segoe UI Semilight" pitchFamily="34" charset="0"/>
                <a:cs typeface="Segoe UI Semilight" pitchFamily="34" charset="0"/>
              </a:rPr>
              <a:t>perempuan</a:t>
            </a:r>
            <a:r>
              <a:rPr lang="en-US" altLang="ko-KR" sz="2200" b="1" dirty="0" smtClean="0">
                <a:solidFill>
                  <a:srgbClr val="F949E4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200" b="1" dirty="0" smtClean="0">
                <a:solidFill>
                  <a:srgbClr val="F949E4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200" b="1" dirty="0" err="1" smtClean="0">
                <a:latin typeface="Segoe UI Semilight" pitchFamily="34" charset="0"/>
                <a:cs typeface="Segoe UI Semilight" pitchFamily="34" charset="0"/>
              </a:rPr>
              <a:t>cenderung</a:t>
            </a:r>
            <a:r>
              <a:rPr lang="en-US" altLang="ko-KR" sz="2200" b="1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200" b="1" dirty="0" err="1">
                <a:latin typeface="Segoe UI Semilight" pitchFamily="34" charset="0"/>
                <a:cs typeface="Segoe UI Semilight" pitchFamily="34" charset="0"/>
              </a:rPr>
              <a:t>membeli</a:t>
            </a:r>
            <a:r>
              <a:rPr lang="en-US" altLang="ko-KR" sz="2200" b="1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400" b="1" dirty="0">
                <a:latin typeface="Segoe UI Semilight" pitchFamily="34" charset="0"/>
                <a:cs typeface="Segoe UI Semilight" pitchFamily="34" charset="0"/>
              </a:rPr>
              <a:t>coke</a:t>
            </a:r>
            <a:r>
              <a:rPr lang="en-US" altLang="ko-KR" sz="2200" b="1" dirty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200" b="1" dirty="0" err="1" smtClean="0">
                <a:latin typeface="Segoe UI Semilight" pitchFamily="34" charset="0"/>
                <a:cs typeface="Segoe UI Semilight" pitchFamily="34" charset="0"/>
              </a:rPr>
              <a:t>setelah</a:t>
            </a:r>
            <a:r>
              <a:rPr lang="en-US" altLang="ko-KR" sz="2200" b="1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200" b="1" dirty="0" err="1" smtClean="0">
                <a:latin typeface="Segoe UI Semilight" pitchFamily="34" charset="0"/>
                <a:cs typeface="Segoe UI Semilight" pitchFamily="34" charset="0"/>
              </a:rPr>
              <a:t>membeli</a:t>
            </a:r>
            <a:r>
              <a:rPr lang="en-US" altLang="ko-KR" sz="2200" b="1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400" b="1" dirty="0">
                <a:latin typeface="Segoe UI Semilight" pitchFamily="34" charset="0"/>
                <a:cs typeface="Segoe UI Semilight" pitchFamily="34" charset="0"/>
              </a:rPr>
              <a:t>cheese </a:t>
            </a:r>
            <a:r>
              <a:rPr lang="en-US" altLang="ko-KR" sz="2400" b="1" dirty="0" smtClean="0">
                <a:latin typeface="Segoe UI Semilight" pitchFamily="34" charset="0"/>
                <a:cs typeface="Segoe UI Semilight" pitchFamily="34" charset="0"/>
              </a:rPr>
              <a:t>burger</a:t>
            </a:r>
          </a:p>
          <a:p>
            <a:pPr algn="ctr"/>
            <a:r>
              <a:rPr lang="en-US" altLang="ko-KR" sz="1200" b="1" dirty="0" err="1" smtClean="0">
                <a:latin typeface="Segoe UI Semilight" pitchFamily="34" charset="0"/>
                <a:cs typeface="Segoe UI Semilight" pitchFamily="34" charset="0"/>
              </a:rPr>
              <a:t>Begitu</a:t>
            </a:r>
            <a:r>
              <a:rPr lang="en-US" altLang="ko-KR" sz="1200" b="1" dirty="0" smtClean="0">
                <a:latin typeface="Segoe UI Semilight" pitchFamily="34" charset="0"/>
                <a:cs typeface="Segoe UI Semilight" pitchFamily="34" charset="0"/>
              </a:rPr>
              <a:t> pula </a:t>
            </a:r>
            <a:r>
              <a:rPr lang="en-US" altLang="ko-KR" sz="1200" b="1" dirty="0" err="1" smtClean="0">
                <a:latin typeface="Segoe UI Semilight" pitchFamily="34" charset="0"/>
                <a:cs typeface="Segoe UI Semilight" pitchFamily="34" charset="0"/>
              </a:rPr>
              <a:t>Perempuan</a:t>
            </a:r>
            <a:r>
              <a:rPr lang="en-US" altLang="ko-KR" sz="1200" b="1" dirty="0" smtClean="0">
                <a:latin typeface="Segoe UI Semilight" pitchFamily="34" charset="0"/>
                <a:cs typeface="Segoe UI Semilight" pitchFamily="34" charset="0"/>
              </a:rPr>
              <a:t> Coke yang </a:t>
            </a:r>
            <a:r>
              <a:rPr lang="en-US" altLang="ko-KR" sz="1200" b="1" dirty="0" err="1" smtClean="0">
                <a:latin typeface="Segoe UI Semilight" pitchFamily="34" charset="0"/>
                <a:cs typeface="Segoe UI Semilight" pitchFamily="34" charset="0"/>
              </a:rPr>
              <a:t>membeli</a:t>
            </a:r>
            <a:r>
              <a:rPr lang="en-US" altLang="ko-KR" sz="1200" b="1" dirty="0" smtClean="0">
                <a:latin typeface="Segoe UI Semilight" pitchFamily="34" charset="0"/>
                <a:cs typeface="Segoe UI Semilight" pitchFamily="34" charset="0"/>
              </a:rPr>
              <a:t> Cheeseburger</a:t>
            </a:r>
            <a:endParaRPr lang="en-US" altLang="ko-KR" sz="1200" b="1" dirty="0">
              <a:latin typeface="Segoe UI Semilight" pitchFamily="34" charset="0"/>
              <a:cs typeface="Segoe UI Semilight" pitchFamily="34" charset="0"/>
            </a:endParaRPr>
          </a:p>
          <a:p>
            <a:pPr algn="ctr"/>
            <a:r>
              <a:rPr lang="en-US" altLang="ko-KR" sz="2200" b="1" dirty="0" err="1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Hubungan</a:t>
            </a:r>
            <a:r>
              <a:rPr lang="en-US" altLang="ko-KR" sz="2200" b="1" dirty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200" b="1" dirty="0" err="1" smtClean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antara</a:t>
            </a:r>
            <a:r>
              <a:rPr lang="en-US" altLang="ko-KR" sz="2200" b="1" dirty="0" smtClean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200" b="1" dirty="0" err="1" smtClean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pelanggan</a:t>
            </a:r>
            <a:r>
              <a:rPr lang="en-US" altLang="ko-KR" sz="2200" b="1" dirty="0" smtClean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200" b="1" dirty="0" err="1" smtClean="0">
                <a:solidFill>
                  <a:srgbClr val="F949E4"/>
                </a:solidFill>
                <a:latin typeface="Segoe UI Semilight" pitchFamily="34" charset="0"/>
                <a:cs typeface="Segoe UI Semilight" pitchFamily="34" charset="0"/>
              </a:rPr>
              <a:t>perempuan</a:t>
            </a:r>
            <a:r>
              <a:rPr lang="en-US" altLang="ko-KR" sz="2200" b="1" dirty="0" smtClean="0">
                <a:solidFill>
                  <a:srgbClr val="F949E4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000" b="1" dirty="0" smtClean="0">
                <a:solidFill>
                  <a:schemeClr val="accent2">
                    <a:lumMod val="5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yang </a:t>
            </a:r>
            <a:r>
              <a:rPr lang="en-US" altLang="ko-KR" sz="2000" b="1" dirty="0" err="1" smtClean="0">
                <a:solidFill>
                  <a:schemeClr val="accent2">
                    <a:lumMod val="5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membeli</a:t>
            </a:r>
            <a:r>
              <a:rPr lang="en-US" altLang="ko-KR" sz="2200" b="1" dirty="0" smtClean="0">
                <a:solidFill>
                  <a:srgbClr val="F949E4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400" b="1" dirty="0" smtClean="0">
                <a:solidFill>
                  <a:schemeClr val="accent2">
                    <a:lumMod val="5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cheese </a:t>
            </a:r>
            <a:r>
              <a:rPr lang="en-US" altLang="ko-KR" sz="2400" b="1" dirty="0">
                <a:solidFill>
                  <a:schemeClr val="accent2">
                    <a:lumMod val="5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burger </a:t>
            </a:r>
            <a:r>
              <a:rPr lang="en-US" altLang="ko-KR" sz="2200" b="1" dirty="0" err="1" smtClean="0">
                <a:solidFill>
                  <a:schemeClr val="accent2">
                    <a:lumMod val="5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lalu</a:t>
            </a:r>
            <a:r>
              <a:rPr lang="en-US" altLang="ko-KR" sz="2200" b="1" dirty="0" smtClean="0">
                <a:solidFill>
                  <a:schemeClr val="accent2">
                    <a:lumMod val="5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200" b="1" dirty="0" err="1" smtClean="0">
                <a:solidFill>
                  <a:schemeClr val="accent2">
                    <a:lumMod val="5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membeli</a:t>
            </a:r>
            <a:r>
              <a:rPr lang="en-US" altLang="ko-KR" sz="2200" b="1" dirty="0" smtClean="0">
                <a:solidFill>
                  <a:schemeClr val="accent2">
                    <a:lumMod val="5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400" b="1" dirty="0" smtClean="0">
                <a:solidFill>
                  <a:schemeClr val="accent2">
                    <a:lumMod val="5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coke</a:t>
            </a:r>
            <a:r>
              <a:rPr lang="en-US" altLang="ko-KR" sz="2200" b="1" dirty="0" smtClean="0">
                <a:solidFill>
                  <a:schemeClr val="accent2">
                    <a:lumMod val="5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Segoe UI Semilight" pitchFamily="34" charset="0"/>
                <a:cs typeface="Segoe UI Semilight" pitchFamily="34" charset="0"/>
              </a:rPr>
              <a:t>‘</a:t>
            </a:r>
            <a:r>
              <a:rPr lang="en-US" altLang="ko-KR" sz="2800" b="1" dirty="0" err="1">
                <a:solidFill>
                  <a:srgbClr val="FF0000"/>
                </a:solidFill>
                <a:latin typeface="Segoe UI Semilight" pitchFamily="34" charset="0"/>
                <a:cs typeface="Segoe UI Semilight" pitchFamily="34" charset="0"/>
              </a:rPr>
              <a:t>kuat</a:t>
            </a:r>
            <a:r>
              <a:rPr lang="en-US" altLang="ko-KR" sz="2800" b="1" dirty="0">
                <a:solidFill>
                  <a:srgbClr val="FF0000"/>
                </a:solidFill>
                <a:latin typeface="Segoe UI Semilight" pitchFamily="34" charset="0"/>
                <a:cs typeface="Segoe UI Semilight" pitchFamily="34" charset="0"/>
              </a:rPr>
              <a:t>’.</a:t>
            </a:r>
            <a:endParaRPr lang="en-US" altLang="ko-KR" sz="2200" b="1" dirty="0">
              <a:solidFill>
                <a:srgbClr val="FF0000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xmlns="" id="{EE9DF80F-D3E0-43B9-9E95-D59BF1DBE769}"/>
              </a:ext>
            </a:extLst>
          </p:cNvPr>
          <p:cNvSpPr>
            <a:spLocks/>
          </p:cNvSpPr>
          <p:nvPr/>
        </p:nvSpPr>
        <p:spPr bwMode="auto">
          <a:xfrm>
            <a:off x="3383281" y="548640"/>
            <a:ext cx="705394" cy="1920239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CD75AB2-B9BE-4C56-B2DF-16F098B54D2A}"/>
              </a:ext>
            </a:extLst>
          </p:cNvPr>
          <p:cNvSpPr txBox="1"/>
          <p:nvPr/>
        </p:nvSpPr>
        <p:spPr>
          <a:xfrm>
            <a:off x="2653559" y="2532860"/>
            <a:ext cx="217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latin typeface="Segoe UI Semilight" pitchFamily="34" charset="0"/>
                <a:cs typeface="Segoe UI Semilight" pitchFamily="34" charset="0"/>
              </a:rPr>
              <a:t>Perempuan</a:t>
            </a:r>
            <a:endParaRPr lang="ko-KR" altLang="en-US" b="1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xmlns="" id="{EE9DF80F-D3E0-43B9-9E95-D59BF1DBE769}"/>
              </a:ext>
            </a:extLst>
          </p:cNvPr>
          <p:cNvSpPr>
            <a:spLocks/>
          </p:cNvSpPr>
          <p:nvPr/>
        </p:nvSpPr>
        <p:spPr bwMode="auto">
          <a:xfrm>
            <a:off x="4828903" y="2886891"/>
            <a:ext cx="500742" cy="1132114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pic>
        <p:nvPicPr>
          <p:cNvPr id="17" name="Picture 8" descr="Hasil gambar untuk cheese burger png">
            <a:extLst>
              <a:ext uri="{FF2B5EF4-FFF2-40B4-BE49-F238E27FC236}">
                <a16:creationId xmlns:a16="http://schemas.microsoft.com/office/drawing/2014/main" xmlns="" id="{1869FFD3-DB01-4191-B0E2-4208567B9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0781" y="3248784"/>
            <a:ext cx="891700" cy="69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Right 23">
            <a:extLst>
              <a:ext uri="{FF2B5EF4-FFF2-40B4-BE49-F238E27FC236}">
                <a16:creationId xmlns:a16="http://schemas.microsoft.com/office/drawing/2014/main" xmlns="" id="{B5DC0FC7-D043-4C03-8F9D-4EA7AE249020}"/>
              </a:ext>
            </a:extLst>
          </p:cNvPr>
          <p:cNvSpPr/>
          <p:nvPr/>
        </p:nvSpPr>
        <p:spPr>
          <a:xfrm>
            <a:off x="6559298" y="3419724"/>
            <a:ext cx="632238" cy="322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6" descr="Hasil gambar untuk coke png">
            <a:extLst>
              <a:ext uri="{FF2B5EF4-FFF2-40B4-BE49-F238E27FC236}">
                <a16:creationId xmlns:a16="http://schemas.microsoft.com/office/drawing/2014/main" xmlns="" id="{23000D6C-A2E7-48D7-A712-83CD28B91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63156" y="3081217"/>
            <a:ext cx="780889" cy="86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7815272-923D-46CA-8524-E3C7E01FA1B9}"/>
              </a:ext>
            </a:extLst>
          </p:cNvPr>
          <p:cNvSpPr txBox="1"/>
          <p:nvPr/>
        </p:nvSpPr>
        <p:spPr>
          <a:xfrm>
            <a:off x="8633873" y="2851710"/>
            <a:ext cx="2806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Support		= </a:t>
            </a:r>
            <a:r>
              <a:rPr lang="en-US" altLang="ko-KR" b="1" dirty="0" smtClean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0,1</a:t>
            </a:r>
            <a:endParaRPr lang="en-US" altLang="ko-KR" b="1" dirty="0">
              <a:solidFill>
                <a:schemeClr val="accent6"/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ko-KR" b="1" dirty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Confidence	= </a:t>
            </a:r>
            <a:r>
              <a:rPr lang="en-US" altLang="ko-KR" b="1" dirty="0" smtClean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0,78</a:t>
            </a:r>
            <a:endParaRPr lang="en-US" altLang="ko-KR" b="1" dirty="0">
              <a:solidFill>
                <a:schemeClr val="accent6"/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ko-KR" b="1" dirty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Lift		= </a:t>
            </a:r>
            <a:r>
              <a:rPr lang="en-US" altLang="ko-KR" b="1" dirty="0" smtClean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4,34</a:t>
            </a:r>
            <a:r>
              <a:rPr lang="en-US" altLang="ko-KR" b="1" dirty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	 </a:t>
            </a:r>
            <a:endParaRPr lang="ko-KR" altLang="en-US" b="1" dirty="0">
              <a:solidFill>
                <a:schemeClr val="accent6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CD75AB2-B9BE-4C56-B2DF-16F098B54D2A}"/>
              </a:ext>
            </a:extLst>
          </p:cNvPr>
          <p:cNvSpPr txBox="1"/>
          <p:nvPr/>
        </p:nvSpPr>
        <p:spPr>
          <a:xfrm>
            <a:off x="6877217" y="3804312"/>
            <a:ext cx="217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CheeseBurger</a:t>
            </a:r>
            <a:endParaRPr lang="ko-KR" altLang="en-US" b="1" dirty="0">
              <a:solidFill>
                <a:schemeClr val="accent6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C866F2D-99B8-4992-B837-6992E6852FBB}"/>
              </a:ext>
            </a:extLst>
          </p:cNvPr>
          <p:cNvSpPr txBox="1"/>
          <p:nvPr/>
        </p:nvSpPr>
        <p:spPr>
          <a:xfrm>
            <a:off x="5584507" y="3860451"/>
            <a:ext cx="100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Segoe UI Semilight" pitchFamily="34" charset="0"/>
                <a:cs typeface="Segoe UI Semilight" pitchFamily="34" charset="0"/>
              </a:rPr>
              <a:t>Coke</a:t>
            </a:r>
            <a:endParaRPr lang="ko-KR" altLang="en-US" b="1" dirty="0">
              <a:solidFill>
                <a:schemeClr val="accent6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638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39196C3-A5CD-42E2-8A94-11FF83027740}"/>
              </a:ext>
            </a:extLst>
          </p:cNvPr>
          <p:cNvGrpSpPr/>
          <p:nvPr/>
        </p:nvGrpSpPr>
        <p:grpSpPr>
          <a:xfrm>
            <a:off x="3851853" y="1629308"/>
            <a:ext cx="7813277" cy="592035"/>
            <a:chOff x="3901726" y="1933234"/>
            <a:chExt cx="7749970" cy="59203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4EBB7071-1C5A-4E4D-AD4C-B6BA6EAC7D9D}"/>
                </a:ext>
              </a:extLst>
            </p:cNvPr>
            <p:cNvSpPr/>
            <p:nvPr/>
          </p:nvSpPr>
          <p:spPr>
            <a:xfrm>
              <a:off x="4153981" y="1938915"/>
              <a:ext cx="7497715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24F28EE-2323-476E-9A2B-A4FDFFB83DFD}"/>
                </a:ext>
              </a:extLst>
            </p:cNvPr>
            <p:cNvSpPr/>
            <p:nvPr/>
          </p:nvSpPr>
          <p:spPr>
            <a:xfrm>
              <a:off x="11518685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2DDE5481-8331-4D77-A87C-A18F623F2EAF}"/>
                </a:ext>
              </a:extLst>
            </p:cNvPr>
            <p:cNvSpPr/>
            <p:nvPr/>
          </p:nvSpPr>
          <p:spPr>
            <a:xfrm>
              <a:off x="11398817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23FD28E7-58EC-422B-94CF-330EA67203E7}"/>
                </a:ext>
              </a:extLst>
            </p:cNvPr>
            <p:cNvSpPr/>
            <p:nvPr/>
          </p:nvSpPr>
          <p:spPr>
            <a:xfrm>
              <a:off x="3901726" y="1933234"/>
              <a:ext cx="259017" cy="592035"/>
            </a:xfrm>
            <a:custGeom>
              <a:avLst/>
              <a:gdLst/>
              <a:ahLst/>
              <a:cxnLst/>
              <a:rect l="l" t="t" r="r" b="b"/>
              <a:pathLst>
                <a:path w="215653" h="492919">
                  <a:moveTo>
                    <a:pt x="139304" y="0"/>
                  </a:moveTo>
                  <a:lnTo>
                    <a:pt x="215653" y="0"/>
                  </a:lnTo>
                  <a:lnTo>
                    <a:pt x="215653" y="492919"/>
                  </a:lnTo>
                  <a:lnTo>
                    <a:pt x="121556" y="492919"/>
                  </a:lnTo>
                  <a:lnTo>
                    <a:pt x="121556" y="138299"/>
                  </a:lnTo>
                  <a:cubicBezTo>
                    <a:pt x="87177" y="170446"/>
                    <a:pt x="46658" y="194221"/>
                    <a:pt x="0" y="209625"/>
                  </a:cubicBezTo>
                  <a:lnTo>
                    <a:pt x="0" y="124235"/>
                  </a:lnTo>
                  <a:cubicBezTo>
                    <a:pt x="24557" y="116198"/>
                    <a:pt x="51235" y="100962"/>
                    <a:pt x="80033" y="78526"/>
                  </a:cubicBezTo>
                  <a:cubicBezTo>
                    <a:pt x="108831" y="56090"/>
                    <a:pt x="128588" y="29915"/>
                    <a:pt x="13930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bold" pitchFamily="34" charset="0"/>
                <a:cs typeface="Segoe UI Semibold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1AE5667-ABC1-44FD-9A35-D813A397E045}"/>
              </a:ext>
            </a:extLst>
          </p:cNvPr>
          <p:cNvGrpSpPr/>
          <p:nvPr/>
        </p:nvGrpSpPr>
        <p:grpSpPr>
          <a:xfrm>
            <a:off x="3851854" y="3567852"/>
            <a:ext cx="7784156" cy="602550"/>
            <a:chOff x="3867540" y="3720288"/>
            <a:chExt cx="7784156" cy="6025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246AAA3F-4995-45F6-8F15-3901142F7204}"/>
                </a:ext>
              </a:extLst>
            </p:cNvPr>
            <p:cNvSpPr/>
            <p:nvPr/>
          </p:nvSpPr>
          <p:spPr>
            <a:xfrm>
              <a:off x="4142809" y="3720288"/>
              <a:ext cx="75088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7393BC4A-B483-43B2-94B6-7012C7DDFE20}"/>
                </a:ext>
              </a:extLst>
            </p:cNvPr>
            <p:cNvSpPr/>
            <p:nvPr/>
          </p:nvSpPr>
          <p:spPr>
            <a:xfrm>
              <a:off x="11518685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A3C88E1B-4E30-4FFE-B283-B6AC31C5CC47}"/>
                </a:ext>
              </a:extLst>
            </p:cNvPr>
            <p:cNvSpPr/>
            <p:nvPr/>
          </p:nvSpPr>
          <p:spPr>
            <a:xfrm>
              <a:off x="11398817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89ABB204-EAD0-4D23-B742-DBEF5172C4BD}"/>
                </a:ext>
              </a:extLst>
            </p:cNvPr>
            <p:cNvSpPr/>
            <p:nvPr/>
          </p:nvSpPr>
          <p:spPr>
            <a:xfrm>
              <a:off x="3867540" y="3720747"/>
              <a:ext cx="391741" cy="602091"/>
            </a:xfrm>
            <a:custGeom>
              <a:avLst/>
              <a:gdLst/>
              <a:ahLst/>
              <a:cxnLst/>
              <a:rect l="l" t="t" r="r" b="b"/>
              <a:pathLst>
                <a:path w="326157" h="501291">
                  <a:moveTo>
                    <a:pt x="158391" y="0"/>
                  </a:moveTo>
                  <a:cubicBezTo>
                    <a:pt x="204602" y="0"/>
                    <a:pt x="241660" y="14734"/>
                    <a:pt x="269565" y="44202"/>
                  </a:cubicBezTo>
                  <a:cubicBezTo>
                    <a:pt x="292559" y="68312"/>
                    <a:pt x="304056" y="95548"/>
                    <a:pt x="304056" y="125909"/>
                  </a:cubicBezTo>
                  <a:cubicBezTo>
                    <a:pt x="304056" y="168995"/>
                    <a:pt x="280504" y="203374"/>
                    <a:pt x="233400" y="229047"/>
                  </a:cubicBezTo>
                  <a:cubicBezTo>
                    <a:pt x="261528" y="235074"/>
                    <a:pt x="284020" y="248581"/>
                    <a:pt x="300875" y="269565"/>
                  </a:cubicBezTo>
                  <a:cubicBezTo>
                    <a:pt x="317730" y="290550"/>
                    <a:pt x="326157" y="315888"/>
                    <a:pt x="326157" y="345579"/>
                  </a:cubicBezTo>
                  <a:cubicBezTo>
                    <a:pt x="326157" y="388665"/>
                    <a:pt x="310418" y="425388"/>
                    <a:pt x="278941" y="455749"/>
                  </a:cubicBezTo>
                  <a:cubicBezTo>
                    <a:pt x="247464" y="486110"/>
                    <a:pt x="208285" y="501291"/>
                    <a:pt x="161404" y="501291"/>
                  </a:cubicBezTo>
                  <a:cubicBezTo>
                    <a:pt x="116979" y="501291"/>
                    <a:pt x="80144" y="488510"/>
                    <a:pt x="50899" y="462949"/>
                  </a:cubicBezTo>
                  <a:cubicBezTo>
                    <a:pt x="21655" y="437388"/>
                    <a:pt x="4688" y="403957"/>
                    <a:pt x="0" y="362657"/>
                  </a:cubicBezTo>
                  <a:lnTo>
                    <a:pt x="91083" y="351607"/>
                  </a:lnTo>
                  <a:cubicBezTo>
                    <a:pt x="93985" y="374824"/>
                    <a:pt x="101799" y="392572"/>
                    <a:pt x="114523" y="404850"/>
                  </a:cubicBezTo>
                  <a:cubicBezTo>
                    <a:pt x="127248" y="417128"/>
                    <a:pt x="142652" y="423268"/>
                    <a:pt x="160735" y="423268"/>
                  </a:cubicBezTo>
                  <a:cubicBezTo>
                    <a:pt x="180157" y="423268"/>
                    <a:pt x="196509" y="415901"/>
                    <a:pt x="209792" y="401167"/>
                  </a:cubicBezTo>
                  <a:cubicBezTo>
                    <a:pt x="223075" y="386433"/>
                    <a:pt x="229716" y="366564"/>
                    <a:pt x="229716" y="341561"/>
                  </a:cubicBezTo>
                  <a:cubicBezTo>
                    <a:pt x="229716" y="317897"/>
                    <a:pt x="223354" y="299145"/>
                    <a:pt x="210629" y="285304"/>
                  </a:cubicBezTo>
                  <a:cubicBezTo>
                    <a:pt x="197904" y="271463"/>
                    <a:pt x="182389" y="264542"/>
                    <a:pt x="164083" y="264542"/>
                  </a:cubicBezTo>
                  <a:cubicBezTo>
                    <a:pt x="152028" y="264542"/>
                    <a:pt x="137629" y="266886"/>
                    <a:pt x="120886" y="271575"/>
                  </a:cubicBezTo>
                  <a:lnTo>
                    <a:pt x="131267" y="194891"/>
                  </a:lnTo>
                  <a:cubicBezTo>
                    <a:pt x="156716" y="195561"/>
                    <a:pt x="176138" y="190035"/>
                    <a:pt x="189533" y="178315"/>
                  </a:cubicBezTo>
                  <a:cubicBezTo>
                    <a:pt x="202927" y="166595"/>
                    <a:pt x="209625" y="151024"/>
                    <a:pt x="209625" y="131602"/>
                  </a:cubicBezTo>
                  <a:cubicBezTo>
                    <a:pt x="209625" y="115082"/>
                    <a:pt x="204713" y="101910"/>
                    <a:pt x="194891" y="92088"/>
                  </a:cubicBezTo>
                  <a:cubicBezTo>
                    <a:pt x="185068" y="82265"/>
                    <a:pt x="172008" y="77354"/>
                    <a:pt x="155712" y="77354"/>
                  </a:cubicBezTo>
                  <a:cubicBezTo>
                    <a:pt x="139638" y="77354"/>
                    <a:pt x="125909" y="82935"/>
                    <a:pt x="114523" y="94097"/>
                  </a:cubicBezTo>
                  <a:cubicBezTo>
                    <a:pt x="103138" y="105259"/>
                    <a:pt x="96217" y="121556"/>
                    <a:pt x="93762" y="142987"/>
                  </a:cubicBezTo>
                  <a:lnTo>
                    <a:pt x="7032" y="128253"/>
                  </a:lnTo>
                  <a:cubicBezTo>
                    <a:pt x="13060" y="98562"/>
                    <a:pt x="22157" y="74842"/>
                    <a:pt x="34324" y="57095"/>
                  </a:cubicBezTo>
                  <a:cubicBezTo>
                    <a:pt x="46490" y="39347"/>
                    <a:pt x="63457" y="25394"/>
                    <a:pt x="85223" y="15237"/>
                  </a:cubicBezTo>
                  <a:cubicBezTo>
                    <a:pt x="106989" y="5079"/>
                    <a:pt x="131378" y="0"/>
                    <a:pt x="15839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bold" pitchFamily="34" charset="0"/>
                <a:cs typeface="Segoe UI Semibold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1784475-743A-4D35-9F13-E3E14DEB73A2}"/>
              </a:ext>
            </a:extLst>
          </p:cNvPr>
          <p:cNvGrpSpPr/>
          <p:nvPr/>
        </p:nvGrpSpPr>
        <p:grpSpPr>
          <a:xfrm>
            <a:off x="3851854" y="2598580"/>
            <a:ext cx="7794612" cy="592035"/>
            <a:chOff x="3857084" y="2826990"/>
            <a:chExt cx="7794612" cy="592035"/>
          </a:xfrm>
        </p:grpSpPr>
        <p:sp>
          <p:nvSpPr>
            <p:cNvPr id="63" name="Isosceles Triangle 1">
              <a:extLst>
                <a:ext uri="{FF2B5EF4-FFF2-40B4-BE49-F238E27FC236}">
                  <a16:creationId xmlns:a16="http://schemas.microsoft.com/office/drawing/2014/main" xmlns="" id="{DA1E8F3F-9BF5-49C0-AFF3-1BC9DEDC263D}"/>
                </a:ext>
              </a:extLst>
            </p:cNvPr>
            <p:cNvSpPr/>
            <p:nvPr/>
          </p:nvSpPr>
          <p:spPr>
            <a:xfrm>
              <a:off x="3894519" y="2833415"/>
              <a:ext cx="7757177" cy="583725"/>
            </a:xfrm>
            <a:custGeom>
              <a:avLst/>
              <a:gdLst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1851" h="648000">
                  <a:moveTo>
                    <a:pt x="208160" y="0"/>
                  </a:moveTo>
                  <a:lnTo>
                    <a:pt x="8101851" y="0"/>
                  </a:lnTo>
                  <a:lnTo>
                    <a:pt x="8101851" y="648000"/>
                  </a:lnTo>
                  <a:lnTo>
                    <a:pt x="416319" y="648000"/>
                  </a:lnTo>
                  <a:lnTo>
                    <a:pt x="208160" y="648000"/>
                  </a:lnTo>
                  <a:lnTo>
                    <a:pt x="0" y="648000"/>
                  </a:lnTo>
                  <a:cubicBezTo>
                    <a:pt x="94637" y="536995"/>
                    <a:pt x="81060" y="391484"/>
                    <a:pt x="283910" y="314984"/>
                  </a:cubicBezTo>
                  <a:cubicBezTo>
                    <a:pt x="478696" y="115099"/>
                    <a:pt x="208160" y="96368"/>
                    <a:pt x="20816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F6ED3220-296A-400D-A23C-A86854610989}"/>
                </a:ext>
              </a:extLst>
            </p:cNvPr>
            <p:cNvSpPr/>
            <p:nvPr/>
          </p:nvSpPr>
          <p:spPr>
            <a:xfrm>
              <a:off x="3857084" y="2826990"/>
              <a:ext cx="396164" cy="592035"/>
            </a:xfrm>
            <a:custGeom>
              <a:avLst/>
              <a:gdLst/>
              <a:ahLst/>
              <a:cxnLst/>
              <a:rect l="l" t="t" r="r" b="b"/>
              <a:pathLst>
                <a:path w="329840" h="492919">
                  <a:moveTo>
                    <a:pt x="174129" y="0"/>
                  </a:moveTo>
                  <a:cubicBezTo>
                    <a:pt x="222572" y="0"/>
                    <a:pt x="260635" y="13060"/>
                    <a:pt x="288317" y="39179"/>
                  </a:cubicBezTo>
                  <a:cubicBezTo>
                    <a:pt x="315999" y="65299"/>
                    <a:pt x="329840" y="97780"/>
                    <a:pt x="329840" y="136625"/>
                  </a:cubicBezTo>
                  <a:cubicBezTo>
                    <a:pt x="329840" y="158726"/>
                    <a:pt x="325878" y="179766"/>
                    <a:pt x="317952" y="199746"/>
                  </a:cubicBezTo>
                  <a:cubicBezTo>
                    <a:pt x="310027" y="219727"/>
                    <a:pt x="297470" y="240655"/>
                    <a:pt x="280280" y="262533"/>
                  </a:cubicBezTo>
                  <a:cubicBezTo>
                    <a:pt x="268895" y="277044"/>
                    <a:pt x="248357" y="297917"/>
                    <a:pt x="218665" y="325153"/>
                  </a:cubicBezTo>
                  <a:cubicBezTo>
                    <a:pt x="188974" y="352388"/>
                    <a:pt x="170166" y="370471"/>
                    <a:pt x="162241" y="379401"/>
                  </a:cubicBezTo>
                  <a:cubicBezTo>
                    <a:pt x="154316" y="388330"/>
                    <a:pt x="147898" y="397037"/>
                    <a:pt x="142986" y="405520"/>
                  </a:cubicBezTo>
                  <a:lnTo>
                    <a:pt x="329840" y="405520"/>
                  </a:lnTo>
                  <a:lnTo>
                    <a:pt x="329840" y="492919"/>
                  </a:lnTo>
                  <a:lnTo>
                    <a:pt x="0" y="492919"/>
                  </a:lnTo>
                  <a:cubicBezTo>
                    <a:pt x="3572" y="459879"/>
                    <a:pt x="14287" y="428570"/>
                    <a:pt x="32147" y="398990"/>
                  </a:cubicBezTo>
                  <a:cubicBezTo>
                    <a:pt x="50006" y="369410"/>
                    <a:pt x="85278" y="330176"/>
                    <a:pt x="137963" y="281286"/>
                  </a:cubicBezTo>
                  <a:cubicBezTo>
                    <a:pt x="180379" y="241772"/>
                    <a:pt x="206387" y="214983"/>
                    <a:pt x="215987" y="200918"/>
                  </a:cubicBezTo>
                  <a:cubicBezTo>
                    <a:pt x="228935" y="181496"/>
                    <a:pt x="235409" y="162297"/>
                    <a:pt x="235409" y="143322"/>
                  </a:cubicBezTo>
                  <a:cubicBezTo>
                    <a:pt x="235409" y="122337"/>
                    <a:pt x="229772" y="106208"/>
                    <a:pt x="218498" y="94934"/>
                  </a:cubicBezTo>
                  <a:cubicBezTo>
                    <a:pt x="207224" y="83660"/>
                    <a:pt x="191653" y="78024"/>
                    <a:pt x="171785" y="78024"/>
                  </a:cubicBezTo>
                  <a:cubicBezTo>
                    <a:pt x="152139" y="78024"/>
                    <a:pt x="136512" y="83939"/>
                    <a:pt x="124904" y="95771"/>
                  </a:cubicBezTo>
                  <a:cubicBezTo>
                    <a:pt x="113295" y="107603"/>
                    <a:pt x="106598" y="127248"/>
                    <a:pt x="104812" y="154707"/>
                  </a:cubicBezTo>
                  <a:lnTo>
                    <a:pt x="11050" y="145331"/>
                  </a:lnTo>
                  <a:cubicBezTo>
                    <a:pt x="16631" y="93539"/>
                    <a:pt x="34156" y="56369"/>
                    <a:pt x="63624" y="33822"/>
                  </a:cubicBezTo>
                  <a:cubicBezTo>
                    <a:pt x="93092" y="11274"/>
                    <a:pt x="129927" y="0"/>
                    <a:pt x="17412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826F8545-94E5-4690-A2DE-3352C80A8B71}"/>
                </a:ext>
              </a:extLst>
            </p:cNvPr>
            <p:cNvSpPr/>
            <p:nvPr/>
          </p:nvSpPr>
          <p:spPr>
            <a:xfrm>
              <a:off x="11518685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82CB6A2B-CBBB-4732-9AAF-20581F74EA55}"/>
                </a:ext>
              </a:extLst>
            </p:cNvPr>
            <p:cNvSpPr/>
            <p:nvPr/>
          </p:nvSpPr>
          <p:spPr>
            <a:xfrm>
              <a:off x="11398817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egoe UI Semibold" pitchFamily="34" charset="0"/>
                <a:cs typeface="Segoe UI Semibold" pitchFamily="34" charset="0"/>
              </a:endParaRPr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xmlns="" id="{A3D12C8E-5592-4E08-B361-A2CF489F8CB2}"/>
              </a:ext>
            </a:extLst>
          </p:cNvPr>
          <p:cNvSpPr txBox="1">
            <a:spLocks/>
          </p:cNvSpPr>
          <p:nvPr/>
        </p:nvSpPr>
        <p:spPr>
          <a:xfrm>
            <a:off x="-1" y="213650"/>
            <a:ext cx="9090992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DOCTRINA APPARATUS </a:t>
            </a:r>
            <a:r>
              <a:rPr lang="en-US" altLang="ko-KR" sz="3800" dirty="0">
                <a:solidFill>
                  <a:srgbClr val="FFC000"/>
                </a:solidFill>
                <a:latin typeface="Segoe UI Black" pitchFamily="34" charset="0"/>
                <a:ea typeface="Segoe UI Black" pitchFamily="34" charset="0"/>
              </a:rPr>
              <a:t>TEAM: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08740B3A-F0B6-42AD-B4CA-DAD81E2FB5A0}"/>
              </a:ext>
            </a:extLst>
          </p:cNvPr>
          <p:cNvSpPr txBox="1"/>
          <p:nvPr/>
        </p:nvSpPr>
        <p:spPr bwMode="auto">
          <a:xfrm>
            <a:off x="4618606" y="1689914"/>
            <a:ext cx="4999837" cy="43088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200" b="1" dirty="0">
                <a:latin typeface="Segoe UI Semilight" pitchFamily="34" charset="0"/>
                <a:cs typeface="Segoe UI Semilight" pitchFamily="34" charset="0"/>
              </a:rPr>
              <a:t>ANDRE</a:t>
            </a:r>
            <a:r>
              <a:rPr lang="en-US" altLang="ko-KR" sz="2200" dirty="0">
                <a:latin typeface="Segoe UI Semilight" pitchFamily="34" charset="0"/>
                <a:cs typeface="Segoe UI Semilight" pitchFamily="34" charset="0"/>
              </a:rPr>
              <a:t>AS MULYA RAHARDJA</a:t>
            </a:r>
            <a:endParaRPr lang="ko-KR" altLang="en-US" sz="22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6B5E3F0C-EFDC-4767-96C2-C444DD4A39B3}"/>
              </a:ext>
            </a:extLst>
          </p:cNvPr>
          <p:cNvSpPr txBox="1"/>
          <p:nvPr/>
        </p:nvSpPr>
        <p:spPr bwMode="auto">
          <a:xfrm>
            <a:off x="4618605" y="2689484"/>
            <a:ext cx="4999837" cy="43088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200" b="1" dirty="0">
                <a:latin typeface="Segoe UI Semilight" pitchFamily="34" charset="0"/>
                <a:cs typeface="Segoe UI Semilight" pitchFamily="34" charset="0"/>
              </a:rPr>
              <a:t>HANIA</a:t>
            </a:r>
            <a:r>
              <a:rPr lang="en-US" altLang="ko-KR" sz="2200" dirty="0">
                <a:latin typeface="Segoe UI Semilight" pitchFamily="34" charset="0"/>
                <a:cs typeface="Segoe UI Semilight" pitchFamily="34" charset="0"/>
              </a:rPr>
              <a:t> MAGHFIRA</a:t>
            </a:r>
            <a:endParaRPr lang="ko-KR" altLang="en-US" sz="22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47C638B3-3F49-4F22-92DD-2FBB86DBD7C7}"/>
              </a:ext>
            </a:extLst>
          </p:cNvPr>
          <p:cNvSpPr txBox="1"/>
          <p:nvPr/>
        </p:nvSpPr>
        <p:spPr bwMode="auto">
          <a:xfrm>
            <a:off x="4644731" y="3649865"/>
            <a:ext cx="4999837" cy="43088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200" b="1" dirty="0">
                <a:latin typeface="Segoe UI Semilight" pitchFamily="34" charset="0"/>
                <a:cs typeface="Segoe UI Semilight" pitchFamily="34" charset="0"/>
              </a:rPr>
              <a:t>ZUMAR</a:t>
            </a:r>
            <a:r>
              <a:rPr lang="en-US" altLang="ko-KR" sz="2200" dirty="0">
                <a:latin typeface="Segoe UI Semilight" pitchFamily="34" charset="0"/>
                <a:cs typeface="Segoe UI Semilight" pitchFamily="34" charset="0"/>
              </a:rPr>
              <a:t>SIYAH MAHSYARI</a:t>
            </a:r>
            <a:endParaRPr lang="ko-KR" altLang="en-US" sz="2200" dirty="0"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8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140E042-B11C-46E0-973C-02DE46223EBC}"/>
              </a:ext>
            </a:extLst>
          </p:cNvPr>
          <p:cNvCxnSpPr>
            <a:cxnSpLocks/>
          </p:cNvCxnSpPr>
          <p:nvPr/>
        </p:nvCxnSpPr>
        <p:spPr>
          <a:xfrm>
            <a:off x="2705100" y="469458"/>
            <a:ext cx="90392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79C952A-930B-4039-A22E-B2E0E6A35152}"/>
              </a:ext>
            </a:extLst>
          </p:cNvPr>
          <p:cNvSpPr txBox="1"/>
          <p:nvPr/>
        </p:nvSpPr>
        <p:spPr>
          <a:xfrm>
            <a:off x="114692" y="3105834"/>
            <a:ext cx="3013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The Result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 Black" pitchFamily="34" charset="0"/>
              <a:cs typeface="Arial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4F3C4EA4-F7AE-4D2C-AF02-E615DFFC0C0E}"/>
              </a:ext>
            </a:extLst>
          </p:cNvPr>
          <p:cNvCxnSpPr>
            <a:cxnSpLocks/>
          </p:cNvCxnSpPr>
          <p:nvPr/>
        </p:nvCxnSpPr>
        <p:spPr>
          <a:xfrm flipV="1">
            <a:off x="11744325" y="469458"/>
            <a:ext cx="0" cy="591908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2CC377D-6BF4-4B40-AA55-94D2E6B5AE05}"/>
              </a:ext>
            </a:extLst>
          </p:cNvPr>
          <p:cNvCxnSpPr>
            <a:cxnSpLocks/>
          </p:cNvCxnSpPr>
          <p:nvPr/>
        </p:nvCxnSpPr>
        <p:spPr>
          <a:xfrm flipV="1">
            <a:off x="2943225" y="6376284"/>
            <a:ext cx="8801100" cy="1225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12" descr="Hasil gambar untuk beef burger png">
            <a:extLst>
              <a:ext uri="{FF2B5EF4-FFF2-40B4-BE49-F238E27FC236}">
                <a16:creationId xmlns:a16="http://schemas.microsoft.com/office/drawing/2014/main" xmlns="" id="{6A1E4EC8-9BAC-4D6E-9566-1CEC58B99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08642" y="897399"/>
            <a:ext cx="1310388" cy="96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EB7DECA-AEC7-4299-B4B1-488F3DC786B9}"/>
              </a:ext>
            </a:extLst>
          </p:cNvPr>
          <p:cNvSpPr txBox="1"/>
          <p:nvPr/>
        </p:nvSpPr>
        <p:spPr>
          <a:xfrm>
            <a:off x="6376595" y="1712035"/>
            <a:ext cx="217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6"/>
                </a:solidFill>
                <a:latin typeface="+mj-lt"/>
                <a:cs typeface="Arial" pitchFamily="34" charset="0"/>
              </a:rPr>
              <a:t>BeefBurger</a:t>
            </a:r>
            <a:endParaRPr lang="ko-KR" altLang="en-US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2" name="Picture 14" descr="Hasil gambar untuk mineral water png">
            <a:extLst>
              <a:ext uri="{FF2B5EF4-FFF2-40B4-BE49-F238E27FC236}">
                <a16:creationId xmlns:a16="http://schemas.microsoft.com/office/drawing/2014/main" xmlns="" id="{05C99E69-C6F9-44DF-93A7-CEB36E61E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33809" y="822962"/>
            <a:ext cx="717374" cy="105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7ECD0A6-7B00-4B0A-A19A-EA7C55FEC5E5}"/>
              </a:ext>
            </a:extLst>
          </p:cNvPr>
          <p:cNvSpPr txBox="1"/>
          <p:nvPr/>
        </p:nvSpPr>
        <p:spPr>
          <a:xfrm>
            <a:off x="4240040" y="1743551"/>
            <a:ext cx="217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6"/>
                </a:solidFill>
                <a:latin typeface="+mj-lt"/>
                <a:cs typeface="Arial" pitchFamily="34" charset="0"/>
              </a:rPr>
              <a:t>MineralWater</a:t>
            </a:r>
            <a:endParaRPr lang="ko-KR" altLang="en-US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8C5BFD03-1CB4-4A70-80D1-F89F73678FEC}"/>
              </a:ext>
            </a:extLst>
          </p:cNvPr>
          <p:cNvSpPr txBox="1"/>
          <p:nvPr/>
        </p:nvSpPr>
        <p:spPr>
          <a:xfrm>
            <a:off x="9086302" y="1032062"/>
            <a:ext cx="4049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Support		= </a:t>
            </a:r>
            <a:r>
              <a:rPr lang="en-US" altLang="ko-KR" b="1" dirty="0" smtClean="0">
                <a:solidFill>
                  <a:schemeClr val="accent6"/>
                </a:solidFill>
                <a:latin typeface="+mj-lt"/>
                <a:cs typeface="Arial" pitchFamily="34" charset="0"/>
              </a:rPr>
              <a:t>0,17</a:t>
            </a:r>
            <a:endParaRPr lang="en-US" altLang="ko-KR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  <a:p>
            <a:r>
              <a:rPr lang="en-US" altLang="ko-KR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Confidence	= </a:t>
            </a:r>
            <a:r>
              <a:rPr lang="en-US" altLang="ko-KR" b="1" dirty="0" smtClean="0">
                <a:solidFill>
                  <a:schemeClr val="accent6"/>
                </a:solidFill>
                <a:latin typeface="+mj-lt"/>
                <a:cs typeface="Arial" pitchFamily="34" charset="0"/>
              </a:rPr>
              <a:t>0,80</a:t>
            </a:r>
            <a:endParaRPr lang="en-US" altLang="ko-KR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  <a:p>
            <a:r>
              <a:rPr lang="en-US" altLang="ko-KR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Lift		= </a:t>
            </a:r>
            <a:r>
              <a:rPr lang="en-US" altLang="ko-KR" b="1" dirty="0" smtClean="0">
                <a:solidFill>
                  <a:schemeClr val="accent6"/>
                </a:solidFill>
                <a:latin typeface="+mj-lt"/>
                <a:cs typeface="Arial" pitchFamily="34" charset="0"/>
              </a:rPr>
              <a:t>2,16</a:t>
            </a:r>
            <a:r>
              <a:rPr lang="en-US" altLang="ko-KR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	 </a:t>
            </a:r>
            <a:endParaRPr lang="ko-KR" altLang="en-US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55" name="Arrow: Right 43">
            <a:extLst>
              <a:ext uri="{FF2B5EF4-FFF2-40B4-BE49-F238E27FC236}">
                <a16:creationId xmlns:a16="http://schemas.microsoft.com/office/drawing/2014/main" xmlns="" id="{763A0C21-3A33-4D1E-9942-8F19FF908D0D}"/>
              </a:ext>
            </a:extLst>
          </p:cNvPr>
          <p:cNvSpPr/>
          <p:nvPr/>
        </p:nvSpPr>
        <p:spPr>
          <a:xfrm>
            <a:off x="6061180" y="1172315"/>
            <a:ext cx="608233" cy="369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hevron 60"/>
          <p:cNvSpPr/>
          <p:nvPr/>
        </p:nvSpPr>
        <p:spPr>
          <a:xfrm>
            <a:off x="8386369" y="1214846"/>
            <a:ext cx="600892" cy="457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xmlns="" id="{6E3BE8D2-56B5-438A-9ADC-512EF8057C8D}"/>
              </a:ext>
            </a:extLst>
          </p:cNvPr>
          <p:cNvSpPr>
            <a:spLocks/>
          </p:cNvSpPr>
          <p:nvPr/>
        </p:nvSpPr>
        <p:spPr bwMode="auto">
          <a:xfrm>
            <a:off x="3822896" y="719315"/>
            <a:ext cx="527036" cy="1749566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CD75AB2-B9BE-4C56-B2DF-16F098B54D2A}"/>
              </a:ext>
            </a:extLst>
          </p:cNvPr>
          <p:cNvSpPr txBox="1"/>
          <p:nvPr/>
        </p:nvSpPr>
        <p:spPr>
          <a:xfrm>
            <a:off x="2784188" y="1056758"/>
            <a:ext cx="886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latin typeface="Segoe UI Semilight" pitchFamily="34" charset="0"/>
                <a:cs typeface="Segoe UI Semilight" pitchFamily="34" charset="0"/>
              </a:rPr>
              <a:t>Laki-laki</a:t>
            </a:r>
            <a:endParaRPr lang="ko-KR" altLang="en-US" b="1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29" name="Freeform 18">
            <a:extLst>
              <a:ext uri="{FF2B5EF4-FFF2-40B4-BE49-F238E27FC236}">
                <a16:creationId xmlns:a16="http://schemas.microsoft.com/office/drawing/2014/main" xmlns="" id="{6E3BE8D2-56B5-438A-9ADC-512EF8057C8D}"/>
              </a:ext>
            </a:extLst>
          </p:cNvPr>
          <p:cNvSpPr>
            <a:spLocks/>
          </p:cNvSpPr>
          <p:nvPr/>
        </p:nvSpPr>
        <p:spPr bwMode="auto">
          <a:xfrm>
            <a:off x="4332347" y="3183840"/>
            <a:ext cx="527036" cy="1749566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pic>
        <p:nvPicPr>
          <p:cNvPr id="30" name="Picture 12" descr="Hasil gambar untuk beef burger png">
            <a:extLst>
              <a:ext uri="{FF2B5EF4-FFF2-40B4-BE49-F238E27FC236}">
                <a16:creationId xmlns:a16="http://schemas.microsoft.com/office/drawing/2014/main" xmlns="" id="{7AC7D185-2821-47D3-B443-C9E29F8E8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37329" y="3565711"/>
            <a:ext cx="1187919" cy="87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hevron 30"/>
          <p:cNvSpPr/>
          <p:nvPr/>
        </p:nvSpPr>
        <p:spPr>
          <a:xfrm>
            <a:off x="7485017" y="3757748"/>
            <a:ext cx="600892" cy="457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Right 43">
            <a:extLst>
              <a:ext uri="{FF2B5EF4-FFF2-40B4-BE49-F238E27FC236}">
                <a16:creationId xmlns:a16="http://schemas.microsoft.com/office/drawing/2014/main" xmlns="" id="{763A0C21-3A33-4D1E-9942-8F19FF908D0D}"/>
              </a:ext>
            </a:extLst>
          </p:cNvPr>
          <p:cNvSpPr/>
          <p:nvPr/>
        </p:nvSpPr>
        <p:spPr>
          <a:xfrm>
            <a:off x="5264345" y="3819720"/>
            <a:ext cx="608233" cy="369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C5BFD03-1CB4-4A70-80D1-F89F73678FEC}"/>
              </a:ext>
            </a:extLst>
          </p:cNvPr>
          <p:cNvSpPr txBox="1"/>
          <p:nvPr/>
        </p:nvSpPr>
        <p:spPr>
          <a:xfrm>
            <a:off x="8211076" y="3509629"/>
            <a:ext cx="3327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Support		= </a:t>
            </a:r>
            <a:r>
              <a:rPr lang="en-US" altLang="ko-KR" b="1" dirty="0" smtClean="0">
                <a:solidFill>
                  <a:schemeClr val="accent6"/>
                </a:solidFill>
                <a:latin typeface="+mj-lt"/>
                <a:cs typeface="Arial" pitchFamily="34" charset="0"/>
              </a:rPr>
              <a:t>0,26</a:t>
            </a:r>
            <a:endParaRPr lang="en-US" altLang="ko-KR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  <a:p>
            <a:r>
              <a:rPr lang="en-US" altLang="ko-KR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Confidence	= </a:t>
            </a:r>
            <a:r>
              <a:rPr lang="en-US" altLang="ko-KR" b="1" dirty="0" smtClean="0">
                <a:solidFill>
                  <a:schemeClr val="accent6"/>
                </a:solidFill>
                <a:latin typeface="+mj-lt"/>
                <a:cs typeface="Arial" pitchFamily="34" charset="0"/>
              </a:rPr>
              <a:t>0,57</a:t>
            </a:r>
            <a:endParaRPr lang="en-US" altLang="ko-KR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  <a:p>
            <a:r>
              <a:rPr lang="en-US" altLang="ko-KR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Lift		= </a:t>
            </a:r>
            <a:r>
              <a:rPr lang="en-US" altLang="ko-KR" b="1" dirty="0" smtClean="0">
                <a:solidFill>
                  <a:schemeClr val="accent6"/>
                </a:solidFill>
                <a:latin typeface="+mj-lt"/>
                <a:cs typeface="Arial" pitchFamily="34" charset="0"/>
              </a:rPr>
              <a:t>1,54</a:t>
            </a:r>
            <a:r>
              <a:rPr lang="en-US" altLang="ko-KR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	 </a:t>
            </a:r>
            <a:endParaRPr lang="ko-KR" altLang="en-US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064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140E042-B11C-46E0-973C-02DE46223EBC}"/>
              </a:ext>
            </a:extLst>
          </p:cNvPr>
          <p:cNvCxnSpPr>
            <a:cxnSpLocks/>
          </p:cNvCxnSpPr>
          <p:nvPr/>
        </p:nvCxnSpPr>
        <p:spPr>
          <a:xfrm>
            <a:off x="2705100" y="469458"/>
            <a:ext cx="90392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79C952A-930B-4039-A22E-B2E0E6A35152}"/>
              </a:ext>
            </a:extLst>
          </p:cNvPr>
          <p:cNvSpPr txBox="1"/>
          <p:nvPr/>
        </p:nvSpPr>
        <p:spPr>
          <a:xfrm>
            <a:off x="114692" y="3105834"/>
            <a:ext cx="3013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The Result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 Black" pitchFamily="34" charset="0"/>
              <a:cs typeface="Arial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4F3C4EA4-F7AE-4D2C-AF02-E615DFFC0C0E}"/>
              </a:ext>
            </a:extLst>
          </p:cNvPr>
          <p:cNvCxnSpPr>
            <a:cxnSpLocks/>
          </p:cNvCxnSpPr>
          <p:nvPr/>
        </p:nvCxnSpPr>
        <p:spPr>
          <a:xfrm flipV="1">
            <a:off x="11744325" y="469458"/>
            <a:ext cx="0" cy="591908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2CC377D-6BF4-4B40-AA55-94D2E6B5AE05}"/>
              </a:ext>
            </a:extLst>
          </p:cNvPr>
          <p:cNvCxnSpPr>
            <a:cxnSpLocks/>
          </p:cNvCxnSpPr>
          <p:nvPr/>
        </p:nvCxnSpPr>
        <p:spPr>
          <a:xfrm flipV="1">
            <a:off x="2943225" y="6376284"/>
            <a:ext cx="8801100" cy="1225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2" descr="Hasil gambar untuk beef burger png">
            <a:extLst>
              <a:ext uri="{FF2B5EF4-FFF2-40B4-BE49-F238E27FC236}">
                <a16:creationId xmlns:a16="http://schemas.microsoft.com/office/drawing/2014/main" xmlns="" id="{7AC7D185-2821-47D3-B443-C9E29F8E8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54587" y="1701693"/>
            <a:ext cx="1187919" cy="87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4C4B37E-AD6F-4B14-9143-5A165DFCA81B}"/>
              </a:ext>
            </a:extLst>
          </p:cNvPr>
          <p:cNvSpPr txBox="1"/>
          <p:nvPr/>
        </p:nvSpPr>
        <p:spPr>
          <a:xfrm>
            <a:off x="6303066" y="2481133"/>
            <a:ext cx="217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6"/>
                </a:solidFill>
                <a:latin typeface="+mj-lt"/>
                <a:cs typeface="Arial" pitchFamily="34" charset="0"/>
              </a:rPr>
              <a:t>MineralWater</a:t>
            </a:r>
            <a:endParaRPr lang="ko-KR" altLang="en-US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3" name="Picture 14" descr="Hasil gambar untuk mineral water png">
            <a:extLst>
              <a:ext uri="{FF2B5EF4-FFF2-40B4-BE49-F238E27FC236}">
                <a16:creationId xmlns:a16="http://schemas.microsoft.com/office/drawing/2014/main" xmlns="" id="{0E5AA298-A608-4B26-84B1-5A7FD20DA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11818" y="1427957"/>
            <a:ext cx="735134" cy="108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DC4ED4E-D6D5-40CD-9583-090CB0171ED5}"/>
              </a:ext>
            </a:extLst>
          </p:cNvPr>
          <p:cNvSpPr txBox="1"/>
          <p:nvPr/>
        </p:nvSpPr>
        <p:spPr>
          <a:xfrm>
            <a:off x="4187588" y="2567553"/>
            <a:ext cx="217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6"/>
                </a:solidFill>
                <a:latin typeface="+mj-lt"/>
                <a:cs typeface="Arial" pitchFamily="34" charset="0"/>
              </a:rPr>
              <a:t>BeefBurger</a:t>
            </a:r>
            <a:endParaRPr lang="ko-KR" altLang="en-US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C5BFD03-1CB4-4A70-80D1-F89F73678FEC}"/>
              </a:ext>
            </a:extLst>
          </p:cNvPr>
          <p:cNvSpPr txBox="1"/>
          <p:nvPr/>
        </p:nvSpPr>
        <p:spPr>
          <a:xfrm>
            <a:off x="9046034" y="1815426"/>
            <a:ext cx="4049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Support		= </a:t>
            </a:r>
            <a:r>
              <a:rPr lang="en-US" altLang="ko-KR" b="1" dirty="0" smtClean="0">
                <a:solidFill>
                  <a:schemeClr val="accent6"/>
                </a:solidFill>
                <a:latin typeface="+mj-lt"/>
                <a:cs typeface="Arial" pitchFamily="34" charset="0"/>
              </a:rPr>
              <a:t>0,17</a:t>
            </a:r>
            <a:endParaRPr lang="en-US" altLang="ko-KR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  <a:p>
            <a:r>
              <a:rPr lang="en-US" altLang="ko-KR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Confidence	= </a:t>
            </a:r>
            <a:r>
              <a:rPr lang="en-US" altLang="ko-KR" b="1" dirty="0" smtClean="0">
                <a:solidFill>
                  <a:schemeClr val="accent6"/>
                </a:solidFill>
                <a:latin typeface="+mj-lt"/>
                <a:cs typeface="Arial" pitchFamily="34" charset="0"/>
              </a:rPr>
              <a:t>0,65</a:t>
            </a:r>
            <a:endParaRPr lang="en-US" altLang="ko-KR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  <a:p>
            <a:r>
              <a:rPr lang="en-US" altLang="ko-KR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Lift		= </a:t>
            </a:r>
            <a:r>
              <a:rPr lang="en-US" altLang="ko-KR" b="1" dirty="0" smtClean="0">
                <a:solidFill>
                  <a:schemeClr val="accent6"/>
                </a:solidFill>
                <a:latin typeface="+mj-lt"/>
                <a:cs typeface="Arial" pitchFamily="34" charset="0"/>
              </a:rPr>
              <a:t>1,87</a:t>
            </a:r>
            <a:r>
              <a:rPr lang="en-US" altLang="ko-KR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	 </a:t>
            </a:r>
            <a:endParaRPr lang="ko-KR" altLang="en-US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Arrow: Right 43">
            <a:extLst>
              <a:ext uri="{FF2B5EF4-FFF2-40B4-BE49-F238E27FC236}">
                <a16:creationId xmlns:a16="http://schemas.microsoft.com/office/drawing/2014/main" xmlns="" id="{763A0C21-3A33-4D1E-9942-8F19FF908D0D}"/>
              </a:ext>
            </a:extLst>
          </p:cNvPr>
          <p:cNvSpPr/>
          <p:nvPr/>
        </p:nvSpPr>
        <p:spPr>
          <a:xfrm>
            <a:off x="5999894" y="1986970"/>
            <a:ext cx="632238" cy="322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hevron 31"/>
          <p:cNvSpPr/>
          <p:nvPr/>
        </p:nvSpPr>
        <p:spPr>
          <a:xfrm>
            <a:off x="8244584" y="1919855"/>
            <a:ext cx="600892" cy="457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4C4B37E-AD6F-4B14-9143-5A165DFCA81B}"/>
              </a:ext>
            </a:extLst>
          </p:cNvPr>
          <p:cNvSpPr txBox="1"/>
          <p:nvPr/>
        </p:nvSpPr>
        <p:spPr>
          <a:xfrm>
            <a:off x="6159846" y="4825403"/>
            <a:ext cx="217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/>
                </a:solidFill>
                <a:latin typeface="+mj-lt"/>
                <a:cs typeface="Arial" pitchFamily="34" charset="0"/>
              </a:rPr>
              <a:t>Coffee</a:t>
            </a:r>
            <a:endParaRPr lang="ko-KR" altLang="en-US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DC4ED4E-D6D5-40CD-9583-090CB0171ED5}"/>
              </a:ext>
            </a:extLst>
          </p:cNvPr>
          <p:cNvSpPr txBox="1"/>
          <p:nvPr/>
        </p:nvSpPr>
        <p:spPr>
          <a:xfrm>
            <a:off x="4299861" y="4741238"/>
            <a:ext cx="217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accent6"/>
                </a:solidFill>
                <a:latin typeface="+mj-lt"/>
                <a:cs typeface="Arial" pitchFamily="34" charset="0"/>
              </a:rPr>
              <a:t>ChickenBurger</a:t>
            </a:r>
            <a:endParaRPr lang="ko-KR" altLang="en-US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C5BFD03-1CB4-4A70-80D1-F89F73678FEC}"/>
              </a:ext>
            </a:extLst>
          </p:cNvPr>
          <p:cNvSpPr txBox="1"/>
          <p:nvPr/>
        </p:nvSpPr>
        <p:spPr>
          <a:xfrm>
            <a:off x="8976493" y="3869240"/>
            <a:ext cx="4049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Support		= </a:t>
            </a:r>
            <a:r>
              <a:rPr lang="en-US" altLang="ko-KR" b="1" dirty="0" smtClean="0">
                <a:solidFill>
                  <a:schemeClr val="accent6"/>
                </a:solidFill>
                <a:latin typeface="+mj-lt"/>
                <a:cs typeface="Arial" pitchFamily="34" charset="0"/>
              </a:rPr>
              <a:t>0,12</a:t>
            </a:r>
            <a:endParaRPr lang="en-US" altLang="ko-KR" b="1" dirty="0" smtClean="0">
              <a:solidFill>
                <a:schemeClr val="accent6"/>
              </a:solidFill>
              <a:latin typeface="+mj-lt"/>
              <a:cs typeface="Arial" pitchFamily="34" charset="0"/>
            </a:endParaRPr>
          </a:p>
          <a:p>
            <a:r>
              <a:rPr lang="en-US" altLang="ko-KR" b="1" dirty="0" smtClean="0">
                <a:solidFill>
                  <a:schemeClr val="accent6"/>
                </a:solidFill>
                <a:latin typeface="+mj-lt"/>
                <a:cs typeface="Arial" pitchFamily="34" charset="0"/>
              </a:rPr>
              <a:t>Confidence	= </a:t>
            </a:r>
            <a:r>
              <a:rPr lang="en-US" altLang="ko-KR" b="1" dirty="0" smtClean="0">
                <a:solidFill>
                  <a:schemeClr val="accent6"/>
                </a:solidFill>
                <a:latin typeface="+mj-lt"/>
                <a:cs typeface="Arial" pitchFamily="34" charset="0"/>
              </a:rPr>
              <a:t>0,75</a:t>
            </a:r>
            <a:endParaRPr lang="en-US" altLang="ko-KR" b="1" dirty="0" smtClean="0">
              <a:solidFill>
                <a:schemeClr val="accent6"/>
              </a:solidFill>
              <a:latin typeface="+mj-lt"/>
              <a:cs typeface="Arial" pitchFamily="34" charset="0"/>
            </a:endParaRPr>
          </a:p>
          <a:p>
            <a:r>
              <a:rPr lang="en-US" altLang="ko-KR" b="1" dirty="0" smtClean="0">
                <a:solidFill>
                  <a:schemeClr val="accent6"/>
                </a:solidFill>
                <a:latin typeface="+mj-lt"/>
                <a:cs typeface="Arial" pitchFamily="34" charset="0"/>
              </a:rPr>
              <a:t>Lift</a:t>
            </a:r>
            <a:r>
              <a:rPr lang="en-US" altLang="ko-KR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		= </a:t>
            </a:r>
            <a:r>
              <a:rPr lang="en-US" altLang="ko-KR" b="1" dirty="0" smtClean="0">
                <a:solidFill>
                  <a:schemeClr val="accent6"/>
                </a:solidFill>
                <a:latin typeface="+mj-lt"/>
                <a:cs typeface="Arial" pitchFamily="34" charset="0"/>
              </a:rPr>
              <a:t>2,66</a:t>
            </a:r>
            <a:r>
              <a:rPr lang="en-US" altLang="ko-KR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	 </a:t>
            </a:r>
            <a:endParaRPr lang="ko-KR" altLang="en-US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Arrow: Right 43">
            <a:extLst>
              <a:ext uri="{FF2B5EF4-FFF2-40B4-BE49-F238E27FC236}">
                <a16:creationId xmlns:a16="http://schemas.microsoft.com/office/drawing/2014/main" xmlns="" id="{763A0C21-3A33-4D1E-9942-8F19FF908D0D}"/>
              </a:ext>
            </a:extLst>
          </p:cNvPr>
          <p:cNvSpPr/>
          <p:nvPr/>
        </p:nvSpPr>
        <p:spPr>
          <a:xfrm>
            <a:off x="6268922" y="4187548"/>
            <a:ext cx="632238" cy="322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hevron 36"/>
          <p:cNvSpPr/>
          <p:nvPr/>
        </p:nvSpPr>
        <p:spPr>
          <a:xfrm>
            <a:off x="8285011" y="4133881"/>
            <a:ext cx="600892" cy="457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9" name="Picture 2" descr="C:\Users\haniam064181\Pictures\COFFEE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8695" y="3680267"/>
            <a:ext cx="1081011" cy="1167492"/>
          </a:xfrm>
          <a:prstGeom prst="rect">
            <a:avLst/>
          </a:prstGeom>
          <a:noFill/>
        </p:spPr>
      </p:pic>
      <p:pic>
        <p:nvPicPr>
          <p:cNvPr id="40" name="Picture 2" descr="C:\Users\haniam064181\Pictures\CHICKE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67861" y="3678731"/>
            <a:ext cx="1224578" cy="1224578"/>
          </a:xfrm>
          <a:prstGeom prst="rect">
            <a:avLst/>
          </a:prstGeom>
          <a:noFill/>
        </p:spPr>
      </p:pic>
      <p:sp>
        <p:nvSpPr>
          <p:cNvPr id="41" name="Freeform 18">
            <a:extLst>
              <a:ext uri="{FF2B5EF4-FFF2-40B4-BE49-F238E27FC236}">
                <a16:creationId xmlns:a16="http://schemas.microsoft.com/office/drawing/2014/main" xmlns="" id="{6E3BE8D2-56B5-438A-9ADC-512EF8057C8D}"/>
              </a:ext>
            </a:extLst>
          </p:cNvPr>
          <p:cNvSpPr>
            <a:spLocks/>
          </p:cNvSpPr>
          <p:nvPr/>
        </p:nvSpPr>
        <p:spPr bwMode="auto">
          <a:xfrm>
            <a:off x="3742085" y="1302406"/>
            <a:ext cx="527036" cy="1749566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xmlns="" id="{EE9DF80F-D3E0-43B9-9E95-D59BF1DBE769}"/>
              </a:ext>
            </a:extLst>
          </p:cNvPr>
          <p:cNvSpPr>
            <a:spLocks/>
          </p:cNvSpPr>
          <p:nvPr/>
        </p:nvSpPr>
        <p:spPr bwMode="auto">
          <a:xfrm>
            <a:off x="3819820" y="3550022"/>
            <a:ext cx="563921" cy="1532966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xmlns="" val="179064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xmlns="" id="{CDBDAD4A-5200-468A-9C96-64EF59D38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1302" y="3046172"/>
            <a:ext cx="5083626" cy="677416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Segoe UI Black" pitchFamily="34" charset="0"/>
                <a:ea typeface="Segoe UI Black" pitchFamily="34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xmlns="" val="7461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36B97A6-438D-40BD-AC11-849436214B2E}"/>
              </a:ext>
            </a:extLst>
          </p:cNvPr>
          <p:cNvSpPr txBox="1"/>
          <p:nvPr/>
        </p:nvSpPr>
        <p:spPr>
          <a:xfrm>
            <a:off x="4124957" y="790639"/>
            <a:ext cx="406160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Evaluasi</a:t>
            </a:r>
            <a:r>
              <a:rPr lang="en-US" altLang="ko-KR" sz="2400" dirty="0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terhadap</a:t>
            </a:r>
            <a:r>
              <a:rPr lang="en-US" altLang="ko-KR" sz="2400" dirty="0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bisnis</a:t>
            </a:r>
            <a:r>
              <a:rPr lang="en-US" altLang="ko-KR" sz="2400" dirty="0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 yang </a:t>
            </a:r>
            <a:r>
              <a:rPr lang="en-US" altLang="ko-KR" sz="2400" dirty="0" err="1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berjalan</a:t>
            </a:r>
            <a:endParaRPr lang="ko-KR" altLang="en-US" sz="2400" dirty="0">
              <a:solidFill>
                <a:schemeClr val="accent1"/>
              </a:solidFill>
              <a:latin typeface="Segoe UI Black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5795" y="1789611"/>
            <a:ext cx="45458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Segoe UI Semilight" pitchFamily="34" charset="0"/>
                <a:cs typeface="Segoe UI Semilight" pitchFamily="34" charset="0"/>
              </a:rPr>
              <a:t>Asosiasi</a:t>
            </a:r>
            <a:r>
              <a:rPr lang="en-US" sz="2000" dirty="0" smtClean="0">
                <a:latin typeface="Segoe UI Semilight" pitchFamily="34" charset="0"/>
                <a:cs typeface="Segoe UI Semilight" pitchFamily="34" charset="0"/>
              </a:rPr>
              <a:t> (</a:t>
            </a:r>
            <a:r>
              <a:rPr lang="en-US" sz="2000" dirty="0" err="1" smtClean="0">
                <a:latin typeface="Segoe UI Semilight" pitchFamily="34" charset="0"/>
                <a:cs typeface="Segoe UI Semilight" pitchFamily="34" charset="0"/>
              </a:rPr>
              <a:t>antara</a:t>
            </a:r>
            <a:r>
              <a:rPr lang="en-US" sz="20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2000" dirty="0" err="1" smtClean="0">
                <a:latin typeface="Segoe UI Semilight" pitchFamily="34" charset="0"/>
                <a:cs typeface="Segoe UI Semilight" pitchFamily="34" charset="0"/>
              </a:rPr>
              <a:t>makanan</a:t>
            </a:r>
            <a:r>
              <a:rPr lang="en-US" sz="20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2000" dirty="0" err="1" smtClean="0">
                <a:latin typeface="Segoe UI Semilight" pitchFamily="34" charset="0"/>
                <a:cs typeface="Segoe UI Semilight" pitchFamily="34" charset="0"/>
              </a:rPr>
              <a:t>dengan</a:t>
            </a:r>
            <a:r>
              <a:rPr lang="en-US" sz="20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2000" dirty="0" err="1" smtClean="0">
                <a:latin typeface="Segoe UI Semilight" pitchFamily="34" charset="0"/>
                <a:cs typeface="Segoe UI Semilight" pitchFamily="34" charset="0"/>
              </a:rPr>
              <a:t>minuman</a:t>
            </a:r>
            <a:r>
              <a:rPr lang="en-US" sz="2000" dirty="0" smtClean="0">
                <a:latin typeface="Segoe UI Semilight" pitchFamily="34" charset="0"/>
                <a:cs typeface="Segoe UI Semilight" pitchFamily="34" charset="0"/>
              </a:rPr>
              <a:t> yang </a:t>
            </a:r>
            <a:r>
              <a:rPr lang="en-US" sz="2000" dirty="0" err="1" smtClean="0">
                <a:latin typeface="Segoe UI Semilight" pitchFamily="34" charset="0"/>
                <a:cs typeface="Segoe UI Semilight" pitchFamily="34" charset="0"/>
              </a:rPr>
              <a:t>dihasilkan</a:t>
            </a:r>
            <a:r>
              <a:rPr lang="en-US" sz="2000" dirty="0" smtClean="0">
                <a:latin typeface="Segoe UI Semilight" pitchFamily="34" charset="0"/>
                <a:cs typeface="Segoe UI Semilight" pitchFamily="34" charset="0"/>
              </a:rPr>
              <a:t>) </a:t>
            </a:r>
            <a:r>
              <a:rPr lang="en-US" sz="2000" dirty="0" err="1" smtClean="0">
                <a:latin typeface="Segoe UI Semilight" pitchFamily="34" charset="0"/>
                <a:cs typeface="Segoe UI Semilight" pitchFamily="34" charset="0"/>
              </a:rPr>
              <a:t>dari</a:t>
            </a:r>
            <a:r>
              <a:rPr lang="en-US" sz="2000" dirty="0" smtClean="0">
                <a:latin typeface="Segoe UI Semilight" pitchFamily="34" charset="0"/>
                <a:cs typeface="Segoe UI Semilight" pitchFamily="34" charset="0"/>
              </a:rPr>
              <a:t> model </a:t>
            </a:r>
            <a:r>
              <a:rPr lang="en-US" sz="2000" dirty="0" err="1" smtClean="0">
                <a:latin typeface="Segoe UI Semilight" pitchFamily="34" charset="0"/>
                <a:cs typeface="Segoe UI Semilight" pitchFamily="34" charset="0"/>
              </a:rPr>
              <a:t>sesuai</a:t>
            </a:r>
            <a:r>
              <a:rPr lang="en-US" sz="20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2000" dirty="0" err="1" smtClean="0">
                <a:latin typeface="Segoe UI Semilight" pitchFamily="34" charset="0"/>
                <a:cs typeface="Segoe UI Semilight" pitchFamily="34" charset="0"/>
              </a:rPr>
              <a:t>dengan</a:t>
            </a:r>
            <a:r>
              <a:rPr lang="en-US" sz="20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2000" dirty="0" err="1" smtClean="0">
                <a:latin typeface="Segoe UI Semilight" pitchFamily="34" charset="0"/>
                <a:cs typeface="Segoe UI Semilight" pitchFamily="34" charset="0"/>
              </a:rPr>
              <a:t>tujuan</a:t>
            </a:r>
            <a:r>
              <a:rPr lang="en-US" sz="20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2000" dirty="0" err="1" smtClean="0">
                <a:latin typeface="Segoe UI Semilight" pitchFamily="34" charset="0"/>
                <a:cs typeface="Segoe UI Semilight" pitchFamily="34" charset="0"/>
              </a:rPr>
              <a:t>bisnis</a:t>
            </a:r>
            <a:r>
              <a:rPr lang="en-US" sz="2000" dirty="0" smtClean="0">
                <a:latin typeface="Segoe UI Semilight" pitchFamily="34" charset="0"/>
                <a:cs typeface="Segoe UI Semilight" pitchFamily="34" charset="0"/>
              </a:rPr>
              <a:t> yang </a:t>
            </a:r>
            <a:r>
              <a:rPr lang="en-US" sz="2000" dirty="0" err="1" smtClean="0">
                <a:latin typeface="Segoe UI Semilight" pitchFamily="34" charset="0"/>
                <a:cs typeface="Segoe UI Semilight" pitchFamily="34" charset="0"/>
              </a:rPr>
              <a:t>ingin</a:t>
            </a:r>
            <a:r>
              <a:rPr lang="en-US" sz="20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2000" dirty="0" err="1" smtClean="0">
                <a:latin typeface="Segoe UI Semilight" pitchFamily="34" charset="0"/>
                <a:cs typeface="Segoe UI Semilight" pitchFamily="34" charset="0"/>
              </a:rPr>
              <a:t>dicapai</a:t>
            </a:r>
            <a:r>
              <a:rPr lang="en-US" sz="20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2000" dirty="0" err="1" smtClean="0">
                <a:latin typeface="Segoe UI Semilight" pitchFamily="34" charset="0"/>
                <a:cs typeface="Segoe UI Semilight" pitchFamily="34" charset="0"/>
              </a:rPr>
              <a:t>yaitu</a:t>
            </a:r>
            <a:r>
              <a:rPr lang="en-US" sz="20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2000" b="1" dirty="0" err="1" smtClean="0">
                <a:latin typeface="Segoe UI Semilight" pitchFamily="34" charset="0"/>
                <a:cs typeface="Segoe UI Semilight" pitchFamily="34" charset="0"/>
              </a:rPr>
              <a:t>meningkatkan</a:t>
            </a:r>
            <a:r>
              <a:rPr lang="en-US" sz="2000" b="1" dirty="0" smtClean="0">
                <a:latin typeface="Segoe UI Semilight" pitchFamily="34" charset="0"/>
                <a:cs typeface="Segoe UI Semilight" pitchFamily="34" charset="0"/>
              </a:rPr>
              <a:t> revenue </a:t>
            </a:r>
            <a:r>
              <a:rPr lang="en-US" sz="2000" dirty="0" err="1" smtClean="0">
                <a:latin typeface="Segoe UI Semilight" pitchFamily="34" charset="0"/>
                <a:cs typeface="Segoe UI Semilight" pitchFamily="34" charset="0"/>
              </a:rPr>
              <a:t>perusahaan</a:t>
            </a:r>
            <a:r>
              <a:rPr lang="en-US" sz="2000" dirty="0" smtClean="0">
                <a:latin typeface="Segoe UI Semilight" pitchFamily="34" charset="0"/>
                <a:cs typeface="Segoe UI Semilight" pitchFamily="34" charset="0"/>
              </a:rPr>
              <a:t>.</a:t>
            </a:r>
          </a:p>
          <a:p>
            <a:endParaRPr lang="en-US" sz="2000" dirty="0" smtClean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sz="1600" dirty="0" err="1" smtClean="0">
                <a:latin typeface="Segoe UI Semilight" pitchFamily="34" charset="0"/>
                <a:cs typeface="Segoe UI Semilight" pitchFamily="34" charset="0"/>
              </a:rPr>
              <a:t>Asosiasi</a:t>
            </a:r>
            <a:r>
              <a:rPr lang="en-US" sz="16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1600" dirty="0" err="1" smtClean="0">
                <a:latin typeface="Segoe UI Semilight" pitchFamily="34" charset="0"/>
                <a:cs typeface="Segoe UI Semilight" pitchFamily="34" charset="0"/>
              </a:rPr>
              <a:t>dengan</a:t>
            </a:r>
            <a:r>
              <a:rPr lang="en-US" sz="16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1600" dirty="0" err="1" smtClean="0">
                <a:latin typeface="Segoe UI Semilight" pitchFamily="34" charset="0"/>
                <a:cs typeface="Segoe UI Semilight" pitchFamily="34" charset="0"/>
              </a:rPr>
              <a:t>metode</a:t>
            </a:r>
            <a:r>
              <a:rPr lang="en-US" sz="16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1600" dirty="0" err="1" smtClean="0">
                <a:latin typeface="Segoe UI Semilight" pitchFamily="34" charset="0"/>
                <a:cs typeface="Segoe UI Semilight" pitchFamily="34" charset="0"/>
              </a:rPr>
              <a:t>pembayaran</a:t>
            </a:r>
            <a:r>
              <a:rPr lang="en-US" sz="16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1600" dirty="0" err="1" smtClean="0">
                <a:latin typeface="Segoe UI Semilight" pitchFamily="34" charset="0"/>
                <a:cs typeface="Segoe UI Semilight" pitchFamily="34" charset="0"/>
              </a:rPr>
              <a:t>tidak</a:t>
            </a:r>
            <a:r>
              <a:rPr lang="en-US" sz="16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1600" dirty="0" err="1" smtClean="0">
                <a:latin typeface="Segoe UI Semilight" pitchFamily="34" charset="0"/>
                <a:cs typeface="Segoe UI Semilight" pitchFamily="34" charset="0"/>
              </a:rPr>
              <a:t>digunakan</a:t>
            </a:r>
            <a:r>
              <a:rPr lang="en-US" sz="16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1600" dirty="0" err="1" smtClean="0">
                <a:latin typeface="Segoe UI Semilight" pitchFamily="34" charset="0"/>
                <a:cs typeface="Segoe UI Semilight" pitchFamily="34" charset="0"/>
              </a:rPr>
              <a:t>karena</a:t>
            </a:r>
            <a:r>
              <a:rPr lang="en-US" sz="16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1600" dirty="0" err="1" smtClean="0">
                <a:latin typeface="Segoe UI Semilight" pitchFamily="34" charset="0"/>
                <a:cs typeface="Segoe UI Semilight" pitchFamily="34" charset="0"/>
              </a:rPr>
              <a:t>dari</a:t>
            </a:r>
            <a:r>
              <a:rPr lang="en-US" sz="16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1600" dirty="0" err="1" smtClean="0">
                <a:latin typeface="Segoe UI Semilight" pitchFamily="34" charset="0"/>
                <a:cs typeface="Segoe UI Semilight" pitchFamily="34" charset="0"/>
              </a:rPr>
              <a:t>hasil</a:t>
            </a:r>
            <a:r>
              <a:rPr lang="en-US" sz="1600" dirty="0" smtClean="0">
                <a:latin typeface="Segoe UI Semilight" pitchFamily="34" charset="0"/>
                <a:cs typeface="Segoe UI Semilight" pitchFamily="34" charset="0"/>
              </a:rPr>
              <a:t> yang </a:t>
            </a:r>
            <a:r>
              <a:rPr lang="en-US" sz="1600" dirty="0" err="1" smtClean="0">
                <a:latin typeface="Segoe UI Semilight" pitchFamily="34" charset="0"/>
                <a:cs typeface="Segoe UI Semilight" pitchFamily="34" charset="0"/>
              </a:rPr>
              <a:t>ditunjukkan</a:t>
            </a:r>
            <a:r>
              <a:rPr lang="en-US" sz="1600" dirty="0" smtClean="0">
                <a:latin typeface="Segoe UI Semilight" pitchFamily="34" charset="0"/>
                <a:cs typeface="Segoe UI Semilight" pitchFamily="34" charset="0"/>
              </a:rPr>
              <a:t> , </a:t>
            </a:r>
            <a:r>
              <a:rPr lang="en-US" sz="1600" dirty="0" err="1" smtClean="0">
                <a:latin typeface="Segoe UI Semilight" pitchFamily="34" charset="0"/>
                <a:cs typeface="Segoe UI Semilight" pitchFamily="34" charset="0"/>
              </a:rPr>
              <a:t>keterkaitan</a:t>
            </a:r>
            <a:r>
              <a:rPr lang="en-US" sz="16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1600" dirty="0" err="1" smtClean="0">
                <a:latin typeface="Segoe UI Semilight" pitchFamily="34" charset="0"/>
                <a:cs typeface="Segoe UI Semilight" pitchFamily="34" charset="0"/>
              </a:rPr>
              <a:t>metode</a:t>
            </a:r>
            <a:r>
              <a:rPr lang="en-US" sz="16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1600" dirty="0" err="1" smtClean="0">
                <a:latin typeface="Segoe UI Semilight" pitchFamily="34" charset="0"/>
                <a:cs typeface="Segoe UI Semilight" pitchFamily="34" charset="0"/>
              </a:rPr>
              <a:t>pembayaran</a:t>
            </a:r>
            <a:r>
              <a:rPr lang="en-US" sz="16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1600" dirty="0" err="1" smtClean="0">
                <a:latin typeface="Segoe UI Semilight" pitchFamily="34" charset="0"/>
                <a:cs typeface="Segoe UI Semilight" pitchFamily="34" charset="0"/>
              </a:rPr>
              <a:t>dengan</a:t>
            </a:r>
            <a:r>
              <a:rPr lang="en-US" sz="16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1600" dirty="0" err="1" smtClean="0">
                <a:latin typeface="Segoe UI Semilight" pitchFamily="34" charset="0"/>
                <a:cs typeface="Segoe UI Semilight" pitchFamily="34" charset="0"/>
              </a:rPr>
              <a:t>jenis</a:t>
            </a:r>
            <a:r>
              <a:rPr lang="en-US" sz="16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1600" dirty="0" err="1" smtClean="0">
                <a:latin typeface="Segoe UI Semilight" pitchFamily="34" charset="0"/>
                <a:cs typeface="Segoe UI Semilight" pitchFamily="34" charset="0"/>
              </a:rPr>
              <a:t>makanan</a:t>
            </a:r>
            <a:r>
              <a:rPr lang="en-US" sz="1600" dirty="0" smtClean="0">
                <a:latin typeface="Segoe UI Semilight" pitchFamily="34" charset="0"/>
                <a:cs typeface="Segoe UI Semilight" pitchFamily="34" charset="0"/>
              </a:rPr>
              <a:t> yang </a:t>
            </a:r>
            <a:r>
              <a:rPr lang="en-US" sz="1600" dirty="0" err="1" smtClean="0">
                <a:latin typeface="Segoe UI Semilight" pitchFamily="34" charset="0"/>
                <a:cs typeface="Segoe UI Semilight" pitchFamily="34" charset="0"/>
              </a:rPr>
              <a:t>dibeli</a:t>
            </a:r>
            <a:r>
              <a:rPr lang="en-US" sz="16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1600" dirty="0" err="1" smtClean="0">
                <a:latin typeface="Segoe UI Semilight" pitchFamily="34" charset="0"/>
                <a:cs typeface="Segoe UI Semilight" pitchFamily="34" charset="0"/>
              </a:rPr>
              <a:t>tidak</a:t>
            </a:r>
            <a:r>
              <a:rPr lang="en-US" sz="16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1600" dirty="0" err="1" smtClean="0">
                <a:latin typeface="Segoe UI Semilight" pitchFamily="34" charset="0"/>
                <a:cs typeface="Segoe UI Semilight" pitchFamily="34" charset="0"/>
              </a:rPr>
              <a:t>terlalu</a:t>
            </a:r>
            <a:r>
              <a:rPr lang="en-US" sz="16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1600" dirty="0" err="1" smtClean="0">
                <a:latin typeface="Segoe UI Semilight" pitchFamily="34" charset="0"/>
                <a:cs typeface="Segoe UI Semilight" pitchFamily="34" charset="0"/>
              </a:rPr>
              <a:t>memengaruhi</a:t>
            </a:r>
            <a:r>
              <a:rPr lang="en-US" sz="16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1600" dirty="0" err="1" smtClean="0">
                <a:latin typeface="Segoe UI Semilight" pitchFamily="34" charset="0"/>
                <a:cs typeface="Segoe UI Semilight" pitchFamily="34" charset="0"/>
              </a:rPr>
              <a:t>bisnis</a:t>
            </a:r>
            <a:r>
              <a:rPr lang="en-US" sz="1600" dirty="0" smtClean="0">
                <a:latin typeface="Segoe UI Semilight" pitchFamily="34" charset="0"/>
                <a:cs typeface="Segoe UI Semilight" pitchFamily="34" charset="0"/>
              </a:rPr>
              <a:t> yang </a:t>
            </a:r>
            <a:r>
              <a:rPr lang="en-US" sz="1600" dirty="0" err="1" smtClean="0">
                <a:latin typeface="Segoe UI Semilight" pitchFamily="34" charset="0"/>
                <a:cs typeface="Segoe UI Semilight" pitchFamily="34" charset="0"/>
              </a:rPr>
              <a:t>berjalan</a:t>
            </a:r>
            <a:r>
              <a:rPr lang="en-US" sz="1600" dirty="0" smtClean="0">
                <a:latin typeface="Segoe UI Semilight" pitchFamily="34" charset="0"/>
                <a:cs typeface="Segoe UI Semilight" pitchFamily="34" charset="0"/>
              </a:rPr>
              <a:t>.</a:t>
            </a:r>
          </a:p>
          <a:p>
            <a:endParaRPr lang="en-US" sz="2000" dirty="0" smtClean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sz="2000" dirty="0" err="1" smtClean="0">
                <a:latin typeface="Segoe UI Semilight" pitchFamily="34" charset="0"/>
                <a:cs typeface="Segoe UI Semilight" pitchFamily="34" charset="0"/>
              </a:rPr>
              <a:t>Dengan</a:t>
            </a:r>
            <a:r>
              <a:rPr lang="en-US" sz="20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2000" dirty="0" err="1" smtClean="0">
                <a:latin typeface="Segoe UI Semilight" pitchFamily="34" charset="0"/>
                <a:cs typeface="Segoe UI Semilight" pitchFamily="34" charset="0"/>
              </a:rPr>
              <a:t>demikian</a:t>
            </a:r>
            <a:r>
              <a:rPr lang="en-US" sz="2000" dirty="0" smtClean="0">
                <a:latin typeface="Segoe UI Semilight" pitchFamily="34" charset="0"/>
                <a:cs typeface="Segoe UI Semilight" pitchFamily="34" charset="0"/>
              </a:rPr>
              <a:t>, </a:t>
            </a:r>
            <a:r>
              <a:rPr lang="en-US" sz="2000" dirty="0" err="1" smtClean="0">
                <a:latin typeface="Segoe UI Semilight" pitchFamily="34" charset="0"/>
                <a:cs typeface="Segoe UI Semilight" pitchFamily="34" charset="0"/>
              </a:rPr>
              <a:t>hasil</a:t>
            </a:r>
            <a:r>
              <a:rPr lang="en-US" sz="20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2000" dirty="0" err="1" smtClean="0">
                <a:latin typeface="Segoe UI Semilight" pitchFamily="34" charset="0"/>
                <a:cs typeface="Segoe UI Semilight" pitchFamily="34" charset="0"/>
              </a:rPr>
              <a:t>dari</a:t>
            </a:r>
            <a:r>
              <a:rPr lang="en-US" sz="20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2000" dirty="0" err="1" smtClean="0">
                <a:latin typeface="Segoe UI Semilight" pitchFamily="34" charset="0"/>
                <a:cs typeface="Segoe UI Semilight" pitchFamily="34" charset="0"/>
              </a:rPr>
              <a:t>pengolahan</a:t>
            </a:r>
            <a:r>
              <a:rPr lang="en-US" sz="2000" dirty="0" smtClean="0">
                <a:latin typeface="Segoe UI Semilight" pitchFamily="34" charset="0"/>
                <a:cs typeface="Segoe UI Semilight" pitchFamily="34" charset="0"/>
              </a:rPr>
              <a:t> data </a:t>
            </a:r>
            <a:r>
              <a:rPr lang="en-US" sz="2000" dirty="0" err="1" smtClean="0">
                <a:latin typeface="Segoe UI Semilight" pitchFamily="34" charset="0"/>
                <a:cs typeface="Segoe UI Semilight" pitchFamily="34" charset="0"/>
              </a:rPr>
              <a:t>akan</a:t>
            </a:r>
            <a:r>
              <a:rPr lang="en-US" sz="20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2000" dirty="0" err="1" smtClean="0">
                <a:latin typeface="Segoe UI Semilight" pitchFamily="34" charset="0"/>
                <a:cs typeface="Segoe UI Semilight" pitchFamily="34" charset="0"/>
              </a:rPr>
              <a:t>dijadikan</a:t>
            </a:r>
            <a:r>
              <a:rPr lang="en-US" sz="20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2000" dirty="0" err="1" smtClean="0">
                <a:latin typeface="Segoe UI Semilight" pitchFamily="34" charset="0"/>
                <a:cs typeface="Segoe UI Semilight" pitchFamily="34" charset="0"/>
              </a:rPr>
              <a:t>rujukan</a:t>
            </a:r>
            <a:r>
              <a:rPr lang="en-US" sz="2000" dirty="0" smtClean="0">
                <a:latin typeface="Segoe UI Semilight" pitchFamily="34" charset="0"/>
                <a:cs typeface="Segoe UI Semilight" pitchFamily="34" charset="0"/>
              </a:rPr>
              <a:t> (insight) </a:t>
            </a:r>
            <a:r>
              <a:rPr lang="en-US" sz="2000" dirty="0" err="1" smtClean="0">
                <a:latin typeface="Segoe UI Semilight" pitchFamily="34" charset="0"/>
                <a:cs typeface="Segoe UI Semilight" pitchFamily="34" charset="0"/>
              </a:rPr>
              <a:t>untuk</a:t>
            </a:r>
            <a:r>
              <a:rPr lang="en-US" sz="20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2000" dirty="0" err="1" smtClean="0">
                <a:latin typeface="Segoe UI Semilight" pitchFamily="34" charset="0"/>
                <a:cs typeface="Segoe UI Semilight" pitchFamily="34" charset="0"/>
              </a:rPr>
              <a:t>mencapai</a:t>
            </a:r>
            <a:r>
              <a:rPr lang="en-US" sz="20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2000" dirty="0" err="1" smtClean="0">
                <a:latin typeface="Segoe UI Semilight" pitchFamily="34" charset="0"/>
                <a:cs typeface="Segoe UI Semilight" pitchFamily="34" charset="0"/>
              </a:rPr>
              <a:t>tujuan</a:t>
            </a:r>
            <a:r>
              <a:rPr lang="en-US" sz="2000" dirty="0" smtClean="0">
                <a:latin typeface="Segoe UI Semilight" pitchFamily="34" charset="0"/>
                <a:cs typeface="Segoe UI Semilight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6720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xmlns="" id="{CDBDAD4A-5200-468A-9C96-64EF59D38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99051" y="3059236"/>
            <a:ext cx="5083626" cy="677416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Segoe UI Black" pitchFamily="34" charset="0"/>
                <a:ea typeface="Segoe UI Black" pitchFamily="34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xmlns="" val="49714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2756263" y="489238"/>
            <a:ext cx="9153526" cy="724247"/>
          </a:xfrm>
          <a:prstGeom prst="rect">
            <a:avLst/>
          </a:prstGeom>
        </p:spPr>
        <p:txBody>
          <a:bodyPr/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Black" pitchFamily="34" charset="0"/>
                <a:ea typeface="Segoe UI Black" pitchFamily="34" charset="0"/>
                <a:cs typeface="+mn-cs"/>
              </a:rPr>
              <a:t>INSIGHT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Black" pitchFamily="34" charset="0"/>
              <a:ea typeface="Segoe UI Black" pitchFamily="34" charset="0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735976" y="1280160"/>
            <a:ext cx="7615647" cy="50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</a:rPr>
              <a:t>1. PENINGKATAN PELAYANAN</a:t>
            </a:r>
            <a:endParaRPr lang="en-US" b="1" dirty="0">
              <a:latin typeface="Segoe UI Black" pitchFamily="34" charset="0"/>
              <a:ea typeface="Segoe UI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62549" y="1788999"/>
            <a:ext cx="76548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Menawarkan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item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kedua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kepada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pelanggan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sesuai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dengan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item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pertama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yang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dibeli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.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Misal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,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apabila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pelanggan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membeli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:</a:t>
            </a:r>
          </a:p>
          <a:p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Cheese Burger -&gt; Coke,</a:t>
            </a:r>
          </a:p>
          <a:p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Coke -&gt; Cheese Burger,</a:t>
            </a:r>
          </a:p>
          <a:p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Double Cheese Burger -&gt; Mineral Water,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dan</a:t>
            </a:r>
            <a:endParaRPr lang="en-US" dirty="0" smtClean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Beef Burger -&gt;Mineral Water</a:t>
            </a:r>
            <a:endParaRPr 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66160" y="4230750"/>
            <a:ext cx="7615647" cy="50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</a:rPr>
              <a:t>2. PENAWARAN PAKET MENU</a:t>
            </a:r>
            <a:endParaRPr lang="en-US" b="1" dirty="0">
              <a:latin typeface="Segoe UI Black" pitchFamily="34" charset="0"/>
              <a:ea typeface="Segoe UI Black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01441" y="4826675"/>
            <a:ext cx="72673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Menawarkan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paket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menu </a:t>
            </a:r>
            <a:r>
              <a:rPr lang="en-US" b="1" dirty="0" smtClean="0">
                <a:latin typeface="Segoe UI Semilight" pitchFamily="34" charset="0"/>
                <a:cs typeface="Segoe UI Semilight" pitchFamily="34" charset="0"/>
              </a:rPr>
              <a:t>Chicken burger + Coffee </a:t>
            </a:r>
            <a:r>
              <a:rPr lang="en-US" b="1" dirty="0" err="1" smtClean="0">
                <a:latin typeface="Segoe UI Semilight" pitchFamily="34" charset="0"/>
                <a:cs typeface="Segoe UI Semilight" pitchFamily="34" charset="0"/>
              </a:rPr>
              <a:t>dengan</a:t>
            </a:r>
            <a:r>
              <a:rPr lang="en-US" b="1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b="1" dirty="0" err="1" smtClean="0">
                <a:latin typeface="Segoe UI Semilight" pitchFamily="34" charset="0"/>
                <a:cs typeface="Segoe UI Semilight" pitchFamily="34" charset="0"/>
              </a:rPr>
              <a:t>harga</a:t>
            </a:r>
            <a:r>
              <a:rPr lang="en-US" b="1" dirty="0" smtClean="0">
                <a:latin typeface="Segoe UI Semilight" pitchFamily="34" charset="0"/>
                <a:cs typeface="Segoe UI Semilight" pitchFamily="34" charset="0"/>
              </a:rPr>
              <a:t> kopi </a:t>
            </a:r>
            <a:r>
              <a:rPr lang="en-US" b="1" dirty="0" err="1" smtClean="0">
                <a:latin typeface="Segoe UI Semilight" pitchFamily="34" charset="0"/>
                <a:cs typeface="Segoe UI Semilight" pitchFamily="34" charset="0"/>
              </a:rPr>
              <a:t>misalkan</a:t>
            </a:r>
            <a:r>
              <a:rPr lang="en-US" b="1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b="1" dirty="0" err="1" smtClean="0">
                <a:latin typeface="Segoe UI Semilight" pitchFamily="34" charset="0"/>
                <a:cs typeface="Segoe UI Semilight" pitchFamily="34" charset="0"/>
              </a:rPr>
              <a:t>lebih</a:t>
            </a:r>
            <a:r>
              <a:rPr lang="en-US" b="1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b="1" dirty="0" err="1" smtClean="0">
                <a:latin typeface="Segoe UI Semilight" pitchFamily="34" charset="0"/>
                <a:cs typeface="Segoe UI Semilight" pitchFamily="34" charset="0"/>
              </a:rPr>
              <a:t>rendah</a:t>
            </a:r>
            <a:r>
              <a:rPr lang="en-US" b="1" dirty="0" smtClean="0">
                <a:latin typeface="Segoe UI Semilight" pitchFamily="34" charset="0"/>
                <a:cs typeface="Segoe UI Semilight" pitchFamily="34" charset="0"/>
              </a:rPr>
              <a:t> 50%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. Hal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ini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didukung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dengan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data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hasil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asosiasi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yang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menunjukkan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bahwa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Chicken Burger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dengan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Coffee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memiliki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confidence 0,5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dan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lift 1,79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.</a:t>
            </a:r>
          </a:p>
          <a:p>
            <a:endParaRPr lang="en-US" dirty="0" smtClean="0">
              <a:latin typeface="Segoe UI Semilight" pitchFamily="34" charset="0"/>
              <a:cs typeface="Segoe UI Semilight" pitchFamily="34" charset="0"/>
            </a:endParaRPr>
          </a:p>
          <a:p>
            <a:endParaRPr lang="en-US" dirty="0" smtClean="0">
              <a:latin typeface="Segoe UI Semilight" pitchFamily="34" charset="0"/>
              <a:cs typeface="Segoe UI Semilight" pitchFamily="34" charset="0"/>
            </a:endParaRPr>
          </a:p>
          <a:p>
            <a:endParaRPr lang="en-US" dirty="0">
              <a:latin typeface="Segoe UI Semilight" pitchFamily="34" charset="0"/>
              <a:cs typeface="Segoe UI Semi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54286" y="155386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Selain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itu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misalkan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terdapat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hari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besar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Hari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Kartini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.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Maka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karena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peluang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perempuan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membeli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cheese burger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akan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membeli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coke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besar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,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dapat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dibuat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promo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pake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Cheese Burger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dan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Coke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khusus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untuk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perempuan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. Hal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ini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didukung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dengan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confidence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dan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lift yang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besar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.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Untuk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Pria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pun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bisa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dilakukan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hal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serupa</a:t>
            </a:r>
            <a:endParaRPr lang="en-US" dirty="0" smtClean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258491" y="769093"/>
            <a:ext cx="7615647" cy="50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</a:rPr>
              <a:t>3</a:t>
            </a:r>
            <a:r>
              <a:rPr lang="en-US" b="1" dirty="0" smtClean="0">
                <a:latin typeface="Segoe UI Black" pitchFamily="34" charset="0"/>
                <a:ea typeface="Segoe UI Black" pitchFamily="34" charset="0"/>
              </a:rPr>
              <a:t>. </a:t>
            </a:r>
            <a:r>
              <a:rPr lang="en-US" b="1" dirty="0" smtClean="0">
                <a:latin typeface="Segoe UI Black" pitchFamily="34" charset="0"/>
                <a:ea typeface="Segoe UI Black" pitchFamily="34" charset="0"/>
              </a:rPr>
              <a:t>PENAWARAN </a:t>
            </a:r>
            <a:r>
              <a:rPr lang="en-US" b="1" dirty="0" smtClean="0">
                <a:latin typeface="Segoe UI Black" pitchFamily="34" charset="0"/>
                <a:ea typeface="Segoe UI Black" pitchFamily="34" charset="0"/>
              </a:rPr>
              <a:t>PROMOSI HARI BESAR</a:t>
            </a:r>
            <a:endParaRPr lang="en-US" b="1" dirty="0">
              <a:latin typeface="Segoe UI Black" pitchFamily="34" charset="0"/>
              <a:ea typeface="Segoe UI Black" pitchFamily="34" charset="0"/>
            </a:endParaRPr>
          </a:p>
        </p:txBody>
      </p:sp>
      <p:pic>
        <p:nvPicPr>
          <p:cNvPr id="1026" name="Picture 2" descr="Image result for kartini png promo"/>
          <p:cNvPicPr>
            <a:picLocks noChangeAspect="1" noChangeArrowheads="1"/>
          </p:cNvPicPr>
          <p:nvPr/>
        </p:nvPicPr>
        <p:blipFill>
          <a:blip r:embed="rId2" cstate="print"/>
          <a:srcRect l="11221" t="19621"/>
          <a:stretch>
            <a:fillRect/>
          </a:stretch>
        </p:blipFill>
        <p:spPr bwMode="auto">
          <a:xfrm>
            <a:off x="4493623" y="3592285"/>
            <a:ext cx="5073740" cy="21819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2756263" y="489238"/>
            <a:ext cx="9153526" cy="724247"/>
          </a:xfrm>
          <a:prstGeom prst="rect">
            <a:avLst/>
          </a:prstGeom>
        </p:spPr>
        <p:txBody>
          <a:bodyPr/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Black" pitchFamily="34" charset="0"/>
                <a:ea typeface="Segoe UI Black" pitchFamily="34" charset="0"/>
                <a:cs typeface="+mn-cs"/>
              </a:rPr>
              <a:t>INSIGHT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Black" pitchFamily="34" charset="0"/>
              <a:ea typeface="Segoe UI Black" pitchFamily="34" charset="0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762102" y="1267097"/>
            <a:ext cx="7615647" cy="50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</a:rPr>
              <a:t>4</a:t>
            </a:r>
            <a:r>
              <a:rPr lang="en-US" b="1" dirty="0" smtClean="0">
                <a:latin typeface="Segoe UI Black" pitchFamily="34" charset="0"/>
                <a:ea typeface="Segoe UI Black" pitchFamily="34" charset="0"/>
              </a:rPr>
              <a:t>. </a:t>
            </a:r>
            <a:r>
              <a:rPr lang="en-US" b="1" dirty="0" smtClean="0">
                <a:latin typeface="Segoe UI Black" pitchFamily="34" charset="0"/>
                <a:ea typeface="Segoe UI Black" pitchFamily="34" charset="0"/>
              </a:rPr>
              <a:t>PELETAKAN MENU</a:t>
            </a:r>
            <a:endParaRPr lang="en-US" b="1" dirty="0">
              <a:latin typeface="Segoe UI Black" pitchFamily="34" charset="0"/>
              <a:ea typeface="Segoe UI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5612" y="1893502"/>
            <a:ext cx="2416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Peletakan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menu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sebagai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berikut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:</a:t>
            </a:r>
            <a:endParaRPr lang="en-US" dirty="0"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30305" r="30224"/>
          <a:stretch>
            <a:fillRect/>
          </a:stretch>
        </p:blipFill>
        <p:spPr bwMode="auto">
          <a:xfrm>
            <a:off x="6400800" y="1898833"/>
            <a:ext cx="3344092" cy="476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7D9EB815-83DA-4AE0-BF0A-573FDAC23FBC}"/>
              </a:ext>
            </a:extLst>
          </p:cNvPr>
          <p:cNvSpPr/>
          <p:nvPr/>
        </p:nvSpPr>
        <p:spPr>
          <a:xfrm rot="10800000">
            <a:off x="-13252" y="106401"/>
            <a:ext cx="12205252" cy="4554261"/>
          </a:xfrm>
          <a:custGeom>
            <a:avLst/>
            <a:gdLst>
              <a:gd name="connsiteX0" fmla="*/ 12205252 w 12205252"/>
              <a:gd name="connsiteY0" fmla="*/ 4554261 h 4554261"/>
              <a:gd name="connsiteX1" fmla="*/ 6108196 w 12205252"/>
              <a:gd name="connsiteY1" fmla="*/ 4554261 h 4554261"/>
              <a:gd name="connsiteX2" fmla="*/ 6097056 w 12205252"/>
              <a:gd name="connsiteY2" fmla="*/ 4554261 h 4554261"/>
              <a:gd name="connsiteX3" fmla="*/ 0 w 12205252"/>
              <a:gd name="connsiteY3" fmla="*/ 4554261 h 4554261"/>
              <a:gd name="connsiteX4" fmla="*/ 0 w 12205252"/>
              <a:gd name="connsiteY4" fmla="*/ 1970835 h 4554261"/>
              <a:gd name="connsiteX5" fmla="*/ 316931 w 12205252"/>
              <a:gd name="connsiteY5" fmla="*/ 1777770 h 4554261"/>
              <a:gd name="connsiteX6" fmla="*/ 5867395 w 12205252"/>
              <a:gd name="connsiteY6" fmla="*/ 6099 h 4554261"/>
              <a:gd name="connsiteX7" fmla="*/ 6097056 w 12205252"/>
              <a:gd name="connsiteY7" fmla="*/ 282 h 4554261"/>
              <a:gd name="connsiteX8" fmla="*/ 6097056 w 12205252"/>
              <a:gd name="connsiteY8" fmla="*/ 0 h 4554261"/>
              <a:gd name="connsiteX9" fmla="*/ 6102626 w 12205252"/>
              <a:gd name="connsiteY9" fmla="*/ 141 h 4554261"/>
              <a:gd name="connsiteX10" fmla="*/ 6108196 w 12205252"/>
              <a:gd name="connsiteY10" fmla="*/ 0 h 4554261"/>
              <a:gd name="connsiteX11" fmla="*/ 6108196 w 12205252"/>
              <a:gd name="connsiteY11" fmla="*/ 282 h 4554261"/>
              <a:gd name="connsiteX12" fmla="*/ 6337857 w 12205252"/>
              <a:gd name="connsiteY12" fmla="*/ 6099 h 4554261"/>
              <a:gd name="connsiteX13" fmla="*/ 11888321 w 12205252"/>
              <a:gd name="connsiteY13" fmla="*/ 1777770 h 4554261"/>
              <a:gd name="connsiteX14" fmla="*/ 12205252 w 12205252"/>
              <a:gd name="connsiteY14" fmla="*/ 1970835 h 45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05252" h="4554261">
                <a:moveTo>
                  <a:pt x="12205252" y="4554261"/>
                </a:moveTo>
                <a:lnTo>
                  <a:pt x="6108196" y="4554261"/>
                </a:lnTo>
                <a:lnTo>
                  <a:pt x="6097056" y="4554261"/>
                </a:lnTo>
                <a:lnTo>
                  <a:pt x="0" y="4554261"/>
                </a:lnTo>
                <a:lnTo>
                  <a:pt x="0" y="1970835"/>
                </a:lnTo>
                <a:lnTo>
                  <a:pt x="316931" y="1777770"/>
                </a:lnTo>
                <a:cubicBezTo>
                  <a:pt x="2052484" y="752156"/>
                  <a:pt x="3925622" y="91603"/>
                  <a:pt x="5867395" y="6099"/>
                </a:cubicBezTo>
                <a:lnTo>
                  <a:pt x="6097056" y="282"/>
                </a:lnTo>
                <a:lnTo>
                  <a:pt x="6097056" y="0"/>
                </a:lnTo>
                <a:lnTo>
                  <a:pt x="6102626" y="141"/>
                </a:lnTo>
                <a:lnTo>
                  <a:pt x="6108196" y="0"/>
                </a:lnTo>
                <a:lnTo>
                  <a:pt x="6108196" y="282"/>
                </a:lnTo>
                <a:lnTo>
                  <a:pt x="6337857" y="6099"/>
                </a:lnTo>
                <a:cubicBezTo>
                  <a:pt x="8279630" y="91603"/>
                  <a:pt x="10152768" y="752156"/>
                  <a:pt x="11888321" y="1777770"/>
                </a:cubicBezTo>
                <a:lnTo>
                  <a:pt x="12205252" y="19708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745FEFB7-4AFF-40EE-8D05-E1C8B2D900F5}"/>
              </a:ext>
            </a:extLst>
          </p:cNvPr>
          <p:cNvSpPr/>
          <p:nvPr/>
        </p:nvSpPr>
        <p:spPr>
          <a:xfrm rot="10800000">
            <a:off x="-13253" y="-14343"/>
            <a:ext cx="12205253" cy="4260743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415A3D75-2C0F-4C1E-88CC-2A43A4703501}"/>
              </a:ext>
            </a:extLst>
          </p:cNvPr>
          <p:cNvGrpSpPr/>
          <p:nvPr/>
        </p:nvGrpSpPr>
        <p:grpSpPr>
          <a:xfrm>
            <a:off x="4484074" y="775337"/>
            <a:ext cx="3203975" cy="2734590"/>
            <a:chOff x="3703721" y="1693521"/>
            <a:chExt cx="4784558" cy="408361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7970A889-7801-4FEB-8D02-DBD8C766D65B}"/>
                </a:ext>
              </a:extLst>
            </p:cNvPr>
            <p:cNvSpPr/>
            <p:nvPr/>
          </p:nvSpPr>
          <p:spPr>
            <a:xfrm rot="10800000">
              <a:off x="5245982" y="3779082"/>
              <a:ext cx="318709" cy="1998054"/>
            </a:xfrm>
            <a:custGeom>
              <a:avLst/>
              <a:gdLst>
                <a:gd name="connsiteX0" fmla="*/ 247650 w 247650"/>
                <a:gd name="connsiteY0" fmla="*/ 1469035 h 1552575"/>
                <a:gd name="connsiteX1" fmla="*/ 230505 w 247650"/>
                <a:gd name="connsiteY1" fmla="*/ 614642 h 1552575"/>
                <a:gd name="connsiteX2" fmla="*/ 219075 w 247650"/>
                <a:gd name="connsiteY2" fmla="*/ 285077 h 1552575"/>
                <a:gd name="connsiteX3" fmla="*/ 104775 w 247650"/>
                <a:gd name="connsiteY3" fmla="*/ 31712 h 1552575"/>
                <a:gd name="connsiteX4" fmla="*/ 67627 w 247650"/>
                <a:gd name="connsiteY4" fmla="*/ 4090 h 1552575"/>
                <a:gd name="connsiteX5" fmla="*/ 0 w 247650"/>
                <a:gd name="connsiteY5" fmla="*/ 867055 h 1552575"/>
                <a:gd name="connsiteX6" fmla="*/ 89535 w 247650"/>
                <a:gd name="connsiteY6" fmla="*/ 982307 h 1552575"/>
                <a:gd name="connsiteX7" fmla="*/ 151448 w 247650"/>
                <a:gd name="connsiteY7" fmla="*/ 1058507 h 1552575"/>
                <a:gd name="connsiteX8" fmla="*/ 137160 w 247650"/>
                <a:gd name="connsiteY8" fmla="*/ 1173760 h 1552575"/>
                <a:gd name="connsiteX9" fmla="*/ 133350 w 247650"/>
                <a:gd name="connsiteY9" fmla="*/ 1442365 h 1552575"/>
                <a:gd name="connsiteX10" fmla="*/ 108585 w 247650"/>
                <a:gd name="connsiteY10" fmla="*/ 1493800 h 1552575"/>
                <a:gd name="connsiteX11" fmla="*/ 175260 w 247650"/>
                <a:gd name="connsiteY11" fmla="*/ 1560475 h 1552575"/>
                <a:gd name="connsiteX12" fmla="*/ 196215 w 247650"/>
                <a:gd name="connsiteY12" fmla="*/ 1556665 h 1552575"/>
                <a:gd name="connsiteX13" fmla="*/ 239077 w 247650"/>
                <a:gd name="connsiteY13" fmla="*/ 1527137 h 1552575"/>
                <a:gd name="connsiteX14" fmla="*/ 240983 w 247650"/>
                <a:gd name="connsiteY14" fmla="*/ 1524280 h 1552575"/>
                <a:gd name="connsiteX15" fmla="*/ 247650 w 247650"/>
                <a:gd name="connsiteY15" fmla="*/ 1469035 h 1552575"/>
                <a:gd name="connsiteX16" fmla="*/ 205740 w 247650"/>
                <a:gd name="connsiteY16" fmla="*/ 1431887 h 1552575"/>
                <a:gd name="connsiteX17" fmla="*/ 175260 w 247650"/>
                <a:gd name="connsiteY17" fmla="*/ 1429030 h 1552575"/>
                <a:gd name="connsiteX18" fmla="*/ 178117 w 247650"/>
                <a:gd name="connsiteY18" fmla="*/ 1398550 h 1552575"/>
                <a:gd name="connsiteX19" fmla="*/ 208598 w 247650"/>
                <a:gd name="connsiteY19" fmla="*/ 1401407 h 1552575"/>
                <a:gd name="connsiteX20" fmla="*/ 205740 w 247650"/>
                <a:gd name="connsiteY20" fmla="*/ 1431887 h 1552575"/>
                <a:gd name="connsiteX21" fmla="*/ 205740 w 247650"/>
                <a:gd name="connsiteY21" fmla="*/ 1269962 h 1552575"/>
                <a:gd name="connsiteX22" fmla="*/ 175260 w 247650"/>
                <a:gd name="connsiteY22" fmla="*/ 1267105 h 1552575"/>
                <a:gd name="connsiteX23" fmla="*/ 178117 w 247650"/>
                <a:gd name="connsiteY23" fmla="*/ 1236625 h 1552575"/>
                <a:gd name="connsiteX24" fmla="*/ 208598 w 247650"/>
                <a:gd name="connsiteY24" fmla="*/ 1239482 h 1552575"/>
                <a:gd name="connsiteX25" fmla="*/ 205740 w 247650"/>
                <a:gd name="connsiteY25" fmla="*/ 1269962 h 1552575"/>
                <a:gd name="connsiteX26" fmla="*/ 205740 w 247650"/>
                <a:gd name="connsiteY26" fmla="*/ 1108037 h 1552575"/>
                <a:gd name="connsiteX27" fmla="*/ 175260 w 247650"/>
                <a:gd name="connsiteY27" fmla="*/ 1105180 h 1552575"/>
                <a:gd name="connsiteX28" fmla="*/ 178117 w 247650"/>
                <a:gd name="connsiteY28" fmla="*/ 1074700 h 1552575"/>
                <a:gd name="connsiteX29" fmla="*/ 208598 w 247650"/>
                <a:gd name="connsiteY29" fmla="*/ 1077557 h 1552575"/>
                <a:gd name="connsiteX30" fmla="*/ 205740 w 247650"/>
                <a:gd name="connsiteY30" fmla="*/ 1108037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7650" h="1552575">
                  <a:moveTo>
                    <a:pt x="247650" y="1469035"/>
                  </a:moveTo>
                  <a:cubicBezTo>
                    <a:pt x="241935" y="1179475"/>
                    <a:pt x="234315" y="905155"/>
                    <a:pt x="230505" y="614642"/>
                  </a:cubicBezTo>
                  <a:cubicBezTo>
                    <a:pt x="228600" y="504152"/>
                    <a:pt x="231458" y="394615"/>
                    <a:pt x="219075" y="285077"/>
                  </a:cubicBezTo>
                  <a:cubicBezTo>
                    <a:pt x="215265" y="186970"/>
                    <a:pt x="170498" y="103150"/>
                    <a:pt x="104775" y="31712"/>
                  </a:cubicBezTo>
                  <a:cubicBezTo>
                    <a:pt x="94298" y="20282"/>
                    <a:pt x="72390" y="-11150"/>
                    <a:pt x="67627" y="4090"/>
                  </a:cubicBezTo>
                  <a:cubicBezTo>
                    <a:pt x="36195" y="104102"/>
                    <a:pt x="0" y="592735"/>
                    <a:pt x="0" y="867055"/>
                  </a:cubicBezTo>
                  <a:cubicBezTo>
                    <a:pt x="0" y="959447"/>
                    <a:pt x="0" y="961352"/>
                    <a:pt x="89535" y="982307"/>
                  </a:cubicBezTo>
                  <a:cubicBezTo>
                    <a:pt x="133350" y="992785"/>
                    <a:pt x="160020" y="1014692"/>
                    <a:pt x="151448" y="1058507"/>
                  </a:cubicBezTo>
                  <a:cubicBezTo>
                    <a:pt x="144780" y="1096607"/>
                    <a:pt x="141923" y="1135660"/>
                    <a:pt x="137160" y="1173760"/>
                  </a:cubicBezTo>
                  <a:cubicBezTo>
                    <a:pt x="124777" y="1269010"/>
                    <a:pt x="138113" y="1348067"/>
                    <a:pt x="133350" y="1442365"/>
                  </a:cubicBezTo>
                  <a:cubicBezTo>
                    <a:pt x="118110" y="1454747"/>
                    <a:pt x="108585" y="1472845"/>
                    <a:pt x="108585" y="1493800"/>
                  </a:cubicBezTo>
                  <a:cubicBezTo>
                    <a:pt x="108585" y="1530947"/>
                    <a:pt x="138113" y="1560475"/>
                    <a:pt x="175260" y="1560475"/>
                  </a:cubicBezTo>
                  <a:cubicBezTo>
                    <a:pt x="182880" y="1560475"/>
                    <a:pt x="189548" y="1559522"/>
                    <a:pt x="196215" y="1556665"/>
                  </a:cubicBezTo>
                  <a:cubicBezTo>
                    <a:pt x="212408" y="1551902"/>
                    <a:pt x="227648" y="1542377"/>
                    <a:pt x="239077" y="1527137"/>
                  </a:cubicBezTo>
                  <a:cubicBezTo>
                    <a:pt x="240030" y="1526185"/>
                    <a:pt x="240983" y="1525232"/>
                    <a:pt x="240983" y="1524280"/>
                  </a:cubicBezTo>
                  <a:cubicBezTo>
                    <a:pt x="251460" y="1507135"/>
                    <a:pt x="247650" y="1488085"/>
                    <a:pt x="247650" y="1469035"/>
                  </a:cubicBezTo>
                  <a:close/>
                  <a:moveTo>
                    <a:pt x="205740" y="1431887"/>
                  </a:moveTo>
                  <a:cubicBezTo>
                    <a:pt x="196215" y="1439507"/>
                    <a:pt x="182880" y="1438555"/>
                    <a:pt x="175260" y="1429030"/>
                  </a:cubicBezTo>
                  <a:cubicBezTo>
                    <a:pt x="167640" y="1419505"/>
                    <a:pt x="168592" y="1406170"/>
                    <a:pt x="178117" y="1398550"/>
                  </a:cubicBezTo>
                  <a:cubicBezTo>
                    <a:pt x="187642" y="1390930"/>
                    <a:pt x="200977" y="1391882"/>
                    <a:pt x="208598" y="1401407"/>
                  </a:cubicBezTo>
                  <a:cubicBezTo>
                    <a:pt x="216217" y="1409980"/>
                    <a:pt x="215265" y="1424267"/>
                    <a:pt x="205740" y="1431887"/>
                  </a:cubicBezTo>
                  <a:close/>
                  <a:moveTo>
                    <a:pt x="205740" y="1269962"/>
                  </a:moveTo>
                  <a:cubicBezTo>
                    <a:pt x="196215" y="1277582"/>
                    <a:pt x="182880" y="1276630"/>
                    <a:pt x="175260" y="1267105"/>
                  </a:cubicBezTo>
                  <a:cubicBezTo>
                    <a:pt x="167640" y="1257580"/>
                    <a:pt x="168592" y="1244245"/>
                    <a:pt x="178117" y="1236625"/>
                  </a:cubicBezTo>
                  <a:cubicBezTo>
                    <a:pt x="187642" y="1229005"/>
                    <a:pt x="200977" y="1229957"/>
                    <a:pt x="208598" y="1239482"/>
                  </a:cubicBezTo>
                  <a:cubicBezTo>
                    <a:pt x="216217" y="1248055"/>
                    <a:pt x="215265" y="1262342"/>
                    <a:pt x="205740" y="1269962"/>
                  </a:cubicBezTo>
                  <a:close/>
                  <a:moveTo>
                    <a:pt x="205740" y="1108037"/>
                  </a:moveTo>
                  <a:cubicBezTo>
                    <a:pt x="196215" y="1115657"/>
                    <a:pt x="182880" y="1114705"/>
                    <a:pt x="175260" y="1105180"/>
                  </a:cubicBezTo>
                  <a:cubicBezTo>
                    <a:pt x="167640" y="1095655"/>
                    <a:pt x="168592" y="1082320"/>
                    <a:pt x="178117" y="1074700"/>
                  </a:cubicBezTo>
                  <a:cubicBezTo>
                    <a:pt x="187642" y="1067080"/>
                    <a:pt x="200977" y="1068032"/>
                    <a:pt x="208598" y="1077557"/>
                  </a:cubicBezTo>
                  <a:cubicBezTo>
                    <a:pt x="216217" y="1086130"/>
                    <a:pt x="215265" y="1100417"/>
                    <a:pt x="205740" y="11080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5FDA6190-1AF3-4A5D-A3FC-085532ED2AF3}"/>
                </a:ext>
              </a:extLst>
            </p:cNvPr>
            <p:cNvSpPr/>
            <p:nvPr/>
          </p:nvSpPr>
          <p:spPr>
            <a:xfrm rot="10800000">
              <a:off x="5745093" y="3765944"/>
              <a:ext cx="728346" cy="2011194"/>
            </a:xfrm>
            <a:custGeom>
              <a:avLst/>
              <a:gdLst>
                <a:gd name="connsiteX0" fmla="*/ 144874 w 728345"/>
                <a:gd name="connsiteY0" fmla="*/ 806768 h 2011193"/>
                <a:gd name="connsiteX1" fmla="*/ 173449 w 728345"/>
                <a:gd name="connsiteY1" fmla="*/ 782955 h 2011193"/>
                <a:gd name="connsiteX2" fmla="*/ 173449 w 728345"/>
                <a:gd name="connsiteY2" fmla="*/ 165735 h 2011193"/>
                <a:gd name="connsiteX3" fmla="*/ 144874 w 728345"/>
                <a:gd name="connsiteY3" fmla="*/ 141923 h 2011193"/>
                <a:gd name="connsiteX4" fmla="*/ 116299 w 728345"/>
                <a:gd name="connsiteY4" fmla="*/ 165735 h 2011193"/>
                <a:gd name="connsiteX5" fmla="*/ 116299 w 728345"/>
                <a:gd name="connsiteY5" fmla="*/ 782955 h 2011193"/>
                <a:gd name="connsiteX6" fmla="*/ 144874 w 728345"/>
                <a:gd name="connsiteY6" fmla="*/ 806768 h 2011193"/>
                <a:gd name="connsiteX7" fmla="*/ 256316 w 728345"/>
                <a:gd name="connsiteY7" fmla="*/ 806768 h 2011193"/>
                <a:gd name="connsiteX8" fmla="*/ 284891 w 728345"/>
                <a:gd name="connsiteY8" fmla="*/ 782955 h 2011193"/>
                <a:gd name="connsiteX9" fmla="*/ 284891 w 728345"/>
                <a:gd name="connsiteY9" fmla="*/ 165735 h 2011193"/>
                <a:gd name="connsiteX10" fmla="*/ 256316 w 728345"/>
                <a:gd name="connsiteY10" fmla="*/ 141923 h 2011193"/>
                <a:gd name="connsiteX11" fmla="*/ 227741 w 728345"/>
                <a:gd name="connsiteY11" fmla="*/ 165735 h 2011193"/>
                <a:gd name="connsiteX12" fmla="*/ 227741 w 728345"/>
                <a:gd name="connsiteY12" fmla="*/ 782955 h 2011193"/>
                <a:gd name="connsiteX13" fmla="*/ 256316 w 728345"/>
                <a:gd name="connsiteY13" fmla="*/ 806768 h 2011193"/>
                <a:gd name="connsiteX14" fmla="*/ 367759 w 728345"/>
                <a:gd name="connsiteY14" fmla="*/ 806768 h 2011193"/>
                <a:gd name="connsiteX15" fmla="*/ 396334 w 728345"/>
                <a:gd name="connsiteY15" fmla="*/ 782955 h 2011193"/>
                <a:gd name="connsiteX16" fmla="*/ 396334 w 728345"/>
                <a:gd name="connsiteY16" fmla="*/ 165735 h 2011193"/>
                <a:gd name="connsiteX17" fmla="*/ 367759 w 728345"/>
                <a:gd name="connsiteY17" fmla="*/ 141923 h 2011193"/>
                <a:gd name="connsiteX18" fmla="*/ 339184 w 728345"/>
                <a:gd name="connsiteY18" fmla="*/ 165735 h 2011193"/>
                <a:gd name="connsiteX19" fmla="*/ 339184 w 728345"/>
                <a:gd name="connsiteY19" fmla="*/ 782955 h 2011193"/>
                <a:gd name="connsiteX20" fmla="*/ 367759 w 728345"/>
                <a:gd name="connsiteY20" fmla="*/ 806768 h 2011193"/>
                <a:gd name="connsiteX21" fmla="*/ 479202 w 728345"/>
                <a:gd name="connsiteY21" fmla="*/ 806768 h 2011193"/>
                <a:gd name="connsiteX22" fmla="*/ 507777 w 728345"/>
                <a:gd name="connsiteY22" fmla="*/ 782955 h 2011193"/>
                <a:gd name="connsiteX23" fmla="*/ 507777 w 728345"/>
                <a:gd name="connsiteY23" fmla="*/ 165735 h 2011193"/>
                <a:gd name="connsiteX24" fmla="*/ 479202 w 728345"/>
                <a:gd name="connsiteY24" fmla="*/ 141923 h 2011193"/>
                <a:gd name="connsiteX25" fmla="*/ 450627 w 728345"/>
                <a:gd name="connsiteY25" fmla="*/ 165735 h 2011193"/>
                <a:gd name="connsiteX26" fmla="*/ 450627 w 728345"/>
                <a:gd name="connsiteY26" fmla="*/ 782955 h 2011193"/>
                <a:gd name="connsiteX27" fmla="*/ 479202 w 728345"/>
                <a:gd name="connsiteY27" fmla="*/ 806768 h 2011193"/>
                <a:gd name="connsiteX28" fmla="*/ 590644 w 728345"/>
                <a:gd name="connsiteY28" fmla="*/ 806768 h 2011193"/>
                <a:gd name="connsiteX29" fmla="*/ 619219 w 728345"/>
                <a:gd name="connsiteY29" fmla="*/ 782955 h 2011193"/>
                <a:gd name="connsiteX30" fmla="*/ 619219 w 728345"/>
                <a:gd name="connsiteY30" fmla="*/ 165735 h 2011193"/>
                <a:gd name="connsiteX31" fmla="*/ 590644 w 728345"/>
                <a:gd name="connsiteY31" fmla="*/ 141923 h 2011193"/>
                <a:gd name="connsiteX32" fmla="*/ 562069 w 728345"/>
                <a:gd name="connsiteY32" fmla="*/ 165735 h 2011193"/>
                <a:gd name="connsiteX33" fmla="*/ 562069 w 728345"/>
                <a:gd name="connsiteY33" fmla="*/ 782955 h 2011193"/>
                <a:gd name="connsiteX34" fmla="*/ 590644 w 728345"/>
                <a:gd name="connsiteY34" fmla="*/ 806768 h 2011193"/>
                <a:gd name="connsiteX35" fmla="*/ 466876 w 728345"/>
                <a:gd name="connsiteY35" fmla="*/ 2011193 h 2011193"/>
                <a:gd name="connsiteX36" fmla="*/ 278033 w 728345"/>
                <a:gd name="connsiteY36" fmla="*/ 2011193 h 2011193"/>
                <a:gd name="connsiteX37" fmla="*/ 278033 w 728345"/>
                <a:gd name="connsiteY37" fmla="*/ 1370582 h 2011193"/>
                <a:gd name="connsiteX38" fmla="*/ 322039 w 728345"/>
                <a:gd name="connsiteY38" fmla="*/ 1370582 h 2011193"/>
                <a:gd name="connsiteX39" fmla="*/ 322039 w 728345"/>
                <a:gd name="connsiteY39" fmla="*/ 888683 h 2011193"/>
                <a:gd name="connsiteX40" fmla="*/ 143922 w 728345"/>
                <a:gd name="connsiteY40" fmla="*/ 888683 h 2011193"/>
                <a:gd name="connsiteX41" fmla="*/ 39147 w 728345"/>
                <a:gd name="connsiteY41" fmla="*/ 783908 h 2011193"/>
                <a:gd name="connsiteX42" fmla="*/ 1047 w 728345"/>
                <a:gd name="connsiteY42" fmla="*/ 228600 h 2011193"/>
                <a:gd name="connsiteX43" fmla="*/ 229647 w 728345"/>
                <a:gd name="connsiteY43" fmla="*/ 0 h 2011193"/>
                <a:gd name="connsiteX44" fmla="*/ 499204 w 728345"/>
                <a:gd name="connsiteY44" fmla="*/ 0 h 2011193"/>
                <a:gd name="connsiteX45" fmla="*/ 726852 w 728345"/>
                <a:gd name="connsiteY45" fmla="*/ 228600 h 2011193"/>
                <a:gd name="connsiteX46" fmla="*/ 688752 w 728345"/>
                <a:gd name="connsiteY46" fmla="*/ 783908 h 2011193"/>
                <a:gd name="connsiteX47" fmla="*/ 583977 w 728345"/>
                <a:gd name="connsiteY47" fmla="*/ 888683 h 2011193"/>
                <a:gd name="connsiteX48" fmla="*/ 412527 w 728345"/>
                <a:gd name="connsiteY48" fmla="*/ 888683 h 2011193"/>
                <a:gd name="connsiteX49" fmla="*/ 412527 w 728345"/>
                <a:gd name="connsiteY49" fmla="*/ 1370582 h 2011193"/>
                <a:gd name="connsiteX50" fmla="*/ 466876 w 728345"/>
                <a:gd name="connsiteY50" fmla="*/ 1370582 h 201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28345" h="2011193">
                  <a:moveTo>
                    <a:pt x="144874" y="806768"/>
                  </a:moveTo>
                  <a:cubicBezTo>
                    <a:pt x="160114" y="806768"/>
                    <a:pt x="173449" y="796290"/>
                    <a:pt x="173449" y="782955"/>
                  </a:cubicBezTo>
                  <a:lnTo>
                    <a:pt x="173449" y="165735"/>
                  </a:lnTo>
                  <a:cubicBezTo>
                    <a:pt x="173449" y="152400"/>
                    <a:pt x="161066" y="141923"/>
                    <a:pt x="144874" y="141923"/>
                  </a:cubicBezTo>
                  <a:cubicBezTo>
                    <a:pt x="129634" y="141923"/>
                    <a:pt x="116299" y="152400"/>
                    <a:pt x="116299" y="165735"/>
                  </a:cubicBezTo>
                  <a:lnTo>
                    <a:pt x="116299" y="782955"/>
                  </a:lnTo>
                  <a:cubicBezTo>
                    <a:pt x="116299" y="796290"/>
                    <a:pt x="128681" y="806768"/>
                    <a:pt x="144874" y="806768"/>
                  </a:cubicBezTo>
                  <a:close/>
                  <a:moveTo>
                    <a:pt x="256316" y="806768"/>
                  </a:moveTo>
                  <a:cubicBezTo>
                    <a:pt x="271556" y="806768"/>
                    <a:pt x="284891" y="796290"/>
                    <a:pt x="284891" y="782955"/>
                  </a:cubicBezTo>
                  <a:lnTo>
                    <a:pt x="284891" y="165735"/>
                  </a:lnTo>
                  <a:cubicBezTo>
                    <a:pt x="284891" y="152400"/>
                    <a:pt x="272509" y="141923"/>
                    <a:pt x="256316" y="141923"/>
                  </a:cubicBezTo>
                  <a:cubicBezTo>
                    <a:pt x="241077" y="141923"/>
                    <a:pt x="227741" y="152400"/>
                    <a:pt x="227741" y="165735"/>
                  </a:cubicBezTo>
                  <a:lnTo>
                    <a:pt x="227741" y="782955"/>
                  </a:lnTo>
                  <a:cubicBezTo>
                    <a:pt x="227741" y="796290"/>
                    <a:pt x="240124" y="806768"/>
                    <a:pt x="256316" y="806768"/>
                  </a:cubicBezTo>
                  <a:close/>
                  <a:moveTo>
                    <a:pt x="367759" y="806768"/>
                  </a:moveTo>
                  <a:cubicBezTo>
                    <a:pt x="382999" y="806768"/>
                    <a:pt x="396334" y="796290"/>
                    <a:pt x="396334" y="782955"/>
                  </a:cubicBezTo>
                  <a:lnTo>
                    <a:pt x="396334" y="165735"/>
                  </a:lnTo>
                  <a:cubicBezTo>
                    <a:pt x="396334" y="152400"/>
                    <a:pt x="383952" y="141923"/>
                    <a:pt x="367759" y="141923"/>
                  </a:cubicBezTo>
                  <a:cubicBezTo>
                    <a:pt x="352519" y="141923"/>
                    <a:pt x="339184" y="152400"/>
                    <a:pt x="339184" y="165735"/>
                  </a:cubicBezTo>
                  <a:lnTo>
                    <a:pt x="339184" y="782955"/>
                  </a:lnTo>
                  <a:cubicBezTo>
                    <a:pt x="339184" y="796290"/>
                    <a:pt x="351566" y="806768"/>
                    <a:pt x="367759" y="806768"/>
                  </a:cubicBezTo>
                  <a:close/>
                  <a:moveTo>
                    <a:pt x="479202" y="806768"/>
                  </a:moveTo>
                  <a:cubicBezTo>
                    <a:pt x="494441" y="806768"/>
                    <a:pt x="507777" y="796290"/>
                    <a:pt x="507777" y="782955"/>
                  </a:cubicBezTo>
                  <a:lnTo>
                    <a:pt x="507777" y="165735"/>
                  </a:lnTo>
                  <a:cubicBezTo>
                    <a:pt x="507777" y="152400"/>
                    <a:pt x="495394" y="141923"/>
                    <a:pt x="479202" y="141923"/>
                  </a:cubicBezTo>
                  <a:cubicBezTo>
                    <a:pt x="463961" y="141923"/>
                    <a:pt x="450627" y="152400"/>
                    <a:pt x="450627" y="165735"/>
                  </a:cubicBezTo>
                  <a:lnTo>
                    <a:pt x="450627" y="782955"/>
                  </a:lnTo>
                  <a:cubicBezTo>
                    <a:pt x="450627" y="796290"/>
                    <a:pt x="463009" y="806768"/>
                    <a:pt x="479202" y="806768"/>
                  </a:cubicBezTo>
                  <a:close/>
                  <a:moveTo>
                    <a:pt x="590644" y="806768"/>
                  </a:moveTo>
                  <a:cubicBezTo>
                    <a:pt x="605884" y="806768"/>
                    <a:pt x="619219" y="796290"/>
                    <a:pt x="619219" y="782955"/>
                  </a:cubicBezTo>
                  <a:lnTo>
                    <a:pt x="619219" y="165735"/>
                  </a:lnTo>
                  <a:cubicBezTo>
                    <a:pt x="619219" y="152400"/>
                    <a:pt x="606836" y="141923"/>
                    <a:pt x="590644" y="141923"/>
                  </a:cubicBezTo>
                  <a:cubicBezTo>
                    <a:pt x="575404" y="141923"/>
                    <a:pt x="562069" y="152400"/>
                    <a:pt x="562069" y="165735"/>
                  </a:cubicBezTo>
                  <a:lnTo>
                    <a:pt x="562069" y="782955"/>
                  </a:lnTo>
                  <a:cubicBezTo>
                    <a:pt x="562069" y="796290"/>
                    <a:pt x="574452" y="806768"/>
                    <a:pt x="590644" y="806768"/>
                  </a:cubicBezTo>
                  <a:close/>
                  <a:moveTo>
                    <a:pt x="466876" y="2011193"/>
                  </a:moveTo>
                  <a:lnTo>
                    <a:pt x="278033" y="2011193"/>
                  </a:lnTo>
                  <a:lnTo>
                    <a:pt x="278033" y="1370582"/>
                  </a:lnTo>
                  <a:lnTo>
                    <a:pt x="322039" y="1370582"/>
                  </a:lnTo>
                  <a:lnTo>
                    <a:pt x="322039" y="888683"/>
                  </a:lnTo>
                  <a:lnTo>
                    <a:pt x="143922" y="888683"/>
                  </a:lnTo>
                  <a:cubicBezTo>
                    <a:pt x="86772" y="888683"/>
                    <a:pt x="39147" y="842010"/>
                    <a:pt x="39147" y="783908"/>
                  </a:cubicBezTo>
                  <a:lnTo>
                    <a:pt x="1047" y="228600"/>
                  </a:lnTo>
                  <a:cubicBezTo>
                    <a:pt x="-12289" y="34290"/>
                    <a:pt x="103916" y="0"/>
                    <a:pt x="229647" y="0"/>
                  </a:cubicBezTo>
                  <a:lnTo>
                    <a:pt x="499204" y="0"/>
                  </a:lnTo>
                  <a:cubicBezTo>
                    <a:pt x="624934" y="0"/>
                    <a:pt x="743044" y="36195"/>
                    <a:pt x="726852" y="228600"/>
                  </a:cubicBezTo>
                  <a:lnTo>
                    <a:pt x="688752" y="783908"/>
                  </a:lnTo>
                  <a:cubicBezTo>
                    <a:pt x="688752" y="841058"/>
                    <a:pt x="642079" y="888683"/>
                    <a:pt x="583977" y="888683"/>
                  </a:cubicBezTo>
                  <a:lnTo>
                    <a:pt x="412527" y="888683"/>
                  </a:lnTo>
                  <a:lnTo>
                    <a:pt x="412527" y="1370582"/>
                  </a:lnTo>
                  <a:lnTo>
                    <a:pt x="466876" y="137058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32BDA214-DAF7-4847-80B3-D6473AF331B3}"/>
                </a:ext>
              </a:extLst>
            </p:cNvPr>
            <p:cNvSpPr/>
            <p:nvPr/>
          </p:nvSpPr>
          <p:spPr>
            <a:xfrm rot="10800000">
              <a:off x="6653842" y="3765946"/>
              <a:ext cx="513143" cy="2011192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20E65B0-1805-48E9-ACD3-7DF7F95E11BA}"/>
                </a:ext>
              </a:extLst>
            </p:cNvPr>
            <p:cNvSpPr/>
            <p:nvPr/>
          </p:nvSpPr>
          <p:spPr>
            <a:xfrm>
              <a:off x="4994315" y="1693521"/>
              <a:ext cx="2203369" cy="1806039"/>
            </a:xfrm>
            <a:custGeom>
              <a:avLst/>
              <a:gdLst>
                <a:gd name="connsiteX0" fmla="*/ 1169670 w 1162050"/>
                <a:gd name="connsiteY0" fmla="*/ 316230 h 952500"/>
                <a:gd name="connsiteX1" fmla="*/ 853440 w 1162050"/>
                <a:gd name="connsiteY1" fmla="*/ 0 h 952500"/>
                <a:gd name="connsiteX2" fmla="*/ 687705 w 1162050"/>
                <a:gd name="connsiteY2" fmla="*/ 46672 h 952500"/>
                <a:gd name="connsiteX3" fmla="*/ 537210 w 1162050"/>
                <a:gd name="connsiteY3" fmla="*/ 0 h 952500"/>
                <a:gd name="connsiteX4" fmla="*/ 312420 w 1162050"/>
                <a:gd name="connsiteY4" fmla="*/ 124777 h 952500"/>
                <a:gd name="connsiteX5" fmla="*/ 229552 w 1162050"/>
                <a:gd name="connsiteY5" fmla="*/ 109538 h 952500"/>
                <a:gd name="connsiteX6" fmla="*/ 0 w 1162050"/>
                <a:gd name="connsiteY6" fmla="*/ 339090 h 952500"/>
                <a:gd name="connsiteX7" fmla="*/ 229552 w 1162050"/>
                <a:gd name="connsiteY7" fmla="*/ 568643 h 952500"/>
                <a:gd name="connsiteX8" fmla="*/ 242888 w 1162050"/>
                <a:gd name="connsiteY8" fmla="*/ 568643 h 952500"/>
                <a:gd name="connsiteX9" fmla="*/ 220980 w 1162050"/>
                <a:gd name="connsiteY9" fmla="*/ 911543 h 952500"/>
                <a:gd name="connsiteX10" fmla="*/ 270510 w 1162050"/>
                <a:gd name="connsiteY10" fmla="*/ 958215 h 952500"/>
                <a:gd name="connsiteX11" fmla="*/ 699135 w 1162050"/>
                <a:gd name="connsiteY11" fmla="*/ 934403 h 952500"/>
                <a:gd name="connsiteX12" fmla="*/ 741997 w 1162050"/>
                <a:gd name="connsiteY12" fmla="*/ 937260 h 952500"/>
                <a:gd name="connsiteX13" fmla="*/ 765810 w 1162050"/>
                <a:gd name="connsiteY13" fmla="*/ 943928 h 952500"/>
                <a:gd name="connsiteX14" fmla="*/ 771525 w 1162050"/>
                <a:gd name="connsiteY14" fmla="*/ 943928 h 952500"/>
                <a:gd name="connsiteX15" fmla="*/ 849630 w 1162050"/>
                <a:gd name="connsiteY15" fmla="*/ 959168 h 952500"/>
                <a:gd name="connsiteX16" fmla="*/ 898207 w 1162050"/>
                <a:gd name="connsiteY16" fmla="*/ 911543 h 952500"/>
                <a:gd name="connsiteX17" fmla="*/ 878205 w 1162050"/>
                <a:gd name="connsiteY17" fmla="*/ 632460 h 952500"/>
                <a:gd name="connsiteX18" fmla="*/ 1169670 w 1162050"/>
                <a:gd name="connsiteY18" fmla="*/ 31623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2050" h="952500">
                  <a:moveTo>
                    <a:pt x="1169670" y="316230"/>
                  </a:moveTo>
                  <a:cubicBezTo>
                    <a:pt x="1169670" y="141922"/>
                    <a:pt x="1027747" y="0"/>
                    <a:pt x="853440" y="0"/>
                  </a:cubicBezTo>
                  <a:cubicBezTo>
                    <a:pt x="792480" y="0"/>
                    <a:pt x="736282" y="17145"/>
                    <a:pt x="687705" y="46672"/>
                  </a:cubicBezTo>
                  <a:cubicBezTo>
                    <a:pt x="644843" y="17145"/>
                    <a:pt x="593407" y="0"/>
                    <a:pt x="537210" y="0"/>
                  </a:cubicBezTo>
                  <a:cubicBezTo>
                    <a:pt x="442913" y="0"/>
                    <a:pt x="360045" y="49530"/>
                    <a:pt x="312420" y="124777"/>
                  </a:cubicBezTo>
                  <a:cubicBezTo>
                    <a:pt x="286702" y="114300"/>
                    <a:pt x="258127" y="109538"/>
                    <a:pt x="229552" y="109538"/>
                  </a:cubicBezTo>
                  <a:cubicBezTo>
                    <a:pt x="102870" y="109538"/>
                    <a:pt x="0" y="212408"/>
                    <a:pt x="0" y="339090"/>
                  </a:cubicBezTo>
                  <a:cubicBezTo>
                    <a:pt x="0" y="465773"/>
                    <a:pt x="102870" y="568643"/>
                    <a:pt x="229552" y="568643"/>
                  </a:cubicBezTo>
                  <a:cubicBezTo>
                    <a:pt x="234315" y="568643"/>
                    <a:pt x="238125" y="568643"/>
                    <a:pt x="242888" y="568643"/>
                  </a:cubicBezTo>
                  <a:cubicBezTo>
                    <a:pt x="234315" y="682943"/>
                    <a:pt x="227647" y="797243"/>
                    <a:pt x="220980" y="911543"/>
                  </a:cubicBezTo>
                  <a:cubicBezTo>
                    <a:pt x="218122" y="958215"/>
                    <a:pt x="226695" y="965835"/>
                    <a:pt x="270510" y="958215"/>
                  </a:cubicBezTo>
                  <a:cubicBezTo>
                    <a:pt x="412432" y="933450"/>
                    <a:pt x="555307" y="915353"/>
                    <a:pt x="699135" y="934403"/>
                  </a:cubicBezTo>
                  <a:cubicBezTo>
                    <a:pt x="713422" y="933450"/>
                    <a:pt x="727710" y="934403"/>
                    <a:pt x="741997" y="937260"/>
                  </a:cubicBezTo>
                  <a:cubicBezTo>
                    <a:pt x="750570" y="939165"/>
                    <a:pt x="759142" y="941070"/>
                    <a:pt x="765810" y="943928"/>
                  </a:cubicBezTo>
                  <a:cubicBezTo>
                    <a:pt x="767715" y="943928"/>
                    <a:pt x="769620" y="943928"/>
                    <a:pt x="771525" y="943928"/>
                  </a:cubicBezTo>
                  <a:cubicBezTo>
                    <a:pt x="797242" y="950595"/>
                    <a:pt x="822960" y="957262"/>
                    <a:pt x="849630" y="959168"/>
                  </a:cubicBezTo>
                  <a:cubicBezTo>
                    <a:pt x="893445" y="962025"/>
                    <a:pt x="901065" y="958215"/>
                    <a:pt x="898207" y="911543"/>
                  </a:cubicBezTo>
                  <a:cubicBezTo>
                    <a:pt x="891540" y="818198"/>
                    <a:pt x="885825" y="725805"/>
                    <a:pt x="878205" y="632460"/>
                  </a:cubicBezTo>
                  <a:cubicBezTo>
                    <a:pt x="1041082" y="618173"/>
                    <a:pt x="1169670" y="481965"/>
                    <a:pt x="1169670" y="3162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2658A4B6-6577-43A0-843C-AD6C25F1B39D}"/>
                </a:ext>
              </a:extLst>
            </p:cNvPr>
            <p:cNvSpPr/>
            <p:nvPr/>
          </p:nvSpPr>
          <p:spPr>
            <a:xfrm flipH="1">
              <a:off x="3703721" y="3286765"/>
              <a:ext cx="4784558" cy="622090"/>
            </a:xfrm>
            <a:custGeom>
              <a:avLst/>
              <a:gdLst>
                <a:gd name="connsiteX0" fmla="*/ 6792279 w 8822004"/>
                <a:gd name="connsiteY0" fmla="*/ 0 h 1147040"/>
                <a:gd name="connsiteX1" fmla="*/ 4411002 w 8822004"/>
                <a:gd name="connsiteY1" fmla="*/ 0 h 1147040"/>
                <a:gd name="connsiteX2" fmla="*/ 2029725 w 8822004"/>
                <a:gd name="connsiteY2" fmla="*/ 0 h 1147040"/>
                <a:gd name="connsiteX3" fmla="*/ 1709050 w 8822004"/>
                <a:gd name="connsiteY3" fmla="*/ 262370 h 1147040"/>
                <a:gd name="connsiteX4" fmla="*/ 1670181 w 8822004"/>
                <a:gd name="connsiteY4" fmla="*/ 325531 h 1147040"/>
                <a:gd name="connsiteX5" fmla="*/ 1077419 w 8822004"/>
                <a:gd name="connsiteY5" fmla="*/ 325531 h 1147040"/>
                <a:gd name="connsiteX6" fmla="*/ 134830 w 8822004"/>
                <a:gd name="connsiteY6" fmla="*/ 320675 h 1147040"/>
                <a:gd name="connsiteX7" fmla="*/ 18221 w 8822004"/>
                <a:gd name="connsiteY7" fmla="*/ 412993 h 1147040"/>
                <a:gd name="connsiteX8" fmla="*/ 0 w 8822004"/>
                <a:gd name="connsiteY8" fmla="*/ 529599 h 1147040"/>
                <a:gd name="connsiteX9" fmla="*/ 1372 w 8822004"/>
                <a:gd name="connsiteY9" fmla="*/ 573520 h 1147040"/>
                <a:gd name="connsiteX10" fmla="*/ 0 w 8822004"/>
                <a:gd name="connsiteY10" fmla="*/ 617441 h 1147040"/>
                <a:gd name="connsiteX11" fmla="*/ 18221 w 8822004"/>
                <a:gd name="connsiteY11" fmla="*/ 734047 h 1147040"/>
                <a:gd name="connsiteX12" fmla="*/ 134830 w 8822004"/>
                <a:gd name="connsiteY12" fmla="*/ 826365 h 1147040"/>
                <a:gd name="connsiteX13" fmla="*/ 1077419 w 8822004"/>
                <a:gd name="connsiteY13" fmla="*/ 821509 h 1147040"/>
                <a:gd name="connsiteX14" fmla="*/ 1670181 w 8822004"/>
                <a:gd name="connsiteY14" fmla="*/ 821509 h 1147040"/>
                <a:gd name="connsiteX15" fmla="*/ 1709050 w 8822004"/>
                <a:gd name="connsiteY15" fmla="*/ 884670 h 1147040"/>
                <a:gd name="connsiteX16" fmla="*/ 2029725 w 8822004"/>
                <a:gd name="connsiteY16" fmla="*/ 1147040 h 1147040"/>
                <a:gd name="connsiteX17" fmla="*/ 4411002 w 8822004"/>
                <a:gd name="connsiteY17" fmla="*/ 1147040 h 1147040"/>
                <a:gd name="connsiteX18" fmla="*/ 6792279 w 8822004"/>
                <a:gd name="connsiteY18" fmla="*/ 1147040 h 1147040"/>
                <a:gd name="connsiteX19" fmla="*/ 7112954 w 8822004"/>
                <a:gd name="connsiteY19" fmla="*/ 884670 h 1147040"/>
                <a:gd name="connsiteX20" fmla="*/ 7151823 w 8822004"/>
                <a:gd name="connsiteY20" fmla="*/ 821509 h 1147040"/>
                <a:gd name="connsiteX21" fmla="*/ 7744585 w 8822004"/>
                <a:gd name="connsiteY21" fmla="*/ 821509 h 1147040"/>
                <a:gd name="connsiteX22" fmla="*/ 8687174 w 8822004"/>
                <a:gd name="connsiteY22" fmla="*/ 826365 h 1147040"/>
                <a:gd name="connsiteX23" fmla="*/ 8803783 w 8822004"/>
                <a:gd name="connsiteY23" fmla="*/ 734047 h 1147040"/>
                <a:gd name="connsiteX24" fmla="*/ 8822004 w 8822004"/>
                <a:gd name="connsiteY24" fmla="*/ 617441 h 1147040"/>
                <a:gd name="connsiteX25" fmla="*/ 8820632 w 8822004"/>
                <a:gd name="connsiteY25" fmla="*/ 573520 h 1147040"/>
                <a:gd name="connsiteX26" fmla="*/ 8822004 w 8822004"/>
                <a:gd name="connsiteY26" fmla="*/ 529599 h 1147040"/>
                <a:gd name="connsiteX27" fmla="*/ 8803783 w 8822004"/>
                <a:gd name="connsiteY27" fmla="*/ 412993 h 1147040"/>
                <a:gd name="connsiteX28" fmla="*/ 8687174 w 8822004"/>
                <a:gd name="connsiteY28" fmla="*/ 320675 h 1147040"/>
                <a:gd name="connsiteX29" fmla="*/ 7744585 w 8822004"/>
                <a:gd name="connsiteY29" fmla="*/ 325531 h 1147040"/>
                <a:gd name="connsiteX30" fmla="*/ 7151823 w 8822004"/>
                <a:gd name="connsiteY30" fmla="*/ 325531 h 1147040"/>
                <a:gd name="connsiteX31" fmla="*/ 7112954 w 8822004"/>
                <a:gd name="connsiteY31" fmla="*/ 262370 h 1147040"/>
                <a:gd name="connsiteX32" fmla="*/ 6792279 w 8822004"/>
                <a:gd name="connsiteY32" fmla="*/ 0 h 114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822004" h="1147040">
                  <a:moveTo>
                    <a:pt x="6792279" y="0"/>
                  </a:moveTo>
                  <a:lnTo>
                    <a:pt x="4411002" y="0"/>
                  </a:lnTo>
                  <a:lnTo>
                    <a:pt x="2029725" y="0"/>
                  </a:lnTo>
                  <a:cubicBezTo>
                    <a:pt x="1835376" y="0"/>
                    <a:pt x="1747920" y="72883"/>
                    <a:pt x="1709050" y="262370"/>
                  </a:cubicBezTo>
                  <a:cubicBezTo>
                    <a:pt x="1704189" y="291522"/>
                    <a:pt x="1694471" y="315819"/>
                    <a:pt x="1670181" y="325531"/>
                  </a:cubicBezTo>
                  <a:cubicBezTo>
                    <a:pt x="1470971" y="383840"/>
                    <a:pt x="1276623" y="408131"/>
                    <a:pt x="1077419" y="325531"/>
                  </a:cubicBezTo>
                  <a:cubicBezTo>
                    <a:pt x="781035" y="306096"/>
                    <a:pt x="431208" y="310957"/>
                    <a:pt x="134830" y="320675"/>
                  </a:cubicBezTo>
                  <a:cubicBezTo>
                    <a:pt x="86243" y="335253"/>
                    <a:pt x="32795" y="359544"/>
                    <a:pt x="18221" y="412993"/>
                  </a:cubicBezTo>
                  <a:cubicBezTo>
                    <a:pt x="3645" y="451863"/>
                    <a:pt x="0" y="490731"/>
                    <a:pt x="0" y="529599"/>
                  </a:cubicBezTo>
                  <a:lnTo>
                    <a:pt x="1372" y="573520"/>
                  </a:lnTo>
                  <a:lnTo>
                    <a:pt x="0" y="617441"/>
                  </a:lnTo>
                  <a:cubicBezTo>
                    <a:pt x="0" y="656309"/>
                    <a:pt x="3645" y="695177"/>
                    <a:pt x="18221" y="734047"/>
                  </a:cubicBezTo>
                  <a:cubicBezTo>
                    <a:pt x="32795" y="787496"/>
                    <a:pt x="86243" y="811787"/>
                    <a:pt x="134830" y="826365"/>
                  </a:cubicBezTo>
                  <a:cubicBezTo>
                    <a:pt x="431208" y="836083"/>
                    <a:pt x="781035" y="840944"/>
                    <a:pt x="1077419" y="821509"/>
                  </a:cubicBezTo>
                  <a:cubicBezTo>
                    <a:pt x="1276623" y="738909"/>
                    <a:pt x="1470971" y="763200"/>
                    <a:pt x="1670181" y="821509"/>
                  </a:cubicBezTo>
                  <a:cubicBezTo>
                    <a:pt x="1694471" y="831221"/>
                    <a:pt x="1704189" y="855518"/>
                    <a:pt x="1709050" y="884670"/>
                  </a:cubicBezTo>
                  <a:cubicBezTo>
                    <a:pt x="1747920" y="1074157"/>
                    <a:pt x="1835376" y="1147040"/>
                    <a:pt x="2029725" y="1147040"/>
                  </a:cubicBezTo>
                  <a:lnTo>
                    <a:pt x="4411002" y="1147040"/>
                  </a:lnTo>
                  <a:lnTo>
                    <a:pt x="6792279" y="1147040"/>
                  </a:lnTo>
                  <a:cubicBezTo>
                    <a:pt x="6986628" y="1147040"/>
                    <a:pt x="7074084" y="1074157"/>
                    <a:pt x="7112954" y="884670"/>
                  </a:cubicBezTo>
                  <a:cubicBezTo>
                    <a:pt x="7117815" y="855518"/>
                    <a:pt x="7127533" y="831221"/>
                    <a:pt x="7151823" y="821509"/>
                  </a:cubicBezTo>
                  <a:cubicBezTo>
                    <a:pt x="7351033" y="763200"/>
                    <a:pt x="7545381" y="738909"/>
                    <a:pt x="7744585" y="821509"/>
                  </a:cubicBezTo>
                  <a:cubicBezTo>
                    <a:pt x="8040969" y="840944"/>
                    <a:pt x="8390796" y="836083"/>
                    <a:pt x="8687174" y="826365"/>
                  </a:cubicBezTo>
                  <a:cubicBezTo>
                    <a:pt x="8735761" y="811787"/>
                    <a:pt x="8789209" y="787496"/>
                    <a:pt x="8803783" y="734047"/>
                  </a:cubicBezTo>
                  <a:cubicBezTo>
                    <a:pt x="8818359" y="695177"/>
                    <a:pt x="8822004" y="656309"/>
                    <a:pt x="8822004" y="617441"/>
                  </a:cubicBezTo>
                  <a:lnTo>
                    <a:pt x="8820632" y="573520"/>
                  </a:lnTo>
                  <a:lnTo>
                    <a:pt x="8822004" y="529599"/>
                  </a:lnTo>
                  <a:cubicBezTo>
                    <a:pt x="8822004" y="490731"/>
                    <a:pt x="8818359" y="451863"/>
                    <a:pt x="8803783" y="412993"/>
                  </a:cubicBezTo>
                  <a:cubicBezTo>
                    <a:pt x="8789209" y="359544"/>
                    <a:pt x="8735761" y="335253"/>
                    <a:pt x="8687174" y="320675"/>
                  </a:cubicBezTo>
                  <a:cubicBezTo>
                    <a:pt x="8390796" y="310957"/>
                    <a:pt x="8040969" y="306096"/>
                    <a:pt x="7744585" y="325531"/>
                  </a:cubicBezTo>
                  <a:cubicBezTo>
                    <a:pt x="7545381" y="408131"/>
                    <a:pt x="7351033" y="383840"/>
                    <a:pt x="7151823" y="325531"/>
                  </a:cubicBezTo>
                  <a:cubicBezTo>
                    <a:pt x="7127533" y="315819"/>
                    <a:pt x="7117815" y="291522"/>
                    <a:pt x="7112954" y="262370"/>
                  </a:cubicBezTo>
                  <a:cubicBezTo>
                    <a:pt x="7074084" y="72883"/>
                    <a:pt x="6986628" y="0"/>
                    <a:pt x="6792279" y="0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ext Placeholder 1">
            <a:extLst>
              <a:ext uri="{FF2B5EF4-FFF2-40B4-BE49-F238E27FC236}">
                <a16:creationId xmlns:a16="http://schemas.microsoft.com/office/drawing/2014/main" xmlns="" id="{D862F04F-821A-4867-8E37-B0550813FBD1}"/>
              </a:ext>
            </a:extLst>
          </p:cNvPr>
          <p:cNvSpPr txBox="1">
            <a:spLocks/>
          </p:cNvSpPr>
          <p:nvPr/>
        </p:nvSpPr>
        <p:spPr>
          <a:xfrm>
            <a:off x="-9938" y="5036524"/>
            <a:ext cx="12192000" cy="85729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/>
              <a:t>Thank you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1B00C34F-E34C-4FDC-9A3C-F33B42C0E94A}"/>
              </a:ext>
            </a:extLst>
          </p:cNvPr>
          <p:cNvSpPr/>
          <p:nvPr/>
        </p:nvSpPr>
        <p:spPr>
          <a:xfrm>
            <a:off x="5168728" y="1862439"/>
            <a:ext cx="1834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BURGER STAR</a:t>
            </a:r>
          </a:p>
        </p:txBody>
      </p:sp>
    </p:spTree>
    <p:extLst>
      <p:ext uri="{BB962C8B-B14F-4D97-AF65-F5344CB8AC3E}">
        <p14:creationId xmlns:p14="http://schemas.microsoft.com/office/powerpoint/2010/main" xmlns="" val="39539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4E410085-7877-4A5C-A77A-E16627B092C2}"/>
              </a:ext>
            </a:extLst>
          </p:cNvPr>
          <p:cNvGrpSpPr/>
          <p:nvPr/>
        </p:nvGrpSpPr>
        <p:grpSpPr>
          <a:xfrm flipH="1">
            <a:off x="3560794" y="851426"/>
            <a:ext cx="5024770" cy="4430455"/>
            <a:chOff x="2027268" y="1259074"/>
            <a:chExt cx="5024770" cy="4430455"/>
          </a:xfrm>
        </p:grpSpPr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xmlns="" id="{AB844BE9-277C-4E9A-B5E6-6122D3C451C1}"/>
                </a:ext>
              </a:extLst>
            </p:cNvPr>
            <p:cNvSpPr/>
            <p:nvPr/>
          </p:nvSpPr>
          <p:spPr>
            <a:xfrm rot="10800000">
              <a:off x="2339753" y="1259074"/>
              <a:ext cx="4427886" cy="4427886"/>
            </a:xfrm>
            <a:prstGeom prst="blockArc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3" name="Block Arc 32">
              <a:extLst>
                <a:ext uri="{FF2B5EF4-FFF2-40B4-BE49-F238E27FC236}">
                  <a16:creationId xmlns:a16="http://schemas.microsoft.com/office/drawing/2014/main" xmlns="" id="{7304CB1C-CE4D-4886-8215-CBCF66790EEC}"/>
                </a:ext>
              </a:extLst>
            </p:cNvPr>
            <p:cNvSpPr/>
            <p:nvPr/>
          </p:nvSpPr>
          <p:spPr>
            <a:xfrm rot="10800000">
              <a:off x="2339753" y="1259074"/>
              <a:ext cx="4427886" cy="4427886"/>
            </a:xfrm>
            <a:prstGeom prst="blockArc">
              <a:avLst>
                <a:gd name="adj1" fmla="val 13310865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4" name="Block Arc 33">
              <a:extLst>
                <a:ext uri="{FF2B5EF4-FFF2-40B4-BE49-F238E27FC236}">
                  <a16:creationId xmlns:a16="http://schemas.microsoft.com/office/drawing/2014/main" xmlns="" id="{EA4FD684-A9FB-4FC3-B9D2-7C53009564E7}"/>
                </a:ext>
              </a:extLst>
            </p:cNvPr>
            <p:cNvSpPr/>
            <p:nvPr/>
          </p:nvSpPr>
          <p:spPr>
            <a:xfrm rot="10800000">
              <a:off x="2339753" y="1259074"/>
              <a:ext cx="4427886" cy="4427886"/>
            </a:xfrm>
            <a:prstGeom prst="blockArc">
              <a:avLst>
                <a:gd name="adj1" fmla="val 16261930"/>
                <a:gd name="adj2" fmla="val 0"/>
                <a:gd name="adj3" fmla="val 25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xmlns="" id="{FE66CF77-95C5-4DFA-9746-F56B7638797A}"/>
                </a:ext>
              </a:extLst>
            </p:cNvPr>
            <p:cNvSpPr/>
            <p:nvPr/>
          </p:nvSpPr>
          <p:spPr>
            <a:xfrm rot="10800000">
              <a:off x="2339753" y="1261643"/>
              <a:ext cx="4427886" cy="4427886"/>
            </a:xfrm>
            <a:prstGeom prst="blockArc">
              <a:avLst>
                <a:gd name="adj1" fmla="val 19038967"/>
                <a:gd name="adj2" fmla="val 0"/>
                <a:gd name="adj3" fmla="val 25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xmlns="" id="{35C08460-64BF-402D-97DE-5F56A2F254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2027268" y="3359561"/>
              <a:ext cx="1687950" cy="333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xmlns="" id="{83773542-6663-45D8-87CD-B5DFA8477C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5364088" y="3359562"/>
              <a:ext cx="1687950" cy="333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egoe UI Black" pitchFamily="34" charset="0"/>
                <a:ea typeface="Segoe UI Black" pitchFamily="34" charset="0"/>
              </a:rPr>
              <a:t>CRISP - DM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576D9B5-6FAF-4443-9364-C6E62CD883A1}"/>
              </a:ext>
            </a:extLst>
          </p:cNvPr>
          <p:cNvGrpSpPr/>
          <p:nvPr/>
        </p:nvGrpSpPr>
        <p:grpSpPr>
          <a:xfrm>
            <a:off x="5295242" y="1912687"/>
            <a:ext cx="1565886" cy="1749028"/>
            <a:chOff x="5281612" y="3274328"/>
            <a:chExt cx="1628775" cy="181927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EACC538A-7BE1-4EFC-BDE2-C84D8B6EDC6D}"/>
                </a:ext>
              </a:extLst>
            </p:cNvPr>
            <p:cNvSpPr/>
            <p:nvPr/>
          </p:nvSpPr>
          <p:spPr>
            <a:xfrm>
              <a:off x="5955295" y="3429018"/>
              <a:ext cx="19050" cy="9525"/>
            </a:xfrm>
            <a:custGeom>
              <a:avLst/>
              <a:gdLst>
                <a:gd name="connsiteX0" fmla="*/ 23813 w 19050"/>
                <a:gd name="connsiteY0" fmla="*/ 714 h 0"/>
                <a:gd name="connsiteX1" fmla="*/ 0 w 19050"/>
                <a:gd name="connsiteY1" fmla="*/ 3572 h 0"/>
                <a:gd name="connsiteX2" fmla="*/ 23813 w 19050"/>
                <a:gd name="connsiteY2" fmla="*/ 71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>
                  <a:moveTo>
                    <a:pt x="23813" y="714"/>
                  </a:moveTo>
                  <a:cubicBezTo>
                    <a:pt x="16192" y="3572"/>
                    <a:pt x="8572" y="3572"/>
                    <a:pt x="0" y="3572"/>
                  </a:cubicBezTo>
                  <a:cubicBezTo>
                    <a:pt x="6667" y="-2143"/>
                    <a:pt x="15240" y="714"/>
                    <a:pt x="23813" y="714"/>
                  </a:cubicBezTo>
                  <a:close/>
                </a:path>
              </a:pathLst>
            </a:custGeom>
            <a:solidFill>
              <a:srgbClr val="EAEA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1E9457F2-B12C-4760-A278-E1831909C5A3}"/>
                </a:ext>
              </a:extLst>
            </p:cNvPr>
            <p:cNvSpPr/>
            <p:nvPr/>
          </p:nvSpPr>
          <p:spPr>
            <a:xfrm>
              <a:off x="5281612" y="3274328"/>
              <a:ext cx="1628775" cy="1819275"/>
            </a:xfrm>
            <a:custGeom>
              <a:avLst/>
              <a:gdLst>
                <a:gd name="connsiteX0" fmla="*/ 1629993 w 1628775"/>
                <a:gd name="connsiteY0" fmla="*/ 1447948 h 1819275"/>
                <a:gd name="connsiteX1" fmla="*/ 1604275 w 1628775"/>
                <a:gd name="connsiteY1" fmla="*/ 1428898 h 1819275"/>
                <a:gd name="connsiteX2" fmla="*/ 1429968 w 1628775"/>
                <a:gd name="connsiteY2" fmla="*/ 1346982 h 1819275"/>
                <a:gd name="connsiteX3" fmla="*/ 1492833 w 1628775"/>
                <a:gd name="connsiteY3" fmla="*/ 1188867 h 1819275"/>
                <a:gd name="connsiteX4" fmla="*/ 1526170 w 1628775"/>
                <a:gd name="connsiteY4" fmla="*/ 939312 h 1819275"/>
                <a:gd name="connsiteX5" fmla="*/ 1417585 w 1628775"/>
                <a:gd name="connsiteY5" fmla="*/ 909785 h 1819275"/>
                <a:gd name="connsiteX6" fmla="*/ 1324240 w 1628775"/>
                <a:gd name="connsiteY6" fmla="*/ 998367 h 1819275"/>
                <a:gd name="connsiteX7" fmla="*/ 1151838 w 1628775"/>
                <a:gd name="connsiteY7" fmla="*/ 892640 h 1819275"/>
                <a:gd name="connsiteX8" fmla="*/ 1059445 w 1628775"/>
                <a:gd name="connsiteY8" fmla="*/ 659277 h 1819275"/>
                <a:gd name="connsiteX9" fmla="*/ 1026108 w 1628775"/>
                <a:gd name="connsiteY9" fmla="*/ 499257 h 1819275"/>
                <a:gd name="connsiteX10" fmla="*/ 1023250 w 1628775"/>
                <a:gd name="connsiteY10" fmla="*/ 192552 h 1819275"/>
                <a:gd name="connsiteX11" fmla="*/ 846085 w 1628775"/>
                <a:gd name="connsiteY11" fmla="*/ 1100 h 1819275"/>
                <a:gd name="connsiteX12" fmla="*/ 795603 w 1628775"/>
                <a:gd name="connsiteY12" fmla="*/ 1100 h 1819275"/>
                <a:gd name="connsiteX13" fmla="*/ 622248 w 1628775"/>
                <a:gd name="connsiteY13" fmla="*/ 178265 h 1819275"/>
                <a:gd name="connsiteX14" fmla="*/ 619390 w 1628775"/>
                <a:gd name="connsiteY14" fmla="*/ 495447 h 1819275"/>
                <a:gd name="connsiteX15" fmla="*/ 558430 w 1628775"/>
                <a:gd name="connsiteY15" fmla="*/ 771672 h 1819275"/>
                <a:gd name="connsiteX16" fmla="*/ 437463 w 1628775"/>
                <a:gd name="connsiteY16" fmla="*/ 955505 h 1819275"/>
                <a:gd name="connsiteX17" fmla="*/ 291730 w 1628775"/>
                <a:gd name="connsiteY17" fmla="*/ 998367 h 1819275"/>
                <a:gd name="connsiteX18" fmla="*/ 288873 w 1628775"/>
                <a:gd name="connsiteY18" fmla="*/ 997415 h 1819275"/>
                <a:gd name="connsiteX19" fmla="*/ 212673 w 1628775"/>
                <a:gd name="connsiteY19" fmla="*/ 937407 h 1819275"/>
                <a:gd name="connsiteX20" fmla="*/ 104088 w 1628775"/>
                <a:gd name="connsiteY20" fmla="*/ 966935 h 1819275"/>
                <a:gd name="connsiteX21" fmla="*/ 137425 w 1628775"/>
                <a:gd name="connsiteY21" fmla="*/ 1216490 h 1819275"/>
                <a:gd name="connsiteX22" fmla="*/ 200290 w 1628775"/>
                <a:gd name="connsiteY22" fmla="*/ 1374605 h 1819275"/>
                <a:gd name="connsiteX23" fmla="*/ 25983 w 1628775"/>
                <a:gd name="connsiteY23" fmla="*/ 1456520 h 1819275"/>
                <a:gd name="connsiteX24" fmla="*/ 265 w 1628775"/>
                <a:gd name="connsiteY24" fmla="*/ 1475570 h 1819275"/>
                <a:gd name="connsiteX25" fmla="*/ 19315 w 1628775"/>
                <a:gd name="connsiteY25" fmla="*/ 1501287 h 1819275"/>
                <a:gd name="connsiteX26" fmla="*/ 50748 w 1628775"/>
                <a:gd name="connsiteY26" fmla="*/ 1503192 h 1819275"/>
                <a:gd name="connsiteX27" fmla="*/ 242200 w 1628775"/>
                <a:gd name="connsiteY27" fmla="*/ 1392702 h 1819275"/>
                <a:gd name="connsiteX28" fmla="*/ 174573 w 1628775"/>
                <a:gd name="connsiteY28" fmla="*/ 1190773 h 1819275"/>
                <a:gd name="connsiteX29" fmla="*/ 131710 w 1628775"/>
                <a:gd name="connsiteY29" fmla="*/ 1003130 h 1819275"/>
                <a:gd name="connsiteX30" fmla="*/ 198385 w 1628775"/>
                <a:gd name="connsiteY30" fmla="*/ 982175 h 1819275"/>
                <a:gd name="connsiteX31" fmla="*/ 278395 w 1628775"/>
                <a:gd name="connsiteY31" fmla="*/ 1078377 h 1819275"/>
                <a:gd name="connsiteX32" fmla="*/ 277443 w 1628775"/>
                <a:gd name="connsiteY32" fmla="*/ 1650830 h 1819275"/>
                <a:gd name="connsiteX33" fmla="*/ 281253 w 1628775"/>
                <a:gd name="connsiteY33" fmla="*/ 1678452 h 1819275"/>
                <a:gd name="connsiteX34" fmla="*/ 491755 w 1628775"/>
                <a:gd name="connsiteY34" fmla="*/ 1824185 h 1819275"/>
                <a:gd name="connsiteX35" fmla="*/ 1138503 w 1628775"/>
                <a:gd name="connsiteY35" fmla="*/ 1823232 h 1819275"/>
                <a:gd name="connsiteX36" fmla="*/ 1288045 w 1628775"/>
                <a:gd name="connsiteY36" fmla="*/ 1794657 h 1819275"/>
                <a:gd name="connsiteX37" fmla="*/ 1307095 w 1628775"/>
                <a:gd name="connsiteY37" fmla="*/ 1779417 h 1819275"/>
                <a:gd name="connsiteX38" fmla="*/ 1359483 w 1628775"/>
                <a:gd name="connsiteY38" fmla="*/ 1689882 h 1819275"/>
                <a:gd name="connsiteX39" fmla="*/ 1360435 w 1628775"/>
                <a:gd name="connsiteY39" fmla="*/ 1664165 h 1819275"/>
                <a:gd name="connsiteX40" fmla="*/ 1362340 w 1628775"/>
                <a:gd name="connsiteY40" fmla="*/ 1023132 h 1819275"/>
                <a:gd name="connsiteX41" fmla="*/ 1427110 w 1628775"/>
                <a:gd name="connsiteY41" fmla="*/ 953600 h 1819275"/>
                <a:gd name="connsiteX42" fmla="*/ 1493785 w 1628775"/>
                <a:gd name="connsiteY42" fmla="*/ 974555 h 1819275"/>
                <a:gd name="connsiteX43" fmla="*/ 1450923 w 1628775"/>
                <a:gd name="connsiteY43" fmla="*/ 1162198 h 1819275"/>
                <a:gd name="connsiteX44" fmla="*/ 1383295 w 1628775"/>
                <a:gd name="connsiteY44" fmla="*/ 1364127 h 1819275"/>
                <a:gd name="connsiteX45" fmla="*/ 1574748 w 1628775"/>
                <a:gd name="connsiteY45" fmla="*/ 1474617 h 1819275"/>
                <a:gd name="connsiteX46" fmla="*/ 1606180 w 1628775"/>
                <a:gd name="connsiteY46" fmla="*/ 1472712 h 1819275"/>
                <a:gd name="connsiteX47" fmla="*/ 1629993 w 1628775"/>
                <a:gd name="connsiteY47" fmla="*/ 1447948 h 1819275"/>
                <a:gd name="connsiteX48" fmla="*/ 994675 w 1628775"/>
                <a:gd name="connsiteY48" fmla="*/ 460205 h 1819275"/>
                <a:gd name="connsiteX49" fmla="*/ 977530 w 1628775"/>
                <a:gd name="connsiteY49" fmla="*/ 476397 h 1819275"/>
                <a:gd name="connsiteX50" fmla="*/ 822273 w 1628775"/>
                <a:gd name="connsiteY50" fmla="*/ 476397 h 1819275"/>
                <a:gd name="connsiteX51" fmla="*/ 671778 w 1628775"/>
                <a:gd name="connsiteY51" fmla="*/ 476397 h 1819275"/>
                <a:gd name="connsiteX52" fmla="*/ 651775 w 1628775"/>
                <a:gd name="connsiteY52" fmla="*/ 455442 h 1819275"/>
                <a:gd name="connsiteX53" fmla="*/ 651775 w 1628775"/>
                <a:gd name="connsiteY53" fmla="*/ 203030 h 1819275"/>
                <a:gd name="connsiteX54" fmla="*/ 820368 w 1628775"/>
                <a:gd name="connsiteY54" fmla="*/ 29675 h 1819275"/>
                <a:gd name="connsiteX55" fmla="*/ 993723 w 1628775"/>
                <a:gd name="connsiteY55" fmla="*/ 198267 h 1819275"/>
                <a:gd name="connsiteX56" fmla="*/ 994675 w 1628775"/>
                <a:gd name="connsiteY56" fmla="*/ 460205 h 18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628775" h="1819275">
                  <a:moveTo>
                    <a:pt x="1629993" y="1447948"/>
                  </a:moveTo>
                  <a:cubicBezTo>
                    <a:pt x="1628088" y="1435565"/>
                    <a:pt x="1616658" y="1426992"/>
                    <a:pt x="1604275" y="1428898"/>
                  </a:cubicBezTo>
                  <a:cubicBezTo>
                    <a:pt x="1603323" y="1428898"/>
                    <a:pt x="1472830" y="1446995"/>
                    <a:pt x="1429968" y="1346982"/>
                  </a:cubicBezTo>
                  <a:cubicBezTo>
                    <a:pt x="1412823" y="1306977"/>
                    <a:pt x="1453780" y="1246970"/>
                    <a:pt x="1492833" y="1188867"/>
                  </a:cubicBezTo>
                  <a:cubicBezTo>
                    <a:pt x="1547125" y="1109810"/>
                    <a:pt x="1614753" y="1011702"/>
                    <a:pt x="1526170" y="939312"/>
                  </a:cubicBezTo>
                  <a:cubicBezTo>
                    <a:pt x="1489975" y="909785"/>
                    <a:pt x="1452828" y="899307"/>
                    <a:pt x="1417585" y="909785"/>
                  </a:cubicBezTo>
                  <a:cubicBezTo>
                    <a:pt x="1372818" y="922167"/>
                    <a:pt x="1341385" y="965982"/>
                    <a:pt x="1324240" y="998367"/>
                  </a:cubicBezTo>
                  <a:cubicBezTo>
                    <a:pt x="1317573" y="997415"/>
                    <a:pt x="1185175" y="941217"/>
                    <a:pt x="1151838" y="892640"/>
                  </a:cubicBezTo>
                  <a:cubicBezTo>
                    <a:pt x="1103260" y="822155"/>
                    <a:pt x="1080400" y="741192"/>
                    <a:pt x="1059445" y="659277"/>
                  </a:cubicBezTo>
                  <a:cubicBezTo>
                    <a:pt x="1046110" y="606890"/>
                    <a:pt x="1032775" y="553550"/>
                    <a:pt x="1026108" y="499257"/>
                  </a:cubicBezTo>
                  <a:cubicBezTo>
                    <a:pt x="1022298" y="490685"/>
                    <a:pt x="1026108" y="278277"/>
                    <a:pt x="1023250" y="192552"/>
                  </a:cubicBezTo>
                  <a:cubicBezTo>
                    <a:pt x="1013725" y="88730"/>
                    <a:pt x="950860" y="22055"/>
                    <a:pt x="846085" y="1100"/>
                  </a:cubicBezTo>
                  <a:cubicBezTo>
                    <a:pt x="828940" y="147"/>
                    <a:pt x="811795" y="-805"/>
                    <a:pt x="795603" y="1100"/>
                  </a:cubicBezTo>
                  <a:cubicBezTo>
                    <a:pt x="697495" y="15387"/>
                    <a:pt x="634630" y="84920"/>
                    <a:pt x="622248" y="178265"/>
                  </a:cubicBezTo>
                  <a:cubicBezTo>
                    <a:pt x="620343" y="256370"/>
                    <a:pt x="623200" y="475445"/>
                    <a:pt x="619390" y="495447"/>
                  </a:cubicBezTo>
                  <a:cubicBezTo>
                    <a:pt x="614628" y="525927"/>
                    <a:pt x="581290" y="711665"/>
                    <a:pt x="558430" y="771672"/>
                  </a:cubicBezTo>
                  <a:cubicBezTo>
                    <a:pt x="532713" y="842157"/>
                    <a:pt x="501280" y="909785"/>
                    <a:pt x="437463" y="955505"/>
                  </a:cubicBezTo>
                  <a:cubicBezTo>
                    <a:pt x="408888" y="975507"/>
                    <a:pt x="300303" y="1001225"/>
                    <a:pt x="291730" y="998367"/>
                  </a:cubicBezTo>
                  <a:cubicBezTo>
                    <a:pt x="290778" y="998367"/>
                    <a:pt x="289825" y="997415"/>
                    <a:pt x="288873" y="997415"/>
                  </a:cubicBezTo>
                  <a:cubicBezTo>
                    <a:pt x="270775" y="971697"/>
                    <a:pt x="245058" y="946932"/>
                    <a:pt x="212673" y="937407"/>
                  </a:cubicBezTo>
                  <a:cubicBezTo>
                    <a:pt x="177430" y="927882"/>
                    <a:pt x="141235" y="937407"/>
                    <a:pt x="104088" y="966935"/>
                  </a:cubicBezTo>
                  <a:cubicBezTo>
                    <a:pt x="16458" y="1038372"/>
                    <a:pt x="83133" y="1137432"/>
                    <a:pt x="137425" y="1216490"/>
                  </a:cubicBezTo>
                  <a:cubicBezTo>
                    <a:pt x="177430" y="1274592"/>
                    <a:pt x="218388" y="1333648"/>
                    <a:pt x="200290" y="1374605"/>
                  </a:cubicBezTo>
                  <a:cubicBezTo>
                    <a:pt x="157428" y="1473665"/>
                    <a:pt x="26935" y="1456520"/>
                    <a:pt x="25983" y="1456520"/>
                  </a:cubicBezTo>
                  <a:cubicBezTo>
                    <a:pt x="13600" y="1454615"/>
                    <a:pt x="2170" y="1463187"/>
                    <a:pt x="265" y="1475570"/>
                  </a:cubicBezTo>
                  <a:cubicBezTo>
                    <a:pt x="-1640" y="1487952"/>
                    <a:pt x="6933" y="1499382"/>
                    <a:pt x="19315" y="1501287"/>
                  </a:cubicBezTo>
                  <a:cubicBezTo>
                    <a:pt x="28840" y="1502240"/>
                    <a:pt x="39318" y="1503192"/>
                    <a:pt x="50748" y="1503192"/>
                  </a:cubicBezTo>
                  <a:cubicBezTo>
                    <a:pt x="112660" y="1503192"/>
                    <a:pt x="204100" y="1480332"/>
                    <a:pt x="242200" y="1392702"/>
                  </a:cubicBezTo>
                  <a:cubicBezTo>
                    <a:pt x="269823" y="1328885"/>
                    <a:pt x="221245" y="1258400"/>
                    <a:pt x="174573" y="1190773"/>
                  </a:cubicBezTo>
                  <a:cubicBezTo>
                    <a:pt x="113613" y="1102190"/>
                    <a:pt x="80275" y="1045040"/>
                    <a:pt x="131710" y="1003130"/>
                  </a:cubicBezTo>
                  <a:cubicBezTo>
                    <a:pt x="156475" y="983127"/>
                    <a:pt x="178383" y="976460"/>
                    <a:pt x="198385" y="982175"/>
                  </a:cubicBezTo>
                  <a:cubicBezTo>
                    <a:pt x="240295" y="993605"/>
                    <a:pt x="269823" y="1055517"/>
                    <a:pt x="278395" y="1078377"/>
                  </a:cubicBezTo>
                  <a:cubicBezTo>
                    <a:pt x="278395" y="1261257"/>
                    <a:pt x="277443" y="1466998"/>
                    <a:pt x="277443" y="1650830"/>
                  </a:cubicBezTo>
                  <a:cubicBezTo>
                    <a:pt x="283158" y="1659402"/>
                    <a:pt x="277443" y="1669880"/>
                    <a:pt x="281253" y="1678452"/>
                  </a:cubicBezTo>
                  <a:cubicBezTo>
                    <a:pt x="298398" y="1779417"/>
                    <a:pt x="386980" y="1825137"/>
                    <a:pt x="491755" y="1824185"/>
                  </a:cubicBezTo>
                  <a:cubicBezTo>
                    <a:pt x="707020" y="1821327"/>
                    <a:pt x="923238" y="1823232"/>
                    <a:pt x="1138503" y="1823232"/>
                  </a:cubicBezTo>
                  <a:cubicBezTo>
                    <a:pt x="1190890" y="1823232"/>
                    <a:pt x="1242325" y="1825137"/>
                    <a:pt x="1288045" y="1794657"/>
                  </a:cubicBezTo>
                  <a:cubicBezTo>
                    <a:pt x="1295665" y="1791800"/>
                    <a:pt x="1302333" y="1786085"/>
                    <a:pt x="1307095" y="1779417"/>
                  </a:cubicBezTo>
                  <a:cubicBezTo>
                    <a:pt x="1332813" y="1749890"/>
                    <a:pt x="1351863" y="1728935"/>
                    <a:pt x="1359483" y="1689882"/>
                  </a:cubicBezTo>
                  <a:cubicBezTo>
                    <a:pt x="1362340" y="1681310"/>
                    <a:pt x="1360435" y="1672737"/>
                    <a:pt x="1360435" y="1664165"/>
                  </a:cubicBezTo>
                  <a:cubicBezTo>
                    <a:pt x="1360435" y="1462235"/>
                    <a:pt x="1358530" y="1030752"/>
                    <a:pt x="1362340" y="1023132"/>
                  </a:cubicBezTo>
                  <a:cubicBezTo>
                    <a:pt x="1365198" y="1019322"/>
                    <a:pt x="1404250" y="960267"/>
                    <a:pt x="1427110" y="953600"/>
                  </a:cubicBezTo>
                  <a:cubicBezTo>
                    <a:pt x="1448065" y="947885"/>
                    <a:pt x="1469020" y="954552"/>
                    <a:pt x="1493785" y="974555"/>
                  </a:cubicBezTo>
                  <a:cubicBezTo>
                    <a:pt x="1545220" y="1016465"/>
                    <a:pt x="1511883" y="1073615"/>
                    <a:pt x="1450923" y="1162198"/>
                  </a:cubicBezTo>
                  <a:cubicBezTo>
                    <a:pt x="1404250" y="1229825"/>
                    <a:pt x="1355673" y="1300310"/>
                    <a:pt x="1383295" y="1364127"/>
                  </a:cubicBezTo>
                  <a:cubicBezTo>
                    <a:pt x="1421395" y="1452710"/>
                    <a:pt x="1511883" y="1474617"/>
                    <a:pt x="1574748" y="1474617"/>
                  </a:cubicBezTo>
                  <a:cubicBezTo>
                    <a:pt x="1586178" y="1474617"/>
                    <a:pt x="1597608" y="1473665"/>
                    <a:pt x="1606180" y="1472712"/>
                  </a:cubicBezTo>
                  <a:cubicBezTo>
                    <a:pt x="1623325" y="1471760"/>
                    <a:pt x="1631898" y="1460330"/>
                    <a:pt x="1629993" y="1447948"/>
                  </a:cubicBezTo>
                  <a:close/>
                  <a:moveTo>
                    <a:pt x="994675" y="460205"/>
                  </a:moveTo>
                  <a:cubicBezTo>
                    <a:pt x="994675" y="474492"/>
                    <a:pt x="988960" y="476397"/>
                    <a:pt x="977530" y="476397"/>
                  </a:cubicBezTo>
                  <a:cubicBezTo>
                    <a:pt x="926095" y="475445"/>
                    <a:pt x="873708" y="476397"/>
                    <a:pt x="822273" y="476397"/>
                  </a:cubicBezTo>
                  <a:cubicBezTo>
                    <a:pt x="771790" y="476397"/>
                    <a:pt x="722260" y="475445"/>
                    <a:pt x="671778" y="476397"/>
                  </a:cubicBezTo>
                  <a:cubicBezTo>
                    <a:pt x="654633" y="476397"/>
                    <a:pt x="651775" y="471635"/>
                    <a:pt x="651775" y="455442"/>
                  </a:cubicBezTo>
                  <a:cubicBezTo>
                    <a:pt x="652728" y="379242"/>
                    <a:pt x="651775" y="279230"/>
                    <a:pt x="651775" y="203030"/>
                  </a:cubicBezTo>
                  <a:cubicBezTo>
                    <a:pt x="651775" y="107780"/>
                    <a:pt x="727975" y="30627"/>
                    <a:pt x="820368" y="29675"/>
                  </a:cubicBezTo>
                  <a:cubicBezTo>
                    <a:pt x="913713" y="28722"/>
                    <a:pt x="991818" y="103017"/>
                    <a:pt x="993723" y="198267"/>
                  </a:cubicBezTo>
                  <a:cubicBezTo>
                    <a:pt x="995628" y="278277"/>
                    <a:pt x="993723" y="381147"/>
                    <a:pt x="994675" y="46020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7CC01DFB-5D17-4655-BD82-A7286A211E96}"/>
                </a:ext>
              </a:extLst>
            </p:cNvPr>
            <p:cNvSpPr/>
            <p:nvPr/>
          </p:nvSpPr>
          <p:spPr>
            <a:xfrm>
              <a:off x="5877189" y="4347552"/>
              <a:ext cx="447675" cy="419100"/>
            </a:xfrm>
            <a:custGeom>
              <a:avLst/>
              <a:gdLst>
                <a:gd name="connsiteX0" fmla="*/ 227648 w 447675"/>
                <a:gd name="connsiteY0" fmla="*/ 390 h 419100"/>
                <a:gd name="connsiteX1" fmla="*/ 434340 w 447675"/>
                <a:gd name="connsiteY1" fmla="*/ 390 h 419100"/>
                <a:gd name="connsiteX2" fmla="*/ 453390 w 447675"/>
                <a:gd name="connsiteY2" fmla="*/ 12773 h 419100"/>
                <a:gd name="connsiteX3" fmla="*/ 450533 w 447675"/>
                <a:gd name="connsiteY3" fmla="*/ 284235 h 419100"/>
                <a:gd name="connsiteX4" fmla="*/ 300990 w 447675"/>
                <a:gd name="connsiteY4" fmla="*/ 420443 h 419100"/>
                <a:gd name="connsiteX5" fmla="*/ 175260 w 447675"/>
                <a:gd name="connsiteY5" fmla="*/ 420443 h 419100"/>
                <a:gd name="connsiteX6" fmla="*/ 953 w 447675"/>
                <a:gd name="connsiteY6" fmla="*/ 249945 h 419100"/>
                <a:gd name="connsiteX7" fmla="*/ 0 w 447675"/>
                <a:gd name="connsiteY7" fmla="*/ 17535 h 419100"/>
                <a:gd name="connsiteX8" fmla="*/ 19050 w 447675"/>
                <a:gd name="connsiteY8" fmla="*/ 390 h 419100"/>
                <a:gd name="connsiteX9" fmla="*/ 227648 w 447675"/>
                <a:gd name="connsiteY9" fmla="*/ 39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7675" h="419100">
                  <a:moveTo>
                    <a:pt x="227648" y="390"/>
                  </a:moveTo>
                  <a:cubicBezTo>
                    <a:pt x="296228" y="390"/>
                    <a:pt x="364808" y="390"/>
                    <a:pt x="434340" y="390"/>
                  </a:cubicBezTo>
                  <a:cubicBezTo>
                    <a:pt x="442913" y="390"/>
                    <a:pt x="453390" y="-3420"/>
                    <a:pt x="453390" y="12773"/>
                  </a:cubicBezTo>
                  <a:cubicBezTo>
                    <a:pt x="452438" y="103260"/>
                    <a:pt x="455295" y="193748"/>
                    <a:pt x="450533" y="284235"/>
                  </a:cubicBezTo>
                  <a:cubicBezTo>
                    <a:pt x="446723" y="361388"/>
                    <a:pt x="379095" y="419490"/>
                    <a:pt x="300990" y="420443"/>
                  </a:cubicBezTo>
                  <a:cubicBezTo>
                    <a:pt x="259080" y="420443"/>
                    <a:pt x="217170" y="420443"/>
                    <a:pt x="175260" y="420443"/>
                  </a:cubicBezTo>
                  <a:cubicBezTo>
                    <a:pt x="74295" y="420443"/>
                    <a:pt x="1905" y="349958"/>
                    <a:pt x="953" y="249945"/>
                  </a:cubicBezTo>
                  <a:cubicBezTo>
                    <a:pt x="0" y="172793"/>
                    <a:pt x="953" y="95640"/>
                    <a:pt x="0" y="17535"/>
                  </a:cubicBezTo>
                  <a:cubicBezTo>
                    <a:pt x="0" y="2295"/>
                    <a:pt x="4763" y="-562"/>
                    <a:pt x="19050" y="390"/>
                  </a:cubicBezTo>
                  <a:cubicBezTo>
                    <a:pt x="88583" y="1343"/>
                    <a:pt x="158115" y="390"/>
                    <a:pt x="227648" y="39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54FA7376-7B01-4781-9518-97C5DC8056CF}"/>
                </a:ext>
              </a:extLst>
            </p:cNvPr>
            <p:cNvSpPr/>
            <p:nvPr/>
          </p:nvSpPr>
          <p:spPr>
            <a:xfrm>
              <a:off x="5901955" y="4368664"/>
              <a:ext cx="400050" cy="371475"/>
            </a:xfrm>
            <a:custGeom>
              <a:avLst/>
              <a:gdLst>
                <a:gd name="connsiteX0" fmla="*/ 235267 w 400050"/>
                <a:gd name="connsiteY0" fmla="*/ 376471 h 371475"/>
                <a:gd name="connsiteX1" fmla="*/ 225742 w 400050"/>
                <a:gd name="connsiteY1" fmla="*/ 366946 h 371475"/>
                <a:gd name="connsiteX2" fmla="*/ 235267 w 400050"/>
                <a:gd name="connsiteY2" fmla="*/ 357421 h 371475"/>
                <a:gd name="connsiteX3" fmla="*/ 264795 w 400050"/>
                <a:gd name="connsiteY3" fmla="*/ 357421 h 371475"/>
                <a:gd name="connsiteX4" fmla="*/ 273367 w 400050"/>
                <a:gd name="connsiteY4" fmla="*/ 357421 h 371475"/>
                <a:gd name="connsiteX5" fmla="*/ 283845 w 400050"/>
                <a:gd name="connsiteY5" fmla="*/ 365994 h 371475"/>
                <a:gd name="connsiteX6" fmla="*/ 275272 w 400050"/>
                <a:gd name="connsiteY6" fmla="*/ 376471 h 371475"/>
                <a:gd name="connsiteX7" fmla="*/ 265747 w 400050"/>
                <a:gd name="connsiteY7" fmla="*/ 376471 h 371475"/>
                <a:gd name="connsiteX8" fmla="*/ 235267 w 400050"/>
                <a:gd name="connsiteY8" fmla="*/ 376471 h 371475"/>
                <a:gd name="connsiteX9" fmla="*/ 235267 w 400050"/>
                <a:gd name="connsiteY9" fmla="*/ 376471 h 371475"/>
                <a:gd name="connsiteX10" fmla="*/ 197167 w 400050"/>
                <a:gd name="connsiteY10" fmla="*/ 376471 h 371475"/>
                <a:gd name="connsiteX11" fmla="*/ 197167 w 400050"/>
                <a:gd name="connsiteY11" fmla="*/ 376471 h 371475"/>
                <a:gd name="connsiteX12" fmla="*/ 159067 w 400050"/>
                <a:gd name="connsiteY12" fmla="*/ 376471 h 371475"/>
                <a:gd name="connsiteX13" fmla="*/ 149542 w 400050"/>
                <a:gd name="connsiteY13" fmla="*/ 366946 h 371475"/>
                <a:gd name="connsiteX14" fmla="*/ 159067 w 400050"/>
                <a:gd name="connsiteY14" fmla="*/ 357421 h 371475"/>
                <a:gd name="connsiteX15" fmla="*/ 159067 w 400050"/>
                <a:gd name="connsiteY15" fmla="*/ 357421 h 371475"/>
                <a:gd name="connsiteX16" fmla="*/ 197167 w 400050"/>
                <a:gd name="connsiteY16" fmla="*/ 357421 h 371475"/>
                <a:gd name="connsiteX17" fmla="*/ 206692 w 400050"/>
                <a:gd name="connsiteY17" fmla="*/ 366946 h 371475"/>
                <a:gd name="connsiteX18" fmla="*/ 197167 w 400050"/>
                <a:gd name="connsiteY18" fmla="*/ 376471 h 371475"/>
                <a:gd name="connsiteX19" fmla="*/ 121920 w 400050"/>
                <a:gd name="connsiteY19" fmla="*/ 372661 h 371475"/>
                <a:gd name="connsiteX20" fmla="*/ 120015 w 400050"/>
                <a:gd name="connsiteY20" fmla="*/ 372661 h 371475"/>
                <a:gd name="connsiteX21" fmla="*/ 81915 w 400050"/>
                <a:gd name="connsiteY21" fmla="*/ 359326 h 371475"/>
                <a:gd name="connsiteX22" fmla="*/ 78105 w 400050"/>
                <a:gd name="connsiteY22" fmla="*/ 346944 h 371475"/>
                <a:gd name="connsiteX23" fmla="*/ 90488 w 400050"/>
                <a:gd name="connsiteY23" fmla="*/ 343134 h 371475"/>
                <a:gd name="connsiteX24" fmla="*/ 123825 w 400050"/>
                <a:gd name="connsiteY24" fmla="*/ 355516 h 371475"/>
                <a:gd name="connsiteX25" fmla="*/ 131445 w 400050"/>
                <a:gd name="connsiteY25" fmla="*/ 366946 h 371475"/>
                <a:gd name="connsiteX26" fmla="*/ 121920 w 400050"/>
                <a:gd name="connsiteY26" fmla="*/ 372661 h 371475"/>
                <a:gd name="connsiteX27" fmla="*/ 310515 w 400050"/>
                <a:gd name="connsiteY27" fmla="*/ 367899 h 371475"/>
                <a:gd name="connsiteX28" fmla="*/ 301942 w 400050"/>
                <a:gd name="connsiteY28" fmla="*/ 361231 h 371475"/>
                <a:gd name="connsiteX29" fmla="*/ 307658 w 400050"/>
                <a:gd name="connsiteY29" fmla="*/ 348849 h 371475"/>
                <a:gd name="connsiteX30" fmla="*/ 338138 w 400050"/>
                <a:gd name="connsiteY30" fmla="*/ 331704 h 371475"/>
                <a:gd name="connsiteX31" fmla="*/ 351472 w 400050"/>
                <a:gd name="connsiteY31" fmla="*/ 333609 h 371475"/>
                <a:gd name="connsiteX32" fmla="*/ 349567 w 400050"/>
                <a:gd name="connsiteY32" fmla="*/ 346944 h 371475"/>
                <a:gd name="connsiteX33" fmla="*/ 314325 w 400050"/>
                <a:gd name="connsiteY33" fmla="*/ 366946 h 371475"/>
                <a:gd name="connsiteX34" fmla="*/ 310515 w 400050"/>
                <a:gd name="connsiteY34" fmla="*/ 367899 h 371475"/>
                <a:gd name="connsiteX35" fmla="*/ 54292 w 400050"/>
                <a:gd name="connsiteY35" fmla="*/ 338371 h 371475"/>
                <a:gd name="connsiteX36" fmla="*/ 47625 w 400050"/>
                <a:gd name="connsiteY36" fmla="*/ 335514 h 371475"/>
                <a:gd name="connsiteX37" fmla="*/ 21908 w 400050"/>
                <a:gd name="connsiteY37" fmla="*/ 304081 h 371475"/>
                <a:gd name="connsiteX38" fmla="*/ 24765 w 400050"/>
                <a:gd name="connsiteY38" fmla="*/ 290746 h 371475"/>
                <a:gd name="connsiteX39" fmla="*/ 38100 w 400050"/>
                <a:gd name="connsiteY39" fmla="*/ 293604 h 371475"/>
                <a:gd name="connsiteX40" fmla="*/ 60008 w 400050"/>
                <a:gd name="connsiteY40" fmla="*/ 321226 h 371475"/>
                <a:gd name="connsiteX41" fmla="*/ 60008 w 400050"/>
                <a:gd name="connsiteY41" fmla="*/ 334561 h 371475"/>
                <a:gd name="connsiteX42" fmla="*/ 54292 w 400050"/>
                <a:gd name="connsiteY42" fmla="*/ 338371 h 371475"/>
                <a:gd name="connsiteX43" fmla="*/ 370522 w 400050"/>
                <a:gd name="connsiteY43" fmla="*/ 322179 h 371475"/>
                <a:gd name="connsiteX44" fmla="*/ 364808 w 400050"/>
                <a:gd name="connsiteY44" fmla="*/ 320274 h 371475"/>
                <a:gd name="connsiteX45" fmla="*/ 362903 w 400050"/>
                <a:gd name="connsiteY45" fmla="*/ 306939 h 371475"/>
                <a:gd name="connsiteX46" fmla="*/ 378142 w 400050"/>
                <a:gd name="connsiteY46" fmla="*/ 275506 h 371475"/>
                <a:gd name="connsiteX47" fmla="*/ 389572 w 400050"/>
                <a:gd name="connsiteY47" fmla="*/ 268839 h 371475"/>
                <a:gd name="connsiteX48" fmla="*/ 396240 w 400050"/>
                <a:gd name="connsiteY48" fmla="*/ 280269 h 371475"/>
                <a:gd name="connsiteX49" fmla="*/ 378142 w 400050"/>
                <a:gd name="connsiteY49" fmla="*/ 317416 h 371475"/>
                <a:gd name="connsiteX50" fmla="*/ 370522 w 400050"/>
                <a:gd name="connsiteY50" fmla="*/ 322179 h 371475"/>
                <a:gd name="connsiteX51" fmla="*/ 16192 w 400050"/>
                <a:gd name="connsiteY51" fmla="*/ 273601 h 371475"/>
                <a:gd name="connsiteX52" fmla="*/ 6667 w 400050"/>
                <a:gd name="connsiteY52" fmla="*/ 266934 h 371475"/>
                <a:gd name="connsiteX53" fmla="*/ 953 w 400050"/>
                <a:gd name="connsiteY53" fmla="*/ 226929 h 371475"/>
                <a:gd name="connsiteX54" fmla="*/ 10478 w 400050"/>
                <a:gd name="connsiteY54" fmla="*/ 217404 h 371475"/>
                <a:gd name="connsiteX55" fmla="*/ 20003 w 400050"/>
                <a:gd name="connsiteY55" fmla="*/ 226929 h 371475"/>
                <a:gd name="connsiteX56" fmla="*/ 25717 w 400050"/>
                <a:gd name="connsiteY56" fmla="*/ 262171 h 371475"/>
                <a:gd name="connsiteX57" fmla="*/ 19050 w 400050"/>
                <a:gd name="connsiteY57" fmla="*/ 273601 h 371475"/>
                <a:gd name="connsiteX58" fmla="*/ 16192 w 400050"/>
                <a:gd name="connsiteY58" fmla="*/ 273601 h 371475"/>
                <a:gd name="connsiteX59" fmla="*/ 392430 w 400050"/>
                <a:gd name="connsiteY59" fmla="*/ 250741 h 371475"/>
                <a:gd name="connsiteX60" fmla="*/ 392430 w 400050"/>
                <a:gd name="connsiteY60" fmla="*/ 250741 h 371475"/>
                <a:gd name="connsiteX61" fmla="*/ 382905 w 400050"/>
                <a:gd name="connsiteY61" fmla="*/ 241216 h 371475"/>
                <a:gd name="connsiteX62" fmla="*/ 383858 w 400050"/>
                <a:gd name="connsiteY62" fmla="*/ 203116 h 371475"/>
                <a:gd name="connsiteX63" fmla="*/ 393383 w 400050"/>
                <a:gd name="connsiteY63" fmla="*/ 193591 h 371475"/>
                <a:gd name="connsiteX64" fmla="*/ 393383 w 400050"/>
                <a:gd name="connsiteY64" fmla="*/ 193591 h 371475"/>
                <a:gd name="connsiteX65" fmla="*/ 402908 w 400050"/>
                <a:gd name="connsiteY65" fmla="*/ 203116 h 371475"/>
                <a:gd name="connsiteX66" fmla="*/ 401955 w 400050"/>
                <a:gd name="connsiteY66" fmla="*/ 241216 h 371475"/>
                <a:gd name="connsiteX67" fmla="*/ 392430 w 400050"/>
                <a:gd name="connsiteY67" fmla="*/ 250741 h 371475"/>
                <a:gd name="connsiteX68" fmla="*/ 9525 w 400050"/>
                <a:gd name="connsiteY68" fmla="*/ 197401 h 371475"/>
                <a:gd name="connsiteX69" fmla="*/ 0 w 400050"/>
                <a:gd name="connsiteY69" fmla="*/ 187876 h 371475"/>
                <a:gd name="connsiteX70" fmla="*/ 0 w 400050"/>
                <a:gd name="connsiteY70" fmla="*/ 158349 h 371475"/>
                <a:gd name="connsiteX71" fmla="*/ 0 w 400050"/>
                <a:gd name="connsiteY71" fmla="*/ 149776 h 371475"/>
                <a:gd name="connsiteX72" fmla="*/ 9525 w 400050"/>
                <a:gd name="connsiteY72" fmla="*/ 140251 h 371475"/>
                <a:gd name="connsiteX73" fmla="*/ 19050 w 400050"/>
                <a:gd name="connsiteY73" fmla="*/ 149776 h 371475"/>
                <a:gd name="connsiteX74" fmla="*/ 19050 w 400050"/>
                <a:gd name="connsiteY74" fmla="*/ 158349 h 371475"/>
                <a:gd name="connsiteX75" fmla="*/ 19050 w 400050"/>
                <a:gd name="connsiteY75" fmla="*/ 187876 h 371475"/>
                <a:gd name="connsiteX76" fmla="*/ 9525 w 400050"/>
                <a:gd name="connsiteY76" fmla="*/ 197401 h 371475"/>
                <a:gd name="connsiteX77" fmla="*/ 9525 w 400050"/>
                <a:gd name="connsiteY77" fmla="*/ 197401 h 371475"/>
                <a:gd name="connsiteX78" fmla="*/ 394335 w 400050"/>
                <a:gd name="connsiteY78" fmla="*/ 174541 h 371475"/>
                <a:gd name="connsiteX79" fmla="*/ 394335 w 400050"/>
                <a:gd name="connsiteY79" fmla="*/ 174541 h 371475"/>
                <a:gd name="connsiteX80" fmla="*/ 384810 w 400050"/>
                <a:gd name="connsiteY80" fmla="*/ 165016 h 371475"/>
                <a:gd name="connsiteX81" fmla="*/ 384810 w 400050"/>
                <a:gd name="connsiteY81" fmla="*/ 131679 h 371475"/>
                <a:gd name="connsiteX82" fmla="*/ 384810 w 400050"/>
                <a:gd name="connsiteY82" fmla="*/ 126916 h 371475"/>
                <a:gd name="connsiteX83" fmla="*/ 394335 w 400050"/>
                <a:gd name="connsiteY83" fmla="*/ 117391 h 371475"/>
                <a:gd name="connsiteX84" fmla="*/ 403860 w 400050"/>
                <a:gd name="connsiteY84" fmla="*/ 126916 h 371475"/>
                <a:gd name="connsiteX85" fmla="*/ 403860 w 400050"/>
                <a:gd name="connsiteY85" fmla="*/ 131679 h 371475"/>
                <a:gd name="connsiteX86" fmla="*/ 403860 w 400050"/>
                <a:gd name="connsiteY86" fmla="*/ 165016 h 371475"/>
                <a:gd name="connsiteX87" fmla="*/ 394335 w 400050"/>
                <a:gd name="connsiteY87" fmla="*/ 174541 h 371475"/>
                <a:gd name="connsiteX88" fmla="*/ 9525 w 400050"/>
                <a:gd name="connsiteY88" fmla="*/ 121201 h 371475"/>
                <a:gd name="connsiteX89" fmla="*/ 9525 w 400050"/>
                <a:gd name="connsiteY89" fmla="*/ 121201 h 371475"/>
                <a:gd name="connsiteX90" fmla="*/ 0 w 400050"/>
                <a:gd name="connsiteY90" fmla="*/ 111676 h 371475"/>
                <a:gd name="connsiteX91" fmla="*/ 0 w 400050"/>
                <a:gd name="connsiteY91" fmla="*/ 73576 h 371475"/>
                <a:gd name="connsiteX92" fmla="*/ 9525 w 400050"/>
                <a:gd name="connsiteY92" fmla="*/ 64051 h 371475"/>
                <a:gd name="connsiteX93" fmla="*/ 19050 w 400050"/>
                <a:gd name="connsiteY93" fmla="*/ 73576 h 371475"/>
                <a:gd name="connsiteX94" fmla="*/ 19050 w 400050"/>
                <a:gd name="connsiteY94" fmla="*/ 111676 h 371475"/>
                <a:gd name="connsiteX95" fmla="*/ 9525 w 400050"/>
                <a:gd name="connsiteY95" fmla="*/ 121201 h 371475"/>
                <a:gd name="connsiteX96" fmla="*/ 394335 w 400050"/>
                <a:gd name="connsiteY96" fmla="*/ 98341 h 371475"/>
                <a:gd name="connsiteX97" fmla="*/ 384810 w 400050"/>
                <a:gd name="connsiteY97" fmla="*/ 88816 h 371475"/>
                <a:gd name="connsiteX98" fmla="*/ 384810 w 400050"/>
                <a:gd name="connsiteY98" fmla="*/ 65956 h 371475"/>
                <a:gd name="connsiteX99" fmla="*/ 384810 w 400050"/>
                <a:gd name="connsiteY99" fmla="*/ 50716 h 371475"/>
                <a:gd name="connsiteX100" fmla="*/ 394335 w 400050"/>
                <a:gd name="connsiteY100" fmla="*/ 41191 h 371475"/>
                <a:gd name="connsiteX101" fmla="*/ 394335 w 400050"/>
                <a:gd name="connsiteY101" fmla="*/ 41191 h 371475"/>
                <a:gd name="connsiteX102" fmla="*/ 403860 w 400050"/>
                <a:gd name="connsiteY102" fmla="*/ 50716 h 371475"/>
                <a:gd name="connsiteX103" fmla="*/ 403860 w 400050"/>
                <a:gd name="connsiteY103" fmla="*/ 65956 h 371475"/>
                <a:gd name="connsiteX104" fmla="*/ 403860 w 400050"/>
                <a:gd name="connsiteY104" fmla="*/ 88816 h 371475"/>
                <a:gd name="connsiteX105" fmla="*/ 394335 w 400050"/>
                <a:gd name="connsiteY105" fmla="*/ 98341 h 371475"/>
                <a:gd name="connsiteX106" fmla="*/ 394335 w 400050"/>
                <a:gd name="connsiteY106" fmla="*/ 98341 h 371475"/>
                <a:gd name="connsiteX107" fmla="*/ 9525 w 400050"/>
                <a:gd name="connsiteY107" fmla="*/ 45001 h 371475"/>
                <a:gd name="connsiteX108" fmla="*/ 0 w 400050"/>
                <a:gd name="connsiteY108" fmla="*/ 35476 h 371475"/>
                <a:gd name="connsiteX109" fmla="*/ 0 w 400050"/>
                <a:gd name="connsiteY109" fmla="*/ 24999 h 371475"/>
                <a:gd name="connsiteX110" fmla="*/ 24765 w 400050"/>
                <a:gd name="connsiteY110" fmla="*/ 234 h 371475"/>
                <a:gd name="connsiteX111" fmla="*/ 26670 w 400050"/>
                <a:gd name="connsiteY111" fmla="*/ 234 h 371475"/>
                <a:gd name="connsiteX112" fmla="*/ 36195 w 400050"/>
                <a:gd name="connsiteY112" fmla="*/ 9759 h 371475"/>
                <a:gd name="connsiteX113" fmla="*/ 26670 w 400050"/>
                <a:gd name="connsiteY113" fmla="*/ 19284 h 371475"/>
                <a:gd name="connsiteX114" fmla="*/ 25717 w 400050"/>
                <a:gd name="connsiteY114" fmla="*/ 19284 h 371475"/>
                <a:gd name="connsiteX115" fmla="*/ 20003 w 400050"/>
                <a:gd name="connsiteY115" fmla="*/ 19284 h 371475"/>
                <a:gd name="connsiteX116" fmla="*/ 20003 w 400050"/>
                <a:gd name="connsiteY116" fmla="*/ 24046 h 371475"/>
                <a:gd name="connsiteX117" fmla="*/ 20003 w 400050"/>
                <a:gd name="connsiteY117" fmla="*/ 35476 h 371475"/>
                <a:gd name="connsiteX118" fmla="*/ 9525 w 400050"/>
                <a:gd name="connsiteY118" fmla="*/ 45001 h 371475"/>
                <a:gd name="connsiteX119" fmla="*/ 9525 w 400050"/>
                <a:gd name="connsiteY119" fmla="*/ 45001 h 371475"/>
                <a:gd name="connsiteX120" fmla="*/ 392430 w 400050"/>
                <a:gd name="connsiteY120" fmla="*/ 22141 h 371475"/>
                <a:gd name="connsiteX121" fmla="*/ 385763 w 400050"/>
                <a:gd name="connsiteY121" fmla="*/ 19284 h 371475"/>
                <a:gd name="connsiteX122" fmla="*/ 382905 w 400050"/>
                <a:gd name="connsiteY122" fmla="*/ 19284 h 371475"/>
                <a:gd name="connsiteX123" fmla="*/ 379095 w 400050"/>
                <a:gd name="connsiteY123" fmla="*/ 19284 h 371475"/>
                <a:gd name="connsiteX124" fmla="*/ 356235 w 400050"/>
                <a:gd name="connsiteY124" fmla="*/ 19284 h 371475"/>
                <a:gd name="connsiteX125" fmla="*/ 346710 w 400050"/>
                <a:gd name="connsiteY125" fmla="*/ 9759 h 371475"/>
                <a:gd name="connsiteX126" fmla="*/ 356235 w 400050"/>
                <a:gd name="connsiteY126" fmla="*/ 234 h 371475"/>
                <a:gd name="connsiteX127" fmla="*/ 356235 w 400050"/>
                <a:gd name="connsiteY127" fmla="*/ 234 h 371475"/>
                <a:gd name="connsiteX128" fmla="*/ 379095 w 400050"/>
                <a:gd name="connsiteY128" fmla="*/ 234 h 371475"/>
                <a:gd name="connsiteX129" fmla="*/ 381953 w 400050"/>
                <a:gd name="connsiteY129" fmla="*/ 234 h 371475"/>
                <a:gd name="connsiteX130" fmla="*/ 401003 w 400050"/>
                <a:gd name="connsiteY130" fmla="*/ 6901 h 371475"/>
                <a:gd name="connsiteX131" fmla="*/ 398145 w 400050"/>
                <a:gd name="connsiteY131" fmla="*/ 20236 h 371475"/>
                <a:gd name="connsiteX132" fmla="*/ 392430 w 400050"/>
                <a:gd name="connsiteY132" fmla="*/ 22141 h 371475"/>
                <a:gd name="connsiteX133" fmla="*/ 102870 w 400050"/>
                <a:gd name="connsiteY133" fmla="*/ 20236 h 371475"/>
                <a:gd name="connsiteX134" fmla="*/ 102870 w 400050"/>
                <a:gd name="connsiteY134" fmla="*/ 20236 h 371475"/>
                <a:gd name="connsiteX135" fmla="*/ 64770 w 400050"/>
                <a:gd name="connsiteY135" fmla="*/ 20236 h 371475"/>
                <a:gd name="connsiteX136" fmla="*/ 55245 w 400050"/>
                <a:gd name="connsiteY136" fmla="*/ 10711 h 371475"/>
                <a:gd name="connsiteX137" fmla="*/ 64770 w 400050"/>
                <a:gd name="connsiteY137" fmla="*/ 1186 h 371475"/>
                <a:gd name="connsiteX138" fmla="*/ 64770 w 400050"/>
                <a:gd name="connsiteY138" fmla="*/ 1186 h 371475"/>
                <a:gd name="connsiteX139" fmla="*/ 102870 w 400050"/>
                <a:gd name="connsiteY139" fmla="*/ 1186 h 371475"/>
                <a:gd name="connsiteX140" fmla="*/ 112395 w 400050"/>
                <a:gd name="connsiteY140" fmla="*/ 10711 h 371475"/>
                <a:gd name="connsiteX141" fmla="*/ 102870 w 400050"/>
                <a:gd name="connsiteY141" fmla="*/ 20236 h 371475"/>
                <a:gd name="connsiteX142" fmla="*/ 140970 w 400050"/>
                <a:gd name="connsiteY142" fmla="*/ 20236 h 371475"/>
                <a:gd name="connsiteX143" fmla="*/ 131445 w 400050"/>
                <a:gd name="connsiteY143" fmla="*/ 10711 h 371475"/>
                <a:gd name="connsiteX144" fmla="*/ 140970 w 400050"/>
                <a:gd name="connsiteY144" fmla="*/ 1186 h 371475"/>
                <a:gd name="connsiteX145" fmla="*/ 179070 w 400050"/>
                <a:gd name="connsiteY145" fmla="*/ 1186 h 371475"/>
                <a:gd name="connsiteX146" fmla="*/ 179070 w 400050"/>
                <a:gd name="connsiteY146" fmla="*/ 1186 h 371475"/>
                <a:gd name="connsiteX147" fmla="*/ 188595 w 400050"/>
                <a:gd name="connsiteY147" fmla="*/ 10711 h 371475"/>
                <a:gd name="connsiteX148" fmla="*/ 179070 w 400050"/>
                <a:gd name="connsiteY148" fmla="*/ 20236 h 371475"/>
                <a:gd name="connsiteX149" fmla="*/ 140970 w 400050"/>
                <a:gd name="connsiteY149" fmla="*/ 20236 h 371475"/>
                <a:gd name="connsiteX150" fmla="*/ 140970 w 400050"/>
                <a:gd name="connsiteY150" fmla="*/ 20236 h 371475"/>
                <a:gd name="connsiteX151" fmla="*/ 202883 w 400050"/>
                <a:gd name="connsiteY151" fmla="*/ 20236 h 371475"/>
                <a:gd name="connsiteX152" fmla="*/ 193358 w 400050"/>
                <a:gd name="connsiteY152" fmla="*/ 10711 h 371475"/>
                <a:gd name="connsiteX153" fmla="*/ 202883 w 400050"/>
                <a:gd name="connsiteY153" fmla="*/ 1186 h 371475"/>
                <a:gd name="connsiteX154" fmla="*/ 240983 w 400050"/>
                <a:gd name="connsiteY154" fmla="*/ 1186 h 371475"/>
                <a:gd name="connsiteX155" fmla="*/ 240983 w 400050"/>
                <a:gd name="connsiteY155" fmla="*/ 1186 h 371475"/>
                <a:gd name="connsiteX156" fmla="*/ 250508 w 400050"/>
                <a:gd name="connsiteY156" fmla="*/ 10711 h 371475"/>
                <a:gd name="connsiteX157" fmla="*/ 240983 w 400050"/>
                <a:gd name="connsiteY157" fmla="*/ 20236 h 371475"/>
                <a:gd name="connsiteX158" fmla="*/ 202883 w 400050"/>
                <a:gd name="connsiteY158" fmla="*/ 20236 h 371475"/>
                <a:gd name="connsiteX159" fmla="*/ 317183 w 400050"/>
                <a:gd name="connsiteY159" fmla="*/ 20236 h 371475"/>
                <a:gd name="connsiteX160" fmla="*/ 279083 w 400050"/>
                <a:gd name="connsiteY160" fmla="*/ 20236 h 371475"/>
                <a:gd name="connsiteX161" fmla="*/ 269558 w 400050"/>
                <a:gd name="connsiteY161" fmla="*/ 10711 h 371475"/>
                <a:gd name="connsiteX162" fmla="*/ 279083 w 400050"/>
                <a:gd name="connsiteY162" fmla="*/ 1186 h 371475"/>
                <a:gd name="connsiteX163" fmla="*/ 317183 w 400050"/>
                <a:gd name="connsiteY163" fmla="*/ 1186 h 371475"/>
                <a:gd name="connsiteX164" fmla="*/ 326708 w 400050"/>
                <a:gd name="connsiteY164" fmla="*/ 10711 h 371475"/>
                <a:gd name="connsiteX165" fmla="*/ 317183 w 400050"/>
                <a:gd name="connsiteY165" fmla="*/ 20236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400050" h="371475">
                  <a:moveTo>
                    <a:pt x="235267" y="376471"/>
                  </a:moveTo>
                  <a:cubicBezTo>
                    <a:pt x="229553" y="376471"/>
                    <a:pt x="225742" y="372661"/>
                    <a:pt x="225742" y="366946"/>
                  </a:cubicBezTo>
                  <a:cubicBezTo>
                    <a:pt x="225742" y="361231"/>
                    <a:pt x="229553" y="357421"/>
                    <a:pt x="235267" y="357421"/>
                  </a:cubicBezTo>
                  <a:cubicBezTo>
                    <a:pt x="244792" y="357421"/>
                    <a:pt x="254317" y="357421"/>
                    <a:pt x="264795" y="357421"/>
                  </a:cubicBezTo>
                  <a:cubicBezTo>
                    <a:pt x="267653" y="357421"/>
                    <a:pt x="270510" y="357421"/>
                    <a:pt x="273367" y="357421"/>
                  </a:cubicBezTo>
                  <a:cubicBezTo>
                    <a:pt x="278130" y="357421"/>
                    <a:pt x="282892" y="361231"/>
                    <a:pt x="283845" y="365994"/>
                  </a:cubicBezTo>
                  <a:cubicBezTo>
                    <a:pt x="283845" y="371709"/>
                    <a:pt x="280035" y="375519"/>
                    <a:pt x="275272" y="376471"/>
                  </a:cubicBezTo>
                  <a:cubicBezTo>
                    <a:pt x="272415" y="376471"/>
                    <a:pt x="268605" y="376471"/>
                    <a:pt x="265747" y="376471"/>
                  </a:cubicBezTo>
                  <a:cubicBezTo>
                    <a:pt x="255270" y="376471"/>
                    <a:pt x="244792" y="376471"/>
                    <a:pt x="235267" y="376471"/>
                  </a:cubicBezTo>
                  <a:lnTo>
                    <a:pt x="235267" y="376471"/>
                  </a:lnTo>
                  <a:close/>
                  <a:moveTo>
                    <a:pt x="197167" y="376471"/>
                  </a:moveTo>
                  <a:lnTo>
                    <a:pt x="197167" y="376471"/>
                  </a:lnTo>
                  <a:lnTo>
                    <a:pt x="159067" y="376471"/>
                  </a:lnTo>
                  <a:cubicBezTo>
                    <a:pt x="153353" y="376471"/>
                    <a:pt x="149542" y="372661"/>
                    <a:pt x="149542" y="366946"/>
                  </a:cubicBezTo>
                  <a:cubicBezTo>
                    <a:pt x="149542" y="361231"/>
                    <a:pt x="153353" y="357421"/>
                    <a:pt x="159067" y="357421"/>
                  </a:cubicBezTo>
                  <a:cubicBezTo>
                    <a:pt x="159067" y="357421"/>
                    <a:pt x="159067" y="357421"/>
                    <a:pt x="159067" y="357421"/>
                  </a:cubicBezTo>
                  <a:lnTo>
                    <a:pt x="197167" y="357421"/>
                  </a:lnTo>
                  <a:cubicBezTo>
                    <a:pt x="202883" y="357421"/>
                    <a:pt x="206692" y="361231"/>
                    <a:pt x="206692" y="366946"/>
                  </a:cubicBezTo>
                  <a:cubicBezTo>
                    <a:pt x="206692" y="371709"/>
                    <a:pt x="202883" y="376471"/>
                    <a:pt x="197167" y="376471"/>
                  </a:cubicBezTo>
                  <a:close/>
                  <a:moveTo>
                    <a:pt x="121920" y="372661"/>
                  </a:moveTo>
                  <a:cubicBezTo>
                    <a:pt x="120967" y="372661"/>
                    <a:pt x="120967" y="372661"/>
                    <a:pt x="120015" y="372661"/>
                  </a:cubicBezTo>
                  <a:cubicBezTo>
                    <a:pt x="106680" y="369804"/>
                    <a:pt x="93345" y="365041"/>
                    <a:pt x="81915" y="359326"/>
                  </a:cubicBezTo>
                  <a:cubicBezTo>
                    <a:pt x="77153" y="356469"/>
                    <a:pt x="75247" y="350754"/>
                    <a:pt x="78105" y="346944"/>
                  </a:cubicBezTo>
                  <a:cubicBezTo>
                    <a:pt x="80963" y="342181"/>
                    <a:pt x="86678" y="340276"/>
                    <a:pt x="90488" y="343134"/>
                  </a:cubicBezTo>
                  <a:cubicBezTo>
                    <a:pt x="100965" y="348849"/>
                    <a:pt x="112395" y="352659"/>
                    <a:pt x="123825" y="355516"/>
                  </a:cubicBezTo>
                  <a:cubicBezTo>
                    <a:pt x="128588" y="356469"/>
                    <a:pt x="132397" y="362184"/>
                    <a:pt x="131445" y="366946"/>
                  </a:cubicBezTo>
                  <a:cubicBezTo>
                    <a:pt x="129540" y="369804"/>
                    <a:pt x="125730" y="372661"/>
                    <a:pt x="121920" y="372661"/>
                  </a:cubicBezTo>
                  <a:close/>
                  <a:moveTo>
                    <a:pt x="310515" y="367899"/>
                  </a:moveTo>
                  <a:cubicBezTo>
                    <a:pt x="306705" y="367899"/>
                    <a:pt x="302895" y="365994"/>
                    <a:pt x="301942" y="361231"/>
                  </a:cubicBezTo>
                  <a:cubicBezTo>
                    <a:pt x="300038" y="356469"/>
                    <a:pt x="302895" y="350754"/>
                    <a:pt x="307658" y="348849"/>
                  </a:cubicBezTo>
                  <a:cubicBezTo>
                    <a:pt x="319088" y="345039"/>
                    <a:pt x="329565" y="339324"/>
                    <a:pt x="338138" y="331704"/>
                  </a:cubicBezTo>
                  <a:cubicBezTo>
                    <a:pt x="341947" y="328846"/>
                    <a:pt x="348615" y="329799"/>
                    <a:pt x="351472" y="333609"/>
                  </a:cubicBezTo>
                  <a:cubicBezTo>
                    <a:pt x="354330" y="337419"/>
                    <a:pt x="353378" y="344086"/>
                    <a:pt x="349567" y="346944"/>
                  </a:cubicBezTo>
                  <a:cubicBezTo>
                    <a:pt x="339090" y="355516"/>
                    <a:pt x="326708" y="362184"/>
                    <a:pt x="314325" y="366946"/>
                  </a:cubicBezTo>
                  <a:cubicBezTo>
                    <a:pt x="313372" y="367899"/>
                    <a:pt x="311467" y="367899"/>
                    <a:pt x="310515" y="367899"/>
                  </a:cubicBezTo>
                  <a:close/>
                  <a:moveTo>
                    <a:pt x="54292" y="338371"/>
                  </a:moveTo>
                  <a:cubicBezTo>
                    <a:pt x="52388" y="338371"/>
                    <a:pt x="49530" y="337419"/>
                    <a:pt x="47625" y="335514"/>
                  </a:cubicBezTo>
                  <a:cubicBezTo>
                    <a:pt x="38100" y="325989"/>
                    <a:pt x="29528" y="315511"/>
                    <a:pt x="21908" y="304081"/>
                  </a:cubicBezTo>
                  <a:cubicBezTo>
                    <a:pt x="19050" y="299319"/>
                    <a:pt x="20955" y="293604"/>
                    <a:pt x="24765" y="290746"/>
                  </a:cubicBezTo>
                  <a:cubicBezTo>
                    <a:pt x="29528" y="287889"/>
                    <a:pt x="35242" y="289794"/>
                    <a:pt x="38100" y="293604"/>
                  </a:cubicBezTo>
                  <a:cubicBezTo>
                    <a:pt x="43815" y="304081"/>
                    <a:pt x="51435" y="312654"/>
                    <a:pt x="60008" y="321226"/>
                  </a:cubicBezTo>
                  <a:cubicBezTo>
                    <a:pt x="63817" y="325036"/>
                    <a:pt x="63817" y="330751"/>
                    <a:pt x="60008" y="334561"/>
                  </a:cubicBezTo>
                  <a:cubicBezTo>
                    <a:pt x="60008" y="337419"/>
                    <a:pt x="57150" y="338371"/>
                    <a:pt x="54292" y="338371"/>
                  </a:cubicBezTo>
                  <a:close/>
                  <a:moveTo>
                    <a:pt x="370522" y="322179"/>
                  </a:moveTo>
                  <a:cubicBezTo>
                    <a:pt x="368617" y="322179"/>
                    <a:pt x="366713" y="321226"/>
                    <a:pt x="364808" y="320274"/>
                  </a:cubicBezTo>
                  <a:cubicBezTo>
                    <a:pt x="360045" y="317416"/>
                    <a:pt x="359092" y="311701"/>
                    <a:pt x="362903" y="306939"/>
                  </a:cubicBezTo>
                  <a:cubicBezTo>
                    <a:pt x="369570" y="297414"/>
                    <a:pt x="375285" y="286936"/>
                    <a:pt x="378142" y="275506"/>
                  </a:cubicBezTo>
                  <a:cubicBezTo>
                    <a:pt x="380047" y="270744"/>
                    <a:pt x="384810" y="267886"/>
                    <a:pt x="389572" y="268839"/>
                  </a:cubicBezTo>
                  <a:cubicBezTo>
                    <a:pt x="394335" y="270744"/>
                    <a:pt x="397192" y="275506"/>
                    <a:pt x="396240" y="280269"/>
                  </a:cubicBezTo>
                  <a:cubicBezTo>
                    <a:pt x="392430" y="293604"/>
                    <a:pt x="386715" y="305986"/>
                    <a:pt x="378142" y="317416"/>
                  </a:cubicBezTo>
                  <a:cubicBezTo>
                    <a:pt x="376238" y="321226"/>
                    <a:pt x="373380" y="322179"/>
                    <a:pt x="370522" y="322179"/>
                  </a:cubicBezTo>
                  <a:close/>
                  <a:moveTo>
                    <a:pt x="16192" y="273601"/>
                  </a:moveTo>
                  <a:cubicBezTo>
                    <a:pt x="12383" y="273601"/>
                    <a:pt x="8572" y="270744"/>
                    <a:pt x="6667" y="266934"/>
                  </a:cubicBezTo>
                  <a:cubicBezTo>
                    <a:pt x="2858" y="254551"/>
                    <a:pt x="953" y="241216"/>
                    <a:pt x="953" y="226929"/>
                  </a:cubicBezTo>
                  <a:cubicBezTo>
                    <a:pt x="953" y="221214"/>
                    <a:pt x="4763" y="217404"/>
                    <a:pt x="10478" y="217404"/>
                  </a:cubicBezTo>
                  <a:cubicBezTo>
                    <a:pt x="15240" y="217404"/>
                    <a:pt x="20003" y="221214"/>
                    <a:pt x="20003" y="226929"/>
                  </a:cubicBezTo>
                  <a:cubicBezTo>
                    <a:pt x="20003" y="239311"/>
                    <a:pt x="21908" y="250741"/>
                    <a:pt x="25717" y="262171"/>
                  </a:cubicBezTo>
                  <a:cubicBezTo>
                    <a:pt x="26670" y="266934"/>
                    <a:pt x="23813" y="272649"/>
                    <a:pt x="19050" y="273601"/>
                  </a:cubicBezTo>
                  <a:cubicBezTo>
                    <a:pt x="17145" y="273601"/>
                    <a:pt x="17145" y="273601"/>
                    <a:pt x="16192" y="273601"/>
                  </a:cubicBezTo>
                  <a:close/>
                  <a:moveTo>
                    <a:pt x="392430" y="250741"/>
                  </a:moveTo>
                  <a:cubicBezTo>
                    <a:pt x="392430" y="250741"/>
                    <a:pt x="392430" y="250741"/>
                    <a:pt x="392430" y="250741"/>
                  </a:cubicBezTo>
                  <a:cubicBezTo>
                    <a:pt x="386715" y="250741"/>
                    <a:pt x="382905" y="245979"/>
                    <a:pt x="382905" y="241216"/>
                  </a:cubicBezTo>
                  <a:cubicBezTo>
                    <a:pt x="383858" y="228834"/>
                    <a:pt x="383858" y="215499"/>
                    <a:pt x="383858" y="203116"/>
                  </a:cubicBezTo>
                  <a:cubicBezTo>
                    <a:pt x="383858" y="198354"/>
                    <a:pt x="388620" y="193591"/>
                    <a:pt x="393383" y="193591"/>
                  </a:cubicBezTo>
                  <a:cubicBezTo>
                    <a:pt x="393383" y="193591"/>
                    <a:pt x="393383" y="193591"/>
                    <a:pt x="393383" y="193591"/>
                  </a:cubicBezTo>
                  <a:cubicBezTo>
                    <a:pt x="399097" y="193591"/>
                    <a:pt x="402908" y="198354"/>
                    <a:pt x="402908" y="203116"/>
                  </a:cubicBezTo>
                  <a:cubicBezTo>
                    <a:pt x="402908" y="215499"/>
                    <a:pt x="401955" y="228834"/>
                    <a:pt x="401955" y="241216"/>
                  </a:cubicBezTo>
                  <a:cubicBezTo>
                    <a:pt x="401955" y="246931"/>
                    <a:pt x="397192" y="250741"/>
                    <a:pt x="392430" y="250741"/>
                  </a:cubicBezTo>
                  <a:close/>
                  <a:moveTo>
                    <a:pt x="9525" y="197401"/>
                  </a:moveTo>
                  <a:cubicBezTo>
                    <a:pt x="4763" y="197401"/>
                    <a:pt x="0" y="193591"/>
                    <a:pt x="0" y="187876"/>
                  </a:cubicBezTo>
                  <a:cubicBezTo>
                    <a:pt x="0" y="178351"/>
                    <a:pt x="0" y="167874"/>
                    <a:pt x="0" y="158349"/>
                  </a:cubicBezTo>
                  <a:lnTo>
                    <a:pt x="0" y="149776"/>
                  </a:lnTo>
                  <a:cubicBezTo>
                    <a:pt x="0" y="144061"/>
                    <a:pt x="3810" y="140251"/>
                    <a:pt x="9525" y="140251"/>
                  </a:cubicBezTo>
                  <a:cubicBezTo>
                    <a:pt x="15240" y="140251"/>
                    <a:pt x="19050" y="144061"/>
                    <a:pt x="19050" y="149776"/>
                  </a:cubicBezTo>
                  <a:lnTo>
                    <a:pt x="19050" y="158349"/>
                  </a:lnTo>
                  <a:cubicBezTo>
                    <a:pt x="19050" y="167874"/>
                    <a:pt x="19050" y="178351"/>
                    <a:pt x="19050" y="187876"/>
                  </a:cubicBezTo>
                  <a:cubicBezTo>
                    <a:pt x="19050" y="193591"/>
                    <a:pt x="15240" y="197401"/>
                    <a:pt x="9525" y="197401"/>
                  </a:cubicBezTo>
                  <a:cubicBezTo>
                    <a:pt x="9525" y="197401"/>
                    <a:pt x="9525" y="197401"/>
                    <a:pt x="9525" y="197401"/>
                  </a:cubicBezTo>
                  <a:close/>
                  <a:moveTo>
                    <a:pt x="394335" y="174541"/>
                  </a:moveTo>
                  <a:cubicBezTo>
                    <a:pt x="394335" y="174541"/>
                    <a:pt x="393383" y="174541"/>
                    <a:pt x="394335" y="174541"/>
                  </a:cubicBezTo>
                  <a:cubicBezTo>
                    <a:pt x="388620" y="174541"/>
                    <a:pt x="384810" y="169779"/>
                    <a:pt x="384810" y="165016"/>
                  </a:cubicBezTo>
                  <a:cubicBezTo>
                    <a:pt x="384810" y="153586"/>
                    <a:pt x="384810" y="143109"/>
                    <a:pt x="384810" y="131679"/>
                  </a:cubicBezTo>
                  <a:lnTo>
                    <a:pt x="384810" y="126916"/>
                  </a:lnTo>
                  <a:cubicBezTo>
                    <a:pt x="384810" y="121201"/>
                    <a:pt x="388620" y="117391"/>
                    <a:pt x="394335" y="117391"/>
                  </a:cubicBezTo>
                  <a:cubicBezTo>
                    <a:pt x="400050" y="117391"/>
                    <a:pt x="403860" y="121201"/>
                    <a:pt x="403860" y="126916"/>
                  </a:cubicBezTo>
                  <a:lnTo>
                    <a:pt x="403860" y="131679"/>
                  </a:lnTo>
                  <a:cubicBezTo>
                    <a:pt x="403860" y="143109"/>
                    <a:pt x="403860" y="153586"/>
                    <a:pt x="403860" y="165016"/>
                  </a:cubicBezTo>
                  <a:cubicBezTo>
                    <a:pt x="402908" y="170731"/>
                    <a:pt x="399097" y="174541"/>
                    <a:pt x="394335" y="174541"/>
                  </a:cubicBezTo>
                  <a:close/>
                  <a:moveTo>
                    <a:pt x="9525" y="121201"/>
                  </a:moveTo>
                  <a:cubicBezTo>
                    <a:pt x="9525" y="121201"/>
                    <a:pt x="9525" y="121201"/>
                    <a:pt x="9525" y="121201"/>
                  </a:cubicBezTo>
                  <a:cubicBezTo>
                    <a:pt x="3810" y="121201"/>
                    <a:pt x="0" y="117391"/>
                    <a:pt x="0" y="111676"/>
                  </a:cubicBezTo>
                  <a:lnTo>
                    <a:pt x="0" y="73576"/>
                  </a:lnTo>
                  <a:cubicBezTo>
                    <a:pt x="0" y="67861"/>
                    <a:pt x="3810" y="64051"/>
                    <a:pt x="9525" y="64051"/>
                  </a:cubicBezTo>
                  <a:cubicBezTo>
                    <a:pt x="15240" y="64051"/>
                    <a:pt x="19050" y="67861"/>
                    <a:pt x="19050" y="73576"/>
                  </a:cubicBezTo>
                  <a:lnTo>
                    <a:pt x="19050" y="111676"/>
                  </a:lnTo>
                  <a:cubicBezTo>
                    <a:pt x="19050" y="117391"/>
                    <a:pt x="15240" y="121201"/>
                    <a:pt x="9525" y="121201"/>
                  </a:cubicBezTo>
                  <a:close/>
                  <a:moveTo>
                    <a:pt x="394335" y="98341"/>
                  </a:moveTo>
                  <a:cubicBezTo>
                    <a:pt x="388620" y="98341"/>
                    <a:pt x="384810" y="94531"/>
                    <a:pt x="384810" y="88816"/>
                  </a:cubicBezTo>
                  <a:lnTo>
                    <a:pt x="384810" y="65956"/>
                  </a:lnTo>
                  <a:lnTo>
                    <a:pt x="384810" y="50716"/>
                  </a:lnTo>
                  <a:cubicBezTo>
                    <a:pt x="384810" y="45001"/>
                    <a:pt x="388620" y="41191"/>
                    <a:pt x="394335" y="41191"/>
                  </a:cubicBezTo>
                  <a:cubicBezTo>
                    <a:pt x="394335" y="41191"/>
                    <a:pt x="394335" y="41191"/>
                    <a:pt x="394335" y="41191"/>
                  </a:cubicBezTo>
                  <a:cubicBezTo>
                    <a:pt x="400050" y="41191"/>
                    <a:pt x="403860" y="45001"/>
                    <a:pt x="403860" y="50716"/>
                  </a:cubicBezTo>
                  <a:lnTo>
                    <a:pt x="403860" y="65956"/>
                  </a:lnTo>
                  <a:lnTo>
                    <a:pt x="403860" y="88816"/>
                  </a:lnTo>
                  <a:cubicBezTo>
                    <a:pt x="403860" y="94531"/>
                    <a:pt x="399097" y="98341"/>
                    <a:pt x="394335" y="98341"/>
                  </a:cubicBezTo>
                  <a:cubicBezTo>
                    <a:pt x="394335" y="98341"/>
                    <a:pt x="394335" y="98341"/>
                    <a:pt x="394335" y="98341"/>
                  </a:cubicBezTo>
                  <a:close/>
                  <a:moveTo>
                    <a:pt x="9525" y="45001"/>
                  </a:moveTo>
                  <a:cubicBezTo>
                    <a:pt x="4763" y="45001"/>
                    <a:pt x="0" y="41191"/>
                    <a:pt x="0" y="35476"/>
                  </a:cubicBezTo>
                  <a:lnTo>
                    <a:pt x="0" y="24999"/>
                  </a:lnTo>
                  <a:cubicBezTo>
                    <a:pt x="0" y="3091"/>
                    <a:pt x="13335" y="234"/>
                    <a:pt x="24765" y="234"/>
                  </a:cubicBezTo>
                  <a:lnTo>
                    <a:pt x="26670" y="234"/>
                  </a:lnTo>
                  <a:cubicBezTo>
                    <a:pt x="32385" y="234"/>
                    <a:pt x="36195" y="4996"/>
                    <a:pt x="36195" y="9759"/>
                  </a:cubicBezTo>
                  <a:cubicBezTo>
                    <a:pt x="36195" y="15474"/>
                    <a:pt x="31433" y="19284"/>
                    <a:pt x="26670" y="19284"/>
                  </a:cubicBezTo>
                  <a:lnTo>
                    <a:pt x="25717" y="19284"/>
                  </a:lnTo>
                  <a:cubicBezTo>
                    <a:pt x="21908" y="19284"/>
                    <a:pt x="20003" y="19284"/>
                    <a:pt x="20003" y="19284"/>
                  </a:cubicBezTo>
                  <a:cubicBezTo>
                    <a:pt x="20003" y="19284"/>
                    <a:pt x="20003" y="21189"/>
                    <a:pt x="20003" y="24046"/>
                  </a:cubicBezTo>
                  <a:lnTo>
                    <a:pt x="20003" y="35476"/>
                  </a:lnTo>
                  <a:cubicBezTo>
                    <a:pt x="19050" y="41191"/>
                    <a:pt x="15240" y="45001"/>
                    <a:pt x="9525" y="45001"/>
                  </a:cubicBezTo>
                  <a:cubicBezTo>
                    <a:pt x="9525" y="45001"/>
                    <a:pt x="9525" y="45001"/>
                    <a:pt x="9525" y="45001"/>
                  </a:cubicBezTo>
                  <a:close/>
                  <a:moveTo>
                    <a:pt x="392430" y="22141"/>
                  </a:moveTo>
                  <a:cubicBezTo>
                    <a:pt x="389572" y="22141"/>
                    <a:pt x="387667" y="21189"/>
                    <a:pt x="385763" y="19284"/>
                  </a:cubicBezTo>
                  <a:cubicBezTo>
                    <a:pt x="384810" y="19284"/>
                    <a:pt x="383858" y="19284"/>
                    <a:pt x="382905" y="19284"/>
                  </a:cubicBezTo>
                  <a:cubicBezTo>
                    <a:pt x="381953" y="19284"/>
                    <a:pt x="380047" y="19284"/>
                    <a:pt x="379095" y="19284"/>
                  </a:cubicBezTo>
                  <a:lnTo>
                    <a:pt x="356235" y="19284"/>
                  </a:lnTo>
                  <a:cubicBezTo>
                    <a:pt x="350520" y="19284"/>
                    <a:pt x="346710" y="15474"/>
                    <a:pt x="346710" y="9759"/>
                  </a:cubicBezTo>
                  <a:cubicBezTo>
                    <a:pt x="346710" y="4044"/>
                    <a:pt x="350520" y="234"/>
                    <a:pt x="356235" y="234"/>
                  </a:cubicBezTo>
                  <a:lnTo>
                    <a:pt x="356235" y="234"/>
                  </a:lnTo>
                  <a:lnTo>
                    <a:pt x="379095" y="234"/>
                  </a:lnTo>
                  <a:cubicBezTo>
                    <a:pt x="380047" y="234"/>
                    <a:pt x="381000" y="234"/>
                    <a:pt x="381953" y="234"/>
                  </a:cubicBezTo>
                  <a:cubicBezTo>
                    <a:pt x="390525" y="-719"/>
                    <a:pt x="397192" y="1186"/>
                    <a:pt x="401003" y="6901"/>
                  </a:cubicBezTo>
                  <a:cubicBezTo>
                    <a:pt x="403860" y="11664"/>
                    <a:pt x="402908" y="17379"/>
                    <a:pt x="398145" y="20236"/>
                  </a:cubicBezTo>
                  <a:cubicBezTo>
                    <a:pt x="396240" y="22141"/>
                    <a:pt x="394335" y="22141"/>
                    <a:pt x="392430" y="22141"/>
                  </a:cubicBezTo>
                  <a:close/>
                  <a:moveTo>
                    <a:pt x="102870" y="20236"/>
                  </a:moveTo>
                  <a:cubicBezTo>
                    <a:pt x="102870" y="20236"/>
                    <a:pt x="102870" y="20236"/>
                    <a:pt x="102870" y="20236"/>
                  </a:cubicBezTo>
                  <a:cubicBezTo>
                    <a:pt x="90488" y="20236"/>
                    <a:pt x="77153" y="20236"/>
                    <a:pt x="64770" y="20236"/>
                  </a:cubicBezTo>
                  <a:cubicBezTo>
                    <a:pt x="59055" y="20236"/>
                    <a:pt x="55245" y="15474"/>
                    <a:pt x="55245" y="10711"/>
                  </a:cubicBezTo>
                  <a:cubicBezTo>
                    <a:pt x="55245" y="4996"/>
                    <a:pt x="59055" y="1186"/>
                    <a:pt x="64770" y="1186"/>
                  </a:cubicBezTo>
                  <a:cubicBezTo>
                    <a:pt x="64770" y="1186"/>
                    <a:pt x="64770" y="1186"/>
                    <a:pt x="64770" y="1186"/>
                  </a:cubicBezTo>
                  <a:cubicBezTo>
                    <a:pt x="77153" y="1186"/>
                    <a:pt x="90488" y="1186"/>
                    <a:pt x="102870" y="1186"/>
                  </a:cubicBezTo>
                  <a:cubicBezTo>
                    <a:pt x="108585" y="1186"/>
                    <a:pt x="112395" y="4996"/>
                    <a:pt x="112395" y="10711"/>
                  </a:cubicBezTo>
                  <a:cubicBezTo>
                    <a:pt x="112395" y="15474"/>
                    <a:pt x="107633" y="20236"/>
                    <a:pt x="102870" y="20236"/>
                  </a:cubicBezTo>
                  <a:close/>
                  <a:moveTo>
                    <a:pt x="140970" y="20236"/>
                  </a:moveTo>
                  <a:cubicBezTo>
                    <a:pt x="135255" y="20236"/>
                    <a:pt x="131445" y="16426"/>
                    <a:pt x="131445" y="10711"/>
                  </a:cubicBezTo>
                  <a:cubicBezTo>
                    <a:pt x="131445" y="4996"/>
                    <a:pt x="135255" y="1186"/>
                    <a:pt x="140970" y="1186"/>
                  </a:cubicBezTo>
                  <a:lnTo>
                    <a:pt x="179070" y="1186"/>
                  </a:lnTo>
                  <a:lnTo>
                    <a:pt x="179070" y="1186"/>
                  </a:lnTo>
                  <a:cubicBezTo>
                    <a:pt x="184785" y="1186"/>
                    <a:pt x="188595" y="4996"/>
                    <a:pt x="188595" y="10711"/>
                  </a:cubicBezTo>
                  <a:cubicBezTo>
                    <a:pt x="188595" y="16426"/>
                    <a:pt x="184785" y="20236"/>
                    <a:pt x="179070" y="20236"/>
                  </a:cubicBezTo>
                  <a:lnTo>
                    <a:pt x="140970" y="20236"/>
                  </a:lnTo>
                  <a:lnTo>
                    <a:pt x="140970" y="20236"/>
                  </a:lnTo>
                  <a:close/>
                  <a:moveTo>
                    <a:pt x="202883" y="20236"/>
                  </a:moveTo>
                  <a:cubicBezTo>
                    <a:pt x="197167" y="20236"/>
                    <a:pt x="193358" y="16426"/>
                    <a:pt x="193358" y="10711"/>
                  </a:cubicBezTo>
                  <a:cubicBezTo>
                    <a:pt x="193358" y="4996"/>
                    <a:pt x="197167" y="1186"/>
                    <a:pt x="202883" y="1186"/>
                  </a:cubicBezTo>
                  <a:lnTo>
                    <a:pt x="240983" y="1186"/>
                  </a:lnTo>
                  <a:lnTo>
                    <a:pt x="240983" y="1186"/>
                  </a:lnTo>
                  <a:cubicBezTo>
                    <a:pt x="246697" y="1186"/>
                    <a:pt x="250508" y="4996"/>
                    <a:pt x="250508" y="10711"/>
                  </a:cubicBezTo>
                  <a:cubicBezTo>
                    <a:pt x="250508" y="16426"/>
                    <a:pt x="246697" y="20236"/>
                    <a:pt x="240983" y="20236"/>
                  </a:cubicBezTo>
                  <a:lnTo>
                    <a:pt x="202883" y="20236"/>
                  </a:lnTo>
                  <a:close/>
                  <a:moveTo>
                    <a:pt x="317183" y="20236"/>
                  </a:moveTo>
                  <a:lnTo>
                    <a:pt x="279083" y="20236"/>
                  </a:lnTo>
                  <a:cubicBezTo>
                    <a:pt x="273367" y="20236"/>
                    <a:pt x="269558" y="16426"/>
                    <a:pt x="269558" y="10711"/>
                  </a:cubicBezTo>
                  <a:cubicBezTo>
                    <a:pt x="269558" y="4996"/>
                    <a:pt x="273367" y="1186"/>
                    <a:pt x="279083" y="1186"/>
                  </a:cubicBezTo>
                  <a:lnTo>
                    <a:pt x="317183" y="1186"/>
                  </a:lnTo>
                  <a:cubicBezTo>
                    <a:pt x="322897" y="1186"/>
                    <a:pt x="326708" y="4996"/>
                    <a:pt x="326708" y="10711"/>
                  </a:cubicBezTo>
                  <a:cubicBezTo>
                    <a:pt x="326708" y="16426"/>
                    <a:pt x="321945" y="20236"/>
                    <a:pt x="317183" y="2023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AFCE1CD-5318-4AAD-AAB3-A8DF3AB37463}"/>
              </a:ext>
            </a:extLst>
          </p:cNvPr>
          <p:cNvGrpSpPr/>
          <p:nvPr/>
        </p:nvGrpSpPr>
        <p:grpSpPr>
          <a:xfrm>
            <a:off x="2756453" y="1787524"/>
            <a:ext cx="2727718" cy="1046440"/>
            <a:chOff x="6210996" y="1433695"/>
            <a:chExt cx="1493001" cy="7444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DD3893B5-3B13-452E-BD0A-B3DBD0DE0593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306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1.</a:t>
              </a:r>
              <a:endPara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0E402D18-0727-4A78-991C-2F8BB106BF33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547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BUSINESS UNDERSTANDING</a:t>
              </a:r>
              <a:endPara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2221382-6547-41A9-8891-FFB5F81DFDBD}"/>
              </a:ext>
            </a:extLst>
          </p:cNvPr>
          <p:cNvGrpSpPr/>
          <p:nvPr/>
        </p:nvGrpSpPr>
        <p:grpSpPr>
          <a:xfrm>
            <a:off x="6644486" y="1787527"/>
            <a:ext cx="2486262" cy="707886"/>
            <a:chOff x="6210996" y="1433695"/>
            <a:chExt cx="1493001" cy="50360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AEEC454F-8B4E-46D5-BA2C-FDF0FAEC117B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306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6.</a:t>
              </a:r>
              <a:endPara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4D6048A-69B4-408E-9B06-F547AB53EE8C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306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DEVELOPMENT</a:t>
              </a:r>
              <a:endPara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9B27CF6D-7B69-43CF-A651-A429D394F11F}"/>
              </a:ext>
            </a:extLst>
          </p:cNvPr>
          <p:cNvGrpSpPr/>
          <p:nvPr/>
        </p:nvGrpSpPr>
        <p:grpSpPr>
          <a:xfrm>
            <a:off x="857811" y="3598395"/>
            <a:ext cx="2876315" cy="1046441"/>
            <a:chOff x="6210996" y="1433695"/>
            <a:chExt cx="1493001" cy="7444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63AAE44-5D62-40DB-9934-CBAEB1D69A63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306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2.</a:t>
              </a:r>
              <a:endPara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ABE4FA22-0186-485B-BBB9-A2ED1D9365F5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547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DATA UNDERSTANDING</a:t>
              </a:r>
              <a:endPara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E4475126-95C2-46E4-A6F2-CFE72D713CA5}"/>
              </a:ext>
            </a:extLst>
          </p:cNvPr>
          <p:cNvGrpSpPr/>
          <p:nvPr/>
        </p:nvGrpSpPr>
        <p:grpSpPr>
          <a:xfrm>
            <a:off x="7032105" y="5183236"/>
            <a:ext cx="2876315" cy="707887"/>
            <a:chOff x="6210996" y="1433695"/>
            <a:chExt cx="1493001" cy="50360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A8614264-A8E9-49E5-BF25-00022EA8BD16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306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4.</a:t>
              </a:r>
              <a:endPara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29F84B5A-BD3E-42A2-8E90-C5BB5E904518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306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MODELLING</a:t>
              </a:r>
              <a:endPara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7A309A62-5179-4A4F-85EB-18550B3367C5}"/>
              </a:ext>
            </a:extLst>
          </p:cNvPr>
          <p:cNvGrpSpPr/>
          <p:nvPr/>
        </p:nvGrpSpPr>
        <p:grpSpPr>
          <a:xfrm>
            <a:off x="2062265" y="5183236"/>
            <a:ext cx="3097633" cy="1046441"/>
            <a:chOff x="6210996" y="1433695"/>
            <a:chExt cx="1493001" cy="74446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4611B090-EDB9-41C9-B666-91F99252A1EB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306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3.</a:t>
              </a:r>
              <a:endPara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B14A7F85-961E-4721-99BD-AD554F2F2390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547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DATA</a:t>
              </a:r>
            </a:p>
            <a:p>
              <a:pPr algn="r"/>
              <a:r>
                <a:rPr lang="en-US" altLang="ko-KR" sz="2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PREPARATION</a:t>
              </a:r>
              <a:endPara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96CAF70B-61B0-45A9-92F6-09E62EBE7B41}"/>
              </a:ext>
            </a:extLst>
          </p:cNvPr>
          <p:cNvGrpSpPr/>
          <p:nvPr/>
        </p:nvGrpSpPr>
        <p:grpSpPr>
          <a:xfrm>
            <a:off x="8398038" y="3598395"/>
            <a:ext cx="2876321" cy="707887"/>
            <a:chOff x="6210996" y="1433695"/>
            <a:chExt cx="1493001" cy="50360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0AE4A39-2252-4374-8BF7-3FFC08C8347F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306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5.</a:t>
              </a:r>
              <a:endPara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4D293FDC-0740-4E91-9A61-25EC29733656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306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itchFamily="34" charset="0"/>
                  <a:cs typeface="Arial" pitchFamily="34" charset="0"/>
                </a:rPr>
                <a:t>EVALUATION</a:t>
              </a:r>
              <a:endPara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cs typeface="Arial" pitchFamily="34" charset="0"/>
              </a:endParaRPr>
            </a:p>
          </p:txBody>
        </p:sp>
      </p:grpSp>
      <p:sp>
        <p:nvSpPr>
          <p:cNvPr id="27" name="Parallelogram 30">
            <a:extLst>
              <a:ext uri="{FF2B5EF4-FFF2-40B4-BE49-F238E27FC236}">
                <a16:creationId xmlns:a16="http://schemas.microsoft.com/office/drawing/2014/main" xmlns="" id="{BCE2719F-60B6-4FCB-9CAD-7C4264B8C568}"/>
              </a:ext>
            </a:extLst>
          </p:cNvPr>
          <p:cNvSpPr/>
          <p:nvPr/>
        </p:nvSpPr>
        <p:spPr>
          <a:xfrm flipH="1">
            <a:off x="7432175" y="349003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xmlns="" id="{206496E4-6B64-49D4-B473-A4008431480A}"/>
              </a:ext>
            </a:extLst>
          </p:cNvPr>
          <p:cNvSpPr/>
          <p:nvPr/>
        </p:nvSpPr>
        <p:spPr>
          <a:xfrm rot="2700000">
            <a:off x="5210794" y="434273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Oval 7">
            <a:extLst>
              <a:ext uri="{FF2B5EF4-FFF2-40B4-BE49-F238E27FC236}">
                <a16:creationId xmlns:a16="http://schemas.microsoft.com/office/drawing/2014/main" xmlns="" id="{F207DF72-551D-4A28-8FFD-5BFDEA32E5B3}"/>
              </a:ext>
            </a:extLst>
          </p:cNvPr>
          <p:cNvSpPr/>
          <p:nvPr/>
        </p:nvSpPr>
        <p:spPr>
          <a:xfrm>
            <a:off x="6581542" y="4426478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 Same Side Corner Rectangle 11">
            <a:extLst>
              <a:ext uri="{FF2B5EF4-FFF2-40B4-BE49-F238E27FC236}">
                <a16:creationId xmlns:a16="http://schemas.microsoft.com/office/drawing/2014/main" xmlns="" id="{C03F5A4D-6E4D-4708-B934-8AA8FEE66797}"/>
              </a:ext>
            </a:extLst>
          </p:cNvPr>
          <p:cNvSpPr>
            <a:spLocks noChangeAspect="1"/>
          </p:cNvSpPr>
          <p:nvPr/>
        </p:nvSpPr>
        <p:spPr>
          <a:xfrm rot="9900000">
            <a:off x="4345097" y="3493552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738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xmlns="" id="{CDBDAD4A-5200-468A-9C96-64EF59D38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77840" y="3150676"/>
            <a:ext cx="5204837" cy="677416"/>
          </a:xfrm>
        </p:spPr>
        <p:txBody>
          <a:bodyPr/>
          <a:lstStyle/>
          <a:p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itchFamily="34" charset="0"/>
                <a:ea typeface="Segoe UI Black" pitchFamily="34" charset="0"/>
              </a:rPr>
              <a:t>BUSINESS UNDERSTANDING</a:t>
            </a:r>
          </a:p>
        </p:txBody>
      </p:sp>
    </p:spTree>
    <p:extLst>
      <p:ext uri="{BB962C8B-B14F-4D97-AF65-F5344CB8AC3E}">
        <p14:creationId xmlns:p14="http://schemas.microsoft.com/office/powerpoint/2010/main" xmlns="" val="304674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1A94E27-E799-4CAD-9C7C-0DBD89BDDCBC}"/>
              </a:ext>
            </a:extLst>
          </p:cNvPr>
          <p:cNvSpPr txBox="1"/>
          <p:nvPr/>
        </p:nvSpPr>
        <p:spPr>
          <a:xfrm>
            <a:off x="4020761" y="367749"/>
            <a:ext cx="41504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accent2"/>
                </a:solidFill>
                <a:latin typeface="Trebuchet MS" pitchFamily="34" charset="0"/>
                <a:cs typeface="Arial" pitchFamily="34" charset="0"/>
              </a:rPr>
              <a:t>BURGER STAR</a:t>
            </a:r>
            <a:endParaRPr lang="ko-KR" altLang="en-US" sz="2000" dirty="0">
              <a:solidFill>
                <a:schemeClr val="accent2"/>
              </a:solidFill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D62B34-A08E-4F80-9F74-FDA64C7BAD19}"/>
              </a:ext>
            </a:extLst>
          </p:cNvPr>
          <p:cNvSpPr txBox="1"/>
          <p:nvPr/>
        </p:nvSpPr>
        <p:spPr>
          <a:xfrm>
            <a:off x="1010584" y="1092058"/>
            <a:ext cx="10170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light" pitchFamily="34" charset="0"/>
                <a:cs typeface="Segoe UI Semilight" pitchFamily="34" charset="0"/>
              </a:rPr>
              <a:t>Perusahaan </a:t>
            </a:r>
            <a:r>
              <a:rPr lang="en-US" b="1" dirty="0">
                <a:latin typeface="Segoe UI Semilight" pitchFamily="34" charset="0"/>
                <a:cs typeface="Segoe UI Semilight" pitchFamily="34" charset="0"/>
              </a:rPr>
              <a:t>Burger Star </a:t>
            </a:r>
            <a:r>
              <a:rPr lang="en-US" dirty="0" err="1">
                <a:latin typeface="Segoe UI Semilight" pitchFamily="34" charset="0"/>
                <a:cs typeface="Segoe UI Semilight" pitchFamily="34" charset="0"/>
              </a:rPr>
              <a:t>bergerak</a:t>
            </a:r>
            <a:r>
              <a:rPr lang="en-US" dirty="0">
                <a:latin typeface="Segoe UI Semilight" pitchFamily="34" charset="0"/>
                <a:cs typeface="Segoe UI Semilight" pitchFamily="34" charset="0"/>
              </a:rPr>
              <a:t> di </a:t>
            </a:r>
            <a:r>
              <a:rPr lang="en-US" dirty="0" err="1">
                <a:latin typeface="Segoe UI Semilight" pitchFamily="34" charset="0"/>
                <a:cs typeface="Segoe UI Semilight" pitchFamily="34" charset="0"/>
              </a:rPr>
              <a:t>bidang</a:t>
            </a:r>
            <a:r>
              <a:rPr lang="en-US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b="1" dirty="0" err="1">
                <a:latin typeface="Segoe UI Semilight" pitchFamily="34" charset="0"/>
                <a:cs typeface="Segoe UI Semilight" pitchFamily="34" charset="0"/>
              </a:rPr>
              <a:t>makanan</a:t>
            </a:r>
            <a:r>
              <a:rPr lang="en-US" b="1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b="1" dirty="0" err="1">
                <a:latin typeface="Segoe UI Semilight" pitchFamily="34" charset="0"/>
                <a:cs typeface="Segoe UI Semilight" pitchFamily="34" charset="0"/>
              </a:rPr>
              <a:t>cepat</a:t>
            </a:r>
            <a:r>
              <a:rPr lang="en-US" b="1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b="1" dirty="0" err="1">
                <a:latin typeface="Segoe UI Semilight" pitchFamily="34" charset="0"/>
                <a:cs typeface="Segoe UI Semilight" pitchFamily="34" charset="0"/>
              </a:rPr>
              <a:t>saji</a:t>
            </a:r>
            <a:r>
              <a:rPr lang="en-US" b="1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>
                <a:latin typeface="Segoe UI Semilight" pitchFamily="34" charset="0"/>
                <a:cs typeface="Segoe UI Semilight" pitchFamily="34" charset="0"/>
              </a:rPr>
              <a:t>dan </a:t>
            </a:r>
            <a:r>
              <a:rPr lang="en-US" dirty="0" err="1">
                <a:latin typeface="Segoe UI Semilight" pitchFamily="34" charset="0"/>
                <a:cs typeface="Segoe UI Semilight" pitchFamily="34" charset="0"/>
              </a:rPr>
              <a:t>merupakan</a:t>
            </a:r>
            <a:r>
              <a:rPr lang="en-US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>
                <a:latin typeface="Segoe UI Semilight" pitchFamily="34" charset="0"/>
                <a:cs typeface="Segoe UI Semilight" pitchFamily="34" charset="0"/>
              </a:rPr>
              <a:t>perusahaan</a:t>
            </a:r>
            <a:r>
              <a:rPr lang="en-US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>
                <a:latin typeface="Segoe UI Semilight" pitchFamily="34" charset="0"/>
                <a:cs typeface="Segoe UI Semilight" pitchFamily="34" charset="0"/>
              </a:rPr>
              <a:t>terbesar</a:t>
            </a:r>
            <a:r>
              <a:rPr lang="en-US" dirty="0">
                <a:latin typeface="Segoe UI Semilight" pitchFamily="34" charset="0"/>
                <a:cs typeface="Segoe UI Semilight" pitchFamily="34" charset="0"/>
              </a:rPr>
              <a:t> di Kota X. Burger Star </a:t>
            </a:r>
            <a:r>
              <a:rPr lang="en-US" dirty="0" err="1">
                <a:latin typeface="Segoe UI Semilight" pitchFamily="34" charset="0"/>
                <a:cs typeface="Segoe UI Semilight" pitchFamily="34" charset="0"/>
              </a:rPr>
              <a:t>memiliki</a:t>
            </a:r>
            <a:r>
              <a:rPr lang="en-US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papan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menu </a:t>
            </a:r>
            <a:r>
              <a:rPr lang="en-US" dirty="0">
                <a:latin typeface="Segoe UI Semilight" pitchFamily="34" charset="0"/>
                <a:cs typeface="Segoe UI Semilight" pitchFamily="34" charset="0"/>
              </a:rPr>
              <a:t>yang </a:t>
            </a:r>
            <a:r>
              <a:rPr lang="en-US" dirty="0" err="1">
                <a:latin typeface="Segoe UI Semilight" pitchFamily="34" charset="0"/>
                <a:cs typeface="Segoe UI Semilight" pitchFamily="34" charset="0"/>
              </a:rPr>
              <a:t>terletak</a:t>
            </a:r>
            <a:r>
              <a:rPr lang="en-US" dirty="0">
                <a:latin typeface="Segoe UI Semilight" pitchFamily="34" charset="0"/>
                <a:cs typeface="Segoe UI Semilight" pitchFamily="34" charset="0"/>
              </a:rPr>
              <a:t> di </a:t>
            </a:r>
            <a:r>
              <a:rPr lang="en-US" dirty="0" err="1">
                <a:latin typeface="Segoe UI Semilight" pitchFamily="34" charset="0"/>
                <a:cs typeface="Segoe UI Semilight" pitchFamily="34" charset="0"/>
              </a:rPr>
              <a:t>atas</a:t>
            </a:r>
            <a:r>
              <a:rPr lang="en-US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>
                <a:latin typeface="Segoe UI Semilight" pitchFamily="34" charset="0"/>
                <a:cs typeface="Segoe UI Semilight" pitchFamily="34" charset="0"/>
              </a:rPr>
              <a:t>kasir</a:t>
            </a:r>
            <a:r>
              <a:rPr lang="en-US" dirty="0">
                <a:latin typeface="Segoe UI Semilight" pitchFamily="34" charset="0"/>
                <a:cs typeface="Segoe UI Semilight" pitchFamily="34" charset="0"/>
              </a:rPr>
              <a:t>. Perusahaan </a:t>
            </a:r>
            <a:r>
              <a:rPr lang="en-US" dirty="0" err="1">
                <a:latin typeface="Segoe UI Semilight" pitchFamily="34" charset="0"/>
                <a:cs typeface="Segoe UI Semilight" pitchFamily="34" charset="0"/>
              </a:rPr>
              <a:t>ini</a:t>
            </a:r>
            <a:r>
              <a:rPr lang="en-US" dirty="0">
                <a:latin typeface="Segoe UI Semilight" pitchFamily="34" charset="0"/>
                <a:cs typeface="Segoe UI Semilight" pitchFamily="34" charset="0"/>
              </a:rPr>
              <a:t> juga </a:t>
            </a:r>
            <a:r>
              <a:rPr lang="en-US" dirty="0" err="1">
                <a:latin typeface="Segoe UI Semilight" pitchFamily="34" charset="0"/>
                <a:cs typeface="Segoe UI Semilight" pitchFamily="34" charset="0"/>
              </a:rPr>
              <a:t>bekerja</a:t>
            </a:r>
            <a:r>
              <a:rPr lang="en-US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>
                <a:latin typeface="Segoe UI Semilight" pitchFamily="34" charset="0"/>
                <a:cs typeface="Segoe UI Semilight" pitchFamily="34" charset="0"/>
              </a:rPr>
              <a:t>sama</a:t>
            </a:r>
            <a:r>
              <a:rPr lang="en-US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>
                <a:latin typeface="Segoe UI Semilight" pitchFamily="34" charset="0"/>
                <a:cs typeface="Segoe UI Semilight" pitchFamily="34" charset="0"/>
              </a:rPr>
              <a:t>dengan</a:t>
            </a:r>
            <a:r>
              <a:rPr lang="en-US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>
                <a:latin typeface="Segoe UI Semilight" pitchFamily="34" charset="0"/>
                <a:cs typeface="Segoe UI Semilight" pitchFamily="34" charset="0"/>
              </a:rPr>
              <a:t>beberapa</a:t>
            </a:r>
            <a:r>
              <a:rPr lang="en-US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i="1" dirty="0">
                <a:latin typeface="Segoe UI Semilight" pitchFamily="34" charset="0"/>
                <a:cs typeface="Segoe UI Semilight" pitchFamily="34" charset="0"/>
              </a:rPr>
              <a:t>e-payment</a:t>
            </a:r>
            <a:r>
              <a:rPr lang="en-US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>
                <a:latin typeface="Segoe UI Semilight" pitchFamily="34" charset="0"/>
                <a:cs typeface="Segoe UI Semilight" pitchFamily="34" charset="0"/>
              </a:rPr>
              <a:t>seperti</a:t>
            </a:r>
            <a:r>
              <a:rPr lang="en-US" dirty="0">
                <a:latin typeface="Segoe UI Semilight" pitchFamily="34" charset="0"/>
                <a:cs typeface="Segoe UI Semilight" pitchFamily="34" charset="0"/>
              </a:rPr>
              <a:t> Dana, </a:t>
            </a:r>
            <a:r>
              <a:rPr lang="en-US" dirty="0" err="1">
                <a:latin typeface="Segoe UI Semilight" pitchFamily="34" charset="0"/>
                <a:cs typeface="Segoe UI Semilight" pitchFamily="34" charset="0"/>
              </a:rPr>
              <a:t>Gopay</a:t>
            </a:r>
            <a:r>
              <a:rPr lang="en-US" dirty="0">
                <a:latin typeface="Segoe UI Semilight" pitchFamily="34" charset="0"/>
                <a:cs typeface="Segoe UI Semilight" pitchFamily="34" charset="0"/>
              </a:rPr>
              <a:t>, Link Aja, </a:t>
            </a:r>
            <a:r>
              <a:rPr lang="en-US" dirty="0" err="1">
                <a:latin typeface="Segoe UI Semilight" pitchFamily="34" charset="0"/>
                <a:cs typeface="Segoe UI Semilight" pitchFamily="34" charset="0"/>
              </a:rPr>
              <a:t>dan</a:t>
            </a:r>
            <a:r>
              <a:rPr lang="en-US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Ovo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.</a:t>
            </a:r>
          </a:p>
          <a:p>
            <a:endParaRPr lang="en-US" dirty="0" smtClean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Saat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>
                <a:latin typeface="Segoe UI Semilight" pitchFamily="34" charset="0"/>
                <a:cs typeface="Segoe UI Semilight" pitchFamily="34" charset="0"/>
              </a:rPr>
              <a:t>ini</a:t>
            </a:r>
            <a:r>
              <a:rPr lang="en-US" dirty="0">
                <a:latin typeface="Segoe UI Semilight" pitchFamily="34" charset="0"/>
                <a:cs typeface="Segoe UI Semilight" pitchFamily="34" charset="0"/>
              </a:rPr>
              <a:t>, </a:t>
            </a:r>
            <a:r>
              <a:rPr lang="en-US" dirty="0" err="1">
                <a:latin typeface="Segoe UI Semilight" pitchFamily="34" charset="0"/>
                <a:cs typeface="Segoe UI Semilight" pitchFamily="34" charset="0"/>
              </a:rPr>
              <a:t>pihak</a:t>
            </a:r>
            <a:r>
              <a:rPr lang="en-US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>
                <a:latin typeface="Segoe UI Semilight" pitchFamily="34" charset="0"/>
                <a:cs typeface="Segoe UI Semilight" pitchFamily="34" charset="0"/>
              </a:rPr>
              <a:t>manajemen</a:t>
            </a:r>
            <a:r>
              <a:rPr lang="en-US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>
                <a:latin typeface="Segoe UI Semilight" pitchFamily="34" charset="0"/>
                <a:cs typeface="Segoe UI Semilight" pitchFamily="34" charset="0"/>
              </a:rPr>
              <a:t>melalui</a:t>
            </a:r>
            <a:r>
              <a:rPr lang="en-US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>
                <a:latin typeface="Segoe UI Semilight" pitchFamily="34" charset="0"/>
                <a:cs typeface="Segoe UI Semilight" pitchFamily="34" charset="0"/>
              </a:rPr>
              <a:t>tim</a:t>
            </a:r>
            <a:r>
              <a:rPr lang="en-US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b="1" dirty="0">
                <a:latin typeface="Segoe UI Semilight" pitchFamily="34" charset="0"/>
                <a:cs typeface="Segoe UI Semilight" pitchFamily="34" charset="0"/>
              </a:rPr>
              <a:t>Data Scientist </a:t>
            </a:r>
            <a:r>
              <a:rPr lang="en-US" b="1" dirty="0" err="1">
                <a:latin typeface="Segoe UI Semilight" pitchFamily="34" charset="0"/>
                <a:cs typeface="Segoe UI Semilight" pitchFamily="34" charset="0"/>
              </a:rPr>
              <a:t>Doctrina</a:t>
            </a:r>
            <a:r>
              <a:rPr lang="en-US" b="1" dirty="0">
                <a:latin typeface="Segoe UI Semilight" pitchFamily="34" charset="0"/>
                <a:cs typeface="Segoe UI Semilight" pitchFamily="34" charset="0"/>
              </a:rPr>
              <a:t> Apparatus </a:t>
            </a:r>
            <a:r>
              <a:rPr lang="en-US" dirty="0" err="1">
                <a:latin typeface="Segoe UI Semilight" pitchFamily="34" charset="0"/>
                <a:cs typeface="Segoe UI Semilight" pitchFamily="34" charset="0"/>
              </a:rPr>
              <a:t>ingin</a:t>
            </a:r>
            <a:r>
              <a:rPr lang="en-US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b="1" dirty="0" err="1">
                <a:latin typeface="Segoe UI Semilight" pitchFamily="34" charset="0"/>
                <a:cs typeface="Segoe UI Semilight" pitchFamily="34" charset="0"/>
              </a:rPr>
              <a:t>meningkatkan</a:t>
            </a:r>
            <a:r>
              <a:rPr lang="en-US" b="1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b="1" i="1" dirty="0">
                <a:latin typeface="Segoe UI Semilight" pitchFamily="34" charset="0"/>
                <a:cs typeface="Segoe UI Semilight" pitchFamily="34" charset="0"/>
              </a:rPr>
              <a:t>revenue</a:t>
            </a:r>
            <a:r>
              <a:rPr lang="en-US" b="1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>
                <a:latin typeface="Segoe UI Semilight" pitchFamily="34" charset="0"/>
                <a:cs typeface="Segoe UI Semilight" pitchFamily="34" charset="0"/>
              </a:rPr>
              <a:t>melalui</a:t>
            </a:r>
            <a:r>
              <a:rPr lang="en-US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b="1" dirty="0" err="1">
                <a:latin typeface="Segoe UI Semilight" pitchFamily="34" charset="0"/>
                <a:cs typeface="Segoe UI Semilight" pitchFamily="34" charset="0"/>
              </a:rPr>
              <a:t>strategi</a:t>
            </a:r>
            <a:r>
              <a:rPr lang="en-US" b="1" dirty="0">
                <a:latin typeface="Segoe UI Semilight" pitchFamily="34" charset="0"/>
                <a:cs typeface="Segoe UI Semilight" pitchFamily="34" charset="0"/>
              </a:rPr>
              <a:t> marketing</a:t>
            </a:r>
            <a:r>
              <a:rPr lang="en-US" dirty="0">
                <a:latin typeface="Segoe UI Semilight" pitchFamily="34" charset="0"/>
                <a:cs typeface="Segoe UI Semilight" pitchFamily="34" charset="0"/>
              </a:rPr>
              <a:t>. </a:t>
            </a:r>
            <a:r>
              <a:rPr lang="en-US" dirty="0" err="1">
                <a:latin typeface="Segoe UI Semilight" pitchFamily="34" charset="0"/>
                <a:cs typeface="Segoe UI Semilight" pitchFamily="34" charset="0"/>
              </a:rPr>
              <a:t>Strategi</a:t>
            </a:r>
            <a:r>
              <a:rPr lang="en-US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>
                <a:latin typeface="Segoe UI Semilight" pitchFamily="34" charset="0"/>
                <a:cs typeface="Segoe UI Semilight" pitchFamily="34" charset="0"/>
              </a:rPr>
              <a:t>ini</a:t>
            </a:r>
            <a:r>
              <a:rPr lang="en-US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>
                <a:latin typeface="Segoe UI Semilight" pitchFamily="34" charset="0"/>
                <a:cs typeface="Segoe UI Semilight" pitchFamily="34" charset="0"/>
              </a:rPr>
              <a:t>berupa</a:t>
            </a:r>
            <a:r>
              <a:rPr lang="en-US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peningkatan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pelayanan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, </a:t>
            </a:r>
            <a:r>
              <a:rPr lang="en-US" dirty="0" err="1">
                <a:latin typeface="Segoe UI Semilight" pitchFamily="34" charset="0"/>
                <a:cs typeface="Segoe UI Semilight" pitchFamily="34" charset="0"/>
              </a:rPr>
              <a:t>peletakan</a:t>
            </a:r>
            <a:r>
              <a:rPr lang="en-US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papan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menu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,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penawaran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>
                <a:latin typeface="Segoe UI Semilight" pitchFamily="34" charset="0"/>
                <a:cs typeface="Segoe UI Semilight" pitchFamily="34" charset="0"/>
              </a:rPr>
              <a:t>paket</a:t>
            </a:r>
            <a:r>
              <a:rPr lang="en-US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menu,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dan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promosi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pada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hari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tertentu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1026" name="Picture 2" descr="Hasil gambar untuk BURGER RESTAURANT">
            <a:extLst>
              <a:ext uri="{FF2B5EF4-FFF2-40B4-BE49-F238E27FC236}">
                <a16:creationId xmlns:a16="http://schemas.microsoft.com/office/drawing/2014/main" xmlns="" id="{E2E202EE-7385-47D1-82E8-A6FC83D42061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453" b="28453"/>
          <a:stretch>
            <a:fillRect/>
          </a:stretch>
        </p:blipFill>
        <p:spPr bwMode="auto">
          <a:xfrm>
            <a:off x="648129" y="3553097"/>
            <a:ext cx="10895743" cy="289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393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xmlns="" id="{CDBDAD4A-5200-468A-9C96-64EF59D38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99050" y="3033110"/>
            <a:ext cx="5430503" cy="677416"/>
          </a:xfrm>
        </p:spPr>
        <p:txBody>
          <a:bodyPr/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itchFamily="34" charset="0"/>
                <a:ea typeface="Segoe UI Black" pitchFamily="34" charset="0"/>
              </a:rPr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xmlns="" val="18169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8214" y="352572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egoe UI Black" pitchFamily="34" charset="0"/>
                <a:ea typeface="Segoe UI Black" pitchFamily="34" charset="0"/>
              </a:rPr>
              <a:t>Data Set</a:t>
            </a:r>
            <a:endParaRPr lang="en-US" dirty="0">
              <a:latin typeface="Segoe UI Black" pitchFamily="34" charset="0"/>
              <a:ea typeface="Segoe UI Black" pitchFamily="34" charset="0"/>
            </a:endParaRP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xmlns="" id="{562D393F-9DDA-446B-8AC7-917802F6B3A8}"/>
              </a:ext>
            </a:extLst>
          </p:cNvPr>
          <p:cNvSpPr txBox="1">
            <a:spLocks/>
          </p:cNvSpPr>
          <p:nvPr/>
        </p:nvSpPr>
        <p:spPr>
          <a:xfrm>
            <a:off x="665459" y="2201289"/>
            <a:ext cx="2330983" cy="22662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Data </a:t>
            </a:r>
            <a:r>
              <a:rPr lang="en-US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Transaksi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pada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 2 Sept 2019, </a:t>
            </a:r>
            <a:r>
              <a:rPr lang="en-US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dari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     </a:t>
            </a:r>
            <a:r>
              <a:rPr lang="en-US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pukul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 10.00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-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21.57.</a:t>
            </a:r>
          </a:p>
          <a:p>
            <a:pPr marL="0" indent="0" algn="l">
              <a:buNone/>
            </a:pPr>
            <a:endParaRPr lang="en-US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0" indent="0" algn="l">
              <a:buNone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Data sets </a:t>
            </a:r>
            <a:r>
              <a:rPr lang="en-US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terdiri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dari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 312 </a:t>
            </a:r>
            <a:r>
              <a:rPr lang="en-US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transaksi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dan</a:t>
            </a:r>
            <a:endParaRPr lang="en-US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0" indent="0" algn="l">
              <a:buNone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9 </a:t>
            </a:r>
            <a:r>
              <a:rPr lang="en-US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variabel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.</a:t>
            </a: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8" name="Frame 47">
            <a:extLst>
              <a:ext uri="{FF2B5EF4-FFF2-40B4-BE49-F238E27FC236}">
                <a16:creationId xmlns:a16="http://schemas.microsoft.com/office/drawing/2014/main" xmlns="" id="{80221656-872E-43F3-BA8B-CDE39BEDAB5C}"/>
              </a:ext>
            </a:extLst>
          </p:cNvPr>
          <p:cNvSpPr/>
          <p:nvPr/>
        </p:nvSpPr>
        <p:spPr>
          <a:xfrm>
            <a:off x="725939" y="1964643"/>
            <a:ext cx="2286000" cy="3886200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9" name="Frame 48">
            <a:extLst>
              <a:ext uri="{FF2B5EF4-FFF2-40B4-BE49-F238E27FC236}">
                <a16:creationId xmlns:a16="http://schemas.microsoft.com/office/drawing/2014/main" xmlns="" id="{3448DB5D-C7AA-43D8-A036-F4A1EC46B63D}"/>
              </a:ext>
            </a:extLst>
          </p:cNvPr>
          <p:cNvSpPr/>
          <p:nvPr/>
        </p:nvSpPr>
        <p:spPr>
          <a:xfrm>
            <a:off x="6377361" y="1964643"/>
            <a:ext cx="2286000" cy="3886200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Frame 49">
            <a:extLst>
              <a:ext uri="{FF2B5EF4-FFF2-40B4-BE49-F238E27FC236}">
                <a16:creationId xmlns:a16="http://schemas.microsoft.com/office/drawing/2014/main" xmlns="" id="{11F29972-85BC-4F84-A90F-F32C967288C4}"/>
              </a:ext>
            </a:extLst>
          </p:cNvPr>
          <p:cNvSpPr/>
          <p:nvPr/>
        </p:nvSpPr>
        <p:spPr>
          <a:xfrm>
            <a:off x="3414490" y="1850343"/>
            <a:ext cx="2560320" cy="4114800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Frame 50">
            <a:extLst>
              <a:ext uri="{FF2B5EF4-FFF2-40B4-BE49-F238E27FC236}">
                <a16:creationId xmlns:a16="http://schemas.microsoft.com/office/drawing/2014/main" xmlns="" id="{633517F8-9234-4E34-B8D3-BC0DF66FCD11}"/>
              </a:ext>
            </a:extLst>
          </p:cNvPr>
          <p:cNvSpPr/>
          <p:nvPr/>
        </p:nvSpPr>
        <p:spPr>
          <a:xfrm>
            <a:off x="9065912" y="1850343"/>
            <a:ext cx="2560320" cy="4114800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xmlns="" id="{DC7820DC-9968-48B6-9139-2ED1C9C72B27}"/>
              </a:ext>
            </a:extLst>
          </p:cNvPr>
          <p:cNvSpPr txBox="1">
            <a:spLocks/>
          </p:cNvSpPr>
          <p:nvPr/>
        </p:nvSpPr>
        <p:spPr>
          <a:xfrm>
            <a:off x="3482571" y="1881051"/>
            <a:ext cx="2495506" cy="283464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Jenis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makanan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: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Cheese burger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Beef burger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Chicken burger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Double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chesse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  burger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3" name="Frame 32">
            <a:extLst>
              <a:ext uri="{FF2B5EF4-FFF2-40B4-BE49-F238E27FC236}">
                <a16:creationId xmlns:a16="http://schemas.microsoft.com/office/drawing/2014/main" xmlns="" id="{10B2B99E-AFE9-4077-BE06-5B8C676EB4EA}"/>
              </a:ext>
            </a:extLst>
          </p:cNvPr>
          <p:cNvSpPr/>
          <p:nvPr/>
        </p:nvSpPr>
        <p:spPr>
          <a:xfrm>
            <a:off x="565768" y="1850342"/>
            <a:ext cx="2560320" cy="4114800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ame 51">
            <a:extLst>
              <a:ext uri="{FF2B5EF4-FFF2-40B4-BE49-F238E27FC236}">
                <a16:creationId xmlns:a16="http://schemas.microsoft.com/office/drawing/2014/main" xmlns="" id="{1DD00188-4899-4DD9-BAD5-6DF8EE8F30C9}"/>
              </a:ext>
            </a:extLst>
          </p:cNvPr>
          <p:cNvSpPr/>
          <p:nvPr/>
        </p:nvSpPr>
        <p:spPr>
          <a:xfrm>
            <a:off x="6240201" y="1850341"/>
            <a:ext cx="2560320" cy="4114800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 Placeholder 17">
            <a:extLst>
              <a:ext uri="{FF2B5EF4-FFF2-40B4-BE49-F238E27FC236}">
                <a16:creationId xmlns:a16="http://schemas.microsoft.com/office/drawing/2014/main" xmlns="" id="{6D497986-CCB5-417A-B69D-37B24B508D9B}"/>
              </a:ext>
            </a:extLst>
          </p:cNvPr>
          <p:cNvSpPr txBox="1">
            <a:spLocks/>
          </p:cNvSpPr>
          <p:nvPr/>
        </p:nvSpPr>
        <p:spPr>
          <a:xfrm>
            <a:off x="6321844" y="2208430"/>
            <a:ext cx="2495506" cy="157520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Jenis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minuman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: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Coke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Mineral Water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Coffee</a:t>
            </a:r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xmlns="" id="{43AD707E-30B1-463D-B288-520E7379B8A4}"/>
              </a:ext>
            </a:extLst>
          </p:cNvPr>
          <p:cNvSpPr txBox="1">
            <a:spLocks/>
          </p:cNvSpPr>
          <p:nvPr/>
        </p:nvSpPr>
        <p:spPr>
          <a:xfrm>
            <a:off x="9157503" y="2326901"/>
            <a:ext cx="2495506" cy="210140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Jenis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Pembayaran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OVO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DANA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GOPAY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Link Aja</a:t>
            </a:r>
          </a:p>
          <a:p>
            <a:pPr marL="457200" indent="-457200">
              <a:buAutoNum type="arabicPeriod"/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Tunai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521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xmlns="" id="{CDBDAD4A-5200-468A-9C96-64EF59D38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itchFamily="34" charset="0"/>
                <a:ea typeface="Segoe UI Black" pitchFamily="34" charset="0"/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5607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36B97A6-438D-40BD-AC11-849436214B2E}"/>
              </a:ext>
            </a:extLst>
          </p:cNvPr>
          <p:cNvSpPr txBox="1"/>
          <p:nvPr/>
        </p:nvSpPr>
        <p:spPr>
          <a:xfrm>
            <a:off x="4124957" y="605973"/>
            <a:ext cx="406160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Memilih</a:t>
            </a:r>
            <a:r>
              <a:rPr lang="en-US" altLang="ko-KR" sz="2400" dirty="0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Variabel</a:t>
            </a:r>
            <a:r>
              <a:rPr lang="en-US" altLang="ko-KR" sz="2400" dirty="0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 Yang </a:t>
            </a:r>
            <a:r>
              <a:rPr lang="en-US" altLang="ko-KR" sz="2400" dirty="0" err="1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Akan</a:t>
            </a:r>
            <a:r>
              <a:rPr lang="en-US" altLang="ko-KR" sz="2400" dirty="0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Digunakan</a:t>
            </a:r>
            <a:r>
              <a:rPr lang="en-US" altLang="ko-KR" sz="2400" dirty="0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Untuk</a:t>
            </a:r>
            <a:r>
              <a:rPr lang="en-US" altLang="ko-KR" sz="2400" dirty="0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  <a:cs typeface="Arial" pitchFamily="34" charset="0"/>
              </a:rPr>
              <a:t>Analisis</a:t>
            </a:r>
            <a:endParaRPr lang="ko-KR" altLang="en-US" sz="2400" dirty="0">
              <a:solidFill>
                <a:schemeClr val="accent1"/>
              </a:solidFill>
              <a:latin typeface="Segoe UI Black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2732" y="2037806"/>
            <a:ext cx="4545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Segoe UI Semilight" pitchFamily="34" charset="0"/>
                <a:cs typeface="Segoe UI Semilight" pitchFamily="34" charset="0"/>
              </a:rPr>
              <a:t>Variabel</a:t>
            </a:r>
            <a:r>
              <a:rPr lang="en-US" sz="2000" dirty="0" smtClean="0">
                <a:latin typeface="Segoe UI Semilight" pitchFamily="34" charset="0"/>
                <a:cs typeface="Segoe UI Semilight" pitchFamily="34" charset="0"/>
              </a:rPr>
              <a:t> yang </a:t>
            </a:r>
            <a:r>
              <a:rPr lang="en-US" sz="2000" dirty="0" err="1" smtClean="0">
                <a:latin typeface="Segoe UI Semilight" pitchFamily="34" charset="0"/>
                <a:cs typeface="Segoe UI Semilight" pitchFamily="34" charset="0"/>
              </a:rPr>
              <a:t>akan</a:t>
            </a:r>
            <a:r>
              <a:rPr lang="en-US" sz="20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2000" dirty="0" err="1" smtClean="0">
                <a:latin typeface="Segoe UI Semilight" pitchFamily="34" charset="0"/>
                <a:cs typeface="Segoe UI Semilight" pitchFamily="34" charset="0"/>
              </a:rPr>
              <a:t>digunakan</a:t>
            </a:r>
            <a:r>
              <a:rPr lang="en-US" sz="20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2000" dirty="0" err="1" smtClean="0">
                <a:latin typeface="Segoe UI Semilight" pitchFamily="34" charset="0"/>
                <a:cs typeface="Segoe UI Semilight" pitchFamily="34" charset="0"/>
              </a:rPr>
              <a:t>untuk</a:t>
            </a:r>
            <a:r>
              <a:rPr lang="en-US" sz="20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2000" dirty="0" err="1" smtClean="0">
                <a:latin typeface="Segoe UI Semilight" pitchFamily="34" charset="0"/>
                <a:cs typeface="Segoe UI Semilight" pitchFamily="34" charset="0"/>
              </a:rPr>
              <a:t>analisis</a:t>
            </a:r>
            <a:r>
              <a:rPr lang="en-US" sz="20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2000" dirty="0" err="1" smtClean="0">
                <a:latin typeface="Segoe UI Semilight" pitchFamily="34" charset="0"/>
                <a:cs typeface="Segoe UI Semilight" pitchFamily="34" charset="0"/>
              </a:rPr>
              <a:t>yaitu</a:t>
            </a:r>
            <a:r>
              <a:rPr lang="en-US" sz="2000" dirty="0" smtClean="0">
                <a:latin typeface="Segoe UI Semilight" pitchFamily="34" charset="0"/>
                <a:cs typeface="Segoe UI Semilight" pitchFamily="34" charset="0"/>
              </a:rPr>
              <a:t> 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245428" y="2899956"/>
            <a:ext cx="1632857" cy="33963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Tipe</a:t>
            </a:r>
            <a:r>
              <a:rPr lang="en-US" dirty="0" smtClean="0"/>
              <a:t> Burger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152606" y="2913018"/>
            <a:ext cx="2011680" cy="33963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Minuman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245430" y="3422469"/>
            <a:ext cx="2116183" cy="33963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531428" y="3418116"/>
            <a:ext cx="1658984" cy="33963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20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649</Words>
  <Application>Microsoft Office PowerPoint</Application>
  <PresentationFormat>Custom</PresentationFormat>
  <Paragraphs>172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Cover and End Slide Master</vt:lpstr>
      <vt:lpstr>Contents Slide Master</vt:lpstr>
      <vt:lpstr>Section Break Slide Master</vt:lpstr>
      <vt:lpstr>Market Basket Analysis in Burger Star for Increasing Sales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haniam064181</cp:lastModifiedBy>
  <cp:revision>163</cp:revision>
  <dcterms:created xsi:type="dcterms:W3CDTF">2019-01-14T06:35:35Z</dcterms:created>
  <dcterms:modified xsi:type="dcterms:W3CDTF">2019-09-03T03:31:00Z</dcterms:modified>
</cp:coreProperties>
</file>