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7"/>
  </p:notesMasterIdLst>
  <p:handoutMasterIdLst>
    <p:handoutMasterId r:id="rId58"/>
  </p:handoutMasterIdLst>
  <p:sldIdLst>
    <p:sldId id="296" r:id="rId2"/>
    <p:sldId id="297" r:id="rId3"/>
    <p:sldId id="335" r:id="rId4"/>
    <p:sldId id="299" r:id="rId5"/>
    <p:sldId id="336" r:id="rId6"/>
    <p:sldId id="326" r:id="rId7"/>
    <p:sldId id="327" r:id="rId8"/>
    <p:sldId id="328" r:id="rId9"/>
    <p:sldId id="329" r:id="rId10"/>
    <p:sldId id="321" r:id="rId11"/>
    <p:sldId id="322" r:id="rId12"/>
    <p:sldId id="323" r:id="rId13"/>
    <p:sldId id="331" r:id="rId14"/>
    <p:sldId id="332" r:id="rId15"/>
    <p:sldId id="324" r:id="rId16"/>
    <p:sldId id="325" r:id="rId17"/>
    <p:sldId id="330" r:id="rId18"/>
    <p:sldId id="298" r:id="rId19"/>
    <p:sldId id="315" r:id="rId20"/>
    <p:sldId id="316" r:id="rId21"/>
    <p:sldId id="317" r:id="rId22"/>
    <p:sldId id="318" r:id="rId23"/>
    <p:sldId id="300" r:id="rId24"/>
    <p:sldId id="301" r:id="rId25"/>
    <p:sldId id="302" r:id="rId26"/>
    <p:sldId id="273" r:id="rId27"/>
    <p:sldId id="304" r:id="rId28"/>
    <p:sldId id="319" r:id="rId29"/>
    <p:sldId id="320" r:id="rId30"/>
    <p:sldId id="303" r:id="rId31"/>
    <p:sldId id="305" r:id="rId32"/>
    <p:sldId id="306" r:id="rId33"/>
    <p:sldId id="307" r:id="rId34"/>
    <p:sldId id="308" r:id="rId35"/>
    <p:sldId id="309" r:id="rId36"/>
    <p:sldId id="310" r:id="rId37"/>
    <p:sldId id="311" r:id="rId38"/>
    <p:sldId id="312" r:id="rId39"/>
    <p:sldId id="313" r:id="rId40"/>
    <p:sldId id="314" r:id="rId41"/>
    <p:sldId id="337" r:id="rId42"/>
    <p:sldId id="334" r:id="rId43"/>
    <p:sldId id="343" r:id="rId44"/>
    <p:sldId id="339" r:id="rId45"/>
    <p:sldId id="340" r:id="rId46"/>
    <p:sldId id="341" r:id="rId47"/>
    <p:sldId id="344" r:id="rId48"/>
    <p:sldId id="345" r:id="rId49"/>
    <p:sldId id="346" r:id="rId50"/>
    <p:sldId id="347" r:id="rId51"/>
    <p:sldId id="348" r:id="rId52"/>
    <p:sldId id="349" r:id="rId53"/>
    <p:sldId id="350" r:id="rId54"/>
    <p:sldId id="342" r:id="rId55"/>
    <p:sldId id="266" r:id="rId56"/>
  </p:sldIdLst>
  <p:sldSz cx="12188825" cy="6858000"/>
  <p:notesSz cx="6858000" cy="9144000"/>
  <p:custDataLst>
    <p:tags r:id="rId5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mant Mahajan" initials="HM" lastIdx="2" clrIdx="0">
    <p:extLst>
      <p:ext uri="{19B8F6BF-5375-455C-9EA6-DF929625EA0E}">
        <p15:presenceInfo xmlns:p15="http://schemas.microsoft.com/office/powerpoint/2012/main" userId="S::hemant.mahajan@nagarro.com::1b80b0fa-147f-445f-992b-9c7507e8e38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8C08F1-F618-4BC3-84C4-9B6A072528DA}" v="61" dt="2021-07-22T14:38:05.1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4444" autoAdjust="0"/>
  </p:normalViewPr>
  <p:slideViewPr>
    <p:cSldViewPr snapToGrid="0" snapToObjects="1" showGuides="1">
      <p:cViewPr varScale="1">
        <p:scale>
          <a:sx n="52" d="100"/>
          <a:sy n="52" d="100"/>
        </p:scale>
        <p:origin x="682" y="41"/>
      </p:cViewPr>
      <p:guideLst>
        <p:guide pos="3839"/>
        <p:guide orient="horz" pos="2160"/>
      </p:guideLst>
    </p:cSldViewPr>
  </p:slideViewPr>
  <p:outlineViewPr>
    <p:cViewPr>
      <p:scale>
        <a:sx n="33" d="100"/>
        <a:sy n="33" d="100"/>
      </p:scale>
      <p:origin x="0" y="-186"/>
    </p:cViewPr>
  </p:outlineViewPr>
  <p:notesTextViewPr>
    <p:cViewPr>
      <p:scale>
        <a:sx n="1" d="1"/>
        <a:sy n="1" d="1"/>
      </p:scale>
      <p:origin x="0" y="0"/>
    </p:cViewPr>
  </p:notesTextViewPr>
  <p:sorterViewPr>
    <p:cViewPr>
      <p:scale>
        <a:sx n="100" d="100"/>
        <a:sy n="100" d="100"/>
      </p:scale>
      <p:origin x="0" y="0"/>
    </p:cViewPr>
  </p:sorterViewPr>
  <p:notesViewPr>
    <p:cSldViewPr snapToGrid="0" snapToObjects="1" showGuides="1">
      <p:cViewPr varScale="1">
        <p:scale>
          <a:sx n="79" d="100"/>
          <a:sy n="79" d="100"/>
        </p:scale>
        <p:origin x="-319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66"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ommentAuthors" Target="commentAuthors.xml"/><Relationship Id="rId65"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gs" Target="tags/tag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rhen Hasday --CNTR" userId="d5a830dc-e4dc-420a-9dec-461488671f9c" providerId="ADAL" clId="{248C08F1-F618-4BC3-84C4-9B6A072528DA}"/>
    <pc:docChg chg="custSel addSld modSld">
      <pc:chgData name="Orhen Hasday --CNTR" userId="d5a830dc-e4dc-420a-9dec-461488671f9c" providerId="ADAL" clId="{248C08F1-F618-4BC3-84C4-9B6A072528DA}" dt="2021-07-22T14:38:16.616" v="214" actId="20577"/>
      <pc:docMkLst>
        <pc:docMk/>
      </pc:docMkLst>
      <pc:sldChg chg="addSp modSp mod">
        <pc:chgData name="Orhen Hasday --CNTR" userId="d5a830dc-e4dc-420a-9dec-461488671f9c" providerId="ADAL" clId="{248C08F1-F618-4BC3-84C4-9B6A072528DA}" dt="2021-07-20T14:37:32.677" v="41" actId="14100"/>
        <pc:sldMkLst>
          <pc:docMk/>
          <pc:sldMk cId="3567828724" sldId="273"/>
        </pc:sldMkLst>
        <pc:spChg chg="add mod">
          <ac:chgData name="Orhen Hasday --CNTR" userId="d5a830dc-e4dc-420a-9dec-461488671f9c" providerId="ADAL" clId="{248C08F1-F618-4BC3-84C4-9B6A072528DA}" dt="2021-07-20T14:37:32.677" v="41" actId="14100"/>
          <ac:spMkLst>
            <pc:docMk/>
            <pc:sldMk cId="3567828724" sldId="273"/>
            <ac:spMk id="2" creationId="{3B34818F-4EC6-495C-A0E0-30FCB7404BE7}"/>
          </ac:spMkLst>
        </pc:spChg>
        <pc:spChg chg="mod">
          <ac:chgData name="Orhen Hasday --CNTR" userId="d5a830dc-e4dc-420a-9dec-461488671f9c" providerId="ADAL" clId="{248C08F1-F618-4BC3-84C4-9B6A072528DA}" dt="2021-07-20T14:37:30.068" v="40" actId="20577"/>
          <ac:spMkLst>
            <pc:docMk/>
            <pc:sldMk cId="3567828724" sldId="273"/>
            <ac:spMk id="17410" creationId="{00000000-0000-0000-0000-000000000000}"/>
          </ac:spMkLst>
        </pc:spChg>
      </pc:sldChg>
      <pc:sldChg chg="addSp modSp add mod">
        <pc:chgData name="Orhen Hasday --CNTR" userId="d5a830dc-e4dc-420a-9dec-461488671f9c" providerId="ADAL" clId="{248C08F1-F618-4BC3-84C4-9B6A072528DA}" dt="2021-07-20T15:50:52.056" v="156" actId="404"/>
        <pc:sldMkLst>
          <pc:docMk/>
          <pc:sldMk cId="734993177" sldId="297"/>
        </pc:sldMkLst>
        <pc:spChg chg="add mod">
          <ac:chgData name="Orhen Hasday --CNTR" userId="d5a830dc-e4dc-420a-9dec-461488671f9c" providerId="ADAL" clId="{248C08F1-F618-4BC3-84C4-9B6A072528DA}" dt="2021-07-20T15:44:32.801" v="126" actId="1076"/>
          <ac:spMkLst>
            <pc:docMk/>
            <pc:sldMk cId="734993177" sldId="297"/>
            <ac:spMk id="2" creationId="{ED8B10FF-784B-463C-913E-541BFEE7096F}"/>
          </ac:spMkLst>
        </pc:spChg>
        <pc:spChg chg="add mod">
          <ac:chgData name="Orhen Hasday --CNTR" userId="d5a830dc-e4dc-420a-9dec-461488671f9c" providerId="ADAL" clId="{248C08F1-F618-4BC3-84C4-9B6A072528DA}" dt="2021-07-20T15:50:52.056" v="156" actId="404"/>
          <ac:spMkLst>
            <pc:docMk/>
            <pc:sldMk cId="734993177" sldId="297"/>
            <ac:spMk id="3" creationId="{D3A3D1A4-0972-4082-A5C9-63BD8D27D87A}"/>
          </ac:spMkLst>
        </pc:spChg>
        <pc:picChg chg="add mod">
          <ac:chgData name="Orhen Hasday --CNTR" userId="d5a830dc-e4dc-420a-9dec-461488671f9c" providerId="ADAL" clId="{248C08F1-F618-4BC3-84C4-9B6A072528DA}" dt="2021-07-20T15:40:35.161" v="117" actId="1076"/>
          <ac:picMkLst>
            <pc:docMk/>
            <pc:sldMk cId="734993177" sldId="297"/>
            <ac:picMk id="1026" creationId="{2A52EB4F-D265-45A5-8D2F-5C4FB3DA8AEA}"/>
          </ac:picMkLst>
        </pc:picChg>
        <pc:picChg chg="add mod">
          <ac:chgData name="Orhen Hasday --CNTR" userId="d5a830dc-e4dc-420a-9dec-461488671f9c" providerId="ADAL" clId="{248C08F1-F618-4BC3-84C4-9B6A072528DA}" dt="2021-07-20T15:45:17.209" v="149" actId="1076"/>
          <ac:picMkLst>
            <pc:docMk/>
            <pc:sldMk cId="734993177" sldId="297"/>
            <ac:picMk id="1028" creationId="{A3352166-82B7-46D7-AEC6-759DB809700D}"/>
          </ac:picMkLst>
        </pc:picChg>
        <pc:picChg chg="add mod">
          <ac:chgData name="Orhen Hasday --CNTR" userId="d5a830dc-e4dc-420a-9dec-461488671f9c" providerId="ADAL" clId="{248C08F1-F618-4BC3-84C4-9B6A072528DA}" dt="2021-07-20T15:44:32.801" v="126" actId="1076"/>
          <ac:picMkLst>
            <pc:docMk/>
            <pc:sldMk cId="734993177" sldId="297"/>
            <ac:picMk id="1030" creationId="{944A16FD-27DA-44B2-8779-4183DF108F9B}"/>
          </ac:picMkLst>
        </pc:picChg>
        <pc:picChg chg="add mod">
          <ac:chgData name="Orhen Hasday --CNTR" userId="d5a830dc-e4dc-420a-9dec-461488671f9c" providerId="ADAL" clId="{248C08F1-F618-4BC3-84C4-9B6A072528DA}" dt="2021-07-20T15:45:20.968" v="151" actId="1076"/>
          <ac:picMkLst>
            <pc:docMk/>
            <pc:sldMk cId="734993177" sldId="297"/>
            <ac:picMk id="1032" creationId="{7711E7FE-F9BE-4CBF-B3AB-7073DE74FE07}"/>
          </ac:picMkLst>
        </pc:picChg>
        <pc:picChg chg="add mod">
          <ac:chgData name="Orhen Hasday --CNTR" userId="d5a830dc-e4dc-420a-9dec-461488671f9c" providerId="ADAL" clId="{248C08F1-F618-4BC3-84C4-9B6A072528DA}" dt="2021-07-20T15:45:06.909" v="144" actId="1076"/>
          <ac:picMkLst>
            <pc:docMk/>
            <pc:sldMk cId="734993177" sldId="297"/>
            <ac:picMk id="1034" creationId="{998E77BE-3EC1-4B40-9129-3084421EC869}"/>
          </ac:picMkLst>
        </pc:picChg>
        <pc:picChg chg="add mod">
          <ac:chgData name="Orhen Hasday --CNTR" userId="d5a830dc-e4dc-420a-9dec-461488671f9c" providerId="ADAL" clId="{248C08F1-F618-4BC3-84C4-9B6A072528DA}" dt="2021-07-20T15:45:19.246" v="150" actId="1076"/>
          <ac:picMkLst>
            <pc:docMk/>
            <pc:sldMk cId="734993177" sldId="297"/>
            <ac:picMk id="1036" creationId="{6A5C83B4-0892-48BA-AB3D-C740417B4213}"/>
          </ac:picMkLst>
        </pc:picChg>
      </pc:sldChg>
      <pc:sldChg chg="addSp modSp add mod">
        <pc:chgData name="Orhen Hasday --CNTR" userId="d5a830dc-e4dc-420a-9dec-461488671f9c" providerId="ADAL" clId="{248C08F1-F618-4BC3-84C4-9B6A072528DA}" dt="2021-07-20T15:55:11.302" v="165" actId="20577"/>
        <pc:sldMkLst>
          <pc:docMk/>
          <pc:sldMk cId="2073121348" sldId="298"/>
        </pc:sldMkLst>
        <pc:spChg chg="mod">
          <ac:chgData name="Orhen Hasday --CNTR" userId="d5a830dc-e4dc-420a-9dec-461488671f9c" providerId="ADAL" clId="{248C08F1-F618-4BC3-84C4-9B6A072528DA}" dt="2021-07-20T15:55:11.302" v="165" actId="20577"/>
          <ac:spMkLst>
            <pc:docMk/>
            <pc:sldMk cId="2073121348" sldId="298"/>
            <ac:spMk id="17410" creationId="{00000000-0000-0000-0000-000000000000}"/>
          </ac:spMkLst>
        </pc:spChg>
        <pc:picChg chg="add mod">
          <ac:chgData name="Orhen Hasday --CNTR" userId="d5a830dc-e4dc-420a-9dec-461488671f9c" providerId="ADAL" clId="{248C08F1-F618-4BC3-84C4-9B6A072528DA}" dt="2021-07-20T15:55:07.571" v="158" actId="1076"/>
          <ac:picMkLst>
            <pc:docMk/>
            <pc:sldMk cId="2073121348" sldId="298"/>
            <ac:picMk id="2" creationId="{C2132AC3-BB53-47BC-84F7-572D04C4EB17}"/>
          </ac:picMkLst>
        </pc:picChg>
      </pc:sldChg>
      <pc:sldChg chg="addSp delSp modSp add mod">
        <pc:chgData name="Orhen Hasday --CNTR" userId="d5a830dc-e4dc-420a-9dec-461488671f9c" providerId="ADAL" clId="{248C08F1-F618-4BC3-84C4-9B6A072528DA}" dt="2021-07-22T14:38:16.616" v="214" actId="20577"/>
        <pc:sldMkLst>
          <pc:docMk/>
          <pc:sldMk cId="1539360511" sldId="299"/>
        </pc:sldMkLst>
        <pc:spChg chg="add del mod">
          <ac:chgData name="Orhen Hasday --CNTR" userId="d5a830dc-e4dc-420a-9dec-461488671f9c" providerId="ADAL" clId="{248C08F1-F618-4BC3-84C4-9B6A072528DA}" dt="2021-07-22T14:38:03.252" v="167"/>
          <ac:spMkLst>
            <pc:docMk/>
            <pc:sldMk cId="1539360511" sldId="299"/>
            <ac:spMk id="2" creationId="{AC22D804-75DA-4C4B-AE64-38AE3277D8DD}"/>
          </ac:spMkLst>
        </pc:spChg>
        <pc:spChg chg="mod">
          <ac:chgData name="Orhen Hasday --CNTR" userId="d5a830dc-e4dc-420a-9dec-461488671f9c" providerId="ADAL" clId="{248C08F1-F618-4BC3-84C4-9B6A072528DA}" dt="2021-07-22T14:38:16.616" v="214" actId="20577"/>
          <ac:spMkLst>
            <pc:docMk/>
            <pc:sldMk cId="1539360511" sldId="299"/>
            <ac:spMk id="17410"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2"/>
          </p:nvPr>
        </p:nvSpPr>
        <p:spPr>
          <a:xfrm>
            <a:off x="0" y="8869680"/>
            <a:ext cx="3657600" cy="274320"/>
          </a:xfrm>
          <a:prstGeom prst="rect">
            <a:avLst/>
          </a:prstGeom>
        </p:spPr>
        <p:txBody>
          <a:bodyPr vert="horz" lIns="91440" tIns="45720" rIns="91440" bIns="45720" rtlCol="0" anchor="b"/>
          <a:lstStyle>
            <a:lvl1pPr algn="l">
              <a:defRPr sz="1200"/>
            </a:lvl1pPr>
          </a:lstStyle>
          <a:p>
            <a:endParaRPr sz="800" dirty="0"/>
          </a:p>
        </p:txBody>
      </p:sp>
      <p:sp>
        <p:nvSpPr>
          <p:cNvPr id="5" name="Slide Number Placeholder 4"/>
          <p:cNvSpPr>
            <a:spLocks noGrp="1"/>
          </p:cNvSpPr>
          <p:nvPr>
            <p:ph type="sldNum" sz="quarter" idx="3"/>
          </p:nvPr>
        </p:nvSpPr>
        <p:spPr>
          <a:xfrm>
            <a:off x="3884613" y="8869680"/>
            <a:ext cx="2971800" cy="274320"/>
          </a:xfrm>
          <a:prstGeom prst="rect">
            <a:avLst/>
          </a:prstGeom>
        </p:spPr>
        <p:txBody>
          <a:bodyPr vert="horz" lIns="91440" tIns="45720" rIns="91440" bIns="45720" rtlCol="0" anchor="b"/>
          <a:lstStyle>
            <a:lvl1pPr algn="r">
              <a:defRPr sz="1200"/>
            </a:lvl1pPr>
          </a:lstStyle>
          <a:p>
            <a:fld id="{F3FAC63D-F643-4AC4-8FDC-9825A75701D8}" type="slidenum">
              <a:rPr sz="800"/>
              <a:t>‹#›</a:t>
            </a:fld>
            <a:endParaRPr sz="800"/>
          </a:p>
        </p:txBody>
      </p:sp>
    </p:spTree>
    <p:extLst>
      <p:ext uri="{BB962C8B-B14F-4D97-AF65-F5344CB8AC3E}">
        <p14:creationId xmlns:p14="http://schemas.microsoft.com/office/powerpoint/2010/main" val="273506648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657600" cy="274320"/>
          </a:xfrm>
          <a:prstGeom prst="rect">
            <a:avLst/>
          </a:prstGeom>
        </p:spPr>
        <p:txBody>
          <a:bodyPr vert="horz" lIns="91440" tIns="45720" rIns="91440" bIns="45720" rtlCol="0"/>
          <a:lstStyle>
            <a:lvl1pPr algn="l">
              <a:defRPr sz="800" cap="all" baseline="0">
                <a:solidFill>
                  <a:schemeClr val="tx1"/>
                </a:solidFill>
              </a:defRPr>
            </a:lvl1pPr>
          </a:lstStyle>
          <a:p>
            <a:endParaRPr dirty="0"/>
          </a:p>
        </p:txBody>
      </p:sp>
      <p:sp>
        <p:nvSpPr>
          <p:cNvPr id="3" name="Date Placeholder 2"/>
          <p:cNvSpPr>
            <a:spLocks noGrp="1"/>
          </p:cNvSpPr>
          <p:nvPr>
            <p:ph type="dt" idx="1"/>
          </p:nvPr>
        </p:nvSpPr>
        <p:spPr>
          <a:xfrm>
            <a:off x="3884613" y="0"/>
            <a:ext cx="2971800" cy="274320"/>
          </a:xfrm>
          <a:prstGeom prst="rect">
            <a:avLst/>
          </a:prstGeom>
        </p:spPr>
        <p:txBody>
          <a:bodyPr vert="horz" lIns="91440" tIns="45720" rIns="91440" bIns="45720" rtlCol="0"/>
          <a:lstStyle>
            <a:lvl1pPr algn="r">
              <a:defRPr sz="800">
                <a:solidFill>
                  <a:schemeClr val="tx1"/>
                </a:solidFill>
              </a:defRPr>
            </a:lvl1pPr>
          </a:lstStyle>
          <a:p>
            <a:fld id="{7724383D-47EA-45CB-930A-8D57FFD0FCC3}" type="datetime2">
              <a:rPr lang="en-US"/>
              <a:pPr/>
              <a:t>Thursday, August 12, 2021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a:p>
            <a:pPr lvl="5"/>
            <a:r>
              <a:t>Sixth</a:t>
            </a:r>
          </a:p>
          <a:p>
            <a:pPr lvl="6"/>
            <a:r>
              <a:t>Seventh</a:t>
            </a:r>
          </a:p>
          <a:p>
            <a:pPr lvl="7"/>
            <a:r>
              <a:t>Eighth</a:t>
            </a:r>
          </a:p>
          <a:p>
            <a:pPr lvl="8"/>
            <a:r>
              <a:t>Ninth</a:t>
            </a:r>
          </a:p>
        </p:txBody>
      </p:sp>
      <p:sp>
        <p:nvSpPr>
          <p:cNvPr id="6" name="Footer Placeholder 5"/>
          <p:cNvSpPr>
            <a:spLocks noGrp="1"/>
          </p:cNvSpPr>
          <p:nvPr>
            <p:ph type="ftr" sz="quarter" idx="4"/>
          </p:nvPr>
        </p:nvSpPr>
        <p:spPr>
          <a:xfrm>
            <a:off x="0" y="8869680"/>
            <a:ext cx="3657600" cy="274320"/>
          </a:xfrm>
          <a:prstGeom prst="rect">
            <a:avLst/>
          </a:prstGeom>
        </p:spPr>
        <p:txBody>
          <a:bodyPr vert="horz" lIns="91440" tIns="45720" rIns="91440" bIns="45720" rtlCol="0" anchor="b"/>
          <a:lstStyle>
            <a:lvl1pPr algn="l">
              <a:defRPr sz="800" cap="none" baseline="0">
                <a:solidFill>
                  <a:schemeClr val="tx1"/>
                </a:solidFill>
              </a:defRPr>
            </a:lvl1pPr>
          </a:lstStyle>
          <a:p>
            <a:endParaRPr dirty="0"/>
          </a:p>
        </p:txBody>
      </p:sp>
      <p:sp>
        <p:nvSpPr>
          <p:cNvPr id="7" name="Slide Number Placeholder 6"/>
          <p:cNvSpPr>
            <a:spLocks noGrp="1"/>
          </p:cNvSpPr>
          <p:nvPr>
            <p:ph type="sldNum" sz="quarter" idx="5"/>
          </p:nvPr>
        </p:nvSpPr>
        <p:spPr>
          <a:xfrm>
            <a:off x="3884613" y="8869680"/>
            <a:ext cx="2971800" cy="274320"/>
          </a:xfrm>
          <a:prstGeom prst="rect">
            <a:avLst/>
          </a:prstGeom>
        </p:spPr>
        <p:txBody>
          <a:bodyPr vert="horz" lIns="91440" tIns="45720" rIns="91440" bIns="45720" rtlCol="0" anchor="b"/>
          <a:lstStyle>
            <a:lvl1pPr algn="r">
              <a:defRPr sz="800">
                <a:solidFill>
                  <a:schemeClr val="tx1"/>
                </a:solidFill>
              </a:defRPr>
            </a:lvl1pPr>
          </a:lstStyle>
          <a:p>
            <a:fld id="{AA177954-F820-4125-B6DD-F07DB14523EB}" type="slidenum">
              <a:rPr/>
              <a:pPr/>
              <a:t>‹#›</a:t>
            </a:fld>
            <a:endParaRPr/>
          </a:p>
        </p:txBody>
      </p:sp>
    </p:spTree>
    <p:extLst>
      <p:ext uri="{BB962C8B-B14F-4D97-AF65-F5344CB8AC3E}">
        <p14:creationId xmlns:p14="http://schemas.microsoft.com/office/powerpoint/2010/main" val="930584224"/>
      </p:ext>
    </p:extLst>
  </p:cSld>
  <p:clrMap bg1="lt1" tx1="dk1" bg2="lt2" tx2="dk2" accent1="accent1" accent2="accent2" accent3="accent3" accent4="accent4" accent5="accent5" accent6="accent6" hlink="hlink" folHlink="folHlink"/>
  <p:hf hdr="0" dt="0"/>
  <p:notesStyle>
    <a:lvl1pPr marL="118872" indent="-118872" algn="l" defTabSz="914400" rtl="0" eaLnBrk="1" latinLnBrk="0" hangingPunct="1">
      <a:spcBef>
        <a:spcPts val="600"/>
      </a:spcBef>
      <a:buClr>
        <a:schemeClr val="accent1"/>
      </a:buClr>
      <a:buFont typeface="Wingdings" pitchFamily="2" charset="2"/>
      <a:buChar char="§"/>
      <a:defRPr sz="1200" kern="1200">
        <a:solidFill>
          <a:schemeClr val="tx1"/>
        </a:solidFill>
        <a:latin typeface="+mn-lt"/>
        <a:ea typeface="+mn-ea"/>
        <a:cs typeface="+mn-cs"/>
      </a:defRPr>
    </a:lvl1pPr>
    <a:lvl2pPr marL="237744" indent="-118872" algn="l" defTabSz="914400" rtl="0" eaLnBrk="1" latinLnBrk="0" hangingPunct="1">
      <a:spcBef>
        <a:spcPts val="400"/>
      </a:spcBef>
      <a:buClr>
        <a:schemeClr val="accent1"/>
      </a:buClr>
      <a:buFont typeface="Arial" pitchFamily="34" charset="0"/>
      <a:buChar char="–"/>
      <a:defRPr sz="1200" kern="1200">
        <a:solidFill>
          <a:schemeClr val="tx1"/>
        </a:solidFill>
        <a:latin typeface="+mn-lt"/>
        <a:ea typeface="+mn-ea"/>
        <a:cs typeface="+mn-cs"/>
      </a:defRPr>
    </a:lvl2pPr>
    <a:lvl3pPr marL="374904" indent="-118872" algn="l" defTabSz="914400" rtl="0" eaLnBrk="1" latinLnBrk="0" hangingPunct="1">
      <a:spcBef>
        <a:spcPts val="400"/>
      </a:spcBef>
      <a:buClr>
        <a:schemeClr val="accent1"/>
      </a:buClr>
      <a:buFont typeface="Arial" pitchFamily="34" charset="0"/>
      <a:buChar char="•"/>
      <a:defRPr sz="1200" kern="1200">
        <a:solidFill>
          <a:schemeClr val="tx1"/>
        </a:solidFill>
        <a:latin typeface="+mn-lt"/>
        <a:ea typeface="+mn-ea"/>
        <a:cs typeface="+mn-cs"/>
      </a:defRPr>
    </a:lvl3pPr>
    <a:lvl4pPr marL="502920" indent="-118872" algn="l" defTabSz="914400" rtl="0" eaLnBrk="1" latinLnBrk="0" hangingPunct="1">
      <a:spcBef>
        <a:spcPts val="400"/>
      </a:spcBef>
      <a:buClr>
        <a:schemeClr val="accent1"/>
      </a:buClr>
      <a:buFont typeface="Arial" pitchFamily="34" charset="0"/>
      <a:buChar char="•"/>
      <a:defRPr sz="1200" kern="1200">
        <a:solidFill>
          <a:schemeClr val="tx1"/>
        </a:solidFill>
        <a:latin typeface="+mn-lt"/>
        <a:ea typeface="+mn-ea"/>
        <a:cs typeface="+mn-cs"/>
      </a:defRPr>
    </a:lvl4pPr>
    <a:lvl5pPr marL="612648" indent="-118872" algn="l" defTabSz="914400" rtl="0" eaLnBrk="1" latinLnBrk="0" hangingPunct="1">
      <a:spcBef>
        <a:spcPts val="400"/>
      </a:spcBef>
      <a:buClr>
        <a:schemeClr val="accent1"/>
      </a:buClr>
      <a:buFont typeface="Arial" pitchFamily="34" charset="0"/>
      <a:buChar char="•"/>
      <a:defRPr sz="1200" kern="1200">
        <a:solidFill>
          <a:schemeClr val="tx1"/>
        </a:solidFill>
        <a:latin typeface="+mn-lt"/>
        <a:ea typeface="+mn-ea"/>
        <a:cs typeface="+mn-cs"/>
      </a:defRPr>
    </a:lvl5pPr>
    <a:lvl6pPr marL="731520" indent="-118872" algn="l" defTabSz="914400" rtl="0" eaLnBrk="1" latinLnBrk="0" hangingPunct="1">
      <a:spcBef>
        <a:spcPts val="400"/>
      </a:spcBef>
      <a:buClr>
        <a:schemeClr val="accent1"/>
      </a:buClr>
      <a:buFont typeface="Arial" pitchFamily="34" charset="0"/>
      <a:buChar char="•"/>
      <a:defRPr sz="1200" kern="1200">
        <a:solidFill>
          <a:schemeClr val="tx1"/>
        </a:solidFill>
        <a:latin typeface="+mn-lt"/>
        <a:ea typeface="+mn-ea"/>
        <a:cs typeface="+mn-cs"/>
      </a:defRPr>
    </a:lvl6pPr>
    <a:lvl7pPr marL="850392" indent="-118872" algn="l" defTabSz="914400" rtl="0" eaLnBrk="1" latinLnBrk="0" hangingPunct="1">
      <a:spcBef>
        <a:spcPts val="400"/>
      </a:spcBef>
      <a:buClr>
        <a:schemeClr val="accent1"/>
      </a:buClr>
      <a:buFont typeface="Arial" pitchFamily="34" charset="0"/>
      <a:buChar char="•"/>
      <a:defRPr sz="1200" kern="1200">
        <a:solidFill>
          <a:schemeClr val="tx1"/>
        </a:solidFill>
        <a:latin typeface="+mn-lt"/>
        <a:ea typeface="+mn-ea"/>
        <a:cs typeface="+mn-cs"/>
      </a:defRPr>
    </a:lvl7pPr>
    <a:lvl8pPr marL="969264" indent="-118872" algn="l" defTabSz="914400" rtl="0" eaLnBrk="1" latinLnBrk="0" hangingPunct="1">
      <a:spcBef>
        <a:spcPts val="400"/>
      </a:spcBef>
      <a:buClr>
        <a:schemeClr val="accent1"/>
      </a:buClr>
      <a:buFont typeface="Arial" pitchFamily="34" charset="0"/>
      <a:buChar char="•"/>
      <a:defRPr sz="1200" kern="1200">
        <a:solidFill>
          <a:schemeClr val="tx1"/>
        </a:solidFill>
        <a:latin typeface="+mn-lt"/>
        <a:ea typeface="+mn-ea"/>
        <a:cs typeface="+mn-cs"/>
      </a:defRPr>
    </a:lvl8pPr>
    <a:lvl9pPr marL="1088136" indent="-118872" algn="l" defTabSz="914400" rtl="0" eaLnBrk="1" latinLnBrk="0" hangingPunct="1">
      <a:spcBef>
        <a:spcPts val="400"/>
      </a:spcBef>
      <a:buClr>
        <a:schemeClr val="accent1"/>
      </a:buClr>
      <a:buFont typeface="Arial" pitchFamily="34" charset="0"/>
      <a:buChar char="•"/>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AA177954-F820-4125-B6DD-F07DB14523EB}" type="slidenum">
              <a:rPr lang="en-US" smtClean="0"/>
              <a:pPr/>
              <a:t>1</a:t>
            </a:fld>
            <a:endParaRPr lang="en-US"/>
          </a:p>
        </p:txBody>
      </p:sp>
    </p:spTree>
    <p:extLst>
      <p:ext uri="{BB962C8B-B14F-4D97-AF65-F5344CB8AC3E}">
        <p14:creationId xmlns:p14="http://schemas.microsoft.com/office/powerpoint/2010/main" val="41610188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25084988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4186574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22602804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15645405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16235634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36901657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39636937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25915372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12355182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628657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9039307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42389297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32062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28938057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33876245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24177387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19057913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7714777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37467801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3721719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19244781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35470229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16230310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14651141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42582707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25007657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13855439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38071452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40656088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23642933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1071922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10171315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11949084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16265459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116443495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415369228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335895762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36377671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107531836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90159778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320659091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190050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388675191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AA177954-F820-4125-B6DD-F07DB14523EB}" type="slidenum">
              <a:rPr lang="en-US" smtClean="0"/>
              <a:pPr/>
              <a:t>55</a:t>
            </a:fld>
            <a:endParaRPr lang="en-US"/>
          </a:p>
        </p:txBody>
      </p:sp>
    </p:spTree>
    <p:extLst>
      <p:ext uri="{BB962C8B-B14F-4D97-AF65-F5344CB8AC3E}">
        <p14:creationId xmlns:p14="http://schemas.microsoft.com/office/powerpoint/2010/main" val="6649928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896457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4119802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28002352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Helvetica"/>
              <a:ea typeface="MS PGothic" pitchFamily="34" charset="-128"/>
            </a:endParaRPr>
          </a:p>
        </p:txBody>
      </p:sp>
    </p:spTree>
    <p:extLst>
      <p:ext uri="{BB962C8B-B14F-4D97-AF65-F5344CB8AC3E}">
        <p14:creationId xmlns:p14="http://schemas.microsoft.com/office/powerpoint/2010/main" val="31290487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 Pattern">
    <p:spTree>
      <p:nvGrpSpPr>
        <p:cNvPr id="1" name=""/>
        <p:cNvGrpSpPr/>
        <p:nvPr/>
      </p:nvGrpSpPr>
      <p:grpSpPr>
        <a:xfrm>
          <a:off x="0" y="0"/>
          <a:ext cx="0" cy="0"/>
          <a:chOff x="0" y="0"/>
          <a:chExt cx="0" cy="0"/>
        </a:xfrm>
      </p:grpSpPr>
      <p:sp>
        <p:nvSpPr>
          <p:cNvPr id="25" name="Rectangle 24"/>
          <p:cNvSpPr/>
          <p:nvPr/>
        </p:nvSpPr>
        <p:spPr>
          <a:xfrm>
            <a:off x="0" y="1146175"/>
            <a:ext cx="12188952" cy="5292725"/>
          </a:xfrm>
          <a:prstGeom prst="rect">
            <a:avLst/>
          </a:pr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tx1"/>
              </a:solidFill>
            </a:endParaRPr>
          </a:p>
        </p:txBody>
      </p:sp>
      <p:pic>
        <p:nvPicPr>
          <p:cNvPr id="27" name="Picture 26"/>
          <p:cNvPicPr>
            <a:picLocks noChangeAspect="1"/>
          </p:cNvPicPr>
          <p:nvPr userDrawn="1"/>
        </p:nvPicPr>
        <p:blipFill rotWithShape="1">
          <a:blip r:embed="rId2" cstate="screen">
            <a:extLst>
              <a:ext uri="{28A0092B-C50C-407E-A947-70E740481C1C}">
                <a14:useLocalDpi xmlns:a14="http://schemas.microsoft.com/office/drawing/2010/main"/>
              </a:ext>
            </a:extLst>
          </a:blip>
          <a:srcRect l="-3" t="7989" r="-12" b="9760"/>
          <a:stretch/>
        </p:blipFill>
        <p:spPr>
          <a:xfrm>
            <a:off x="0" y="1144524"/>
            <a:ext cx="12188825" cy="5295320"/>
          </a:xfrm>
          <a:prstGeom prst="rect">
            <a:avLst/>
          </a:prstGeom>
        </p:spPr>
      </p:pic>
      <p:sp>
        <p:nvSpPr>
          <p:cNvPr id="53" name="Rectangle 52"/>
          <p:cNvSpPr/>
          <p:nvPr/>
        </p:nvSpPr>
        <p:spPr>
          <a:xfrm>
            <a:off x="379413" y="2197100"/>
            <a:ext cx="8229600" cy="4241800"/>
          </a:xfrm>
          <a:prstGeom prst="rect">
            <a:avLst/>
          </a:prstGeom>
          <a:solidFill>
            <a:schemeClr val="accent1">
              <a:alpha val="9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solidFill>
                <a:schemeClr val="tx1"/>
              </a:solidFill>
            </a:endParaRPr>
          </a:p>
        </p:txBody>
      </p:sp>
      <p:sp>
        <p:nvSpPr>
          <p:cNvPr id="2" name="Title 1"/>
          <p:cNvSpPr>
            <a:spLocks noGrp="1"/>
          </p:cNvSpPr>
          <p:nvPr>
            <p:ph type="ctrTitle" hasCustomPrompt="1"/>
          </p:nvPr>
        </p:nvSpPr>
        <p:spPr>
          <a:xfrm>
            <a:off x="800098" y="2476500"/>
            <a:ext cx="7223760" cy="2463436"/>
          </a:xfrm>
        </p:spPr>
        <p:txBody>
          <a:bodyPr anchor="b"/>
          <a:lstStyle>
            <a:lvl1pPr>
              <a:defRPr sz="4000" b="0">
                <a:solidFill>
                  <a:schemeClr val="bg1"/>
                </a:solidFill>
              </a:defRPr>
            </a:lvl1pPr>
          </a:lstStyle>
          <a:p>
            <a:r>
              <a:t>Presentation Title</a:t>
            </a:r>
          </a:p>
        </p:txBody>
      </p:sp>
      <p:sp>
        <p:nvSpPr>
          <p:cNvPr id="22" name="Text Placeholder 18"/>
          <p:cNvSpPr>
            <a:spLocks noGrp="1"/>
          </p:cNvSpPr>
          <p:nvPr>
            <p:ph type="body" sz="quarter" idx="17" hasCustomPrompt="1"/>
          </p:nvPr>
        </p:nvSpPr>
        <p:spPr>
          <a:xfrm>
            <a:off x="800099" y="5072063"/>
            <a:ext cx="7223760" cy="1111964"/>
          </a:xfrm>
        </p:spPr>
        <p:txBody>
          <a:bodyPr/>
          <a:lstStyle>
            <a:lvl1pPr marL="0" indent="0">
              <a:buFont typeface="Arial" panose="020B0604020202020204" pitchFamily="34" charset="0"/>
              <a:buChar char="​"/>
              <a:defRPr sz="2000" b="0" baseline="0">
                <a:solidFill>
                  <a:schemeClr val="bg1"/>
                </a:solidFill>
              </a:defRPr>
            </a:lvl1pPr>
            <a:lvl2pPr marL="0" indent="0">
              <a:buFont typeface="Arial" panose="020B0604020202020204" pitchFamily="34" charset="0"/>
              <a:buChar char="​"/>
              <a:defRPr sz="1400" cap="none" baseline="0">
                <a:solidFill>
                  <a:schemeClr val="bg1"/>
                </a:solidFill>
              </a:defRPr>
            </a:lvl2pPr>
            <a:lvl3pPr marL="0" indent="0">
              <a:spcBef>
                <a:spcPts val="1200"/>
              </a:spcBef>
              <a:buFont typeface="Arial" panose="020B0604020202020204" pitchFamily="34" charset="0"/>
              <a:buChar char="​"/>
              <a:defRPr sz="1200" baseline="0">
                <a:solidFill>
                  <a:schemeClr val="bg1"/>
                </a:solidFill>
              </a:defRPr>
            </a:lvl3pPr>
            <a:lvl4pPr marL="0" indent="0">
              <a:spcBef>
                <a:spcPts val="1200"/>
              </a:spcBef>
              <a:buFont typeface="Arial" panose="020B0604020202020204" pitchFamily="34" charset="0"/>
              <a:buChar char="​"/>
              <a:defRPr sz="1200">
                <a:solidFill>
                  <a:schemeClr val="bg1"/>
                </a:solidFill>
              </a:defRPr>
            </a:lvl4pPr>
            <a:lvl5pPr marL="0" indent="0">
              <a:spcBef>
                <a:spcPts val="1200"/>
              </a:spcBef>
              <a:buFont typeface="Arial" panose="020B0604020202020204" pitchFamily="34" charset="0"/>
              <a:buChar char="​"/>
              <a:defRPr sz="1200">
                <a:solidFill>
                  <a:schemeClr val="bg1"/>
                </a:solidFill>
              </a:defRPr>
            </a:lvl5pPr>
            <a:lvl6pPr marL="0" indent="0">
              <a:spcBef>
                <a:spcPts val="1200"/>
              </a:spcBef>
              <a:buFont typeface="Arial" panose="020B0604020202020204" pitchFamily="34" charset="0"/>
              <a:buChar char="​"/>
              <a:defRPr sz="1200">
                <a:solidFill>
                  <a:schemeClr val="bg1"/>
                </a:solidFill>
              </a:defRPr>
            </a:lvl6pPr>
            <a:lvl7pPr marL="0" indent="0">
              <a:spcBef>
                <a:spcPts val="1200"/>
              </a:spcBef>
              <a:buFont typeface="Arial" panose="020B0604020202020204" pitchFamily="34" charset="0"/>
              <a:buChar char="​"/>
              <a:defRPr sz="1200">
                <a:solidFill>
                  <a:schemeClr val="bg1"/>
                </a:solidFill>
              </a:defRPr>
            </a:lvl7pPr>
            <a:lvl8pPr marL="0" indent="0">
              <a:spcBef>
                <a:spcPts val="1200"/>
              </a:spcBef>
              <a:buNone/>
              <a:defRPr sz="1200">
                <a:solidFill>
                  <a:schemeClr val="bg1"/>
                </a:solidFill>
              </a:defRPr>
            </a:lvl8pPr>
            <a:lvl9pPr marL="0" indent="0">
              <a:spcBef>
                <a:spcPts val="1200"/>
              </a:spcBef>
              <a:buFont typeface="Arial" panose="020B0604020202020204" pitchFamily="34" charset="0"/>
              <a:buChar char="​"/>
              <a:defRPr sz="1200">
                <a:solidFill>
                  <a:schemeClr val="bg1"/>
                </a:solidFill>
              </a:defRPr>
            </a:lvl9pPr>
          </a:lstStyle>
          <a:p>
            <a:pPr lvl="0"/>
            <a:r>
              <a:rPr dirty="0"/>
              <a:t>Presenter’s Name, Title, Company</a:t>
            </a:r>
          </a:p>
          <a:p>
            <a:pPr lvl="1"/>
            <a:r>
              <a:rPr dirty="0"/>
              <a:t>Second level</a:t>
            </a:r>
          </a:p>
          <a:p>
            <a:pPr lvl="2"/>
            <a:r>
              <a:rPr dirty="0"/>
              <a:t>Third level</a:t>
            </a:r>
          </a:p>
        </p:txBody>
      </p:sp>
      <p:grpSp>
        <p:nvGrpSpPr>
          <p:cNvPr id="31" name="Group 30"/>
          <p:cNvGrpSpPr>
            <a:grpSpLocks noChangeAspect="1"/>
          </p:cNvGrpSpPr>
          <p:nvPr/>
        </p:nvGrpSpPr>
        <p:grpSpPr>
          <a:xfrm>
            <a:off x="10301288" y="361950"/>
            <a:ext cx="1600196" cy="631934"/>
            <a:chOff x="1423990" y="2571753"/>
            <a:chExt cx="4365624" cy="1724029"/>
          </a:xfrm>
          <a:solidFill>
            <a:schemeClr val="accent1"/>
          </a:solidFill>
        </p:grpSpPr>
        <p:sp>
          <p:nvSpPr>
            <p:cNvPr id="34" name="Freeform 33"/>
            <p:cNvSpPr>
              <a:spLocks/>
            </p:cNvSpPr>
            <p:nvPr/>
          </p:nvSpPr>
          <p:spPr bwMode="auto">
            <a:xfrm>
              <a:off x="2781306" y="4003681"/>
              <a:ext cx="296864" cy="214315"/>
            </a:xfrm>
            <a:custGeom>
              <a:avLst/>
              <a:gdLst>
                <a:gd name="T0" fmla="*/ 68 w 79"/>
                <a:gd name="T1" fmla="*/ 57 h 57"/>
                <a:gd name="T2" fmla="*/ 68 w 79"/>
                <a:gd name="T3" fmla="*/ 19 h 57"/>
                <a:gd name="T4" fmla="*/ 60 w 79"/>
                <a:gd name="T5" fmla="*/ 10 h 57"/>
                <a:gd name="T6" fmla="*/ 44 w 79"/>
                <a:gd name="T7" fmla="*/ 19 h 57"/>
                <a:gd name="T8" fmla="*/ 44 w 79"/>
                <a:gd name="T9" fmla="*/ 57 h 57"/>
                <a:gd name="T10" fmla="*/ 34 w 79"/>
                <a:gd name="T11" fmla="*/ 57 h 57"/>
                <a:gd name="T12" fmla="*/ 34 w 79"/>
                <a:gd name="T13" fmla="*/ 19 h 57"/>
                <a:gd name="T14" fmla="*/ 26 w 79"/>
                <a:gd name="T15" fmla="*/ 10 h 57"/>
                <a:gd name="T16" fmla="*/ 10 w 79"/>
                <a:gd name="T17" fmla="*/ 19 h 57"/>
                <a:gd name="T18" fmla="*/ 10 w 79"/>
                <a:gd name="T19" fmla="*/ 57 h 57"/>
                <a:gd name="T20" fmla="*/ 0 w 79"/>
                <a:gd name="T21" fmla="*/ 57 h 57"/>
                <a:gd name="T22" fmla="*/ 0 w 79"/>
                <a:gd name="T23" fmla="*/ 1 h 57"/>
                <a:gd name="T24" fmla="*/ 8 w 79"/>
                <a:gd name="T25" fmla="*/ 1 h 57"/>
                <a:gd name="T26" fmla="*/ 10 w 79"/>
                <a:gd name="T27" fmla="*/ 9 h 57"/>
                <a:gd name="T28" fmla="*/ 29 w 79"/>
                <a:gd name="T29" fmla="*/ 0 h 57"/>
                <a:gd name="T30" fmla="*/ 43 w 79"/>
                <a:gd name="T31" fmla="*/ 9 h 57"/>
                <a:gd name="T32" fmla="*/ 63 w 79"/>
                <a:gd name="T33" fmla="*/ 0 h 57"/>
                <a:gd name="T34" fmla="*/ 79 w 79"/>
                <a:gd name="T35" fmla="*/ 17 h 57"/>
                <a:gd name="T36" fmla="*/ 79 w 79"/>
                <a:gd name="T37" fmla="*/ 57 h 57"/>
                <a:gd name="T38" fmla="*/ 68 w 79"/>
                <a:gd name="T39"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9" h="57">
                  <a:moveTo>
                    <a:pt x="68" y="57"/>
                  </a:moveTo>
                  <a:cubicBezTo>
                    <a:pt x="68" y="19"/>
                    <a:pt x="68" y="19"/>
                    <a:pt x="68" y="19"/>
                  </a:cubicBezTo>
                  <a:cubicBezTo>
                    <a:pt x="68" y="13"/>
                    <a:pt x="66" y="10"/>
                    <a:pt x="60" y="10"/>
                  </a:cubicBezTo>
                  <a:cubicBezTo>
                    <a:pt x="55" y="10"/>
                    <a:pt x="49" y="13"/>
                    <a:pt x="44" y="19"/>
                  </a:cubicBezTo>
                  <a:cubicBezTo>
                    <a:pt x="44" y="57"/>
                    <a:pt x="44" y="57"/>
                    <a:pt x="44" y="57"/>
                  </a:cubicBezTo>
                  <a:cubicBezTo>
                    <a:pt x="34" y="57"/>
                    <a:pt x="34" y="57"/>
                    <a:pt x="34" y="57"/>
                  </a:cubicBezTo>
                  <a:cubicBezTo>
                    <a:pt x="34" y="19"/>
                    <a:pt x="34" y="19"/>
                    <a:pt x="34" y="19"/>
                  </a:cubicBezTo>
                  <a:cubicBezTo>
                    <a:pt x="34" y="13"/>
                    <a:pt x="32" y="10"/>
                    <a:pt x="26" y="10"/>
                  </a:cubicBezTo>
                  <a:cubicBezTo>
                    <a:pt x="21" y="10"/>
                    <a:pt x="15" y="13"/>
                    <a:pt x="10" y="19"/>
                  </a:cubicBezTo>
                  <a:cubicBezTo>
                    <a:pt x="10" y="57"/>
                    <a:pt x="10" y="57"/>
                    <a:pt x="10" y="57"/>
                  </a:cubicBezTo>
                  <a:cubicBezTo>
                    <a:pt x="0" y="57"/>
                    <a:pt x="0" y="57"/>
                    <a:pt x="0" y="57"/>
                  </a:cubicBezTo>
                  <a:cubicBezTo>
                    <a:pt x="0" y="1"/>
                    <a:pt x="0" y="1"/>
                    <a:pt x="0" y="1"/>
                  </a:cubicBezTo>
                  <a:cubicBezTo>
                    <a:pt x="8" y="1"/>
                    <a:pt x="8" y="1"/>
                    <a:pt x="8" y="1"/>
                  </a:cubicBezTo>
                  <a:cubicBezTo>
                    <a:pt x="10" y="9"/>
                    <a:pt x="10" y="9"/>
                    <a:pt x="10" y="9"/>
                  </a:cubicBezTo>
                  <a:cubicBezTo>
                    <a:pt x="15" y="5"/>
                    <a:pt x="21" y="0"/>
                    <a:pt x="29" y="0"/>
                  </a:cubicBezTo>
                  <a:cubicBezTo>
                    <a:pt x="37" y="0"/>
                    <a:pt x="41" y="4"/>
                    <a:pt x="43" y="9"/>
                  </a:cubicBezTo>
                  <a:cubicBezTo>
                    <a:pt x="48" y="5"/>
                    <a:pt x="55" y="0"/>
                    <a:pt x="63" y="0"/>
                  </a:cubicBezTo>
                  <a:cubicBezTo>
                    <a:pt x="73" y="0"/>
                    <a:pt x="79" y="7"/>
                    <a:pt x="79" y="17"/>
                  </a:cubicBezTo>
                  <a:cubicBezTo>
                    <a:pt x="79" y="57"/>
                    <a:pt x="79" y="57"/>
                    <a:pt x="79" y="57"/>
                  </a:cubicBezTo>
                  <a:lnTo>
                    <a:pt x="68"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5" name="Freeform 34"/>
            <p:cNvSpPr>
              <a:spLocks noEditPoints="1"/>
            </p:cNvSpPr>
            <p:nvPr/>
          </p:nvSpPr>
          <p:spPr bwMode="auto">
            <a:xfrm>
              <a:off x="3141669" y="4003681"/>
              <a:ext cx="168274" cy="217488"/>
            </a:xfrm>
            <a:custGeom>
              <a:avLst/>
              <a:gdLst>
                <a:gd name="T0" fmla="*/ 37 w 45"/>
                <a:gd name="T1" fmla="*/ 57 h 58"/>
                <a:gd name="T2" fmla="*/ 36 w 45"/>
                <a:gd name="T3" fmla="*/ 49 h 58"/>
                <a:gd name="T4" fmla="*/ 16 w 45"/>
                <a:gd name="T5" fmla="*/ 58 h 58"/>
                <a:gd name="T6" fmla="*/ 0 w 45"/>
                <a:gd name="T7" fmla="*/ 43 h 58"/>
                <a:gd name="T8" fmla="*/ 35 w 45"/>
                <a:gd name="T9" fmla="*/ 21 h 58"/>
                <a:gd name="T10" fmla="*/ 35 w 45"/>
                <a:gd name="T11" fmla="*/ 19 h 58"/>
                <a:gd name="T12" fmla="*/ 24 w 45"/>
                <a:gd name="T13" fmla="*/ 9 h 58"/>
                <a:gd name="T14" fmla="*/ 5 w 45"/>
                <a:gd name="T15" fmla="*/ 14 h 58"/>
                <a:gd name="T16" fmla="*/ 4 w 45"/>
                <a:gd name="T17" fmla="*/ 5 h 58"/>
                <a:gd name="T18" fmla="*/ 25 w 45"/>
                <a:gd name="T19" fmla="*/ 0 h 58"/>
                <a:gd name="T20" fmla="*/ 45 w 45"/>
                <a:gd name="T21" fmla="*/ 18 h 58"/>
                <a:gd name="T22" fmla="*/ 45 w 45"/>
                <a:gd name="T23" fmla="*/ 57 h 58"/>
                <a:gd name="T24" fmla="*/ 37 w 45"/>
                <a:gd name="T25" fmla="*/ 57 h 58"/>
                <a:gd name="T26" fmla="*/ 35 w 45"/>
                <a:gd name="T27" fmla="*/ 29 h 58"/>
                <a:gd name="T28" fmla="*/ 10 w 45"/>
                <a:gd name="T29" fmla="*/ 42 h 58"/>
                <a:gd name="T30" fmla="*/ 18 w 45"/>
                <a:gd name="T31" fmla="*/ 49 h 58"/>
                <a:gd name="T32" fmla="*/ 35 w 45"/>
                <a:gd name="T33" fmla="*/ 42 h 58"/>
                <a:gd name="T34" fmla="*/ 35 w 45"/>
                <a:gd name="T35"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 h="58">
                  <a:moveTo>
                    <a:pt x="37" y="57"/>
                  </a:moveTo>
                  <a:cubicBezTo>
                    <a:pt x="36" y="49"/>
                    <a:pt x="36" y="49"/>
                    <a:pt x="36" y="49"/>
                  </a:cubicBezTo>
                  <a:cubicBezTo>
                    <a:pt x="31" y="54"/>
                    <a:pt x="25" y="58"/>
                    <a:pt x="16" y="58"/>
                  </a:cubicBezTo>
                  <a:cubicBezTo>
                    <a:pt x="6" y="58"/>
                    <a:pt x="0" y="52"/>
                    <a:pt x="0" y="43"/>
                  </a:cubicBezTo>
                  <a:cubicBezTo>
                    <a:pt x="0" y="29"/>
                    <a:pt x="12" y="23"/>
                    <a:pt x="35" y="21"/>
                  </a:cubicBezTo>
                  <a:cubicBezTo>
                    <a:pt x="35" y="19"/>
                    <a:pt x="35" y="19"/>
                    <a:pt x="35" y="19"/>
                  </a:cubicBezTo>
                  <a:cubicBezTo>
                    <a:pt x="35" y="12"/>
                    <a:pt x="31" y="9"/>
                    <a:pt x="24" y="9"/>
                  </a:cubicBezTo>
                  <a:cubicBezTo>
                    <a:pt x="18" y="9"/>
                    <a:pt x="11" y="11"/>
                    <a:pt x="5" y="14"/>
                  </a:cubicBezTo>
                  <a:cubicBezTo>
                    <a:pt x="4" y="5"/>
                    <a:pt x="4" y="5"/>
                    <a:pt x="4" y="5"/>
                  </a:cubicBezTo>
                  <a:cubicBezTo>
                    <a:pt x="10" y="2"/>
                    <a:pt x="17" y="0"/>
                    <a:pt x="25" y="0"/>
                  </a:cubicBezTo>
                  <a:cubicBezTo>
                    <a:pt x="39" y="0"/>
                    <a:pt x="45" y="6"/>
                    <a:pt x="45" y="18"/>
                  </a:cubicBezTo>
                  <a:cubicBezTo>
                    <a:pt x="45" y="57"/>
                    <a:pt x="45" y="57"/>
                    <a:pt x="45" y="57"/>
                  </a:cubicBezTo>
                  <a:lnTo>
                    <a:pt x="37" y="57"/>
                  </a:lnTo>
                  <a:close/>
                  <a:moveTo>
                    <a:pt x="35" y="29"/>
                  </a:moveTo>
                  <a:cubicBezTo>
                    <a:pt x="14" y="31"/>
                    <a:pt x="10" y="36"/>
                    <a:pt x="10" y="42"/>
                  </a:cubicBezTo>
                  <a:cubicBezTo>
                    <a:pt x="10" y="46"/>
                    <a:pt x="13" y="49"/>
                    <a:pt x="18" y="49"/>
                  </a:cubicBezTo>
                  <a:cubicBezTo>
                    <a:pt x="24" y="49"/>
                    <a:pt x="30" y="46"/>
                    <a:pt x="35" y="42"/>
                  </a:cubicBezTo>
                  <a:lnTo>
                    <a:pt x="35"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6" name="Freeform 35"/>
            <p:cNvSpPr>
              <a:spLocks/>
            </p:cNvSpPr>
            <p:nvPr/>
          </p:nvSpPr>
          <p:spPr bwMode="auto">
            <a:xfrm>
              <a:off x="3389320" y="3902081"/>
              <a:ext cx="171450" cy="319088"/>
            </a:xfrm>
            <a:custGeom>
              <a:avLst/>
              <a:gdLst>
                <a:gd name="T0" fmla="*/ 82 w 108"/>
                <a:gd name="T1" fmla="*/ 201 h 201"/>
                <a:gd name="T2" fmla="*/ 23 w 108"/>
                <a:gd name="T3" fmla="*/ 130 h 201"/>
                <a:gd name="T4" fmla="*/ 23 w 108"/>
                <a:gd name="T5" fmla="*/ 199 h 201"/>
                <a:gd name="T6" fmla="*/ 0 w 108"/>
                <a:gd name="T7" fmla="*/ 199 h 201"/>
                <a:gd name="T8" fmla="*/ 0 w 108"/>
                <a:gd name="T9" fmla="*/ 5 h 201"/>
                <a:gd name="T10" fmla="*/ 23 w 108"/>
                <a:gd name="T11" fmla="*/ 0 h 201"/>
                <a:gd name="T12" fmla="*/ 23 w 108"/>
                <a:gd name="T13" fmla="*/ 123 h 201"/>
                <a:gd name="T14" fmla="*/ 75 w 108"/>
                <a:gd name="T15" fmla="*/ 66 h 201"/>
                <a:gd name="T16" fmla="*/ 104 w 108"/>
                <a:gd name="T17" fmla="*/ 66 h 201"/>
                <a:gd name="T18" fmla="*/ 49 w 108"/>
                <a:gd name="T19" fmla="*/ 125 h 201"/>
                <a:gd name="T20" fmla="*/ 108 w 108"/>
                <a:gd name="T21" fmla="*/ 196 h 201"/>
                <a:gd name="T22" fmla="*/ 82 w 108"/>
                <a:gd name="T23"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 h="201">
                  <a:moveTo>
                    <a:pt x="82" y="201"/>
                  </a:moveTo>
                  <a:lnTo>
                    <a:pt x="23" y="130"/>
                  </a:lnTo>
                  <a:lnTo>
                    <a:pt x="23" y="199"/>
                  </a:lnTo>
                  <a:lnTo>
                    <a:pt x="0" y="199"/>
                  </a:lnTo>
                  <a:lnTo>
                    <a:pt x="0" y="5"/>
                  </a:lnTo>
                  <a:lnTo>
                    <a:pt x="23" y="0"/>
                  </a:lnTo>
                  <a:lnTo>
                    <a:pt x="23" y="123"/>
                  </a:lnTo>
                  <a:lnTo>
                    <a:pt x="75" y="66"/>
                  </a:lnTo>
                  <a:lnTo>
                    <a:pt x="104" y="66"/>
                  </a:lnTo>
                  <a:lnTo>
                    <a:pt x="49" y="125"/>
                  </a:lnTo>
                  <a:lnTo>
                    <a:pt x="108" y="196"/>
                  </a:lnTo>
                  <a:lnTo>
                    <a:pt x="82" y="2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7" name="Freeform 36"/>
            <p:cNvSpPr>
              <a:spLocks noEditPoints="1"/>
            </p:cNvSpPr>
            <p:nvPr/>
          </p:nvSpPr>
          <p:spPr bwMode="auto">
            <a:xfrm>
              <a:off x="3590932" y="4003681"/>
              <a:ext cx="180977" cy="217488"/>
            </a:xfrm>
            <a:custGeom>
              <a:avLst/>
              <a:gdLst>
                <a:gd name="T0" fmla="*/ 48 w 48"/>
                <a:gd name="T1" fmla="*/ 30 h 58"/>
                <a:gd name="T2" fmla="*/ 10 w 48"/>
                <a:gd name="T3" fmla="*/ 30 h 58"/>
                <a:gd name="T4" fmla="*/ 27 w 48"/>
                <a:gd name="T5" fmla="*/ 49 h 58"/>
                <a:gd name="T6" fmla="*/ 46 w 48"/>
                <a:gd name="T7" fmla="*/ 41 h 58"/>
                <a:gd name="T8" fmla="*/ 48 w 48"/>
                <a:gd name="T9" fmla="*/ 51 h 58"/>
                <a:gd name="T10" fmla="*/ 26 w 48"/>
                <a:gd name="T11" fmla="*/ 58 h 58"/>
                <a:gd name="T12" fmla="*/ 0 w 48"/>
                <a:gd name="T13" fmla="*/ 29 h 58"/>
                <a:gd name="T14" fmla="*/ 24 w 48"/>
                <a:gd name="T15" fmla="*/ 0 h 58"/>
                <a:gd name="T16" fmla="*/ 48 w 48"/>
                <a:gd name="T17" fmla="*/ 28 h 58"/>
                <a:gd name="T18" fmla="*/ 48 w 48"/>
                <a:gd name="T19" fmla="*/ 30 h 58"/>
                <a:gd name="T20" fmla="*/ 24 w 48"/>
                <a:gd name="T21" fmla="*/ 8 h 58"/>
                <a:gd name="T22" fmla="*/ 11 w 48"/>
                <a:gd name="T23" fmla="*/ 22 h 58"/>
                <a:gd name="T24" fmla="*/ 38 w 48"/>
                <a:gd name="T25" fmla="*/ 22 h 58"/>
                <a:gd name="T26" fmla="*/ 24 w 48"/>
                <a:gd name="T27"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8">
                  <a:moveTo>
                    <a:pt x="48" y="30"/>
                  </a:moveTo>
                  <a:cubicBezTo>
                    <a:pt x="10" y="30"/>
                    <a:pt x="10" y="30"/>
                    <a:pt x="10" y="30"/>
                  </a:cubicBezTo>
                  <a:cubicBezTo>
                    <a:pt x="11" y="43"/>
                    <a:pt x="17" y="49"/>
                    <a:pt x="27" y="49"/>
                  </a:cubicBezTo>
                  <a:cubicBezTo>
                    <a:pt x="35" y="49"/>
                    <a:pt x="40" y="46"/>
                    <a:pt x="46" y="41"/>
                  </a:cubicBezTo>
                  <a:cubicBezTo>
                    <a:pt x="48" y="51"/>
                    <a:pt x="48" y="51"/>
                    <a:pt x="48" y="51"/>
                  </a:cubicBezTo>
                  <a:cubicBezTo>
                    <a:pt x="42" y="55"/>
                    <a:pt x="35" y="58"/>
                    <a:pt x="26" y="58"/>
                  </a:cubicBezTo>
                  <a:cubicBezTo>
                    <a:pt x="11" y="58"/>
                    <a:pt x="0" y="49"/>
                    <a:pt x="0" y="29"/>
                  </a:cubicBezTo>
                  <a:cubicBezTo>
                    <a:pt x="0" y="11"/>
                    <a:pt x="10" y="0"/>
                    <a:pt x="24" y="0"/>
                  </a:cubicBezTo>
                  <a:cubicBezTo>
                    <a:pt x="41" y="0"/>
                    <a:pt x="48" y="13"/>
                    <a:pt x="48" y="28"/>
                  </a:cubicBezTo>
                  <a:lnTo>
                    <a:pt x="48" y="30"/>
                  </a:lnTo>
                  <a:close/>
                  <a:moveTo>
                    <a:pt x="24" y="8"/>
                  </a:moveTo>
                  <a:cubicBezTo>
                    <a:pt x="18" y="8"/>
                    <a:pt x="12" y="13"/>
                    <a:pt x="11" y="22"/>
                  </a:cubicBezTo>
                  <a:cubicBezTo>
                    <a:pt x="38" y="22"/>
                    <a:pt x="38" y="22"/>
                    <a:pt x="38" y="22"/>
                  </a:cubicBezTo>
                  <a:cubicBezTo>
                    <a:pt x="36" y="14"/>
                    <a:pt x="32" y="8"/>
                    <a:pt x="2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8" name="Freeform 37"/>
            <p:cNvSpPr>
              <a:spLocks noEditPoints="1"/>
            </p:cNvSpPr>
            <p:nvPr/>
          </p:nvSpPr>
          <p:spPr bwMode="auto">
            <a:xfrm>
              <a:off x="3951295" y="4003681"/>
              <a:ext cx="184149" cy="292101"/>
            </a:xfrm>
            <a:custGeom>
              <a:avLst/>
              <a:gdLst>
                <a:gd name="T0" fmla="*/ 24 w 49"/>
                <a:gd name="T1" fmla="*/ 58 h 78"/>
                <a:gd name="T2" fmla="*/ 10 w 49"/>
                <a:gd name="T3" fmla="*/ 55 h 78"/>
                <a:gd name="T4" fmla="*/ 10 w 49"/>
                <a:gd name="T5" fmla="*/ 77 h 78"/>
                <a:gd name="T6" fmla="*/ 0 w 49"/>
                <a:gd name="T7" fmla="*/ 78 h 78"/>
                <a:gd name="T8" fmla="*/ 0 w 49"/>
                <a:gd name="T9" fmla="*/ 1 h 78"/>
                <a:gd name="T10" fmla="*/ 8 w 49"/>
                <a:gd name="T11" fmla="*/ 1 h 78"/>
                <a:gd name="T12" fmla="*/ 9 w 49"/>
                <a:gd name="T13" fmla="*/ 9 h 78"/>
                <a:gd name="T14" fmla="*/ 27 w 49"/>
                <a:gd name="T15" fmla="*/ 0 h 78"/>
                <a:gd name="T16" fmla="*/ 49 w 49"/>
                <a:gd name="T17" fmla="*/ 28 h 78"/>
                <a:gd name="T18" fmla="*/ 24 w 49"/>
                <a:gd name="T19" fmla="*/ 58 h 78"/>
                <a:gd name="T20" fmla="*/ 26 w 49"/>
                <a:gd name="T21" fmla="*/ 9 h 78"/>
                <a:gd name="T22" fmla="*/ 10 w 49"/>
                <a:gd name="T23" fmla="*/ 19 h 78"/>
                <a:gd name="T24" fmla="*/ 10 w 49"/>
                <a:gd name="T25" fmla="*/ 46 h 78"/>
                <a:gd name="T26" fmla="*/ 24 w 49"/>
                <a:gd name="T27" fmla="*/ 49 h 78"/>
                <a:gd name="T28" fmla="*/ 39 w 49"/>
                <a:gd name="T29" fmla="*/ 28 h 78"/>
                <a:gd name="T30" fmla="*/ 26 w 49"/>
                <a:gd name="T31" fmla="*/ 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 h="78">
                  <a:moveTo>
                    <a:pt x="24" y="58"/>
                  </a:moveTo>
                  <a:cubicBezTo>
                    <a:pt x="19" y="58"/>
                    <a:pt x="14" y="56"/>
                    <a:pt x="10" y="55"/>
                  </a:cubicBezTo>
                  <a:cubicBezTo>
                    <a:pt x="10" y="77"/>
                    <a:pt x="10" y="77"/>
                    <a:pt x="10" y="77"/>
                  </a:cubicBezTo>
                  <a:cubicBezTo>
                    <a:pt x="0" y="78"/>
                    <a:pt x="0" y="78"/>
                    <a:pt x="0" y="78"/>
                  </a:cubicBezTo>
                  <a:cubicBezTo>
                    <a:pt x="0" y="1"/>
                    <a:pt x="0" y="1"/>
                    <a:pt x="0" y="1"/>
                  </a:cubicBezTo>
                  <a:cubicBezTo>
                    <a:pt x="8" y="1"/>
                    <a:pt x="8" y="1"/>
                    <a:pt x="8" y="1"/>
                  </a:cubicBezTo>
                  <a:cubicBezTo>
                    <a:pt x="9" y="9"/>
                    <a:pt x="9" y="9"/>
                    <a:pt x="9" y="9"/>
                  </a:cubicBezTo>
                  <a:cubicBezTo>
                    <a:pt x="14" y="5"/>
                    <a:pt x="19" y="0"/>
                    <a:pt x="27" y="0"/>
                  </a:cubicBezTo>
                  <a:cubicBezTo>
                    <a:pt x="39" y="0"/>
                    <a:pt x="49" y="9"/>
                    <a:pt x="49" y="28"/>
                  </a:cubicBezTo>
                  <a:cubicBezTo>
                    <a:pt x="49" y="48"/>
                    <a:pt x="38" y="58"/>
                    <a:pt x="24" y="58"/>
                  </a:cubicBezTo>
                  <a:close/>
                  <a:moveTo>
                    <a:pt x="26" y="9"/>
                  </a:moveTo>
                  <a:cubicBezTo>
                    <a:pt x="20" y="9"/>
                    <a:pt x="15" y="13"/>
                    <a:pt x="10" y="19"/>
                  </a:cubicBezTo>
                  <a:cubicBezTo>
                    <a:pt x="10" y="46"/>
                    <a:pt x="10" y="46"/>
                    <a:pt x="10" y="46"/>
                  </a:cubicBezTo>
                  <a:cubicBezTo>
                    <a:pt x="14" y="48"/>
                    <a:pt x="18" y="49"/>
                    <a:pt x="24" y="49"/>
                  </a:cubicBezTo>
                  <a:cubicBezTo>
                    <a:pt x="32" y="49"/>
                    <a:pt x="39" y="42"/>
                    <a:pt x="39" y="28"/>
                  </a:cubicBezTo>
                  <a:cubicBezTo>
                    <a:pt x="39" y="16"/>
                    <a:pt x="33" y="9"/>
                    <a:pt x="26"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9" name="Freeform 38"/>
            <p:cNvSpPr>
              <a:spLocks noEditPoints="1"/>
            </p:cNvSpPr>
            <p:nvPr/>
          </p:nvSpPr>
          <p:spPr bwMode="auto">
            <a:xfrm>
              <a:off x="4191009" y="4003681"/>
              <a:ext cx="192088" cy="217488"/>
            </a:xfrm>
            <a:custGeom>
              <a:avLst/>
              <a:gdLst>
                <a:gd name="T0" fmla="*/ 25 w 51"/>
                <a:gd name="T1" fmla="*/ 58 h 58"/>
                <a:gd name="T2" fmla="*/ 0 w 51"/>
                <a:gd name="T3" fmla="*/ 29 h 58"/>
                <a:gd name="T4" fmla="*/ 25 w 51"/>
                <a:gd name="T5" fmla="*/ 0 h 58"/>
                <a:gd name="T6" fmla="*/ 51 w 51"/>
                <a:gd name="T7" fmla="*/ 29 h 58"/>
                <a:gd name="T8" fmla="*/ 25 w 51"/>
                <a:gd name="T9" fmla="*/ 58 h 58"/>
                <a:gd name="T10" fmla="*/ 25 w 51"/>
                <a:gd name="T11" fmla="*/ 9 h 58"/>
                <a:gd name="T12" fmla="*/ 10 w 51"/>
                <a:gd name="T13" fmla="*/ 29 h 58"/>
                <a:gd name="T14" fmla="*/ 25 w 51"/>
                <a:gd name="T15" fmla="*/ 49 h 58"/>
                <a:gd name="T16" fmla="*/ 41 w 51"/>
                <a:gd name="T17" fmla="*/ 29 h 58"/>
                <a:gd name="T18" fmla="*/ 25 w 51"/>
                <a:gd name="T19" fmla="*/ 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58">
                  <a:moveTo>
                    <a:pt x="25" y="58"/>
                  </a:moveTo>
                  <a:cubicBezTo>
                    <a:pt x="11" y="58"/>
                    <a:pt x="0" y="47"/>
                    <a:pt x="0" y="29"/>
                  </a:cubicBezTo>
                  <a:cubicBezTo>
                    <a:pt x="0" y="11"/>
                    <a:pt x="11" y="0"/>
                    <a:pt x="25" y="0"/>
                  </a:cubicBezTo>
                  <a:cubicBezTo>
                    <a:pt x="40" y="0"/>
                    <a:pt x="51" y="11"/>
                    <a:pt x="51" y="29"/>
                  </a:cubicBezTo>
                  <a:cubicBezTo>
                    <a:pt x="51" y="47"/>
                    <a:pt x="40" y="58"/>
                    <a:pt x="25" y="58"/>
                  </a:cubicBezTo>
                  <a:close/>
                  <a:moveTo>
                    <a:pt x="25" y="9"/>
                  </a:moveTo>
                  <a:cubicBezTo>
                    <a:pt x="15" y="9"/>
                    <a:pt x="10" y="18"/>
                    <a:pt x="10" y="29"/>
                  </a:cubicBezTo>
                  <a:cubicBezTo>
                    <a:pt x="10" y="41"/>
                    <a:pt x="16" y="49"/>
                    <a:pt x="25" y="49"/>
                  </a:cubicBezTo>
                  <a:cubicBezTo>
                    <a:pt x="36" y="49"/>
                    <a:pt x="41" y="41"/>
                    <a:pt x="41" y="29"/>
                  </a:cubicBezTo>
                  <a:cubicBezTo>
                    <a:pt x="41" y="18"/>
                    <a:pt x="35" y="9"/>
                    <a:pt x="2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40" name="Freeform 39"/>
            <p:cNvSpPr>
              <a:spLocks/>
            </p:cNvSpPr>
            <p:nvPr/>
          </p:nvSpPr>
          <p:spPr bwMode="auto">
            <a:xfrm>
              <a:off x="4435484" y="4003681"/>
              <a:ext cx="160338" cy="217488"/>
            </a:xfrm>
            <a:custGeom>
              <a:avLst/>
              <a:gdLst>
                <a:gd name="T0" fmla="*/ 21 w 43"/>
                <a:gd name="T1" fmla="*/ 58 h 58"/>
                <a:gd name="T2" fmla="*/ 0 w 43"/>
                <a:gd name="T3" fmla="*/ 53 h 58"/>
                <a:gd name="T4" fmla="*/ 2 w 43"/>
                <a:gd name="T5" fmla="*/ 43 h 58"/>
                <a:gd name="T6" fmla="*/ 21 w 43"/>
                <a:gd name="T7" fmla="*/ 49 h 58"/>
                <a:gd name="T8" fmla="*/ 33 w 43"/>
                <a:gd name="T9" fmla="*/ 42 h 58"/>
                <a:gd name="T10" fmla="*/ 20 w 43"/>
                <a:gd name="T11" fmla="*/ 33 h 58"/>
                <a:gd name="T12" fmla="*/ 1 w 43"/>
                <a:gd name="T13" fmla="*/ 16 h 58"/>
                <a:gd name="T14" fmla="*/ 21 w 43"/>
                <a:gd name="T15" fmla="*/ 0 h 58"/>
                <a:gd name="T16" fmla="*/ 39 w 43"/>
                <a:gd name="T17" fmla="*/ 4 h 58"/>
                <a:gd name="T18" fmla="*/ 38 w 43"/>
                <a:gd name="T19" fmla="*/ 14 h 58"/>
                <a:gd name="T20" fmla="*/ 21 w 43"/>
                <a:gd name="T21" fmla="*/ 9 h 58"/>
                <a:gd name="T22" fmla="*/ 11 w 43"/>
                <a:gd name="T23" fmla="*/ 15 h 58"/>
                <a:gd name="T24" fmla="*/ 23 w 43"/>
                <a:gd name="T25" fmla="*/ 23 h 58"/>
                <a:gd name="T26" fmla="*/ 43 w 43"/>
                <a:gd name="T27" fmla="*/ 41 h 58"/>
                <a:gd name="T28" fmla="*/ 21 w 43"/>
                <a:gd name="T29"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8">
                  <a:moveTo>
                    <a:pt x="21" y="58"/>
                  </a:moveTo>
                  <a:cubicBezTo>
                    <a:pt x="13" y="58"/>
                    <a:pt x="5" y="55"/>
                    <a:pt x="0" y="53"/>
                  </a:cubicBezTo>
                  <a:cubicBezTo>
                    <a:pt x="2" y="43"/>
                    <a:pt x="2" y="43"/>
                    <a:pt x="2" y="43"/>
                  </a:cubicBezTo>
                  <a:cubicBezTo>
                    <a:pt x="7" y="47"/>
                    <a:pt x="14" y="49"/>
                    <a:pt x="21" y="49"/>
                  </a:cubicBezTo>
                  <a:cubicBezTo>
                    <a:pt x="29" y="49"/>
                    <a:pt x="33" y="47"/>
                    <a:pt x="33" y="42"/>
                  </a:cubicBezTo>
                  <a:cubicBezTo>
                    <a:pt x="33" y="37"/>
                    <a:pt x="30" y="35"/>
                    <a:pt x="20" y="33"/>
                  </a:cubicBezTo>
                  <a:cubicBezTo>
                    <a:pt x="7" y="29"/>
                    <a:pt x="1" y="25"/>
                    <a:pt x="1" y="16"/>
                  </a:cubicBezTo>
                  <a:cubicBezTo>
                    <a:pt x="1" y="7"/>
                    <a:pt x="9" y="0"/>
                    <a:pt x="21" y="0"/>
                  </a:cubicBezTo>
                  <a:cubicBezTo>
                    <a:pt x="28" y="0"/>
                    <a:pt x="34" y="2"/>
                    <a:pt x="39" y="4"/>
                  </a:cubicBezTo>
                  <a:cubicBezTo>
                    <a:pt x="38" y="14"/>
                    <a:pt x="38" y="14"/>
                    <a:pt x="38" y="14"/>
                  </a:cubicBezTo>
                  <a:cubicBezTo>
                    <a:pt x="33" y="11"/>
                    <a:pt x="26" y="9"/>
                    <a:pt x="21" y="9"/>
                  </a:cubicBezTo>
                  <a:cubicBezTo>
                    <a:pt x="14" y="9"/>
                    <a:pt x="11" y="11"/>
                    <a:pt x="11" y="15"/>
                  </a:cubicBezTo>
                  <a:cubicBezTo>
                    <a:pt x="11" y="19"/>
                    <a:pt x="14" y="21"/>
                    <a:pt x="23" y="23"/>
                  </a:cubicBezTo>
                  <a:cubicBezTo>
                    <a:pt x="36" y="27"/>
                    <a:pt x="43" y="31"/>
                    <a:pt x="43" y="41"/>
                  </a:cubicBezTo>
                  <a:cubicBezTo>
                    <a:pt x="43" y="51"/>
                    <a:pt x="35" y="58"/>
                    <a:pt x="2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41" name="Freeform 40"/>
            <p:cNvSpPr>
              <a:spLocks/>
            </p:cNvSpPr>
            <p:nvPr/>
          </p:nvSpPr>
          <p:spPr bwMode="auto">
            <a:xfrm>
              <a:off x="4645036" y="4003681"/>
              <a:ext cx="157162" cy="217488"/>
            </a:xfrm>
            <a:custGeom>
              <a:avLst/>
              <a:gdLst>
                <a:gd name="T0" fmla="*/ 20 w 42"/>
                <a:gd name="T1" fmla="*/ 58 h 58"/>
                <a:gd name="T2" fmla="*/ 0 w 42"/>
                <a:gd name="T3" fmla="*/ 53 h 58"/>
                <a:gd name="T4" fmla="*/ 1 w 42"/>
                <a:gd name="T5" fmla="*/ 43 h 58"/>
                <a:gd name="T6" fmla="*/ 21 w 42"/>
                <a:gd name="T7" fmla="*/ 49 h 58"/>
                <a:gd name="T8" fmla="*/ 32 w 42"/>
                <a:gd name="T9" fmla="*/ 42 h 58"/>
                <a:gd name="T10" fmla="*/ 19 w 42"/>
                <a:gd name="T11" fmla="*/ 33 h 58"/>
                <a:gd name="T12" fmla="*/ 1 w 42"/>
                <a:gd name="T13" fmla="*/ 16 h 58"/>
                <a:gd name="T14" fmla="*/ 20 w 42"/>
                <a:gd name="T15" fmla="*/ 0 h 58"/>
                <a:gd name="T16" fmla="*/ 39 w 42"/>
                <a:gd name="T17" fmla="*/ 4 h 58"/>
                <a:gd name="T18" fmla="*/ 37 w 42"/>
                <a:gd name="T19" fmla="*/ 14 h 58"/>
                <a:gd name="T20" fmla="*/ 20 w 42"/>
                <a:gd name="T21" fmla="*/ 9 h 58"/>
                <a:gd name="T22" fmla="*/ 11 w 42"/>
                <a:gd name="T23" fmla="*/ 15 h 58"/>
                <a:gd name="T24" fmla="*/ 22 w 42"/>
                <a:gd name="T25" fmla="*/ 23 h 58"/>
                <a:gd name="T26" fmla="*/ 42 w 42"/>
                <a:gd name="T27" fmla="*/ 41 h 58"/>
                <a:gd name="T28" fmla="*/ 20 w 42"/>
                <a:gd name="T29"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58">
                  <a:moveTo>
                    <a:pt x="20" y="58"/>
                  </a:moveTo>
                  <a:cubicBezTo>
                    <a:pt x="13" y="58"/>
                    <a:pt x="5" y="55"/>
                    <a:pt x="0" y="53"/>
                  </a:cubicBezTo>
                  <a:cubicBezTo>
                    <a:pt x="1" y="43"/>
                    <a:pt x="1" y="43"/>
                    <a:pt x="1" y="43"/>
                  </a:cubicBezTo>
                  <a:cubicBezTo>
                    <a:pt x="7" y="47"/>
                    <a:pt x="13" y="49"/>
                    <a:pt x="21" y="49"/>
                  </a:cubicBezTo>
                  <a:cubicBezTo>
                    <a:pt x="28" y="49"/>
                    <a:pt x="32" y="47"/>
                    <a:pt x="32" y="42"/>
                  </a:cubicBezTo>
                  <a:cubicBezTo>
                    <a:pt x="32" y="37"/>
                    <a:pt x="29" y="35"/>
                    <a:pt x="19" y="33"/>
                  </a:cubicBezTo>
                  <a:cubicBezTo>
                    <a:pt x="6" y="29"/>
                    <a:pt x="1" y="25"/>
                    <a:pt x="1" y="16"/>
                  </a:cubicBezTo>
                  <a:cubicBezTo>
                    <a:pt x="1" y="7"/>
                    <a:pt x="8" y="0"/>
                    <a:pt x="20" y="0"/>
                  </a:cubicBezTo>
                  <a:cubicBezTo>
                    <a:pt x="27" y="0"/>
                    <a:pt x="33" y="2"/>
                    <a:pt x="39" y="4"/>
                  </a:cubicBezTo>
                  <a:cubicBezTo>
                    <a:pt x="37" y="14"/>
                    <a:pt x="37" y="14"/>
                    <a:pt x="37" y="14"/>
                  </a:cubicBezTo>
                  <a:cubicBezTo>
                    <a:pt x="32" y="11"/>
                    <a:pt x="26" y="9"/>
                    <a:pt x="20" y="9"/>
                  </a:cubicBezTo>
                  <a:cubicBezTo>
                    <a:pt x="14" y="9"/>
                    <a:pt x="11" y="11"/>
                    <a:pt x="11" y="15"/>
                  </a:cubicBezTo>
                  <a:cubicBezTo>
                    <a:pt x="11" y="19"/>
                    <a:pt x="13" y="21"/>
                    <a:pt x="22" y="23"/>
                  </a:cubicBezTo>
                  <a:cubicBezTo>
                    <a:pt x="36" y="27"/>
                    <a:pt x="42" y="31"/>
                    <a:pt x="42" y="41"/>
                  </a:cubicBezTo>
                  <a:cubicBezTo>
                    <a:pt x="42" y="51"/>
                    <a:pt x="34" y="58"/>
                    <a:pt x="20"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42" name="Freeform 41"/>
            <p:cNvSpPr>
              <a:spLocks noEditPoints="1"/>
            </p:cNvSpPr>
            <p:nvPr/>
          </p:nvSpPr>
          <p:spPr bwMode="auto">
            <a:xfrm>
              <a:off x="4867284" y="3917956"/>
              <a:ext cx="47626" cy="300040"/>
            </a:xfrm>
            <a:custGeom>
              <a:avLst/>
              <a:gdLst>
                <a:gd name="T0" fmla="*/ 6 w 13"/>
                <a:gd name="T1" fmla="*/ 13 h 80"/>
                <a:gd name="T2" fmla="*/ 0 w 13"/>
                <a:gd name="T3" fmla="*/ 7 h 80"/>
                <a:gd name="T4" fmla="*/ 6 w 13"/>
                <a:gd name="T5" fmla="*/ 0 h 80"/>
                <a:gd name="T6" fmla="*/ 13 w 13"/>
                <a:gd name="T7" fmla="*/ 7 h 80"/>
                <a:gd name="T8" fmla="*/ 6 w 13"/>
                <a:gd name="T9" fmla="*/ 13 h 80"/>
                <a:gd name="T10" fmla="*/ 1 w 13"/>
                <a:gd name="T11" fmla="*/ 80 h 80"/>
                <a:gd name="T12" fmla="*/ 1 w 13"/>
                <a:gd name="T13" fmla="*/ 24 h 80"/>
                <a:gd name="T14" fmla="*/ 11 w 13"/>
                <a:gd name="T15" fmla="*/ 24 h 80"/>
                <a:gd name="T16" fmla="*/ 11 w 13"/>
                <a:gd name="T17" fmla="*/ 80 h 80"/>
                <a:gd name="T18" fmla="*/ 1 w 13"/>
                <a:gd name="T19"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80">
                  <a:moveTo>
                    <a:pt x="6" y="13"/>
                  </a:moveTo>
                  <a:cubicBezTo>
                    <a:pt x="3" y="13"/>
                    <a:pt x="0" y="10"/>
                    <a:pt x="0" y="7"/>
                  </a:cubicBezTo>
                  <a:cubicBezTo>
                    <a:pt x="0" y="3"/>
                    <a:pt x="3" y="0"/>
                    <a:pt x="6" y="0"/>
                  </a:cubicBezTo>
                  <a:cubicBezTo>
                    <a:pt x="10" y="0"/>
                    <a:pt x="13" y="3"/>
                    <a:pt x="13" y="7"/>
                  </a:cubicBezTo>
                  <a:cubicBezTo>
                    <a:pt x="13" y="10"/>
                    <a:pt x="10" y="13"/>
                    <a:pt x="6" y="13"/>
                  </a:cubicBezTo>
                  <a:close/>
                  <a:moveTo>
                    <a:pt x="1" y="80"/>
                  </a:moveTo>
                  <a:cubicBezTo>
                    <a:pt x="1" y="24"/>
                    <a:pt x="1" y="24"/>
                    <a:pt x="1" y="24"/>
                  </a:cubicBezTo>
                  <a:cubicBezTo>
                    <a:pt x="11" y="24"/>
                    <a:pt x="11" y="24"/>
                    <a:pt x="11" y="24"/>
                  </a:cubicBezTo>
                  <a:cubicBezTo>
                    <a:pt x="11" y="80"/>
                    <a:pt x="11" y="80"/>
                    <a:pt x="11" y="80"/>
                  </a:cubicBezTo>
                  <a:lnTo>
                    <a:pt x="1"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43" name="Freeform 42"/>
            <p:cNvSpPr>
              <a:spLocks noEditPoints="1"/>
            </p:cNvSpPr>
            <p:nvPr/>
          </p:nvSpPr>
          <p:spPr bwMode="auto">
            <a:xfrm>
              <a:off x="4989523" y="3902081"/>
              <a:ext cx="184149" cy="319088"/>
            </a:xfrm>
            <a:custGeom>
              <a:avLst/>
              <a:gdLst>
                <a:gd name="T0" fmla="*/ 22 w 49"/>
                <a:gd name="T1" fmla="*/ 85 h 85"/>
                <a:gd name="T2" fmla="*/ 0 w 49"/>
                <a:gd name="T3" fmla="*/ 81 h 85"/>
                <a:gd name="T4" fmla="*/ 0 w 49"/>
                <a:gd name="T5" fmla="*/ 2 h 85"/>
                <a:gd name="T6" fmla="*/ 10 w 49"/>
                <a:gd name="T7" fmla="*/ 0 h 85"/>
                <a:gd name="T8" fmla="*/ 10 w 49"/>
                <a:gd name="T9" fmla="*/ 35 h 85"/>
                <a:gd name="T10" fmla="*/ 27 w 49"/>
                <a:gd name="T11" fmla="*/ 27 h 85"/>
                <a:gd name="T12" fmla="*/ 49 w 49"/>
                <a:gd name="T13" fmla="*/ 55 h 85"/>
                <a:gd name="T14" fmla="*/ 22 w 49"/>
                <a:gd name="T15" fmla="*/ 85 h 85"/>
                <a:gd name="T16" fmla="*/ 26 w 49"/>
                <a:gd name="T17" fmla="*/ 36 h 85"/>
                <a:gd name="T18" fmla="*/ 10 w 49"/>
                <a:gd name="T19" fmla="*/ 46 h 85"/>
                <a:gd name="T20" fmla="*/ 10 w 49"/>
                <a:gd name="T21" fmla="*/ 74 h 85"/>
                <a:gd name="T22" fmla="*/ 22 w 49"/>
                <a:gd name="T23" fmla="*/ 76 h 85"/>
                <a:gd name="T24" fmla="*/ 38 w 49"/>
                <a:gd name="T25" fmla="*/ 55 h 85"/>
                <a:gd name="T26" fmla="*/ 26 w 49"/>
                <a:gd name="T27" fmla="*/ 3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 h="85">
                  <a:moveTo>
                    <a:pt x="22" y="85"/>
                  </a:moveTo>
                  <a:cubicBezTo>
                    <a:pt x="13" y="85"/>
                    <a:pt x="7" y="83"/>
                    <a:pt x="0" y="81"/>
                  </a:cubicBezTo>
                  <a:cubicBezTo>
                    <a:pt x="0" y="2"/>
                    <a:pt x="0" y="2"/>
                    <a:pt x="0" y="2"/>
                  </a:cubicBezTo>
                  <a:cubicBezTo>
                    <a:pt x="10" y="0"/>
                    <a:pt x="10" y="0"/>
                    <a:pt x="10" y="0"/>
                  </a:cubicBezTo>
                  <a:cubicBezTo>
                    <a:pt x="10" y="35"/>
                    <a:pt x="10" y="35"/>
                    <a:pt x="10" y="35"/>
                  </a:cubicBezTo>
                  <a:cubicBezTo>
                    <a:pt x="14" y="31"/>
                    <a:pt x="20" y="27"/>
                    <a:pt x="27" y="27"/>
                  </a:cubicBezTo>
                  <a:cubicBezTo>
                    <a:pt x="39" y="27"/>
                    <a:pt x="49" y="36"/>
                    <a:pt x="49" y="55"/>
                  </a:cubicBezTo>
                  <a:cubicBezTo>
                    <a:pt x="49" y="75"/>
                    <a:pt x="38" y="85"/>
                    <a:pt x="22" y="85"/>
                  </a:cubicBezTo>
                  <a:close/>
                  <a:moveTo>
                    <a:pt x="26" y="36"/>
                  </a:moveTo>
                  <a:cubicBezTo>
                    <a:pt x="20" y="36"/>
                    <a:pt x="15" y="40"/>
                    <a:pt x="10" y="46"/>
                  </a:cubicBezTo>
                  <a:cubicBezTo>
                    <a:pt x="10" y="74"/>
                    <a:pt x="10" y="74"/>
                    <a:pt x="10" y="74"/>
                  </a:cubicBezTo>
                  <a:cubicBezTo>
                    <a:pt x="14" y="75"/>
                    <a:pt x="17" y="76"/>
                    <a:pt x="22" y="76"/>
                  </a:cubicBezTo>
                  <a:cubicBezTo>
                    <a:pt x="32" y="76"/>
                    <a:pt x="38" y="69"/>
                    <a:pt x="38" y="55"/>
                  </a:cubicBezTo>
                  <a:cubicBezTo>
                    <a:pt x="38" y="43"/>
                    <a:pt x="33" y="36"/>
                    <a:pt x="2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44" name="Freeform 43"/>
            <p:cNvSpPr>
              <a:spLocks/>
            </p:cNvSpPr>
            <p:nvPr/>
          </p:nvSpPr>
          <p:spPr bwMode="auto">
            <a:xfrm>
              <a:off x="5241934" y="3902081"/>
              <a:ext cx="41275" cy="315915"/>
            </a:xfrm>
            <a:custGeom>
              <a:avLst/>
              <a:gdLst>
                <a:gd name="T0" fmla="*/ 0 w 26"/>
                <a:gd name="T1" fmla="*/ 199 h 199"/>
                <a:gd name="T2" fmla="*/ 0 w 26"/>
                <a:gd name="T3" fmla="*/ 5 h 199"/>
                <a:gd name="T4" fmla="*/ 26 w 26"/>
                <a:gd name="T5" fmla="*/ 0 h 199"/>
                <a:gd name="T6" fmla="*/ 26 w 26"/>
                <a:gd name="T7" fmla="*/ 199 h 199"/>
                <a:gd name="T8" fmla="*/ 0 w 26"/>
                <a:gd name="T9" fmla="*/ 199 h 199"/>
              </a:gdLst>
              <a:ahLst/>
              <a:cxnLst>
                <a:cxn ang="0">
                  <a:pos x="T0" y="T1"/>
                </a:cxn>
                <a:cxn ang="0">
                  <a:pos x="T2" y="T3"/>
                </a:cxn>
                <a:cxn ang="0">
                  <a:pos x="T4" y="T5"/>
                </a:cxn>
                <a:cxn ang="0">
                  <a:pos x="T6" y="T7"/>
                </a:cxn>
                <a:cxn ang="0">
                  <a:pos x="T8" y="T9"/>
                </a:cxn>
              </a:cxnLst>
              <a:rect l="0" t="0" r="r" b="b"/>
              <a:pathLst>
                <a:path w="26" h="199">
                  <a:moveTo>
                    <a:pt x="0" y="199"/>
                  </a:moveTo>
                  <a:lnTo>
                    <a:pt x="0" y="5"/>
                  </a:lnTo>
                  <a:lnTo>
                    <a:pt x="26" y="0"/>
                  </a:lnTo>
                  <a:lnTo>
                    <a:pt x="26" y="199"/>
                  </a:lnTo>
                  <a:lnTo>
                    <a:pt x="0" y="1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45" name="Freeform 44"/>
            <p:cNvSpPr>
              <a:spLocks noEditPoints="1"/>
            </p:cNvSpPr>
            <p:nvPr/>
          </p:nvSpPr>
          <p:spPr bwMode="auto">
            <a:xfrm>
              <a:off x="5349886" y="4003681"/>
              <a:ext cx="180977" cy="217488"/>
            </a:xfrm>
            <a:custGeom>
              <a:avLst/>
              <a:gdLst>
                <a:gd name="T0" fmla="*/ 48 w 48"/>
                <a:gd name="T1" fmla="*/ 30 h 58"/>
                <a:gd name="T2" fmla="*/ 11 w 48"/>
                <a:gd name="T3" fmla="*/ 30 h 58"/>
                <a:gd name="T4" fmla="*/ 27 w 48"/>
                <a:gd name="T5" fmla="*/ 49 h 58"/>
                <a:gd name="T6" fmla="*/ 47 w 48"/>
                <a:gd name="T7" fmla="*/ 41 h 58"/>
                <a:gd name="T8" fmla="*/ 48 w 48"/>
                <a:gd name="T9" fmla="*/ 51 h 58"/>
                <a:gd name="T10" fmla="*/ 26 w 48"/>
                <a:gd name="T11" fmla="*/ 58 h 58"/>
                <a:gd name="T12" fmla="*/ 0 w 48"/>
                <a:gd name="T13" fmla="*/ 29 h 58"/>
                <a:gd name="T14" fmla="*/ 25 w 48"/>
                <a:gd name="T15" fmla="*/ 0 h 58"/>
                <a:gd name="T16" fmla="*/ 48 w 48"/>
                <a:gd name="T17" fmla="*/ 28 h 58"/>
                <a:gd name="T18" fmla="*/ 48 w 48"/>
                <a:gd name="T19" fmla="*/ 30 h 58"/>
                <a:gd name="T20" fmla="*/ 25 w 48"/>
                <a:gd name="T21" fmla="*/ 8 h 58"/>
                <a:gd name="T22" fmla="*/ 11 w 48"/>
                <a:gd name="T23" fmla="*/ 22 h 58"/>
                <a:gd name="T24" fmla="*/ 38 w 48"/>
                <a:gd name="T25" fmla="*/ 22 h 58"/>
                <a:gd name="T26" fmla="*/ 25 w 48"/>
                <a:gd name="T27"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8">
                  <a:moveTo>
                    <a:pt x="48" y="30"/>
                  </a:moveTo>
                  <a:cubicBezTo>
                    <a:pt x="11" y="30"/>
                    <a:pt x="11" y="30"/>
                    <a:pt x="11" y="30"/>
                  </a:cubicBezTo>
                  <a:cubicBezTo>
                    <a:pt x="11" y="43"/>
                    <a:pt x="17" y="49"/>
                    <a:pt x="27" y="49"/>
                  </a:cubicBezTo>
                  <a:cubicBezTo>
                    <a:pt x="35" y="49"/>
                    <a:pt x="41" y="46"/>
                    <a:pt x="47" y="41"/>
                  </a:cubicBezTo>
                  <a:cubicBezTo>
                    <a:pt x="48" y="51"/>
                    <a:pt x="48" y="51"/>
                    <a:pt x="48" y="51"/>
                  </a:cubicBezTo>
                  <a:cubicBezTo>
                    <a:pt x="42" y="55"/>
                    <a:pt x="35" y="58"/>
                    <a:pt x="26" y="58"/>
                  </a:cubicBezTo>
                  <a:cubicBezTo>
                    <a:pt x="12" y="58"/>
                    <a:pt x="0" y="49"/>
                    <a:pt x="0" y="29"/>
                  </a:cubicBezTo>
                  <a:cubicBezTo>
                    <a:pt x="0" y="11"/>
                    <a:pt x="11" y="0"/>
                    <a:pt x="25" y="0"/>
                  </a:cubicBezTo>
                  <a:cubicBezTo>
                    <a:pt x="41" y="0"/>
                    <a:pt x="48" y="13"/>
                    <a:pt x="48" y="28"/>
                  </a:cubicBezTo>
                  <a:lnTo>
                    <a:pt x="48" y="30"/>
                  </a:lnTo>
                  <a:close/>
                  <a:moveTo>
                    <a:pt x="25" y="8"/>
                  </a:moveTo>
                  <a:cubicBezTo>
                    <a:pt x="18" y="8"/>
                    <a:pt x="13" y="13"/>
                    <a:pt x="11" y="22"/>
                  </a:cubicBezTo>
                  <a:cubicBezTo>
                    <a:pt x="38" y="22"/>
                    <a:pt x="38" y="22"/>
                    <a:pt x="38" y="22"/>
                  </a:cubicBezTo>
                  <a:cubicBezTo>
                    <a:pt x="37" y="14"/>
                    <a:pt x="33" y="8"/>
                    <a:pt x="25"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46" name="Freeform 45"/>
            <p:cNvSpPr>
              <a:spLocks noEditPoints="1"/>
            </p:cNvSpPr>
            <p:nvPr/>
          </p:nvSpPr>
          <p:spPr bwMode="auto">
            <a:xfrm>
              <a:off x="1423990" y="2571753"/>
              <a:ext cx="1101727" cy="1090617"/>
            </a:xfrm>
            <a:custGeom>
              <a:avLst/>
              <a:gdLst>
                <a:gd name="T0" fmla="*/ 191 w 294"/>
                <a:gd name="T1" fmla="*/ 40 h 291"/>
                <a:gd name="T2" fmla="*/ 61 w 294"/>
                <a:gd name="T3" fmla="*/ 40 h 291"/>
                <a:gd name="T4" fmla="*/ 40 w 294"/>
                <a:gd name="T5" fmla="*/ 61 h 291"/>
                <a:gd name="T6" fmla="*/ 191 w 294"/>
                <a:gd name="T7" fmla="*/ 61 h 291"/>
                <a:gd name="T8" fmla="*/ 232 w 294"/>
                <a:gd name="T9" fmla="*/ 101 h 291"/>
                <a:gd name="T10" fmla="*/ 232 w 294"/>
                <a:gd name="T11" fmla="*/ 291 h 291"/>
                <a:gd name="T12" fmla="*/ 253 w 294"/>
                <a:gd name="T13" fmla="*/ 291 h 291"/>
                <a:gd name="T14" fmla="*/ 253 w 294"/>
                <a:gd name="T15" fmla="*/ 101 h 291"/>
                <a:gd name="T16" fmla="*/ 191 w 294"/>
                <a:gd name="T17" fmla="*/ 40 h 291"/>
                <a:gd name="T18" fmla="*/ 294 w 294"/>
                <a:gd name="T19" fmla="*/ 291 h 291"/>
                <a:gd name="T20" fmla="*/ 294 w 294"/>
                <a:gd name="T21" fmla="*/ 101 h 291"/>
                <a:gd name="T22" fmla="*/ 191 w 294"/>
                <a:gd name="T23" fmla="*/ 0 h 291"/>
                <a:gd name="T24" fmla="*/ 101 w 294"/>
                <a:gd name="T25" fmla="*/ 0 h 291"/>
                <a:gd name="T26" fmla="*/ 81 w 294"/>
                <a:gd name="T27" fmla="*/ 20 h 291"/>
                <a:gd name="T28" fmla="*/ 191 w 294"/>
                <a:gd name="T29" fmla="*/ 20 h 291"/>
                <a:gd name="T30" fmla="*/ 274 w 294"/>
                <a:gd name="T31" fmla="*/ 101 h 291"/>
                <a:gd name="T32" fmla="*/ 274 w 294"/>
                <a:gd name="T33" fmla="*/ 291 h 291"/>
                <a:gd name="T34" fmla="*/ 294 w 294"/>
                <a:gd name="T35" fmla="*/ 291 h 291"/>
                <a:gd name="T36" fmla="*/ 191 w 294"/>
                <a:gd name="T37" fmla="*/ 81 h 291"/>
                <a:gd name="T38" fmla="*/ 20 w 294"/>
                <a:gd name="T39" fmla="*/ 81 h 291"/>
                <a:gd name="T40" fmla="*/ 0 w 294"/>
                <a:gd name="T41" fmla="*/ 101 h 291"/>
                <a:gd name="T42" fmla="*/ 1 w 294"/>
                <a:gd name="T43" fmla="*/ 101 h 291"/>
                <a:gd name="T44" fmla="*/ 0 w 294"/>
                <a:gd name="T45" fmla="*/ 101 h 291"/>
                <a:gd name="T46" fmla="*/ 0 w 294"/>
                <a:gd name="T47" fmla="*/ 190 h 291"/>
                <a:gd name="T48" fmla="*/ 91 w 294"/>
                <a:gd name="T49" fmla="*/ 291 h 291"/>
                <a:gd name="T50" fmla="*/ 110 w 294"/>
                <a:gd name="T51" fmla="*/ 271 h 291"/>
                <a:gd name="T52" fmla="*/ 104 w 294"/>
                <a:gd name="T53" fmla="*/ 271 h 291"/>
                <a:gd name="T54" fmla="*/ 21 w 294"/>
                <a:gd name="T55" fmla="*/ 190 h 291"/>
                <a:gd name="T56" fmla="*/ 21 w 294"/>
                <a:gd name="T57" fmla="*/ 101 h 291"/>
                <a:gd name="T58" fmla="*/ 42 w 294"/>
                <a:gd name="T59" fmla="*/ 101 h 291"/>
                <a:gd name="T60" fmla="*/ 42 w 294"/>
                <a:gd name="T61" fmla="*/ 190 h 291"/>
                <a:gd name="T62" fmla="*/ 104 w 294"/>
                <a:gd name="T63" fmla="*/ 251 h 291"/>
                <a:gd name="T64" fmla="*/ 130 w 294"/>
                <a:gd name="T65" fmla="*/ 251 h 291"/>
                <a:gd name="T66" fmla="*/ 150 w 294"/>
                <a:gd name="T67" fmla="*/ 230 h 291"/>
                <a:gd name="T68" fmla="*/ 104 w 294"/>
                <a:gd name="T69" fmla="*/ 230 h 291"/>
                <a:gd name="T70" fmla="*/ 63 w 294"/>
                <a:gd name="T71" fmla="*/ 190 h 291"/>
                <a:gd name="T72" fmla="*/ 63 w 294"/>
                <a:gd name="T73" fmla="*/ 101 h 291"/>
                <a:gd name="T74" fmla="*/ 83 w 294"/>
                <a:gd name="T75" fmla="*/ 101 h 291"/>
                <a:gd name="T76" fmla="*/ 83 w 294"/>
                <a:gd name="T77" fmla="*/ 190 h 291"/>
                <a:gd name="T78" fmla="*/ 104 w 294"/>
                <a:gd name="T79" fmla="*/ 210 h 291"/>
                <a:gd name="T80" fmla="*/ 170 w 294"/>
                <a:gd name="T81" fmla="*/ 210 h 291"/>
                <a:gd name="T82" fmla="*/ 190 w 294"/>
                <a:gd name="T83" fmla="*/ 190 h 291"/>
                <a:gd name="T84" fmla="*/ 104 w 294"/>
                <a:gd name="T85" fmla="*/ 190 h 291"/>
                <a:gd name="T86" fmla="*/ 104 w 294"/>
                <a:gd name="T87" fmla="*/ 101 h 291"/>
                <a:gd name="T88" fmla="*/ 191 w 294"/>
                <a:gd name="T89" fmla="*/ 101 h 291"/>
                <a:gd name="T90" fmla="*/ 191 w 294"/>
                <a:gd name="T91" fmla="*/ 291 h 291"/>
                <a:gd name="T92" fmla="*/ 211 w 294"/>
                <a:gd name="T93" fmla="*/ 291 h 291"/>
                <a:gd name="T94" fmla="*/ 211 w 294"/>
                <a:gd name="T95" fmla="*/ 101 h 291"/>
                <a:gd name="T96" fmla="*/ 191 w 294"/>
                <a:gd name="T97" fmla="*/ 8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4" h="291">
                  <a:moveTo>
                    <a:pt x="191" y="40"/>
                  </a:moveTo>
                  <a:cubicBezTo>
                    <a:pt x="61" y="40"/>
                    <a:pt x="61" y="40"/>
                    <a:pt x="61" y="40"/>
                  </a:cubicBezTo>
                  <a:cubicBezTo>
                    <a:pt x="40" y="61"/>
                    <a:pt x="40" y="61"/>
                    <a:pt x="40" y="61"/>
                  </a:cubicBezTo>
                  <a:cubicBezTo>
                    <a:pt x="191" y="61"/>
                    <a:pt x="191" y="61"/>
                    <a:pt x="191" y="61"/>
                  </a:cubicBezTo>
                  <a:cubicBezTo>
                    <a:pt x="213" y="61"/>
                    <a:pt x="232" y="79"/>
                    <a:pt x="232" y="101"/>
                  </a:cubicBezTo>
                  <a:cubicBezTo>
                    <a:pt x="232" y="291"/>
                    <a:pt x="232" y="291"/>
                    <a:pt x="232" y="291"/>
                  </a:cubicBezTo>
                  <a:cubicBezTo>
                    <a:pt x="253" y="291"/>
                    <a:pt x="253" y="291"/>
                    <a:pt x="253" y="291"/>
                  </a:cubicBezTo>
                  <a:cubicBezTo>
                    <a:pt x="253" y="101"/>
                    <a:pt x="253" y="101"/>
                    <a:pt x="253" y="101"/>
                  </a:cubicBezTo>
                  <a:cubicBezTo>
                    <a:pt x="253" y="68"/>
                    <a:pt x="225" y="40"/>
                    <a:pt x="191" y="40"/>
                  </a:cubicBezTo>
                  <a:close/>
                  <a:moveTo>
                    <a:pt x="294" y="291"/>
                  </a:moveTo>
                  <a:cubicBezTo>
                    <a:pt x="294" y="101"/>
                    <a:pt x="294" y="101"/>
                    <a:pt x="294" y="101"/>
                  </a:cubicBezTo>
                  <a:cubicBezTo>
                    <a:pt x="294" y="45"/>
                    <a:pt x="248" y="0"/>
                    <a:pt x="191" y="0"/>
                  </a:cubicBezTo>
                  <a:cubicBezTo>
                    <a:pt x="101" y="0"/>
                    <a:pt x="101" y="0"/>
                    <a:pt x="101" y="0"/>
                  </a:cubicBezTo>
                  <a:cubicBezTo>
                    <a:pt x="81" y="20"/>
                    <a:pt x="81" y="20"/>
                    <a:pt x="81" y="20"/>
                  </a:cubicBezTo>
                  <a:cubicBezTo>
                    <a:pt x="191" y="20"/>
                    <a:pt x="191" y="20"/>
                    <a:pt x="191" y="20"/>
                  </a:cubicBezTo>
                  <a:cubicBezTo>
                    <a:pt x="236" y="20"/>
                    <a:pt x="274" y="56"/>
                    <a:pt x="274" y="101"/>
                  </a:cubicBezTo>
                  <a:cubicBezTo>
                    <a:pt x="274" y="291"/>
                    <a:pt x="274" y="291"/>
                    <a:pt x="274" y="291"/>
                  </a:cubicBezTo>
                  <a:lnTo>
                    <a:pt x="294" y="291"/>
                  </a:lnTo>
                  <a:close/>
                  <a:moveTo>
                    <a:pt x="191" y="81"/>
                  </a:moveTo>
                  <a:cubicBezTo>
                    <a:pt x="20" y="81"/>
                    <a:pt x="20" y="81"/>
                    <a:pt x="20" y="81"/>
                  </a:cubicBezTo>
                  <a:cubicBezTo>
                    <a:pt x="0" y="101"/>
                    <a:pt x="0" y="101"/>
                    <a:pt x="0" y="101"/>
                  </a:cubicBezTo>
                  <a:cubicBezTo>
                    <a:pt x="1" y="101"/>
                    <a:pt x="1" y="101"/>
                    <a:pt x="1" y="101"/>
                  </a:cubicBezTo>
                  <a:cubicBezTo>
                    <a:pt x="0" y="101"/>
                    <a:pt x="0" y="101"/>
                    <a:pt x="0" y="101"/>
                  </a:cubicBezTo>
                  <a:cubicBezTo>
                    <a:pt x="0" y="190"/>
                    <a:pt x="0" y="190"/>
                    <a:pt x="0" y="190"/>
                  </a:cubicBezTo>
                  <a:cubicBezTo>
                    <a:pt x="0" y="242"/>
                    <a:pt x="40" y="284"/>
                    <a:pt x="91" y="291"/>
                  </a:cubicBezTo>
                  <a:cubicBezTo>
                    <a:pt x="110" y="271"/>
                    <a:pt x="110" y="271"/>
                    <a:pt x="110" y="271"/>
                  </a:cubicBezTo>
                  <a:cubicBezTo>
                    <a:pt x="104" y="271"/>
                    <a:pt x="104" y="271"/>
                    <a:pt x="104" y="271"/>
                  </a:cubicBezTo>
                  <a:cubicBezTo>
                    <a:pt x="58" y="271"/>
                    <a:pt x="21" y="235"/>
                    <a:pt x="21" y="190"/>
                  </a:cubicBezTo>
                  <a:cubicBezTo>
                    <a:pt x="21" y="101"/>
                    <a:pt x="21" y="101"/>
                    <a:pt x="21" y="101"/>
                  </a:cubicBezTo>
                  <a:cubicBezTo>
                    <a:pt x="42" y="101"/>
                    <a:pt x="42" y="101"/>
                    <a:pt x="42" y="101"/>
                  </a:cubicBezTo>
                  <a:cubicBezTo>
                    <a:pt x="42" y="190"/>
                    <a:pt x="42" y="190"/>
                    <a:pt x="42" y="190"/>
                  </a:cubicBezTo>
                  <a:cubicBezTo>
                    <a:pt x="42" y="223"/>
                    <a:pt x="70" y="251"/>
                    <a:pt x="104" y="251"/>
                  </a:cubicBezTo>
                  <a:cubicBezTo>
                    <a:pt x="130" y="251"/>
                    <a:pt x="130" y="251"/>
                    <a:pt x="130" y="251"/>
                  </a:cubicBezTo>
                  <a:cubicBezTo>
                    <a:pt x="150" y="230"/>
                    <a:pt x="150" y="230"/>
                    <a:pt x="150" y="230"/>
                  </a:cubicBezTo>
                  <a:cubicBezTo>
                    <a:pt x="104" y="230"/>
                    <a:pt x="104" y="230"/>
                    <a:pt x="104" y="230"/>
                  </a:cubicBezTo>
                  <a:cubicBezTo>
                    <a:pt x="81" y="230"/>
                    <a:pt x="63" y="212"/>
                    <a:pt x="63" y="190"/>
                  </a:cubicBezTo>
                  <a:cubicBezTo>
                    <a:pt x="63" y="101"/>
                    <a:pt x="63" y="101"/>
                    <a:pt x="63" y="101"/>
                  </a:cubicBezTo>
                  <a:cubicBezTo>
                    <a:pt x="83" y="101"/>
                    <a:pt x="83" y="101"/>
                    <a:pt x="83" y="101"/>
                  </a:cubicBezTo>
                  <a:cubicBezTo>
                    <a:pt x="83" y="190"/>
                    <a:pt x="83" y="190"/>
                    <a:pt x="83" y="190"/>
                  </a:cubicBezTo>
                  <a:cubicBezTo>
                    <a:pt x="83" y="201"/>
                    <a:pt x="93" y="210"/>
                    <a:pt x="104" y="210"/>
                  </a:cubicBezTo>
                  <a:cubicBezTo>
                    <a:pt x="170" y="210"/>
                    <a:pt x="170" y="210"/>
                    <a:pt x="170" y="210"/>
                  </a:cubicBezTo>
                  <a:cubicBezTo>
                    <a:pt x="190" y="190"/>
                    <a:pt x="190" y="190"/>
                    <a:pt x="190" y="190"/>
                  </a:cubicBezTo>
                  <a:cubicBezTo>
                    <a:pt x="104" y="190"/>
                    <a:pt x="104" y="190"/>
                    <a:pt x="104" y="190"/>
                  </a:cubicBezTo>
                  <a:cubicBezTo>
                    <a:pt x="104" y="101"/>
                    <a:pt x="104" y="101"/>
                    <a:pt x="104" y="101"/>
                  </a:cubicBezTo>
                  <a:cubicBezTo>
                    <a:pt x="191" y="101"/>
                    <a:pt x="191" y="101"/>
                    <a:pt x="191" y="101"/>
                  </a:cubicBezTo>
                  <a:cubicBezTo>
                    <a:pt x="191" y="291"/>
                    <a:pt x="191" y="291"/>
                    <a:pt x="191" y="291"/>
                  </a:cubicBezTo>
                  <a:cubicBezTo>
                    <a:pt x="211" y="291"/>
                    <a:pt x="211" y="291"/>
                    <a:pt x="211" y="291"/>
                  </a:cubicBezTo>
                  <a:cubicBezTo>
                    <a:pt x="211" y="101"/>
                    <a:pt x="211" y="101"/>
                    <a:pt x="211" y="101"/>
                  </a:cubicBezTo>
                  <a:cubicBezTo>
                    <a:pt x="211" y="90"/>
                    <a:pt x="202" y="81"/>
                    <a:pt x="191"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49" name="Freeform 48"/>
            <p:cNvSpPr>
              <a:spLocks noEditPoints="1"/>
            </p:cNvSpPr>
            <p:nvPr/>
          </p:nvSpPr>
          <p:spPr bwMode="auto">
            <a:xfrm>
              <a:off x="2755907" y="2720979"/>
              <a:ext cx="2781307" cy="949327"/>
            </a:xfrm>
            <a:custGeom>
              <a:avLst/>
              <a:gdLst>
                <a:gd name="T0" fmla="*/ 598 w 742"/>
                <a:gd name="T1" fmla="*/ 58 h 253"/>
                <a:gd name="T2" fmla="*/ 606 w 742"/>
                <a:gd name="T3" fmla="*/ 17 h 253"/>
                <a:gd name="T4" fmla="*/ 513 w 742"/>
                <a:gd name="T5" fmla="*/ 1 h 253"/>
                <a:gd name="T6" fmla="*/ 607 w 742"/>
                <a:gd name="T7" fmla="*/ 128 h 253"/>
                <a:gd name="T8" fmla="*/ 87 w 742"/>
                <a:gd name="T9" fmla="*/ 156 h 253"/>
                <a:gd name="T10" fmla="*/ 20 w 742"/>
                <a:gd name="T11" fmla="*/ 156 h 253"/>
                <a:gd name="T12" fmla="*/ 9 w 742"/>
                <a:gd name="T13" fmla="*/ 252 h 253"/>
                <a:gd name="T14" fmla="*/ 52 w 742"/>
                <a:gd name="T15" fmla="*/ 226 h 253"/>
                <a:gd name="T16" fmla="*/ 85 w 742"/>
                <a:gd name="T17" fmla="*/ 250 h 253"/>
                <a:gd name="T18" fmla="*/ 99 w 742"/>
                <a:gd name="T19" fmla="*/ 158 h 253"/>
                <a:gd name="T20" fmla="*/ 623 w 742"/>
                <a:gd name="T21" fmla="*/ 156 h 253"/>
                <a:gd name="T22" fmla="*/ 609 w 742"/>
                <a:gd name="T23" fmla="*/ 252 h 253"/>
                <a:gd name="T24" fmla="*/ 659 w 742"/>
                <a:gd name="T25" fmla="*/ 239 h 253"/>
                <a:gd name="T26" fmla="*/ 98 w 742"/>
                <a:gd name="T27" fmla="*/ 96 h 253"/>
                <a:gd name="T28" fmla="*/ 130 w 742"/>
                <a:gd name="T29" fmla="*/ 126 h 253"/>
                <a:gd name="T30" fmla="*/ 58 w 742"/>
                <a:gd name="T31" fmla="*/ 1 h 253"/>
                <a:gd name="T32" fmla="*/ 66 w 742"/>
                <a:gd name="T33" fmla="*/ 23 h 253"/>
                <a:gd name="T34" fmla="*/ 165 w 742"/>
                <a:gd name="T35" fmla="*/ 126 h 253"/>
                <a:gd name="T36" fmla="*/ 149 w 742"/>
                <a:gd name="T37" fmla="*/ 1 h 253"/>
                <a:gd name="T38" fmla="*/ 163 w 742"/>
                <a:gd name="T39" fmla="*/ 128 h 253"/>
                <a:gd name="T40" fmla="*/ 165 w 742"/>
                <a:gd name="T41" fmla="*/ 68 h 253"/>
                <a:gd name="T42" fmla="*/ 484 w 742"/>
                <a:gd name="T43" fmla="*/ 1 h 253"/>
                <a:gd name="T44" fmla="*/ 470 w 742"/>
                <a:gd name="T45" fmla="*/ 128 h 253"/>
                <a:gd name="T46" fmla="*/ 704 w 742"/>
                <a:gd name="T47" fmla="*/ 168 h 253"/>
                <a:gd name="T48" fmla="*/ 738 w 742"/>
                <a:gd name="T49" fmla="*/ 166 h 253"/>
                <a:gd name="T50" fmla="*/ 727 w 742"/>
                <a:gd name="T51" fmla="*/ 226 h 253"/>
                <a:gd name="T52" fmla="*/ 668 w 742"/>
                <a:gd name="T53" fmla="*/ 237 h 253"/>
                <a:gd name="T54" fmla="*/ 673 w 742"/>
                <a:gd name="T55" fmla="*/ 128 h 253"/>
                <a:gd name="T56" fmla="*/ 629 w 742"/>
                <a:gd name="T57" fmla="*/ 3 h 253"/>
                <a:gd name="T58" fmla="*/ 673 w 742"/>
                <a:gd name="T59" fmla="*/ 18 h 253"/>
                <a:gd name="T60" fmla="*/ 168 w 742"/>
                <a:gd name="T61" fmla="*/ 156 h 253"/>
                <a:gd name="T62" fmla="*/ 113 w 742"/>
                <a:gd name="T63" fmla="*/ 249 h 253"/>
                <a:gd name="T64" fmla="*/ 137 w 742"/>
                <a:gd name="T65" fmla="*/ 227 h 253"/>
                <a:gd name="T66" fmla="*/ 211 w 742"/>
                <a:gd name="T67" fmla="*/ 252 h 253"/>
                <a:gd name="T68" fmla="*/ 143 w 742"/>
                <a:gd name="T69" fmla="*/ 214 h 253"/>
                <a:gd name="T70" fmla="*/ 393 w 742"/>
                <a:gd name="T71" fmla="*/ 112 h 253"/>
                <a:gd name="T72" fmla="*/ 375 w 742"/>
                <a:gd name="T73" fmla="*/ 3 h 253"/>
                <a:gd name="T74" fmla="*/ 427 w 742"/>
                <a:gd name="T75" fmla="*/ 213 h 253"/>
                <a:gd name="T76" fmla="*/ 375 w 742"/>
                <a:gd name="T77" fmla="*/ 156 h 253"/>
                <a:gd name="T78" fmla="*/ 389 w 742"/>
                <a:gd name="T79" fmla="*/ 252 h 253"/>
                <a:gd name="T80" fmla="*/ 440 w 742"/>
                <a:gd name="T81" fmla="*/ 252 h 253"/>
                <a:gd name="T82" fmla="*/ 389 w 742"/>
                <a:gd name="T83" fmla="*/ 169 h 253"/>
                <a:gd name="T84" fmla="*/ 300 w 742"/>
                <a:gd name="T85" fmla="*/ 239 h 253"/>
                <a:gd name="T86" fmla="*/ 351 w 742"/>
                <a:gd name="T87" fmla="*/ 197 h 253"/>
                <a:gd name="T88" fmla="*/ 356 w 742"/>
                <a:gd name="T89" fmla="*/ 167 h 253"/>
                <a:gd name="T90" fmla="*/ 286 w 742"/>
                <a:gd name="T91" fmla="*/ 158 h 253"/>
                <a:gd name="T92" fmla="*/ 357 w 742"/>
                <a:gd name="T93" fmla="*/ 250 h 253"/>
                <a:gd name="T94" fmla="*/ 470 w 742"/>
                <a:gd name="T95" fmla="*/ 156 h 253"/>
                <a:gd name="T96" fmla="*/ 484 w 742"/>
                <a:gd name="T97" fmla="*/ 252 h 253"/>
                <a:gd name="T98" fmla="*/ 358 w 742"/>
                <a:gd name="T99" fmla="*/ 42 h 253"/>
                <a:gd name="T100" fmla="*/ 262 w 742"/>
                <a:gd name="T101" fmla="*/ 126 h 253"/>
                <a:gd name="T102" fmla="*/ 279 w 742"/>
                <a:gd name="T103" fmla="*/ 85 h 253"/>
                <a:gd name="T104" fmla="*/ 340 w 742"/>
                <a:gd name="T105" fmla="*/ 43 h 253"/>
                <a:gd name="T106" fmla="*/ 196 w 742"/>
                <a:gd name="T107" fmla="*/ 158 h 253"/>
                <a:gd name="T108" fmla="*/ 227 w 742"/>
                <a:gd name="T109" fmla="*/ 252 h 253"/>
                <a:gd name="T110" fmla="*/ 270 w 742"/>
                <a:gd name="T111" fmla="*/ 169 h 253"/>
                <a:gd name="T112" fmla="*/ 198 w 742"/>
                <a:gd name="T113" fmla="*/ 156 h 253"/>
                <a:gd name="T114" fmla="*/ 540 w 742"/>
                <a:gd name="T115" fmla="*/ 156 h 253"/>
                <a:gd name="T116" fmla="*/ 512 w 742"/>
                <a:gd name="T117" fmla="*/ 251 h 253"/>
                <a:gd name="T118" fmla="*/ 594 w 742"/>
                <a:gd name="T119" fmla="*/ 252 h 253"/>
                <a:gd name="T120" fmla="*/ 565 w 742"/>
                <a:gd name="T121" fmla="*/ 214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42" h="253">
                  <a:moveTo>
                    <a:pt x="531" y="112"/>
                  </a:moveTo>
                  <a:cubicBezTo>
                    <a:pt x="531" y="72"/>
                    <a:pt x="531" y="72"/>
                    <a:pt x="531" y="72"/>
                  </a:cubicBezTo>
                  <a:cubicBezTo>
                    <a:pt x="596" y="72"/>
                    <a:pt x="596" y="72"/>
                    <a:pt x="596" y="72"/>
                  </a:cubicBezTo>
                  <a:cubicBezTo>
                    <a:pt x="598" y="72"/>
                    <a:pt x="598" y="72"/>
                    <a:pt x="598" y="72"/>
                  </a:cubicBezTo>
                  <a:cubicBezTo>
                    <a:pt x="598" y="70"/>
                    <a:pt x="598" y="70"/>
                    <a:pt x="598" y="70"/>
                  </a:cubicBezTo>
                  <a:cubicBezTo>
                    <a:pt x="598" y="58"/>
                    <a:pt x="598" y="58"/>
                    <a:pt x="598" y="58"/>
                  </a:cubicBezTo>
                  <a:cubicBezTo>
                    <a:pt x="598" y="56"/>
                    <a:pt x="598" y="56"/>
                    <a:pt x="598" y="56"/>
                  </a:cubicBezTo>
                  <a:cubicBezTo>
                    <a:pt x="596" y="56"/>
                    <a:pt x="596" y="56"/>
                    <a:pt x="596" y="56"/>
                  </a:cubicBezTo>
                  <a:cubicBezTo>
                    <a:pt x="531" y="56"/>
                    <a:pt x="531" y="56"/>
                    <a:pt x="531" y="56"/>
                  </a:cubicBezTo>
                  <a:cubicBezTo>
                    <a:pt x="531" y="17"/>
                    <a:pt x="531" y="17"/>
                    <a:pt x="531" y="17"/>
                  </a:cubicBezTo>
                  <a:cubicBezTo>
                    <a:pt x="604" y="17"/>
                    <a:pt x="604" y="17"/>
                    <a:pt x="604" y="17"/>
                  </a:cubicBezTo>
                  <a:cubicBezTo>
                    <a:pt x="606" y="17"/>
                    <a:pt x="606" y="17"/>
                    <a:pt x="606" y="17"/>
                  </a:cubicBezTo>
                  <a:cubicBezTo>
                    <a:pt x="606" y="16"/>
                    <a:pt x="606" y="16"/>
                    <a:pt x="606" y="16"/>
                  </a:cubicBezTo>
                  <a:cubicBezTo>
                    <a:pt x="606" y="3"/>
                    <a:pt x="606" y="3"/>
                    <a:pt x="606" y="3"/>
                  </a:cubicBezTo>
                  <a:cubicBezTo>
                    <a:pt x="606" y="1"/>
                    <a:pt x="606" y="1"/>
                    <a:pt x="606" y="1"/>
                  </a:cubicBezTo>
                  <a:cubicBezTo>
                    <a:pt x="604" y="1"/>
                    <a:pt x="604" y="1"/>
                    <a:pt x="604" y="1"/>
                  </a:cubicBezTo>
                  <a:cubicBezTo>
                    <a:pt x="515" y="1"/>
                    <a:pt x="515" y="1"/>
                    <a:pt x="515" y="1"/>
                  </a:cubicBezTo>
                  <a:cubicBezTo>
                    <a:pt x="513" y="1"/>
                    <a:pt x="513" y="1"/>
                    <a:pt x="513" y="1"/>
                  </a:cubicBezTo>
                  <a:cubicBezTo>
                    <a:pt x="513" y="3"/>
                    <a:pt x="513" y="3"/>
                    <a:pt x="513" y="3"/>
                  </a:cubicBezTo>
                  <a:cubicBezTo>
                    <a:pt x="513" y="126"/>
                    <a:pt x="513" y="126"/>
                    <a:pt x="513" y="126"/>
                  </a:cubicBezTo>
                  <a:cubicBezTo>
                    <a:pt x="513" y="128"/>
                    <a:pt x="513" y="128"/>
                    <a:pt x="513" y="128"/>
                  </a:cubicBezTo>
                  <a:cubicBezTo>
                    <a:pt x="515" y="128"/>
                    <a:pt x="515" y="128"/>
                    <a:pt x="515" y="128"/>
                  </a:cubicBezTo>
                  <a:cubicBezTo>
                    <a:pt x="605" y="128"/>
                    <a:pt x="605" y="128"/>
                    <a:pt x="605" y="128"/>
                  </a:cubicBezTo>
                  <a:cubicBezTo>
                    <a:pt x="607" y="128"/>
                    <a:pt x="607" y="128"/>
                    <a:pt x="607" y="128"/>
                  </a:cubicBezTo>
                  <a:cubicBezTo>
                    <a:pt x="607" y="126"/>
                    <a:pt x="607" y="126"/>
                    <a:pt x="607" y="126"/>
                  </a:cubicBezTo>
                  <a:cubicBezTo>
                    <a:pt x="607" y="114"/>
                    <a:pt x="607" y="114"/>
                    <a:pt x="607" y="114"/>
                  </a:cubicBezTo>
                  <a:cubicBezTo>
                    <a:pt x="607" y="112"/>
                    <a:pt x="607" y="112"/>
                    <a:pt x="607" y="112"/>
                  </a:cubicBezTo>
                  <a:cubicBezTo>
                    <a:pt x="605" y="112"/>
                    <a:pt x="605" y="112"/>
                    <a:pt x="605" y="112"/>
                  </a:cubicBezTo>
                  <a:lnTo>
                    <a:pt x="531" y="112"/>
                  </a:lnTo>
                  <a:close/>
                  <a:moveTo>
                    <a:pt x="87" y="156"/>
                  </a:moveTo>
                  <a:cubicBezTo>
                    <a:pt x="86" y="156"/>
                    <a:pt x="86" y="156"/>
                    <a:pt x="86" y="156"/>
                  </a:cubicBezTo>
                  <a:cubicBezTo>
                    <a:pt x="85" y="157"/>
                    <a:pt x="85" y="157"/>
                    <a:pt x="85" y="157"/>
                  </a:cubicBezTo>
                  <a:cubicBezTo>
                    <a:pt x="53" y="205"/>
                    <a:pt x="53" y="205"/>
                    <a:pt x="53" y="205"/>
                  </a:cubicBezTo>
                  <a:cubicBezTo>
                    <a:pt x="21" y="157"/>
                    <a:pt x="21" y="157"/>
                    <a:pt x="21" y="157"/>
                  </a:cubicBezTo>
                  <a:cubicBezTo>
                    <a:pt x="21" y="156"/>
                    <a:pt x="21" y="156"/>
                    <a:pt x="21" y="156"/>
                  </a:cubicBezTo>
                  <a:cubicBezTo>
                    <a:pt x="20" y="156"/>
                    <a:pt x="20" y="156"/>
                    <a:pt x="20" y="156"/>
                  </a:cubicBezTo>
                  <a:cubicBezTo>
                    <a:pt x="9" y="156"/>
                    <a:pt x="9" y="156"/>
                    <a:pt x="9" y="156"/>
                  </a:cubicBezTo>
                  <a:cubicBezTo>
                    <a:pt x="7" y="156"/>
                    <a:pt x="7" y="156"/>
                    <a:pt x="7" y="156"/>
                  </a:cubicBezTo>
                  <a:cubicBezTo>
                    <a:pt x="7" y="158"/>
                    <a:pt x="7" y="158"/>
                    <a:pt x="7" y="158"/>
                  </a:cubicBezTo>
                  <a:cubicBezTo>
                    <a:pt x="7" y="250"/>
                    <a:pt x="7" y="250"/>
                    <a:pt x="7" y="250"/>
                  </a:cubicBezTo>
                  <a:cubicBezTo>
                    <a:pt x="7" y="252"/>
                    <a:pt x="7" y="252"/>
                    <a:pt x="7" y="252"/>
                  </a:cubicBezTo>
                  <a:cubicBezTo>
                    <a:pt x="9" y="252"/>
                    <a:pt x="9" y="252"/>
                    <a:pt x="9" y="252"/>
                  </a:cubicBezTo>
                  <a:cubicBezTo>
                    <a:pt x="19" y="252"/>
                    <a:pt x="19" y="252"/>
                    <a:pt x="19" y="252"/>
                  </a:cubicBezTo>
                  <a:cubicBezTo>
                    <a:pt x="21" y="252"/>
                    <a:pt x="21" y="252"/>
                    <a:pt x="21" y="252"/>
                  </a:cubicBezTo>
                  <a:cubicBezTo>
                    <a:pt x="21" y="250"/>
                    <a:pt x="21" y="250"/>
                    <a:pt x="21" y="250"/>
                  </a:cubicBezTo>
                  <a:cubicBezTo>
                    <a:pt x="21" y="181"/>
                    <a:pt x="21" y="181"/>
                    <a:pt x="21" y="181"/>
                  </a:cubicBezTo>
                  <a:cubicBezTo>
                    <a:pt x="51" y="226"/>
                    <a:pt x="51" y="226"/>
                    <a:pt x="51" y="226"/>
                  </a:cubicBezTo>
                  <a:cubicBezTo>
                    <a:pt x="52" y="226"/>
                    <a:pt x="52" y="226"/>
                    <a:pt x="52" y="226"/>
                  </a:cubicBezTo>
                  <a:cubicBezTo>
                    <a:pt x="53" y="226"/>
                    <a:pt x="53" y="226"/>
                    <a:pt x="53" y="226"/>
                  </a:cubicBezTo>
                  <a:cubicBezTo>
                    <a:pt x="53" y="226"/>
                    <a:pt x="53" y="226"/>
                    <a:pt x="53" y="226"/>
                  </a:cubicBezTo>
                  <a:cubicBezTo>
                    <a:pt x="54" y="226"/>
                    <a:pt x="54" y="226"/>
                    <a:pt x="54" y="226"/>
                  </a:cubicBezTo>
                  <a:cubicBezTo>
                    <a:pt x="55" y="226"/>
                    <a:pt x="55" y="226"/>
                    <a:pt x="55" y="226"/>
                  </a:cubicBezTo>
                  <a:cubicBezTo>
                    <a:pt x="85" y="181"/>
                    <a:pt x="85" y="181"/>
                    <a:pt x="85" y="181"/>
                  </a:cubicBezTo>
                  <a:cubicBezTo>
                    <a:pt x="85" y="250"/>
                    <a:pt x="85" y="250"/>
                    <a:pt x="85" y="250"/>
                  </a:cubicBezTo>
                  <a:cubicBezTo>
                    <a:pt x="85" y="252"/>
                    <a:pt x="85" y="252"/>
                    <a:pt x="85" y="252"/>
                  </a:cubicBezTo>
                  <a:cubicBezTo>
                    <a:pt x="87" y="252"/>
                    <a:pt x="87" y="252"/>
                    <a:pt x="87" y="252"/>
                  </a:cubicBezTo>
                  <a:cubicBezTo>
                    <a:pt x="97" y="252"/>
                    <a:pt x="97" y="252"/>
                    <a:pt x="97" y="252"/>
                  </a:cubicBezTo>
                  <a:cubicBezTo>
                    <a:pt x="99" y="252"/>
                    <a:pt x="99" y="252"/>
                    <a:pt x="99" y="252"/>
                  </a:cubicBezTo>
                  <a:cubicBezTo>
                    <a:pt x="99" y="250"/>
                    <a:pt x="99" y="250"/>
                    <a:pt x="99" y="250"/>
                  </a:cubicBezTo>
                  <a:cubicBezTo>
                    <a:pt x="99" y="158"/>
                    <a:pt x="99" y="158"/>
                    <a:pt x="99" y="158"/>
                  </a:cubicBezTo>
                  <a:cubicBezTo>
                    <a:pt x="99" y="156"/>
                    <a:pt x="99" y="156"/>
                    <a:pt x="99" y="156"/>
                  </a:cubicBezTo>
                  <a:cubicBezTo>
                    <a:pt x="97" y="156"/>
                    <a:pt x="97" y="156"/>
                    <a:pt x="97" y="156"/>
                  </a:cubicBezTo>
                  <a:lnTo>
                    <a:pt x="87" y="156"/>
                  </a:lnTo>
                  <a:close/>
                  <a:moveTo>
                    <a:pt x="623" y="239"/>
                  </a:moveTo>
                  <a:cubicBezTo>
                    <a:pt x="623" y="158"/>
                    <a:pt x="623" y="158"/>
                    <a:pt x="623" y="158"/>
                  </a:cubicBezTo>
                  <a:cubicBezTo>
                    <a:pt x="623" y="156"/>
                    <a:pt x="623" y="156"/>
                    <a:pt x="623" y="156"/>
                  </a:cubicBezTo>
                  <a:cubicBezTo>
                    <a:pt x="621" y="156"/>
                    <a:pt x="621" y="156"/>
                    <a:pt x="621" y="156"/>
                  </a:cubicBezTo>
                  <a:cubicBezTo>
                    <a:pt x="611" y="156"/>
                    <a:pt x="611" y="156"/>
                    <a:pt x="611" y="156"/>
                  </a:cubicBezTo>
                  <a:cubicBezTo>
                    <a:pt x="609" y="156"/>
                    <a:pt x="609" y="156"/>
                    <a:pt x="609" y="156"/>
                  </a:cubicBezTo>
                  <a:cubicBezTo>
                    <a:pt x="609" y="158"/>
                    <a:pt x="609" y="158"/>
                    <a:pt x="609" y="158"/>
                  </a:cubicBezTo>
                  <a:cubicBezTo>
                    <a:pt x="609" y="250"/>
                    <a:pt x="609" y="250"/>
                    <a:pt x="609" y="250"/>
                  </a:cubicBezTo>
                  <a:cubicBezTo>
                    <a:pt x="609" y="252"/>
                    <a:pt x="609" y="252"/>
                    <a:pt x="609" y="252"/>
                  </a:cubicBezTo>
                  <a:cubicBezTo>
                    <a:pt x="611" y="252"/>
                    <a:pt x="611" y="252"/>
                    <a:pt x="611" y="252"/>
                  </a:cubicBezTo>
                  <a:cubicBezTo>
                    <a:pt x="658" y="252"/>
                    <a:pt x="658" y="252"/>
                    <a:pt x="658" y="252"/>
                  </a:cubicBezTo>
                  <a:cubicBezTo>
                    <a:pt x="659" y="252"/>
                    <a:pt x="659" y="252"/>
                    <a:pt x="659" y="252"/>
                  </a:cubicBezTo>
                  <a:cubicBezTo>
                    <a:pt x="659" y="250"/>
                    <a:pt x="659" y="250"/>
                    <a:pt x="659" y="250"/>
                  </a:cubicBezTo>
                  <a:cubicBezTo>
                    <a:pt x="659" y="240"/>
                    <a:pt x="659" y="240"/>
                    <a:pt x="659" y="240"/>
                  </a:cubicBezTo>
                  <a:cubicBezTo>
                    <a:pt x="659" y="239"/>
                    <a:pt x="659" y="239"/>
                    <a:pt x="659" y="239"/>
                  </a:cubicBezTo>
                  <a:cubicBezTo>
                    <a:pt x="658" y="239"/>
                    <a:pt x="658" y="239"/>
                    <a:pt x="658" y="239"/>
                  </a:cubicBezTo>
                  <a:lnTo>
                    <a:pt x="623" y="239"/>
                  </a:lnTo>
                  <a:close/>
                  <a:moveTo>
                    <a:pt x="18" y="128"/>
                  </a:moveTo>
                  <a:cubicBezTo>
                    <a:pt x="19" y="127"/>
                    <a:pt x="19" y="127"/>
                    <a:pt x="19" y="127"/>
                  </a:cubicBezTo>
                  <a:cubicBezTo>
                    <a:pt x="33" y="96"/>
                    <a:pt x="33" y="96"/>
                    <a:pt x="33" y="96"/>
                  </a:cubicBezTo>
                  <a:cubicBezTo>
                    <a:pt x="98" y="96"/>
                    <a:pt x="98" y="96"/>
                    <a:pt x="98" y="96"/>
                  </a:cubicBezTo>
                  <a:cubicBezTo>
                    <a:pt x="112" y="127"/>
                    <a:pt x="112" y="127"/>
                    <a:pt x="112" y="127"/>
                  </a:cubicBezTo>
                  <a:cubicBezTo>
                    <a:pt x="112" y="128"/>
                    <a:pt x="112" y="128"/>
                    <a:pt x="112" y="128"/>
                  </a:cubicBezTo>
                  <a:cubicBezTo>
                    <a:pt x="114" y="128"/>
                    <a:pt x="114" y="128"/>
                    <a:pt x="114" y="128"/>
                  </a:cubicBezTo>
                  <a:cubicBezTo>
                    <a:pt x="129" y="128"/>
                    <a:pt x="129" y="128"/>
                    <a:pt x="129" y="128"/>
                  </a:cubicBezTo>
                  <a:cubicBezTo>
                    <a:pt x="131" y="128"/>
                    <a:pt x="131" y="128"/>
                    <a:pt x="131" y="128"/>
                  </a:cubicBezTo>
                  <a:cubicBezTo>
                    <a:pt x="130" y="126"/>
                    <a:pt x="130" y="126"/>
                    <a:pt x="130" y="126"/>
                  </a:cubicBezTo>
                  <a:cubicBezTo>
                    <a:pt x="74" y="1"/>
                    <a:pt x="74" y="1"/>
                    <a:pt x="74" y="1"/>
                  </a:cubicBezTo>
                  <a:cubicBezTo>
                    <a:pt x="73" y="0"/>
                    <a:pt x="73" y="0"/>
                    <a:pt x="73" y="0"/>
                  </a:cubicBezTo>
                  <a:cubicBezTo>
                    <a:pt x="72" y="0"/>
                    <a:pt x="72" y="0"/>
                    <a:pt x="72" y="0"/>
                  </a:cubicBezTo>
                  <a:cubicBezTo>
                    <a:pt x="59" y="0"/>
                    <a:pt x="59" y="0"/>
                    <a:pt x="59" y="0"/>
                  </a:cubicBezTo>
                  <a:cubicBezTo>
                    <a:pt x="58" y="0"/>
                    <a:pt x="58" y="0"/>
                    <a:pt x="58" y="0"/>
                  </a:cubicBezTo>
                  <a:cubicBezTo>
                    <a:pt x="58" y="1"/>
                    <a:pt x="58" y="1"/>
                    <a:pt x="58" y="1"/>
                  </a:cubicBezTo>
                  <a:cubicBezTo>
                    <a:pt x="1" y="126"/>
                    <a:pt x="1" y="126"/>
                    <a:pt x="1" y="126"/>
                  </a:cubicBezTo>
                  <a:cubicBezTo>
                    <a:pt x="0" y="128"/>
                    <a:pt x="0" y="128"/>
                    <a:pt x="0" y="128"/>
                  </a:cubicBezTo>
                  <a:cubicBezTo>
                    <a:pt x="3" y="128"/>
                    <a:pt x="3" y="128"/>
                    <a:pt x="3" y="128"/>
                  </a:cubicBezTo>
                  <a:cubicBezTo>
                    <a:pt x="17" y="128"/>
                    <a:pt x="17" y="128"/>
                    <a:pt x="17" y="128"/>
                  </a:cubicBezTo>
                  <a:lnTo>
                    <a:pt x="18" y="128"/>
                  </a:lnTo>
                  <a:close/>
                  <a:moveTo>
                    <a:pt x="66" y="23"/>
                  </a:moveTo>
                  <a:cubicBezTo>
                    <a:pt x="91" y="79"/>
                    <a:pt x="91" y="79"/>
                    <a:pt x="91" y="79"/>
                  </a:cubicBezTo>
                  <a:cubicBezTo>
                    <a:pt x="40" y="79"/>
                    <a:pt x="40" y="79"/>
                    <a:pt x="40" y="79"/>
                  </a:cubicBezTo>
                  <a:lnTo>
                    <a:pt x="66" y="23"/>
                  </a:lnTo>
                  <a:close/>
                  <a:moveTo>
                    <a:pt x="163" y="128"/>
                  </a:moveTo>
                  <a:cubicBezTo>
                    <a:pt x="165" y="128"/>
                    <a:pt x="165" y="128"/>
                    <a:pt x="165" y="128"/>
                  </a:cubicBezTo>
                  <a:cubicBezTo>
                    <a:pt x="165" y="126"/>
                    <a:pt x="165" y="126"/>
                    <a:pt x="165" y="126"/>
                  </a:cubicBezTo>
                  <a:cubicBezTo>
                    <a:pt x="165" y="85"/>
                    <a:pt x="165" y="85"/>
                    <a:pt x="165" y="85"/>
                  </a:cubicBezTo>
                  <a:cubicBezTo>
                    <a:pt x="193" y="85"/>
                    <a:pt x="193" y="85"/>
                    <a:pt x="193" y="85"/>
                  </a:cubicBezTo>
                  <a:cubicBezTo>
                    <a:pt x="218" y="85"/>
                    <a:pt x="244" y="72"/>
                    <a:pt x="244" y="42"/>
                  </a:cubicBezTo>
                  <a:cubicBezTo>
                    <a:pt x="244" y="42"/>
                    <a:pt x="244" y="42"/>
                    <a:pt x="244" y="42"/>
                  </a:cubicBezTo>
                  <a:cubicBezTo>
                    <a:pt x="244" y="17"/>
                    <a:pt x="225" y="1"/>
                    <a:pt x="196" y="1"/>
                  </a:cubicBezTo>
                  <a:cubicBezTo>
                    <a:pt x="149" y="1"/>
                    <a:pt x="149" y="1"/>
                    <a:pt x="149" y="1"/>
                  </a:cubicBezTo>
                  <a:cubicBezTo>
                    <a:pt x="148" y="1"/>
                    <a:pt x="148" y="1"/>
                    <a:pt x="148" y="1"/>
                  </a:cubicBezTo>
                  <a:cubicBezTo>
                    <a:pt x="148" y="3"/>
                    <a:pt x="148" y="3"/>
                    <a:pt x="148" y="3"/>
                  </a:cubicBezTo>
                  <a:cubicBezTo>
                    <a:pt x="148" y="126"/>
                    <a:pt x="148" y="126"/>
                    <a:pt x="148" y="126"/>
                  </a:cubicBezTo>
                  <a:cubicBezTo>
                    <a:pt x="148" y="128"/>
                    <a:pt x="148" y="128"/>
                    <a:pt x="148" y="128"/>
                  </a:cubicBezTo>
                  <a:cubicBezTo>
                    <a:pt x="149" y="128"/>
                    <a:pt x="149" y="128"/>
                    <a:pt x="149" y="128"/>
                  </a:cubicBezTo>
                  <a:lnTo>
                    <a:pt x="163" y="128"/>
                  </a:lnTo>
                  <a:close/>
                  <a:moveTo>
                    <a:pt x="165" y="18"/>
                  </a:moveTo>
                  <a:cubicBezTo>
                    <a:pt x="195" y="18"/>
                    <a:pt x="195" y="18"/>
                    <a:pt x="195" y="18"/>
                  </a:cubicBezTo>
                  <a:cubicBezTo>
                    <a:pt x="215" y="18"/>
                    <a:pt x="226" y="27"/>
                    <a:pt x="226" y="43"/>
                  </a:cubicBezTo>
                  <a:cubicBezTo>
                    <a:pt x="226" y="43"/>
                    <a:pt x="226" y="43"/>
                    <a:pt x="226" y="43"/>
                  </a:cubicBezTo>
                  <a:cubicBezTo>
                    <a:pt x="226" y="58"/>
                    <a:pt x="213" y="68"/>
                    <a:pt x="194" y="68"/>
                  </a:cubicBezTo>
                  <a:cubicBezTo>
                    <a:pt x="165" y="68"/>
                    <a:pt x="165" y="68"/>
                    <a:pt x="165" y="68"/>
                  </a:cubicBezTo>
                  <a:lnTo>
                    <a:pt x="165" y="18"/>
                  </a:lnTo>
                  <a:close/>
                  <a:moveTo>
                    <a:pt x="486" y="128"/>
                  </a:moveTo>
                  <a:cubicBezTo>
                    <a:pt x="486" y="126"/>
                    <a:pt x="486" y="126"/>
                    <a:pt x="486" y="126"/>
                  </a:cubicBezTo>
                  <a:cubicBezTo>
                    <a:pt x="486" y="3"/>
                    <a:pt x="486" y="3"/>
                    <a:pt x="486" y="3"/>
                  </a:cubicBezTo>
                  <a:cubicBezTo>
                    <a:pt x="486" y="1"/>
                    <a:pt x="486" y="1"/>
                    <a:pt x="486" y="1"/>
                  </a:cubicBezTo>
                  <a:cubicBezTo>
                    <a:pt x="484" y="1"/>
                    <a:pt x="484" y="1"/>
                    <a:pt x="484" y="1"/>
                  </a:cubicBezTo>
                  <a:cubicBezTo>
                    <a:pt x="470" y="1"/>
                    <a:pt x="470" y="1"/>
                    <a:pt x="470" y="1"/>
                  </a:cubicBezTo>
                  <a:cubicBezTo>
                    <a:pt x="468" y="1"/>
                    <a:pt x="468" y="1"/>
                    <a:pt x="468" y="1"/>
                  </a:cubicBezTo>
                  <a:cubicBezTo>
                    <a:pt x="468" y="3"/>
                    <a:pt x="468" y="3"/>
                    <a:pt x="468" y="3"/>
                  </a:cubicBezTo>
                  <a:cubicBezTo>
                    <a:pt x="468" y="126"/>
                    <a:pt x="468" y="126"/>
                    <a:pt x="468" y="126"/>
                  </a:cubicBezTo>
                  <a:cubicBezTo>
                    <a:pt x="468" y="128"/>
                    <a:pt x="468" y="128"/>
                    <a:pt x="468" y="128"/>
                  </a:cubicBezTo>
                  <a:cubicBezTo>
                    <a:pt x="470" y="128"/>
                    <a:pt x="470" y="128"/>
                    <a:pt x="470" y="128"/>
                  </a:cubicBezTo>
                  <a:cubicBezTo>
                    <a:pt x="484" y="128"/>
                    <a:pt x="484" y="128"/>
                    <a:pt x="484" y="128"/>
                  </a:cubicBezTo>
                  <a:lnTo>
                    <a:pt x="486" y="128"/>
                  </a:lnTo>
                  <a:close/>
                  <a:moveTo>
                    <a:pt x="710" y="197"/>
                  </a:moveTo>
                  <a:cubicBezTo>
                    <a:pt x="690" y="193"/>
                    <a:pt x="686" y="188"/>
                    <a:pt x="686" y="181"/>
                  </a:cubicBezTo>
                  <a:cubicBezTo>
                    <a:pt x="686" y="181"/>
                    <a:pt x="686" y="181"/>
                    <a:pt x="686" y="181"/>
                  </a:cubicBezTo>
                  <a:cubicBezTo>
                    <a:pt x="686" y="173"/>
                    <a:pt x="694" y="168"/>
                    <a:pt x="704" y="168"/>
                  </a:cubicBezTo>
                  <a:cubicBezTo>
                    <a:pt x="714" y="168"/>
                    <a:pt x="722" y="171"/>
                    <a:pt x="730" y="177"/>
                  </a:cubicBezTo>
                  <a:cubicBezTo>
                    <a:pt x="731" y="178"/>
                    <a:pt x="731" y="178"/>
                    <a:pt x="731" y="178"/>
                  </a:cubicBezTo>
                  <a:cubicBezTo>
                    <a:pt x="732" y="177"/>
                    <a:pt x="732" y="177"/>
                    <a:pt x="732" y="177"/>
                  </a:cubicBezTo>
                  <a:cubicBezTo>
                    <a:pt x="738" y="169"/>
                    <a:pt x="738" y="169"/>
                    <a:pt x="738" y="169"/>
                  </a:cubicBezTo>
                  <a:cubicBezTo>
                    <a:pt x="739" y="167"/>
                    <a:pt x="739" y="167"/>
                    <a:pt x="739" y="167"/>
                  </a:cubicBezTo>
                  <a:cubicBezTo>
                    <a:pt x="738" y="166"/>
                    <a:pt x="738" y="166"/>
                    <a:pt x="738" y="166"/>
                  </a:cubicBezTo>
                  <a:cubicBezTo>
                    <a:pt x="728" y="158"/>
                    <a:pt x="718" y="155"/>
                    <a:pt x="705" y="155"/>
                  </a:cubicBezTo>
                  <a:cubicBezTo>
                    <a:pt x="686" y="155"/>
                    <a:pt x="672" y="166"/>
                    <a:pt x="672" y="182"/>
                  </a:cubicBezTo>
                  <a:cubicBezTo>
                    <a:pt x="672" y="182"/>
                    <a:pt x="672" y="182"/>
                    <a:pt x="672" y="182"/>
                  </a:cubicBezTo>
                  <a:cubicBezTo>
                    <a:pt x="672" y="199"/>
                    <a:pt x="685" y="206"/>
                    <a:pt x="705" y="210"/>
                  </a:cubicBezTo>
                  <a:cubicBezTo>
                    <a:pt x="724" y="214"/>
                    <a:pt x="727" y="219"/>
                    <a:pt x="727" y="226"/>
                  </a:cubicBezTo>
                  <a:cubicBezTo>
                    <a:pt x="727" y="226"/>
                    <a:pt x="727" y="226"/>
                    <a:pt x="727" y="226"/>
                  </a:cubicBezTo>
                  <a:cubicBezTo>
                    <a:pt x="727" y="234"/>
                    <a:pt x="720" y="240"/>
                    <a:pt x="709" y="240"/>
                  </a:cubicBezTo>
                  <a:cubicBezTo>
                    <a:pt x="697" y="240"/>
                    <a:pt x="688" y="236"/>
                    <a:pt x="678" y="227"/>
                  </a:cubicBezTo>
                  <a:cubicBezTo>
                    <a:pt x="677" y="226"/>
                    <a:pt x="677" y="226"/>
                    <a:pt x="677" y="226"/>
                  </a:cubicBezTo>
                  <a:cubicBezTo>
                    <a:pt x="676" y="228"/>
                    <a:pt x="676" y="228"/>
                    <a:pt x="676" y="228"/>
                  </a:cubicBezTo>
                  <a:cubicBezTo>
                    <a:pt x="669" y="235"/>
                    <a:pt x="669" y="235"/>
                    <a:pt x="669" y="235"/>
                  </a:cubicBezTo>
                  <a:cubicBezTo>
                    <a:pt x="668" y="237"/>
                    <a:pt x="668" y="237"/>
                    <a:pt x="668" y="237"/>
                  </a:cubicBezTo>
                  <a:cubicBezTo>
                    <a:pt x="669" y="238"/>
                    <a:pt x="669" y="238"/>
                    <a:pt x="669" y="238"/>
                  </a:cubicBezTo>
                  <a:cubicBezTo>
                    <a:pt x="681" y="248"/>
                    <a:pt x="693" y="253"/>
                    <a:pt x="708" y="253"/>
                  </a:cubicBezTo>
                  <a:cubicBezTo>
                    <a:pt x="728" y="253"/>
                    <a:pt x="742" y="242"/>
                    <a:pt x="742" y="225"/>
                  </a:cubicBezTo>
                  <a:cubicBezTo>
                    <a:pt x="742" y="225"/>
                    <a:pt x="742" y="225"/>
                    <a:pt x="742" y="225"/>
                  </a:cubicBezTo>
                  <a:cubicBezTo>
                    <a:pt x="742" y="210"/>
                    <a:pt x="732" y="202"/>
                    <a:pt x="710" y="197"/>
                  </a:cubicBezTo>
                  <a:close/>
                  <a:moveTo>
                    <a:pt x="673" y="128"/>
                  </a:moveTo>
                  <a:cubicBezTo>
                    <a:pt x="712" y="128"/>
                    <a:pt x="741" y="102"/>
                    <a:pt x="741" y="65"/>
                  </a:cubicBezTo>
                  <a:cubicBezTo>
                    <a:pt x="741" y="64"/>
                    <a:pt x="741" y="64"/>
                    <a:pt x="741" y="64"/>
                  </a:cubicBezTo>
                  <a:cubicBezTo>
                    <a:pt x="741" y="28"/>
                    <a:pt x="712" y="1"/>
                    <a:pt x="673" y="1"/>
                  </a:cubicBezTo>
                  <a:cubicBezTo>
                    <a:pt x="630" y="1"/>
                    <a:pt x="630" y="1"/>
                    <a:pt x="630" y="1"/>
                  </a:cubicBezTo>
                  <a:cubicBezTo>
                    <a:pt x="629" y="1"/>
                    <a:pt x="629" y="1"/>
                    <a:pt x="629" y="1"/>
                  </a:cubicBezTo>
                  <a:cubicBezTo>
                    <a:pt x="629" y="3"/>
                    <a:pt x="629" y="3"/>
                    <a:pt x="629" y="3"/>
                  </a:cubicBezTo>
                  <a:cubicBezTo>
                    <a:pt x="629" y="126"/>
                    <a:pt x="629" y="126"/>
                    <a:pt x="629" y="126"/>
                  </a:cubicBezTo>
                  <a:cubicBezTo>
                    <a:pt x="629" y="128"/>
                    <a:pt x="629" y="128"/>
                    <a:pt x="629" y="128"/>
                  </a:cubicBezTo>
                  <a:cubicBezTo>
                    <a:pt x="630" y="128"/>
                    <a:pt x="630" y="128"/>
                    <a:pt x="630" y="128"/>
                  </a:cubicBezTo>
                  <a:lnTo>
                    <a:pt x="673" y="128"/>
                  </a:lnTo>
                  <a:close/>
                  <a:moveTo>
                    <a:pt x="646" y="18"/>
                  </a:moveTo>
                  <a:cubicBezTo>
                    <a:pt x="673" y="18"/>
                    <a:pt x="673" y="18"/>
                    <a:pt x="673" y="18"/>
                  </a:cubicBezTo>
                  <a:cubicBezTo>
                    <a:pt x="702" y="18"/>
                    <a:pt x="723" y="37"/>
                    <a:pt x="723" y="65"/>
                  </a:cubicBezTo>
                  <a:cubicBezTo>
                    <a:pt x="723" y="65"/>
                    <a:pt x="723" y="65"/>
                    <a:pt x="723" y="65"/>
                  </a:cubicBezTo>
                  <a:cubicBezTo>
                    <a:pt x="723" y="93"/>
                    <a:pt x="702" y="112"/>
                    <a:pt x="673" y="112"/>
                  </a:cubicBezTo>
                  <a:cubicBezTo>
                    <a:pt x="646" y="112"/>
                    <a:pt x="646" y="112"/>
                    <a:pt x="646" y="112"/>
                  </a:cubicBezTo>
                  <a:lnTo>
                    <a:pt x="646" y="18"/>
                  </a:lnTo>
                  <a:close/>
                  <a:moveTo>
                    <a:pt x="168" y="156"/>
                  </a:moveTo>
                  <a:cubicBezTo>
                    <a:pt x="167" y="155"/>
                    <a:pt x="167" y="155"/>
                    <a:pt x="167" y="155"/>
                  </a:cubicBezTo>
                  <a:cubicBezTo>
                    <a:pt x="166" y="155"/>
                    <a:pt x="166" y="155"/>
                    <a:pt x="166" y="155"/>
                  </a:cubicBezTo>
                  <a:cubicBezTo>
                    <a:pt x="156" y="155"/>
                    <a:pt x="156" y="155"/>
                    <a:pt x="156" y="155"/>
                  </a:cubicBezTo>
                  <a:cubicBezTo>
                    <a:pt x="155" y="155"/>
                    <a:pt x="155" y="155"/>
                    <a:pt x="155" y="155"/>
                  </a:cubicBezTo>
                  <a:cubicBezTo>
                    <a:pt x="155" y="156"/>
                    <a:pt x="155" y="156"/>
                    <a:pt x="155" y="156"/>
                  </a:cubicBezTo>
                  <a:cubicBezTo>
                    <a:pt x="113" y="249"/>
                    <a:pt x="113" y="249"/>
                    <a:pt x="113" y="249"/>
                  </a:cubicBezTo>
                  <a:cubicBezTo>
                    <a:pt x="112" y="252"/>
                    <a:pt x="112" y="252"/>
                    <a:pt x="112" y="252"/>
                  </a:cubicBezTo>
                  <a:cubicBezTo>
                    <a:pt x="114" y="252"/>
                    <a:pt x="114" y="252"/>
                    <a:pt x="114" y="252"/>
                  </a:cubicBezTo>
                  <a:cubicBezTo>
                    <a:pt x="125" y="252"/>
                    <a:pt x="125" y="252"/>
                    <a:pt x="125" y="252"/>
                  </a:cubicBezTo>
                  <a:cubicBezTo>
                    <a:pt x="126" y="252"/>
                    <a:pt x="126" y="252"/>
                    <a:pt x="126" y="252"/>
                  </a:cubicBezTo>
                  <a:cubicBezTo>
                    <a:pt x="127" y="251"/>
                    <a:pt x="127" y="251"/>
                    <a:pt x="127" y="251"/>
                  </a:cubicBezTo>
                  <a:cubicBezTo>
                    <a:pt x="137" y="227"/>
                    <a:pt x="137" y="227"/>
                    <a:pt x="137" y="227"/>
                  </a:cubicBezTo>
                  <a:cubicBezTo>
                    <a:pt x="185" y="227"/>
                    <a:pt x="185" y="227"/>
                    <a:pt x="185" y="227"/>
                  </a:cubicBezTo>
                  <a:cubicBezTo>
                    <a:pt x="195" y="251"/>
                    <a:pt x="195" y="251"/>
                    <a:pt x="195" y="251"/>
                  </a:cubicBezTo>
                  <a:cubicBezTo>
                    <a:pt x="196" y="252"/>
                    <a:pt x="196" y="252"/>
                    <a:pt x="196" y="252"/>
                  </a:cubicBezTo>
                  <a:cubicBezTo>
                    <a:pt x="197" y="252"/>
                    <a:pt x="197" y="252"/>
                    <a:pt x="197" y="252"/>
                  </a:cubicBezTo>
                  <a:cubicBezTo>
                    <a:pt x="208" y="252"/>
                    <a:pt x="208" y="252"/>
                    <a:pt x="208" y="252"/>
                  </a:cubicBezTo>
                  <a:cubicBezTo>
                    <a:pt x="211" y="252"/>
                    <a:pt x="211" y="252"/>
                    <a:pt x="211" y="252"/>
                  </a:cubicBezTo>
                  <a:cubicBezTo>
                    <a:pt x="210" y="249"/>
                    <a:pt x="210" y="249"/>
                    <a:pt x="210" y="249"/>
                  </a:cubicBezTo>
                  <a:lnTo>
                    <a:pt x="168" y="156"/>
                  </a:lnTo>
                  <a:close/>
                  <a:moveTo>
                    <a:pt x="143" y="214"/>
                  </a:moveTo>
                  <a:cubicBezTo>
                    <a:pt x="161" y="174"/>
                    <a:pt x="161" y="174"/>
                    <a:pt x="161" y="174"/>
                  </a:cubicBezTo>
                  <a:cubicBezTo>
                    <a:pt x="179" y="214"/>
                    <a:pt x="179" y="214"/>
                    <a:pt x="179" y="214"/>
                  </a:cubicBezTo>
                  <a:lnTo>
                    <a:pt x="143" y="214"/>
                  </a:lnTo>
                  <a:close/>
                  <a:moveTo>
                    <a:pt x="449" y="128"/>
                  </a:moveTo>
                  <a:cubicBezTo>
                    <a:pt x="449" y="126"/>
                    <a:pt x="449" y="126"/>
                    <a:pt x="449" y="126"/>
                  </a:cubicBezTo>
                  <a:cubicBezTo>
                    <a:pt x="449" y="114"/>
                    <a:pt x="449" y="114"/>
                    <a:pt x="449" y="114"/>
                  </a:cubicBezTo>
                  <a:cubicBezTo>
                    <a:pt x="449" y="112"/>
                    <a:pt x="449" y="112"/>
                    <a:pt x="449" y="112"/>
                  </a:cubicBezTo>
                  <a:cubicBezTo>
                    <a:pt x="447" y="112"/>
                    <a:pt x="447" y="112"/>
                    <a:pt x="447" y="112"/>
                  </a:cubicBezTo>
                  <a:cubicBezTo>
                    <a:pt x="393" y="112"/>
                    <a:pt x="393" y="112"/>
                    <a:pt x="393" y="112"/>
                  </a:cubicBezTo>
                  <a:cubicBezTo>
                    <a:pt x="393" y="3"/>
                    <a:pt x="393" y="3"/>
                    <a:pt x="393" y="3"/>
                  </a:cubicBezTo>
                  <a:cubicBezTo>
                    <a:pt x="393" y="1"/>
                    <a:pt x="393" y="1"/>
                    <a:pt x="393" y="1"/>
                  </a:cubicBezTo>
                  <a:cubicBezTo>
                    <a:pt x="391" y="1"/>
                    <a:pt x="391" y="1"/>
                    <a:pt x="391" y="1"/>
                  </a:cubicBezTo>
                  <a:cubicBezTo>
                    <a:pt x="377" y="1"/>
                    <a:pt x="377" y="1"/>
                    <a:pt x="377" y="1"/>
                  </a:cubicBezTo>
                  <a:cubicBezTo>
                    <a:pt x="375" y="1"/>
                    <a:pt x="375" y="1"/>
                    <a:pt x="375" y="1"/>
                  </a:cubicBezTo>
                  <a:cubicBezTo>
                    <a:pt x="375" y="3"/>
                    <a:pt x="375" y="3"/>
                    <a:pt x="375" y="3"/>
                  </a:cubicBezTo>
                  <a:cubicBezTo>
                    <a:pt x="375" y="126"/>
                    <a:pt x="375" y="126"/>
                    <a:pt x="375" y="126"/>
                  </a:cubicBezTo>
                  <a:cubicBezTo>
                    <a:pt x="375" y="128"/>
                    <a:pt x="375" y="128"/>
                    <a:pt x="375" y="128"/>
                  </a:cubicBezTo>
                  <a:cubicBezTo>
                    <a:pt x="377" y="128"/>
                    <a:pt x="377" y="128"/>
                    <a:pt x="377" y="128"/>
                  </a:cubicBezTo>
                  <a:cubicBezTo>
                    <a:pt x="447" y="128"/>
                    <a:pt x="447" y="128"/>
                    <a:pt x="447" y="128"/>
                  </a:cubicBezTo>
                  <a:lnTo>
                    <a:pt x="449" y="128"/>
                  </a:lnTo>
                  <a:close/>
                  <a:moveTo>
                    <a:pt x="427" y="213"/>
                  </a:moveTo>
                  <a:cubicBezTo>
                    <a:pt x="442" y="210"/>
                    <a:pt x="451" y="199"/>
                    <a:pt x="451" y="185"/>
                  </a:cubicBezTo>
                  <a:cubicBezTo>
                    <a:pt x="451" y="185"/>
                    <a:pt x="451" y="185"/>
                    <a:pt x="451" y="185"/>
                  </a:cubicBezTo>
                  <a:cubicBezTo>
                    <a:pt x="451" y="177"/>
                    <a:pt x="448" y="171"/>
                    <a:pt x="444" y="166"/>
                  </a:cubicBezTo>
                  <a:cubicBezTo>
                    <a:pt x="437" y="159"/>
                    <a:pt x="428" y="156"/>
                    <a:pt x="416" y="156"/>
                  </a:cubicBezTo>
                  <a:cubicBezTo>
                    <a:pt x="376" y="156"/>
                    <a:pt x="376" y="156"/>
                    <a:pt x="376" y="156"/>
                  </a:cubicBezTo>
                  <a:cubicBezTo>
                    <a:pt x="375" y="156"/>
                    <a:pt x="375" y="156"/>
                    <a:pt x="375" y="156"/>
                  </a:cubicBezTo>
                  <a:cubicBezTo>
                    <a:pt x="375" y="158"/>
                    <a:pt x="375" y="158"/>
                    <a:pt x="375" y="158"/>
                  </a:cubicBezTo>
                  <a:cubicBezTo>
                    <a:pt x="375" y="250"/>
                    <a:pt x="375" y="250"/>
                    <a:pt x="375" y="250"/>
                  </a:cubicBezTo>
                  <a:cubicBezTo>
                    <a:pt x="375" y="252"/>
                    <a:pt x="375" y="252"/>
                    <a:pt x="375" y="252"/>
                  </a:cubicBezTo>
                  <a:cubicBezTo>
                    <a:pt x="376" y="252"/>
                    <a:pt x="376" y="252"/>
                    <a:pt x="376" y="252"/>
                  </a:cubicBezTo>
                  <a:cubicBezTo>
                    <a:pt x="387" y="252"/>
                    <a:pt x="387" y="252"/>
                    <a:pt x="387" y="252"/>
                  </a:cubicBezTo>
                  <a:cubicBezTo>
                    <a:pt x="389" y="252"/>
                    <a:pt x="389" y="252"/>
                    <a:pt x="389" y="252"/>
                  </a:cubicBezTo>
                  <a:cubicBezTo>
                    <a:pt x="389" y="250"/>
                    <a:pt x="389" y="250"/>
                    <a:pt x="389" y="250"/>
                  </a:cubicBezTo>
                  <a:cubicBezTo>
                    <a:pt x="389" y="216"/>
                    <a:pt x="389" y="216"/>
                    <a:pt x="389" y="216"/>
                  </a:cubicBezTo>
                  <a:cubicBezTo>
                    <a:pt x="412" y="216"/>
                    <a:pt x="412" y="216"/>
                    <a:pt x="412" y="216"/>
                  </a:cubicBezTo>
                  <a:cubicBezTo>
                    <a:pt x="438" y="251"/>
                    <a:pt x="438" y="251"/>
                    <a:pt x="438" y="251"/>
                  </a:cubicBezTo>
                  <a:cubicBezTo>
                    <a:pt x="439" y="252"/>
                    <a:pt x="439" y="252"/>
                    <a:pt x="439" y="252"/>
                  </a:cubicBezTo>
                  <a:cubicBezTo>
                    <a:pt x="440" y="252"/>
                    <a:pt x="440" y="252"/>
                    <a:pt x="440" y="252"/>
                  </a:cubicBezTo>
                  <a:cubicBezTo>
                    <a:pt x="453" y="252"/>
                    <a:pt x="453" y="252"/>
                    <a:pt x="453" y="252"/>
                  </a:cubicBezTo>
                  <a:cubicBezTo>
                    <a:pt x="456" y="252"/>
                    <a:pt x="456" y="252"/>
                    <a:pt x="456" y="252"/>
                  </a:cubicBezTo>
                  <a:cubicBezTo>
                    <a:pt x="454" y="249"/>
                    <a:pt x="454" y="249"/>
                    <a:pt x="454" y="249"/>
                  </a:cubicBezTo>
                  <a:lnTo>
                    <a:pt x="427" y="213"/>
                  </a:lnTo>
                  <a:close/>
                  <a:moveTo>
                    <a:pt x="389" y="203"/>
                  </a:moveTo>
                  <a:cubicBezTo>
                    <a:pt x="389" y="169"/>
                    <a:pt x="389" y="169"/>
                    <a:pt x="389" y="169"/>
                  </a:cubicBezTo>
                  <a:cubicBezTo>
                    <a:pt x="415" y="169"/>
                    <a:pt x="415" y="169"/>
                    <a:pt x="415" y="169"/>
                  </a:cubicBezTo>
                  <a:cubicBezTo>
                    <a:pt x="429" y="169"/>
                    <a:pt x="437" y="175"/>
                    <a:pt x="437" y="185"/>
                  </a:cubicBezTo>
                  <a:cubicBezTo>
                    <a:pt x="437" y="186"/>
                    <a:pt x="437" y="186"/>
                    <a:pt x="437" y="186"/>
                  </a:cubicBezTo>
                  <a:cubicBezTo>
                    <a:pt x="437" y="196"/>
                    <a:pt x="428" y="203"/>
                    <a:pt x="415" y="203"/>
                  </a:cubicBezTo>
                  <a:lnTo>
                    <a:pt x="389" y="203"/>
                  </a:lnTo>
                  <a:close/>
                  <a:moveTo>
                    <a:pt x="300" y="239"/>
                  </a:moveTo>
                  <a:cubicBezTo>
                    <a:pt x="300" y="210"/>
                    <a:pt x="300" y="210"/>
                    <a:pt x="300" y="210"/>
                  </a:cubicBezTo>
                  <a:cubicBezTo>
                    <a:pt x="349" y="210"/>
                    <a:pt x="349" y="210"/>
                    <a:pt x="349" y="210"/>
                  </a:cubicBezTo>
                  <a:cubicBezTo>
                    <a:pt x="351" y="210"/>
                    <a:pt x="351" y="210"/>
                    <a:pt x="351" y="210"/>
                  </a:cubicBezTo>
                  <a:cubicBezTo>
                    <a:pt x="351" y="208"/>
                    <a:pt x="351" y="208"/>
                    <a:pt x="351" y="208"/>
                  </a:cubicBezTo>
                  <a:cubicBezTo>
                    <a:pt x="351" y="199"/>
                    <a:pt x="351" y="199"/>
                    <a:pt x="351" y="199"/>
                  </a:cubicBezTo>
                  <a:cubicBezTo>
                    <a:pt x="351" y="197"/>
                    <a:pt x="351" y="197"/>
                    <a:pt x="351" y="197"/>
                  </a:cubicBezTo>
                  <a:cubicBezTo>
                    <a:pt x="349" y="197"/>
                    <a:pt x="349" y="197"/>
                    <a:pt x="349" y="197"/>
                  </a:cubicBezTo>
                  <a:cubicBezTo>
                    <a:pt x="300" y="197"/>
                    <a:pt x="300" y="197"/>
                    <a:pt x="300" y="197"/>
                  </a:cubicBezTo>
                  <a:cubicBezTo>
                    <a:pt x="300" y="169"/>
                    <a:pt x="300" y="169"/>
                    <a:pt x="300" y="169"/>
                  </a:cubicBezTo>
                  <a:cubicBezTo>
                    <a:pt x="355" y="169"/>
                    <a:pt x="355" y="169"/>
                    <a:pt x="355" y="169"/>
                  </a:cubicBezTo>
                  <a:cubicBezTo>
                    <a:pt x="356" y="169"/>
                    <a:pt x="356" y="169"/>
                    <a:pt x="356" y="169"/>
                  </a:cubicBezTo>
                  <a:cubicBezTo>
                    <a:pt x="356" y="167"/>
                    <a:pt x="356" y="167"/>
                    <a:pt x="356" y="167"/>
                  </a:cubicBezTo>
                  <a:cubicBezTo>
                    <a:pt x="356" y="158"/>
                    <a:pt x="356" y="158"/>
                    <a:pt x="356" y="158"/>
                  </a:cubicBezTo>
                  <a:cubicBezTo>
                    <a:pt x="356" y="156"/>
                    <a:pt x="356" y="156"/>
                    <a:pt x="356" y="156"/>
                  </a:cubicBezTo>
                  <a:cubicBezTo>
                    <a:pt x="355" y="156"/>
                    <a:pt x="355" y="156"/>
                    <a:pt x="355" y="156"/>
                  </a:cubicBezTo>
                  <a:cubicBezTo>
                    <a:pt x="288" y="156"/>
                    <a:pt x="288" y="156"/>
                    <a:pt x="288" y="156"/>
                  </a:cubicBezTo>
                  <a:cubicBezTo>
                    <a:pt x="286" y="156"/>
                    <a:pt x="286" y="156"/>
                    <a:pt x="286" y="156"/>
                  </a:cubicBezTo>
                  <a:cubicBezTo>
                    <a:pt x="286" y="158"/>
                    <a:pt x="286" y="158"/>
                    <a:pt x="286" y="158"/>
                  </a:cubicBezTo>
                  <a:cubicBezTo>
                    <a:pt x="286" y="250"/>
                    <a:pt x="286" y="250"/>
                    <a:pt x="286" y="250"/>
                  </a:cubicBezTo>
                  <a:cubicBezTo>
                    <a:pt x="286" y="252"/>
                    <a:pt x="286" y="252"/>
                    <a:pt x="286" y="252"/>
                  </a:cubicBezTo>
                  <a:cubicBezTo>
                    <a:pt x="288" y="252"/>
                    <a:pt x="288" y="252"/>
                    <a:pt x="288" y="252"/>
                  </a:cubicBezTo>
                  <a:cubicBezTo>
                    <a:pt x="355" y="252"/>
                    <a:pt x="355" y="252"/>
                    <a:pt x="355" y="252"/>
                  </a:cubicBezTo>
                  <a:cubicBezTo>
                    <a:pt x="357" y="252"/>
                    <a:pt x="357" y="252"/>
                    <a:pt x="357" y="252"/>
                  </a:cubicBezTo>
                  <a:cubicBezTo>
                    <a:pt x="357" y="250"/>
                    <a:pt x="357" y="250"/>
                    <a:pt x="357" y="250"/>
                  </a:cubicBezTo>
                  <a:cubicBezTo>
                    <a:pt x="357" y="240"/>
                    <a:pt x="357" y="240"/>
                    <a:pt x="357" y="240"/>
                  </a:cubicBezTo>
                  <a:cubicBezTo>
                    <a:pt x="357" y="239"/>
                    <a:pt x="357" y="239"/>
                    <a:pt x="357" y="239"/>
                  </a:cubicBezTo>
                  <a:cubicBezTo>
                    <a:pt x="355" y="239"/>
                    <a:pt x="355" y="239"/>
                    <a:pt x="355" y="239"/>
                  </a:cubicBezTo>
                  <a:lnTo>
                    <a:pt x="300" y="239"/>
                  </a:lnTo>
                  <a:close/>
                  <a:moveTo>
                    <a:pt x="472" y="156"/>
                  </a:moveTo>
                  <a:cubicBezTo>
                    <a:pt x="470" y="156"/>
                    <a:pt x="470" y="156"/>
                    <a:pt x="470" y="156"/>
                  </a:cubicBezTo>
                  <a:cubicBezTo>
                    <a:pt x="470" y="158"/>
                    <a:pt x="470" y="158"/>
                    <a:pt x="470" y="158"/>
                  </a:cubicBezTo>
                  <a:cubicBezTo>
                    <a:pt x="470" y="250"/>
                    <a:pt x="470" y="250"/>
                    <a:pt x="470" y="250"/>
                  </a:cubicBezTo>
                  <a:cubicBezTo>
                    <a:pt x="470" y="252"/>
                    <a:pt x="470" y="252"/>
                    <a:pt x="470" y="252"/>
                  </a:cubicBezTo>
                  <a:cubicBezTo>
                    <a:pt x="472" y="252"/>
                    <a:pt x="472" y="252"/>
                    <a:pt x="472" y="252"/>
                  </a:cubicBezTo>
                  <a:cubicBezTo>
                    <a:pt x="482" y="252"/>
                    <a:pt x="482" y="252"/>
                    <a:pt x="482" y="252"/>
                  </a:cubicBezTo>
                  <a:cubicBezTo>
                    <a:pt x="484" y="252"/>
                    <a:pt x="484" y="252"/>
                    <a:pt x="484" y="252"/>
                  </a:cubicBezTo>
                  <a:cubicBezTo>
                    <a:pt x="484" y="250"/>
                    <a:pt x="484" y="250"/>
                    <a:pt x="484" y="250"/>
                  </a:cubicBezTo>
                  <a:cubicBezTo>
                    <a:pt x="484" y="158"/>
                    <a:pt x="484" y="158"/>
                    <a:pt x="484" y="158"/>
                  </a:cubicBezTo>
                  <a:cubicBezTo>
                    <a:pt x="484" y="156"/>
                    <a:pt x="484" y="156"/>
                    <a:pt x="484" y="156"/>
                  </a:cubicBezTo>
                  <a:cubicBezTo>
                    <a:pt x="482" y="156"/>
                    <a:pt x="482" y="156"/>
                    <a:pt x="482" y="156"/>
                  </a:cubicBezTo>
                  <a:lnTo>
                    <a:pt x="472" y="156"/>
                  </a:lnTo>
                  <a:close/>
                  <a:moveTo>
                    <a:pt x="358" y="42"/>
                  </a:moveTo>
                  <a:cubicBezTo>
                    <a:pt x="358" y="42"/>
                    <a:pt x="358" y="42"/>
                    <a:pt x="358" y="42"/>
                  </a:cubicBezTo>
                  <a:cubicBezTo>
                    <a:pt x="358" y="17"/>
                    <a:pt x="339" y="1"/>
                    <a:pt x="310" y="1"/>
                  </a:cubicBezTo>
                  <a:cubicBezTo>
                    <a:pt x="263" y="1"/>
                    <a:pt x="263" y="1"/>
                    <a:pt x="263" y="1"/>
                  </a:cubicBezTo>
                  <a:cubicBezTo>
                    <a:pt x="262" y="1"/>
                    <a:pt x="262" y="1"/>
                    <a:pt x="262" y="1"/>
                  </a:cubicBezTo>
                  <a:cubicBezTo>
                    <a:pt x="262" y="3"/>
                    <a:pt x="262" y="3"/>
                    <a:pt x="262" y="3"/>
                  </a:cubicBezTo>
                  <a:cubicBezTo>
                    <a:pt x="262" y="126"/>
                    <a:pt x="262" y="126"/>
                    <a:pt x="262" y="126"/>
                  </a:cubicBezTo>
                  <a:cubicBezTo>
                    <a:pt x="262" y="128"/>
                    <a:pt x="262" y="128"/>
                    <a:pt x="262" y="128"/>
                  </a:cubicBezTo>
                  <a:cubicBezTo>
                    <a:pt x="263" y="128"/>
                    <a:pt x="263" y="128"/>
                    <a:pt x="263" y="128"/>
                  </a:cubicBezTo>
                  <a:cubicBezTo>
                    <a:pt x="277" y="128"/>
                    <a:pt x="277" y="128"/>
                    <a:pt x="277" y="128"/>
                  </a:cubicBezTo>
                  <a:cubicBezTo>
                    <a:pt x="279" y="128"/>
                    <a:pt x="279" y="128"/>
                    <a:pt x="279" y="128"/>
                  </a:cubicBezTo>
                  <a:cubicBezTo>
                    <a:pt x="279" y="126"/>
                    <a:pt x="279" y="126"/>
                    <a:pt x="279" y="126"/>
                  </a:cubicBezTo>
                  <a:cubicBezTo>
                    <a:pt x="279" y="85"/>
                    <a:pt x="279" y="85"/>
                    <a:pt x="279" y="85"/>
                  </a:cubicBezTo>
                  <a:cubicBezTo>
                    <a:pt x="307" y="85"/>
                    <a:pt x="307" y="85"/>
                    <a:pt x="307" y="85"/>
                  </a:cubicBezTo>
                  <a:cubicBezTo>
                    <a:pt x="332" y="85"/>
                    <a:pt x="358" y="72"/>
                    <a:pt x="358" y="42"/>
                  </a:cubicBezTo>
                  <a:close/>
                  <a:moveTo>
                    <a:pt x="279" y="18"/>
                  </a:moveTo>
                  <a:cubicBezTo>
                    <a:pt x="309" y="18"/>
                    <a:pt x="309" y="18"/>
                    <a:pt x="309" y="18"/>
                  </a:cubicBezTo>
                  <a:cubicBezTo>
                    <a:pt x="329" y="18"/>
                    <a:pt x="340" y="27"/>
                    <a:pt x="340" y="43"/>
                  </a:cubicBezTo>
                  <a:cubicBezTo>
                    <a:pt x="340" y="43"/>
                    <a:pt x="340" y="43"/>
                    <a:pt x="340" y="43"/>
                  </a:cubicBezTo>
                  <a:cubicBezTo>
                    <a:pt x="340" y="58"/>
                    <a:pt x="327" y="68"/>
                    <a:pt x="308" y="68"/>
                  </a:cubicBezTo>
                  <a:cubicBezTo>
                    <a:pt x="279" y="68"/>
                    <a:pt x="279" y="68"/>
                    <a:pt x="279" y="68"/>
                  </a:cubicBezTo>
                  <a:lnTo>
                    <a:pt x="279" y="18"/>
                  </a:lnTo>
                  <a:close/>
                  <a:moveTo>
                    <a:pt x="198" y="156"/>
                  </a:moveTo>
                  <a:cubicBezTo>
                    <a:pt x="196" y="156"/>
                    <a:pt x="196" y="156"/>
                    <a:pt x="196" y="156"/>
                  </a:cubicBezTo>
                  <a:cubicBezTo>
                    <a:pt x="196" y="158"/>
                    <a:pt x="196" y="158"/>
                    <a:pt x="196" y="158"/>
                  </a:cubicBezTo>
                  <a:cubicBezTo>
                    <a:pt x="196" y="167"/>
                    <a:pt x="196" y="167"/>
                    <a:pt x="196" y="167"/>
                  </a:cubicBezTo>
                  <a:cubicBezTo>
                    <a:pt x="196" y="169"/>
                    <a:pt x="196" y="169"/>
                    <a:pt x="196" y="169"/>
                  </a:cubicBezTo>
                  <a:cubicBezTo>
                    <a:pt x="198" y="169"/>
                    <a:pt x="198" y="169"/>
                    <a:pt x="198" y="169"/>
                  </a:cubicBezTo>
                  <a:cubicBezTo>
                    <a:pt x="227" y="169"/>
                    <a:pt x="227" y="169"/>
                    <a:pt x="227" y="169"/>
                  </a:cubicBezTo>
                  <a:cubicBezTo>
                    <a:pt x="227" y="250"/>
                    <a:pt x="227" y="250"/>
                    <a:pt x="227" y="250"/>
                  </a:cubicBezTo>
                  <a:cubicBezTo>
                    <a:pt x="227" y="252"/>
                    <a:pt x="227" y="252"/>
                    <a:pt x="227" y="252"/>
                  </a:cubicBezTo>
                  <a:cubicBezTo>
                    <a:pt x="229" y="252"/>
                    <a:pt x="229" y="252"/>
                    <a:pt x="229" y="252"/>
                  </a:cubicBezTo>
                  <a:cubicBezTo>
                    <a:pt x="239" y="252"/>
                    <a:pt x="239" y="252"/>
                    <a:pt x="239" y="252"/>
                  </a:cubicBezTo>
                  <a:cubicBezTo>
                    <a:pt x="241" y="252"/>
                    <a:pt x="241" y="252"/>
                    <a:pt x="241" y="252"/>
                  </a:cubicBezTo>
                  <a:cubicBezTo>
                    <a:pt x="241" y="250"/>
                    <a:pt x="241" y="250"/>
                    <a:pt x="241" y="250"/>
                  </a:cubicBezTo>
                  <a:cubicBezTo>
                    <a:pt x="241" y="169"/>
                    <a:pt x="241" y="169"/>
                    <a:pt x="241" y="169"/>
                  </a:cubicBezTo>
                  <a:cubicBezTo>
                    <a:pt x="270" y="169"/>
                    <a:pt x="270" y="169"/>
                    <a:pt x="270" y="169"/>
                  </a:cubicBezTo>
                  <a:cubicBezTo>
                    <a:pt x="272" y="169"/>
                    <a:pt x="272" y="169"/>
                    <a:pt x="272" y="169"/>
                  </a:cubicBezTo>
                  <a:cubicBezTo>
                    <a:pt x="272" y="167"/>
                    <a:pt x="272" y="167"/>
                    <a:pt x="272" y="167"/>
                  </a:cubicBezTo>
                  <a:cubicBezTo>
                    <a:pt x="272" y="158"/>
                    <a:pt x="272" y="158"/>
                    <a:pt x="272" y="158"/>
                  </a:cubicBezTo>
                  <a:cubicBezTo>
                    <a:pt x="272" y="156"/>
                    <a:pt x="272" y="156"/>
                    <a:pt x="272" y="156"/>
                  </a:cubicBezTo>
                  <a:cubicBezTo>
                    <a:pt x="270" y="156"/>
                    <a:pt x="270" y="156"/>
                    <a:pt x="270" y="156"/>
                  </a:cubicBezTo>
                  <a:lnTo>
                    <a:pt x="198" y="156"/>
                  </a:lnTo>
                  <a:close/>
                  <a:moveTo>
                    <a:pt x="553" y="156"/>
                  </a:moveTo>
                  <a:cubicBezTo>
                    <a:pt x="553" y="155"/>
                    <a:pt x="553" y="155"/>
                    <a:pt x="553" y="155"/>
                  </a:cubicBezTo>
                  <a:cubicBezTo>
                    <a:pt x="552" y="155"/>
                    <a:pt x="552" y="155"/>
                    <a:pt x="552" y="155"/>
                  </a:cubicBezTo>
                  <a:cubicBezTo>
                    <a:pt x="542" y="155"/>
                    <a:pt x="542" y="155"/>
                    <a:pt x="542" y="155"/>
                  </a:cubicBezTo>
                  <a:cubicBezTo>
                    <a:pt x="541" y="155"/>
                    <a:pt x="541" y="155"/>
                    <a:pt x="541" y="155"/>
                  </a:cubicBezTo>
                  <a:cubicBezTo>
                    <a:pt x="540" y="156"/>
                    <a:pt x="540" y="156"/>
                    <a:pt x="540" y="156"/>
                  </a:cubicBezTo>
                  <a:cubicBezTo>
                    <a:pt x="498" y="249"/>
                    <a:pt x="498" y="249"/>
                    <a:pt x="498" y="249"/>
                  </a:cubicBezTo>
                  <a:cubicBezTo>
                    <a:pt x="497" y="252"/>
                    <a:pt x="497" y="252"/>
                    <a:pt x="497" y="252"/>
                  </a:cubicBezTo>
                  <a:cubicBezTo>
                    <a:pt x="500" y="252"/>
                    <a:pt x="500" y="252"/>
                    <a:pt x="500" y="252"/>
                  </a:cubicBezTo>
                  <a:cubicBezTo>
                    <a:pt x="511" y="252"/>
                    <a:pt x="511" y="252"/>
                    <a:pt x="511" y="252"/>
                  </a:cubicBezTo>
                  <a:cubicBezTo>
                    <a:pt x="512" y="252"/>
                    <a:pt x="512" y="252"/>
                    <a:pt x="512" y="252"/>
                  </a:cubicBezTo>
                  <a:cubicBezTo>
                    <a:pt x="512" y="251"/>
                    <a:pt x="512" y="251"/>
                    <a:pt x="512" y="251"/>
                  </a:cubicBezTo>
                  <a:cubicBezTo>
                    <a:pt x="523" y="227"/>
                    <a:pt x="523" y="227"/>
                    <a:pt x="523" y="227"/>
                  </a:cubicBezTo>
                  <a:cubicBezTo>
                    <a:pt x="571" y="227"/>
                    <a:pt x="571" y="227"/>
                    <a:pt x="571" y="227"/>
                  </a:cubicBezTo>
                  <a:cubicBezTo>
                    <a:pt x="581" y="251"/>
                    <a:pt x="581" y="251"/>
                    <a:pt x="581" y="251"/>
                  </a:cubicBezTo>
                  <a:cubicBezTo>
                    <a:pt x="581" y="252"/>
                    <a:pt x="581" y="252"/>
                    <a:pt x="581" y="252"/>
                  </a:cubicBezTo>
                  <a:cubicBezTo>
                    <a:pt x="583" y="252"/>
                    <a:pt x="583" y="252"/>
                    <a:pt x="583" y="252"/>
                  </a:cubicBezTo>
                  <a:cubicBezTo>
                    <a:pt x="594" y="252"/>
                    <a:pt x="594" y="252"/>
                    <a:pt x="594" y="252"/>
                  </a:cubicBezTo>
                  <a:cubicBezTo>
                    <a:pt x="597" y="252"/>
                    <a:pt x="597" y="252"/>
                    <a:pt x="597" y="252"/>
                  </a:cubicBezTo>
                  <a:cubicBezTo>
                    <a:pt x="595" y="249"/>
                    <a:pt x="595" y="249"/>
                    <a:pt x="595" y="249"/>
                  </a:cubicBezTo>
                  <a:lnTo>
                    <a:pt x="553" y="156"/>
                  </a:lnTo>
                  <a:close/>
                  <a:moveTo>
                    <a:pt x="528" y="214"/>
                  </a:moveTo>
                  <a:cubicBezTo>
                    <a:pt x="547" y="174"/>
                    <a:pt x="547" y="174"/>
                    <a:pt x="547" y="174"/>
                  </a:cubicBezTo>
                  <a:cubicBezTo>
                    <a:pt x="565" y="214"/>
                    <a:pt x="565" y="214"/>
                    <a:pt x="565" y="214"/>
                  </a:cubicBezTo>
                  <a:lnTo>
                    <a:pt x="528" y="2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50" name="Freeform 49"/>
            <p:cNvSpPr>
              <a:spLocks noEditPoints="1"/>
            </p:cNvSpPr>
            <p:nvPr/>
          </p:nvSpPr>
          <p:spPr bwMode="auto">
            <a:xfrm>
              <a:off x="5619752" y="3502024"/>
              <a:ext cx="169862" cy="168274"/>
            </a:xfrm>
            <a:custGeom>
              <a:avLst/>
              <a:gdLst>
                <a:gd name="T0" fmla="*/ 0 w 45"/>
                <a:gd name="T1" fmla="*/ 23 h 45"/>
                <a:gd name="T2" fmla="*/ 0 w 45"/>
                <a:gd name="T3" fmla="*/ 23 h 45"/>
                <a:gd name="T4" fmla="*/ 22 w 45"/>
                <a:gd name="T5" fmla="*/ 0 h 45"/>
                <a:gd name="T6" fmla="*/ 45 w 45"/>
                <a:gd name="T7" fmla="*/ 22 h 45"/>
                <a:gd name="T8" fmla="*/ 45 w 45"/>
                <a:gd name="T9" fmla="*/ 23 h 45"/>
                <a:gd name="T10" fmla="*/ 22 w 45"/>
                <a:gd name="T11" fmla="*/ 45 h 45"/>
                <a:gd name="T12" fmla="*/ 0 w 45"/>
                <a:gd name="T13" fmla="*/ 23 h 45"/>
                <a:gd name="T14" fmla="*/ 43 w 45"/>
                <a:gd name="T15" fmla="*/ 23 h 45"/>
                <a:gd name="T16" fmla="*/ 43 w 45"/>
                <a:gd name="T17" fmla="*/ 22 h 45"/>
                <a:gd name="T18" fmla="*/ 22 w 45"/>
                <a:gd name="T19" fmla="*/ 2 h 45"/>
                <a:gd name="T20" fmla="*/ 2 w 45"/>
                <a:gd name="T21" fmla="*/ 23 h 45"/>
                <a:gd name="T22" fmla="*/ 2 w 45"/>
                <a:gd name="T23" fmla="*/ 23 h 45"/>
                <a:gd name="T24" fmla="*/ 22 w 45"/>
                <a:gd name="T25" fmla="*/ 43 h 45"/>
                <a:gd name="T26" fmla="*/ 43 w 45"/>
                <a:gd name="T27" fmla="*/ 23 h 45"/>
                <a:gd name="T28" fmla="*/ 13 w 45"/>
                <a:gd name="T29" fmla="*/ 10 h 45"/>
                <a:gd name="T30" fmla="*/ 24 w 45"/>
                <a:gd name="T31" fmla="*/ 10 h 45"/>
                <a:gd name="T32" fmla="*/ 30 w 45"/>
                <a:gd name="T33" fmla="*/ 13 h 45"/>
                <a:gd name="T34" fmla="*/ 32 w 45"/>
                <a:gd name="T35" fmla="*/ 17 h 45"/>
                <a:gd name="T36" fmla="*/ 32 w 45"/>
                <a:gd name="T37" fmla="*/ 17 h 45"/>
                <a:gd name="T38" fmla="*/ 26 w 45"/>
                <a:gd name="T39" fmla="*/ 24 h 45"/>
                <a:gd name="T40" fmla="*/ 33 w 45"/>
                <a:gd name="T41" fmla="*/ 33 h 45"/>
                <a:gd name="T42" fmla="*/ 29 w 45"/>
                <a:gd name="T43" fmla="*/ 33 h 45"/>
                <a:gd name="T44" fmla="*/ 23 w 45"/>
                <a:gd name="T45" fmla="*/ 25 h 45"/>
                <a:gd name="T46" fmla="*/ 23 w 45"/>
                <a:gd name="T47" fmla="*/ 25 h 45"/>
                <a:gd name="T48" fmla="*/ 17 w 45"/>
                <a:gd name="T49" fmla="*/ 25 h 45"/>
                <a:gd name="T50" fmla="*/ 17 w 45"/>
                <a:gd name="T51" fmla="*/ 33 h 45"/>
                <a:gd name="T52" fmla="*/ 13 w 45"/>
                <a:gd name="T53" fmla="*/ 33 h 45"/>
                <a:gd name="T54" fmla="*/ 13 w 45"/>
                <a:gd name="T55" fmla="*/ 10 h 45"/>
                <a:gd name="T56" fmla="*/ 23 w 45"/>
                <a:gd name="T57" fmla="*/ 22 h 45"/>
                <a:gd name="T58" fmla="*/ 29 w 45"/>
                <a:gd name="T59" fmla="*/ 18 h 45"/>
                <a:gd name="T60" fmla="*/ 29 w 45"/>
                <a:gd name="T61" fmla="*/ 17 h 45"/>
                <a:gd name="T62" fmla="*/ 24 w 45"/>
                <a:gd name="T63" fmla="*/ 14 h 45"/>
                <a:gd name="T64" fmla="*/ 17 w 45"/>
                <a:gd name="T65" fmla="*/ 14 h 45"/>
                <a:gd name="T66" fmla="*/ 17 w 45"/>
                <a:gd name="T67" fmla="*/ 22 h 45"/>
                <a:gd name="T68" fmla="*/ 23 w 45"/>
                <a:gd name="T69" fmla="*/ 2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 h="45">
                  <a:moveTo>
                    <a:pt x="0" y="23"/>
                  </a:moveTo>
                  <a:cubicBezTo>
                    <a:pt x="0" y="23"/>
                    <a:pt x="0" y="23"/>
                    <a:pt x="0" y="23"/>
                  </a:cubicBezTo>
                  <a:cubicBezTo>
                    <a:pt x="0" y="10"/>
                    <a:pt x="10" y="0"/>
                    <a:pt x="22" y="0"/>
                  </a:cubicBezTo>
                  <a:cubicBezTo>
                    <a:pt x="35" y="0"/>
                    <a:pt x="45" y="10"/>
                    <a:pt x="45" y="22"/>
                  </a:cubicBezTo>
                  <a:cubicBezTo>
                    <a:pt x="45" y="23"/>
                    <a:pt x="45" y="23"/>
                    <a:pt x="45" y="23"/>
                  </a:cubicBezTo>
                  <a:cubicBezTo>
                    <a:pt x="45" y="35"/>
                    <a:pt x="35" y="45"/>
                    <a:pt x="22" y="45"/>
                  </a:cubicBezTo>
                  <a:cubicBezTo>
                    <a:pt x="10" y="45"/>
                    <a:pt x="0" y="35"/>
                    <a:pt x="0" y="23"/>
                  </a:cubicBezTo>
                  <a:close/>
                  <a:moveTo>
                    <a:pt x="43" y="23"/>
                  </a:moveTo>
                  <a:cubicBezTo>
                    <a:pt x="43" y="22"/>
                    <a:pt x="43" y="22"/>
                    <a:pt x="43" y="22"/>
                  </a:cubicBezTo>
                  <a:cubicBezTo>
                    <a:pt x="43" y="11"/>
                    <a:pt x="34" y="2"/>
                    <a:pt x="22" y="2"/>
                  </a:cubicBezTo>
                  <a:cubicBezTo>
                    <a:pt x="11" y="2"/>
                    <a:pt x="2" y="11"/>
                    <a:pt x="2" y="23"/>
                  </a:cubicBezTo>
                  <a:cubicBezTo>
                    <a:pt x="2" y="23"/>
                    <a:pt x="2" y="23"/>
                    <a:pt x="2" y="23"/>
                  </a:cubicBezTo>
                  <a:cubicBezTo>
                    <a:pt x="2" y="34"/>
                    <a:pt x="11" y="43"/>
                    <a:pt x="22" y="43"/>
                  </a:cubicBezTo>
                  <a:cubicBezTo>
                    <a:pt x="34" y="43"/>
                    <a:pt x="43" y="34"/>
                    <a:pt x="43" y="23"/>
                  </a:cubicBezTo>
                  <a:close/>
                  <a:moveTo>
                    <a:pt x="13" y="10"/>
                  </a:moveTo>
                  <a:cubicBezTo>
                    <a:pt x="24" y="10"/>
                    <a:pt x="24" y="10"/>
                    <a:pt x="24" y="10"/>
                  </a:cubicBezTo>
                  <a:cubicBezTo>
                    <a:pt x="27" y="10"/>
                    <a:pt x="29" y="11"/>
                    <a:pt x="30" y="13"/>
                  </a:cubicBezTo>
                  <a:cubicBezTo>
                    <a:pt x="32" y="14"/>
                    <a:pt x="32" y="15"/>
                    <a:pt x="32" y="17"/>
                  </a:cubicBezTo>
                  <a:cubicBezTo>
                    <a:pt x="32" y="17"/>
                    <a:pt x="32" y="17"/>
                    <a:pt x="32" y="17"/>
                  </a:cubicBezTo>
                  <a:cubicBezTo>
                    <a:pt x="32" y="21"/>
                    <a:pt x="30" y="23"/>
                    <a:pt x="26" y="24"/>
                  </a:cubicBezTo>
                  <a:cubicBezTo>
                    <a:pt x="33" y="33"/>
                    <a:pt x="33" y="33"/>
                    <a:pt x="33" y="33"/>
                  </a:cubicBezTo>
                  <a:cubicBezTo>
                    <a:pt x="29" y="33"/>
                    <a:pt x="29" y="33"/>
                    <a:pt x="29" y="33"/>
                  </a:cubicBezTo>
                  <a:cubicBezTo>
                    <a:pt x="23" y="25"/>
                    <a:pt x="23" y="25"/>
                    <a:pt x="23" y="25"/>
                  </a:cubicBezTo>
                  <a:cubicBezTo>
                    <a:pt x="23" y="25"/>
                    <a:pt x="23" y="25"/>
                    <a:pt x="23" y="25"/>
                  </a:cubicBezTo>
                  <a:cubicBezTo>
                    <a:pt x="17" y="25"/>
                    <a:pt x="17" y="25"/>
                    <a:pt x="17" y="25"/>
                  </a:cubicBezTo>
                  <a:cubicBezTo>
                    <a:pt x="17" y="33"/>
                    <a:pt x="17" y="33"/>
                    <a:pt x="17" y="33"/>
                  </a:cubicBezTo>
                  <a:cubicBezTo>
                    <a:pt x="13" y="33"/>
                    <a:pt x="13" y="33"/>
                    <a:pt x="13" y="33"/>
                  </a:cubicBezTo>
                  <a:lnTo>
                    <a:pt x="13" y="10"/>
                  </a:lnTo>
                  <a:close/>
                  <a:moveTo>
                    <a:pt x="23" y="22"/>
                  </a:moveTo>
                  <a:cubicBezTo>
                    <a:pt x="27" y="22"/>
                    <a:pt x="29" y="20"/>
                    <a:pt x="29" y="18"/>
                  </a:cubicBezTo>
                  <a:cubicBezTo>
                    <a:pt x="29" y="17"/>
                    <a:pt x="29" y="17"/>
                    <a:pt x="29" y="17"/>
                  </a:cubicBezTo>
                  <a:cubicBezTo>
                    <a:pt x="29" y="15"/>
                    <a:pt x="27" y="14"/>
                    <a:pt x="24" y="14"/>
                  </a:cubicBezTo>
                  <a:cubicBezTo>
                    <a:pt x="17" y="14"/>
                    <a:pt x="17" y="14"/>
                    <a:pt x="17" y="14"/>
                  </a:cubicBezTo>
                  <a:cubicBezTo>
                    <a:pt x="17" y="22"/>
                    <a:pt x="17" y="22"/>
                    <a:pt x="17" y="22"/>
                  </a:cubicBezTo>
                  <a:lnTo>
                    <a:pt x="23"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grpSp>
      <p:sp>
        <p:nvSpPr>
          <p:cNvPr id="51" name="Rectangle 50"/>
          <p:cNvSpPr/>
          <p:nvPr/>
        </p:nvSpPr>
        <p:spPr>
          <a:xfrm>
            <a:off x="379413" y="6438900"/>
            <a:ext cx="6172200" cy="109728"/>
          </a:xfrm>
          <a:prstGeom prst="rect">
            <a:avLst/>
          </a:prstGeom>
          <a:solidFill>
            <a:srgbClr val="FF790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tx1"/>
              </a:solidFill>
            </a:endParaRPr>
          </a:p>
        </p:txBody>
      </p:sp>
      <p:sp>
        <p:nvSpPr>
          <p:cNvPr id="54" name="TextBox 53"/>
          <p:cNvSpPr txBox="1"/>
          <p:nvPr/>
        </p:nvSpPr>
        <p:spPr>
          <a:xfrm>
            <a:off x="10263735" y="6551829"/>
            <a:ext cx="1633781" cy="215444"/>
          </a:xfrm>
          <a:prstGeom prst="rect">
            <a:avLst/>
          </a:prstGeom>
          <a:noFill/>
        </p:spPr>
        <p:txBody>
          <a:bodyPr wrap="none" anchor="ctr">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sz="800" b="0" i="0" u="none" strike="noStrike" kern="0" cap="none" spc="0" normalizeH="0" baseline="0" dirty="0">
                <a:ln>
                  <a:noFill/>
                </a:ln>
                <a:solidFill>
                  <a:srgbClr val="6A737B"/>
                </a:solidFill>
                <a:effectLst/>
                <a:uLnTx/>
                <a:uFillTx/>
                <a:latin typeface="+mn-lt"/>
                <a:ea typeface="+mn-ea"/>
                <a:cs typeface="+mn-cs"/>
              </a:rPr>
              <a:t> Applied Materials Confidential</a:t>
            </a:r>
          </a:p>
        </p:txBody>
      </p:sp>
    </p:spTree>
    <p:extLst>
      <p:ext uri="{BB962C8B-B14F-4D97-AF65-F5344CB8AC3E}">
        <p14:creationId xmlns:p14="http://schemas.microsoft.com/office/powerpoint/2010/main" val="857958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Bleed Photo">
    <p:spTree>
      <p:nvGrpSpPr>
        <p:cNvPr id="1" name=""/>
        <p:cNvGrpSpPr/>
        <p:nvPr/>
      </p:nvGrpSpPr>
      <p:grpSpPr>
        <a:xfrm>
          <a:off x="0" y="0"/>
          <a:ext cx="0" cy="0"/>
          <a:chOff x="0" y="0"/>
          <a:chExt cx="0" cy="0"/>
        </a:xfrm>
      </p:grpSpPr>
      <p:sp>
        <p:nvSpPr>
          <p:cNvPr id="6" name="Picture Placeholder 5"/>
          <p:cNvSpPr>
            <a:spLocks noGrp="1"/>
          </p:cNvSpPr>
          <p:nvPr>
            <p:ph type="pic" sz="quarter" idx="17"/>
          </p:nvPr>
        </p:nvSpPr>
        <p:spPr>
          <a:xfrm>
            <a:off x="1" y="0"/>
            <a:ext cx="12188824" cy="6438900"/>
          </a:xfrm>
          <a:prstGeom prst="rect">
            <a:avLst/>
          </a:prstGeom>
          <a:solidFill>
            <a:srgbClr val="8B8D8E"/>
          </a:solidFill>
        </p:spPr>
        <p:txBody>
          <a:bodyPr tIns="2286000"/>
          <a:lstStyle>
            <a:lvl1pPr marL="0" indent="0" algn="ctr">
              <a:buNone/>
              <a:defRPr>
                <a:solidFill>
                  <a:srgbClr val="FFFFFF"/>
                </a:solidFill>
              </a:defRPr>
            </a:lvl1pPr>
          </a:lstStyle>
          <a:p>
            <a:r>
              <a:rPr lang="en-US"/>
              <a:t>Click icon to add picture</a:t>
            </a:r>
            <a:endParaRPr/>
          </a:p>
        </p:txBody>
      </p:sp>
      <p:sp>
        <p:nvSpPr>
          <p:cNvPr id="5" name="Slide Number Placeholder 4"/>
          <p:cNvSpPr>
            <a:spLocks noGrp="1"/>
          </p:cNvSpPr>
          <p:nvPr>
            <p:ph type="sldNum" sz="quarter" idx="20"/>
          </p:nvPr>
        </p:nvSpPr>
        <p:spPr/>
        <p:txBody>
          <a:bodyPr/>
          <a:lstStyle/>
          <a:p>
            <a:fld id="{D92B6165-2E63-41A3-8905-D7634EBC6D44}" type="slidenum">
              <a:rPr/>
              <a:pPr/>
              <a:t>‹#›</a:t>
            </a:fld>
            <a:endParaRPr/>
          </a:p>
        </p:txBody>
      </p:sp>
      <p:sp>
        <p:nvSpPr>
          <p:cNvPr id="13" name="Date Placeholder 3"/>
          <p:cNvSpPr>
            <a:spLocks noGrp="1"/>
          </p:cNvSpPr>
          <p:nvPr>
            <p:ph type="dt" sz="half" idx="2"/>
          </p:nvPr>
        </p:nvSpPr>
        <p:spPr>
          <a:xfrm>
            <a:off x="5248656" y="6577142"/>
            <a:ext cx="975900" cy="164592"/>
          </a:xfrm>
          <a:prstGeom prst="rect">
            <a:avLst/>
          </a:prstGeom>
        </p:spPr>
        <p:txBody>
          <a:bodyPr vert="horz" lIns="91440" tIns="45720" rIns="91440" bIns="45720" rtlCol="0" anchor="ctr"/>
          <a:lstStyle>
            <a:lvl1pPr algn="r">
              <a:defRPr sz="800">
                <a:solidFill>
                  <a:srgbClr val="6A737B"/>
                </a:solidFill>
              </a:defRPr>
            </a:lvl1pPr>
          </a:lstStyle>
          <a:p>
            <a:endParaRPr dirty="0"/>
          </a:p>
        </p:txBody>
      </p:sp>
      <p:sp>
        <p:nvSpPr>
          <p:cNvPr id="14" name="Footer Placeholder 4"/>
          <p:cNvSpPr>
            <a:spLocks noGrp="1"/>
          </p:cNvSpPr>
          <p:nvPr>
            <p:ph type="ftr" sz="quarter" idx="3"/>
          </p:nvPr>
        </p:nvSpPr>
        <p:spPr>
          <a:xfrm>
            <a:off x="2542032" y="6577142"/>
            <a:ext cx="3017520" cy="164592"/>
          </a:xfrm>
          <a:prstGeom prst="rect">
            <a:avLst/>
          </a:prstGeom>
        </p:spPr>
        <p:txBody>
          <a:bodyPr vert="horz" lIns="91440" tIns="45720" rIns="91440" bIns="45720" rtlCol="0" anchor="ctr"/>
          <a:lstStyle>
            <a:lvl1pPr algn="l">
              <a:defRPr sz="800">
                <a:solidFill>
                  <a:srgbClr val="6A737B"/>
                </a:solidFill>
              </a:defRPr>
            </a:lvl1pPr>
          </a:lstStyle>
          <a:p>
            <a:endParaRPr dirty="0"/>
          </a:p>
        </p:txBody>
      </p:sp>
    </p:spTree>
    <p:extLst>
      <p:ext uri="{BB962C8B-B14F-4D97-AF65-F5344CB8AC3E}">
        <p14:creationId xmlns:p14="http://schemas.microsoft.com/office/powerpoint/2010/main" val="545601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End Slide">
    <p:bg>
      <p:bgPr>
        <a:solidFill>
          <a:schemeClr val="accent1"/>
        </a:solidFill>
        <a:effectLst/>
      </p:bgPr>
    </p:bg>
    <p:spTree>
      <p:nvGrpSpPr>
        <p:cNvPr id="1" name=""/>
        <p:cNvGrpSpPr/>
        <p:nvPr/>
      </p:nvGrpSpPr>
      <p:grpSpPr>
        <a:xfrm>
          <a:off x="0" y="0"/>
          <a:ext cx="0" cy="0"/>
          <a:chOff x="0" y="0"/>
          <a:chExt cx="0" cy="0"/>
        </a:xfrm>
      </p:grpSpPr>
      <p:grpSp>
        <p:nvGrpSpPr>
          <p:cNvPr id="3" name="Group 2"/>
          <p:cNvGrpSpPr>
            <a:grpSpLocks noChangeAspect="1"/>
          </p:cNvGrpSpPr>
          <p:nvPr userDrawn="1"/>
        </p:nvGrpSpPr>
        <p:grpSpPr>
          <a:xfrm>
            <a:off x="3858279" y="2491740"/>
            <a:ext cx="4692916" cy="1874520"/>
            <a:chOff x="1423990" y="2571753"/>
            <a:chExt cx="4316160" cy="1724029"/>
          </a:xfrm>
          <a:solidFill>
            <a:schemeClr val="tx1"/>
          </a:solidFill>
        </p:grpSpPr>
        <p:sp>
          <p:nvSpPr>
            <p:cNvPr id="4" name="Freeform 3"/>
            <p:cNvSpPr>
              <a:spLocks/>
            </p:cNvSpPr>
            <p:nvPr/>
          </p:nvSpPr>
          <p:spPr bwMode="auto">
            <a:xfrm>
              <a:off x="2781306" y="4003681"/>
              <a:ext cx="296864" cy="214315"/>
            </a:xfrm>
            <a:custGeom>
              <a:avLst/>
              <a:gdLst>
                <a:gd name="T0" fmla="*/ 68 w 79"/>
                <a:gd name="T1" fmla="*/ 57 h 57"/>
                <a:gd name="T2" fmla="*/ 68 w 79"/>
                <a:gd name="T3" fmla="*/ 19 h 57"/>
                <a:gd name="T4" fmla="*/ 60 w 79"/>
                <a:gd name="T5" fmla="*/ 10 h 57"/>
                <a:gd name="T6" fmla="*/ 44 w 79"/>
                <a:gd name="T7" fmla="*/ 19 h 57"/>
                <a:gd name="T8" fmla="*/ 44 w 79"/>
                <a:gd name="T9" fmla="*/ 57 h 57"/>
                <a:gd name="T10" fmla="*/ 34 w 79"/>
                <a:gd name="T11" fmla="*/ 57 h 57"/>
                <a:gd name="T12" fmla="*/ 34 w 79"/>
                <a:gd name="T13" fmla="*/ 19 h 57"/>
                <a:gd name="T14" fmla="*/ 26 w 79"/>
                <a:gd name="T15" fmla="*/ 10 h 57"/>
                <a:gd name="T16" fmla="*/ 10 w 79"/>
                <a:gd name="T17" fmla="*/ 19 h 57"/>
                <a:gd name="T18" fmla="*/ 10 w 79"/>
                <a:gd name="T19" fmla="*/ 57 h 57"/>
                <a:gd name="T20" fmla="*/ 0 w 79"/>
                <a:gd name="T21" fmla="*/ 57 h 57"/>
                <a:gd name="T22" fmla="*/ 0 w 79"/>
                <a:gd name="T23" fmla="*/ 1 h 57"/>
                <a:gd name="T24" fmla="*/ 8 w 79"/>
                <a:gd name="T25" fmla="*/ 1 h 57"/>
                <a:gd name="T26" fmla="*/ 10 w 79"/>
                <a:gd name="T27" fmla="*/ 9 h 57"/>
                <a:gd name="T28" fmla="*/ 29 w 79"/>
                <a:gd name="T29" fmla="*/ 0 h 57"/>
                <a:gd name="T30" fmla="*/ 43 w 79"/>
                <a:gd name="T31" fmla="*/ 9 h 57"/>
                <a:gd name="T32" fmla="*/ 63 w 79"/>
                <a:gd name="T33" fmla="*/ 0 h 57"/>
                <a:gd name="T34" fmla="*/ 79 w 79"/>
                <a:gd name="T35" fmla="*/ 17 h 57"/>
                <a:gd name="T36" fmla="*/ 79 w 79"/>
                <a:gd name="T37" fmla="*/ 57 h 57"/>
                <a:gd name="T38" fmla="*/ 68 w 79"/>
                <a:gd name="T39"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9" h="57">
                  <a:moveTo>
                    <a:pt x="68" y="57"/>
                  </a:moveTo>
                  <a:cubicBezTo>
                    <a:pt x="68" y="19"/>
                    <a:pt x="68" y="19"/>
                    <a:pt x="68" y="19"/>
                  </a:cubicBezTo>
                  <a:cubicBezTo>
                    <a:pt x="68" y="13"/>
                    <a:pt x="66" y="10"/>
                    <a:pt x="60" y="10"/>
                  </a:cubicBezTo>
                  <a:cubicBezTo>
                    <a:pt x="55" y="10"/>
                    <a:pt x="49" y="13"/>
                    <a:pt x="44" y="19"/>
                  </a:cubicBezTo>
                  <a:cubicBezTo>
                    <a:pt x="44" y="57"/>
                    <a:pt x="44" y="57"/>
                    <a:pt x="44" y="57"/>
                  </a:cubicBezTo>
                  <a:cubicBezTo>
                    <a:pt x="34" y="57"/>
                    <a:pt x="34" y="57"/>
                    <a:pt x="34" y="57"/>
                  </a:cubicBezTo>
                  <a:cubicBezTo>
                    <a:pt x="34" y="19"/>
                    <a:pt x="34" y="19"/>
                    <a:pt x="34" y="19"/>
                  </a:cubicBezTo>
                  <a:cubicBezTo>
                    <a:pt x="34" y="13"/>
                    <a:pt x="32" y="10"/>
                    <a:pt x="26" y="10"/>
                  </a:cubicBezTo>
                  <a:cubicBezTo>
                    <a:pt x="21" y="10"/>
                    <a:pt x="15" y="13"/>
                    <a:pt x="10" y="19"/>
                  </a:cubicBezTo>
                  <a:cubicBezTo>
                    <a:pt x="10" y="57"/>
                    <a:pt x="10" y="57"/>
                    <a:pt x="10" y="57"/>
                  </a:cubicBezTo>
                  <a:cubicBezTo>
                    <a:pt x="0" y="57"/>
                    <a:pt x="0" y="57"/>
                    <a:pt x="0" y="57"/>
                  </a:cubicBezTo>
                  <a:cubicBezTo>
                    <a:pt x="0" y="1"/>
                    <a:pt x="0" y="1"/>
                    <a:pt x="0" y="1"/>
                  </a:cubicBezTo>
                  <a:cubicBezTo>
                    <a:pt x="8" y="1"/>
                    <a:pt x="8" y="1"/>
                    <a:pt x="8" y="1"/>
                  </a:cubicBezTo>
                  <a:cubicBezTo>
                    <a:pt x="10" y="9"/>
                    <a:pt x="10" y="9"/>
                    <a:pt x="10" y="9"/>
                  </a:cubicBezTo>
                  <a:cubicBezTo>
                    <a:pt x="15" y="5"/>
                    <a:pt x="21" y="0"/>
                    <a:pt x="29" y="0"/>
                  </a:cubicBezTo>
                  <a:cubicBezTo>
                    <a:pt x="37" y="0"/>
                    <a:pt x="41" y="4"/>
                    <a:pt x="43" y="9"/>
                  </a:cubicBezTo>
                  <a:cubicBezTo>
                    <a:pt x="48" y="5"/>
                    <a:pt x="55" y="0"/>
                    <a:pt x="63" y="0"/>
                  </a:cubicBezTo>
                  <a:cubicBezTo>
                    <a:pt x="73" y="0"/>
                    <a:pt x="79" y="7"/>
                    <a:pt x="79" y="17"/>
                  </a:cubicBezTo>
                  <a:cubicBezTo>
                    <a:pt x="79" y="57"/>
                    <a:pt x="79" y="57"/>
                    <a:pt x="79" y="57"/>
                  </a:cubicBezTo>
                  <a:lnTo>
                    <a:pt x="68"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5" name="Freeform 4"/>
            <p:cNvSpPr>
              <a:spLocks noEditPoints="1"/>
            </p:cNvSpPr>
            <p:nvPr/>
          </p:nvSpPr>
          <p:spPr bwMode="auto">
            <a:xfrm>
              <a:off x="3141669" y="4003681"/>
              <a:ext cx="168274" cy="217488"/>
            </a:xfrm>
            <a:custGeom>
              <a:avLst/>
              <a:gdLst>
                <a:gd name="T0" fmla="*/ 37 w 45"/>
                <a:gd name="T1" fmla="*/ 57 h 58"/>
                <a:gd name="T2" fmla="*/ 36 w 45"/>
                <a:gd name="T3" fmla="*/ 49 h 58"/>
                <a:gd name="T4" fmla="*/ 16 w 45"/>
                <a:gd name="T5" fmla="*/ 58 h 58"/>
                <a:gd name="T6" fmla="*/ 0 w 45"/>
                <a:gd name="T7" fmla="*/ 43 h 58"/>
                <a:gd name="T8" fmla="*/ 35 w 45"/>
                <a:gd name="T9" fmla="*/ 21 h 58"/>
                <a:gd name="T10" fmla="*/ 35 w 45"/>
                <a:gd name="T11" fmla="*/ 19 h 58"/>
                <a:gd name="T12" fmla="*/ 24 w 45"/>
                <a:gd name="T13" fmla="*/ 9 h 58"/>
                <a:gd name="T14" fmla="*/ 5 w 45"/>
                <a:gd name="T15" fmla="*/ 14 h 58"/>
                <a:gd name="T16" fmla="*/ 4 w 45"/>
                <a:gd name="T17" fmla="*/ 5 h 58"/>
                <a:gd name="T18" fmla="*/ 25 w 45"/>
                <a:gd name="T19" fmla="*/ 0 h 58"/>
                <a:gd name="T20" fmla="*/ 45 w 45"/>
                <a:gd name="T21" fmla="*/ 18 h 58"/>
                <a:gd name="T22" fmla="*/ 45 w 45"/>
                <a:gd name="T23" fmla="*/ 57 h 58"/>
                <a:gd name="T24" fmla="*/ 37 w 45"/>
                <a:gd name="T25" fmla="*/ 57 h 58"/>
                <a:gd name="T26" fmla="*/ 35 w 45"/>
                <a:gd name="T27" fmla="*/ 29 h 58"/>
                <a:gd name="T28" fmla="*/ 10 w 45"/>
                <a:gd name="T29" fmla="*/ 42 h 58"/>
                <a:gd name="T30" fmla="*/ 18 w 45"/>
                <a:gd name="T31" fmla="*/ 49 h 58"/>
                <a:gd name="T32" fmla="*/ 35 w 45"/>
                <a:gd name="T33" fmla="*/ 42 h 58"/>
                <a:gd name="T34" fmla="*/ 35 w 45"/>
                <a:gd name="T35"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 h="58">
                  <a:moveTo>
                    <a:pt x="37" y="57"/>
                  </a:moveTo>
                  <a:cubicBezTo>
                    <a:pt x="36" y="49"/>
                    <a:pt x="36" y="49"/>
                    <a:pt x="36" y="49"/>
                  </a:cubicBezTo>
                  <a:cubicBezTo>
                    <a:pt x="31" y="54"/>
                    <a:pt x="25" y="58"/>
                    <a:pt x="16" y="58"/>
                  </a:cubicBezTo>
                  <a:cubicBezTo>
                    <a:pt x="6" y="58"/>
                    <a:pt x="0" y="52"/>
                    <a:pt x="0" y="43"/>
                  </a:cubicBezTo>
                  <a:cubicBezTo>
                    <a:pt x="0" y="29"/>
                    <a:pt x="12" y="23"/>
                    <a:pt x="35" y="21"/>
                  </a:cubicBezTo>
                  <a:cubicBezTo>
                    <a:pt x="35" y="19"/>
                    <a:pt x="35" y="19"/>
                    <a:pt x="35" y="19"/>
                  </a:cubicBezTo>
                  <a:cubicBezTo>
                    <a:pt x="35" y="12"/>
                    <a:pt x="31" y="9"/>
                    <a:pt x="24" y="9"/>
                  </a:cubicBezTo>
                  <a:cubicBezTo>
                    <a:pt x="18" y="9"/>
                    <a:pt x="11" y="11"/>
                    <a:pt x="5" y="14"/>
                  </a:cubicBezTo>
                  <a:cubicBezTo>
                    <a:pt x="4" y="5"/>
                    <a:pt x="4" y="5"/>
                    <a:pt x="4" y="5"/>
                  </a:cubicBezTo>
                  <a:cubicBezTo>
                    <a:pt x="10" y="2"/>
                    <a:pt x="17" y="0"/>
                    <a:pt x="25" y="0"/>
                  </a:cubicBezTo>
                  <a:cubicBezTo>
                    <a:pt x="39" y="0"/>
                    <a:pt x="45" y="6"/>
                    <a:pt x="45" y="18"/>
                  </a:cubicBezTo>
                  <a:cubicBezTo>
                    <a:pt x="45" y="57"/>
                    <a:pt x="45" y="57"/>
                    <a:pt x="45" y="57"/>
                  </a:cubicBezTo>
                  <a:lnTo>
                    <a:pt x="37" y="57"/>
                  </a:lnTo>
                  <a:close/>
                  <a:moveTo>
                    <a:pt x="35" y="29"/>
                  </a:moveTo>
                  <a:cubicBezTo>
                    <a:pt x="14" y="31"/>
                    <a:pt x="10" y="36"/>
                    <a:pt x="10" y="42"/>
                  </a:cubicBezTo>
                  <a:cubicBezTo>
                    <a:pt x="10" y="46"/>
                    <a:pt x="13" y="49"/>
                    <a:pt x="18" y="49"/>
                  </a:cubicBezTo>
                  <a:cubicBezTo>
                    <a:pt x="24" y="49"/>
                    <a:pt x="30" y="46"/>
                    <a:pt x="35" y="42"/>
                  </a:cubicBezTo>
                  <a:lnTo>
                    <a:pt x="35"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7" name="Freeform 6"/>
            <p:cNvSpPr>
              <a:spLocks/>
            </p:cNvSpPr>
            <p:nvPr/>
          </p:nvSpPr>
          <p:spPr bwMode="auto">
            <a:xfrm>
              <a:off x="3389320" y="3902081"/>
              <a:ext cx="171450" cy="319088"/>
            </a:xfrm>
            <a:custGeom>
              <a:avLst/>
              <a:gdLst>
                <a:gd name="T0" fmla="*/ 82 w 108"/>
                <a:gd name="T1" fmla="*/ 201 h 201"/>
                <a:gd name="T2" fmla="*/ 23 w 108"/>
                <a:gd name="T3" fmla="*/ 130 h 201"/>
                <a:gd name="T4" fmla="*/ 23 w 108"/>
                <a:gd name="T5" fmla="*/ 199 h 201"/>
                <a:gd name="T6" fmla="*/ 0 w 108"/>
                <a:gd name="T7" fmla="*/ 199 h 201"/>
                <a:gd name="T8" fmla="*/ 0 w 108"/>
                <a:gd name="T9" fmla="*/ 5 h 201"/>
                <a:gd name="T10" fmla="*/ 23 w 108"/>
                <a:gd name="T11" fmla="*/ 0 h 201"/>
                <a:gd name="T12" fmla="*/ 23 w 108"/>
                <a:gd name="T13" fmla="*/ 123 h 201"/>
                <a:gd name="T14" fmla="*/ 75 w 108"/>
                <a:gd name="T15" fmla="*/ 66 h 201"/>
                <a:gd name="T16" fmla="*/ 104 w 108"/>
                <a:gd name="T17" fmla="*/ 66 h 201"/>
                <a:gd name="T18" fmla="*/ 49 w 108"/>
                <a:gd name="T19" fmla="*/ 125 h 201"/>
                <a:gd name="T20" fmla="*/ 108 w 108"/>
                <a:gd name="T21" fmla="*/ 196 h 201"/>
                <a:gd name="T22" fmla="*/ 82 w 108"/>
                <a:gd name="T23"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 h="201">
                  <a:moveTo>
                    <a:pt x="82" y="201"/>
                  </a:moveTo>
                  <a:lnTo>
                    <a:pt x="23" y="130"/>
                  </a:lnTo>
                  <a:lnTo>
                    <a:pt x="23" y="199"/>
                  </a:lnTo>
                  <a:lnTo>
                    <a:pt x="0" y="199"/>
                  </a:lnTo>
                  <a:lnTo>
                    <a:pt x="0" y="5"/>
                  </a:lnTo>
                  <a:lnTo>
                    <a:pt x="23" y="0"/>
                  </a:lnTo>
                  <a:lnTo>
                    <a:pt x="23" y="123"/>
                  </a:lnTo>
                  <a:lnTo>
                    <a:pt x="75" y="66"/>
                  </a:lnTo>
                  <a:lnTo>
                    <a:pt x="104" y="66"/>
                  </a:lnTo>
                  <a:lnTo>
                    <a:pt x="49" y="125"/>
                  </a:lnTo>
                  <a:lnTo>
                    <a:pt x="108" y="196"/>
                  </a:lnTo>
                  <a:lnTo>
                    <a:pt x="82" y="2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8" name="Freeform 7"/>
            <p:cNvSpPr>
              <a:spLocks noEditPoints="1"/>
            </p:cNvSpPr>
            <p:nvPr/>
          </p:nvSpPr>
          <p:spPr bwMode="auto">
            <a:xfrm>
              <a:off x="3590932" y="4003681"/>
              <a:ext cx="180977" cy="217488"/>
            </a:xfrm>
            <a:custGeom>
              <a:avLst/>
              <a:gdLst>
                <a:gd name="T0" fmla="*/ 48 w 48"/>
                <a:gd name="T1" fmla="*/ 30 h 58"/>
                <a:gd name="T2" fmla="*/ 10 w 48"/>
                <a:gd name="T3" fmla="*/ 30 h 58"/>
                <a:gd name="T4" fmla="*/ 27 w 48"/>
                <a:gd name="T5" fmla="*/ 49 h 58"/>
                <a:gd name="T6" fmla="*/ 46 w 48"/>
                <a:gd name="T7" fmla="*/ 41 h 58"/>
                <a:gd name="T8" fmla="*/ 48 w 48"/>
                <a:gd name="T9" fmla="*/ 51 h 58"/>
                <a:gd name="T10" fmla="*/ 26 w 48"/>
                <a:gd name="T11" fmla="*/ 58 h 58"/>
                <a:gd name="T12" fmla="*/ 0 w 48"/>
                <a:gd name="T13" fmla="*/ 29 h 58"/>
                <a:gd name="T14" fmla="*/ 24 w 48"/>
                <a:gd name="T15" fmla="*/ 0 h 58"/>
                <a:gd name="T16" fmla="*/ 48 w 48"/>
                <a:gd name="T17" fmla="*/ 28 h 58"/>
                <a:gd name="T18" fmla="*/ 48 w 48"/>
                <a:gd name="T19" fmla="*/ 30 h 58"/>
                <a:gd name="T20" fmla="*/ 24 w 48"/>
                <a:gd name="T21" fmla="*/ 8 h 58"/>
                <a:gd name="T22" fmla="*/ 11 w 48"/>
                <a:gd name="T23" fmla="*/ 22 h 58"/>
                <a:gd name="T24" fmla="*/ 38 w 48"/>
                <a:gd name="T25" fmla="*/ 22 h 58"/>
                <a:gd name="T26" fmla="*/ 24 w 48"/>
                <a:gd name="T27"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8">
                  <a:moveTo>
                    <a:pt x="48" y="30"/>
                  </a:moveTo>
                  <a:cubicBezTo>
                    <a:pt x="10" y="30"/>
                    <a:pt x="10" y="30"/>
                    <a:pt x="10" y="30"/>
                  </a:cubicBezTo>
                  <a:cubicBezTo>
                    <a:pt x="11" y="43"/>
                    <a:pt x="17" y="49"/>
                    <a:pt x="27" y="49"/>
                  </a:cubicBezTo>
                  <a:cubicBezTo>
                    <a:pt x="35" y="49"/>
                    <a:pt x="40" y="46"/>
                    <a:pt x="46" y="41"/>
                  </a:cubicBezTo>
                  <a:cubicBezTo>
                    <a:pt x="48" y="51"/>
                    <a:pt x="48" y="51"/>
                    <a:pt x="48" y="51"/>
                  </a:cubicBezTo>
                  <a:cubicBezTo>
                    <a:pt x="42" y="55"/>
                    <a:pt x="35" y="58"/>
                    <a:pt x="26" y="58"/>
                  </a:cubicBezTo>
                  <a:cubicBezTo>
                    <a:pt x="11" y="58"/>
                    <a:pt x="0" y="49"/>
                    <a:pt x="0" y="29"/>
                  </a:cubicBezTo>
                  <a:cubicBezTo>
                    <a:pt x="0" y="11"/>
                    <a:pt x="10" y="0"/>
                    <a:pt x="24" y="0"/>
                  </a:cubicBezTo>
                  <a:cubicBezTo>
                    <a:pt x="41" y="0"/>
                    <a:pt x="48" y="13"/>
                    <a:pt x="48" y="28"/>
                  </a:cubicBezTo>
                  <a:lnTo>
                    <a:pt x="48" y="30"/>
                  </a:lnTo>
                  <a:close/>
                  <a:moveTo>
                    <a:pt x="24" y="8"/>
                  </a:moveTo>
                  <a:cubicBezTo>
                    <a:pt x="18" y="8"/>
                    <a:pt x="12" y="13"/>
                    <a:pt x="11" y="22"/>
                  </a:cubicBezTo>
                  <a:cubicBezTo>
                    <a:pt x="38" y="22"/>
                    <a:pt x="38" y="22"/>
                    <a:pt x="38" y="22"/>
                  </a:cubicBezTo>
                  <a:cubicBezTo>
                    <a:pt x="36" y="14"/>
                    <a:pt x="32" y="8"/>
                    <a:pt x="2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9" name="Freeform 8"/>
            <p:cNvSpPr>
              <a:spLocks noEditPoints="1"/>
            </p:cNvSpPr>
            <p:nvPr/>
          </p:nvSpPr>
          <p:spPr bwMode="auto">
            <a:xfrm>
              <a:off x="3951295" y="4003681"/>
              <a:ext cx="184149" cy="292101"/>
            </a:xfrm>
            <a:custGeom>
              <a:avLst/>
              <a:gdLst>
                <a:gd name="T0" fmla="*/ 24 w 49"/>
                <a:gd name="T1" fmla="*/ 58 h 78"/>
                <a:gd name="T2" fmla="*/ 10 w 49"/>
                <a:gd name="T3" fmla="*/ 55 h 78"/>
                <a:gd name="T4" fmla="*/ 10 w 49"/>
                <a:gd name="T5" fmla="*/ 77 h 78"/>
                <a:gd name="T6" fmla="*/ 0 w 49"/>
                <a:gd name="T7" fmla="*/ 78 h 78"/>
                <a:gd name="T8" fmla="*/ 0 w 49"/>
                <a:gd name="T9" fmla="*/ 1 h 78"/>
                <a:gd name="T10" fmla="*/ 8 w 49"/>
                <a:gd name="T11" fmla="*/ 1 h 78"/>
                <a:gd name="T12" fmla="*/ 9 w 49"/>
                <a:gd name="T13" fmla="*/ 9 h 78"/>
                <a:gd name="T14" fmla="*/ 27 w 49"/>
                <a:gd name="T15" fmla="*/ 0 h 78"/>
                <a:gd name="T16" fmla="*/ 49 w 49"/>
                <a:gd name="T17" fmla="*/ 28 h 78"/>
                <a:gd name="T18" fmla="*/ 24 w 49"/>
                <a:gd name="T19" fmla="*/ 58 h 78"/>
                <a:gd name="T20" fmla="*/ 26 w 49"/>
                <a:gd name="T21" fmla="*/ 9 h 78"/>
                <a:gd name="T22" fmla="*/ 10 w 49"/>
                <a:gd name="T23" fmla="*/ 19 h 78"/>
                <a:gd name="T24" fmla="*/ 10 w 49"/>
                <a:gd name="T25" fmla="*/ 46 h 78"/>
                <a:gd name="T26" fmla="*/ 24 w 49"/>
                <a:gd name="T27" fmla="*/ 49 h 78"/>
                <a:gd name="T28" fmla="*/ 39 w 49"/>
                <a:gd name="T29" fmla="*/ 28 h 78"/>
                <a:gd name="T30" fmla="*/ 26 w 49"/>
                <a:gd name="T31" fmla="*/ 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 h="78">
                  <a:moveTo>
                    <a:pt x="24" y="58"/>
                  </a:moveTo>
                  <a:cubicBezTo>
                    <a:pt x="19" y="58"/>
                    <a:pt x="14" y="56"/>
                    <a:pt x="10" y="55"/>
                  </a:cubicBezTo>
                  <a:cubicBezTo>
                    <a:pt x="10" y="77"/>
                    <a:pt x="10" y="77"/>
                    <a:pt x="10" y="77"/>
                  </a:cubicBezTo>
                  <a:cubicBezTo>
                    <a:pt x="0" y="78"/>
                    <a:pt x="0" y="78"/>
                    <a:pt x="0" y="78"/>
                  </a:cubicBezTo>
                  <a:cubicBezTo>
                    <a:pt x="0" y="1"/>
                    <a:pt x="0" y="1"/>
                    <a:pt x="0" y="1"/>
                  </a:cubicBezTo>
                  <a:cubicBezTo>
                    <a:pt x="8" y="1"/>
                    <a:pt x="8" y="1"/>
                    <a:pt x="8" y="1"/>
                  </a:cubicBezTo>
                  <a:cubicBezTo>
                    <a:pt x="9" y="9"/>
                    <a:pt x="9" y="9"/>
                    <a:pt x="9" y="9"/>
                  </a:cubicBezTo>
                  <a:cubicBezTo>
                    <a:pt x="14" y="5"/>
                    <a:pt x="19" y="0"/>
                    <a:pt x="27" y="0"/>
                  </a:cubicBezTo>
                  <a:cubicBezTo>
                    <a:pt x="39" y="0"/>
                    <a:pt x="49" y="9"/>
                    <a:pt x="49" y="28"/>
                  </a:cubicBezTo>
                  <a:cubicBezTo>
                    <a:pt x="49" y="48"/>
                    <a:pt x="38" y="58"/>
                    <a:pt x="24" y="58"/>
                  </a:cubicBezTo>
                  <a:close/>
                  <a:moveTo>
                    <a:pt x="26" y="9"/>
                  </a:moveTo>
                  <a:cubicBezTo>
                    <a:pt x="20" y="9"/>
                    <a:pt x="15" y="13"/>
                    <a:pt x="10" y="19"/>
                  </a:cubicBezTo>
                  <a:cubicBezTo>
                    <a:pt x="10" y="46"/>
                    <a:pt x="10" y="46"/>
                    <a:pt x="10" y="46"/>
                  </a:cubicBezTo>
                  <a:cubicBezTo>
                    <a:pt x="14" y="48"/>
                    <a:pt x="18" y="49"/>
                    <a:pt x="24" y="49"/>
                  </a:cubicBezTo>
                  <a:cubicBezTo>
                    <a:pt x="32" y="49"/>
                    <a:pt x="39" y="42"/>
                    <a:pt x="39" y="28"/>
                  </a:cubicBezTo>
                  <a:cubicBezTo>
                    <a:pt x="39" y="16"/>
                    <a:pt x="33" y="9"/>
                    <a:pt x="26"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0" name="Freeform 9"/>
            <p:cNvSpPr>
              <a:spLocks noEditPoints="1"/>
            </p:cNvSpPr>
            <p:nvPr/>
          </p:nvSpPr>
          <p:spPr bwMode="auto">
            <a:xfrm>
              <a:off x="4191009" y="4003681"/>
              <a:ext cx="192088" cy="217488"/>
            </a:xfrm>
            <a:custGeom>
              <a:avLst/>
              <a:gdLst>
                <a:gd name="T0" fmla="*/ 25 w 51"/>
                <a:gd name="T1" fmla="*/ 58 h 58"/>
                <a:gd name="T2" fmla="*/ 0 w 51"/>
                <a:gd name="T3" fmla="*/ 29 h 58"/>
                <a:gd name="T4" fmla="*/ 25 w 51"/>
                <a:gd name="T5" fmla="*/ 0 h 58"/>
                <a:gd name="T6" fmla="*/ 51 w 51"/>
                <a:gd name="T7" fmla="*/ 29 h 58"/>
                <a:gd name="T8" fmla="*/ 25 w 51"/>
                <a:gd name="T9" fmla="*/ 58 h 58"/>
                <a:gd name="T10" fmla="*/ 25 w 51"/>
                <a:gd name="T11" fmla="*/ 9 h 58"/>
                <a:gd name="T12" fmla="*/ 10 w 51"/>
                <a:gd name="T13" fmla="*/ 29 h 58"/>
                <a:gd name="T14" fmla="*/ 25 w 51"/>
                <a:gd name="T15" fmla="*/ 49 h 58"/>
                <a:gd name="T16" fmla="*/ 41 w 51"/>
                <a:gd name="T17" fmla="*/ 29 h 58"/>
                <a:gd name="T18" fmla="*/ 25 w 51"/>
                <a:gd name="T19" fmla="*/ 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58">
                  <a:moveTo>
                    <a:pt x="25" y="58"/>
                  </a:moveTo>
                  <a:cubicBezTo>
                    <a:pt x="11" y="58"/>
                    <a:pt x="0" y="47"/>
                    <a:pt x="0" y="29"/>
                  </a:cubicBezTo>
                  <a:cubicBezTo>
                    <a:pt x="0" y="11"/>
                    <a:pt x="11" y="0"/>
                    <a:pt x="25" y="0"/>
                  </a:cubicBezTo>
                  <a:cubicBezTo>
                    <a:pt x="40" y="0"/>
                    <a:pt x="51" y="11"/>
                    <a:pt x="51" y="29"/>
                  </a:cubicBezTo>
                  <a:cubicBezTo>
                    <a:pt x="51" y="47"/>
                    <a:pt x="40" y="58"/>
                    <a:pt x="25" y="58"/>
                  </a:cubicBezTo>
                  <a:close/>
                  <a:moveTo>
                    <a:pt x="25" y="9"/>
                  </a:moveTo>
                  <a:cubicBezTo>
                    <a:pt x="15" y="9"/>
                    <a:pt x="10" y="18"/>
                    <a:pt x="10" y="29"/>
                  </a:cubicBezTo>
                  <a:cubicBezTo>
                    <a:pt x="10" y="41"/>
                    <a:pt x="16" y="49"/>
                    <a:pt x="25" y="49"/>
                  </a:cubicBezTo>
                  <a:cubicBezTo>
                    <a:pt x="36" y="49"/>
                    <a:pt x="41" y="41"/>
                    <a:pt x="41" y="29"/>
                  </a:cubicBezTo>
                  <a:cubicBezTo>
                    <a:pt x="41" y="18"/>
                    <a:pt x="35" y="9"/>
                    <a:pt x="2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1" name="Freeform 10"/>
            <p:cNvSpPr>
              <a:spLocks/>
            </p:cNvSpPr>
            <p:nvPr/>
          </p:nvSpPr>
          <p:spPr bwMode="auto">
            <a:xfrm>
              <a:off x="4435484" y="4003681"/>
              <a:ext cx="160338" cy="217488"/>
            </a:xfrm>
            <a:custGeom>
              <a:avLst/>
              <a:gdLst>
                <a:gd name="T0" fmla="*/ 21 w 43"/>
                <a:gd name="T1" fmla="*/ 58 h 58"/>
                <a:gd name="T2" fmla="*/ 0 w 43"/>
                <a:gd name="T3" fmla="*/ 53 h 58"/>
                <a:gd name="T4" fmla="*/ 2 w 43"/>
                <a:gd name="T5" fmla="*/ 43 h 58"/>
                <a:gd name="T6" fmla="*/ 21 w 43"/>
                <a:gd name="T7" fmla="*/ 49 h 58"/>
                <a:gd name="T8" fmla="*/ 33 w 43"/>
                <a:gd name="T9" fmla="*/ 42 h 58"/>
                <a:gd name="T10" fmla="*/ 20 w 43"/>
                <a:gd name="T11" fmla="*/ 33 h 58"/>
                <a:gd name="T12" fmla="*/ 1 w 43"/>
                <a:gd name="T13" fmla="*/ 16 h 58"/>
                <a:gd name="T14" fmla="*/ 21 w 43"/>
                <a:gd name="T15" fmla="*/ 0 h 58"/>
                <a:gd name="T16" fmla="*/ 39 w 43"/>
                <a:gd name="T17" fmla="*/ 4 h 58"/>
                <a:gd name="T18" fmla="*/ 38 w 43"/>
                <a:gd name="T19" fmla="*/ 14 h 58"/>
                <a:gd name="T20" fmla="*/ 21 w 43"/>
                <a:gd name="T21" fmla="*/ 9 h 58"/>
                <a:gd name="T22" fmla="*/ 11 w 43"/>
                <a:gd name="T23" fmla="*/ 15 h 58"/>
                <a:gd name="T24" fmla="*/ 23 w 43"/>
                <a:gd name="T25" fmla="*/ 23 h 58"/>
                <a:gd name="T26" fmla="*/ 43 w 43"/>
                <a:gd name="T27" fmla="*/ 41 h 58"/>
                <a:gd name="T28" fmla="*/ 21 w 43"/>
                <a:gd name="T29"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8">
                  <a:moveTo>
                    <a:pt x="21" y="58"/>
                  </a:moveTo>
                  <a:cubicBezTo>
                    <a:pt x="13" y="58"/>
                    <a:pt x="5" y="55"/>
                    <a:pt x="0" y="53"/>
                  </a:cubicBezTo>
                  <a:cubicBezTo>
                    <a:pt x="2" y="43"/>
                    <a:pt x="2" y="43"/>
                    <a:pt x="2" y="43"/>
                  </a:cubicBezTo>
                  <a:cubicBezTo>
                    <a:pt x="7" y="47"/>
                    <a:pt x="14" y="49"/>
                    <a:pt x="21" y="49"/>
                  </a:cubicBezTo>
                  <a:cubicBezTo>
                    <a:pt x="29" y="49"/>
                    <a:pt x="33" y="47"/>
                    <a:pt x="33" y="42"/>
                  </a:cubicBezTo>
                  <a:cubicBezTo>
                    <a:pt x="33" y="37"/>
                    <a:pt x="30" y="35"/>
                    <a:pt x="20" y="33"/>
                  </a:cubicBezTo>
                  <a:cubicBezTo>
                    <a:pt x="7" y="29"/>
                    <a:pt x="1" y="25"/>
                    <a:pt x="1" y="16"/>
                  </a:cubicBezTo>
                  <a:cubicBezTo>
                    <a:pt x="1" y="7"/>
                    <a:pt x="9" y="0"/>
                    <a:pt x="21" y="0"/>
                  </a:cubicBezTo>
                  <a:cubicBezTo>
                    <a:pt x="28" y="0"/>
                    <a:pt x="34" y="2"/>
                    <a:pt x="39" y="4"/>
                  </a:cubicBezTo>
                  <a:cubicBezTo>
                    <a:pt x="38" y="14"/>
                    <a:pt x="38" y="14"/>
                    <a:pt x="38" y="14"/>
                  </a:cubicBezTo>
                  <a:cubicBezTo>
                    <a:pt x="33" y="11"/>
                    <a:pt x="26" y="9"/>
                    <a:pt x="21" y="9"/>
                  </a:cubicBezTo>
                  <a:cubicBezTo>
                    <a:pt x="14" y="9"/>
                    <a:pt x="11" y="11"/>
                    <a:pt x="11" y="15"/>
                  </a:cubicBezTo>
                  <a:cubicBezTo>
                    <a:pt x="11" y="19"/>
                    <a:pt x="14" y="21"/>
                    <a:pt x="23" y="23"/>
                  </a:cubicBezTo>
                  <a:cubicBezTo>
                    <a:pt x="36" y="27"/>
                    <a:pt x="43" y="31"/>
                    <a:pt x="43" y="41"/>
                  </a:cubicBezTo>
                  <a:cubicBezTo>
                    <a:pt x="43" y="51"/>
                    <a:pt x="35" y="58"/>
                    <a:pt x="2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2" name="Freeform 11"/>
            <p:cNvSpPr>
              <a:spLocks/>
            </p:cNvSpPr>
            <p:nvPr/>
          </p:nvSpPr>
          <p:spPr bwMode="auto">
            <a:xfrm>
              <a:off x="4645036" y="4003681"/>
              <a:ext cx="157162" cy="217488"/>
            </a:xfrm>
            <a:custGeom>
              <a:avLst/>
              <a:gdLst>
                <a:gd name="T0" fmla="*/ 20 w 42"/>
                <a:gd name="T1" fmla="*/ 58 h 58"/>
                <a:gd name="T2" fmla="*/ 0 w 42"/>
                <a:gd name="T3" fmla="*/ 53 h 58"/>
                <a:gd name="T4" fmla="*/ 1 w 42"/>
                <a:gd name="T5" fmla="*/ 43 h 58"/>
                <a:gd name="T6" fmla="*/ 21 w 42"/>
                <a:gd name="T7" fmla="*/ 49 h 58"/>
                <a:gd name="T8" fmla="*/ 32 w 42"/>
                <a:gd name="T9" fmla="*/ 42 h 58"/>
                <a:gd name="T10" fmla="*/ 19 w 42"/>
                <a:gd name="T11" fmla="*/ 33 h 58"/>
                <a:gd name="T12" fmla="*/ 1 w 42"/>
                <a:gd name="T13" fmla="*/ 16 h 58"/>
                <a:gd name="T14" fmla="*/ 20 w 42"/>
                <a:gd name="T15" fmla="*/ 0 h 58"/>
                <a:gd name="T16" fmla="*/ 39 w 42"/>
                <a:gd name="T17" fmla="*/ 4 h 58"/>
                <a:gd name="T18" fmla="*/ 37 w 42"/>
                <a:gd name="T19" fmla="*/ 14 h 58"/>
                <a:gd name="T20" fmla="*/ 20 w 42"/>
                <a:gd name="T21" fmla="*/ 9 h 58"/>
                <a:gd name="T22" fmla="*/ 11 w 42"/>
                <a:gd name="T23" fmla="*/ 15 h 58"/>
                <a:gd name="T24" fmla="*/ 22 w 42"/>
                <a:gd name="T25" fmla="*/ 23 h 58"/>
                <a:gd name="T26" fmla="*/ 42 w 42"/>
                <a:gd name="T27" fmla="*/ 41 h 58"/>
                <a:gd name="T28" fmla="*/ 20 w 42"/>
                <a:gd name="T29"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58">
                  <a:moveTo>
                    <a:pt x="20" y="58"/>
                  </a:moveTo>
                  <a:cubicBezTo>
                    <a:pt x="13" y="58"/>
                    <a:pt x="5" y="55"/>
                    <a:pt x="0" y="53"/>
                  </a:cubicBezTo>
                  <a:cubicBezTo>
                    <a:pt x="1" y="43"/>
                    <a:pt x="1" y="43"/>
                    <a:pt x="1" y="43"/>
                  </a:cubicBezTo>
                  <a:cubicBezTo>
                    <a:pt x="7" y="47"/>
                    <a:pt x="13" y="49"/>
                    <a:pt x="21" y="49"/>
                  </a:cubicBezTo>
                  <a:cubicBezTo>
                    <a:pt x="28" y="49"/>
                    <a:pt x="32" y="47"/>
                    <a:pt x="32" y="42"/>
                  </a:cubicBezTo>
                  <a:cubicBezTo>
                    <a:pt x="32" y="37"/>
                    <a:pt x="29" y="35"/>
                    <a:pt x="19" y="33"/>
                  </a:cubicBezTo>
                  <a:cubicBezTo>
                    <a:pt x="6" y="29"/>
                    <a:pt x="1" y="25"/>
                    <a:pt x="1" y="16"/>
                  </a:cubicBezTo>
                  <a:cubicBezTo>
                    <a:pt x="1" y="7"/>
                    <a:pt x="8" y="0"/>
                    <a:pt x="20" y="0"/>
                  </a:cubicBezTo>
                  <a:cubicBezTo>
                    <a:pt x="27" y="0"/>
                    <a:pt x="33" y="2"/>
                    <a:pt x="39" y="4"/>
                  </a:cubicBezTo>
                  <a:cubicBezTo>
                    <a:pt x="37" y="14"/>
                    <a:pt x="37" y="14"/>
                    <a:pt x="37" y="14"/>
                  </a:cubicBezTo>
                  <a:cubicBezTo>
                    <a:pt x="32" y="11"/>
                    <a:pt x="26" y="9"/>
                    <a:pt x="20" y="9"/>
                  </a:cubicBezTo>
                  <a:cubicBezTo>
                    <a:pt x="14" y="9"/>
                    <a:pt x="11" y="11"/>
                    <a:pt x="11" y="15"/>
                  </a:cubicBezTo>
                  <a:cubicBezTo>
                    <a:pt x="11" y="19"/>
                    <a:pt x="13" y="21"/>
                    <a:pt x="22" y="23"/>
                  </a:cubicBezTo>
                  <a:cubicBezTo>
                    <a:pt x="36" y="27"/>
                    <a:pt x="42" y="31"/>
                    <a:pt x="42" y="41"/>
                  </a:cubicBezTo>
                  <a:cubicBezTo>
                    <a:pt x="42" y="51"/>
                    <a:pt x="34" y="58"/>
                    <a:pt x="20"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3" name="Freeform 12"/>
            <p:cNvSpPr>
              <a:spLocks noEditPoints="1"/>
            </p:cNvSpPr>
            <p:nvPr/>
          </p:nvSpPr>
          <p:spPr bwMode="auto">
            <a:xfrm>
              <a:off x="4867284" y="3917956"/>
              <a:ext cx="47626" cy="300040"/>
            </a:xfrm>
            <a:custGeom>
              <a:avLst/>
              <a:gdLst>
                <a:gd name="T0" fmla="*/ 6 w 13"/>
                <a:gd name="T1" fmla="*/ 13 h 80"/>
                <a:gd name="T2" fmla="*/ 0 w 13"/>
                <a:gd name="T3" fmla="*/ 7 h 80"/>
                <a:gd name="T4" fmla="*/ 6 w 13"/>
                <a:gd name="T5" fmla="*/ 0 h 80"/>
                <a:gd name="T6" fmla="*/ 13 w 13"/>
                <a:gd name="T7" fmla="*/ 7 h 80"/>
                <a:gd name="T8" fmla="*/ 6 w 13"/>
                <a:gd name="T9" fmla="*/ 13 h 80"/>
                <a:gd name="T10" fmla="*/ 1 w 13"/>
                <a:gd name="T11" fmla="*/ 80 h 80"/>
                <a:gd name="T12" fmla="*/ 1 w 13"/>
                <a:gd name="T13" fmla="*/ 24 h 80"/>
                <a:gd name="T14" fmla="*/ 11 w 13"/>
                <a:gd name="T15" fmla="*/ 24 h 80"/>
                <a:gd name="T16" fmla="*/ 11 w 13"/>
                <a:gd name="T17" fmla="*/ 80 h 80"/>
                <a:gd name="T18" fmla="*/ 1 w 13"/>
                <a:gd name="T19"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80">
                  <a:moveTo>
                    <a:pt x="6" y="13"/>
                  </a:moveTo>
                  <a:cubicBezTo>
                    <a:pt x="3" y="13"/>
                    <a:pt x="0" y="10"/>
                    <a:pt x="0" y="7"/>
                  </a:cubicBezTo>
                  <a:cubicBezTo>
                    <a:pt x="0" y="3"/>
                    <a:pt x="3" y="0"/>
                    <a:pt x="6" y="0"/>
                  </a:cubicBezTo>
                  <a:cubicBezTo>
                    <a:pt x="10" y="0"/>
                    <a:pt x="13" y="3"/>
                    <a:pt x="13" y="7"/>
                  </a:cubicBezTo>
                  <a:cubicBezTo>
                    <a:pt x="13" y="10"/>
                    <a:pt x="10" y="13"/>
                    <a:pt x="6" y="13"/>
                  </a:cubicBezTo>
                  <a:close/>
                  <a:moveTo>
                    <a:pt x="1" y="80"/>
                  </a:moveTo>
                  <a:cubicBezTo>
                    <a:pt x="1" y="24"/>
                    <a:pt x="1" y="24"/>
                    <a:pt x="1" y="24"/>
                  </a:cubicBezTo>
                  <a:cubicBezTo>
                    <a:pt x="11" y="24"/>
                    <a:pt x="11" y="24"/>
                    <a:pt x="11" y="24"/>
                  </a:cubicBezTo>
                  <a:cubicBezTo>
                    <a:pt x="11" y="80"/>
                    <a:pt x="11" y="80"/>
                    <a:pt x="11" y="80"/>
                  </a:cubicBezTo>
                  <a:lnTo>
                    <a:pt x="1"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4" name="Freeform 13"/>
            <p:cNvSpPr>
              <a:spLocks noEditPoints="1"/>
            </p:cNvSpPr>
            <p:nvPr/>
          </p:nvSpPr>
          <p:spPr bwMode="auto">
            <a:xfrm>
              <a:off x="4989523" y="3902081"/>
              <a:ext cx="184149" cy="319088"/>
            </a:xfrm>
            <a:custGeom>
              <a:avLst/>
              <a:gdLst>
                <a:gd name="T0" fmla="*/ 22 w 49"/>
                <a:gd name="T1" fmla="*/ 85 h 85"/>
                <a:gd name="T2" fmla="*/ 0 w 49"/>
                <a:gd name="T3" fmla="*/ 81 h 85"/>
                <a:gd name="T4" fmla="*/ 0 w 49"/>
                <a:gd name="T5" fmla="*/ 2 h 85"/>
                <a:gd name="T6" fmla="*/ 10 w 49"/>
                <a:gd name="T7" fmla="*/ 0 h 85"/>
                <a:gd name="T8" fmla="*/ 10 w 49"/>
                <a:gd name="T9" fmla="*/ 35 h 85"/>
                <a:gd name="T10" fmla="*/ 27 w 49"/>
                <a:gd name="T11" fmla="*/ 27 h 85"/>
                <a:gd name="T12" fmla="*/ 49 w 49"/>
                <a:gd name="T13" fmla="*/ 55 h 85"/>
                <a:gd name="T14" fmla="*/ 22 w 49"/>
                <a:gd name="T15" fmla="*/ 85 h 85"/>
                <a:gd name="T16" fmla="*/ 26 w 49"/>
                <a:gd name="T17" fmla="*/ 36 h 85"/>
                <a:gd name="T18" fmla="*/ 10 w 49"/>
                <a:gd name="T19" fmla="*/ 46 h 85"/>
                <a:gd name="T20" fmla="*/ 10 w 49"/>
                <a:gd name="T21" fmla="*/ 74 h 85"/>
                <a:gd name="T22" fmla="*/ 22 w 49"/>
                <a:gd name="T23" fmla="*/ 76 h 85"/>
                <a:gd name="T24" fmla="*/ 38 w 49"/>
                <a:gd name="T25" fmla="*/ 55 h 85"/>
                <a:gd name="T26" fmla="*/ 26 w 49"/>
                <a:gd name="T27" fmla="*/ 3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 h="85">
                  <a:moveTo>
                    <a:pt x="22" y="85"/>
                  </a:moveTo>
                  <a:cubicBezTo>
                    <a:pt x="13" y="85"/>
                    <a:pt x="7" y="83"/>
                    <a:pt x="0" y="81"/>
                  </a:cubicBezTo>
                  <a:cubicBezTo>
                    <a:pt x="0" y="2"/>
                    <a:pt x="0" y="2"/>
                    <a:pt x="0" y="2"/>
                  </a:cubicBezTo>
                  <a:cubicBezTo>
                    <a:pt x="10" y="0"/>
                    <a:pt x="10" y="0"/>
                    <a:pt x="10" y="0"/>
                  </a:cubicBezTo>
                  <a:cubicBezTo>
                    <a:pt x="10" y="35"/>
                    <a:pt x="10" y="35"/>
                    <a:pt x="10" y="35"/>
                  </a:cubicBezTo>
                  <a:cubicBezTo>
                    <a:pt x="14" y="31"/>
                    <a:pt x="20" y="27"/>
                    <a:pt x="27" y="27"/>
                  </a:cubicBezTo>
                  <a:cubicBezTo>
                    <a:pt x="39" y="27"/>
                    <a:pt x="49" y="36"/>
                    <a:pt x="49" y="55"/>
                  </a:cubicBezTo>
                  <a:cubicBezTo>
                    <a:pt x="49" y="75"/>
                    <a:pt x="38" y="85"/>
                    <a:pt x="22" y="85"/>
                  </a:cubicBezTo>
                  <a:close/>
                  <a:moveTo>
                    <a:pt x="26" y="36"/>
                  </a:moveTo>
                  <a:cubicBezTo>
                    <a:pt x="20" y="36"/>
                    <a:pt x="15" y="40"/>
                    <a:pt x="10" y="46"/>
                  </a:cubicBezTo>
                  <a:cubicBezTo>
                    <a:pt x="10" y="74"/>
                    <a:pt x="10" y="74"/>
                    <a:pt x="10" y="74"/>
                  </a:cubicBezTo>
                  <a:cubicBezTo>
                    <a:pt x="14" y="75"/>
                    <a:pt x="17" y="76"/>
                    <a:pt x="22" y="76"/>
                  </a:cubicBezTo>
                  <a:cubicBezTo>
                    <a:pt x="32" y="76"/>
                    <a:pt x="38" y="69"/>
                    <a:pt x="38" y="55"/>
                  </a:cubicBezTo>
                  <a:cubicBezTo>
                    <a:pt x="38" y="43"/>
                    <a:pt x="33" y="36"/>
                    <a:pt x="2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5" name="Freeform 14"/>
            <p:cNvSpPr>
              <a:spLocks/>
            </p:cNvSpPr>
            <p:nvPr/>
          </p:nvSpPr>
          <p:spPr bwMode="auto">
            <a:xfrm>
              <a:off x="5241934" y="3902081"/>
              <a:ext cx="41275" cy="315915"/>
            </a:xfrm>
            <a:custGeom>
              <a:avLst/>
              <a:gdLst>
                <a:gd name="T0" fmla="*/ 0 w 26"/>
                <a:gd name="T1" fmla="*/ 199 h 199"/>
                <a:gd name="T2" fmla="*/ 0 w 26"/>
                <a:gd name="T3" fmla="*/ 5 h 199"/>
                <a:gd name="T4" fmla="*/ 26 w 26"/>
                <a:gd name="T5" fmla="*/ 0 h 199"/>
                <a:gd name="T6" fmla="*/ 26 w 26"/>
                <a:gd name="T7" fmla="*/ 199 h 199"/>
                <a:gd name="T8" fmla="*/ 0 w 26"/>
                <a:gd name="T9" fmla="*/ 199 h 199"/>
              </a:gdLst>
              <a:ahLst/>
              <a:cxnLst>
                <a:cxn ang="0">
                  <a:pos x="T0" y="T1"/>
                </a:cxn>
                <a:cxn ang="0">
                  <a:pos x="T2" y="T3"/>
                </a:cxn>
                <a:cxn ang="0">
                  <a:pos x="T4" y="T5"/>
                </a:cxn>
                <a:cxn ang="0">
                  <a:pos x="T6" y="T7"/>
                </a:cxn>
                <a:cxn ang="0">
                  <a:pos x="T8" y="T9"/>
                </a:cxn>
              </a:cxnLst>
              <a:rect l="0" t="0" r="r" b="b"/>
              <a:pathLst>
                <a:path w="26" h="199">
                  <a:moveTo>
                    <a:pt x="0" y="199"/>
                  </a:moveTo>
                  <a:lnTo>
                    <a:pt x="0" y="5"/>
                  </a:lnTo>
                  <a:lnTo>
                    <a:pt x="26" y="0"/>
                  </a:lnTo>
                  <a:lnTo>
                    <a:pt x="26" y="199"/>
                  </a:lnTo>
                  <a:lnTo>
                    <a:pt x="0" y="1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6" name="Freeform 15"/>
            <p:cNvSpPr>
              <a:spLocks noEditPoints="1"/>
            </p:cNvSpPr>
            <p:nvPr/>
          </p:nvSpPr>
          <p:spPr bwMode="auto">
            <a:xfrm>
              <a:off x="5349886" y="4003681"/>
              <a:ext cx="180977" cy="217488"/>
            </a:xfrm>
            <a:custGeom>
              <a:avLst/>
              <a:gdLst>
                <a:gd name="T0" fmla="*/ 48 w 48"/>
                <a:gd name="T1" fmla="*/ 30 h 58"/>
                <a:gd name="T2" fmla="*/ 11 w 48"/>
                <a:gd name="T3" fmla="*/ 30 h 58"/>
                <a:gd name="T4" fmla="*/ 27 w 48"/>
                <a:gd name="T5" fmla="*/ 49 h 58"/>
                <a:gd name="T6" fmla="*/ 47 w 48"/>
                <a:gd name="T7" fmla="*/ 41 h 58"/>
                <a:gd name="T8" fmla="*/ 48 w 48"/>
                <a:gd name="T9" fmla="*/ 51 h 58"/>
                <a:gd name="T10" fmla="*/ 26 w 48"/>
                <a:gd name="T11" fmla="*/ 58 h 58"/>
                <a:gd name="T12" fmla="*/ 0 w 48"/>
                <a:gd name="T13" fmla="*/ 29 h 58"/>
                <a:gd name="T14" fmla="*/ 25 w 48"/>
                <a:gd name="T15" fmla="*/ 0 h 58"/>
                <a:gd name="T16" fmla="*/ 48 w 48"/>
                <a:gd name="T17" fmla="*/ 28 h 58"/>
                <a:gd name="T18" fmla="*/ 48 w 48"/>
                <a:gd name="T19" fmla="*/ 30 h 58"/>
                <a:gd name="T20" fmla="*/ 25 w 48"/>
                <a:gd name="T21" fmla="*/ 8 h 58"/>
                <a:gd name="T22" fmla="*/ 11 w 48"/>
                <a:gd name="T23" fmla="*/ 22 h 58"/>
                <a:gd name="T24" fmla="*/ 38 w 48"/>
                <a:gd name="T25" fmla="*/ 22 h 58"/>
                <a:gd name="T26" fmla="*/ 25 w 48"/>
                <a:gd name="T27"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8">
                  <a:moveTo>
                    <a:pt x="48" y="30"/>
                  </a:moveTo>
                  <a:cubicBezTo>
                    <a:pt x="11" y="30"/>
                    <a:pt x="11" y="30"/>
                    <a:pt x="11" y="30"/>
                  </a:cubicBezTo>
                  <a:cubicBezTo>
                    <a:pt x="11" y="43"/>
                    <a:pt x="17" y="49"/>
                    <a:pt x="27" y="49"/>
                  </a:cubicBezTo>
                  <a:cubicBezTo>
                    <a:pt x="35" y="49"/>
                    <a:pt x="41" y="46"/>
                    <a:pt x="47" y="41"/>
                  </a:cubicBezTo>
                  <a:cubicBezTo>
                    <a:pt x="48" y="51"/>
                    <a:pt x="48" y="51"/>
                    <a:pt x="48" y="51"/>
                  </a:cubicBezTo>
                  <a:cubicBezTo>
                    <a:pt x="42" y="55"/>
                    <a:pt x="35" y="58"/>
                    <a:pt x="26" y="58"/>
                  </a:cubicBezTo>
                  <a:cubicBezTo>
                    <a:pt x="12" y="58"/>
                    <a:pt x="0" y="49"/>
                    <a:pt x="0" y="29"/>
                  </a:cubicBezTo>
                  <a:cubicBezTo>
                    <a:pt x="0" y="11"/>
                    <a:pt x="11" y="0"/>
                    <a:pt x="25" y="0"/>
                  </a:cubicBezTo>
                  <a:cubicBezTo>
                    <a:pt x="41" y="0"/>
                    <a:pt x="48" y="13"/>
                    <a:pt x="48" y="28"/>
                  </a:cubicBezTo>
                  <a:lnTo>
                    <a:pt x="48" y="30"/>
                  </a:lnTo>
                  <a:close/>
                  <a:moveTo>
                    <a:pt x="25" y="8"/>
                  </a:moveTo>
                  <a:cubicBezTo>
                    <a:pt x="18" y="8"/>
                    <a:pt x="13" y="13"/>
                    <a:pt x="11" y="22"/>
                  </a:cubicBezTo>
                  <a:cubicBezTo>
                    <a:pt x="38" y="22"/>
                    <a:pt x="38" y="22"/>
                    <a:pt x="38" y="22"/>
                  </a:cubicBezTo>
                  <a:cubicBezTo>
                    <a:pt x="37" y="14"/>
                    <a:pt x="33" y="8"/>
                    <a:pt x="25"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7" name="Freeform 16"/>
            <p:cNvSpPr>
              <a:spLocks noEditPoints="1"/>
            </p:cNvSpPr>
            <p:nvPr/>
          </p:nvSpPr>
          <p:spPr bwMode="auto">
            <a:xfrm>
              <a:off x="1423990" y="2571753"/>
              <a:ext cx="1101727" cy="1090617"/>
            </a:xfrm>
            <a:custGeom>
              <a:avLst/>
              <a:gdLst>
                <a:gd name="T0" fmla="*/ 191 w 294"/>
                <a:gd name="T1" fmla="*/ 40 h 291"/>
                <a:gd name="T2" fmla="*/ 61 w 294"/>
                <a:gd name="T3" fmla="*/ 40 h 291"/>
                <a:gd name="T4" fmla="*/ 40 w 294"/>
                <a:gd name="T5" fmla="*/ 61 h 291"/>
                <a:gd name="T6" fmla="*/ 191 w 294"/>
                <a:gd name="T7" fmla="*/ 61 h 291"/>
                <a:gd name="T8" fmla="*/ 232 w 294"/>
                <a:gd name="T9" fmla="*/ 101 h 291"/>
                <a:gd name="T10" fmla="*/ 232 w 294"/>
                <a:gd name="T11" fmla="*/ 291 h 291"/>
                <a:gd name="T12" fmla="*/ 253 w 294"/>
                <a:gd name="T13" fmla="*/ 291 h 291"/>
                <a:gd name="T14" fmla="*/ 253 w 294"/>
                <a:gd name="T15" fmla="*/ 101 h 291"/>
                <a:gd name="T16" fmla="*/ 191 w 294"/>
                <a:gd name="T17" fmla="*/ 40 h 291"/>
                <a:gd name="T18" fmla="*/ 294 w 294"/>
                <a:gd name="T19" fmla="*/ 291 h 291"/>
                <a:gd name="T20" fmla="*/ 294 w 294"/>
                <a:gd name="T21" fmla="*/ 101 h 291"/>
                <a:gd name="T22" fmla="*/ 191 w 294"/>
                <a:gd name="T23" fmla="*/ 0 h 291"/>
                <a:gd name="T24" fmla="*/ 101 w 294"/>
                <a:gd name="T25" fmla="*/ 0 h 291"/>
                <a:gd name="T26" fmla="*/ 81 w 294"/>
                <a:gd name="T27" fmla="*/ 20 h 291"/>
                <a:gd name="T28" fmla="*/ 191 w 294"/>
                <a:gd name="T29" fmla="*/ 20 h 291"/>
                <a:gd name="T30" fmla="*/ 274 w 294"/>
                <a:gd name="T31" fmla="*/ 101 h 291"/>
                <a:gd name="T32" fmla="*/ 274 w 294"/>
                <a:gd name="T33" fmla="*/ 291 h 291"/>
                <a:gd name="T34" fmla="*/ 294 w 294"/>
                <a:gd name="T35" fmla="*/ 291 h 291"/>
                <a:gd name="T36" fmla="*/ 191 w 294"/>
                <a:gd name="T37" fmla="*/ 81 h 291"/>
                <a:gd name="T38" fmla="*/ 20 w 294"/>
                <a:gd name="T39" fmla="*/ 81 h 291"/>
                <a:gd name="T40" fmla="*/ 0 w 294"/>
                <a:gd name="T41" fmla="*/ 101 h 291"/>
                <a:gd name="T42" fmla="*/ 1 w 294"/>
                <a:gd name="T43" fmla="*/ 101 h 291"/>
                <a:gd name="T44" fmla="*/ 0 w 294"/>
                <a:gd name="T45" fmla="*/ 101 h 291"/>
                <a:gd name="T46" fmla="*/ 0 w 294"/>
                <a:gd name="T47" fmla="*/ 190 h 291"/>
                <a:gd name="T48" fmla="*/ 91 w 294"/>
                <a:gd name="T49" fmla="*/ 291 h 291"/>
                <a:gd name="T50" fmla="*/ 110 w 294"/>
                <a:gd name="T51" fmla="*/ 271 h 291"/>
                <a:gd name="T52" fmla="*/ 104 w 294"/>
                <a:gd name="T53" fmla="*/ 271 h 291"/>
                <a:gd name="T54" fmla="*/ 21 w 294"/>
                <a:gd name="T55" fmla="*/ 190 h 291"/>
                <a:gd name="T56" fmla="*/ 21 w 294"/>
                <a:gd name="T57" fmla="*/ 101 h 291"/>
                <a:gd name="T58" fmla="*/ 42 w 294"/>
                <a:gd name="T59" fmla="*/ 101 h 291"/>
                <a:gd name="T60" fmla="*/ 42 w 294"/>
                <a:gd name="T61" fmla="*/ 190 h 291"/>
                <a:gd name="T62" fmla="*/ 104 w 294"/>
                <a:gd name="T63" fmla="*/ 251 h 291"/>
                <a:gd name="T64" fmla="*/ 130 w 294"/>
                <a:gd name="T65" fmla="*/ 251 h 291"/>
                <a:gd name="T66" fmla="*/ 150 w 294"/>
                <a:gd name="T67" fmla="*/ 230 h 291"/>
                <a:gd name="T68" fmla="*/ 104 w 294"/>
                <a:gd name="T69" fmla="*/ 230 h 291"/>
                <a:gd name="T70" fmla="*/ 63 w 294"/>
                <a:gd name="T71" fmla="*/ 190 h 291"/>
                <a:gd name="T72" fmla="*/ 63 w 294"/>
                <a:gd name="T73" fmla="*/ 101 h 291"/>
                <a:gd name="T74" fmla="*/ 83 w 294"/>
                <a:gd name="T75" fmla="*/ 101 h 291"/>
                <a:gd name="T76" fmla="*/ 83 w 294"/>
                <a:gd name="T77" fmla="*/ 190 h 291"/>
                <a:gd name="T78" fmla="*/ 104 w 294"/>
                <a:gd name="T79" fmla="*/ 210 h 291"/>
                <a:gd name="T80" fmla="*/ 170 w 294"/>
                <a:gd name="T81" fmla="*/ 210 h 291"/>
                <a:gd name="T82" fmla="*/ 190 w 294"/>
                <a:gd name="T83" fmla="*/ 190 h 291"/>
                <a:gd name="T84" fmla="*/ 104 w 294"/>
                <a:gd name="T85" fmla="*/ 190 h 291"/>
                <a:gd name="T86" fmla="*/ 104 w 294"/>
                <a:gd name="T87" fmla="*/ 101 h 291"/>
                <a:gd name="T88" fmla="*/ 191 w 294"/>
                <a:gd name="T89" fmla="*/ 101 h 291"/>
                <a:gd name="T90" fmla="*/ 191 w 294"/>
                <a:gd name="T91" fmla="*/ 291 h 291"/>
                <a:gd name="T92" fmla="*/ 211 w 294"/>
                <a:gd name="T93" fmla="*/ 291 h 291"/>
                <a:gd name="T94" fmla="*/ 211 w 294"/>
                <a:gd name="T95" fmla="*/ 101 h 291"/>
                <a:gd name="T96" fmla="*/ 191 w 294"/>
                <a:gd name="T97" fmla="*/ 8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4" h="291">
                  <a:moveTo>
                    <a:pt x="191" y="40"/>
                  </a:moveTo>
                  <a:cubicBezTo>
                    <a:pt x="61" y="40"/>
                    <a:pt x="61" y="40"/>
                    <a:pt x="61" y="40"/>
                  </a:cubicBezTo>
                  <a:cubicBezTo>
                    <a:pt x="40" y="61"/>
                    <a:pt x="40" y="61"/>
                    <a:pt x="40" y="61"/>
                  </a:cubicBezTo>
                  <a:cubicBezTo>
                    <a:pt x="191" y="61"/>
                    <a:pt x="191" y="61"/>
                    <a:pt x="191" y="61"/>
                  </a:cubicBezTo>
                  <a:cubicBezTo>
                    <a:pt x="213" y="61"/>
                    <a:pt x="232" y="79"/>
                    <a:pt x="232" y="101"/>
                  </a:cubicBezTo>
                  <a:cubicBezTo>
                    <a:pt x="232" y="291"/>
                    <a:pt x="232" y="291"/>
                    <a:pt x="232" y="291"/>
                  </a:cubicBezTo>
                  <a:cubicBezTo>
                    <a:pt x="253" y="291"/>
                    <a:pt x="253" y="291"/>
                    <a:pt x="253" y="291"/>
                  </a:cubicBezTo>
                  <a:cubicBezTo>
                    <a:pt x="253" y="101"/>
                    <a:pt x="253" y="101"/>
                    <a:pt x="253" y="101"/>
                  </a:cubicBezTo>
                  <a:cubicBezTo>
                    <a:pt x="253" y="68"/>
                    <a:pt x="225" y="40"/>
                    <a:pt x="191" y="40"/>
                  </a:cubicBezTo>
                  <a:close/>
                  <a:moveTo>
                    <a:pt x="294" y="291"/>
                  </a:moveTo>
                  <a:cubicBezTo>
                    <a:pt x="294" y="101"/>
                    <a:pt x="294" y="101"/>
                    <a:pt x="294" y="101"/>
                  </a:cubicBezTo>
                  <a:cubicBezTo>
                    <a:pt x="294" y="45"/>
                    <a:pt x="248" y="0"/>
                    <a:pt x="191" y="0"/>
                  </a:cubicBezTo>
                  <a:cubicBezTo>
                    <a:pt x="101" y="0"/>
                    <a:pt x="101" y="0"/>
                    <a:pt x="101" y="0"/>
                  </a:cubicBezTo>
                  <a:cubicBezTo>
                    <a:pt x="81" y="20"/>
                    <a:pt x="81" y="20"/>
                    <a:pt x="81" y="20"/>
                  </a:cubicBezTo>
                  <a:cubicBezTo>
                    <a:pt x="191" y="20"/>
                    <a:pt x="191" y="20"/>
                    <a:pt x="191" y="20"/>
                  </a:cubicBezTo>
                  <a:cubicBezTo>
                    <a:pt x="236" y="20"/>
                    <a:pt x="274" y="56"/>
                    <a:pt x="274" y="101"/>
                  </a:cubicBezTo>
                  <a:cubicBezTo>
                    <a:pt x="274" y="291"/>
                    <a:pt x="274" y="291"/>
                    <a:pt x="274" y="291"/>
                  </a:cubicBezTo>
                  <a:lnTo>
                    <a:pt x="294" y="291"/>
                  </a:lnTo>
                  <a:close/>
                  <a:moveTo>
                    <a:pt x="191" y="81"/>
                  </a:moveTo>
                  <a:cubicBezTo>
                    <a:pt x="20" y="81"/>
                    <a:pt x="20" y="81"/>
                    <a:pt x="20" y="81"/>
                  </a:cubicBezTo>
                  <a:cubicBezTo>
                    <a:pt x="0" y="101"/>
                    <a:pt x="0" y="101"/>
                    <a:pt x="0" y="101"/>
                  </a:cubicBezTo>
                  <a:cubicBezTo>
                    <a:pt x="1" y="101"/>
                    <a:pt x="1" y="101"/>
                    <a:pt x="1" y="101"/>
                  </a:cubicBezTo>
                  <a:cubicBezTo>
                    <a:pt x="0" y="101"/>
                    <a:pt x="0" y="101"/>
                    <a:pt x="0" y="101"/>
                  </a:cubicBezTo>
                  <a:cubicBezTo>
                    <a:pt x="0" y="190"/>
                    <a:pt x="0" y="190"/>
                    <a:pt x="0" y="190"/>
                  </a:cubicBezTo>
                  <a:cubicBezTo>
                    <a:pt x="0" y="242"/>
                    <a:pt x="40" y="284"/>
                    <a:pt x="91" y="291"/>
                  </a:cubicBezTo>
                  <a:cubicBezTo>
                    <a:pt x="110" y="271"/>
                    <a:pt x="110" y="271"/>
                    <a:pt x="110" y="271"/>
                  </a:cubicBezTo>
                  <a:cubicBezTo>
                    <a:pt x="104" y="271"/>
                    <a:pt x="104" y="271"/>
                    <a:pt x="104" y="271"/>
                  </a:cubicBezTo>
                  <a:cubicBezTo>
                    <a:pt x="58" y="271"/>
                    <a:pt x="21" y="235"/>
                    <a:pt x="21" y="190"/>
                  </a:cubicBezTo>
                  <a:cubicBezTo>
                    <a:pt x="21" y="101"/>
                    <a:pt x="21" y="101"/>
                    <a:pt x="21" y="101"/>
                  </a:cubicBezTo>
                  <a:cubicBezTo>
                    <a:pt x="42" y="101"/>
                    <a:pt x="42" y="101"/>
                    <a:pt x="42" y="101"/>
                  </a:cubicBezTo>
                  <a:cubicBezTo>
                    <a:pt x="42" y="190"/>
                    <a:pt x="42" y="190"/>
                    <a:pt x="42" y="190"/>
                  </a:cubicBezTo>
                  <a:cubicBezTo>
                    <a:pt x="42" y="223"/>
                    <a:pt x="70" y="251"/>
                    <a:pt x="104" y="251"/>
                  </a:cubicBezTo>
                  <a:cubicBezTo>
                    <a:pt x="130" y="251"/>
                    <a:pt x="130" y="251"/>
                    <a:pt x="130" y="251"/>
                  </a:cubicBezTo>
                  <a:cubicBezTo>
                    <a:pt x="150" y="230"/>
                    <a:pt x="150" y="230"/>
                    <a:pt x="150" y="230"/>
                  </a:cubicBezTo>
                  <a:cubicBezTo>
                    <a:pt x="104" y="230"/>
                    <a:pt x="104" y="230"/>
                    <a:pt x="104" y="230"/>
                  </a:cubicBezTo>
                  <a:cubicBezTo>
                    <a:pt x="81" y="230"/>
                    <a:pt x="63" y="212"/>
                    <a:pt x="63" y="190"/>
                  </a:cubicBezTo>
                  <a:cubicBezTo>
                    <a:pt x="63" y="101"/>
                    <a:pt x="63" y="101"/>
                    <a:pt x="63" y="101"/>
                  </a:cubicBezTo>
                  <a:cubicBezTo>
                    <a:pt x="83" y="101"/>
                    <a:pt x="83" y="101"/>
                    <a:pt x="83" y="101"/>
                  </a:cubicBezTo>
                  <a:cubicBezTo>
                    <a:pt x="83" y="190"/>
                    <a:pt x="83" y="190"/>
                    <a:pt x="83" y="190"/>
                  </a:cubicBezTo>
                  <a:cubicBezTo>
                    <a:pt x="83" y="201"/>
                    <a:pt x="93" y="210"/>
                    <a:pt x="104" y="210"/>
                  </a:cubicBezTo>
                  <a:cubicBezTo>
                    <a:pt x="170" y="210"/>
                    <a:pt x="170" y="210"/>
                    <a:pt x="170" y="210"/>
                  </a:cubicBezTo>
                  <a:cubicBezTo>
                    <a:pt x="190" y="190"/>
                    <a:pt x="190" y="190"/>
                    <a:pt x="190" y="190"/>
                  </a:cubicBezTo>
                  <a:cubicBezTo>
                    <a:pt x="104" y="190"/>
                    <a:pt x="104" y="190"/>
                    <a:pt x="104" y="190"/>
                  </a:cubicBezTo>
                  <a:cubicBezTo>
                    <a:pt x="104" y="101"/>
                    <a:pt x="104" y="101"/>
                    <a:pt x="104" y="101"/>
                  </a:cubicBezTo>
                  <a:cubicBezTo>
                    <a:pt x="191" y="101"/>
                    <a:pt x="191" y="101"/>
                    <a:pt x="191" y="101"/>
                  </a:cubicBezTo>
                  <a:cubicBezTo>
                    <a:pt x="191" y="291"/>
                    <a:pt x="191" y="291"/>
                    <a:pt x="191" y="291"/>
                  </a:cubicBezTo>
                  <a:cubicBezTo>
                    <a:pt x="211" y="291"/>
                    <a:pt x="211" y="291"/>
                    <a:pt x="211" y="291"/>
                  </a:cubicBezTo>
                  <a:cubicBezTo>
                    <a:pt x="211" y="101"/>
                    <a:pt x="211" y="101"/>
                    <a:pt x="211" y="101"/>
                  </a:cubicBezTo>
                  <a:cubicBezTo>
                    <a:pt x="211" y="90"/>
                    <a:pt x="202" y="81"/>
                    <a:pt x="191"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8" name="Freeform 17"/>
            <p:cNvSpPr>
              <a:spLocks noEditPoints="1"/>
            </p:cNvSpPr>
            <p:nvPr/>
          </p:nvSpPr>
          <p:spPr bwMode="auto">
            <a:xfrm>
              <a:off x="2755907" y="2720979"/>
              <a:ext cx="2781307" cy="949327"/>
            </a:xfrm>
            <a:custGeom>
              <a:avLst/>
              <a:gdLst>
                <a:gd name="T0" fmla="*/ 598 w 742"/>
                <a:gd name="T1" fmla="*/ 58 h 253"/>
                <a:gd name="T2" fmla="*/ 606 w 742"/>
                <a:gd name="T3" fmla="*/ 17 h 253"/>
                <a:gd name="T4" fmla="*/ 513 w 742"/>
                <a:gd name="T5" fmla="*/ 1 h 253"/>
                <a:gd name="T6" fmla="*/ 607 w 742"/>
                <a:gd name="T7" fmla="*/ 128 h 253"/>
                <a:gd name="T8" fmla="*/ 87 w 742"/>
                <a:gd name="T9" fmla="*/ 156 h 253"/>
                <a:gd name="T10" fmla="*/ 20 w 742"/>
                <a:gd name="T11" fmla="*/ 156 h 253"/>
                <a:gd name="T12" fmla="*/ 9 w 742"/>
                <a:gd name="T13" fmla="*/ 252 h 253"/>
                <a:gd name="T14" fmla="*/ 52 w 742"/>
                <a:gd name="T15" fmla="*/ 226 h 253"/>
                <a:gd name="T16" fmla="*/ 85 w 742"/>
                <a:gd name="T17" fmla="*/ 250 h 253"/>
                <a:gd name="T18" fmla="*/ 99 w 742"/>
                <a:gd name="T19" fmla="*/ 158 h 253"/>
                <a:gd name="T20" fmla="*/ 623 w 742"/>
                <a:gd name="T21" fmla="*/ 156 h 253"/>
                <a:gd name="T22" fmla="*/ 609 w 742"/>
                <a:gd name="T23" fmla="*/ 252 h 253"/>
                <a:gd name="T24" fmla="*/ 659 w 742"/>
                <a:gd name="T25" fmla="*/ 239 h 253"/>
                <a:gd name="T26" fmla="*/ 98 w 742"/>
                <a:gd name="T27" fmla="*/ 96 h 253"/>
                <a:gd name="T28" fmla="*/ 130 w 742"/>
                <a:gd name="T29" fmla="*/ 126 h 253"/>
                <a:gd name="T30" fmla="*/ 58 w 742"/>
                <a:gd name="T31" fmla="*/ 1 h 253"/>
                <a:gd name="T32" fmla="*/ 66 w 742"/>
                <a:gd name="T33" fmla="*/ 23 h 253"/>
                <a:gd name="T34" fmla="*/ 165 w 742"/>
                <a:gd name="T35" fmla="*/ 126 h 253"/>
                <a:gd name="T36" fmla="*/ 149 w 742"/>
                <a:gd name="T37" fmla="*/ 1 h 253"/>
                <a:gd name="T38" fmla="*/ 163 w 742"/>
                <a:gd name="T39" fmla="*/ 128 h 253"/>
                <a:gd name="T40" fmla="*/ 165 w 742"/>
                <a:gd name="T41" fmla="*/ 68 h 253"/>
                <a:gd name="T42" fmla="*/ 484 w 742"/>
                <a:gd name="T43" fmla="*/ 1 h 253"/>
                <a:gd name="T44" fmla="*/ 470 w 742"/>
                <a:gd name="T45" fmla="*/ 128 h 253"/>
                <a:gd name="T46" fmla="*/ 704 w 742"/>
                <a:gd name="T47" fmla="*/ 168 h 253"/>
                <a:gd name="T48" fmla="*/ 738 w 742"/>
                <a:gd name="T49" fmla="*/ 166 h 253"/>
                <a:gd name="T50" fmla="*/ 727 w 742"/>
                <a:gd name="T51" fmla="*/ 226 h 253"/>
                <a:gd name="T52" fmla="*/ 668 w 742"/>
                <a:gd name="T53" fmla="*/ 237 h 253"/>
                <a:gd name="T54" fmla="*/ 673 w 742"/>
                <a:gd name="T55" fmla="*/ 128 h 253"/>
                <a:gd name="T56" fmla="*/ 629 w 742"/>
                <a:gd name="T57" fmla="*/ 3 h 253"/>
                <a:gd name="T58" fmla="*/ 673 w 742"/>
                <a:gd name="T59" fmla="*/ 18 h 253"/>
                <a:gd name="T60" fmla="*/ 168 w 742"/>
                <a:gd name="T61" fmla="*/ 156 h 253"/>
                <a:gd name="T62" fmla="*/ 113 w 742"/>
                <a:gd name="T63" fmla="*/ 249 h 253"/>
                <a:gd name="T64" fmla="*/ 137 w 742"/>
                <a:gd name="T65" fmla="*/ 227 h 253"/>
                <a:gd name="T66" fmla="*/ 211 w 742"/>
                <a:gd name="T67" fmla="*/ 252 h 253"/>
                <a:gd name="T68" fmla="*/ 143 w 742"/>
                <a:gd name="T69" fmla="*/ 214 h 253"/>
                <a:gd name="T70" fmla="*/ 393 w 742"/>
                <a:gd name="T71" fmla="*/ 112 h 253"/>
                <a:gd name="T72" fmla="*/ 375 w 742"/>
                <a:gd name="T73" fmla="*/ 3 h 253"/>
                <a:gd name="T74" fmla="*/ 427 w 742"/>
                <a:gd name="T75" fmla="*/ 213 h 253"/>
                <a:gd name="T76" fmla="*/ 375 w 742"/>
                <a:gd name="T77" fmla="*/ 156 h 253"/>
                <a:gd name="T78" fmla="*/ 389 w 742"/>
                <a:gd name="T79" fmla="*/ 252 h 253"/>
                <a:gd name="T80" fmla="*/ 440 w 742"/>
                <a:gd name="T81" fmla="*/ 252 h 253"/>
                <a:gd name="T82" fmla="*/ 389 w 742"/>
                <a:gd name="T83" fmla="*/ 169 h 253"/>
                <a:gd name="T84" fmla="*/ 300 w 742"/>
                <a:gd name="T85" fmla="*/ 239 h 253"/>
                <a:gd name="T86" fmla="*/ 351 w 742"/>
                <a:gd name="T87" fmla="*/ 197 h 253"/>
                <a:gd name="T88" fmla="*/ 356 w 742"/>
                <a:gd name="T89" fmla="*/ 167 h 253"/>
                <a:gd name="T90" fmla="*/ 286 w 742"/>
                <a:gd name="T91" fmla="*/ 158 h 253"/>
                <a:gd name="T92" fmla="*/ 357 w 742"/>
                <a:gd name="T93" fmla="*/ 250 h 253"/>
                <a:gd name="T94" fmla="*/ 470 w 742"/>
                <a:gd name="T95" fmla="*/ 156 h 253"/>
                <a:gd name="T96" fmla="*/ 484 w 742"/>
                <a:gd name="T97" fmla="*/ 252 h 253"/>
                <a:gd name="T98" fmla="*/ 358 w 742"/>
                <a:gd name="T99" fmla="*/ 42 h 253"/>
                <a:gd name="T100" fmla="*/ 262 w 742"/>
                <a:gd name="T101" fmla="*/ 126 h 253"/>
                <a:gd name="T102" fmla="*/ 279 w 742"/>
                <a:gd name="T103" fmla="*/ 85 h 253"/>
                <a:gd name="T104" fmla="*/ 340 w 742"/>
                <a:gd name="T105" fmla="*/ 43 h 253"/>
                <a:gd name="T106" fmla="*/ 196 w 742"/>
                <a:gd name="T107" fmla="*/ 158 h 253"/>
                <a:gd name="T108" fmla="*/ 227 w 742"/>
                <a:gd name="T109" fmla="*/ 252 h 253"/>
                <a:gd name="T110" fmla="*/ 270 w 742"/>
                <a:gd name="T111" fmla="*/ 169 h 253"/>
                <a:gd name="T112" fmla="*/ 198 w 742"/>
                <a:gd name="T113" fmla="*/ 156 h 253"/>
                <a:gd name="T114" fmla="*/ 540 w 742"/>
                <a:gd name="T115" fmla="*/ 156 h 253"/>
                <a:gd name="T116" fmla="*/ 512 w 742"/>
                <a:gd name="T117" fmla="*/ 251 h 253"/>
                <a:gd name="T118" fmla="*/ 594 w 742"/>
                <a:gd name="T119" fmla="*/ 252 h 253"/>
                <a:gd name="T120" fmla="*/ 565 w 742"/>
                <a:gd name="T121" fmla="*/ 214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42" h="253">
                  <a:moveTo>
                    <a:pt x="531" y="112"/>
                  </a:moveTo>
                  <a:cubicBezTo>
                    <a:pt x="531" y="72"/>
                    <a:pt x="531" y="72"/>
                    <a:pt x="531" y="72"/>
                  </a:cubicBezTo>
                  <a:cubicBezTo>
                    <a:pt x="596" y="72"/>
                    <a:pt x="596" y="72"/>
                    <a:pt x="596" y="72"/>
                  </a:cubicBezTo>
                  <a:cubicBezTo>
                    <a:pt x="598" y="72"/>
                    <a:pt x="598" y="72"/>
                    <a:pt x="598" y="72"/>
                  </a:cubicBezTo>
                  <a:cubicBezTo>
                    <a:pt x="598" y="70"/>
                    <a:pt x="598" y="70"/>
                    <a:pt x="598" y="70"/>
                  </a:cubicBezTo>
                  <a:cubicBezTo>
                    <a:pt x="598" y="58"/>
                    <a:pt x="598" y="58"/>
                    <a:pt x="598" y="58"/>
                  </a:cubicBezTo>
                  <a:cubicBezTo>
                    <a:pt x="598" y="56"/>
                    <a:pt x="598" y="56"/>
                    <a:pt x="598" y="56"/>
                  </a:cubicBezTo>
                  <a:cubicBezTo>
                    <a:pt x="596" y="56"/>
                    <a:pt x="596" y="56"/>
                    <a:pt x="596" y="56"/>
                  </a:cubicBezTo>
                  <a:cubicBezTo>
                    <a:pt x="531" y="56"/>
                    <a:pt x="531" y="56"/>
                    <a:pt x="531" y="56"/>
                  </a:cubicBezTo>
                  <a:cubicBezTo>
                    <a:pt x="531" y="17"/>
                    <a:pt x="531" y="17"/>
                    <a:pt x="531" y="17"/>
                  </a:cubicBezTo>
                  <a:cubicBezTo>
                    <a:pt x="604" y="17"/>
                    <a:pt x="604" y="17"/>
                    <a:pt x="604" y="17"/>
                  </a:cubicBezTo>
                  <a:cubicBezTo>
                    <a:pt x="606" y="17"/>
                    <a:pt x="606" y="17"/>
                    <a:pt x="606" y="17"/>
                  </a:cubicBezTo>
                  <a:cubicBezTo>
                    <a:pt x="606" y="16"/>
                    <a:pt x="606" y="16"/>
                    <a:pt x="606" y="16"/>
                  </a:cubicBezTo>
                  <a:cubicBezTo>
                    <a:pt x="606" y="3"/>
                    <a:pt x="606" y="3"/>
                    <a:pt x="606" y="3"/>
                  </a:cubicBezTo>
                  <a:cubicBezTo>
                    <a:pt x="606" y="1"/>
                    <a:pt x="606" y="1"/>
                    <a:pt x="606" y="1"/>
                  </a:cubicBezTo>
                  <a:cubicBezTo>
                    <a:pt x="604" y="1"/>
                    <a:pt x="604" y="1"/>
                    <a:pt x="604" y="1"/>
                  </a:cubicBezTo>
                  <a:cubicBezTo>
                    <a:pt x="515" y="1"/>
                    <a:pt x="515" y="1"/>
                    <a:pt x="515" y="1"/>
                  </a:cubicBezTo>
                  <a:cubicBezTo>
                    <a:pt x="513" y="1"/>
                    <a:pt x="513" y="1"/>
                    <a:pt x="513" y="1"/>
                  </a:cubicBezTo>
                  <a:cubicBezTo>
                    <a:pt x="513" y="3"/>
                    <a:pt x="513" y="3"/>
                    <a:pt x="513" y="3"/>
                  </a:cubicBezTo>
                  <a:cubicBezTo>
                    <a:pt x="513" y="126"/>
                    <a:pt x="513" y="126"/>
                    <a:pt x="513" y="126"/>
                  </a:cubicBezTo>
                  <a:cubicBezTo>
                    <a:pt x="513" y="128"/>
                    <a:pt x="513" y="128"/>
                    <a:pt x="513" y="128"/>
                  </a:cubicBezTo>
                  <a:cubicBezTo>
                    <a:pt x="515" y="128"/>
                    <a:pt x="515" y="128"/>
                    <a:pt x="515" y="128"/>
                  </a:cubicBezTo>
                  <a:cubicBezTo>
                    <a:pt x="605" y="128"/>
                    <a:pt x="605" y="128"/>
                    <a:pt x="605" y="128"/>
                  </a:cubicBezTo>
                  <a:cubicBezTo>
                    <a:pt x="607" y="128"/>
                    <a:pt x="607" y="128"/>
                    <a:pt x="607" y="128"/>
                  </a:cubicBezTo>
                  <a:cubicBezTo>
                    <a:pt x="607" y="126"/>
                    <a:pt x="607" y="126"/>
                    <a:pt x="607" y="126"/>
                  </a:cubicBezTo>
                  <a:cubicBezTo>
                    <a:pt x="607" y="114"/>
                    <a:pt x="607" y="114"/>
                    <a:pt x="607" y="114"/>
                  </a:cubicBezTo>
                  <a:cubicBezTo>
                    <a:pt x="607" y="112"/>
                    <a:pt x="607" y="112"/>
                    <a:pt x="607" y="112"/>
                  </a:cubicBezTo>
                  <a:cubicBezTo>
                    <a:pt x="605" y="112"/>
                    <a:pt x="605" y="112"/>
                    <a:pt x="605" y="112"/>
                  </a:cubicBezTo>
                  <a:lnTo>
                    <a:pt x="531" y="112"/>
                  </a:lnTo>
                  <a:close/>
                  <a:moveTo>
                    <a:pt x="87" y="156"/>
                  </a:moveTo>
                  <a:cubicBezTo>
                    <a:pt x="86" y="156"/>
                    <a:pt x="86" y="156"/>
                    <a:pt x="86" y="156"/>
                  </a:cubicBezTo>
                  <a:cubicBezTo>
                    <a:pt x="85" y="157"/>
                    <a:pt x="85" y="157"/>
                    <a:pt x="85" y="157"/>
                  </a:cubicBezTo>
                  <a:cubicBezTo>
                    <a:pt x="53" y="205"/>
                    <a:pt x="53" y="205"/>
                    <a:pt x="53" y="205"/>
                  </a:cubicBezTo>
                  <a:cubicBezTo>
                    <a:pt x="21" y="157"/>
                    <a:pt x="21" y="157"/>
                    <a:pt x="21" y="157"/>
                  </a:cubicBezTo>
                  <a:cubicBezTo>
                    <a:pt x="21" y="156"/>
                    <a:pt x="21" y="156"/>
                    <a:pt x="21" y="156"/>
                  </a:cubicBezTo>
                  <a:cubicBezTo>
                    <a:pt x="20" y="156"/>
                    <a:pt x="20" y="156"/>
                    <a:pt x="20" y="156"/>
                  </a:cubicBezTo>
                  <a:cubicBezTo>
                    <a:pt x="9" y="156"/>
                    <a:pt x="9" y="156"/>
                    <a:pt x="9" y="156"/>
                  </a:cubicBezTo>
                  <a:cubicBezTo>
                    <a:pt x="7" y="156"/>
                    <a:pt x="7" y="156"/>
                    <a:pt x="7" y="156"/>
                  </a:cubicBezTo>
                  <a:cubicBezTo>
                    <a:pt x="7" y="158"/>
                    <a:pt x="7" y="158"/>
                    <a:pt x="7" y="158"/>
                  </a:cubicBezTo>
                  <a:cubicBezTo>
                    <a:pt x="7" y="250"/>
                    <a:pt x="7" y="250"/>
                    <a:pt x="7" y="250"/>
                  </a:cubicBezTo>
                  <a:cubicBezTo>
                    <a:pt x="7" y="252"/>
                    <a:pt x="7" y="252"/>
                    <a:pt x="7" y="252"/>
                  </a:cubicBezTo>
                  <a:cubicBezTo>
                    <a:pt x="9" y="252"/>
                    <a:pt x="9" y="252"/>
                    <a:pt x="9" y="252"/>
                  </a:cubicBezTo>
                  <a:cubicBezTo>
                    <a:pt x="19" y="252"/>
                    <a:pt x="19" y="252"/>
                    <a:pt x="19" y="252"/>
                  </a:cubicBezTo>
                  <a:cubicBezTo>
                    <a:pt x="21" y="252"/>
                    <a:pt x="21" y="252"/>
                    <a:pt x="21" y="252"/>
                  </a:cubicBezTo>
                  <a:cubicBezTo>
                    <a:pt x="21" y="250"/>
                    <a:pt x="21" y="250"/>
                    <a:pt x="21" y="250"/>
                  </a:cubicBezTo>
                  <a:cubicBezTo>
                    <a:pt x="21" y="181"/>
                    <a:pt x="21" y="181"/>
                    <a:pt x="21" y="181"/>
                  </a:cubicBezTo>
                  <a:cubicBezTo>
                    <a:pt x="51" y="226"/>
                    <a:pt x="51" y="226"/>
                    <a:pt x="51" y="226"/>
                  </a:cubicBezTo>
                  <a:cubicBezTo>
                    <a:pt x="52" y="226"/>
                    <a:pt x="52" y="226"/>
                    <a:pt x="52" y="226"/>
                  </a:cubicBezTo>
                  <a:cubicBezTo>
                    <a:pt x="53" y="226"/>
                    <a:pt x="53" y="226"/>
                    <a:pt x="53" y="226"/>
                  </a:cubicBezTo>
                  <a:cubicBezTo>
                    <a:pt x="53" y="226"/>
                    <a:pt x="53" y="226"/>
                    <a:pt x="53" y="226"/>
                  </a:cubicBezTo>
                  <a:cubicBezTo>
                    <a:pt x="54" y="226"/>
                    <a:pt x="54" y="226"/>
                    <a:pt x="54" y="226"/>
                  </a:cubicBezTo>
                  <a:cubicBezTo>
                    <a:pt x="55" y="226"/>
                    <a:pt x="55" y="226"/>
                    <a:pt x="55" y="226"/>
                  </a:cubicBezTo>
                  <a:cubicBezTo>
                    <a:pt x="85" y="181"/>
                    <a:pt x="85" y="181"/>
                    <a:pt x="85" y="181"/>
                  </a:cubicBezTo>
                  <a:cubicBezTo>
                    <a:pt x="85" y="250"/>
                    <a:pt x="85" y="250"/>
                    <a:pt x="85" y="250"/>
                  </a:cubicBezTo>
                  <a:cubicBezTo>
                    <a:pt x="85" y="252"/>
                    <a:pt x="85" y="252"/>
                    <a:pt x="85" y="252"/>
                  </a:cubicBezTo>
                  <a:cubicBezTo>
                    <a:pt x="87" y="252"/>
                    <a:pt x="87" y="252"/>
                    <a:pt x="87" y="252"/>
                  </a:cubicBezTo>
                  <a:cubicBezTo>
                    <a:pt x="97" y="252"/>
                    <a:pt x="97" y="252"/>
                    <a:pt x="97" y="252"/>
                  </a:cubicBezTo>
                  <a:cubicBezTo>
                    <a:pt x="99" y="252"/>
                    <a:pt x="99" y="252"/>
                    <a:pt x="99" y="252"/>
                  </a:cubicBezTo>
                  <a:cubicBezTo>
                    <a:pt x="99" y="250"/>
                    <a:pt x="99" y="250"/>
                    <a:pt x="99" y="250"/>
                  </a:cubicBezTo>
                  <a:cubicBezTo>
                    <a:pt x="99" y="158"/>
                    <a:pt x="99" y="158"/>
                    <a:pt x="99" y="158"/>
                  </a:cubicBezTo>
                  <a:cubicBezTo>
                    <a:pt x="99" y="156"/>
                    <a:pt x="99" y="156"/>
                    <a:pt x="99" y="156"/>
                  </a:cubicBezTo>
                  <a:cubicBezTo>
                    <a:pt x="97" y="156"/>
                    <a:pt x="97" y="156"/>
                    <a:pt x="97" y="156"/>
                  </a:cubicBezTo>
                  <a:lnTo>
                    <a:pt x="87" y="156"/>
                  </a:lnTo>
                  <a:close/>
                  <a:moveTo>
                    <a:pt x="623" y="239"/>
                  </a:moveTo>
                  <a:cubicBezTo>
                    <a:pt x="623" y="158"/>
                    <a:pt x="623" y="158"/>
                    <a:pt x="623" y="158"/>
                  </a:cubicBezTo>
                  <a:cubicBezTo>
                    <a:pt x="623" y="156"/>
                    <a:pt x="623" y="156"/>
                    <a:pt x="623" y="156"/>
                  </a:cubicBezTo>
                  <a:cubicBezTo>
                    <a:pt x="621" y="156"/>
                    <a:pt x="621" y="156"/>
                    <a:pt x="621" y="156"/>
                  </a:cubicBezTo>
                  <a:cubicBezTo>
                    <a:pt x="611" y="156"/>
                    <a:pt x="611" y="156"/>
                    <a:pt x="611" y="156"/>
                  </a:cubicBezTo>
                  <a:cubicBezTo>
                    <a:pt x="609" y="156"/>
                    <a:pt x="609" y="156"/>
                    <a:pt x="609" y="156"/>
                  </a:cubicBezTo>
                  <a:cubicBezTo>
                    <a:pt x="609" y="158"/>
                    <a:pt x="609" y="158"/>
                    <a:pt x="609" y="158"/>
                  </a:cubicBezTo>
                  <a:cubicBezTo>
                    <a:pt x="609" y="250"/>
                    <a:pt x="609" y="250"/>
                    <a:pt x="609" y="250"/>
                  </a:cubicBezTo>
                  <a:cubicBezTo>
                    <a:pt x="609" y="252"/>
                    <a:pt x="609" y="252"/>
                    <a:pt x="609" y="252"/>
                  </a:cubicBezTo>
                  <a:cubicBezTo>
                    <a:pt x="611" y="252"/>
                    <a:pt x="611" y="252"/>
                    <a:pt x="611" y="252"/>
                  </a:cubicBezTo>
                  <a:cubicBezTo>
                    <a:pt x="658" y="252"/>
                    <a:pt x="658" y="252"/>
                    <a:pt x="658" y="252"/>
                  </a:cubicBezTo>
                  <a:cubicBezTo>
                    <a:pt x="659" y="252"/>
                    <a:pt x="659" y="252"/>
                    <a:pt x="659" y="252"/>
                  </a:cubicBezTo>
                  <a:cubicBezTo>
                    <a:pt x="659" y="250"/>
                    <a:pt x="659" y="250"/>
                    <a:pt x="659" y="250"/>
                  </a:cubicBezTo>
                  <a:cubicBezTo>
                    <a:pt x="659" y="240"/>
                    <a:pt x="659" y="240"/>
                    <a:pt x="659" y="240"/>
                  </a:cubicBezTo>
                  <a:cubicBezTo>
                    <a:pt x="659" y="239"/>
                    <a:pt x="659" y="239"/>
                    <a:pt x="659" y="239"/>
                  </a:cubicBezTo>
                  <a:cubicBezTo>
                    <a:pt x="658" y="239"/>
                    <a:pt x="658" y="239"/>
                    <a:pt x="658" y="239"/>
                  </a:cubicBezTo>
                  <a:lnTo>
                    <a:pt x="623" y="239"/>
                  </a:lnTo>
                  <a:close/>
                  <a:moveTo>
                    <a:pt x="18" y="128"/>
                  </a:moveTo>
                  <a:cubicBezTo>
                    <a:pt x="19" y="127"/>
                    <a:pt x="19" y="127"/>
                    <a:pt x="19" y="127"/>
                  </a:cubicBezTo>
                  <a:cubicBezTo>
                    <a:pt x="33" y="96"/>
                    <a:pt x="33" y="96"/>
                    <a:pt x="33" y="96"/>
                  </a:cubicBezTo>
                  <a:cubicBezTo>
                    <a:pt x="98" y="96"/>
                    <a:pt x="98" y="96"/>
                    <a:pt x="98" y="96"/>
                  </a:cubicBezTo>
                  <a:cubicBezTo>
                    <a:pt x="112" y="127"/>
                    <a:pt x="112" y="127"/>
                    <a:pt x="112" y="127"/>
                  </a:cubicBezTo>
                  <a:cubicBezTo>
                    <a:pt x="112" y="128"/>
                    <a:pt x="112" y="128"/>
                    <a:pt x="112" y="128"/>
                  </a:cubicBezTo>
                  <a:cubicBezTo>
                    <a:pt x="114" y="128"/>
                    <a:pt x="114" y="128"/>
                    <a:pt x="114" y="128"/>
                  </a:cubicBezTo>
                  <a:cubicBezTo>
                    <a:pt x="129" y="128"/>
                    <a:pt x="129" y="128"/>
                    <a:pt x="129" y="128"/>
                  </a:cubicBezTo>
                  <a:cubicBezTo>
                    <a:pt x="131" y="128"/>
                    <a:pt x="131" y="128"/>
                    <a:pt x="131" y="128"/>
                  </a:cubicBezTo>
                  <a:cubicBezTo>
                    <a:pt x="130" y="126"/>
                    <a:pt x="130" y="126"/>
                    <a:pt x="130" y="126"/>
                  </a:cubicBezTo>
                  <a:cubicBezTo>
                    <a:pt x="74" y="1"/>
                    <a:pt x="74" y="1"/>
                    <a:pt x="74" y="1"/>
                  </a:cubicBezTo>
                  <a:cubicBezTo>
                    <a:pt x="73" y="0"/>
                    <a:pt x="73" y="0"/>
                    <a:pt x="73" y="0"/>
                  </a:cubicBezTo>
                  <a:cubicBezTo>
                    <a:pt x="72" y="0"/>
                    <a:pt x="72" y="0"/>
                    <a:pt x="72" y="0"/>
                  </a:cubicBezTo>
                  <a:cubicBezTo>
                    <a:pt x="59" y="0"/>
                    <a:pt x="59" y="0"/>
                    <a:pt x="59" y="0"/>
                  </a:cubicBezTo>
                  <a:cubicBezTo>
                    <a:pt x="58" y="0"/>
                    <a:pt x="58" y="0"/>
                    <a:pt x="58" y="0"/>
                  </a:cubicBezTo>
                  <a:cubicBezTo>
                    <a:pt x="58" y="1"/>
                    <a:pt x="58" y="1"/>
                    <a:pt x="58" y="1"/>
                  </a:cubicBezTo>
                  <a:cubicBezTo>
                    <a:pt x="1" y="126"/>
                    <a:pt x="1" y="126"/>
                    <a:pt x="1" y="126"/>
                  </a:cubicBezTo>
                  <a:cubicBezTo>
                    <a:pt x="0" y="128"/>
                    <a:pt x="0" y="128"/>
                    <a:pt x="0" y="128"/>
                  </a:cubicBezTo>
                  <a:cubicBezTo>
                    <a:pt x="3" y="128"/>
                    <a:pt x="3" y="128"/>
                    <a:pt x="3" y="128"/>
                  </a:cubicBezTo>
                  <a:cubicBezTo>
                    <a:pt x="17" y="128"/>
                    <a:pt x="17" y="128"/>
                    <a:pt x="17" y="128"/>
                  </a:cubicBezTo>
                  <a:lnTo>
                    <a:pt x="18" y="128"/>
                  </a:lnTo>
                  <a:close/>
                  <a:moveTo>
                    <a:pt x="66" y="23"/>
                  </a:moveTo>
                  <a:cubicBezTo>
                    <a:pt x="91" y="79"/>
                    <a:pt x="91" y="79"/>
                    <a:pt x="91" y="79"/>
                  </a:cubicBezTo>
                  <a:cubicBezTo>
                    <a:pt x="40" y="79"/>
                    <a:pt x="40" y="79"/>
                    <a:pt x="40" y="79"/>
                  </a:cubicBezTo>
                  <a:lnTo>
                    <a:pt x="66" y="23"/>
                  </a:lnTo>
                  <a:close/>
                  <a:moveTo>
                    <a:pt x="163" y="128"/>
                  </a:moveTo>
                  <a:cubicBezTo>
                    <a:pt x="165" y="128"/>
                    <a:pt x="165" y="128"/>
                    <a:pt x="165" y="128"/>
                  </a:cubicBezTo>
                  <a:cubicBezTo>
                    <a:pt x="165" y="126"/>
                    <a:pt x="165" y="126"/>
                    <a:pt x="165" y="126"/>
                  </a:cubicBezTo>
                  <a:cubicBezTo>
                    <a:pt x="165" y="85"/>
                    <a:pt x="165" y="85"/>
                    <a:pt x="165" y="85"/>
                  </a:cubicBezTo>
                  <a:cubicBezTo>
                    <a:pt x="193" y="85"/>
                    <a:pt x="193" y="85"/>
                    <a:pt x="193" y="85"/>
                  </a:cubicBezTo>
                  <a:cubicBezTo>
                    <a:pt x="218" y="85"/>
                    <a:pt x="244" y="72"/>
                    <a:pt x="244" y="42"/>
                  </a:cubicBezTo>
                  <a:cubicBezTo>
                    <a:pt x="244" y="42"/>
                    <a:pt x="244" y="42"/>
                    <a:pt x="244" y="42"/>
                  </a:cubicBezTo>
                  <a:cubicBezTo>
                    <a:pt x="244" y="17"/>
                    <a:pt x="225" y="1"/>
                    <a:pt x="196" y="1"/>
                  </a:cubicBezTo>
                  <a:cubicBezTo>
                    <a:pt x="149" y="1"/>
                    <a:pt x="149" y="1"/>
                    <a:pt x="149" y="1"/>
                  </a:cubicBezTo>
                  <a:cubicBezTo>
                    <a:pt x="148" y="1"/>
                    <a:pt x="148" y="1"/>
                    <a:pt x="148" y="1"/>
                  </a:cubicBezTo>
                  <a:cubicBezTo>
                    <a:pt x="148" y="3"/>
                    <a:pt x="148" y="3"/>
                    <a:pt x="148" y="3"/>
                  </a:cubicBezTo>
                  <a:cubicBezTo>
                    <a:pt x="148" y="126"/>
                    <a:pt x="148" y="126"/>
                    <a:pt x="148" y="126"/>
                  </a:cubicBezTo>
                  <a:cubicBezTo>
                    <a:pt x="148" y="128"/>
                    <a:pt x="148" y="128"/>
                    <a:pt x="148" y="128"/>
                  </a:cubicBezTo>
                  <a:cubicBezTo>
                    <a:pt x="149" y="128"/>
                    <a:pt x="149" y="128"/>
                    <a:pt x="149" y="128"/>
                  </a:cubicBezTo>
                  <a:lnTo>
                    <a:pt x="163" y="128"/>
                  </a:lnTo>
                  <a:close/>
                  <a:moveTo>
                    <a:pt x="165" y="18"/>
                  </a:moveTo>
                  <a:cubicBezTo>
                    <a:pt x="195" y="18"/>
                    <a:pt x="195" y="18"/>
                    <a:pt x="195" y="18"/>
                  </a:cubicBezTo>
                  <a:cubicBezTo>
                    <a:pt x="215" y="18"/>
                    <a:pt x="226" y="27"/>
                    <a:pt x="226" y="43"/>
                  </a:cubicBezTo>
                  <a:cubicBezTo>
                    <a:pt x="226" y="43"/>
                    <a:pt x="226" y="43"/>
                    <a:pt x="226" y="43"/>
                  </a:cubicBezTo>
                  <a:cubicBezTo>
                    <a:pt x="226" y="58"/>
                    <a:pt x="213" y="68"/>
                    <a:pt x="194" y="68"/>
                  </a:cubicBezTo>
                  <a:cubicBezTo>
                    <a:pt x="165" y="68"/>
                    <a:pt x="165" y="68"/>
                    <a:pt x="165" y="68"/>
                  </a:cubicBezTo>
                  <a:lnTo>
                    <a:pt x="165" y="18"/>
                  </a:lnTo>
                  <a:close/>
                  <a:moveTo>
                    <a:pt x="486" y="128"/>
                  </a:moveTo>
                  <a:cubicBezTo>
                    <a:pt x="486" y="126"/>
                    <a:pt x="486" y="126"/>
                    <a:pt x="486" y="126"/>
                  </a:cubicBezTo>
                  <a:cubicBezTo>
                    <a:pt x="486" y="3"/>
                    <a:pt x="486" y="3"/>
                    <a:pt x="486" y="3"/>
                  </a:cubicBezTo>
                  <a:cubicBezTo>
                    <a:pt x="486" y="1"/>
                    <a:pt x="486" y="1"/>
                    <a:pt x="486" y="1"/>
                  </a:cubicBezTo>
                  <a:cubicBezTo>
                    <a:pt x="484" y="1"/>
                    <a:pt x="484" y="1"/>
                    <a:pt x="484" y="1"/>
                  </a:cubicBezTo>
                  <a:cubicBezTo>
                    <a:pt x="470" y="1"/>
                    <a:pt x="470" y="1"/>
                    <a:pt x="470" y="1"/>
                  </a:cubicBezTo>
                  <a:cubicBezTo>
                    <a:pt x="468" y="1"/>
                    <a:pt x="468" y="1"/>
                    <a:pt x="468" y="1"/>
                  </a:cubicBezTo>
                  <a:cubicBezTo>
                    <a:pt x="468" y="3"/>
                    <a:pt x="468" y="3"/>
                    <a:pt x="468" y="3"/>
                  </a:cubicBezTo>
                  <a:cubicBezTo>
                    <a:pt x="468" y="126"/>
                    <a:pt x="468" y="126"/>
                    <a:pt x="468" y="126"/>
                  </a:cubicBezTo>
                  <a:cubicBezTo>
                    <a:pt x="468" y="128"/>
                    <a:pt x="468" y="128"/>
                    <a:pt x="468" y="128"/>
                  </a:cubicBezTo>
                  <a:cubicBezTo>
                    <a:pt x="470" y="128"/>
                    <a:pt x="470" y="128"/>
                    <a:pt x="470" y="128"/>
                  </a:cubicBezTo>
                  <a:cubicBezTo>
                    <a:pt x="484" y="128"/>
                    <a:pt x="484" y="128"/>
                    <a:pt x="484" y="128"/>
                  </a:cubicBezTo>
                  <a:lnTo>
                    <a:pt x="486" y="128"/>
                  </a:lnTo>
                  <a:close/>
                  <a:moveTo>
                    <a:pt x="710" y="197"/>
                  </a:moveTo>
                  <a:cubicBezTo>
                    <a:pt x="690" y="193"/>
                    <a:pt x="686" y="188"/>
                    <a:pt x="686" y="181"/>
                  </a:cubicBezTo>
                  <a:cubicBezTo>
                    <a:pt x="686" y="181"/>
                    <a:pt x="686" y="181"/>
                    <a:pt x="686" y="181"/>
                  </a:cubicBezTo>
                  <a:cubicBezTo>
                    <a:pt x="686" y="173"/>
                    <a:pt x="694" y="168"/>
                    <a:pt x="704" y="168"/>
                  </a:cubicBezTo>
                  <a:cubicBezTo>
                    <a:pt x="714" y="168"/>
                    <a:pt x="722" y="171"/>
                    <a:pt x="730" y="177"/>
                  </a:cubicBezTo>
                  <a:cubicBezTo>
                    <a:pt x="731" y="178"/>
                    <a:pt x="731" y="178"/>
                    <a:pt x="731" y="178"/>
                  </a:cubicBezTo>
                  <a:cubicBezTo>
                    <a:pt x="732" y="177"/>
                    <a:pt x="732" y="177"/>
                    <a:pt x="732" y="177"/>
                  </a:cubicBezTo>
                  <a:cubicBezTo>
                    <a:pt x="738" y="169"/>
                    <a:pt x="738" y="169"/>
                    <a:pt x="738" y="169"/>
                  </a:cubicBezTo>
                  <a:cubicBezTo>
                    <a:pt x="739" y="167"/>
                    <a:pt x="739" y="167"/>
                    <a:pt x="739" y="167"/>
                  </a:cubicBezTo>
                  <a:cubicBezTo>
                    <a:pt x="738" y="166"/>
                    <a:pt x="738" y="166"/>
                    <a:pt x="738" y="166"/>
                  </a:cubicBezTo>
                  <a:cubicBezTo>
                    <a:pt x="728" y="158"/>
                    <a:pt x="718" y="155"/>
                    <a:pt x="705" y="155"/>
                  </a:cubicBezTo>
                  <a:cubicBezTo>
                    <a:pt x="686" y="155"/>
                    <a:pt x="672" y="166"/>
                    <a:pt x="672" y="182"/>
                  </a:cubicBezTo>
                  <a:cubicBezTo>
                    <a:pt x="672" y="182"/>
                    <a:pt x="672" y="182"/>
                    <a:pt x="672" y="182"/>
                  </a:cubicBezTo>
                  <a:cubicBezTo>
                    <a:pt x="672" y="199"/>
                    <a:pt x="685" y="206"/>
                    <a:pt x="705" y="210"/>
                  </a:cubicBezTo>
                  <a:cubicBezTo>
                    <a:pt x="724" y="214"/>
                    <a:pt x="727" y="219"/>
                    <a:pt x="727" y="226"/>
                  </a:cubicBezTo>
                  <a:cubicBezTo>
                    <a:pt x="727" y="226"/>
                    <a:pt x="727" y="226"/>
                    <a:pt x="727" y="226"/>
                  </a:cubicBezTo>
                  <a:cubicBezTo>
                    <a:pt x="727" y="234"/>
                    <a:pt x="720" y="240"/>
                    <a:pt x="709" y="240"/>
                  </a:cubicBezTo>
                  <a:cubicBezTo>
                    <a:pt x="697" y="240"/>
                    <a:pt x="688" y="236"/>
                    <a:pt x="678" y="227"/>
                  </a:cubicBezTo>
                  <a:cubicBezTo>
                    <a:pt x="677" y="226"/>
                    <a:pt x="677" y="226"/>
                    <a:pt x="677" y="226"/>
                  </a:cubicBezTo>
                  <a:cubicBezTo>
                    <a:pt x="676" y="228"/>
                    <a:pt x="676" y="228"/>
                    <a:pt x="676" y="228"/>
                  </a:cubicBezTo>
                  <a:cubicBezTo>
                    <a:pt x="669" y="235"/>
                    <a:pt x="669" y="235"/>
                    <a:pt x="669" y="235"/>
                  </a:cubicBezTo>
                  <a:cubicBezTo>
                    <a:pt x="668" y="237"/>
                    <a:pt x="668" y="237"/>
                    <a:pt x="668" y="237"/>
                  </a:cubicBezTo>
                  <a:cubicBezTo>
                    <a:pt x="669" y="238"/>
                    <a:pt x="669" y="238"/>
                    <a:pt x="669" y="238"/>
                  </a:cubicBezTo>
                  <a:cubicBezTo>
                    <a:pt x="681" y="248"/>
                    <a:pt x="693" y="253"/>
                    <a:pt x="708" y="253"/>
                  </a:cubicBezTo>
                  <a:cubicBezTo>
                    <a:pt x="728" y="253"/>
                    <a:pt x="742" y="242"/>
                    <a:pt x="742" y="225"/>
                  </a:cubicBezTo>
                  <a:cubicBezTo>
                    <a:pt x="742" y="225"/>
                    <a:pt x="742" y="225"/>
                    <a:pt x="742" y="225"/>
                  </a:cubicBezTo>
                  <a:cubicBezTo>
                    <a:pt x="742" y="210"/>
                    <a:pt x="732" y="202"/>
                    <a:pt x="710" y="197"/>
                  </a:cubicBezTo>
                  <a:close/>
                  <a:moveTo>
                    <a:pt x="673" y="128"/>
                  </a:moveTo>
                  <a:cubicBezTo>
                    <a:pt x="712" y="128"/>
                    <a:pt x="741" y="102"/>
                    <a:pt x="741" y="65"/>
                  </a:cubicBezTo>
                  <a:cubicBezTo>
                    <a:pt x="741" y="64"/>
                    <a:pt x="741" y="64"/>
                    <a:pt x="741" y="64"/>
                  </a:cubicBezTo>
                  <a:cubicBezTo>
                    <a:pt x="741" y="28"/>
                    <a:pt x="712" y="1"/>
                    <a:pt x="673" y="1"/>
                  </a:cubicBezTo>
                  <a:cubicBezTo>
                    <a:pt x="630" y="1"/>
                    <a:pt x="630" y="1"/>
                    <a:pt x="630" y="1"/>
                  </a:cubicBezTo>
                  <a:cubicBezTo>
                    <a:pt x="629" y="1"/>
                    <a:pt x="629" y="1"/>
                    <a:pt x="629" y="1"/>
                  </a:cubicBezTo>
                  <a:cubicBezTo>
                    <a:pt x="629" y="3"/>
                    <a:pt x="629" y="3"/>
                    <a:pt x="629" y="3"/>
                  </a:cubicBezTo>
                  <a:cubicBezTo>
                    <a:pt x="629" y="126"/>
                    <a:pt x="629" y="126"/>
                    <a:pt x="629" y="126"/>
                  </a:cubicBezTo>
                  <a:cubicBezTo>
                    <a:pt x="629" y="128"/>
                    <a:pt x="629" y="128"/>
                    <a:pt x="629" y="128"/>
                  </a:cubicBezTo>
                  <a:cubicBezTo>
                    <a:pt x="630" y="128"/>
                    <a:pt x="630" y="128"/>
                    <a:pt x="630" y="128"/>
                  </a:cubicBezTo>
                  <a:lnTo>
                    <a:pt x="673" y="128"/>
                  </a:lnTo>
                  <a:close/>
                  <a:moveTo>
                    <a:pt x="646" y="18"/>
                  </a:moveTo>
                  <a:cubicBezTo>
                    <a:pt x="673" y="18"/>
                    <a:pt x="673" y="18"/>
                    <a:pt x="673" y="18"/>
                  </a:cubicBezTo>
                  <a:cubicBezTo>
                    <a:pt x="702" y="18"/>
                    <a:pt x="723" y="37"/>
                    <a:pt x="723" y="65"/>
                  </a:cubicBezTo>
                  <a:cubicBezTo>
                    <a:pt x="723" y="65"/>
                    <a:pt x="723" y="65"/>
                    <a:pt x="723" y="65"/>
                  </a:cubicBezTo>
                  <a:cubicBezTo>
                    <a:pt x="723" y="93"/>
                    <a:pt x="702" y="112"/>
                    <a:pt x="673" y="112"/>
                  </a:cubicBezTo>
                  <a:cubicBezTo>
                    <a:pt x="646" y="112"/>
                    <a:pt x="646" y="112"/>
                    <a:pt x="646" y="112"/>
                  </a:cubicBezTo>
                  <a:lnTo>
                    <a:pt x="646" y="18"/>
                  </a:lnTo>
                  <a:close/>
                  <a:moveTo>
                    <a:pt x="168" y="156"/>
                  </a:moveTo>
                  <a:cubicBezTo>
                    <a:pt x="167" y="155"/>
                    <a:pt x="167" y="155"/>
                    <a:pt x="167" y="155"/>
                  </a:cubicBezTo>
                  <a:cubicBezTo>
                    <a:pt x="166" y="155"/>
                    <a:pt x="166" y="155"/>
                    <a:pt x="166" y="155"/>
                  </a:cubicBezTo>
                  <a:cubicBezTo>
                    <a:pt x="156" y="155"/>
                    <a:pt x="156" y="155"/>
                    <a:pt x="156" y="155"/>
                  </a:cubicBezTo>
                  <a:cubicBezTo>
                    <a:pt x="155" y="155"/>
                    <a:pt x="155" y="155"/>
                    <a:pt x="155" y="155"/>
                  </a:cubicBezTo>
                  <a:cubicBezTo>
                    <a:pt x="155" y="156"/>
                    <a:pt x="155" y="156"/>
                    <a:pt x="155" y="156"/>
                  </a:cubicBezTo>
                  <a:cubicBezTo>
                    <a:pt x="113" y="249"/>
                    <a:pt x="113" y="249"/>
                    <a:pt x="113" y="249"/>
                  </a:cubicBezTo>
                  <a:cubicBezTo>
                    <a:pt x="112" y="252"/>
                    <a:pt x="112" y="252"/>
                    <a:pt x="112" y="252"/>
                  </a:cubicBezTo>
                  <a:cubicBezTo>
                    <a:pt x="114" y="252"/>
                    <a:pt x="114" y="252"/>
                    <a:pt x="114" y="252"/>
                  </a:cubicBezTo>
                  <a:cubicBezTo>
                    <a:pt x="125" y="252"/>
                    <a:pt x="125" y="252"/>
                    <a:pt x="125" y="252"/>
                  </a:cubicBezTo>
                  <a:cubicBezTo>
                    <a:pt x="126" y="252"/>
                    <a:pt x="126" y="252"/>
                    <a:pt x="126" y="252"/>
                  </a:cubicBezTo>
                  <a:cubicBezTo>
                    <a:pt x="127" y="251"/>
                    <a:pt x="127" y="251"/>
                    <a:pt x="127" y="251"/>
                  </a:cubicBezTo>
                  <a:cubicBezTo>
                    <a:pt x="137" y="227"/>
                    <a:pt x="137" y="227"/>
                    <a:pt x="137" y="227"/>
                  </a:cubicBezTo>
                  <a:cubicBezTo>
                    <a:pt x="185" y="227"/>
                    <a:pt x="185" y="227"/>
                    <a:pt x="185" y="227"/>
                  </a:cubicBezTo>
                  <a:cubicBezTo>
                    <a:pt x="195" y="251"/>
                    <a:pt x="195" y="251"/>
                    <a:pt x="195" y="251"/>
                  </a:cubicBezTo>
                  <a:cubicBezTo>
                    <a:pt x="196" y="252"/>
                    <a:pt x="196" y="252"/>
                    <a:pt x="196" y="252"/>
                  </a:cubicBezTo>
                  <a:cubicBezTo>
                    <a:pt x="197" y="252"/>
                    <a:pt x="197" y="252"/>
                    <a:pt x="197" y="252"/>
                  </a:cubicBezTo>
                  <a:cubicBezTo>
                    <a:pt x="208" y="252"/>
                    <a:pt x="208" y="252"/>
                    <a:pt x="208" y="252"/>
                  </a:cubicBezTo>
                  <a:cubicBezTo>
                    <a:pt x="211" y="252"/>
                    <a:pt x="211" y="252"/>
                    <a:pt x="211" y="252"/>
                  </a:cubicBezTo>
                  <a:cubicBezTo>
                    <a:pt x="210" y="249"/>
                    <a:pt x="210" y="249"/>
                    <a:pt x="210" y="249"/>
                  </a:cubicBezTo>
                  <a:lnTo>
                    <a:pt x="168" y="156"/>
                  </a:lnTo>
                  <a:close/>
                  <a:moveTo>
                    <a:pt x="143" y="214"/>
                  </a:moveTo>
                  <a:cubicBezTo>
                    <a:pt x="161" y="174"/>
                    <a:pt x="161" y="174"/>
                    <a:pt x="161" y="174"/>
                  </a:cubicBezTo>
                  <a:cubicBezTo>
                    <a:pt x="179" y="214"/>
                    <a:pt x="179" y="214"/>
                    <a:pt x="179" y="214"/>
                  </a:cubicBezTo>
                  <a:lnTo>
                    <a:pt x="143" y="214"/>
                  </a:lnTo>
                  <a:close/>
                  <a:moveTo>
                    <a:pt x="449" y="128"/>
                  </a:moveTo>
                  <a:cubicBezTo>
                    <a:pt x="449" y="126"/>
                    <a:pt x="449" y="126"/>
                    <a:pt x="449" y="126"/>
                  </a:cubicBezTo>
                  <a:cubicBezTo>
                    <a:pt x="449" y="114"/>
                    <a:pt x="449" y="114"/>
                    <a:pt x="449" y="114"/>
                  </a:cubicBezTo>
                  <a:cubicBezTo>
                    <a:pt x="449" y="112"/>
                    <a:pt x="449" y="112"/>
                    <a:pt x="449" y="112"/>
                  </a:cubicBezTo>
                  <a:cubicBezTo>
                    <a:pt x="447" y="112"/>
                    <a:pt x="447" y="112"/>
                    <a:pt x="447" y="112"/>
                  </a:cubicBezTo>
                  <a:cubicBezTo>
                    <a:pt x="393" y="112"/>
                    <a:pt x="393" y="112"/>
                    <a:pt x="393" y="112"/>
                  </a:cubicBezTo>
                  <a:cubicBezTo>
                    <a:pt x="393" y="3"/>
                    <a:pt x="393" y="3"/>
                    <a:pt x="393" y="3"/>
                  </a:cubicBezTo>
                  <a:cubicBezTo>
                    <a:pt x="393" y="1"/>
                    <a:pt x="393" y="1"/>
                    <a:pt x="393" y="1"/>
                  </a:cubicBezTo>
                  <a:cubicBezTo>
                    <a:pt x="391" y="1"/>
                    <a:pt x="391" y="1"/>
                    <a:pt x="391" y="1"/>
                  </a:cubicBezTo>
                  <a:cubicBezTo>
                    <a:pt x="377" y="1"/>
                    <a:pt x="377" y="1"/>
                    <a:pt x="377" y="1"/>
                  </a:cubicBezTo>
                  <a:cubicBezTo>
                    <a:pt x="375" y="1"/>
                    <a:pt x="375" y="1"/>
                    <a:pt x="375" y="1"/>
                  </a:cubicBezTo>
                  <a:cubicBezTo>
                    <a:pt x="375" y="3"/>
                    <a:pt x="375" y="3"/>
                    <a:pt x="375" y="3"/>
                  </a:cubicBezTo>
                  <a:cubicBezTo>
                    <a:pt x="375" y="126"/>
                    <a:pt x="375" y="126"/>
                    <a:pt x="375" y="126"/>
                  </a:cubicBezTo>
                  <a:cubicBezTo>
                    <a:pt x="375" y="128"/>
                    <a:pt x="375" y="128"/>
                    <a:pt x="375" y="128"/>
                  </a:cubicBezTo>
                  <a:cubicBezTo>
                    <a:pt x="377" y="128"/>
                    <a:pt x="377" y="128"/>
                    <a:pt x="377" y="128"/>
                  </a:cubicBezTo>
                  <a:cubicBezTo>
                    <a:pt x="447" y="128"/>
                    <a:pt x="447" y="128"/>
                    <a:pt x="447" y="128"/>
                  </a:cubicBezTo>
                  <a:lnTo>
                    <a:pt x="449" y="128"/>
                  </a:lnTo>
                  <a:close/>
                  <a:moveTo>
                    <a:pt x="427" y="213"/>
                  </a:moveTo>
                  <a:cubicBezTo>
                    <a:pt x="442" y="210"/>
                    <a:pt x="451" y="199"/>
                    <a:pt x="451" y="185"/>
                  </a:cubicBezTo>
                  <a:cubicBezTo>
                    <a:pt x="451" y="185"/>
                    <a:pt x="451" y="185"/>
                    <a:pt x="451" y="185"/>
                  </a:cubicBezTo>
                  <a:cubicBezTo>
                    <a:pt x="451" y="177"/>
                    <a:pt x="448" y="171"/>
                    <a:pt x="444" y="166"/>
                  </a:cubicBezTo>
                  <a:cubicBezTo>
                    <a:pt x="437" y="159"/>
                    <a:pt x="428" y="156"/>
                    <a:pt x="416" y="156"/>
                  </a:cubicBezTo>
                  <a:cubicBezTo>
                    <a:pt x="376" y="156"/>
                    <a:pt x="376" y="156"/>
                    <a:pt x="376" y="156"/>
                  </a:cubicBezTo>
                  <a:cubicBezTo>
                    <a:pt x="375" y="156"/>
                    <a:pt x="375" y="156"/>
                    <a:pt x="375" y="156"/>
                  </a:cubicBezTo>
                  <a:cubicBezTo>
                    <a:pt x="375" y="158"/>
                    <a:pt x="375" y="158"/>
                    <a:pt x="375" y="158"/>
                  </a:cubicBezTo>
                  <a:cubicBezTo>
                    <a:pt x="375" y="250"/>
                    <a:pt x="375" y="250"/>
                    <a:pt x="375" y="250"/>
                  </a:cubicBezTo>
                  <a:cubicBezTo>
                    <a:pt x="375" y="252"/>
                    <a:pt x="375" y="252"/>
                    <a:pt x="375" y="252"/>
                  </a:cubicBezTo>
                  <a:cubicBezTo>
                    <a:pt x="376" y="252"/>
                    <a:pt x="376" y="252"/>
                    <a:pt x="376" y="252"/>
                  </a:cubicBezTo>
                  <a:cubicBezTo>
                    <a:pt x="387" y="252"/>
                    <a:pt x="387" y="252"/>
                    <a:pt x="387" y="252"/>
                  </a:cubicBezTo>
                  <a:cubicBezTo>
                    <a:pt x="389" y="252"/>
                    <a:pt x="389" y="252"/>
                    <a:pt x="389" y="252"/>
                  </a:cubicBezTo>
                  <a:cubicBezTo>
                    <a:pt x="389" y="250"/>
                    <a:pt x="389" y="250"/>
                    <a:pt x="389" y="250"/>
                  </a:cubicBezTo>
                  <a:cubicBezTo>
                    <a:pt x="389" y="216"/>
                    <a:pt x="389" y="216"/>
                    <a:pt x="389" y="216"/>
                  </a:cubicBezTo>
                  <a:cubicBezTo>
                    <a:pt x="412" y="216"/>
                    <a:pt x="412" y="216"/>
                    <a:pt x="412" y="216"/>
                  </a:cubicBezTo>
                  <a:cubicBezTo>
                    <a:pt x="438" y="251"/>
                    <a:pt x="438" y="251"/>
                    <a:pt x="438" y="251"/>
                  </a:cubicBezTo>
                  <a:cubicBezTo>
                    <a:pt x="439" y="252"/>
                    <a:pt x="439" y="252"/>
                    <a:pt x="439" y="252"/>
                  </a:cubicBezTo>
                  <a:cubicBezTo>
                    <a:pt x="440" y="252"/>
                    <a:pt x="440" y="252"/>
                    <a:pt x="440" y="252"/>
                  </a:cubicBezTo>
                  <a:cubicBezTo>
                    <a:pt x="453" y="252"/>
                    <a:pt x="453" y="252"/>
                    <a:pt x="453" y="252"/>
                  </a:cubicBezTo>
                  <a:cubicBezTo>
                    <a:pt x="456" y="252"/>
                    <a:pt x="456" y="252"/>
                    <a:pt x="456" y="252"/>
                  </a:cubicBezTo>
                  <a:cubicBezTo>
                    <a:pt x="454" y="249"/>
                    <a:pt x="454" y="249"/>
                    <a:pt x="454" y="249"/>
                  </a:cubicBezTo>
                  <a:lnTo>
                    <a:pt x="427" y="213"/>
                  </a:lnTo>
                  <a:close/>
                  <a:moveTo>
                    <a:pt x="389" y="203"/>
                  </a:moveTo>
                  <a:cubicBezTo>
                    <a:pt x="389" y="169"/>
                    <a:pt x="389" y="169"/>
                    <a:pt x="389" y="169"/>
                  </a:cubicBezTo>
                  <a:cubicBezTo>
                    <a:pt x="415" y="169"/>
                    <a:pt x="415" y="169"/>
                    <a:pt x="415" y="169"/>
                  </a:cubicBezTo>
                  <a:cubicBezTo>
                    <a:pt x="429" y="169"/>
                    <a:pt x="437" y="175"/>
                    <a:pt x="437" y="185"/>
                  </a:cubicBezTo>
                  <a:cubicBezTo>
                    <a:pt x="437" y="186"/>
                    <a:pt x="437" y="186"/>
                    <a:pt x="437" y="186"/>
                  </a:cubicBezTo>
                  <a:cubicBezTo>
                    <a:pt x="437" y="196"/>
                    <a:pt x="428" y="203"/>
                    <a:pt x="415" y="203"/>
                  </a:cubicBezTo>
                  <a:lnTo>
                    <a:pt x="389" y="203"/>
                  </a:lnTo>
                  <a:close/>
                  <a:moveTo>
                    <a:pt x="300" y="239"/>
                  </a:moveTo>
                  <a:cubicBezTo>
                    <a:pt x="300" y="210"/>
                    <a:pt x="300" y="210"/>
                    <a:pt x="300" y="210"/>
                  </a:cubicBezTo>
                  <a:cubicBezTo>
                    <a:pt x="349" y="210"/>
                    <a:pt x="349" y="210"/>
                    <a:pt x="349" y="210"/>
                  </a:cubicBezTo>
                  <a:cubicBezTo>
                    <a:pt x="351" y="210"/>
                    <a:pt x="351" y="210"/>
                    <a:pt x="351" y="210"/>
                  </a:cubicBezTo>
                  <a:cubicBezTo>
                    <a:pt x="351" y="208"/>
                    <a:pt x="351" y="208"/>
                    <a:pt x="351" y="208"/>
                  </a:cubicBezTo>
                  <a:cubicBezTo>
                    <a:pt x="351" y="199"/>
                    <a:pt x="351" y="199"/>
                    <a:pt x="351" y="199"/>
                  </a:cubicBezTo>
                  <a:cubicBezTo>
                    <a:pt x="351" y="197"/>
                    <a:pt x="351" y="197"/>
                    <a:pt x="351" y="197"/>
                  </a:cubicBezTo>
                  <a:cubicBezTo>
                    <a:pt x="349" y="197"/>
                    <a:pt x="349" y="197"/>
                    <a:pt x="349" y="197"/>
                  </a:cubicBezTo>
                  <a:cubicBezTo>
                    <a:pt x="300" y="197"/>
                    <a:pt x="300" y="197"/>
                    <a:pt x="300" y="197"/>
                  </a:cubicBezTo>
                  <a:cubicBezTo>
                    <a:pt x="300" y="169"/>
                    <a:pt x="300" y="169"/>
                    <a:pt x="300" y="169"/>
                  </a:cubicBezTo>
                  <a:cubicBezTo>
                    <a:pt x="355" y="169"/>
                    <a:pt x="355" y="169"/>
                    <a:pt x="355" y="169"/>
                  </a:cubicBezTo>
                  <a:cubicBezTo>
                    <a:pt x="356" y="169"/>
                    <a:pt x="356" y="169"/>
                    <a:pt x="356" y="169"/>
                  </a:cubicBezTo>
                  <a:cubicBezTo>
                    <a:pt x="356" y="167"/>
                    <a:pt x="356" y="167"/>
                    <a:pt x="356" y="167"/>
                  </a:cubicBezTo>
                  <a:cubicBezTo>
                    <a:pt x="356" y="158"/>
                    <a:pt x="356" y="158"/>
                    <a:pt x="356" y="158"/>
                  </a:cubicBezTo>
                  <a:cubicBezTo>
                    <a:pt x="356" y="156"/>
                    <a:pt x="356" y="156"/>
                    <a:pt x="356" y="156"/>
                  </a:cubicBezTo>
                  <a:cubicBezTo>
                    <a:pt x="355" y="156"/>
                    <a:pt x="355" y="156"/>
                    <a:pt x="355" y="156"/>
                  </a:cubicBezTo>
                  <a:cubicBezTo>
                    <a:pt x="288" y="156"/>
                    <a:pt x="288" y="156"/>
                    <a:pt x="288" y="156"/>
                  </a:cubicBezTo>
                  <a:cubicBezTo>
                    <a:pt x="286" y="156"/>
                    <a:pt x="286" y="156"/>
                    <a:pt x="286" y="156"/>
                  </a:cubicBezTo>
                  <a:cubicBezTo>
                    <a:pt x="286" y="158"/>
                    <a:pt x="286" y="158"/>
                    <a:pt x="286" y="158"/>
                  </a:cubicBezTo>
                  <a:cubicBezTo>
                    <a:pt x="286" y="250"/>
                    <a:pt x="286" y="250"/>
                    <a:pt x="286" y="250"/>
                  </a:cubicBezTo>
                  <a:cubicBezTo>
                    <a:pt x="286" y="252"/>
                    <a:pt x="286" y="252"/>
                    <a:pt x="286" y="252"/>
                  </a:cubicBezTo>
                  <a:cubicBezTo>
                    <a:pt x="288" y="252"/>
                    <a:pt x="288" y="252"/>
                    <a:pt x="288" y="252"/>
                  </a:cubicBezTo>
                  <a:cubicBezTo>
                    <a:pt x="355" y="252"/>
                    <a:pt x="355" y="252"/>
                    <a:pt x="355" y="252"/>
                  </a:cubicBezTo>
                  <a:cubicBezTo>
                    <a:pt x="357" y="252"/>
                    <a:pt x="357" y="252"/>
                    <a:pt x="357" y="252"/>
                  </a:cubicBezTo>
                  <a:cubicBezTo>
                    <a:pt x="357" y="250"/>
                    <a:pt x="357" y="250"/>
                    <a:pt x="357" y="250"/>
                  </a:cubicBezTo>
                  <a:cubicBezTo>
                    <a:pt x="357" y="240"/>
                    <a:pt x="357" y="240"/>
                    <a:pt x="357" y="240"/>
                  </a:cubicBezTo>
                  <a:cubicBezTo>
                    <a:pt x="357" y="239"/>
                    <a:pt x="357" y="239"/>
                    <a:pt x="357" y="239"/>
                  </a:cubicBezTo>
                  <a:cubicBezTo>
                    <a:pt x="355" y="239"/>
                    <a:pt x="355" y="239"/>
                    <a:pt x="355" y="239"/>
                  </a:cubicBezTo>
                  <a:lnTo>
                    <a:pt x="300" y="239"/>
                  </a:lnTo>
                  <a:close/>
                  <a:moveTo>
                    <a:pt x="472" y="156"/>
                  </a:moveTo>
                  <a:cubicBezTo>
                    <a:pt x="470" y="156"/>
                    <a:pt x="470" y="156"/>
                    <a:pt x="470" y="156"/>
                  </a:cubicBezTo>
                  <a:cubicBezTo>
                    <a:pt x="470" y="158"/>
                    <a:pt x="470" y="158"/>
                    <a:pt x="470" y="158"/>
                  </a:cubicBezTo>
                  <a:cubicBezTo>
                    <a:pt x="470" y="250"/>
                    <a:pt x="470" y="250"/>
                    <a:pt x="470" y="250"/>
                  </a:cubicBezTo>
                  <a:cubicBezTo>
                    <a:pt x="470" y="252"/>
                    <a:pt x="470" y="252"/>
                    <a:pt x="470" y="252"/>
                  </a:cubicBezTo>
                  <a:cubicBezTo>
                    <a:pt x="472" y="252"/>
                    <a:pt x="472" y="252"/>
                    <a:pt x="472" y="252"/>
                  </a:cubicBezTo>
                  <a:cubicBezTo>
                    <a:pt x="482" y="252"/>
                    <a:pt x="482" y="252"/>
                    <a:pt x="482" y="252"/>
                  </a:cubicBezTo>
                  <a:cubicBezTo>
                    <a:pt x="484" y="252"/>
                    <a:pt x="484" y="252"/>
                    <a:pt x="484" y="252"/>
                  </a:cubicBezTo>
                  <a:cubicBezTo>
                    <a:pt x="484" y="250"/>
                    <a:pt x="484" y="250"/>
                    <a:pt x="484" y="250"/>
                  </a:cubicBezTo>
                  <a:cubicBezTo>
                    <a:pt x="484" y="158"/>
                    <a:pt x="484" y="158"/>
                    <a:pt x="484" y="158"/>
                  </a:cubicBezTo>
                  <a:cubicBezTo>
                    <a:pt x="484" y="156"/>
                    <a:pt x="484" y="156"/>
                    <a:pt x="484" y="156"/>
                  </a:cubicBezTo>
                  <a:cubicBezTo>
                    <a:pt x="482" y="156"/>
                    <a:pt x="482" y="156"/>
                    <a:pt x="482" y="156"/>
                  </a:cubicBezTo>
                  <a:lnTo>
                    <a:pt x="472" y="156"/>
                  </a:lnTo>
                  <a:close/>
                  <a:moveTo>
                    <a:pt x="358" y="42"/>
                  </a:moveTo>
                  <a:cubicBezTo>
                    <a:pt x="358" y="42"/>
                    <a:pt x="358" y="42"/>
                    <a:pt x="358" y="42"/>
                  </a:cubicBezTo>
                  <a:cubicBezTo>
                    <a:pt x="358" y="17"/>
                    <a:pt x="339" y="1"/>
                    <a:pt x="310" y="1"/>
                  </a:cubicBezTo>
                  <a:cubicBezTo>
                    <a:pt x="263" y="1"/>
                    <a:pt x="263" y="1"/>
                    <a:pt x="263" y="1"/>
                  </a:cubicBezTo>
                  <a:cubicBezTo>
                    <a:pt x="262" y="1"/>
                    <a:pt x="262" y="1"/>
                    <a:pt x="262" y="1"/>
                  </a:cubicBezTo>
                  <a:cubicBezTo>
                    <a:pt x="262" y="3"/>
                    <a:pt x="262" y="3"/>
                    <a:pt x="262" y="3"/>
                  </a:cubicBezTo>
                  <a:cubicBezTo>
                    <a:pt x="262" y="126"/>
                    <a:pt x="262" y="126"/>
                    <a:pt x="262" y="126"/>
                  </a:cubicBezTo>
                  <a:cubicBezTo>
                    <a:pt x="262" y="128"/>
                    <a:pt x="262" y="128"/>
                    <a:pt x="262" y="128"/>
                  </a:cubicBezTo>
                  <a:cubicBezTo>
                    <a:pt x="263" y="128"/>
                    <a:pt x="263" y="128"/>
                    <a:pt x="263" y="128"/>
                  </a:cubicBezTo>
                  <a:cubicBezTo>
                    <a:pt x="277" y="128"/>
                    <a:pt x="277" y="128"/>
                    <a:pt x="277" y="128"/>
                  </a:cubicBezTo>
                  <a:cubicBezTo>
                    <a:pt x="279" y="128"/>
                    <a:pt x="279" y="128"/>
                    <a:pt x="279" y="128"/>
                  </a:cubicBezTo>
                  <a:cubicBezTo>
                    <a:pt x="279" y="126"/>
                    <a:pt x="279" y="126"/>
                    <a:pt x="279" y="126"/>
                  </a:cubicBezTo>
                  <a:cubicBezTo>
                    <a:pt x="279" y="85"/>
                    <a:pt x="279" y="85"/>
                    <a:pt x="279" y="85"/>
                  </a:cubicBezTo>
                  <a:cubicBezTo>
                    <a:pt x="307" y="85"/>
                    <a:pt x="307" y="85"/>
                    <a:pt x="307" y="85"/>
                  </a:cubicBezTo>
                  <a:cubicBezTo>
                    <a:pt x="332" y="85"/>
                    <a:pt x="358" y="72"/>
                    <a:pt x="358" y="42"/>
                  </a:cubicBezTo>
                  <a:close/>
                  <a:moveTo>
                    <a:pt x="279" y="18"/>
                  </a:moveTo>
                  <a:cubicBezTo>
                    <a:pt x="309" y="18"/>
                    <a:pt x="309" y="18"/>
                    <a:pt x="309" y="18"/>
                  </a:cubicBezTo>
                  <a:cubicBezTo>
                    <a:pt x="329" y="18"/>
                    <a:pt x="340" y="27"/>
                    <a:pt x="340" y="43"/>
                  </a:cubicBezTo>
                  <a:cubicBezTo>
                    <a:pt x="340" y="43"/>
                    <a:pt x="340" y="43"/>
                    <a:pt x="340" y="43"/>
                  </a:cubicBezTo>
                  <a:cubicBezTo>
                    <a:pt x="340" y="58"/>
                    <a:pt x="327" y="68"/>
                    <a:pt x="308" y="68"/>
                  </a:cubicBezTo>
                  <a:cubicBezTo>
                    <a:pt x="279" y="68"/>
                    <a:pt x="279" y="68"/>
                    <a:pt x="279" y="68"/>
                  </a:cubicBezTo>
                  <a:lnTo>
                    <a:pt x="279" y="18"/>
                  </a:lnTo>
                  <a:close/>
                  <a:moveTo>
                    <a:pt x="198" y="156"/>
                  </a:moveTo>
                  <a:cubicBezTo>
                    <a:pt x="196" y="156"/>
                    <a:pt x="196" y="156"/>
                    <a:pt x="196" y="156"/>
                  </a:cubicBezTo>
                  <a:cubicBezTo>
                    <a:pt x="196" y="158"/>
                    <a:pt x="196" y="158"/>
                    <a:pt x="196" y="158"/>
                  </a:cubicBezTo>
                  <a:cubicBezTo>
                    <a:pt x="196" y="167"/>
                    <a:pt x="196" y="167"/>
                    <a:pt x="196" y="167"/>
                  </a:cubicBezTo>
                  <a:cubicBezTo>
                    <a:pt x="196" y="169"/>
                    <a:pt x="196" y="169"/>
                    <a:pt x="196" y="169"/>
                  </a:cubicBezTo>
                  <a:cubicBezTo>
                    <a:pt x="198" y="169"/>
                    <a:pt x="198" y="169"/>
                    <a:pt x="198" y="169"/>
                  </a:cubicBezTo>
                  <a:cubicBezTo>
                    <a:pt x="227" y="169"/>
                    <a:pt x="227" y="169"/>
                    <a:pt x="227" y="169"/>
                  </a:cubicBezTo>
                  <a:cubicBezTo>
                    <a:pt x="227" y="250"/>
                    <a:pt x="227" y="250"/>
                    <a:pt x="227" y="250"/>
                  </a:cubicBezTo>
                  <a:cubicBezTo>
                    <a:pt x="227" y="252"/>
                    <a:pt x="227" y="252"/>
                    <a:pt x="227" y="252"/>
                  </a:cubicBezTo>
                  <a:cubicBezTo>
                    <a:pt x="229" y="252"/>
                    <a:pt x="229" y="252"/>
                    <a:pt x="229" y="252"/>
                  </a:cubicBezTo>
                  <a:cubicBezTo>
                    <a:pt x="239" y="252"/>
                    <a:pt x="239" y="252"/>
                    <a:pt x="239" y="252"/>
                  </a:cubicBezTo>
                  <a:cubicBezTo>
                    <a:pt x="241" y="252"/>
                    <a:pt x="241" y="252"/>
                    <a:pt x="241" y="252"/>
                  </a:cubicBezTo>
                  <a:cubicBezTo>
                    <a:pt x="241" y="250"/>
                    <a:pt x="241" y="250"/>
                    <a:pt x="241" y="250"/>
                  </a:cubicBezTo>
                  <a:cubicBezTo>
                    <a:pt x="241" y="169"/>
                    <a:pt x="241" y="169"/>
                    <a:pt x="241" y="169"/>
                  </a:cubicBezTo>
                  <a:cubicBezTo>
                    <a:pt x="270" y="169"/>
                    <a:pt x="270" y="169"/>
                    <a:pt x="270" y="169"/>
                  </a:cubicBezTo>
                  <a:cubicBezTo>
                    <a:pt x="272" y="169"/>
                    <a:pt x="272" y="169"/>
                    <a:pt x="272" y="169"/>
                  </a:cubicBezTo>
                  <a:cubicBezTo>
                    <a:pt x="272" y="167"/>
                    <a:pt x="272" y="167"/>
                    <a:pt x="272" y="167"/>
                  </a:cubicBezTo>
                  <a:cubicBezTo>
                    <a:pt x="272" y="158"/>
                    <a:pt x="272" y="158"/>
                    <a:pt x="272" y="158"/>
                  </a:cubicBezTo>
                  <a:cubicBezTo>
                    <a:pt x="272" y="156"/>
                    <a:pt x="272" y="156"/>
                    <a:pt x="272" y="156"/>
                  </a:cubicBezTo>
                  <a:cubicBezTo>
                    <a:pt x="270" y="156"/>
                    <a:pt x="270" y="156"/>
                    <a:pt x="270" y="156"/>
                  </a:cubicBezTo>
                  <a:lnTo>
                    <a:pt x="198" y="156"/>
                  </a:lnTo>
                  <a:close/>
                  <a:moveTo>
                    <a:pt x="553" y="156"/>
                  </a:moveTo>
                  <a:cubicBezTo>
                    <a:pt x="553" y="155"/>
                    <a:pt x="553" y="155"/>
                    <a:pt x="553" y="155"/>
                  </a:cubicBezTo>
                  <a:cubicBezTo>
                    <a:pt x="552" y="155"/>
                    <a:pt x="552" y="155"/>
                    <a:pt x="552" y="155"/>
                  </a:cubicBezTo>
                  <a:cubicBezTo>
                    <a:pt x="542" y="155"/>
                    <a:pt x="542" y="155"/>
                    <a:pt x="542" y="155"/>
                  </a:cubicBezTo>
                  <a:cubicBezTo>
                    <a:pt x="541" y="155"/>
                    <a:pt x="541" y="155"/>
                    <a:pt x="541" y="155"/>
                  </a:cubicBezTo>
                  <a:cubicBezTo>
                    <a:pt x="540" y="156"/>
                    <a:pt x="540" y="156"/>
                    <a:pt x="540" y="156"/>
                  </a:cubicBezTo>
                  <a:cubicBezTo>
                    <a:pt x="498" y="249"/>
                    <a:pt x="498" y="249"/>
                    <a:pt x="498" y="249"/>
                  </a:cubicBezTo>
                  <a:cubicBezTo>
                    <a:pt x="497" y="252"/>
                    <a:pt x="497" y="252"/>
                    <a:pt x="497" y="252"/>
                  </a:cubicBezTo>
                  <a:cubicBezTo>
                    <a:pt x="500" y="252"/>
                    <a:pt x="500" y="252"/>
                    <a:pt x="500" y="252"/>
                  </a:cubicBezTo>
                  <a:cubicBezTo>
                    <a:pt x="511" y="252"/>
                    <a:pt x="511" y="252"/>
                    <a:pt x="511" y="252"/>
                  </a:cubicBezTo>
                  <a:cubicBezTo>
                    <a:pt x="512" y="252"/>
                    <a:pt x="512" y="252"/>
                    <a:pt x="512" y="252"/>
                  </a:cubicBezTo>
                  <a:cubicBezTo>
                    <a:pt x="512" y="251"/>
                    <a:pt x="512" y="251"/>
                    <a:pt x="512" y="251"/>
                  </a:cubicBezTo>
                  <a:cubicBezTo>
                    <a:pt x="523" y="227"/>
                    <a:pt x="523" y="227"/>
                    <a:pt x="523" y="227"/>
                  </a:cubicBezTo>
                  <a:cubicBezTo>
                    <a:pt x="571" y="227"/>
                    <a:pt x="571" y="227"/>
                    <a:pt x="571" y="227"/>
                  </a:cubicBezTo>
                  <a:cubicBezTo>
                    <a:pt x="581" y="251"/>
                    <a:pt x="581" y="251"/>
                    <a:pt x="581" y="251"/>
                  </a:cubicBezTo>
                  <a:cubicBezTo>
                    <a:pt x="581" y="252"/>
                    <a:pt x="581" y="252"/>
                    <a:pt x="581" y="252"/>
                  </a:cubicBezTo>
                  <a:cubicBezTo>
                    <a:pt x="583" y="252"/>
                    <a:pt x="583" y="252"/>
                    <a:pt x="583" y="252"/>
                  </a:cubicBezTo>
                  <a:cubicBezTo>
                    <a:pt x="594" y="252"/>
                    <a:pt x="594" y="252"/>
                    <a:pt x="594" y="252"/>
                  </a:cubicBezTo>
                  <a:cubicBezTo>
                    <a:pt x="597" y="252"/>
                    <a:pt x="597" y="252"/>
                    <a:pt x="597" y="252"/>
                  </a:cubicBezTo>
                  <a:cubicBezTo>
                    <a:pt x="595" y="249"/>
                    <a:pt x="595" y="249"/>
                    <a:pt x="595" y="249"/>
                  </a:cubicBezTo>
                  <a:lnTo>
                    <a:pt x="553" y="156"/>
                  </a:lnTo>
                  <a:close/>
                  <a:moveTo>
                    <a:pt x="528" y="214"/>
                  </a:moveTo>
                  <a:cubicBezTo>
                    <a:pt x="547" y="174"/>
                    <a:pt x="547" y="174"/>
                    <a:pt x="547" y="174"/>
                  </a:cubicBezTo>
                  <a:cubicBezTo>
                    <a:pt x="565" y="214"/>
                    <a:pt x="565" y="214"/>
                    <a:pt x="565" y="214"/>
                  </a:cubicBezTo>
                  <a:lnTo>
                    <a:pt x="528" y="2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9" name="Freeform 18"/>
            <p:cNvSpPr>
              <a:spLocks noEditPoints="1"/>
            </p:cNvSpPr>
            <p:nvPr/>
          </p:nvSpPr>
          <p:spPr bwMode="auto">
            <a:xfrm>
              <a:off x="5619753" y="3551027"/>
              <a:ext cx="120397" cy="119272"/>
            </a:xfrm>
            <a:custGeom>
              <a:avLst/>
              <a:gdLst>
                <a:gd name="T0" fmla="*/ 0 w 45"/>
                <a:gd name="T1" fmla="*/ 23 h 45"/>
                <a:gd name="T2" fmla="*/ 0 w 45"/>
                <a:gd name="T3" fmla="*/ 23 h 45"/>
                <a:gd name="T4" fmla="*/ 22 w 45"/>
                <a:gd name="T5" fmla="*/ 0 h 45"/>
                <a:gd name="T6" fmla="*/ 45 w 45"/>
                <a:gd name="T7" fmla="*/ 22 h 45"/>
                <a:gd name="T8" fmla="*/ 45 w 45"/>
                <a:gd name="T9" fmla="*/ 23 h 45"/>
                <a:gd name="T10" fmla="*/ 22 w 45"/>
                <a:gd name="T11" fmla="*/ 45 h 45"/>
                <a:gd name="T12" fmla="*/ 0 w 45"/>
                <a:gd name="T13" fmla="*/ 23 h 45"/>
                <a:gd name="T14" fmla="*/ 43 w 45"/>
                <a:gd name="T15" fmla="*/ 23 h 45"/>
                <a:gd name="T16" fmla="*/ 43 w 45"/>
                <a:gd name="T17" fmla="*/ 22 h 45"/>
                <a:gd name="T18" fmla="*/ 22 w 45"/>
                <a:gd name="T19" fmla="*/ 2 h 45"/>
                <a:gd name="T20" fmla="*/ 2 w 45"/>
                <a:gd name="T21" fmla="*/ 23 h 45"/>
                <a:gd name="T22" fmla="*/ 2 w 45"/>
                <a:gd name="T23" fmla="*/ 23 h 45"/>
                <a:gd name="T24" fmla="*/ 22 w 45"/>
                <a:gd name="T25" fmla="*/ 43 h 45"/>
                <a:gd name="T26" fmla="*/ 43 w 45"/>
                <a:gd name="T27" fmla="*/ 23 h 45"/>
                <a:gd name="T28" fmla="*/ 13 w 45"/>
                <a:gd name="T29" fmla="*/ 10 h 45"/>
                <a:gd name="T30" fmla="*/ 24 w 45"/>
                <a:gd name="T31" fmla="*/ 10 h 45"/>
                <a:gd name="T32" fmla="*/ 30 w 45"/>
                <a:gd name="T33" fmla="*/ 13 h 45"/>
                <a:gd name="T34" fmla="*/ 32 w 45"/>
                <a:gd name="T35" fmla="*/ 17 h 45"/>
                <a:gd name="T36" fmla="*/ 32 w 45"/>
                <a:gd name="T37" fmla="*/ 17 h 45"/>
                <a:gd name="T38" fmla="*/ 26 w 45"/>
                <a:gd name="T39" fmla="*/ 24 h 45"/>
                <a:gd name="T40" fmla="*/ 33 w 45"/>
                <a:gd name="T41" fmla="*/ 33 h 45"/>
                <a:gd name="T42" fmla="*/ 29 w 45"/>
                <a:gd name="T43" fmla="*/ 33 h 45"/>
                <a:gd name="T44" fmla="*/ 23 w 45"/>
                <a:gd name="T45" fmla="*/ 25 h 45"/>
                <a:gd name="T46" fmla="*/ 23 w 45"/>
                <a:gd name="T47" fmla="*/ 25 h 45"/>
                <a:gd name="T48" fmla="*/ 17 w 45"/>
                <a:gd name="T49" fmla="*/ 25 h 45"/>
                <a:gd name="T50" fmla="*/ 17 w 45"/>
                <a:gd name="T51" fmla="*/ 33 h 45"/>
                <a:gd name="T52" fmla="*/ 13 w 45"/>
                <a:gd name="T53" fmla="*/ 33 h 45"/>
                <a:gd name="T54" fmla="*/ 13 w 45"/>
                <a:gd name="T55" fmla="*/ 10 h 45"/>
                <a:gd name="T56" fmla="*/ 23 w 45"/>
                <a:gd name="T57" fmla="*/ 22 h 45"/>
                <a:gd name="T58" fmla="*/ 29 w 45"/>
                <a:gd name="T59" fmla="*/ 18 h 45"/>
                <a:gd name="T60" fmla="*/ 29 w 45"/>
                <a:gd name="T61" fmla="*/ 17 h 45"/>
                <a:gd name="T62" fmla="*/ 24 w 45"/>
                <a:gd name="T63" fmla="*/ 14 h 45"/>
                <a:gd name="T64" fmla="*/ 17 w 45"/>
                <a:gd name="T65" fmla="*/ 14 h 45"/>
                <a:gd name="T66" fmla="*/ 17 w 45"/>
                <a:gd name="T67" fmla="*/ 22 h 45"/>
                <a:gd name="T68" fmla="*/ 23 w 45"/>
                <a:gd name="T69" fmla="*/ 2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 h="45">
                  <a:moveTo>
                    <a:pt x="0" y="23"/>
                  </a:moveTo>
                  <a:cubicBezTo>
                    <a:pt x="0" y="23"/>
                    <a:pt x="0" y="23"/>
                    <a:pt x="0" y="23"/>
                  </a:cubicBezTo>
                  <a:cubicBezTo>
                    <a:pt x="0" y="10"/>
                    <a:pt x="10" y="0"/>
                    <a:pt x="22" y="0"/>
                  </a:cubicBezTo>
                  <a:cubicBezTo>
                    <a:pt x="35" y="0"/>
                    <a:pt x="45" y="10"/>
                    <a:pt x="45" y="22"/>
                  </a:cubicBezTo>
                  <a:cubicBezTo>
                    <a:pt x="45" y="23"/>
                    <a:pt x="45" y="23"/>
                    <a:pt x="45" y="23"/>
                  </a:cubicBezTo>
                  <a:cubicBezTo>
                    <a:pt x="45" y="35"/>
                    <a:pt x="35" y="45"/>
                    <a:pt x="22" y="45"/>
                  </a:cubicBezTo>
                  <a:cubicBezTo>
                    <a:pt x="10" y="45"/>
                    <a:pt x="0" y="35"/>
                    <a:pt x="0" y="23"/>
                  </a:cubicBezTo>
                  <a:close/>
                  <a:moveTo>
                    <a:pt x="43" y="23"/>
                  </a:moveTo>
                  <a:cubicBezTo>
                    <a:pt x="43" y="22"/>
                    <a:pt x="43" y="22"/>
                    <a:pt x="43" y="22"/>
                  </a:cubicBezTo>
                  <a:cubicBezTo>
                    <a:pt x="43" y="11"/>
                    <a:pt x="34" y="2"/>
                    <a:pt x="22" y="2"/>
                  </a:cubicBezTo>
                  <a:cubicBezTo>
                    <a:pt x="11" y="2"/>
                    <a:pt x="2" y="11"/>
                    <a:pt x="2" y="23"/>
                  </a:cubicBezTo>
                  <a:cubicBezTo>
                    <a:pt x="2" y="23"/>
                    <a:pt x="2" y="23"/>
                    <a:pt x="2" y="23"/>
                  </a:cubicBezTo>
                  <a:cubicBezTo>
                    <a:pt x="2" y="34"/>
                    <a:pt x="11" y="43"/>
                    <a:pt x="22" y="43"/>
                  </a:cubicBezTo>
                  <a:cubicBezTo>
                    <a:pt x="34" y="43"/>
                    <a:pt x="43" y="34"/>
                    <a:pt x="43" y="23"/>
                  </a:cubicBezTo>
                  <a:close/>
                  <a:moveTo>
                    <a:pt x="13" y="10"/>
                  </a:moveTo>
                  <a:cubicBezTo>
                    <a:pt x="24" y="10"/>
                    <a:pt x="24" y="10"/>
                    <a:pt x="24" y="10"/>
                  </a:cubicBezTo>
                  <a:cubicBezTo>
                    <a:pt x="27" y="10"/>
                    <a:pt x="29" y="11"/>
                    <a:pt x="30" y="13"/>
                  </a:cubicBezTo>
                  <a:cubicBezTo>
                    <a:pt x="32" y="14"/>
                    <a:pt x="32" y="15"/>
                    <a:pt x="32" y="17"/>
                  </a:cubicBezTo>
                  <a:cubicBezTo>
                    <a:pt x="32" y="17"/>
                    <a:pt x="32" y="17"/>
                    <a:pt x="32" y="17"/>
                  </a:cubicBezTo>
                  <a:cubicBezTo>
                    <a:pt x="32" y="21"/>
                    <a:pt x="30" y="23"/>
                    <a:pt x="26" y="24"/>
                  </a:cubicBezTo>
                  <a:cubicBezTo>
                    <a:pt x="33" y="33"/>
                    <a:pt x="33" y="33"/>
                    <a:pt x="33" y="33"/>
                  </a:cubicBezTo>
                  <a:cubicBezTo>
                    <a:pt x="29" y="33"/>
                    <a:pt x="29" y="33"/>
                    <a:pt x="29" y="33"/>
                  </a:cubicBezTo>
                  <a:cubicBezTo>
                    <a:pt x="23" y="25"/>
                    <a:pt x="23" y="25"/>
                    <a:pt x="23" y="25"/>
                  </a:cubicBezTo>
                  <a:cubicBezTo>
                    <a:pt x="23" y="25"/>
                    <a:pt x="23" y="25"/>
                    <a:pt x="23" y="25"/>
                  </a:cubicBezTo>
                  <a:cubicBezTo>
                    <a:pt x="17" y="25"/>
                    <a:pt x="17" y="25"/>
                    <a:pt x="17" y="25"/>
                  </a:cubicBezTo>
                  <a:cubicBezTo>
                    <a:pt x="17" y="33"/>
                    <a:pt x="17" y="33"/>
                    <a:pt x="17" y="33"/>
                  </a:cubicBezTo>
                  <a:cubicBezTo>
                    <a:pt x="13" y="33"/>
                    <a:pt x="13" y="33"/>
                    <a:pt x="13" y="33"/>
                  </a:cubicBezTo>
                  <a:lnTo>
                    <a:pt x="13" y="10"/>
                  </a:lnTo>
                  <a:close/>
                  <a:moveTo>
                    <a:pt x="23" y="22"/>
                  </a:moveTo>
                  <a:cubicBezTo>
                    <a:pt x="27" y="22"/>
                    <a:pt x="29" y="20"/>
                    <a:pt x="29" y="18"/>
                  </a:cubicBezTo>
                  <a:cubicBezTo>
                    <a:pt x="29" y="17"/>
                    <a:pt x="29" y="17"/>
                    <a:pt x="29" y="17"/>
                  </a:cubicBezTo>
                  <a:cubicBezTo>
                    <a:pt x="29" y="15"/>
                    <a:pt x="27" y="14"/>
                    <a:pt x="24" y="14"/>
                  </a:cubicBezTo>
                  <a:cubicBezTo>
                    <a:pt x="17" y="14"/>
                    <a:pt x="17" y="14"/>
                    <a:pt x="17" y="14"/>
                  </a:cubicBezTo>
                  <a:cubicBezTo>
                    <a:pt x="17" y="22"/>
                    <a:pt x="17" y="22"/>
                    <a:pt x="17" y="22"/>
                  </a:cubicBezTo>
                  <a:lnTo>
                    <a:pt x="23"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grpSp>
    </p:spTree>
    <p:extLst>
      <p:ext uri="{BB962C8B-B14F-4D97-AF65-F5344CB8AC3E}">
        <p14:creationId xmlns:p14="http://schemas.microsoft.com/office/powerpoint/2010/main" val="3730851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End Slide - White">
    <p:bg>
      <p:bgPr>
        <a:solidFill>
          <a:schemeClr val="tx1"/>
        </a:solidFill>
        <a:effectLst/>
      </p:bgPr>
    </p:bg>
    <p:spTree>
      <p:nvGrpSpPr>
        <p:cNvPr id="1" name=""/>
        <p:cNvGrpSpPr/>
        <p:nvPr/>
      </p:nvGrpSpPr>
      <p:grpSpPr>
        <a:xfrm>
          <a:off x="0" y="0"/>
          <a:ext cx="0" cy="0"/>
          <a:chOff x="0" y="0"/>
          <a:chExt cx="0" cy="0"/>
        </a:xfrm>
      </p:grpSpPr>
      <p:grpSp>
        <p:nvGrpSpPr>
          <p:cNvPr id="3" name="Group 2"/>
          <p:cNvGrpSpPr>
            <a:grpSpLocks noChangeAspect="1"/>
          </p:cNvGrpSpPr>
          <p:nvPr userDrawn="1"/>
        </p:nvGrpSpPr>
        <p:grpSpPr>
          <a:xfrm>
            <a:off x="3858279" y="2491740"/>
            <a:ext cx="4692916" cy="1874520"/>
            <a:chOff x="1423990" y="2571753"/>
            <a:chExt cx="4316160" cy="1724029"/>
          </a:xfrm>
          <a:solidFill>
            <a:srgbClr val="4599C3"/>
          </a:solidFill>
        </p:grpSpPr>
        <p:sp>
          <p:nvSpPr>
            <p:cNvPr id="4" name="Freeform 3"/>
            <p:cNvSpPr>
              <a:spLocks/>
            </p:cNvSpPr>
            <p:nvPr/>
          </p:nvSpPr>
          <p:spPr bwMode="auto">
            <a:xfrm>
              <a:off x="2781306" y="4003681"/>
              <a:ext cx="296864" cy="214315"/>
            </a:xfrm>
            <a:custGeom>
              <a:avLst/>
              <a:gdLst>
                <a:gd name="T0" fmla="*/ 68 w 79"/>
                <a:gd name="T1" fmla="*/ 57 h 57"/>
                <a:gd name="T2" fmla="*/ 68 w 79"/>
                <a:gd name="T3" fmla="*/ 19 h 57"/>
                <a:gd name="T4" fmla="*/ 60 w 79"/>
                <a:gd name="T5" fmla="*/ 10 h 57"/>
                <a:gd name="T6" fmla="*/ 44 w 79"/>
                <a:gd name="T7" fmla="*/ 19 h 57"/>
                <a:gd name="T8" fmla="*/ 44 w 79"/>
                <a:gd name="T9" fmla="*/ 57 h 57"/>
                <a:gd name="T10" fmla="*/ 34 w 79"/>
                <a:gd name="T11" fmla="*/ 57 h 57"/>
                <a:gd name="T12" fmla="*/ 34 w 79"/>
                <a:gd name="T13" fmla="*/ 19 h 57"/>
                <a:gd name="T14" fmla="*/ 26 w 79"/>
                <a:gd name="T15" fmla="*/ 10 h 57"/>
                <a:gd name="T16" fmla="*/ 10 w 79"/>
                <a:gd name="T17" fmla="*/ 19 h 57"/>
                <a:gd name="T18" fmla="*/ 10 w 79"/>
                <a:gd name="T19" fmla="*/ 57 h 57"/>
                <a:gd name="T20" fmla="*/ 0 w 79"/>
                <a:gd name="T21" fmla="*/ 57 h 57"/>
                <a:gd name="T22" fmla="*/ 0 w 79"/>
                <a:gd name="T23" fmla="*/ 1 h 57"/>
                <a:gd name="T24" fmla="*/ 8 w 79"/>
                <a:gd name="T25" fmla="*/ 1 h 57"/>
                <a:gd name="T26" fmla="*/ 10 w 79"/>
                <a:gd name="T27" fmla="*/ 9 h 57"/>
                <a:gd name="T28" fmla="*/ 29 w 79"/>
                <a:gd name="T29" fmla="*/ 0 h 57"/>
                <a:gd name="T30" fmla="*/ 43 w 79"/>
                <a:gd name="T31" fmla="*/ 9 h 57"/>
                <a:gd name="T32" fmla="*/ 63 w 79"/>
                <a:gd name="T33" fmla="*/ 0 h 57"/>
                <a:gd name="T34" fmla="*/ 79 w 79"/>
                <a:gd name="T35" fmla="*/ 17 h 57"/>
                <a:gd name="T36" fmla="*/ 79 w 79"/>
                <a:gd name="T37" fmla="*/ 57 h 57"/>
                <a:gd name="T38" fmla="*/ 68 w 79"/>
                <a:gd name="T39"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9" h="57">
                  <a:moveTo>
                    <a:pt x="68" y="57"/>
                  </a:moveTo>
                  <a:cubicBezTo>
                    <a:pt x="68" y="19"/>
                    <a:pt x="68" y="19"/>
                    <a:pt x="68" y="19"/>
                  </a:cubicBezTo>
                  <a:cubicBezTo>
                    <a:pt x="68" y="13"/>
                    <a:pt x="66" y="10"/>
                    <a:pt x="60" y="10"/>
                  </a:cubicBezTo>
                  <a:cubicBezTo>
                    <a:pt x="55" y="10"/>
                    <a:pt x="49" y="13"/>
                    <a:pt x="44" y="19"/>
                  </a:cubicBezTo>
                  <a:cubicBezTo>
                    <a:pt x="44" y="57"/>
                    <a:pt x="44" y="57"/>
                    <a:pt x="44" y="57"/>
                  </a:cubicBezTo>
                  <a:cubicBezTo>
                    <a:pt x="34" y="57"/>
                    <a:pt x="34" y="57"/>
                    <a:pt x="34" y="57"/>
                  </a:cubicBezTo>
                  <a:cubicBezTo>
                    <a:pt x="34" y="19"/>
                    <a:pt x="34" y="19"/>
                    <a:pt x="34" y="19"/>
                  </a:cubicBezTo>
                  <a:cubicBezTo>
                    <a:pt x="34" y="13"/>
                    <a:pt x="32" y="10"/>
                    <a:pt x="26" y="10"/>
                  </a:cubicBezTo>
                  <a:cubicBezTo>
                    <a:pt x="21" y="10"/>
                    <a:pt x="15" y="13"/>
                    <a:pt x="10" y="19"/>
                  </a:cubicBezTo>
                  <a:cubicBezTo>
                    <a:pt x="10" y="57"/>
                    <a:pt x="10" y="57"/>
                    <a:pt x="10" y="57"/>
                  </a:cubicBezTo>
                  <a:cubicBezTo>
                    <a:pt x="0" y="57"/>
                    <a:pt x="0" y="57"/>
                    <a:pt x="0" y="57"/>
                  </a:cubicBezTo>
                  <a:cubicBezTo>
                    <a:pt x="0" y="1"/>
                    <a:pt x="0" y="1"/>
                    <a:pt x="0" y="1"/>
                  </a:cubicBezTo>
                  <a:cubicBezTo>
                    <a:pt x="8" y="1"/>
                    <a:pt x="8" y="1"/>
                    <a:pt x="8" y="1"/>
                  </a:cubicBezTo>
                  <a:cubicBezTo>
                    <a:pt x="10" y="9"/>
                    <a:pt x="10" y="9"/>
                    <a:pt x="10" y="9"/>
                  </a:cubicBezTo>
                  <a:cubicBezTo>
                    <a:pt x="15" y="5"/>
                    <a:pt x="21" y="0"/>
                    <a:pt x="29" y="0"/>
                  </a:cubicBezTo>
                  <a:cubicBezTo>
                    <a:pt x="37" y="0"/>
                    <a:pt x="41" y="4"/>
                    <a:pt x="43" y="9"/>
                  </a:cubicBezTo>
                  <a:cubicBezTo>
                    <a:pt x="48" y="5"/>
                    <a:pt x="55" y="0"/>
                    <a:pt x="63" y="0"/>
                  </a:cubicBezTo>
                  <a:cubicBezTo>
                    <a:pt x="73" y="0"/>
                    <a:pt x="79" y="7"/>
                    <a:pt x="79" y="17"/>
                  </a:cubicBezTo>
                  <a:cubicBezTo>
                    <a:pt x="79" y="57"/>
                    <a:pt x="79" y="57"/>
                    <a:pt x="79" y="57"/>
                  </a:cubicBezTo>
                  <a:lnTo>
                    <a:pt x="68"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5" name="Freeform 4"/>
            <p:cNvSpPr>
              <a:spLocks noEditPoints="1"/>
            </p:cNvSpPr>
            <p:nvPr/>
          </p:nvSpPr>
          <p:spPr bwMode="auto">
            <a:xfrm>
              <a:off x="3141669" y="4003681"/>
              <a:ext cx="168274" cy="217488"/>
            </a:xfrm>
            <a:custGeom>
              <a:avLst/>
              <a:gdLst>
                <a:gd name="T0" fmla="*/ 37 w 45"/>
                <a:gd name="T1" fmla="*/ 57 h 58"/>
                <a:gd name="T2" fmla="*/ 36 w 45"/>
                <a:gd name="T3" fmla="*/ 49 h 58"/>
                <a:gd name="T4" fmla="*/ 16 w 45"/>
                <a:gd name="T5" fmla="*/ 58 h 58"/>
                <a:gd name="T6" fmla="*/ 0 w 45"/>
                <a:gd name="T7" fmla="*/ 43 h 58"/>
                <a:gd name="T8" fmla="*/ 35 w 45"/>
                <a:gd name="T9" fmla="*/ 21 h 58"/>
                <a:gd name="T10" fmla="*/ 35 w 45"/>
                <a:gd name="T11" fmla="*/ 19 h 58"/>
                <a:gd name="T12" fmla="*/ 24 w 45"/>
                <a:gd name="T13" fmla="*/ 9 h 58"/>
                <a:gd name="T14" fmla="*/ 5 w 45"/>
                <a:gd name="T15" fmla="*/ 14 h 58"/>
                <a:gd name="T16" fmla="*/ 4 w 45"/>
                <a:gd name="T17" fmla="*/ 5 h 58"/>
                <a:gd name="T18" fmla="*/ 25 w 45"/>
                <a:gd name="T19" fmla="*/ 0 h 58"/>
                <a:gd name="T20" fmla="*/ 45 w 45"/>
                <a:gd name="T21" fmla="*/ 18 h 58"/>
                <a:gd name="T22" fmla="*/ 45 w 45"/>
                <a:gd name="T23" fmla="*/ 57 h 58"/>
                <a:gd name="T24" fmla="*/ 37 w 45"/>
                <a:gd name="T25" fmla="*/ 57 h 58"/>
                <a:gd name="T26" fmla="*/ 35 w 45"/>
                <a:gd name="T27" fmla="*/ 29 h 58"/>
                <a:gd name="T28" fmla="*/ 10 w 45"/>
                <a:gd name="T29" fmla="*/ 42 h 58"/>
                <a:gd name="T30" fmla="*/ 18 w 45"/>
                <a:gd name="T31" fmla="*/ 49 h 58"/>
                <a:gd name="T32" fmla="*/ 35 w 45"/>
                <a:gd name="T33" fmla="*/ 42 h 58"/>
                <a:gd name="T34" fmla="*/ 35 w 45"/>
                <a:gd name="T35"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 h="58">
                  <a:moveTo>
                    <a:pt x="37" y="57"/>
                  </a:moveTo>
                  <a:cubicBezTo>
                    <a:pt x="36" y="49"/>
                    <a:pt x="36" y="49"/>
                    <a:pt x="36" y="49"/>
                  </a:cubicBezTo>
                  <a:cubicBezTo>
                    <a:pt x="31" y="54"/>
                    <a:pt x="25" y="58"/>
                    <a:pt x="16" y="58"/>
                  </a:cubicBezTo>
                  <a:cubicBezTo>
                    <a:pt x="6" y="58"/>
                    <a:pt x="0" y="52"/>
                    <a:pt x="0" y="43"/>
                  </a:cubicBezTo>
                  <a:cubicBezTo>
                    <a:pt x="0" y="29"/>
                    <a:pt x="12" y="23"/>
                    <a:pt x="35" y="21"/>
                  </a:cubicBezTo>
                  <a:cubicBezTo>
                    <a:pt x="35" y="19"/>
                    <a:pt x="35" y="19"/>
                    <a:pt x="35" y="19"/>
                  </a:cubicBezTo>
                  <a:cubicBezTo>
                    <a:pt x="35" y="12"/>
                    <a:pt x="31" y="9"/>
                    <a:pt x="24" y="9"/>
                  </a:cubicBezTo>
                  <a:cubicBezTo>
                    <a:pt x="18" y="9"/>
                    <a:pt x="11" y="11"/>
                    <a:pt x="5" y="14"/>
                  </a:cubicBezTo>
                  <a:cubicBezTo>
                    <a:pt x="4" y="5"/>
                    <a:pt x="4" y="5"/>
                    <a:pt x="4" y="5"/>
                  </a:cubicBezTo>
                  <a:cubicBezTo>
                    <a:pt x="10" y="2"/>
                    <a:pt x="17" y="0"/>
                    <a:pt x="25" y="0"/>
                  </a:cubicBezTo>
                  <a:cubicBezTo>
                    <a:pt x="39" y="0"/>
                    <a:pt x="45" y="6"/>
                    <a:pt x="45" y="18"/>
                  </a:cubicBezTo>
                  <a:cubicBezTo>
                    <a:pt x="45" y="57"/>
                    <a:pt x="45" y="57"/>
                    <a:pt x="45" y="57"/>
                  </a:cubicBezTo>
                  <a:lnTo>
                    <a:pt x="37" y="57"/>
                  </a:lnTo>
                  <a:close/>
                  <a:moveTo>
                    <a:pt x="35" y="29"/>
                  </a:moveTo>
                  <a:cubicBezTo>
                    <a:pt x="14" y="31"/>
                    <a:pt x="10" y="36"/>
                    <a:pt x="10" y="42"/>
                  </a:cubicBezTo>
                  <a:cubicBezTo>
                    <a:pt x="10" y="46"/>
                    <a:pt x="13" y="49"/>
                    <a:pt x="18" y="49"/>
                  </a:cubicBezTo>
                  <a:cubicBezTo>
                    <a:pt x="24" y="49"/>
                    <a:pt x="30" y="46"/>
                    <a:pt x="35" y="42"/>
                  </a:cubicBezTo>
                  <a:lnTo>
                    <a:pt x="35"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7" name="Freeform 6"/>
            <p:cNvSpPr>
              <a:spLocks/>
            </p:cNvSpPr>
            <p:nvPr/>
          </p:nvSpPr>
          <p:spPr bwMode="auto">
            <a:xfrm>
              <a:off x="3389320" y="3902081"/>
              <a:ext cx="171450" cy="319088"/>
            </a:xfrm>
            <a:custGeom>
              <a:avLst/>
              <a:gdLst>
                <a:gd name="T0" fmla="*/ 82 w 108"/>
                <a:gd name="T1" fmla="*/ 201 h 201"/>
                <a:gd name="T2" fmla="*/ 23 w 108"/>
                <a:gd name="T3" fmla="*/ 130 h 201"/>
                <a:gd name="T4" fmla="*/ 23 w 108"/>
                <a:gd name="T5" fmla="*/ 199 h 201"/>
                <a:gd name="T6" fmla="*/ 0 w 108"/>
                <a:gd name="T7" fmla="*/ 199 h 201"/>
                <a:gd name="T8" fmla="*/ 0 w 108"/>
                <a:gd name="T9" fmla="*/ 5 h 201"/>
                <a:gd name="T10" fmla="*/ 23 w 108"/>
                <a:gd name="T11" fmla="*/ 0 h 201"/>
                <a:gd name="T12" fmla="*/ 23 w 108"/>
                <a:gd name="T13" fmla="*/ 123 h 201"/>
                <a:gd name="T14" fmla="*/ 75 w 108"/>
                <a:gd name="T15" fmla="*/ 66 h 201"/>
                <a:gd name="T16" fmla="*/ 104 w 108"/>
                <a:gd name="T17" fmla="*/ 66 h 201"/>
                <a:gd name="T18" fmla="*/ 49 w 108"/>
                <a:gd name="T19" fmla="*/ 125 h 201"/>
                <a:gd name="T20" fmla="*/ 108 w 108"/>
                <a:gd name="T21" fmla="*/ 196 h 201"/>
                <a:gd name="T22" fmla="*/ 82 w 108"/>
                <a:gd name="T23"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 h="201">
                  <a:moveTo>
                    <a:pt x="82" y="201"/>
                  </a:moveTo>
                  <a:lnTo>
                    <a:pt x="23" y="130"/>
                  </a:lnTo>
                  <a:lnTo>
                    <a:pt x="23" y="199"/>
                  </a:lnTo>
                  <a:lnTo>
                    <a:pt x="0" y="199"/>
                  </a:lnTo>
                  <a:lnTo>
                    <a:pt x="0" y="5"/>
                  </a:lnTo>
                  <a:lnTo>
                    <a:pt x="23" y="0"/>
                  </a:lnTo>
                  <a:lnTo>
                    <a:pt x="23" y="123"/>
                  </a:lnTo>
                  <a:lnTo>
                    <a:pt x="75" y="66"/>
                  </a:lnTo>
                  <a:lnTo>
                    <a:pt x="104" y="66"/>
                  </a:lnTo>
                  <a:lnTo>
                    <a:pt x="49" y="125"/>
                  </a:lnTo>
                  <a:lnTo>
                    <a:pt x="108" y="196"/>
                  </a:lnTo>
                  <a:lnTo>
                    <a:pt x="82" y="2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8" name="Freeform 7"/>
            <p:cNvSpPr>
              <a:spLocks noEditPoints="1"/>
            </p:cNvSpPr>
            <p:nvPr/>
          </p:nvSpPr>
          <p:spPr bwMode="auto">
            <a:xfrm>
              <a:off x="3590932" y="4003681"/>
              <a:ext cx="180977" cy="217488"/>
            </a:xfrm>
            <a:custGeom>
              <a:avLst/>
              <a:gdLst>
                <a:gd name="T0" fmla="*/ 48 w 48"/>
                <a:gd name="T1" fmla="*/ 30 h 58"/>
                <a:gd name="T2" fmla="*/ 10 w 48"/>
                <a:gd name="T3" fmla="*/ 30 h 58"/>
                <a:gd name="T4" fmla="*/ 27 w 48"/>
                <a:gd name="T5" fmla="*/ 49 h 58"/>
                <a:gd name="T6" fmla="*/ 46 w 48"/>
                <a:gd name="T7" fmla="*/ 41 h 58"/>
                <a:gd name="T8" fmla="*/ 48 w 48"/>
                <a:gd name="T9" fmla="*/ 51 h 58"/>
                <a:gd name="T10" fmla="*/ 26 w 48"/>
                <a:gd name="T11" fmla="*/ 58 h 58"/>
                <a:gd name="T12" fmla="*/ 0 w 48"/>
                <a:gd name="T13" fmla="*/ 29 h 58"/>
                <a:gd name="T14" fmla="*/ 24 w 48"/>
                <a:gd name="T15" fmla="*/ 0 h 58"/>
                <a:gd name="T16" fmla="*/ 48 w 48"/>
                <a:gd name="T17" fmla="*/ 28 h 58"/>
                <a:gd name="T18" fmla="*/ 48 w 48"/>
                <a:gd name="T19" fmla="*/ 30 h 58"/>
                <a:gd name="T20" fmla="*/ 24 w 48"/>
                <a:gd name="T21" fmla="*/ 8 h 58"/>
                <a:gd name="T22" fmla="*/ 11 w 48"/>
                <a:gd name="T23" fmla="*/ 22 h 58"/>
                <a:gd name="T24" fmla="*/ 38 w 48"/>
                <a:gd name="T25" fmla="*/ 22 h 58"/>
                <a:gd name="T26" fmla="*/ 24 w 48"/>
                <a:gd name="T27"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8">
                  <a:moveTo>
                    <a:pt x="48" y="30"/>
                  </a:moveTo>
                  <a:cubicBezTo>
                    <a:pt x="10" y="30"/>
                    <a:pt x="10" y="30"/>
                    <a:pt x="10" y="30"/>
                  </a:cubicBezTo>
                  <a:cubicBezTo>
                    <a:pt x="11" y="43"/>
                    <a:pt x="17" y="49"/>
                    <a:pt x="27" y="49"/>
                  </a:cubicBezTo>
                  <a:cubicBezTo>
                    <a:pt x="35" y="49"/>
                    <a:pt x="40" y="46"/>
                    <a:pt x="46" y="41"/>
                  </a:cubicBezTo>
                  <a:cubicBezTo>
                    <a:pt x="48" y="51"/>
                    <a:pt x="48" y="51"/>
                    <a:pt x="48" y="51"/>
                  </a:cubicBezTo>
                  <a:cubicBezTo>
                    <a:pt x="42" y="55"/>
                    <a:pt x="35" y="58"/>
                    <a:pt x="26" y="58"/>
                  </a:cubicBezTo>
                  <a:cubicBezTo>
                    <a:pt x="11" y="58"/>
                    <a:pt x="0" y="49"/>
                    <a:pt x="0" y="29"/>
                  </a:cubicBezTo>
                  <a:cubicBezTo>
                    <a:pt x="0" y="11"/>
                    <a:pt x="10" y="0"/>
                    <a:pt x="24" y="0"/>
                  </a:cubicBezTo>
                  <a:cubicBezTo>
                    <a:pt x="41" y="0"/>
                    <a:pt x="48" y="13"/>
                    <a:pt x="48" y="28"/>
                  </a:cubicBezTo>
                  <a:lnTo>
                    <a:pt x="48" y="30"/>
                  </a:lnTo>
                  <a:close/>
                  <a:moveTo>
                    <a:pt x="24" y="8"/>
                  </a:moveTo>
                  <a:cubicBezTo>
                    <a:pt x="18" y="8"/>
                    <a:pt x="12" y="13"/>
                    <a:pt x="11" y="22"/>
                  </a:cubicBezTo>
                  <a:cubicBezTo>
                    <a:pt x="38" y="22"/>
                    <a:pt x="38" y="22"/>
                    <a:pt x="38" y="22"/>
                  </a:cubicBezTo>
                  <a:cubicBezTo>
                    <a:pt x="36" y="14"/>
                    <a:pt x="32" y="8"/>
                    <a:pt x="2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9" name="Freeform 8"/>
            <p:cNvSpPr>
              <a:spLocks noEditPoints="1"/>
            </p:cNvSpPr>
            <p:nvPr/>
          </p:nvSpPr>
          <p:spPr bwMode="auto">
            <a:xfrm>
              <a:off x="3951295" y="4003681"/>
              <a:ext cx="184149" cy="292101"/>
            </a:xfrm>
            <a:custGeom>
              <a:avLst/>
              <a:gdLst>
                <a:gd name="T0" fmla="*/ 24 w 49"/>
                <a:gd name="T1" fmla="*/ 58 h 78"/>
                <a:gd name="T2" fmla="*/ 10 w 49"/>
                <a:gd name="T3" fmla="*/ 55 h 78"/>
                <a:gd name="T4" fmla="*/ 10 w 49"/>
                <a:gd name="T5" fmla="*/ 77 h 78"/>
                <a:gd name="T6" fmla="*/ 0 w 49"/>
                <a:gd name="T7" fmla="*/ 78 h 78"/>
                <a:gd name="T8" fmla="*/ 0 w 49"/>
                <a:gd name="T9" fmla="*/ 1 h 78"/>
                <a:gd name="T10" fmla="*/ 8 w 49"/>
                <a:gd name="T11" fmla="*/ 1 h 78"/>
                <a:gd name="T12" fmla="*/ 9 w 49"/>
                <a:gd name="T13" fmla="*/ 9 h 78"/>
                <a:gd name="T14" fmla="*/ 27 w 49"/>
                <a:gd name="T15" fmla="*/ 0 h 78"/>
                <a:gd name="T16" fmla="*/ 49 w 49"/>
                <a:gd name="T17" fmla="*/ 28 h 78"/>
                <a:gd name="T18" fmla="*/ 24 w 49"/>
                <a:gd name="T19" fmla="*/ 58 h 78"/>
                <a:gd name="T20" fmla="*/ 26 w 49"/>
                <a:gd name="T21" fmla="*/ 9 h 78"/>
                <a:gd name="T22" fmla="*/ 10 w 49"/>
                <a:gd name="T23" fmla="*/ 19 h 78"/>
                <a:gd name="T24" fmla="*/ 10 w 49"/>
                <a:gd name="T25" fmla="*/ 46 h 78"/>
                <a:gd name="T26" fmla="*/ 24 w 49"/>
                <a:gd name="T27" fmla="*/ 49 h 78"/>
                <a:gd name="T28" fmla="*/ 39 w 49"/>
                <a:gd name="T29" fmla="*/ 28 h 78"/>
                <a:gd name="T30" fmla="*/ 26 w 49"/>
                <a:gd name="T31" fmla="*/ 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 h="78">
                  <a:moveTo>
                    <a:pt x="24" y="58"/>
                  </a:moveTo>
                  <a:cubicBezTo>
                    <a:pt x="19" y="58"/>
                    <a:pt x="14" y="56"/>
                    <a:pt x="10" y="55"/>
                  </a:cubicBezTo>
                  <a:cubicBezTo>
                    <a:pt x="10" y="77"/>
                    <a:pt x="10" y="77"/>
                    <a:pt x="10" y="77"/>
                  </a:cubicBezTo>
                  <a:cubicBezTo>
                    <a:pt x="0" y="78"/>
                    <a:pt x="0" y="78"/>
                    <a:pt x="0" y="78"/>
                  </a:cubicBezTo>
                  <a:cubicBezTo>
                    <a:pt x="0" y="1"/>
                    <a:pt x="0" y="1"/>
                    <a:pt x="0" y="1"/>
                  </a:cubicBezTo>
                  <a:cubicBezTo>
                    <a:pt x="8" y="1"/>
                    <a:pt x="8" y="1"/>
                    <a:pt x="8" y="1"/>
                  </a:cubicBezTo>
                  <a:cubicBezTo>
                    <a:pt x="9" y="9"/>
                    <a:pt x="9" y="9"/>
                    <a:pt x="9" y="9"/>
                  </a:cubicBezTo>
                  <a:cubicBezTo>
                    <a:pt x="14" y="5"/>
                    <a:pt x="19" y="0"/>
                    <a:pt x="27" y="0"/>
                  </a:cubicBezTo>
                  <a:cubicBezTo>
                    <a:pt x="39" y="0"/>
                    <a:pt x="49" y="9"/>
                    <a:pt x="49" y="28"/>
                  </a:cubicBezTo>
                  <a:cubicBezTo>
                    <a:pt x="49" y="48"/>
                    <a:pt x="38" y="58"/>
                    <a:pt x="24" y="58"/>
                  </a:cubicBezTo>
                  <a:close/>
                  <a:moveTo>
                    <a:pt x="26" y="9"/>
                  </a:moveTo>
                  <a:cubicBezTo>
                    <a:pt x="20" y="9"/>
                    <a:pt x="15" y="13"/>
                    <a:pt x="10" y="19"/>
                  </a:cubicBezTo>
                  <a:cubicBezTo>
                    <a:pt x="10" y="46"/>
                    <a:pt x="10" y="46"/>
                    <a:pt x="10" y="46"/>
                  </a:cubicBezTo>
                  <a:cubicBezTo>
                    <a:pt x="14" y="48"/>
                    <a:pt x="18" y="49"/>
                    <a:pt x="24" y="49"/>
                  </a:cubicBezTo>
                  <a:cubicBezTo>
                    <a:pt x="32" y="49"/>
                    <a:pt x="39" y="42"/>
                    <a:pt x="39" y="28"/>
                  </a:cubicBezTo>
                  <a:cubicBezTo>
                    <a:pt x="39" y="16"/>
                    <a:pt x="33" y="9"/>
                    <a:pt x="26"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0" name="Freeform 9"/>
            <p:cNvSpPr>
              <a:spLocks noEditPoints="1"/>
            </p:cNvSpPr>
            <p:nvPr/>
          </p:nvSpPr>
          <p:spPr bwMode="auto">
            <a:xfrm>
              <a:off x="4191009" y="4003681"/>
              <a:ext cx="192088" cy="217488"/>
            </a:xfrm>
            <a:custGeom>
              <a:avLst/>
              <a:gdLst>
                <a:gd name="T0" fmla="*/ 25 w 51"/>
                <a:gd name="T1" fmla="*/ 58 h 58"/>
                <a:gd name="T2" fmla="*/ 0 w 51"/>
                <a:gd name="T3" fmla="*/ 29 h 58"/>
                <a:gd name="T4" fmla="*/ 25 w 51"/>
                <a:gd name="T5" fmla="*/ 0 h 58"/>
                <a:gd name="T6" fmla="*/ 51 w 51"/>
                <a:gd name="T7" fmla="*/ 29 h 58"/>
                <a:gd name="T8" fmla="*/ 25 w 51"/>
                <a:gd name="T9" fmla="*/ 58 h 58"/>
                <a:gd name="T10" fmla="*/ 25 w 51"/>
                <a:gd name="T11" fmla="*/ 9 h 58"/>
                <a:gd name="T12" fmla="*/ 10 w 51"/>
                <a:gd name="T13" fmla="*/ 29 h 58"/>
                <a:gd name="T14" fmla="*/ 25 w 51"/>
                <a:gd name="T15" fmla="*/ 49 h 58"/>
                <a:gd name="T16" fmla="*/ 41 w 51"/>
                <a:gd name="T17" fmla="*/ 29 h 58"/>
                <a:gd name="T18" fmla="*/ 25 w 51"/>
                <a:gd name="T19" fmla="*/ 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58">
                  <a:moveTo>
                    <a:pt x="25" y="58"/>
                  </a:moveTo>
                  <a:cubicBezTo>
                    <a:pt x="11" y="58"/>
                    <a:pt x="0" y="47"/>
                    <a:pt x="0" y="29"/>
                  </a:cubicBezTo>
                  <a:cubicBezTo>
                    <a:pt x="0" y="11"/>
                    <a:pt x="11" y="0"/>
                    <a:pt x="25" y="0"/>
                  </a:cubicBezTo>
                  <a:cubicBezTo>
                    <a:pt x="40" y="0"/>
                    <a:pt x="51" y="11"/>
                    <a:pt x="51" y="29"/>
                  </a:cubicBezTo>
                  <a:cubicBezTo>
                    <a:pt x="51" y="47"/>
                    <a:pt x="40" y="58"/>
                    <a:pt x="25" y="58"/>
                  </a:cubicBezTo>
                  <a:close/>
                  <a:moveTo>
                    <a:pt x="25" y="9"/>
                  </a:moveTo>
                  <a:cubicBezTo>
                    <a:pt x="15" y="9"/>
                    <a:pt x="10" y="18"/>
                    <a:pt x="10" y="29"/>
                  </a:cubicBezTo>
                  <a:cubicBezTo>
                    <a:pt x="10" y="41"/>
                    <a:pt x="16" y="49"/>
                    <a:pt x="25" y="49"/>
                  </a:cubicBezTo>
                  <a:cubicBezTo>
                    <a:pt x="36" y="49"/>
                    <a:pt x="41" y="41"/>
                    <a:pt x="41" y="29"/>
                  </a:cubicBezTo>
                  <a:cubicBezTo>
                    <a:pt x="41" y="18"/>
                    <a:pt x="35" y="9"/>
                    <a:pt x="2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1" name="Freeform 10"/>
            <p:cNvSpPr>
              <a:spLocks/>
            </p:cNvSpPr>
            <p:nvPr/>
          </p:nvSpPr>
          <p:spPr bwMode="auto">
            <a:xfrm>
              <a:off x="4435484" y="4003681"/>
              <a:ext cx="160338" cy="217488"/>
            </a:xfrm>
            <a:custGeom>
              <a:avLst/>
              <a:gdLst>
                <a:gd name="T0" fmla="*/ 21 w 43"/>
                <a:gd name="T1" fmla="*/ 58 h 58"/>
                <a:gd name="T2" fmla="*/ 0 w 43"/>
                <a:gd name="T3" fmla="*/ 53 h 58"/>
                <a:gd name="T4" fmla="*/ 2 w 43"/>
                <a:gd name="T5" fmla="*/ 43 h 58"/>
                <a:gd name="T6" fmla="*/ 21 w 43"/>
                <a:gd name="T7" fmla="*/ 49 h 58"/>
                <a:gd name="T8" fmla="*/ 33 w 43"/>
                <a:gd name="T9" fmla="*/ 42 h 58"/>
                <a:gd name="T10" fmla="*/ 20 w 43"/>
                <a:gd name="T11" fmla="*/ 33 h 58"/>
                <a:gd name="T12" fmla="*/ 1 w 43"/>
                <a:gd name="T13" fmla="*/ 16 h 58"/>
                <a:gd name="T14" fmla="*/ 21 w 43"/>
                <a:gd name="T15" fmla="*/ 0 h 58"/>
                <a:gd name="T16" fmla="*/ 39 w 43"/>
                <a:gd name="T17" fmla="*/ 4 h 58"/>
                <a:gd name="T18" fmla="*/ 38 w 43"/>
                <a:gd name="T19" fmla="*/ 14 h 58"/>
                <a:gd name="T20" fmla="*/ 21 w 43"/>
                <a:gd name="T21" fmla="*/ 9 h 58"/>
                <a:gd name="T22" fmla="*/ 11 w 43"/>
                <a:gd name="T23" fmla="*/ 15 h 58"/>
                <a:gd name="T24" fmla="*/ 23 w 43"/>
                <a:gd name="T25" fmla="*/ 23 h 58"/>
                <a:gd name="T26" fmla="*/ 43 w 43"/>
                <a:gd name="T27" fmla="*/ 41 h 58"/>
                <a:gd name="T28" fmla="*/ 21 w 43"/>
                <a:gd name="T29"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8">
                  <a:moveTo>
                    <a:pt x="21" y="58"/>
                  </a:moveTo>
                  <a:cubicBezTo>
                    <a:pt x="13" y="58"/>
                    <a:pt x="5" y="55"/>
                    <a:pt x="0" y="53"/>
                  </a:cubicBezTo>
                  <a:cubicBezTo>
                    <a:pt x="2" y="43"/>
                    <a:pt x="2" y="43"/>
                    <a:pt x="2" y="43"/>
                  </a:cubicBezTo>
                  <a:cubicBezTo>
                    <a:pt x="7" y="47"/>
                    <a:pt x="14" y="49"/>
                    <a:pt x="21" y="49"/>
                  </a:cubicBezTo>
                  <a:cubicBezTo>
                    <a:pt x="29" y="49"/>
                    <a:pt x="33" y="47"/>
                    <a:pt x="33" y="42"/>
                  </a:cubicBezTo>
                  <a:cubicBezTo>
                    <a:pt x="33" y="37"/>
                    <a:pt x="30" y="35"/>
                    <a:pt x="20" y="33"/>
                  </a:cubicBezTo>
                  <a:cubicBezTo>
                    <a:pt x="7" y="29"/>
                    <a:pt x="1" y="25"/>
                    <a:pt x="1" y="16"/>
                  </a:cubicBezTo>
                  <a:cubicBezTo>
                    <a:pt x="1" y="7"/>
                    <a:pt x="9" y="0"/>
                    <a:pt x="21" y="0"/>
                  </a:cubicBezTo>
                  <a:cubicBezTo>
                    <a:pt x="28" y="0"/>
                    <a:pt x="34" y="2"/>
                    <a:pt x="39" y="4"/>
                  </a:cubicBezTo>
                  <a:cubicBezTo>
                    <a:pt x="38" y="14"/>
                    <a:pt x="38" y="14"/>
                    <a:pt x="38" y="14"/>
                  </a:cubicBezTo>
                  <a:cubicBezTo>
                    <a:pt x="33" y="11"/>
                    <a:pt x="26" y="9"/>
                    <a:pt x="21" y="9"/>
                  </a:cubicBezTo>
                  <a:cubicBezTo>
                    <a:pt x="14" y="9"/>
                    <a:pt x="11" y="11"/>
                    <a:pt x="11" y="15"/>
                  </a:cubicBezTo>
                  <a:cubicBezTo>
                    <a:pt x="11" y="19"/>
                    <a:pt x="14" y="21"/>
                    <a:pt x="23" y="23"/>
                  </a:cubicBezTo>
                  <a:cubicBezTo>
                    <a:pt x="36" y="27"/>
                    <a:pt x="43" y="31"/>
                    <a:pt x="43" y="41"/>
                  </a:cubicBezTo>
                  <a:cubicBezTo>
                    <a:pt x="43" y="51"/>
                    <a:pt x="35" y="58"/>
                    <a:pt x="2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2" name="Freeform 11"/>
            <p:cNvSpPr>
              <a:spLocks/>
            </p:cNvSpPr>
            <p:nvPr/>
          </p:nvSpPr>
          <p:spPr bwMode="auto">
            <a:xfrm>
              <a:off x="4645036" y="4003681"/>
              <a:ext cx="157162" cy="217488"/>
            </a:xfrm>
            <a:custGeom>
              <a:avLst/>
              <a:gdLst>
                <a:gd name="T0" fmla="*/ 20 w 42"/>
                <a:gd name="T1" fmla="*/ 58 h 58"/>
                <a:gd name="T2" fmla="*/ 0 w 42"/>
                <a:gd name="T3" fmla="*/ 53 h 58"/>
                <a:gd name="T4" fmla="*/ 1 w 42"/>
                <a:gd name="T5" fmla="*/ 43 h 58"/>
                <a:gd name="T6" fmla="*/ 21 w 42"/>
                <a:gd name="T7" fmla="*/ 49 h 58"/>
                <a:gd name="T8" fmla="*/ 32 w 42"/>
                <a:gd name="T9" fmla="*/ 42 h 58"/>
                <a:gd name="T10" fmla="*/ 19 w 42"/>
                <a:gd name="T11" fmla="*/ 33 h 58"/>
                <a:gd name="T12" fmla="*/ 1 w 42"/>
                <a:gd name="T13" fmla="*/ 16 h 58"/>
                <a:gd name="T14" fmla="*/ 20 w 42"/>
                <a:gd name="T15" fmla="*/ 0 h 58"/>
                <a:gd name="T16" fmla="*/ 39 w 42"/>
                <a:gd name="T17" fmla="*/ 4 h 58"/>
                <a:gd name="T18" fmla="*/ 37 w 42"/>
                <a:gd name="T19" fmla="*/ 14 h 58"/>
                <a:gd name="T20" fmla="*/ 20 w 42"/>
                <a:gd name="T21" fmla="*/ 9 h 58"/>
                <a:gd name="T22" fmla="*/ 11 w 42"/>
                <a:gd name="T23" fmla="*/ 15 h 58"/>
                <a:gd name="T24" fmla="*/ 22 w 42"/>
                <a:gd name="T25" fmla="*/ 23 h 58"/>
                <a:gd name="T26" fmla="*/ 42 w 42"/>
                <a:gd name="T27" fmla="*/ 41 h 58"/>
                <a:gd name="T28" fmla="*/ 20 w 42"/>
                <a:gd name="T29"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58">
                  <a:moveTo>
                    <a:pt x="20" y="58"/>
                  </a:moveTo>
                  <a:cubicBezTo>
                    <a:pt x="13" y="58"/>
                    <a:pt x="5" y="55"/>
                    <a:pt x="0" y="53"/>
                  </a:cubicBezTo>
                  <a:cubicBezTo>
                    <a:pt x="1" y="43"/>
                    <a:pt x="1" y="43"/>
                    <a:pt x="1" y="43"/>
                  </a:cubicBezTo>
                  <a:cubicBezTo>
                    <a:pt x="7" y="47"/>
                    <a:pt x="13" y="49"/>
                    <a:pt x="21" y="49"/>
                  </a:cubicBezTo>
                  <a:cubicBezTo>
                    <a:pt x="28" y="49"/>
                    <a:pt x="32" y="47"/>
                    <a:pt x="32" y="42"/>
                  </a:cubicBezTo>
                  <a:cubicBezTo>
                    <a:pt x="32" y="37"/>
                    <a:pt x="29" y="35"/>
                    <a:pt x="19" y="33"/>
                  </a:cubicBezTo>
                  <a:cubicBezTo>
                    <a:pt x="6" y="29"/>
                    <a:pt x="1" y="25"/>
                    <a:pt x="1" y="16"/>
                  </a:cubicBezTo>
                  <a:cubicBezTo>
                    <a:pt x="1" y="7"/>
                    <a:pt x="8" y="0"/>
                    <a:pt x="20" y="0"/>
                  </a:cubicBezTo>
                  <a:cubicBezTo>
                    <a:pt x="27" y="0"/>
                    <a:pt x="33" y="2"/>
                    <a:pt x="39" y="4"/>
                  </a:cubicBezTo>
                  <a:cubicBezTo>
                    <a:pt x="37" y="14"/>
                    <a:pt x="37" y="14"/>
                    <a:pt x="37" y="14"/>
                  </a:cubicBezTo>
                  <a:cubicBezTo>
                    <a:pt x="32" y="11"/>
                    <a:pt x="26" y="9"/>
                    <a:pt x="20" y="9"/>
                  </a:cubicBezTo>
                  <a:cubicBezTo>
                    <a:pt x="14" y="9"/>
                    <a:pt x="11" y="11"/>
                    <a:pt x="11" y="15"/>
                  </a:cubicBezTo>
                  <a:cubicBezTo>
                    <a:pt x="11" y="19"/>
                    <a:pt x="13" y="21"/>
                    <a:pt x="22" y="23"/>
                  </a:cubicBezTo>
                  <a:cubicBezTo>
                    <a:pt x="36" y="27"/>
                    <a:pt x="42" y="31"/>
                    <a:pt x="42" y="41"/>
                  </a:cubicBezTo>
                  <a:cubicBezTo>
                    <a:pt x="42" y="51"/>
                    <a:pt x="34" y="58"/>
                    <a:pt x="20"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3" name="Freeform 12"/>
            <p:cNvSpPr>
              <a:spLocks noEditPoints="1"/>
            </p:cNvSpPr>
            <p:nvPr/>
          </p:nvSpPr>
          <p:spPr bwMode="auto">
            <a:xfrm>
              <a:off x="4867284" y="3917956"/>
              <a:ext cx="47626" cy="300040"/>
            </a:xfrm>
            <a:custGeom>
              <a:avLst/>
              <a:gdLst>
                <a:gd name="T0" fmla="*/ 6 w 13"/>
                <a:gd name="T1" fmla="*/ 13 h 80"/>
                <a:gd name="T2" fmla="*/ 0 w 13"/>
                <a:gd name="T3" fmla="*/ 7 h 80"/>
                <a:gd name="T4" fmla="*/ 6 w 13"/>
                <a:gd name="T5" fmla="*/ 0 h 80"/>
                <a:gd name="T6" fmla="*/ 13 w 13"/>
                <a:gd name="T7" fmla="*/ 7 h 80"/>
                <a:gd name="T8" fmla="*/ 6 w 13"/>
                <a:gd name="T9" fmla="*/ 13 h 80"/>
                <a:gd name="T10" fmla="*/ 1 w 13"/>
                <a:gd name="T11" fmla="*/ 80 h 80"/>
                <a:gd name="T12" fmla="*/ 1 w 13"/>
                <a:gd name="T13" fmla="*/ 24 h 80"/>
                <a:gd name="T14" fmla="*/ 11 w 13"/>
                <a:gd name="T15" fmla="*/ 24 h 80"/>
                <a:gd name="T16" fmla="*/ 11 w 13"/>
                <a:gd name="T17" fmla="*/ 80 h 80"/>
                <a:gd name="T18" fmla="*/ 1 w 13"/>
                <a:gd name="T19"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80">
                  <a:moveTo>
                    <a:pt x="6" y="13"/>
                  </a:moveTo>
                  <a:cubicBezTo>
                    <a:pt x="3" y="13"/>
                    <a:pt x="0" y="10"/>
                    <a:pt x="0" y="7"/>
                  </a:cubicBezTo>
                  <a:cubicBezTo>
                    <a:pt x="0" y="3"/>
                    <a:pt x="3" y="0"/>
                    <a:pt x="6" y="0"/>
                  </a:cubicBezTo>
                  <a:cubicBezTo>
                    <a:pt x="10" y="0"/>
                    <a:pt x="13" y="3"/>
                    <a:pt x="13" y="7"/>
                  </a:cubicBezTo>
                  <a:cubicBezTo>
                    <a:pt x="13" y="10"/>
                    <a:pt x="10" y="13"/>
                    <a:pt x="6" y="13"/>
                  </a:cubicBezTo>
                  <a:close/>
                  <a:moveTo>
                    <a:pt x="1" y="80"/>
                  </a:moveTo>
                  <a:cubicBezTo>
                    <a:pt x="1" y="24"/>
                    <a:pt x="1" y="24"/>
                    <a:pt x="1" y="24"/>
                  </a:cubicBezTo>
                  <a:cubicBezTo>
                    <a:pt x="11" y="24"/>
                    <a:pt x="11" y="24"/>
                    <a:pt x="11" y="24"/>
                  </a:cubicBezTo>
                  <a:cubicBezTo>
                    <a:pt x="11" y="80"/>
                    <a:pt x="11" y="80"/>
                    <a:pt x="11" y="80"/>
                  </a:cubicBezTo>
                  <a:lnTo>
                    <a:pt x="1"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4" name="Freeform 13"/>
            <p:cNvSpPr>
              <a:spLocks noEditPoints="1"/>
            </p:cNvSpPr>
            <p:nvPr/>
          </p:nvSpPr>
          <p:spPr bwMode="auto">
            <a:xfrm>
              <a:off x="4989523" y="3902081"/>
              <a:ext cx="184149" cy="319088"/>
            </a:xfrm>
            <a:custGeom>
              <a:avLst/>
              <a:gdLst>
                <a:gd name="T0" fmla="*/ 22 w 49"/>
                <a:gd name="T1" fmla="*/ 85 h 85"/>
                <a:gd name="T2" fmla="*/ 0 w 49"/>
                <a:gd name="T3" fmla="*/ 81 h 85"/>
                <a:gd name="T4" fmla="*/ 0 w 49"/>
                <a:gd name="T5" fmla="*/ 2 h 85"/>
                <a:gd name="T6" fmla="*/ 10 w 49"/>
                <a:gd name="T7" fmla="*/ 0 h 85"/>
                <a:gd name="T8" fmla="*/ 10 w 49"/>
                <a:gd name="T9" fmla="*/ 35 h 85"/>
                <a:gd name="T10" fmla="*/ 27 w 49"/>
                <a:gd name="T11" fmla="*/ 27 h 85"/>
                <a:gd name="T12" fmla="*/ 49 w 49"/>
                <a:gd name="T13" fmla="*/ 55 h 85"/>
                <a:gd name="T14" fmla="*/ 22 w 49"/>
                <a:gd name="T15" fmla="*/ 85 h 85"/>
                <a:gd name="T16" fmla="*/ 26 w 49"/>
                <a:gd name="T17" fmla="*/ 36 h 85"/>
                <a:gd name="T18" fmla="*/ 10 w 49"/>
                <a:gd name="T19" fmla="*/ 46 h 85"/>
                <a:gd name="T20" fmla="*/ 10 w 49"/>
                <a:gd name="T21" fmla="*/ 74 h 85"/>
                <a:gd name="T22" fmla="*/ 22 w 49"/>
                <a:gd name="T23" fmla="*/ 76 h 85"/>
                <a:gd name="T24" fmla="*/ 38 w 49"/>
                <a:gd name="T25" fmla="*/ 55 h 85"/>
                <a:gd name="T26" fmla="*/ 26 w 49"/>
                <a:gd name="T27" fmla="*/ 3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 h="85">
                  <a:moveTo>
                    <a:pt x="22" y="85"/>
                  </a:moveTo>
                  <a:cubicBezTo>
                    <a:pt x="13" y="85"/>
                    <a:pt x="7" y="83"/>
                    <a:pt x="0" y="81"/>
                  </a:cubicBezTo>
                  <a:cubicBezTo>
                    <a:pt x="0" y="2"/>
                    <a:pt x="0" y="2"/>
                    <a:pt x="0" y="2"/>
                  </a:cubicBezTo>
                  <a:cubicBezTo>
                    <a:pt x="10" y="0"/>
                    <a:pt x="10" y="0"/>
                    <a:pt x="10" y="0"/>
                  </a:cubicBezTo>
                  <a:cubicBezTo>
                    <a:pt x="10" y="35"/>
                    <a:pt x="10" y="35"/>
                    <a:pt x="10" y="35"/>
                  </a:cubicBezTo>
                  <a:cubicBezTo>
                    <a:pt x="14" y="31"/>
                    <a:pt x="20" y="27"/>
                    <a:pt x="27" y="27"/>
                  </a:cubicBezTo>
                  <a:cubicBezTo>
                    <a:pt x="39" y="27"/>
                    <a:pt x="49" y="36"/>
                    <a:pt x="49" y="55"/>
                  </a:cubicBezTo>
                  <a:cubicBezTo>
                    <a:pt x="49" y="75"/>
                    <a:pt x="38" y="85"/>
                    <a:pt x="22" y="85"/>
                  </a:cubicBezTo>
                  <a:close/>
                  <a:moveTo>
                    <a:pt x="26" y="36"/>
                  </a:moveTo>
                  <a:cubicBezTo>
                    <a:pt x="20" y="36"/>
                    <a:pt x="15" y="40"/>
                    <a:pt x="10" y="46"/>
                  </a:cubicBezTo>
                  <a:cubicBezTo>
                    <a:pt x="10" y="74"/>
                    <a:pt x="10" y="74"/>
                    <a:pt x="10" y="74"/>
                  </a:cubicBezTo>
                  <a:cubicBezTo>
                    <a:pt x="14" y="75"/>
                    <a:pt x="17" y="76"/>
                    <a:pt x="22" y="76"/>
                  </a:cubicBezTo>
                  <a:cubicBezTo>
                    <a:pt x="32" y="76"/>
                    <a:pt x="38" y="69"/>
                    <a:pt x="38" y="55"/>
                  </a:cubicBezTo>
                  <a:cubicBezTo>
                    <a:pt x="38" y="43"/>
                    <a:pt x="33" y="36"/>
                    <a:pt x="2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5" name="Freeform 14"/>
            <p:cNvSpPr>
              <a:spLocks/>
            </p:cNvSpPr>
            <p:nvPr/>
          </p:nvSpPr>
          <p:spPr bwMode="auto">
            <a:xfrm>
              <a:off x="5241934" y="3902081"/>
              <a:ext cx="41275" cy="315915"/>
            </a:xfrm>
            <a:custGeom>
              <a:avLst/>
              <a:gdLst>
                <a:gd name="T0" fmla="*/ 0 w 26"/>
                <a:gd name="T1" fmla="*/ 199 h 199"/>
                <a:gd name="T2" fmla="*/ 0 w 26"/>
                <a:gd name="T3" fmla="*/ 5 h 199"/>
                <a:gd name="T4" fmla="*/ 26 w 26"/>
                <a:gd name="T5" fmla="*/ 0 h 199"/>
                <a:gd name="T6" fmla="*/ 26 w 26"/>
                <a:gd name="T7" fmla="*/ 199 h 199"/>
                <a:gd name="T8" fmla="*/ 0 w 26"/>
                <a:gd name="T9" fmla="*/ 199 h 199"/>
              </a:gdLst>
              <a:ahLst/>
              <a:cxnLst>
                <a:cxn ang="0">
                  <a:pos x="T0" y="T1"/>
                </a:cxn>
                <a:cxn ang="0">
                  <a:pos x="T2" y="T3"/>
                </a:cxn>
                <a:cxn ang="0">
                  <a:pos x="T4" y="T5"/>
                </a:cxn>
                <a:cxn ang="0">
                  <a:pos x="T6" y="T7"/>
                </a:cxn>
                <a:cxn ang="0">
                  <a:pos x="T8" y="T9"/>
                </a:cxn>
              </a:cxnLst>
              <a:rect l="0" t="0" r="r" b="b"/>
              <a:pathLst>
                <a:path w="26" h="199">
                  <a:moveTo>
                    <a:pt x="0" y="199"/>
                  </a:moveTo>
                  <a:lnTo>
                    <a:pt x="0" y="5"/>
                  </a:lnTo>
                  <a:lnTo>
                    <a:pt x="26" y="0"/>
                  </a:lnTo>
                  <a:lnTo>
                    <a:pt x="26" y="199"/>
                  </a:lnTo>
                  <a:lnTo>
                    <a:pt x="0" y="1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6" name="Freeform 15"/>
            <p:cNvSpPr>
              <a:spLocks noEditPoints="1"/>
            </p:cNvSpPr>
            <p:nvPr/>
          </p:nvSpPr>
          <p:spPr bwMode="auto">
            <a:xfrm>
              <a:off x="5349886" y="4003681"/>
              <a:ext cx="180977" cy="217488"/>
            </a:xfrm>
            <a:custGeom>
              <a:avLst/>
              <a:gdLst>
                <a:gd name="T0" fmla="*/ 48 w 48"/>
                <a:gd name="T1" fmla="*/ 30 h 58"/>
                <a:gd name="T2" fmla="*/ 11 w 48"/>
                <a:gd name="T3" fmla="*/ 30 h 58"/>
                <a:gd name="T4" fmla="*/ 27 w 48"/>
                <a:gd name="T5" fmla="*/ 49 h 58"/>
                <a:gd name="T6" fmla="*/ 47 w 48"/>
                <a:gd name="T7" fmla="*/ 41 h 58"/>
                <a:gd name="T8" fmla="*/ 48 w 48"/>
                <a:gd name="T9" fmla="*/ 51 h 58"/>
                <a:gd name="T10" fmla="*/ 26 w 48"/>
                <a:gd name="T11" fmla="*/ 58 h 58"/>
                <a:gd name="T12" fmla="*/ 0 w 48"/>
                <a:gd name="T13" fmla="*/ 29 h 58"/>
                <a:gd name="T14" fmla="*/ 25 w 48"/>
                <a:gd name="T15" fmla="*/ 0 h 58"/>
                <a:gd name="T16" fmla="*/ 48 w 48"/>
                <a:gd name="T17" fmla="*/ 28 h 58"/>
                <a:gd name="T18" fmla="*/ 48 w 48"/>
                <a:gd name="T19" fmla="*/ 30 h 58"/>
                <a:gd name="T20" fmla="*/ 25 w 48"/>
                <a:gd name="T21" fmla="*/ 8 h 58"/>
                <a:gd name="T22" fmla="*/ 11 w 48"/>
                <a:gd name="T23" fmla="*/ 22 h 58"/>
                <a:gd name="T24" fmla="*/ 38 w 48"/>
                <a:gd name="T25" fmla="*/ 22 h 58"/>
                <a:gd name="T26" fmla="*/ 25 w 48"/>
                <a:gd name="T27"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8">
                  <a:moveTo>
                    <a:pt x="48" y="30"/>
                  </a:moveTo>
                  <a:cubicBezTo>
                    <a:pt x="11" y="30"/>
                    <a:pt x="11" y="30"/>
                    <a:pt x="11" y="30"/>
                  </a:cubicBezTo>
                  <a:cubicBezTo>
                    <a:pt x="11" y="43"/>
                    <a:pt x="17" y="49"/>
                    <a:pt x="27" y="49"/>
                  </a:cubicBezTo>
                  <a:cubicBezTo>
                    <a:pt x="35" y="49"/>
                    <a:pt x="41" y="46"/>
                    <a:pt x="47" y="41"/>
                  </a:cubicBezTo>
                  <a:cubicBezTo>
                    <a:pt x="48" y="51"/>
                    <a:pt x="48" y="51"/>
                    <a:pt x="48" y="51"/>
                  </a:cubicBezTo>
                  <a:cubicBezTo>
                    <a:pt x="42" y="55"/>
                    <a:pt x="35" y="58"/>
                    <a:pt x="26" y="58"/>
                  </a:cubicBezTo>
                  <a:cubicBezTo>
                    <a:pt x="12" y="58"/>
                    <a:pt x="0" y="49"/>
                    <a:pt x="0" y="29"/>
                  </a:cubicBezTo>
                  <a:cubicBezTo>
                    <a:pt x="0" y="11"/>
                    <a:pt x="11" y="0"/>
                    <a:pt x="25" y="0"/>
                  </a:cubicBezTo>
                  <a:cubicBezTo>
                    <a:pt x="41" y="0"/>
                    <a:pt x="48" y="13"/>
                    <a:pt x="48" y="28"/>
                  </a:cubicBezTo>
                  <a:lnTo>
                    <a:pt x="48" y="30"/>
                  </a:lnTo>
                  <a:close/>
                  <a:moveTo>
                    <a:pt x="25" y="8"/>
                  </a:moveTo>
                  <a:cubicBezTo>
                    <a:pt x="18" y="8"/>
                    <a:pt x="13" y="13"/>
                    <a:pt x="11" y="22"/>
                  </a:cubicBezTo>
                  <a:cubicBezTo>
                    <a:pt x="38" y="22"/>
                    <a:pt x="38" y="22"/>
                    <a:pt x="38" y="22"/>
                  </a:cubicBezTo>
                  <a:cubicBezTo>
                    <a:pt x="37" y="14"/>
                    <a:pt x="33" y="8"/>
                    <a:pt x="25"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7" name="Freeform 16"/>
            <p:cNvSpPr>
              <a:spLocks noEditPoints="1"/>
            </p:cNvSpPr>
            <p:nvPr/>
          </p:nvSpPr>
          <p:spPr bwMode="auto">
            <a:xfrm>
              <a:off x="1423990" y="2571753"/>
              <a:ext cx="1101727" cy="1090617"/>
            </a:xfrm>
            <a:custGeom>
              <a:avLst/>
              <a:gdLst>
                <a:gd name="T0" fmla="*/ 191 w 294"/>
                <a:gd name="T1" fmla="*/ 40 h 291"/>
                <a:gd name="T2" fmla="*/ 61 w 294"/>
                <a:gd name="T3" fmla="*/ 40 h 291"/>
                <a:gd name="T4" fmla="*/ 40 w 294"/>
                <a:gd name="T5" fmla="*/ 61 h 291"/>
                <a:gd name="T6" fmla="*/ 191 w 294"/>
                <a:gd name="T7" fmla="*/ 61 h 291"/>
                <a:gd name="T8" fmla="*/ 232 w 294"/>
                <a:gd name="T9" fmla="*/ 101 h 291"/>
                <a:gd name="T10" fmla="*/ 232 w 294"/>
                <a:gd name="T11" fmla="*/ 291 h 291"/>
                <a:gd name="T12" fmla="*/ 253 w 294"/>
                <a:gd name="T13" fmla="*/ 291 h 291"/>
                <a:gd name="T14" fmla="*/ 253 w 294"/>
                <a:gd name="T15" fmla="*/ 101 h 291"/>
                <a:gd name="T16" fmla="*/ 191 w 294"/>
                <a:gd name="T17" fmla="*/ 40 h 291"/>
                <a:gd name="T18" fmla="*/ 294 w 294"/>
                <a:gd name="T19" fmla="*/ 291 h 291"/>
                <a:gd name="T20" fmla="*/ 294 w 294"/>
                <a:gd name="T21" fmla="*/ 101 h 291"/>
                <a:gd name="T22" fmla="*/ 191 w 294"/>
                <a:gd name="T23" fmla="*/ 0 h 291"/>
                <a:gd name="T24" fmla="*/ 101 w 294"/>
                <a:gd name="T25" fmla="*/ 0 h 291"/>
                <a:gd name="T26" fmla="*/ 81 w 294"/>
                <a:gd name="T27" fmla="*/ 20 h 291"/>
                <a:gd name="T28" fmla="*/ 191 w 294"/>
                <a:gd name="T29" fmla="*/ 20 h 291"/>
                <a:gd name="T30" fmla="*/ 274 w 294"/>
                <a:gd name="T31" fmla="*/ 101 h 291"/>
                <a:gd name="T32" fmla="*/ 274 w 294"/>
                <a:gd name="T33" fmla="*/ 291 h 291"/>
                <a:gd name="T34" fmla="*/ 294 w 294"/>
                <a:gd name="T35" fmla="*/ 291 h 291"/>
                <a:gd name="T36" fmla="*/ 191 w 294"/>
                <a:gd name="T37" fmla="*/ 81 h 291"/>
                <a:gd name="T38" fmla="*/ 20 w 294"/>
                <a:gd name="T39" fmla="*/ 81 h 291"/>
                <a:gd name="T40" fmla="*/ 0 w 294"/>
                <a:gd name="T41" fmla="*/ 101 h 291"/>
                <a:gd name="T42" fmla="*/ 1 w 294"/>
                <a:gd name="T43" fmla="*/ 101 h 291"/>
                <a:gd name="T44" fmla="*/ 0 w 294"/>
                <a:gd name="T45" fmla="*/ 101 h 291"/>
                <a:gd name="T46" fmla="*/ 0 w 294"/>
                <a:gd name="T47" fmla="*/ 190 h 291"/>
                <a:gd name="T48" fmla="*/ 91 w 294"/>
                <a:gd name="T49" fmla="*/ 291 h 291"/>
                <a:gd name="T50" fmla="*/ 110 w 294"/>
                <a:gd name="T51" fmla="*/ 271 h 291"/>
                <a:gd name="T52" fmla="*/ 104 w 294"/>
                <a:gd name="T53" fmla="*/ 271 h 291"/>
                <a:gd name="T54" fmla="*/ 21 w 294"/>
                <a:gd name="T55" fmla="*/ 190 h 291"/>
                <a:gd name="T56" fmla="*/ 21 w 294"/>
                <a:gd name="T57" fmla="*/ 101 h 291"/>
                <a:gd name="T58" fmla="*/ 42 w 294"/>
                <a:gd name="T59" fmla="*/ 101 h 291"/>
                <a:gd name="T60" fmla="*/ 42 w 294"/>
                <a:gd name="T61" fmla="*/ 190 h 291"/>
                <a:gd name="T62" fmla="*/ 104 w 294"/>
                <a:gd name="T63" fmla="*/ 251 h 291"/>
                <a:gd name="T64" fmla="*/ 130 w 294"/>
                <a:gd name="T65" fmla="*/ 251 h 291"/>
                <a:gd name="T66" fmla="*/ 150 w 294"/>
                <a:gd name="T67" fmla="*/ 230 h 291"/>
                <a:gd name="T68" fmla="*/ 104 w 294"/>
                <a:gd name="T69" fmla="*/ 230 h 291"/>
                <a:gd name="T70" fmla="*/ 63 w 294"/>
                <a:gd name="T71" fmla="*/ 190 h 291"/>
                <a:gd name="T72" fmla="*/ 63 w 294"/>
                <a:gd name="T73" fmla="*/ 101 h 291"/>
                <a:gd name="T74" fmla="*/ 83 w 294"/>
                <a:gd name="T75" fmla="*/ 101 h 291"/>
                <a:gd name="T76" fmla="*/ 83 w 294"/>
                <a:gd name="T77" fmla="*/ 190 h 291"/>
                <a:gd name="T78" fmla="*/ 104 w 294"/>
                <a:gd name="T79" fmla="*/ 210 h 291"/>
                <a:gd name="T80" fmla="*/ 170 w 294"/>
                <a:gd name="T81" fmla="*/ 210 h 291"/>
                <a:gd name="T82" fmla="*/ 190 w 294"/>
                <a:gd name="T83" fmla="*/ 190 h 291"/>
                <a:gd name="T84" fmla="*/ 104 w 294"/>
                <a:gd name="T85" fmla="*/ 190 h 291"/>
                <a:gd name="T86" fmla="*/ 104 w 294"/>
                <a:gd name="T87" fmla="*/ 101 h 291"/>
                <a:gd name="T88" fmla="*/ 191 w 294"/>
                <a:gd name="T89" fmla="*/ 101 h 291"/>
                <a:gd name="T90" fmla="*/ 191 w 294"/>
                <a:gd name="T91" fmla="*/ 291 h 291"/>
                <a:gd name="T92" fmla="*/ 211 w 294"/>
                <a:gd name="T93" fmla="*/ 291 h 291"/>
                <a:gd name="T94" fmla="*/ 211 w 294"/>
                <a:gd name="T95" fmla="*/ 101 h 291"/>
                <a:gd name="T96" fmla="*/ 191 w 294"/>
                <a:gd name="T97" fmla="*/ 8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4" h="291">
                  <a:moveTo>
                    <a:pt x="191" y="40"/>
                  </a:moveTo>
                  <a:cubicBezTo>
                    <a:pt x="61" y="40"/>
                    <a:pt x="61" y="40"/>
                    <a:pt x="61" y="40"/>
                  </a:cubicBezTo>
                  <a:cubicBezTo>
                    <a:pt x="40" y="61"/>
                    <a:pt x="40" y="61"/>
                    <a:pt x="40" y="61"/>
                  </a:cubicBezTo>
                  <a:cubicBezTo>
                    <a:pt x="191" y="61"/>
                    <a:pt x="191" y="61"/>
                    <a:pt x="191" y="61"/>
                  </a:cubicBezTo>
                  <a:cubicBezTo>
                    <a:pt x="213" y="61"/>
                    <a:pt x="232" y="79"/>
                    <a:pt x="232" y="101"/>
                  </a:cubicBezTo>
                  <a:cubicBezTo>
                    <a:pt x="232" y="291"/>
                    <a:pt x="232" y="291"/>
                    <a:pt x="232" y="291"/>
                  </a:cubicBezTo>
                  <a:cubicBezTo>
                    <a:pt x="253" y="291"/>
                    <a:pt x="253" y="291"/>
                    <a:pt x="253" y="291"/>
                  </a:cubicBezTo>
                  <a:cubicBezTo>
                    <a:pt x="253" y="101"/>
                    <a:pt x="253" y="101"/>
                    <a:pt x="253" y="101"/>
                  </a:cubicBezTo>
                  <a:cubicBezTo>
                    <a:pt x="253" y="68"/>
                    <a:pt x="225" y="40"/>
                    <a:pt x="191" y="40"/>
                  </a:cubicBezTo>
                  <a:close/>
                  <a:moveTo>
                    <a:pt x="294" y="291"/>
                  </a:moveTo>
                  <a:cubicBezTo>
                    <a:pt x="294" y="101"/>
                    <a:pt x="294" y="101"/>
                    <a:pt x="294" y="101"/>
                  </a:cubicBezTo>
                  <a:cubicBezTo>
                    <a:pt x="294" y="45"/>
                    <a:pt x="248" y="0"/>
                    <a:pt x="191" y="0"/>
                  </a:cubicBezTo>
                  <a:cubicBezTo>
                    <a:pt x="101" y="0"/>
                    <a:pt x="101" y="0"/>
                    <a:pt x="101" y="0"/>
                  </a:cubicBezTo>
                  <a:cubicBezTo>
                    <a:pt x="81" y="20"/>
                    <a:pt x="81" y="20"/>
                    <a:pt x="81" y="20"/>
                  </a:cubicBezTo>
                  <a:cubicBezTo>
                    <a:pt x="191" y="20"/>
                    <a:pt x="191" y="20"/>
                    <a:pt x="191" y="20"/>
                  </a:cubicBezTo>
                  <a:cubicBezTo>
                    <a:pt x="236" y="20"/>
                    <a:pt x="274" y="56"/>
                    <a:pt x="274" y="101"/>
                  </a:cubicBezTo>
                  <a:cubicBezTo>
                    <a:pt x="274" y="291"/>
                    <a:pt x="274" y="291"/>
                    <a:pt x="274" y="291"/>
                  </a:cubicBezTo>
                  <a:lnTo>
                    <a:pt x="294" y="291"/>
                  </a:lnTo>
                  <a:close/>
                  <a:moveTo>
                    <a:pt x="191" y="81"/>
                  </a:moveTo>
                  <a:cubicBezTo>
                    <a:pt x="20" y="81"/>
                    <a:pt x="20" y="81"/>
                    <a:pt x="20" y="81"/>
                  </a:cubicBezTo>
                  <a:cubicBezTo>
                    <a:pt x="0" y="101"/>
                    <a:pt x="0" y="101"/>
                    <a:pt x="0" y="101"/>
                  </a:cubicBezTo>
                  <a:cubicBezTo>
                    <a:pt x="1" y="101"/>
                    <a:pt x="1" y="101"/>
                    <a:pt x="1" y="101"/>
                  </a:cubicBezTo>
                  <a:cubicBezTo>
                    <a:pt x="0" y="101"/>
                    <a:pt x="0" y="101"/>
                    <a:pt x="0" y="101"/>
                  </a:cubicBezTo>
                  <a:cubicBezTo>
                    <a:pt x="0" y="190"/>
                    <a:pt x="0" y="190"/>
                    <a:pt x="0" y="190"/>
                  </a:cubicBezTo>
                  <a:cubicBezTo>
                    <a:pt x="0" y="242"/>
                    <a:pt x="40" y="284"/>
                    <a:pt x="91" y="291"/>
                  </a:cubicBezTo>
                  <a:cubicBezTo>
                    <a:pt x="110" y="271"/>
                    <a:pt x="110" y="271"/>
                    <a:pt x="110" y="271"/>
                  </a:cubicBezTo>
                  <a:cubicBezTo>
                    <a:pt x="104" y="271"/>
                    <a:pt x="104" y="271"/>
                    <a:pt x="104" y="271"/>
                  </a:cubicBezTo>
                  <a:cubicBezTo>
                    <a:pt x="58" y="271"/>
                    <a:pt x="21" y="235"/>
                    <a:pt x="21" y="190"/>
                  </a:cubicBezTo>
                  <a:cubicBezTo>
                    <a:pt x="21" y="101"/>
                    <a:pt x="21" y="101"/>
                    <a:pt x="21" y="101"/>
                  </a:cubicBezTo>
                  <a:cubicBezTo>
                    <a:pt x="42" y="101"/>
                    <a:pt x="42" y="101"/>
                    <a:pt x="42" y="101"/>
                  </a:cubicBezTo>
                  <a:cubicBezTo>
                    <a:pt x="42" y="190"/>
                    <a:pt x="42" y="190"/>
                    <a:pt x="42" y="190"/>
                  </a:cubicBezTo>
                  <a:cubicBezTo>
                    <a:pt x="42" y="223"/>
                    <a:pt x="70" y="251"/>
                    <a:pt x="104" y="251"/>
                  </a:cubicBezTo>
                  <a:cubicBezTo>
                    <a:pt x="130" y="251"/>
                    <a:pt x="130" y="251"/>
                    <a:pt x="130" y="251"/>
                  </a:cubicBezTo>
                  <a:cubicBezTo>
                    <a:pt x="150" y="230"/>
                    <a:pt x="150" y="230"/>
                    <a:pt x="150" y="230"/>
                  </a:cubicBezTo>
                  <a:cubicBezTo>
                    <a:pt x="104" y="230"/>
                    <a:pt x="104" y="230"/>
                    <a:pt x="104" y="230"/>
                  </a:cubicBezTo>
                  <a:cubicBezTo>
                    <a:pt x="81" y="230"/>
                    <a:pt x="63" y="212"/>
                    <a:pt x="63" y="190"/>
                  </a:cubicBezTo>
                  <a:cubicBezTo>
                    <a:pt x="63" y="101"/>
                    <a:pt x="63" y="101"/>
                    <a:pt x="63" y="101"/>
                  </a:cubicBezTo>
                  <a:cubicBezTo>
                    <a:pt x="83" y="101"/>
                    <a:pt x="83" y="101"/>
                    <a:pt x="83" y="101"/>
                  </a:cubicBezTo>
                  <a:cubicBezTo>
                    <a:pt x="83" y="190"/>
                    <a:pt x="83" y="190"/>
                    <a:pt x="83" y="190"/>
                  </a:cubicBezTo>
                  <a:cubicBezTo>
                    <a:pt x="83" y="201"/>
                    <a:pt x="93" y="210"/>
                    <a:pt x="104" y="210"/>
                  </a:cubicBezTo>
                  <a:cubicBezTo>
                    <a:pt x="170" y="210"/>
                    <a:pt x="170" y="210"/>
                    <a:pt x="170" y="210"/>
                  </a:cubicBezTo>
                  <a:cubicBezTo>
                    <a:pt x="190" y="190"/>
                    <a:pt x="190" y="190"/>
                    <a:pt x="190" y="190"/>
                  </a:cubicBezTo>
                  <a:cubicBezTo>
                    <a:pt x="104" y="190"/>
                    <a:pt x="104" y="190"/>
                    <a:pt x="104" y="190"/>
                  </a:cubicBezTo>
                  <a:cubicBezTo>
                    <a:pt x="104" y="101"/>
                    <a:pt x="104" y="101"/>
                    <a:pt x="104" y="101"/>
                  </a:cubicBezTo>
                  <a:cubicBezTo>
                    <a:pt x="191" y="101"/>
                    <a:pt x="191" y="101"/>
                    <a:pt x="191" y="101"/>
                  </a:cubicBezTo>
                  <a:cubicBezTo>
                    <a:pt x="191" y="291"/>
                    <a:pt x="191" y="291"/>
                    <a:pt x="191" y="291"/>
                  </a:cubicBezTo>
                  <a:cubicBezTo>
                    <a:pt x="211" y="291"/>
                    <a:pt x="211" y="291"/>
                    <a:pt x="211" y="291"/>
                  </a:cubicBezTo>
                  <a:cubicBezTo>
                    <a:pt x="211" y="101"/>
                    <a:pt x="211" y="101"/>
                    <a:pt x="211" y="101"/>
                  </a:cubicBezTo>
                  <a:cubicBezTo>
                    <a:pt x="211" y="90"/>
                    <a:pt x="202" y="81"/>
                    <a:pt x="191"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8" name="Freeform 17"/>
            <p:cNvSpPr>
              <a:spLocks noEditPoints="1"/>
            </p:cNvSpPr>
            <p:nvPr/>
          </p:nvSpPr>
          <p:spPr bwMode="auto">
            <a:xfrm>
              <a:off x="2755907" y="2720979"/>
              <a:ext cx="2781307" cy="949327"/>
            </a:xfrm>
            <a:custGeom>
              <a:avLst/>
              <a:gdLst>
                <a:gd name="T0" fmla="*/ 598 w 742"/>
                <a:gd name="T1" fmla="*/ 58 h 253"/>
                <a:gd name="T2" fmla="*/ 606 w 742"/>
                <a:gd name="T3" fmla="*/ 17 h 253"/>
                <a:gd name="T4" fmla="*/ 513 w 742"/>
                <a:gd name="T5" fmla="*/ 1 h 253"/>
                <a:gd name="T6" fmla="*/ 607 w 742"/>
                <a:gd name="T7" fmla="*/ 128 h 253"/>
                <a:gd name="T8" fmla="*/ 87 w 742"/>
                <a:gd name="T9" fmla="*/ 156 h 253"/>
                <a:gd name="T10" fmla="*/ 20 w 742"/>
                <a:gd name="T11" fmla="*/ 156 h 253"/>
                <a:gd name="T12" fmla="*/ 9 w 742"/>
                <a:gd name="T13" fmla="*/ 252 h 253"/>
                <a:gd name="T14" fmla="*/ 52 w 742"/>
                <a:gd name="T15" fmla="*/ 226 h 253"/>
                <a:gd name="T16" fmla="*/ 85 w 742"/>
                <a:gd name="T17" fmla="*/ 250 h 253"/>
                <a:gd name="T18" fmla="*/ 99 w 742"/>
                <a:gd name="T19" fmla="*/ 158 h 253"/>
                <a:gd name="T20" fmla="*/ 623 w 742"/>
                <a:gd name="T21" fmla="*/ 156 h 253"/>
                <a:gd name="T22" fmla="*/ 609 w 742"/>
                <a:gd name="T23" fmla="*/ 252 h 253"/>
                <a:gd name="T24" fmla="*/ 659 w 742"/>
                <a:gd name="T25" fmla="*/ 239 h 253"/>
                <a:gd name="T26" fmla="*/ 98 w 742"/>
                <a:gd name="T27" fmla="*/ 96 h 253"/>
                <a:gd name="T28" fmla="*/ 130 w 742"/>
                <a:gd name="T29" fmla="*/ 126 h 253"/>
                <a:gd name="T30" fmla="*/ 58 w 742"/>
                <a:gd name="T31" fmla="*/ 1 h 253"/>
                <a:gd name="T32" fmla="*/ 66 w 742"/>
                <a:gd name="T33" fmla="*/ 23 h 253"/>
                <a:gd name="T34" fmla="*/ 165 w 742"/>
                <a:gd name="T35" fmla="*/ 126 h 253"/>
                <a:gd name="T36" fmla="*/ 149 w 742"/>
                <a:gd name="T37" fmla="*/ 1 h 253"/>
                <a:gd name="T38" fmla="*/ 163 w 742"/>
                <a:gd name="T39" fmla="*/ 128 h 253"/>
                <a:gd name="T40" fmla="*/ 165 w 742"/>
                <a:gd name="T41" fmla="*/ 68 h 253"/>
                <a:gd name="T42" fmla="*/ 484 w 742"/>
                <a:gd name="T43" fmla="*/ 1 h 253"/>
                <a:gd name="T44" fmla="*/ 470 w 742"/>
                <a:gd name="T45" fmla="*/ 128 h 253"/>
                <a:gd name="T46" fmla="*/ 704 w 742"/>
                <a:gd name="T47" fmla="*/ 168 h 253"/>
                <a:gd name="T48" fmla="*/ 738 w 742"/>
                <a:gd name="T49" fmla="*/ 166 h 253"/>
                <a:gd name="T50" fmla="*/ 727 w 742"/>
                <a:gd name="T51" fmla="*/ 226 h 253"/>
                <a:gd name="T52" fmla="*/ 668 w 742"/>
                <a:gd name="T53" fmla="*/ 237 h 253"/>
                <a:gd name="T54" fmla="*/ 673 w 742"/>
                <a:gd name="T55" fmla="*/ 128 h 253"/>
                <a:gd name="T56" fmla="*/ 629 w 742"/>
                <a:gd name="T57" fmla="*/ 3 h 253"/>
                <a:gd name="T58" fmla="*/ 673 w 742"/>
                <a:gd name="T59" fmla="*/ 18 h 253"/>
                <a:gd name="T60" fmla="*/ 168 w 742"/>
                <a:gd name="T61" fmla="*/ 156 h 253"/>
                <a:gd name="T62" fmla="*/ 113 w 742"/>
                <a:gd name="T63" fmla="*/ 249 h 253"/>
                <a:gd name="T64" fmla="*/ 137 w 742"/>
                <a:gd name="T65" fmla="*/ 227 h 253"/>
                <a:gd name="T66" fmla="*/ 211 w 742"/>
                <a:gd name="T67" fmla="*/ 252 h 253"/>
                <a:gd name="T68" fmla="*/ 143 w 742"/>
                <a:gd name="T69" fmla="*/ 214 h 253"/>
                <a:gd name="T70" fmla="*/ 393 w 742"/>
                <a:gd name="T71" fmla="*/ 112 h 253"/>
                <a:gd name="T72" fmla="*/ 375 w 742"/>
                <a:gd name="T73" fmla="*/ 3 h 253"/>
                <a:gd name="T74" fmla="*/ 427 w 742"/>
                <a:gd name="T75" fmla="*/ 213 h 253"/>
                <a:gd name="T76" fmla="*/ 375 w 742"/>
                <a:gd name="T77" fmla="*/ 156 h 253"/>
                <a:gd name="T78" fmla="*/ 389 w 742"/>
                <a:gd name="T79" fmla="*/ 252 h 253"/>
                <a:gd name="T80" fmla="*/ 440 w 742"/>
                <a:gd name="T81" fmla="*/ 252 h 253"/>
                <a:gd name="T82" fmla="*/ 389 w 742"/>
                <a:gd name="T83" fmla="*/ 169 h 253"/>
                <a:gd name="T84" fmla="*/ 300 w 742"/>
                <a:gd name="T85" fmla="*/ 239 h 253"/>
                <a:gd name="T86" fmla="*/ 351 w 742"/>
                <a:gd name="T87" fmla="*/ 197 h 253"/>
                <a:gd name="T88" fmla="*/ 356 w 742"/>
                <a:gd name="T89" fmla="*/ 167 h 253"/>
                <a:gd name="T90" fmla="*/ 286 w 742"/>
                <a:gd name="T91" fmla="*/ 158 h 253"/>
                <a:gd name="T92" fmla="*/ 357 w 742"/>
                <a:gd name="T93" fmla="*/ 250 h 253"/>
                <a:gd name="T94" fmla="*/ 470 w 742"/>
                <a:gd name="T95" fmla="*/ 156 h 253"/>
                <a:gd name="T96" fmla="*/ 484 w 742"/>
                <a:gd name="T97" fmla="*/ 252 h 253"/>
                <a:gd name="T98" fmla="*/ 358 w 742"/>
                <a:gd name="T99" fmla="*/ 42 h 253"/>
                <a:gd name="T100" fmla="*/ 262 w 742"/>
                <a:gd name="T101" fmla="*/ 126 h 253"/>
                <a:gd name="T102" fmla="*/ 279 w 742"/>
                <a:gd name="T103" fmla="*/ 85 h 253"/>
                <a:gd name="T104" fmla="*/ 340 w 742"/>
                <a:gd name="T105" fmla="*/ 43 h 253"/>
                <a:gd name="T106" fmla="*/ 196 w 742"/>
                <a:gd name="T107" fmla="*/ 158 h 253"/>
                <a:gd name="T108" fmla="*/ 227 w 742"/>
                <a:gd name="T109" fmla="*/ 252 h 253"/>
                <a:gd name="T110" fmla="*/ 270 w 742"/>
                <a:gd name="T111" fmla="*/ 169 h 253"/>
                <a:gd name="T112" fmla="*/ 198 w 742"/>
                <a:gd name="T113" fmla="*/ 156 h 253"/>
                <a:gd name="T114" fmla="*/ 540 w 742"/>
                <a:gd name="T115" fmla="*/ 156 h 253"/>
                <a:gd name="T116" fmla="*/ 512 w 742"/>
                <a:gd name="T117" fmla="*/ 251 h 253"/>
                <a:gd name="T118" fmla="*/ 594 w 742"/>
                <a:gd name="T119" fmla="*/ 252 h 253"/>
                <a:gd name="T120" fmla="*/ 565 w 742"/>
                <a:gd name="T121" fmla="*/ 214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42" h="253">
                  <a:moveTo>
                    <a:pt x="531" y="112"/>
                  </a:moveTo>
                  <a:cubicBezTo>
                    <a:pt x="531" y="72"/>
                    <a:pt x="531" y="72"/>
                    <a:pt x="531" y="72"/>
                  </a:cubicBezTo>
                  <a:cubicBezTo>
                    <a:pt x="596" y="72"/>
                    <a:pt x="596" y="72"/>
                    <a:pt x="596" y="72"/>
                  </a:cubicBezTo>
                  <a:cubicBezTo>
                    <a:pt x="598" y="72"/>
                    <a:pt x="598" y="72"/>
                    <a:pt x="598" y="72"/>
                  </a:cubicBezTo>
                  <a:cubicBezTo>
                    <a:pt x="598" y="70"/>
                    <a:pt x="598" y="70"/>
                    <a:pt x="598" y="70"/>
                  </a:cubicBezTo>
                  <a:cubicBezTo>
                    <a:pt x="598" y="58"/>
                    <a:pt x="598" y="58"/>
                    <a:pt x="598" y="58"/>
                  </a:cubicBezTo>
                  <a:cubicBezTo>
                    <a:pt x="598" y="56"/>
                    <a:pt x="598" y="56"/>
                    <a:pt x="598" y="56"/>
                  </a:cubicBezTo>
                  <a:cubicBezTo>
                    <a:pt x="596" y="56"/>
                    <a:pt x="596" y="56"/>
                    <a:pt x="596" y="56"/>
                  </a:cubicBezTo>
                  <a:cubicBezTo>
                    <a:pt x="531" y="56"/>
                    <a:pt x="531" y="56"/>
                    <a:pt x="531" y="56"/>
                  </a:cubicBezTo>
                  <a:cubicBezTo>
                    <a:pt x="531" y="17"/>
                    <a:pt x="531" y="17"/>
                    <a:pt x="531" y="17"/>
                  </a:cubicBezTo>
                  <a:cubicBezTo>
                    <a:pt x="604" y="17"/>
                    <a:pt x="604" y="17"/>
                    <a:pt x="604" y="17"/>
                  </a:cubicBezTo>
                  <a:cubicBezTo>
                    <a:pt x="606" y="17"/>
                    <a:pt x="606" y="17"/>
                    <a:pt x="606" y="17"/>
                  </a:cubicBezTo>
                  <a:cubicBezTo>
                    <a:pt x="606" y="16"/>
                    <a:pt x="606" y="16"/>
                    <a:pt x="606" y="16"/>
                  </a:cubicBezTo>
                  <a:cubicBezTo>
                    <a:pt x="606" y="3"/>
                    <a:pt x="606" y="3"/>
                    <a:pt x="606" y="3"/>
                  </a:cubicBezTo>
                  <a:cubicBezTo>
                    <a:pt x="606" y="1"/>
                    <a:pt x="606" y="1"/>
                    <a:pt x="606" y="1"/>
                  </a:cubicBezTo>
                  <a:cubicBezTo>
                    <a:pt x="604" y="1"/>
                    <a:pt x="604" y="1"/>
                    <a:pt x="604" y="1"/>
                  </a:cubicBezTo>
                  <a:cubicBezTo>
                    <a:pt x="515" y="1"/>
                    <a:pt x="515" y="1"/>
                    <a:pt x="515" y="1"/>
                  </a:cubicBezTo>
                  <a:cubicBezTo>
                    <a:pt x="513" y="1"/>
                    <a:pt x="513" y="1"/>
                    <a:pt x="513" y="1"/>
                  </a:cubicBezTo>
                  <a:cubicBezTo>
                    <a:pt x="513" y="3"/>
                    <a:pt x="513" y="3"/>
                    <a:pt x="513" y="3"/>
                  </a:cubicBezTo>
                  <a:cubicBezTo>
                    <a:pt x="513" y="126"/>
                    <a:pt x="513" y="126"/>
                    <a:pt x="513" y="126"/>
                  </a:cubicBezTo>
                  <a:cubicBezTo>
                    <a:pt x="513" y="128"/>
                    <a:pt x="513" y="128"/>
                    <a:pt x="513" y="128"/>
                  </a:cubicBezTo>
                  <a:cubicBezTo>
                    <a:pt x="515" y="128"/>
                    <a:pt x="515" y="128"/>
                    <a:pt x="515" y="128"/>
                  </a:cubicBezTo>
                  <a:cubicBezTo>
                    <a:pt x="605" y="128"/>
                    <a:pt x="605" y="128"/>
                    <a:pt x="605" y="128"/>
                  </a:cubicBezTo>
                  <a:cubicBezTo>
                    <a:pt x="607" y="128"/>
                    <a:pt x="607" y="128"/>
                    <a:pt x="607" y="128"/>
                  </a:cubicBezTo>
                  <a:cubicBezTo>
                    <a:pt x="607" y="126"/>
                    <a:pt x="607" y="126"/>
                    <a:pt x="607" y="126"/>
                  </a:cubicBezTo>
                  <a:cubicBezTo>
                    <a:pt x="607" y="114"/>
                    <a:pt x="607" y="114"/>
                    <a:pt x="607" y="114"/>
                  </a:cubicBezTo>
                  <a:cubicBezTo>
                    <a:pt x="607" y="112"/>
                    <a:pt x="607" y="112"/>
                    <a:pt x="607" y="112"/>
                  </a:cubicBezTo>
                  <a:cubicBezTo>
                    <a:pt x="605" y="112"/>
                    <a:pt x="605" y="112"/>
                    <a:pt x="605" y="112"/>
                  </a:cubicBezTo>
                  <a:lnTo>
                    <a:pt x="531" y="112"/>
                  </a:lnTo>
                  <a:close/>
                  <a:moveTo>
                    <a:pt x="87" y="156"/>
                  </a:moveTo>
                  <a:cubicBezTo>
                    <a:pt x="86" y="156"/>
                    <a:pt x="86" y="156"/>
                    <a:pt x="86" y="156"/>
                  </a:cubicBezTo>
                  <a:cubicBezTo>
                    <a:pt x="85" y="157"/>
                    <a:pt x="85" y="157"/>
                    <a:pt x="85" y="157"/>
                  </a:cubicBezTo>
                  <a:cubicBezTo>
                    <a:pt x="53" y="205"/>
                    <a:pt x="53" y="205"/>
                    <a:pt x="53" y="205"/>
                  </a:cubicBezTo>
                  <a:cubicBezTo>
                    <a:pt x="21" y="157"/>
                    <a:pt x="21" y="157"/>
                    <a:pt x="21" y="157"/>
                  </a:cubicBezTo>
                  <a:cubicBezTo>
                    <a:pt x="21" y="156"/>
                    <a:pt x="21" y="156"/>
                    <a:pt x="21" y="156"/>
                  </a:cubicBezTo>
                  <a:cubicBezTo>
                    <a:pt x="20" y="156"/>
                    <a:pt x="20" y="156"/>
                    <a:pt x="20" y="156"/>
                  </a:cubicBezTo>
                  <a:cubicBezTo>
                    <a:pt x="9" y="156"/>
                    <a:pt x="9" y="156"/>
                    <a:pt x="9" y="156"/>
                  </a:cubicBezTo>
                  <a:cubicBezTo>
                    <a:pt x="7" y="156"/>
                    <a:pt x="7" y="156"/>
                    <a:pt x="7" y="156"/>
                  </a:cubicBezTo>
                  <a:cubicBezTo>
                    <a:pt x="7" y="158"/>
                    <a:pt x="7" y="158"/>
                    <a:pt x="7" y="158"/>
                  </a:cubicBezTo>
                  <a:cubicBezTo>
                    <a:pt x="7" y="250"/>
                    <a:pt x="7" y="250"/>
                    <a:pt x="7" y="250"/>
                  </a:cubicBezTo>
                  <a:cubicBezTo>
                    <a:pt x="7" y="252"/>
                    <a:pt x="7" y="252"/>
                    <a:pt x="7" y="252"/>
                  </a:cubicBezTo>
                  <a:cubicBezTo>
                    <a:pt x="9" y="252"/>
                    <a:pt x="9" y="252"/>
                    <a:pt x="9" y="252"/>
                  </a:cubicBezTo>
                  <a:cubicBezTo>
                    <a:pt x="19" y="252"/>
                    <a:pt x="19" y="252"/>
                    <a:pt x="19" y="252"/>
                  </a:cubicBezTo>
                  <a:cubicBezTo>
                    <a:pt x="21" y="252"/>
                    <a:pt x="21" y="252"/>
                    <a:pt x="21" y="252"/>
                  </a:cubicBezTo>
                  <a:cubicBezTo>
                    <a:pt x="21" y="250"/>
                    <a:pt x="21" y="250"/>
                    <a:pt x="21" y="250"/>
                  </a:cubicBezTo>
                  <a:cubicBezTo>
                    <a:pt x="21" y="181"/>
                    <a:pt x="21" y="181"/>
                    <a:pt x="21" y="181"/>
                  </a:cubicBezTo>
                  <a:cubicBezTo>
                    <a:pt x="51" y="226"/>
                    <a:pt x="51" y="226"/>
                    <a:pt x="51" y="226"/>
                  </a:cubicBezTo>
                  <a:cubicBezTo>
                    <a:pt x="52" y="226"/>
                    <a:pt x="52" y="226"/>
                    <a:pt x="52" y="226"/>
                  </a:cubicBezTo>
                  <a:cubicBezTo>
                    <a:pt x="53" y="226"/>
                    <a:pt x="53" y="226"/>
                    <a:pt x="53" y="226"/>
                  </a:cubicBezTo>
                  <a:cubicBezTo>
                    <a:pt x="53" y="226"/>
                    <a:pt x="53" y="226"/>
                    <a:pt x="53" y="226"/>
                  </a:cubicBezTo>
                  <a:cubicBezTo>
                    <a:pt x="54" y="226"/>
                    <a:pt x="54" y="226"/>
                    <a:pt x="54" y="226"/>
                  </a:cubicBezTo>
                  <a:cubicBezTo>
                    <a:pt x="55" y="226"/>
                    <a:pt x="55" y="226"/>
                    <a:pt x="55" y="226"/>
                  </a:cubicBezTo>
                  <a:cubicBezTo>
                    <a:pt x="85" y="181"/>
                    <a:pt x="85" y="181"/>
                    <a:pt x="85" y="181"/>
                  </a:cubicBezTo>
                  <a:cubicBezTo>
                    <a:pt x="85" y="250"/>
                    <a:pt x="85" y="250"/>
                    <a:pt x="85" y="250"/>
                  </a:cubicBezTo>
                  <a:cubicBezTo>
                    <a:pt x="85" y="252"/>
                    <a:pt x="85" y="252"/>
                    <a:pt x="85" y="252"/>
                  </a:cubicBezTo>
                  <a:cubicBezTo>
                    <a:pt x="87" y="252"/>
                    <a:pt x="87" y="252"/>
                    <a:pt x="87" y="252"/>
                  </a:cubicBezTo>
                  <a:cubicBezTo>
                    <a:pt x="97" y="252"/>
                    <a:pt x="97" y="252"/>
                    <a:pt x="97" y="252"/>
                  </a:cubicBezTo>
                  <a:cubicBezTo>
                    <a:pt x="99" y="252"/>
                    <a:pt x="99" y="252"/>
                    <a:pt x="99" y="252"/>
                  </a:cubicBezTo>
                  <a:cubicBezTo>
                    <a:pt x="99" y="250"/>
                    <a:pt x="99" y="250"/>
                    <a:pt x="99" y="250"/>
                  </a:cubicBezTo>
                  <a:cubicBezTo>
                    <a:pt x="99" y="158"/>
                    <a:pt x="99" y="158"/>
                    <a:pt x="99" y="158"/>
                  </a:cubicBezTo>
                  <a:cubicBezTo>
                    <a:pt x="99" y="156"/>
                    <a:pt x="99" y="156"/>
                    <a:pt x="99" y="156"/>
                  </a:cubicBezTo>
                  <a:cubicBezTo>
                    <a:pt x="97" y="156"/>
                    <a:pt x="97" y="156"/>
                    <a:pt x="97" y="156"/>
                  </a:cubicBezTo>
                  <a:lnTo>
                    <a:pt x="87" y="156"/>
                  </a:lnTo>
                  <a:close/>
                  <a:moveTo>
                    <a:pt x="623" y="239"/>
                  </a:moveTo>
                  <a:cubicBezTo>
                    <a:pt x="623" y="158"/>
                    <a:pt x="623" y="158"/>
                    <a:pt x="623" y="158"/>
                  </a:cubicBezTo>
                  <a:cubicBezTo>
                    <a:pt x="623" y="156"/>
                    <a:pt x="623" y="156"/>
                    <a:pt x="623" y="156"/>
                  </a:cubicBezTo>
                  <a:cubicBezTo>
                    <a:pt x="621" y="156"/>
                    <a:pt x="621" y="156"/>
                    <a:pt x="621" y="156"/>
                  </a:cubicBezTo>
                  <a:cubicBezTo>
                    <a:pt x="611" y="156"/>
                    <a:pt x="611" y="156"/>
                    <a:pt x="611" y="156"/>
                  </a:cubicBezTo>
                  <a:cubicBezTo>
                    <a:pt x="609" y="156"/>
                    <a:pt x="609" y="156"/>
                    <a:pt x="609" y="156"/>
                  </a:cubicBezTo>
                  <a:cubicBezTo>
                    <a:pt x="609" y="158"/>
                    <a:pt x="609" y="158"/>
                    <a:pt x="609" y="158"/>
                  </a:cubicBezTo>
                  <a:cubicBezTo>
                    <a:pt x="609" y="250"/>
                    <a:pt x="609" y="250"/>
                    <a:pt x="609" y="250"/>
                  </a:cubicBezTo>
                  <a:cubicBezTo>
                    <a:pt x="609" y="252"/>
                    <a:pt x="609" y="252"/>
                    <a:pt x="609" y="252"/>
                  </a:cubicBezTo>
                  <a:cubicBezTo>
                    <a:pt x="611" y="252"/>
                    <a:pt x="611" y="252"/>
                    <a:pt x="611" y="252"/>
                  </a:cubicBezTo>
                  <a:cubicBezTo>
                    <a:pt x="658" y="252"/>
                    <a:pt x="658" y="252"/>
                    <a:pt x="658" y="252"/>
                  </a:cubicBezTo>
                  <a:cubicBezTo>
                    <a:pt x="659" y="252"/>
                    <a:pt x="659" y="252"/>
                    <a:pt x="659" y="252"/>
                  </a:cubicBezTo>
                  <a:cubicBezTo>
                    <a:pt x="659" y="250"/>
                    <a:pt x="659" y="250"/>
                    <a:pt x="659" y="250"/>
                  </a:cubicBezTo>
                  <a:cubicBezTo>
                    <a:pt x="659" y="240"/>
                    <a:pt x="659" y="240"/>
                    <a:pt x="659" y="240"/>
                  </a:cubicBezTo>
                  <a:cubicBezTo>
                    <a:pt x="659" y="239"/>
                    <a:pt x="659" y="239"/>
                    <a:pt x="659" y="239"/>
                  </a:cubicBezTo>
                  <a:cubicBezTo>
                    <a:pt x="658" y="239"/>
                    <a:pt x="658" y="239"/>
                    <a:pt x="658" y="239"/>
                  </a:cubicBezTo>
                  <a:lnTo>
                    <a:pt x="623" y="239"/>
                  </a:lnTo>
                  <a:close/>
                  <a:moveTo>
                    <a:pt x="18" y="128"/>
                  </a:moveTo>
                  <a:cubicBezTo>
                    <a:pt x="19" y="127"/>
                    <a:pt x="19" y="127"/>
                    <a:pt x="19" y="127"/>
                  </a:cubicBezTo>
                  <a:cubicBezTo>
                    <a:pt x="33" y="96"/>
                    <a:pt x="33" y="96"/>
                    <a:pt x="33" y="96"/>
                  </a:cubicBezTo>
                  <a:cubicBezTo>
                    <a:pt x="98" y="96"/>
                    <a:pt x="98" y="96"/>
                    <a:pt x="98" y="96"/>
                  </a:cubicBezTo>
                  <a:cubicBezTo>
                    <a:pt x="112" y="127"/>
                    <a:pt x="112" y="127"/>
                    <a:pt x="112" y="127"/>
                  </a:cubicBezTo>
                  <a:cubicBezTo>
                    <a:pt x="112" y="128"/>
                    <a:pt x="112" y="128"/>
                    <a:pt x="112" y="128"/>
                  </a:cubicBezTo>
                  <a:cubicBezTo>
                    <a:pt x="114" y="128"/>
                    <a:pt x="114" y="128"/>
                    <a:pt x="114" y="128"/>
                  </a:cubicBezTo>
                  <a:cubicBezTo>
                    <a:pt x="129" y="128"/>
                    <a:pt x="129" y="128"/>
                    <a:pt x="129" y="128"/>
                  </a:cubicBezTo>
                  <a:cubicBezTo>
                    <a:pt x="131" y="128"/>
                    <a:pt x="131" y="128"/>
                    <a:pt x="131" y="128"/>
                  </a:cubicBezTo>
                  <a:cubicBezTo>
                    <a:pt x="130" y="126"/>
                    <a:pt x="130" y="126"/>
                    <a:pt x="130" y="126"/>
                  </a:cubicBezTo>
                  <a:cubicBezTo>
                    <a:pt x="74" y="1"/>
                    <a:pt x="74" y="1"/>
                    <a:pt x="74" y="1"/>
                  </a:cubicBezTo>
                  <a:cubicBezTo>
                    <a:pt x="73" y="0"/>
                    <a:pt x="73" y="0"/>
                    <a:pt x="73" y="0"/>
                  </a:cubicBezTo>
                  <a:cubicBezTo>
                    <a:pt x="72" y="0"/>
                    <a:pt x="72" y="0"/>
                    <a:pt x="72" y="0"/>
                  </a:cubicBezTo>
                  <a:cubicBezTo>
                    <a:pt x="59" y="0"/>
                    <a:pt x="59" y="0"/>
                    <a:pt x="59" y="0"/>
                  </a:cubicBezTo>
                  <a:cubicBezTo>
                    <a:pt x="58" y="0"/>
                    <a:pt x="58" y="0"/>
                    <a:pt x="58" y="0"/>
                  </a:cubicBezTo>
                  <a:cubicBezTo>
                    <a:pt x="58" y="1"/>
                    <a:pt x="58" y="1"/>
                    <a:pt x="58" y="1"/>
                  </a:cubicBezTo>
                  <a:cubicBezTo>
                    <a:pt x="1" y="126"/>
                    <a:pt x="1" y="126"/>
                    <a:pt x="1" y="126"/>
                  </a:cubicBezTo>
                  <a:cubicBezTo>
                    <a:pt x="0" y="128"/>
                    <a:pt x="0" y="128"/>
                    <a:pt x="0" y="128"/>
                  </a:cubicBezTo>
                  <a:cubicBezTo>
                    <a:pt x="3" y="128"/>
                    <a:pt x="3" y="128"/>
                    <a:pt x="3" y="128"/>
                  </a:cubicBezTo>
                  <a:cubicBezTo>
                    <a:pt x="17" y="128"/>
                    <a:pt x="17" y="128"/>
                    <a:pt x="17" y="128"/>
                  </a:cubicBezTo>
                  <a:lnTo>
                    <a:pt x="18" y="128"/>
                  </a:lnTo>
                  <a:close/>
                  <a:moveTo>
                    <a:pt x="66" y="23"/>
                  </a:moveTo>
                  <a:cubicBezTo>
                    <a:pt x="91" y="79"/>
                    <a:pt x="91" y="79"/>
                    <a:pt x="91" y="79"/>
                  </a:cubicBezTo>
                  <a:cubicBezTo>
                    <a:pt x="40" y="79"/>
                    <a:pt x="40" y="79"/>
                    <a:pt x="40" y="79"/>
                  </a:cubicBezTo>
                  <a:lnTo>
                    <a:pt x="66" y="23"/>
                  </a:lnTo>
                  <a:close/>
                  <a:moveTo>
                    <a:pt x="163" y="128"/>
                  </a:moveTo>
                  <a:cubicBezTo>
                    <a:pt x="165" y="128"/>
                    <a:pt x="165" y="128"/>
                    <a:pt x="165" y="128"/>
                  </a:cubicBezTo>
                  <a:cubicBezTo>
                    <a:pt x="165" y="126"/>
                    <a:pt x="165" y="126"/>
                    <a:pt x="165" y="126"/>
                  </a:cubicBezTo>
                  <a:cubicBezTo>
                    <a:pt x="165" y="85"/>
                    <a:pt x="165" y="85"/>
                    <a:pt x="165" y="85"/>
                  </a:cubicBezTo>
                  <a:cubicBezTo>
                    <a:pt x="193" y="85"/>
                    <a:pt x="193" y="85"/>
                    <a:pt x="193" y="85"/>
                  </a:cubicBezTo>
                  <a:cubicBezTo>
                    <a:pt x="218" y="85"/>
                    <a:pt x="244" y="72"/>
                    <a:pt x="244" y="42"/>
                  </a:cubicBezTo>
                  <a:cubicBezTo>
                    <a:pt x="244" y="42"/>
                    <a:pt x="244" y="42"/>
                    <a:pt x="244" y="42"/>
                  </a:cubicBezTo>
                  <a:cubicBezTo>
                    <a:pt x="244" y="17"/>
                    <a:pt x="225" y="1"/>
                    <a:pt x="196" y="1"/>
                  </a:cubicBezTo>
                  <a:cubicBezTo>
                    <a:pt x="149" y="1"/>
                    <a:pt x="149" y="1"/>
                    <a:pt x="149" y="1"/>
                  </a:cubicBezTo>
                  <a:cubicBezTo>
                    <a:pt x="148" y="1"/>
                    <a:pt x="148" y="1"/>
                    <a:pt x="148" y="1"/>
                  </a:cubicBezTo>
                  <a:cubicBezTo>
                    <a:pt x="148" y="3"/>
                    <a:pt x="148" y="3"/>
                    <a:pt x="148" y="3"/>
                  </a:cubicBezTo>
                  <a:cubicBezTo>
                    <a:pt x="148" y="126"/>
                    <a:pt x="148" y="126"/>
                    <a:pt x="148" y="126"/>
                  </a:cubicBezTo>
                  <a:cubicBezTo>
                    <a:pt x="148" y="128"/>
                    <a:pt x="148" y="128"/>
                    <a:pt x="148" y="128"/>
                  </a:cubicBezTo>
                  <a:cubicBezTo>
                    <a:pt x="149" y="128"/>
                    <a:pt x="149" y="128"/>
                    <a:pt x="149" y="128"/>
                  </a:cubicBezTo>
                  <a:lnTo>
                    <a:pt x="163" y="128"/>
                  </a:lnTo>
                  <a:close/>
                  <a:moveTo>
                    <a:pt x="165" y="18"/>
                  </a:moveTo>
                  <a:cubicBezTo>
                    <a:pt x="195" y="18"/>
                    <a:pt x="195" y="18"/>
                    <a:pt x="195" y="18"/>
                  </a:cubicBezTo>
                  <a:cubicBezTo>
                    <a:pt x="215" y="18"/>
                    <a:pt x="226" y="27"/>
                    <a:pt x="226" y="43"/>
                  </a:cubicBezTo>
                  <a:cubicBezTo>
                    <a:pt x="226" y="43"/>
                    <a:pt x="226" y="43"/>
                    <a:pt x="226" y="43"/>
                  </a:cubicBezTo>
                  <a:cubicBezTo>
                    <a:pt x="226" y="58"/>
                    <a:pt x="213" y="68"/>
                    <a:pt x="194" y="68"/>
                  </a:cubicBezTo>
                  <a:cubicBezTo>
                    <a:pt x="165" y="68"/>
                    <a:pt x="165" y="68"/>
                    <a:pt x="165" y="68"/>
                  </a:cubicBezTo>
                  <a:lnTo>
                    <a:pt x="165" y="18"/>
                  </a:lnTo>
                  <a:close/>
                  <a:moveTo>
                    <a:pt x="486" y="128"/>
                  </a:moveTo>
                  <a:cubicBezTo>
                    <a:pt x="486" y="126"/>
                    <a:pt x="486" y="126"/>
                    <a:pt x="486" y="126"/>
                  </a:cubicBezTo>
                  <a:cubicBezTo>
                    <a:pt x="486" y="3"/>
                    <a:pt x="486" y="3"/>
                    <a:pt x="486" y="3"/>
                  </a:cubicBezTo>
                  <a:cubicBezTo>
                    <a:pt x="486" y="1"/>
                    <a:pt x="486" y="1"/>
                    <a:pt x="486" y="1"/>
                  </a:cubicBezTo>
                  <a:cubicBezTo>
                    <a:pt x="484" y="1"/>
                    <a:pt x="484" y="1"/>
                    <a:pt x="484" y="1"/>
                  </a:cubicBezTo>
                  <a:cubicBezTo>
                    <a:pt x="470" y="1"/>
                    <a:pt x="470" y="1"/>
                    <a:pt x="470" y="1"/>
                  </a:cubicBezTo>
                  <a:cubicBezTo>
                    <a:pt x="468" y="1"/>
                    <a:pt x="468" y="1"/>
                    <a:pt x="468" y="1"/>
                  </a:cubicBezTo>
                  <a:cubicBezTo>
                    <a:pt x="468" y="3"/>
                    <a:pt x="468" y="3"/>
                    <a:pt x="468" y="3"/>
                  </a:cubicBezTo>
                  <a:cubicBezTo>
                    <a:pt x="468" y="126"/>
                    <a:pt x="468" y="126"/>
                    <a:pt x="468" y="126"/>
                  </a:cubicBezTo>
                  <a:cubicBezTo>
                    <a:pt x="468" y="128"/>
                    <a:pt x="468" y="128"/>
                    <a:pt x="468" y="128"/>
                  </a:cubicBezTo>
                  <a:cubicBezTo>
                    <a:pt x="470" y="128"/>
                    <a:pt x="470" y="128"/>
                    <a:pt x="470" y="128"/>
                  </a:cubicBezTo>
                  <a:cubicBezTo>
                    <a:pt x="484" y="128"/>
                    <a:pt x="484" y="128"/>
                    <a:pt x="484" y="128"/>
                  </a:cubicBezTo>
                  <a:lnTo>
                    <a:pt x="486" y="128"/>
                  </a:lnTo>
                  <a:close/>
                  <a:moveTo>
                    <a:pt x="710" y="197"/>
                  </a:moveTo>
                  <a:cubicBezTo>
                    <a:pt x="690" y="193"/>
                    <a:pt x="686" y="188"/>
                    <a:pt x="686" y="181"/>
                  </a:cubicBezTo>
                  <a:cubicBezTo>
                    <a:pt x="686" y="181"/>
                    <a:pt x="686" y="181"/>
                    <a:pt x="686" y="181"/>
                  </a:cubicBezTo>
                  <a:cubicBezTo>
                    <a:pt x="686" y="173"/>
                    <a:pt x="694" y="168"/>
                    <a:pt x="704" y="168"/>
                  </a:cubicBezTo>
                  <a:cubicBezTo>
                    <a:pt x="714" y="168"/>
                    <a:pt x="722" y="171"/>
                    <a:pt x="730" y="177"/>
                  </a:cubicBezTo>
                  <a:cubicBezTo>
                    <a:pt x="731" y="178"/>
                    <a:pt x="731" y="178"/>
                    <a:pt x="731" y="178"/>
                  </a:cubicBezTo>
                  <a:cubicBezTo>
                    <a:pt x="732" y="177"/>
                    <a:pt x="732" y="177"/>
                    <a:pt x="732" y="177"/>
                  </a:cubicBezTo>
                  <a:cubicBezTo>
                    <a:pt x="738" y="169"/>
                    <a:pt x="738" y="169"/>
                    <a:pt x="738" y="169"/>
                  </a:cubicBezTo>
                  <a:cubicBezTo>
                    <a:pt x="739" y="167"/>
                    <a:pt x="739" y="167"/>
                    <a:pt x="739" y="167"/>
                  </a:cubicBezTo>
                  <a:cubicBezTo>
                    <a:pt x="738" y="166"/>
                    <a:pt x="738" y="166"/>
                    <a:pt x="738" y="166"/>
                  </a:cubicBezTo>
                  <a:cubicBezTo>
                    <a:pt x="728" y="158"/>
                    <a:pt x="718" y="155"/>
                    <a:pt x="705" y="155"/>
                  </a:cubicBezTo>
                  <a:cubicBezTo>
                    <a:pt x="686" y="155"/>
                    <a:pt x="672" y="166"/>
                    <a:pt x="672" y="182"/>
                  </a:cubicBezTo>
                  <a:cubicBezTo>
                    <a:pt x="672" y="182"/>
                    <a:pt x="672" y="182"/>
                    <a:pt x="672" y="182"/>
                  </a:cubicBezTo>
                  <a:cubicBezTo>
                    <a:pt x="672" y="199"/>
                    <a:pt x="685" y="206"/>
                    <a:pt x="705" y="210"/>
                  </a:cubicBezTo>
                  <a:cubicBezTo>
                    <a:pt x="724" y="214"/>
                    <a:pt x="727" y="219"/>
                    <a:pt x="727" y="226"/>
                  </a:cubicBezTo>
                  <a:cubicBezTo>
                    <a:pt x="727" y="226"/>
                    <a:pt x="727" y="226"/>
                    <a:pt x="727" y="226"/>
                  </a:cubicBezTo>
                  <a:cubicBezTo>
                    <a:pt x="727" y="234"/>
                    <a:pt x="720" y="240"/>
                    <a:pt x="709" y="240"/>
                  </a:cubicBezTo>
                  <a:cubicBezTo>
                    <a:pt x="697" y="240"/>
                    <a:pt x="688" y="236"/>
                    <a:pt x="678" y="227"/>
                  </a:cubicBezTo>
                  <a:cubicBezTo>
                    <a:pt x="677" y="226"/>
                    <a:pt x="677" y="226"/>
                    <a:pt x="677" y="226"/>
                  </a:cubicBezTo>
                  <a:cubicBezTo>
                    <a:pt x="676" y="228"/>
                    <a:pt x="676" y="228"/>
                    <a:pt x="676" y="228"/>
                  </a:cubicBezTo>
                  <a:cubicBezTo>
                    <a:pt x="669" y="235"/>
                    <a:pt x="669" y="235"/>
                    <a:pt x="669" y="235"/>
                  </a:cubicBezTo>
                  <a:cubicBezTo>
                    <a:pt x="668" y="237"/>
                    <a:pt x="668" y="237"/>
                    <a:pt x="668" y="237"/>
                  </a:cubicBezTo>
                  <a:cubicBezTo>
                    <a:pt x="669" y="238"/>
                    <a:pt x="669" y="238"/>
                    <a:pt x="669" y="238"/>
                  </a:cubicBezTo>
                  <a:cubicBezTo>
                    <a:pt x="681" y="248"/>
                    <a:pt x="693" y="253"/>
                    <a:pt x="708" y="253"/>
                  </a:cubicBezTo>
                  <a:cubicBezTo>
                    <a:pt x="728" y="253"/>
                    <a:pt x="742" y="242"/>
                    <a:pt x="742" y="225"/>
                  </a:cubicBezTo>
                  <a:cubicBezTo>
                    <a:pt x="742" y="225"/>
                    <a:pt x="742" y="225"/>
                    <a:pt x="742" y="225"/>
                  </a:cubicBezTo>
                  <a:cubicBezTo>
                    <a:pt x="742" y="210"/>
                    <a:pt x="732" y="202"/>
                    <a:pt x="710" y="197"/>
                  </a:cubicBezTo>
                  <a:close/>
                  <a:moveTo>
                    <a:pt x="673" y="128"/>
                  </a:moveTo>
                  <a:cubicBezTo>
                    <a:pt x="712" y="128"/>
                    <a:pt x="741" y="102"/>
                    <a:pt x="741" y="65"/>
                  </a:cubicBezTo>
                  <a:cubicBezTo>
                    <a:pt x="741" y="64"/>
                    <a:pt x="741" y="64"/>
                    <a:pt x="741" y="64"/>
                  </a:cubicBezTo>
                  <a:cubicBezTo>
                    <a:pt x="741" y="28"/>
                    <a:pt x="712" y="1"/>
                    <a:pt x="673" y="1"/>
                  </a:cubicBezTo>
                  <a:cubicBezTo>
                    <a:pt x="630" y="1"/>
                    <a:pt x="630" y="1"/>
                    <a:pt x="630" y="1"/>
                  </a:cubicBezTo>
                  <a:cubicBezTo>
                    <a:pt x="629" y="1"/>
                    <a:pt x="629" y="1"/>
                    <a:pt x="629" y="1"/>
                  </a:cubicBezTo>
                  <a:cubicBezTo>
                    <a:pt x="629" y="3"/>
                    <a:pt x="629" y="3"/>
                    <a:pt x="629" y="3"/>
                  </a:cubicBezTo>
                  <a:cubicBezTo>
                    <a:pt x="629" y="126"/>
                    <a:pt x="629" y="126"/>
                    <a:pt x="629" y="126"/>
                  </a:cubicBezTo>
                  <a:cubicBezTo>
                    <a:pt x="629" y="128"/>
                    <a:pt x="629" y="128"/>
                    <a:pt x="629" y="128"/>
                  </a:cubicBezTo>
                  <a:cubicBezTo>
                    <a:pt x="630" y="128"/>
                    <a:pt x="630" y="128"/>
                    <a:pt x="630" y="128"/>
                  </a:cubicBezTo>
                  <a:lnTo>
                    <a:pt x="673" y="128"/>
                  </a:lnTo>
                  <a:close/>
                  <a:moveTo>
                    <a:pt x="646" y="18"/>
                  </a:moveTo>
                  <a:cubicBezTo>
                    <a:pt x="673" y="18"/>
                    <a:pt x="673" y="18"/>
                    <a:pt x="673" y="18"/>
                  </a:cubicBezTo>
                  <a:cubicBezTo>
                    <a:pt x="702" y="18"/>
                    <a:pt x="723" y="37"/>
                    <a:pt x="723" y="65"/>
                  </a:cubicBezTo>
                  <a:cubicBezTo>
                    <a:pt x="723" y="65"/>
                    <a:pt x="723" y="65"/>
                    <a:pt x="723" y="65"/>
                  </a:cubicBezTo>
                  <a:cubicBezTo>
                    <a:pt x="723" y="93"/>
                    <a:pt x="702" y="112"/>
                    <a:pt x="673" y="112"/>
                  </a:cubicBezTo>
                  <a:cubicBezTo>
                    <a:pt x="646" y="112"/>
                    <a:pt x="646" y="112"/>
                    <a:pt x="646" y="112"/>
                  </a:cubicBezTo>
                  <a:lnTo>
                    <a:pt x="646" y="18"/>
                  </a:lnTo>
                  <a:close/>
                  <a:moveTo>
                    <a:pt x="168" y="156"/>
                  </a:moveTo>
                  <a:cubicBezTo>
                    <a:pt x="167" y="155"/>
                    <a:pt x="167" y="155"/>
                    <a:pt x="167" y="155"/>
                  </a:cubicBezTo>
                  <a:cubicBezTo>
                    <a:pt x="166" y="155"/>
                    <a:pt x="166" y="155"/>
                    <a:pt x="166" y="155"/>
                  </a:cubicBezTo>
                  <a:cubicBezTo>
                    <a:pt x="156" y="155"/>
                    <a:pt x="156" y="155"/>
                    <a:pt x="156" y="155"/>
                  </a:cubicBezTo>
                  <a:cubicBezTo>
                    <a:pt x="155" y="155"/>
                    <a:pt x="155" y="155"/>
                    <a:pt x="155" y="155"/>
                  </a:cubicBezTo>
                  <a:cubicBezTo>
                    <a:pt x="155" y="156"/>
                    <a:pt x="155" y="156"/>
                    <a:pt x="155" y="156"/>
                  </a:cubicBezTo>
                  <a:cubicBezTo>
                    <a:pt x="113" y="249"/>
                    <a:pt x="113" y="249"/>
                    <a:pt x="113" y="249"/>
                  </a:cubicBezTo>
                  <a:cubicBezTo>
                    <a:pt x="112" y="252"/>
                    <a:pt x="112" y="252"/>
                    <a:pt x="112" y="252"/>
                  </a:cubicBezTo>
                  <a:cubicBezTo>
                    <a:pt x="114" y="252"/>
                    <a:pt x="114" y="252"/>
                    <a:pt x="114" y="252"/>
                  </a:cubicBezTo>
                  <a:cubicBezTo>
                    <a:pt x="125" y="252"/>
                    <a:pt x="125" y="252"/>
                    <a:pt x="125" y="252"/>
                  </a:cubicBezTo>
                  <a:cubicBezTo>
                    <a:pt x="126" y="252"/>
                    <a:pt x="126" y="252"/>
                    <a:pt x="126" y="252"/>
                  </a:cubicBezTo>
                  <a:cubicBezTo>
                    <a:pt x="127" y="251"/>
                    <a:pt x="127" y="251"/>
                    <a:pt x="127" y="251"/>
                  </a:cubicBezTo>
                  <a:cubicBezTo>
                    <a:pt x="137" y="227"/>
                    <a:pt x="137" y="227"/>
                    <a:pt x="137" y="227"/>
                  </a:cubicBezTo>
                  <a:cubicBezTo>
                    <a:pt x="185" y="227"/>
                    <a:pt x="185" y="227"/>
                    <a:pt x="185" y="227"/>
                  </a:cubicBezTo>
                  <a:cubicBezTo>
                    <a:pt x="195" y="251"/>
                    <a:pt x="195" y="251"/>
                    <a:pt x="195" y="251"/>
                  </a:cubicBezTo>
                  <a:cubicBezTo>
                    <a:pt x="196" y="252"/>
                    <a:pt x="196" y="252"/>
                    <a:pt x="196" y="252"/>
                  </a:cubicBezTo>
                  <a:cubicBezTo>
                    <a:pt x="197" y="252"/>
                    <a:pt x="197" y="252"/>
                    <a:pt x="197" y="252"/>
                  </a:cubicBezTo>
                  <a:cubicBezTo>
                    <a:pt x="208" y="252"/>
                    <a:pt x="208" y="252"/>
                    <a:pt x="208" y="252"/>
                  </a:cubicBezTo>
                  <a:cubicBezTo>
                    <a:pt x="211" y="252"/>
                    <a:pt x="211" y="252"/>
                    <a:pt x="211" y="252"/>
                  </a:cubicBezTo>
                  <a:cubicBezTo>
                    <a:pt x="210" y="249"/>
                    <a:pt x="210" y="249"/>
                    <a:pt x="210" y="249"/>
                  </a:cubicBezTo>
                  <a:lnTo>
                    <a:pt x="168" y="156"/>
                  </a:lnTo>
                  <a:close/>
                  <a:moveTo>
                    <a:pt x="143" y="214"/>
                  </a:moveTo>
                  <a:cubicBezTo>
                    <a:pt x="161" y="174"/>
                    <a:pt x="161" y="174"/>
                    <a:pt x="161" y="174"/>
                  </a:cubicBezTo>
                  <a:cubicBezTo>
                    <a:pt x="179" y="214"/>
                    <a:pt x="179" y="214"/>
                    <a:pt x="179" y="214"/>
                  </a:cubicBezTo>
                  <a:lnTo>
                    <a:pt x="143" y="214"/>
                  </a:lnTo>
                  <a:close/>
                  <a:moveTo>
                    <a:pt x="449" y="128"/>
                  </a:moveTo>
                  <a:cubicBezTo>
                    <a:pt x="449" y="126"/>
                    <a:pt x="449" y="126"/>
                    <a:pt x="449" y="126"/>
                  </a:cubicBezTo>
                  <a:cubicBezTo>
                    <a:pt x="449" y="114"/>
                    <a:pt x="449" y="114"/>
                    <a:pt x="449" y="114"/>
                  </a:cubicBezTo>
                  <a:cubicBezTo>
                    <a:pt x="449" y="112"/>
                    <a:pt x="449" y="112"/>
                    <a:pt x="449" y="112"/>
                  </a:cubicBezTo>
                  <a:cubicBezTo>
                    <a:pt x="447" y="112"/>
                    <a:pt x="447" y="112"/>
                    <a:pt x="447" y="112"/>
                  </a:cubicBezTo>
                  <a:cubicBezTo>
                    <a:pt x="393" y="112"/>
                    <a:pt x="393" y="112"/>
                    <a:pt x="393" y="112"/>
                  </a:cubicBezTo>
                  <a:cubicBezTo>
                    <a:pt x="393" y="3"/>
                    <a:pt x="393" y="3"/>
                    <a:pt x="393" y="3"/>
                  </a:cubicBezTo>
                  <a:cubicBezTo>
                    <a:pt x="393" y="1"/>
                    <a:pt x="393" y="1"/>
                    <a:pt x="393" y="1"/>
                  </a:cubicBezTo>
                  <a:cubicBezTo>
                    <a:pt x="391" y="1"/>
                    <a:pt x="391" y="1"/>
                    <a:pt x="391" y="1"/>
                  </a:cubicBezTo>
                  <a:cubicBezTo>
                    <a:pt x="377" y="1"/>
                    <a:pt x="377" y="1"/>
                    <a:pt x="377" y="1"/>
                  </a:cubicBezTo>
                  <a:cubicBezTo>
                    <a:pt x="375" y="1"/>
                    <a:pt x="375" y="1"/>
                    <a:pt x="375" y="1"/>
                  </a:cubicBezTo>
                  <a:cubicBezTo>
                    <a:pt x="375" y="3"/>
                    <a:pt x="375" y="3"/>
                    <a:pt x="375" y="3"/>
                  </a:cubicBezTo>
                  <a:cubicBezTo>
                    <a:pt x="375" y="126"/>
                    <a:pt x="375" y="126"/>
                    <a:pt x="375" y="126"/>
                  </a:cubicBezTo>
                  <a:cubicBezTo>
                    <a:pt x="375" y="128"/>
                    <a:pt x="375" y="128"/>
                    <a:pt x="375" y="128"/>
                  </a:cubicBezTo>
                  <a:cubicBezTo>
                    <a:pt x="377" y="128"/>
                    <a:pt x="377" y="128"/>
                    <a:pt x="377" y="128"/>
                  </a:cubicBezTo>
                  <a:cubicBezTo>
                    <a:pt x="447" y="128"/>
                    <a:pt x="447" y="128"/>
                    <a:pt x="447" y="128"/>
                  </a:cubicBezTo>
                  <a:lnTo>
                    <a:pt x="449" y="128"/>
                  </a:lnTo>
                  <a:close/>
                  <a:moveTo>
                    <a:pt x="427" y="213"/>
                  </a:moveTo>
                  <a:cubicBezTo>
                    <a:pt x="442" y="210"/>
                    <a:pt x="451" y="199"/>
                    <a:pt x="451" y="185"/>
                  </a:cubicBezTo>
                  <a:cubicBezTo>
                    <a:pt x="451" y="185"/>
                    <a:pt x="451" y="185"/>
                    <a:pt x="451" y="185"/>
                  </a:cubicBezTo>
                  <a:cubicBezTo>
                    <a:pt x="451" y="177"/>
                    <a:pt x="448" y="171"/>
                    <a:pt x="444" y="166"/>
                  </a:cubicBezTo>
                  <a:cubicBezTo>
                    <a:pt x="437" y="159"/>
                    <a:pt x="428" y="156"/>
                    <a:pt x="416" y="156"/>
                  </a:cubicBezTo>
                  <a:cubicBezTo>
                    <a:pt x="376" y="156"/>
                    <a:pt x="376" y="156"/>
                    <a:pt x="376" y="156"/>
                  </a:cubicBezTo>
                  <a:cubicBezTo>
                    <a:pt x="375" y="156"/>
                    <a:pt x="375" y="156"/>
                    <a:pt x="375" y="156"/>
                  </a:cubicBezTo>
                  <a:cubicBezTo>
                    <a:pt x="375" y="158"/>
                    <a:pt x="375" y="158"/>
                    <a:pt x="375" y="158"/>
                  </a:cubicBezTo>
                  <a:cubicBezTo>
                    <a:pt x="375" y="250"/>
                    <a:pt x="375" y="250"/>
                    <a:pt x="375" y="250"/>
                  </a:cubicBezTo>
                  <a:cubicBezTo>
                    <a:pt x="375" y="252"/>
                    <a:pt x="375" y="252"/>
                    <a:pt x="375" y="252"/>
                  </a:cubicBezTo>
                  <a:cubicBezTo>
                    <a:pt x="376" y="252"/>
                    <a:pt x="376" y="252"/>
                    <a:pt x="376" y="252"/>
                  </a:cubicBezTo>
                  <a:cubicBezTo>
                    <a:pt x="387" y="252"/>
                    <a:pt x="387" y="252"/>
                    <a:pt x="387" y="252"/>
                  </a:cubicBezTo>
                  <a:cubicBezTo>
                    <a:pt x="389" y="252"/>
                    <a:pt x="389" y="252"/>
                    <a:pt x="389" y="252"/>
                  </a:cubicBezTo>
                  <a:cubicBezTo>
                    <a:pt x="389" y="250"/>
                    <a:pt x="389" y="250"/>
                    <a:pt x="389" y="250"/>
                  </a:cubicBezTo>
                  <a:cubicBezTo>
                    <a:pt x="389" y="216"/>
                    <a:pt x="389" y="216"/>
                    <a:pt x="389" y="216"/>
                  </a:cubicBezTo>
                  <a:cubicBezTo>
                    <a:pt x="412" y="216"/>
                    <a:pt x="412" y="216"/>
                    <a:pt x="412" y="216"/>
                  </a:cubicBezTo>
                  <a:cubicBezTo>
                    <a:pt x="438" y="251"/>
                    <a:pt x="438" y="251"/>
                    <a:pt x="438" y="251"/>
                  </a:cubicBezTo>
                  <a:cubicBezTo>
                    <a:pt x="439" y="252"/>
                    <a:pt x="439" y="252"/>
                    <a:pt x="439" y="252"/>
                  </a:cubicBezTo>
                  <a:cubicBezTo>
                    <a:pt x="440" y="252"/>
                    <a:pt x="440" y="252"/>
                    <a:pt x="440" y="252"/>
                  </a:cubicBezTo>
                  <a:cubicBezTo>
                    <a:pt x="453" y="252"/>
                    <a:pt x="453" y="252"/>
                    <a:pt x="453" y="252"/>
                  </a:cubicBezTo>
                  <a:cubicBezTo>
                    <a:pt x="456" y="252"/>
                    <a:pt x="456" y="252"/>
                    <a:pt x="456" y="252"/>
                  </a:cubicBezTo>
                  <a:cubicBezTo>
                    <a:pt x="454" y="249"/>
                    <a:pt x="454" y="249"/>
                    <a:pt x="454" y="249"/>
                  </a:cubicBezTo>
                  <a:lnTo>
                    <a:pt x="427" y="213"/>
                  </a:lnTo>
                  <a:close/>
                  <a:moveTo>
                    <a:pt x="389" y="203"/>
                  </a:moveTo>
                  <a:cubicBezTo>
                    <a:pt x="389" y="169"/>
                    <a:pt x="389" y="169"/>
                    <a:pt x="389" y="169"/>
                  </a:cubicBezTo>
                  <a:cubicBezTo>
                    <a:pt x="415" y="169"/>
                    <a:pt x="415" y="169"/>
                    <a:pt x="415" y="169"/>
                  </a:cubicBezTo>
                  <a:cubicBezTo>
                    <a:pt x="429" y="169"/>
                    <a:pt x="437" y="175"/>
                    <a:pt x="437" y="185"/>
                  </a:cubicBezTo>
                  <a:cubicBezTo>
                    <a:pt x="437" y="186"/>
                    <a:pt x="437" y="186"/>
                    <a:pt x="437" y="186"/>
                  </a:cubicBezTo>
                  <a:cubicBezTo>
                    <a:pt x="437" y="196"/>
                    <a:pt x="428" y="203"/>
                    <a:pt x="415" y="203"/>
                  </a:cubicBezTo>
                  <a:lnTo>
                    <a:pt x="389" y="203"/>
                  </a:lnTo>
                  <a:close/>
                  <a:moveTo>
                    <a:pt x="300" y="239"/>
                  </a:moveTo>
                  <a:cubicBezTo>
                    <a:pt x="300" y="210"/>
                    <a:pt x="300" y="210"/>
                    <a:pt x="300" y="210"/>
                  </a:cubicBezTo>
                  <a:cubicBezTo>
                    <a:pt x="349" y="210"/>
                    <a:pt x="349" y="210"/>
                    <a:pt x="349" y="210"/>
                  </a:cubicBezTo>
                  <a:cubicBezTo>
                    <a:pt x="351" y="210"/>
                    <a:pt x="351" y="210"/>
                    <a:pt x="351" y="210"/>
                  </a:cubicBezTo>
                  <a:cubicBezTo>
                    <a:pt x="351" y="208"/>
                    <a:pt x="351" y="208"/>
                    <a:pt x="351" y="208"/>
                  </a:cubicBezTo>
                  <a:cubicBezTo>
                    <a:pt x="351" y="199"/>
                    <a:pt x="351" y="199"/>
                    <a:pt x="351" y="199"/>
                  </a:cubicBezTo>
                  <a:cubicBezTo>
                    <a:pt x="351" y="197"/>
                    <a:pt x="351" y="197"/>
                    <a:pt x="351" y="197"/>
                  </a:cubicBezTo>
                  <a:cubicBezTo>
                    <a:pt x="349" y="197"/>
                    <a:pt x="349" y="197"/>
                    <a:pt x="349" y="197"/>
                  </a:cubicBezTo>
                  <a:cubicBezTo>
                    <a:pt x="300" y="197"/>
                    <a:pt x="300" y="197"/>
                    <a:pt x="300" y="197"/>
                  </a:cubicBezTo>
                  <a:cubicBezTo>
                    <a:pt x="300" y="169"/>
                    <a:pt x="300" y="169"/>
                    <a:pt x="300" y="169"/>
                  </a:cubicBezTo>
                  <a:cubicBezTo>
                    <a:pt x="355" y="169"/>
                    <a:pt x="355" y="169"/>
                    <a:pt x="355" y="169"/>
                  </a:cubicBezTo>
                  <a:cubicBezTo>
                    <a:pt x="356" y="169"/>
                    <a:pt x="356" y="169"/>
                    <a:pt x="356" y="169"/>
                  </a:cubicBezTo>
                  <a:cubicBezTo>
                    <a:pt x="356" y="167"/>
                    <a:pt x="356" y="167"/>
                    <a:pt x="356" y="167"/>
                  </a:cubicBezTo>
                  <a:cubicBezTo>
                    <a:pt x="356" y="158"/>
                    <a:pt x="356" y="158"/>
                    <a:pt x="356" y="158"/>
                  </a:cubicBezTo>
                  <a:cubicBezTo>
                    <a:pt x="356" y="156"/>
                    <a:pt x="356" y="156"/>
                    <a:pt x="356" y="156"/>
                  </a:cubicBezTo>
                  <a:cubicBezTo>
                    <a:pt x="355" y="156"/>
                    <a:pt x="355" y="156"/>
                    <a:pt x="355" y="156"/>
                  </a:cubicBezTo>
                  <a:cubicBezTo>
                    <a:pt x="288" y="156"/>
                    <a:pt x="288" y="156"/>
                    <a:pt x="288" y="156"/>
                  </a:cubicBezTo>
                  <a:cubicBezTo>
                    <a:pt x="286" y="156"/>
                    <a:pt x="286" y="156"/>
                    <a:pt x="286" y="156"/>
                  </a:cubicBezTo>
                  <a:cubicBezTo>
                    <a:pt x="286" y="158"/>
                    <a:pt x="286" y="158"/>
                    <a:pt x="286" y="158"/>
                  </a:cubicBezTo>
                  <a:cubicBezTo>
                    <a:pt x="286" y="250"/>
                    <a:pt x="286" y="250"/>
                    <a:pt x="286" y="250"/>
                  </a:cubicBezTo>
                  <a:cubicBezTo>
                    <a:pt x="286" y="252"/>
                    <a:pt x="286" y="252"/>
                    <a:pt x="286" y="252"/>
                  </a:cubicBezTo>
                  <a:cubicBezTo>
                    <a:pt x="288" y="252"/>
                    <a:pt x="288" y="252"/>
                    <a:pt x="288" y="252"/>
                  </a:cubicBezTo>
                  <a:cubicBezTo>
                    <a:pt x="355" y="252"/>
                    <a:pt x="355" y="252"/>
                    <a:pt x="355" y="252"/>
                  </a:cubicBezTo>
                  <a:cubicBezTo>
                    <a:pt x="357" y="252"/>
                    <a:pt x="357" y="252"/>
                    <a:pt x="357" y="252"/>
                  </a:cubicBezTo>
                  <a:cubicBezTo>
                    <a:pt x="357" y="250"/>
                    <a:pt x="357" y="250"/>
                    <a:pt x="357" y="250"/>
                  </a:cubicBezTo>
                  <a:cubicBezTo>
                    <a:pt x="357" y="240"/>
                    <a:pt x="357" y="240"/>
                    <a:pt x="357" y="240"/>
                  </a:cubicBezTo>
                  <a:cubicBezTo>
                    <a:pt x="357" y="239"/>
                    <a:pt x="357" y="239"/>
                    <a:pt x="357" y="239"/>
                  </a:cubicBezTo>
                  <a:cubicBezTo>
                    <a:pt x="355" y="239"/>
                    <a:pt x="355" y="239"/>
                    <a:pt x="355" y="239"/>
                  </a:cubicBezTo>
                  <a:lnTo>
                    <a:pt x="300" y="239"/>
                  </a:lnTo>
                  <a:close/>
                  <a:moveTo>
                    <a:pt x="472" y="156"/>
                  </a:moveTo>
                  <a:cubicBezTo>
                    <a:pt x="470" y="156"/>
                    <a:pt x="470" y="156"/>
                    <a:pt x="470" y="156"/>
                  </a:cubicBezTo>
                  <a:cubicBezTo>
                    <a:pt x="470" y="158"/>
                    <a:pt x="470" y="158"/>
                    <a:pt x="470" y="158"/>
                  </a:cubicBezTo>
                  <a:cubicBezTo>
                    <a:pt x="470" y="250"/>
                    <a:pt x="470" y="250"/>
                    <a:pt x="470" y="250"/>
                  </a:cubicBezTo>
                  <a:cubicBezTo>
                    <a:pt x="470" y="252"/>
                    <a:pt x="470" y="252"/>
                    <a:pt x="470" y="252"/>
                  </a:cubicBezTo>
                  <a:cubicBezTo>
                    <a:pt x="472" y="252"/>
                    <a:pt x="472" y="252"/>
                    <a:pt x="472" y="252"/>
                  </a:cubicBezTo>
                  <a:cubicBezTo>
                    <a:pt x="482" y="252"/>
                    <a:pt x="482" y="252"/>
                    <a:pt x="482" y="252"/>
                  </a:cubicBezTo>
                  <a:cubicBezTo>
                    <a:pt x="484" y="252"/>
                    <a:pt x="484" y="252"/>
                    <a:pt x="484" y="252"/>
                  </a:cubicBezTo>
                  <a:cubicBezTo>
                    <a:pt x="484" y="250"/>
                    <a:pt x="484" y="250"/>
                    <a:pt x="484" y="250"/>
                  </a:cubicBezTo>
                  <a:cubicBezTo>
                    <a:pt x="484" y="158"/>
                    <a:pt x="484" y="158"/>
                    <a:pt x="484" y="158"/>
                  </a:cubicBezTo>
                  <a:cubicBezTo>
                    <a:pt x="484" y="156"/>
                    <a:pt x="484" y="156"/>
                    <a:pt x="484" y="156"/>
                  </a:cubicBezTo>
                  <a:cubicBezTo>
                    <a:pt x="482" y="156"/>
                    <a:pt x="482" y="156"/>
                    <a:pt x="482" y="156"/>
                  </a:cubicBezTo>
                  <a:lnTo>
                    <a:pt x="472" y="156"/>
                  </a:lnTo>
                  <a:close/>
                  <a:moveTo>
                    <a:pt x="358" y="42"/>
                  </a:moveTo>
                  <a:cubicBezTo>
                    <a:pt x="358" y="42"/>
                    <a:pt x="358" y="42"/>
                    <a:pt x="358" y="42"/>
                  </a:cubicBezTo>
                  <a:cubicBezTo>
                    <a:pt x="358" y="17"/>
                    <a:pt x="339" y="1"/>
                    <a:pt x="310" y="1"/>
                  </a:cubicBezTo>
                  <a:cubicBezTo>
                    <a:pt x="263" y="1"/>
                    <a:pt x="263" y="1"/>
                    <a:pt x="263" y="1"/>
                  </a:cubicBezTo>
                  <a:cubicBezTo>
                    <a:pt x="262" y="1"/>
                    <a:pt x="262" y="1"/>
                    <a:pt x="262" y="1"/>
                  </a:cubicBezTo>
                  <a:cubicBezTo>
                    <a:pt x="262" y="3"/>
                    <a:pt x="262" y="3"/>
                    <a:pt x="262" y="3"/>
                  </a:cubicBezTo>
                  <a:cubicBezTo>
                    <a:pt x="262" y="126"/>
                    <a:pt x="262" y="126"/>
                    <a:pt x="262" y="126"/>
                  </a:cubicBezTo>
                  <a:cubicBezTo>
                    <a:pt x="262" y="128"/>
                    <a:pt x="262" y="128"/>
                    <a:pt x="262" y="128"/>
                  </a:cubicBezTo>
                  <a:cubicBezTo>
                    <a:pt x="263" y="128"/>
                    <a:pt x="263" y="128"/>
                    <a:pt x="263" y="128"/>
                  </a:cubicBezTo>
                  <a:cubicBezTo>
                    <a:pt x="277" y="128"/>
                    <a:pt x="277" y="128"/>
                    <a:pt x="277" y="128"/>
                  </a:cubicBezTo>
                  <a:cubicBezTo>
                    <a:pt x="279" y="128"/>
                    <a:pt x="279" y="128"/>
                    <a:pt x="279" y="128"/>
                  </a:cubicBezTo>
                  <a:cubicBezTo>
                    <a:pt x="279" y="126"/>
                    <a:pt x="279" y="126"/>
                    <a:pt x="279" y="126"/>
                  </a:cubicBezTo>
                  <a:cubicBezTo>
                    <a:pt x="279" y="85"/>
                    <a:pt x="279" y="85"/>
                    <a:pt x="279" y="85"/>
                  </a:cubicBezTo>
                  <a:cubicBezTo>
                    <a:pt x="307" y="85"/>
                    <a:pt x="307" y="85"/>
                    <a:pt x="307" y="85"/>
                  </a:cubicBezTo>
                  <a:cubicBezTo>
                    <a:pt x="332" y="85"/>
                    <a:pt x="358" y="72"/>
                    <a:pt x="358" y="42"/>
                  </a:cubicBezTo>
                  <a:close/>
                  <a:moveTo>
                    <a:pt x="279" y="18"/>
                  </a:moveTo>
                  <a:cubicBezTo>
                    <a:pt x="309" y="18"/>
                    <a:pt x="309" y="18"/>
                    <a:pt x="309" y="18"/>
                  </a:cubicBezTo>
                  <a:cubicBezTo>
                    <a:pt x="329" y="18"/>
                    <a:pt x="340" y="27"/>
                    <a:pt x="340" y="43"/>
                  </a:cubicBezTo>
                  <a:cubicBezTo>
                    <a:pt x="340" y="43"/>
                    <a:pt x="340" y="43"/>
                    <a:pt x="340" y="43"/>
                  </a:cubicBezTo>
                  <a:cubicBezTo>
                    <a:pt x="340" y="58"/>
                    <a:pt x="327" y="68"/>
                    <a:pt x="308" y="68"/>
                  </a:cubicBezTo>
                  <a:cubicBezTo>
                    <a:pt x="279" y="68"/>
                    <a:pt x="279" y="68"/>
                    <a:pt x="279" y="68"/>
                  </a:cubicBezTo>
                  <a:lnTo>
                    <a:pt x="279" y="18"/>
                  </a:lnTo>
                  <a:close/>
                  <a:moveTo>
                    <a:pt x="198" y="156"/>
                  </a:moveTo>
                  <a:cubicBezTo>
                    <a:pt x="196" y="156"/>
                    <a:pt x="196" y="156"/>
                    <a:pt x="196" y="156"/>
                  </a:cubicBezTo>
                  <a:cubicBezTo>
                    <a:pt x="196" y="158"/>
                    <a:pt x="196" y="158"/>
                    <a:pt x="196" y="158"/>
                  </a:cubicBezTo>
                  <a:cubicBezTo>
                    <a:pt x="196" y="167"/>
                    <a:pt x="196" y="167"/>
                    <a:pt x="196" y="167"/>
                  </a:cubicBezTo>
                  <a:cubicBezTo>
                    <a:pt x="196" y="169"/>
                    <a:pt x="196" y="169"/>
                    <a:pt x="196" y="169"/>
                  </a:cubicBezTo>
                  <a:cubicBezTo>
                    <a:pt x="198" y="169"/>
                    <a:pt x="198" y="169"/>
                    <a:pt x="198" y="169"/>
                  </a:cubicBezTo>
                  <a:cubicBezTo>
                    <a:pt x="227" y="169"/>
                    <a:pt x="227" y="169"/>
                    <a:pt x="227" y="169"/>
                  </a:cubicBezTo>
                  <a:cubicBezTo>
                    <a:pt x="227" y="250"/>
                    <a:pt x="227" y="250"/>
                    <a:pt x="227" y="250"/>
                  </a:cubicBezTo>
                  <a:cubicBezTo>
                    <a:pt x="227" y="252"/>
                    <a:pt x="227" y="252"/>
                    <a:pt x="227" y="252"/>
                  </a:cubicBezTo>
                  <a:cubicBezTo>
                    <a:pt x="229" y="252"/>
                    <a:pt x="229" y="252"/>
                    <a:pt x="229" y="252"/>
                  </a:cubicBezTo>
                  <a:cubicBezTo>
                    <a:pt x="239" y="252"/>
                    <a:pt x="239" y="252"/>
                    <a:pt x="239" y="252"/>
                  </a:cubicBezTo>
                  <a:cubicBezTo>
                    <a:pt x="241" y="252"/>
                    <a:pt x="241" y="252"/>
                    <a:pt x="241" y="252"/>
                  </a:cubicBezTo>
                  <a:cubicBezTo>
                    <a:pt x="241" y="250"/>
                    <a:pt x="241" y="250"/>
                    <a:pt x="241" y="250"/>
                  </a:cubicBezTo>
                  <a:cubicBezTo>
                    <a:pt x="241" y="169"/>
                    <a:pt x="241" y="169"/>
                    <a:pt x="241" y="169"/>
                  </a:cubicBezTo>
                  <a:cubicBezTo>
                    <a:pt x="270" y="169"/>
                    <a:pt x="270" y="169"/>
                    <a:pt x="270" y="169"/>
                  </a:cubicBezTo>
                  <a:cubicBezTo>
                    <a:pt x="272" y="169"/>
                    <a:pt x="272" y="169"/>
                    <a:pt x="272" y="169"/>
                  </a:cubicBezTo>
                  <a:cubicBezTo>
                    <a:pt x="272" y="167"/>
                    <a:pt x="272" y="167"/>
                    <a:pt x="272" y="167"/>
                  </a:cubicBezTo>
                  <a:cubicBezTo>
                    <a:pt x="272" y="158"/>
                    <a:pt x="272" y="158"/>
                    <a:pt x="272" y="158"/>
                  </a:cubicBezTo>
                  <a:cubicBezTo>
                    <a:pt x="272" y="156"/>
                    <a:pt x="272" y="156"/>
                    <a:pt x="272" y="156"/>
                  </a:cubicBezTo>
                  <a:cubicBezTo>
                    <a:pt x="270" y="156"/>
                    <a:pt x="270" y="156"/>
                    <a:pt x="270" y="156"/>
                  </a:cubicBezTo>
                  <a:lnTo>
                    <a:pt x="198" y="156"/>
                  </a:lnTo>
                  <a:close/>
                  <a:moveTo>
                    <a:pt x="553" y="156"/>
                  </a:moveTo>
                  <a:cubicBezTo>
                    <a:pt x="553" y="155"/>
                    <a:pt x="553" y="155"/>
                    <a:pt x="553" y="155"/>
                  </a:cubicBezTo>
                  <a:cubicBezTo>
                    <a:pt x="552" y="155"/>
                    <a:pt x="552" y="155"/>
                    <a:pt x="552" y="155"/>
                  </a:cubicBezTo>
                  <a:cubicBezTo>
                    <a:pt x="542" y="155"/>
                    <a:pt x="542" y="155"/>
                    <a:pt x="542" y="155"/>
                  </a:cubicBezTo>
                  <a:cubicBezTo>
                    <a:pt x="541" y="155"/>
                    <a:pt x="541" y="155"/>
                    <a:pt x="541" y="155"/>
                  </a:cubicBezTo>
                  <a:cubicBezTo>
                    <a:pt x="540" y="156"/>
                    <a:pt x="540" y="156"/>
                    <a:pt x="540" y="156"/>
                  </a:cubicBezTo>
                  <a:cubicBezTo>
                    <a:pt x="498" y="249"/>
                    <a:pt x="498" y="249"/>
                    <a:pt x="498" y="249"/>
                  </a:cubicBezTo>
                  <a:cubicBezTo>
                    <a:pt x="497" y="252"/>
                    <a:pt x="497" y="252"/>
                    <a:pt x="497" y="252"/>
                  </a:cubicBezTo>
                  <a:cubicBezTo>
                    <a:pt x="500" y="252"/>
                    <a:pt x="500" y="252"/>
                    <a:pt x="500" y="252"/>
                  </a:cubicBezTo>
                  <a:cubicBezTo>
                    <a:pt x="511" y="252"/>
                    <a:pt x="511" y="252"/>
                    <a:pt x="511" y="252"/>
                  </a:cubicBezTo>
                  <a:cubicBezTo>
                    <a:pt x="512" y="252"/>
                    <a:pt x="512" y="252"/>
                    <a:pt x="512" y="252"/>
                  </a:cubicBezTo>
                  <a:cubicBezTo>
                    <a:pt x="512" y="251"/>
                    <a:pt x="512" y="251"/>
                    <a:pt x="512" y="251"/>
                  </a:cubicBezTo>
                  <a:cubicBezTo>
                    <a:pt x="523" y="227"/>
                    <a:pt x="523" y="227"/>
                    <a:pt x="523" y="227"/>
                  </a:cubicBezTo>
                  <a:cubicBezTo>
                    <a:pt x="571" y="227"/>
                    <a:pt x="571" y="227"/>
                    <a:pt x="571" y="227"/>
                  </a:cubicBezTo>
                  <a:cubicBezTo>
                    <a:pt x="581" y="251"/>
                    <a:pt x="581" y="251"/>
                    <a:pt x="581" y="251"/>
                  </a:cubicBezTo>
                  <a:cubicBezTo>
                    <a:pt x="581" y="252"/>
                    <a:pt x="581" y="252"/>
                    <a:pt x="581" y="252"/>
                  </a:cubicBezTo>
                  <a:cubicBezTo>
                    <a:pt x="583" y="252"/>
                    <a:pt x="583" y="252"/>
                    <a:pt x="583" y="252"/>
                  </a:cubicBezTo>
                  <a:cubicBezTo>
                    <a:pt x="594" y="252"/>
                    <a:pt x="594" y="252"/>
                    <a:pt x="594" y="252"/>
                  </a:cubicBezTo>
                  <a:cubicBezTo>
                    <a:pt x="597" y="252"/>
                    <a:pt x="597" y="252"/>
                    <a:pt x="597" y="252"/>
                  </a:cubicBezTo>
                  <a:cubicBezTo>
                    <a:pt x="595" y="249"/>
                    <a:pt x="595" y="249"/>
                    <a:pt x="595" y="249"/>
                  </a:cubicBezTo>
                  <a:lnTo>
                    <a:pt x="553" y="156"/>
                  </a:lnTo>
                  <a:close/>
                  <a:moveTo>
                    <a:pt x="528" y="214"/>
                  </a:moveTo>
                  <a:cubicBezTo>
                    <a:pt x="547" y="174"/>
                    <a:pt x="547" y="174"/>
                    <a:pt x="547" y="174"/>
                  </a:cubicBezTo>
                  <a:cubicBezTo>
                    <a:pt x="565" y="214"/>
                    <a:pt x="565" y="214"/>
                    <a:pt x="565" y="214"/>
                  </a:cubicBezTo>
                  <a:lnTo>
                    <a:pt x="528" y="2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19" name="Freeform 18"/>
            <p:cNvSpPr>
              <a:spLocks noEditPoints="1"/>
            </p:cNvSpPr>
            <p:nvPr/>
          </p:nvSpPr>
          <p:spPr bwMode="auto">
            <a:xfrm>
              <a:off x="5619753" y="3551027"/>
              <a:ext cx="120397" cy="119272"/>
            </a:xfrm>
            <a:custGeom>
              <a:avLst/>
              <a:gdLst>
                <a:gd name="T0" fmla="*/ 0 w 45"/>
                <a:gd name="T1" fmla="*/ 23 h 45"/>
                <a:gd name="T2" fmla="*/ 0 w 45"/>
                <a:gd name="T3" fmla="*/ 23 h 45"/>
                <a:gd name="T4" fmla="*/ 22 w 45"/>
                <a:gd name="T5" fmla="*/ 0 h 45"/>
                <a:gd name="T6" fmla="*/ 45 w 45"/>
                <a:gd name="T7" fmla="*/ 22 h 45"/>
                <a:gd name="T8" fmla="*/ 45 w 45"/>
                <a:gd name="T9" fmla="*/ 23 h 45"/>
                <a:gd name="T10" fmla="*/ 22 w 45"/>
                <a:gd name="T11" fmla="*/ 45 h 45"/>
                <a:gd name="T12" fmla="*/ 0 w 45"/>
                <a:gd name="T13" fmla="*/ 23 h 45"/>
                <a:gd name="T14" fmla="*/ 43 w 45"/>
                <a:gd name="T15" fmla="*/ 23 h 45"/>
                <a:gd name="T16" fmla="*/ 43 w 45"/>
                <a:gd name="T17" fmla="*/ 22 h 45"/>
                <a:gd name="T18" fmla="*/ 22 w 45"/>
                <a:gd name="T19" fmla="*/ 2 h 45"/>
                <a:gd name="T20" fmla="*/ 2 w 45"/>
                <a:gd name="T21" fmla="*/ 23 h 45"/>
                <a:gd name="T22" fmla="*/ 2 w 45"/>
                <a:gd name="T23" fmla="*/ 23 h 45"/>
                <a:gd name="T24" fmla="*/ 22 w 45"/>
                <a:gd name="T25" fmla="*/ 43 h 45"/>
                <a:gd name="T26" fmla="*/ 43 w 45"/>
                <a:gd name="T27" fmla="*/ 23 h 45"/>
                <a:gd name="T28" fmla="*/ 13 w 45"/>
                <a:gd name="T29" fmla="*/ 10 h 45"/>
                <a:gd name="T30" fmla="*/ 24 w 45"/>
                <a:gd name="T31" fmla="*/ 10 h 45"/>
                <a:gd name="T32" fmla="*/ 30 w 45"/>
                <a:gd name="T33" fmla="*/ 13 h 45"/>
                <a:gd name="T34" fmla="*/ 32 w 45"/>
                <a:gd name="T35" fmla="*/ 17 h 45"/>
                <a:gd name="T36" fmla="*/ 32 w 45"/>
                <a:gd name="T37" fmla="*/ 17 h 45"/>
                <a:gd name="T38" fmla="*/ 26 w 45"/>
                <a:gd name="T39" fmla="*/ 24 h 45"/>
                <a:gd name="T40" fmla="*/ 33 w 45"/>
                <a:gd name="T41" fmla="*/ 33 h 45"/>
                <a:gd name="T42" fmla="*/ 29 w 45"/>
                <a:gd name="T43" fmla="*/ 33 h 45"/>
                <a:gd name="T44" fmla="*/ 23 w 45"/>
                <a:gd name="T45" fmla="*/ 25 h 45"/>
                <a:gd name="T46" fmla="*/ 23 w 45"/>
                <a:gd name="T47" fmla="*/ 25 h 45"/>
                <a:gd name="T48" fmla="*/ 17 w 45"/>
                <a:gd name="T49" fmla="*/ 25 h 45"/>
                <a:gd name="T50" fmla="*/ 17 w 45"/>
                <a:gd name="T51" fmla="*/ 33 h 45"/>
                <a:gd name="T52" fmla="*/ 13 w 45"/>
                <a:gd name="T53" fmla="*/ 33 h 45"/>
                <a:gd name="T54" fmla="*/ 13 w 45"/>
                <a:gd name="T55" fmla="*/ 10 h 45"/>
                <a:gd name="T56" fmla="*/ 23 w 45"/>
                <a:gd name="T57" fmla="*/ 22 h 45"/>
                <a:gd name="T58" fmla="*/ 29 w 45"/>
                <a:gd name="T59" fmla="*/ 18 h 45"/>
                <a:gd name="T60" fmla="*/ 29 w 45"/>
                <a:gd name="T61" fmla="*/ 17 h 45"/>
                <a:gd name="T62" fmla="*/ 24 w 45"/>
                <a:gd name="T63" fmla="*/ 14 h 45"/>
                <a:gd name="T64" fmla="*/ 17 w 45"/>
                <a:gd name="T65" fmla="*/ 14 h 45"/>
                <a:gd name="T66" fmla="*/ 17 w 45"/>
                <a:gd name="T67" fmla="*/ 22 h 45"/>
                <a:gd name="T68" fmla="*/ 23 w 45"/>
                <a:gd name="T69" fmla="*/ 2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 h="45">
                  <a:moveTo>
                    <a:pt x="0" y="23"/>
                  </a:moveTo>
                  <a:cubicBezTo>
                    <a:pt x="0" y="23"/>
                    <a:pt x="0" y="23"/>
                    <a:pt x="0" y="23"/>
                  </a:cubicBezTo>
                  <a:cubicBezTo>
                    <a:pt x="0" y="10"/>
                    <a:pt x="10" y="0"/>
                    <a:pt x="22" y="0"/>
                  </a:cubicBezTo>
                  <a:cubicBezTo>
                    <a:pt x="35" y="0"/>
                    <a:pt x="45" y="10"/>
                    <a:pt x="45" y="22"/>
                  </a:cubicBezTo>
                  <a:cubicBezTo>
                    <a:pt x="45" y="23"/>
                    <a:pt x="45" y="23"/>
                    <a:pt x="45" y="23"/>
                  </a:cubicBezTo>
                  <a:cubicBezTo>
                    <a:pt x="45" y="35"/>
                    <a:pt x="35" y="45"/>
                    <a:pt x="22" y="45"/>
                  </a:cubicBezTo>
                  <a:cubicBezTo>
                    <a:pt x="10" y="45"/>
                    <a:pt x="0" y="35"/>
                    <a:pt x="0" y="23"/>
                  </a:cubicBezTo>
                  <a:close/>
                  <a:moveTo>
                    <a:pt x="43" y="23"/>
                  </a:moveTo>
                  <a:cubicBezTo>
                    <a:pt x="43" y="22"/>
                    <a:pt x="43" y="22"/>
                    <a:pt x="43" y="22"/>
                  </a:cubicBezTo>
                  <a:cubicBezTo>
                    <a:pt x="43" y="11"/>
                    <a:pt x="34" y="2"/>
                    <a:pt x="22" y="2"/>
                  </a:cubicBezTo>
                  <a:cubicBezTo>
                    <a:pt x="11" y="2"/>
                    <a:pt x="2" y="11"/>
                    <a:pt x="2" y="23"/>
                  </a:cubicBezTo>
                  <a:cubicBezTo>
                    <a:pt x="2" y="23"/>
                    <a:pt x="2" y="23"/>
                    <a:pt x="2" y="23"/>
                  </a:cubicBezTo>
                  <a:cubicBezTo>
                    <a:pt x="2" y="34"/>
                    <a:pt x="11" y="43"/>
                    <a:pt x="22" y="43"/>
                  </a:cubicBezTo>
                  <a:cubicBezTo>
                    <a:pt x="34" y="43"/>
                    <a:pt x="43" y="34"/>
                    <a:pt x="43" y="23"/>
                  </a:cubicBezTo>
                  <a:close/>
                  <a:moveTo>
                    <a:pt x="13" y="10"/>
                  </a:moveTo>
                  <a:cubicBezTo>
                    <a:pt x="24" y="10"/>
                    <a:pt x="24" y="10"/>
                    <a:pt x="24" y="10"/>
                  </a:cubicBezTo>
                  <a:cubicBezTo>
                    <a:pt x="27" y="10"/>
                    <a:pt x="29" y="11"/>
                    <a:pt x="30" y="13"/>
                  </a:cubicBezTo>
                  <a:cubicBezTo>
                    <a:pt x="32" y="14"/>
                    <a:pt x="32" y="15"/>
                    <a:pt x="32" y="17"/>
                  </a:cubicBezTo>
                  <a:cubicBezTo>
                    <a:pt x="32" y="17"/>
                    <a:pt x="32" y="17"/>
                    <a:pt x="32" y="17"/>
                  </a:cubicBezTo>
                  <a:cubicBezTo>
                    <a:pt x="32" y="21"/>
                    <a:pt x="30" y="23"/>
                    <a:pt x="26" y="24"/>
                  </a:cubicBezTo>
                  <a:cubicBezTo>
                    <a:pt x="33" y="33"/>
                    <a:pt x="33" y="33"/>
                    <a:pt x="33" y="33"/>
                  </a:cubicBezTo>
                  <a:cubicBezTo>
                    <a:pt x="29" y="33"/>
                    <a:pt x="29" y="33"/>
                    <a:pt x="29" y="33"/>
                  </a:cubicBezTo>
                  <a:cubicBezTo>
                    <a:pt x="23" y="25"/>
                    <a:pt x="23" y="25"/>
                    <a:pt x="23" y="25"/>
                  </a:cubicBezTo>
                  <a:cubicBezTo>
                    <a:pt x="23" y="25"/>
                    <a:pt x="23" y="25"/>
                    <a:pt x="23" y="25"/>
                  </a:cubicBezTo>
                  <a:cubicBezTo>
                    <a:pt x="17" y="25"/>
                    <a:pt x="17" y="25"/>
                    <a:pt x="17" y="25"/>
                  </a:cubicBezTo>
                  <a:cubicBezTo>
                    <a:pt x="17" y="33"/>
                    <a:pt x="17" y="33"/>
                    <a:pt x="17" y="33"/>
                  </a:cubicBezTo>
                  <a:cubicBezTo>
                    <a:pt x="13" y="33"/>
                    <a:pt x="13" y="33"/>
                    <a:pt x="13" y="33"/>
                  </a:cubicBezTo>
                  <a:lnTo>
                    <a:pt x="13" y="10"/>
                  </a:lnTo>
                  <a:close/>
                  <a:moveTo>
                    <a:pt x="23" y="22"/>
                  </a:moveTo>
                  <a:cubicBezTo>
                    <a:pt x="27" y="22"/>
                    <a:pt x="29" y="20"/>
                    <a:pt x="29" y="18"/>
                  </a:cubicBezTo>
                  <a:cubicBezTo>
                    <a:pt x="29" y="17"/>
                    <a:pt x="29" y="17"/>
                    <a:pt x="29" y="17"/>
                  </a:cubicBezTo>
                  <a:cubicBezTo>
                    <a:pt x="29" y="15"/>
                    <a:pt x="27" y="14"/>
                    <a:pt x="24" y="14"/>
                  </a:cubicBezTo>
                  <a:cubicBezTo>
                    <a:pt x="17" y="14"/>
                    <a:pt x="17" y="14"/>
                    <a:pt x="17" y="14"/>
                  </a:cubicBezTo>
                  <a:cubicBezTo>
                    <a:pt x="17" y="22"/>
                    <a:pt x="17" y="22"/>
                    <a:pt x="17" y="22"/>
                  </a:cubicBezTo>
                  <a:lnTo>
                    <a:pt x="23"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grpSp>
    </p:spTree>
    <p:extLst>
      <p:ext uri="{BB962C8B-B14F-4D97-AF65-F5344CB8AC3E}">
        <p14:creationId xmlns:p14="http://schemas.microsoft.com/office/powerpoint/2010/main" val="20181676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D92B6165-2E63-41A3-8905-D7634EBC6D44}" type="slidenum">
              <a:rPr/>
              <a:pPr/>
              <a:t>‹#›</a:t>
            </a:fld>
            <a:endParaRPr/>
          </a:p>
        </p:txBody>
      </p:sp>
    </p:spTree>
    <p:extLst>
      <p:ext uri="{BB962C8B-B14F-4D97-AF65-F5344CB8AC3E}">
        <p14:creationId xmlns:p14="http://schemas.microsoft.com/office/powerpoint/2010/main" val="1577041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92091" y="274639"/>
            <a:ext cx="1415734" cy="6164261"/>
          </a:xfrm>
        </p:spPr>
        <p:txBody>
          <a:bodyPr vert="eaVert"/>
          <a:lstStyle/>
          <a:p>
            <a:r>
              <a:rPr lang="en-US"/>
              <a:t>Click to edit Master title style</a:t>
            </a:r>
            <a:endParaRPr dirty="0"/>
          </a:p>
        </p:txBody>
      </p:sp>
      <p:sp>
        <p:nvSpPr>
          <p:cNvPr id="3" name="Vertical Text Placeholder 2"/>
          <p:cNvSpPr>
            <a:spLocks noGrp="1"/>
          </p:cNvSpPr>
          <p:nvPr>
            <p:ph type="body" orient="vert" idx="1"/>
          </p:nvPr>
        </p:nvSpPr>
        <p:spPr>
          <a:xfrm>
            <a:off x="379414" y="274639"/>
            <a:ext cx="9936478" cy="6164261"/>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D92B6165-2E63-41A3-8905-D7634EBC6D44}" type="slidenum">
              <a:rPr/>
              <a:pPr/>
              <a:t>‹#›</a:t>
            </a:fld>
            <a:endParaRPr/>
          </a:p>
        </p:txBody>
      </p:sp>
    </p:spTree>
    <p:extLst>
      <p:ext uri="{BB962C8B-B14F-4D97-AF65-F5344CB8AC3E}">
        <p14:creationId xmlns:p14="http://schemas.microsoft.com/office/powerpoint/2010/main" val="1738844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 Photo">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33278"/>
            <a:ext cx="12188952" cy="5304098"/>
          </a:xfrm>
          <a:prstGeom prst="rect">
            <a:avLst/>
          </a:prstGeom>
        </p:spPr>
      </p:pic>
      <p:sp>
        <p:nvSpPr>
          <p:cNvPr id="56" name="Rectangle 55"/>
          <p:cNvSpPr/>
          <p:nvPr/>
        </p:nvSpPr>
        <p:spPr>
          <a:xfrm>
            <a:off x="379413" y="2197100"/>
            <a:ext cx="8229600" cy="4240276"/>
          </a:xfrm>
          <a:prstGeom prst="rect">
            <a:avLst/>
          </a:prstGeom>
          <a:solidFill>
            <a:schemeClr val="accent1">
              <a:alpha val="9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tx1"/>
              </a:solidFill>
            </a:endParaRPr>
          </a:p>
        </p:txBody>
      </p:sp>
      <p:sp>
        <p:nvSpPr>
          <p:cNvPr id="2" name="Title 1"/>
          <p:cNvSpPr>
            <a:spLocks noGrp="1"/>
          </p:cNvSpPr>
          <p:nvPr>
            <p:ph type="ctrTitle" hasCustomPrompt="1"/>
          </p:nvPr>
        </p:nvSpPr>
        <p:spPr>
          <a:xfrm>
            <a:off x="800098" y="2476500"/>
            <a:ext cx="7223760" cy="2463435"/>
          </a:xfrm>
        </p:spPr>
        <p:txBody>
          <a:bodyPr anchor="b"/>
          <a:lstStyle>
            <a:lvl1pPr>
              <a:defRPr sz="4000" b="0">
                <a:solidFill>
                  <a:schemeClr val="bg1"/>
                </a:solidFill>
              </a:defRPr>
            </a:lvl1pPr>
          </a:lstStyle>
          <a:p>
            <a:r>
              <a:t>Presentation Title</a:t>
            </a:r>
          </a:p>
        </p:txBody>
      </p:sp>
      <p:sp>
        <p:nvSpPr>
          <p:cNvPr id="22" name="Text Placeholder 18"/>
          <p:cNvSpPr>
            <a:spLocks noGrp="1"/>
          </p:cNvSpPr>
          <p:nvPr>
            <p:ph type="body" sz="quarter" idx="17" hasCustomPrompt="1"/>
          </p:nvPr>
        </p:nvSpPr>
        <p:spPr>
          <a:xfrm>
            <a:off x="800099" y="5072063"/>
            <a:ext cx="7223760" cy="1111964"/>
          </a:xfrm>
        </p:spPr>
        <p:txBody>
          <a:bodyPr/>
          <a:lstStyle>
            <a:lvl1pPr marL="0" indent="0">
              <a:buFont typeface="Arial" panose="020B0604020202020204" pitchFamily="34" charset="0"/>
              <a:buChar char="​"/>
              <a:defRPr sz="2000" b="0" i="0" baseline="0">
                <a:solidFill>
                  <a:schemeClr val="bg1"/>
                </a:solidFill>
              </a:defRPr>
            </a:lvl1pPr>
            <a:lvl2pPr marL="0" indent="0">
              <a:buFont typeface="Arial" panose="020B0604020202020204" pitchFamily="34" charset="0"/>
              <a:buChar char="​"/>
              <a:defRPr sz="1400">
                <a:solidFill>
                  <a:schemeClr val="bg1"/>
                </a:solidFill>
              </a:defRPr>
            </a:lvl2pPr>
            <a:lvl3pPr marL="0" indent="0">
              <a:spcBef>
                <a:spcPts val="1200"/>
              </a:spcBef>
              <a:buFont typeface="Arial" panose="020B0604020202020204" pitchFamily="34" charset="0"/>
              <a:buChar char="​"/>
              <a:defRPr sz="1200" baseline="0">
                <a:solidFill>
                  <a:schemeClr val="bg1"/>
                </a:solidFill>
              </a:defRPr>
            </a:lvl3pPr>
            <a:lvl4pPr marL="0" indent="0">
              <a:spcBef>
                <a:spcPts val="1200"/>
              </a:spcBef>
              <a:buFont typeface="Arial" panose="020B0604020202020204" pitchFamily="34" charset="0"/>
              <a:buChar char="​"/>
              <a:defRPr sz="1200">
                <a:solidFill>
                  <a:schemeClr val="bg1"/>
                </a:solidFill>
              </a:defRPr>
            </a:lvl4pPr>
            <a:lvl5pPr marL="0" indent="0">
              <a:spcBef>
                <a:spcPts val="1200"/>
              </a:spcBef>
              <a:buFont typeface="Arial" panose="020B0604020202020204" pitchFamily="34" charset="0"/>
              <a:buChar char="​"/>
              <a:defRPr sz="1200">
                <a:solidFill>
                  <a:schemeClr val="bg1"/>
                </a:solidFill>
              </a:defRPr>
            </a:lvl5pPr>
            <a:lvl6pPr marL="0" indent="0">
              <a:spcBef>
                <a:spcPts val="1200"/>
              </a:spcBef>
              <a:buFont typeface="Arial" panose="020B0604020202020204" pitchFamily="34" charset="0"/>
              <a:buChar char="​"/>
              <a:defRPr sz="1200">
                <a:solidFill>
                  <a:schemeClr val="bg1"/>
                </a:solidFill>
              </a:defRPr>
            </a:lvl6pPr>
            <a:lvl7pPr marL="0" indent="0">
              <a:spcBef>
                <a:spcPts val="1200"/>
              </a:spcBef>
              <a:buFont typeface="Arial" panose="020B0604020202020204" pitchFamily="34" charset="0"/>
              <a:buChar char="​"/>
              <a:defRPr sz="1200">
                <a:solidFill>
                  <a:schemeClr val="bg1"/>
                </a:solidFill>
              </a:defRPr>
            </a:lvl7pPr>
            <a:lvl8pPr marL="0" indent="0">
              <a:spcBef>
                <a:spcPts val="1200"/>
              </a:spcBef>
              <a:buFont typeface="Arial" panose="020B0604020202020204" pitchFamily="34" charset="0"/>
              <a:buChar char="​"/>
              <a:defRPr sz="1200">
                <a:solidFill>
                  <a:schemeClr val="bg1"/>
                </a:solidFill>
              </a:defRPr>
            </a:lvl8pPr>
            <a:lvl9pPr marL="0" indent="0">
              <a:spcBef>
                <a:spcPts val="1200"/>
              </a:spcBef>
              <a:buFont typeface="Arial" panose="020B0604020202020204" pitchFamily="34" charset="0"/>
              <a:buChar char="​"/>
              <a:defRPr sz="1200">
                <a:solidFill>
                  <a:schemeClr val="bg1"/>
                </a:solidFill>
              </a:defRPr>
            </a:lvl9pPr>
          </a:lstStyle>
          <a:p>
            <a:pPr lvl="0"/>
            <a:r>
              <a:rPr dirty="0"/>
              <a:t>Presenter’s Name, Title, Company</a:t>
            </a:r>
          </a:p>
          <a:p>
            <a:pPr lvl="1"/>
            <a:r>
              <a:rPr dirty="0"/>
              <a:t>Second level</a:t>
            </a:r>
          </a:p>
          <a:p>
            <a:pPr lvl="2"/>
            <a:r>
              <a:rPr dirty="0"/>
              <a:t>Third level</a:t>
            </a:r>
          </a:p>
        </p:txBody>
      </p:sp>
      <p:grpSp>
        <p:nvGrpSpPr>
          <p:cNvPr id="25" name="Group 24"/>
          <p:cNvGrpSpPr>
            <a:grpSpLocks noChangeAspect="1"/>
          </p:cNvGrpSpPr>
          <p:nvPr/>
        </p:nvGrpSpPr>
        <p:grpSpPr>
          <a:xfrm>
            <a:off x="10301288" y="361950"/>
            <a:ext cx="1600200" cy="631934"/>
            <a:chOff x="1423988" y="2571750"/>
            <a:chExt cx="4365626" cy="1724025"/>
          </a:xfrm>
          <a:solidFill>
            <a:schemeClr val="accent1"/>
          </a:solidFill>
        </p:grpSpPr>
        <p:sp>
          <p:nvSpPr>
            <p:cNvPr id="26" name="Freeform 25"/>
            <p:cNvSpPr>
              <a:spLocks/>
            </p:cNvSpPr>
            <p:nvPr/>
          </p:nvSpPr>
          <p:spPr bwMode="auto">
            <a:xfrm>
              <a:off x="2781301" y="4003675"/>
              <a:ext cx="296863" cy="214313"/>
            </a:xfrm>
            <a:custGeom>
              <a:avLst/>
              <a:gdLst>
                <a:gd name="T0" fmla="*/ 68 w 79"/>
                <a:gd name="T1" fmla="*/ 57 h 57"/>
                <a:gd name="T2" fmla="*/ 68 w 79"/>
                <a:gd name="T3" fmla="*/ 19 h 57"/>
                <a:gd name="T4" fmla="*/ 60 w 79"/>
                <a:gd name="T5" fmla="*/ 10 h 57"/>
                <a:gd name="T6" fmla="*/ 44 w 79"/>
                <a:gd name="T7" fmla="*/ 19 h 57"/>
                <a:gd name="T8" fmla="*/ 44 w 79"/>
                <a:gd name="T9" fmla="*/ 57 h 57"/>
                <a:gd name="T10" fmla="*/ 34 w 79"/>
                <a:gd name="T11" fmla="*/ 57 h 57"/>
                <a:gd name="T12" fmla="*/ 34 w 79"/>
                <a:gd name="T13" fmla="*/ 19 h 57"/>
                <a:gd name="T14" fmla="*/ 26 w 79"/>
                <a:gd name="T15" fmla="*/ 10 h 57"/>
                <a:gd name="T16" fmla="*/ 10 w 79"/>
                <a:gd name="T17" fmla="*/ 19 h 57"/>
                <a:gd name="T18" fmla="*/ 10 w 79"/>
                <a:gd name="T19" fmla="*/ 57 h 57"/>
                <a:gd name="T20" fmla="*/ 0 w 79"/>
                <a:gd name="T21" fmla="*/ 57 h 57"/>
                <a:gd name="T22" fmla="*/ 0 w 79"/>
                <a:gd name="T23" fmla="*/ 1 h 57"/>
                <a:gd name="T24" fmla="*/ 8 w 79"/>
                <a:gd name="T25" fmla="*/ 1 h 57"/>
                <a:gd name="T26" fmla="*/ 10 w 79"/>
                <a:gd name="T27" fmla="*/ 9 h 57"/>
                <a:gd name="T28" fmla="*/ 29 w 79"/>
                <a:gd name="T29" fmla="*/ 0 h 57"/>
                <a:gd name="T30" fmla="*/ 43 w 79"/>
                <a:gd name="T31" fmla="*/ 9 h 57"/>
                <a:gd name="T32" fmla="*/ 63 w 79"/>
                <a:gd name="T33" fmla="*/ 0 h 57"/>
                <a:gd name="T34" fmla="*/ 79 w 79"/>
                <a:gd name="T35" fmla="*/ 17 h 57"/>
                <a:gd name="T36" fmla="*/ 79 w 79"/>
                <a:gd name="T37" fmla="*/ 57 h 57"/>
                <a:gd name="T38" fmla="*/ 68 w 79"/>
                <a:gd name="T39"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9" h="57">
                  <a:moveTo>
                    <a:pt x="68" y="57"/>
                  </a:moveTo>
                  <a:cubicBezTo>
                    <a:pt x="68" y="19"/>
                    <a:pt x="68" y="19"/>
                    <a:pt x="68" y="19"/>
                  </a:cubicBezTo>
                  <a:cubicBezTo>
                    <a:pt x="68" y="13"/>
                    <a:pt x="66" y="10"/>
                    <a:pt x="60" y="10"/>
                  </a:cubicBezTo>
                  <a:cubicBezTo>
                    <a:pt x="55" y="10"/>
                    <a:pt x="49" y="13"/>
                    <a:pt x="44" y="19"/>
                  </a:cubicBezTo>
                  <a:cubicBezTo>
                    <a:pt x="44" y="57"/>
                    <a:pt x="44" y="57"/>
                    <a:pt x="44" y="57"/>
                  </a:cubicBezTo>
                  <a:cubicBezTo>
                    <a:pt x="34" y="57"/>
                    <a:pt x="34" y="57"/>
                    <a:pt x="34" y="57"/>
                  </a:cubicBezTo>
                  <a:cubicBezTo>
                    <a:pt x="34" y="19"/>
                    <a:pt x="34" y="19"/>
                    <a:pt x="34" y="19"/>
                  </a:cubicBezTo>
                  <a:cubicBezTo>
                    <a:pt x="34" y="13"/>
                    <a:pt x="32" y="10"/>
                    <a:pt x="26" y="10"/>
                  </a:cubicBezTo>
                  <a:cubicBezTo>
                    <a:pt x="21" y="10"/>
                    <a:pt x="15" y="13"/>
                    <a:pt x="10" y="19"/>
                  </a:cubicBezTo>
                  <a:cubicBezTo>
                    <a:pt x="10" y="57"/>
                    <a:pt x="10" y="57"/>
                    <a:pt x="10" y="57"/>
                  </a:cubicBezTo>
                  <a:cubicBezTo>
                    <a:pt x="0" y="57"/>
                    <a:pt x="0" y="57"/>
                    <a:pt x="0" y="57"/>
                  </a:cubicBezTo>
                  <a:cubicBezTo>
                    <a:pt x="0" y="1"/>
                    <a:pt x="0" y="1"/>
                    <a:pt x="0" y="1"/>
                  </a:cubicBezTo>
                  <a:cubicBezTo>
                    <a:pt x="8" y="1"/>
                    <a:pt x="8" y="1"/>
                    <a:pt x="8" y="1"/>
                  </a:cubicBezTo>
                  <a:cubicBezTo>
                    <a:pt x="10" y="9"/>
                    <a:pt x="10" y="9"/>
                    <a:pt x="10" y="9"/>
                  </a:cubicBezTo>
                  <a:cubicBezTo>
                    <a:pt x="15" y="5"/>
                    <a:pt x="21" y="0"/>
                    <a:pt x="29" y="0"/>
                  </a:cubicBezTo>
                  <a:cubicBezTo>
                    <a:pt x="37" y="0"/>
                    <a:pt x="41" y="4"/>
                    <a:pt x="43" y="9"/>
                  </a:cubicBezTo>
                  <a:cubicBezTo>
                    <a:pt x="48" y="5"/>
                    <a:pt x="55" y="0"/>
                    <a:pt x="63" y="0"/>
                  </a:cubicBezTo>
                  <a:cubicBezTo>
                    <a:pt x="73" y="0"/>
                    <a:pt x="79" y="7"/>
                    <a:pt x="79" y="17"/>
                  </a:cubicBezTo>
                  <a:cubicBezTo>
                    <a:pt x="79" y="57"/>
                    <a:pt x="79" y="57"/>
                    <a:pt x="79" y="57"/>
                  </a:cubicBezTo>
                  <a:lnTo>
                    <a:pt x="68"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27" name="Freeform 26"/>
            <p:cNvSpPr>
              <a:spLocks noEditPoints="1"/>
            </p:cNvSpPr>
            <p:nvPr/>
          </p:nvSpPr>
          <p:spPr bwMode="auto">
            <a:xfrm>
              <a:off x="3141663" y="4003675"/>
              <a:ext cx="168275" cy="217488"/>
            </a:xfrm>
            <a:custGeom>
              <a:avLst/>
              <a:gdLst>
                <a:gd name="T0" fmla="*/ 37 w 45"/>
                <a:gd name="T1" fmla="*/ 57 h 58"/>
                <a:gd name="T2" fmla="*/ 36 w 45"/>
                <a:gd name="T3" fmla="*/ 49 h 58"/>
                <a:gd name="T4" fmla="*/ 16 w 45"/>
                <a:gd name="T5" fmla="*/ 58 h 58"/>
                <a:gd name="T6" fmla="*/ 0 w 45"/>
                <a:gd name="T7" fmla="*/ 43 h 58"/>
                <a:gd name="T8" fmla="*/ 35 w 45"/>
                <a:gd name="T9" fmla="*/ 21 h 58"/>
                <a:gd name="T10" fmla="*/ 35 w 45"/>
                <a:gd name="T11" fmla="*/ 19 h 58"/>
                <a:gd name="T12" fmla="*/ 24 w 45"/>
                <a:gd name="T13" fmla="*/ 9 h 58"/>
                <a:gd name="T14" fmla="*/ 5 w 45"/>
                <a:gd name="T15" fmla="*/ 14 h 58"/>
                <a:gd name="T16" fmla="*/ 4 w 45"/>
                <a:gd name="T17" fmla="*/ 5 h 58"/>
                <a:gd name="T18" fmla="*/ 25 w 45"/>
                <a:gd name="T19" fmla="*/ 0 h 58"/>
                <a:gd name="T20" fmla="*/ 45 w 45"/>
                <a:gd name="T21" fmla="*/ 18 h 58"/>
                <a:gd name="T22" fmla="*/ 45 w 45"/>
                <a:gd name="T23" fmla="*/ 57 h 58"/>
                <a:gd name="T24" fmla="*/ 37 w 45"/>
                <a:gd name="T25" fmla="*/ 57 h 58"/>
                <a:gd name="T26" fmla="*/ 35 w 45"/>
                <a:gd name="T27" fmla="*/ 29 h 58"/>
                <a:gd name="T28" fmla="*/ 10 w 45"/>
                <a:gd name="T29" fmla="*/ 42 h 58"/>
                <a:gd name="T30" fmla="*/ 18 w 45"/>
                <a:gd name="T31" fmla="*/ 49 h 58"/>
                <a:gd name="T32" fmla="*/ 35 w 45"/>
                <a:gd name="T33" fmla="*/ 42 h 58"/>
                <a:gd name="T34" fmla="*/ 35 w 45"/>
                <a:gd name="T35"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 h="58">
                  <a:moveTo>
                    <a:pt x="37" y="57"/>
                  </a:moveTo>
                  <a:cubicBezTo>
                    <a:pt x="36" y="49"/>
                    <a:pt x="36" y="49"/>
                    <a:pt x="36" y="49"/>
                  </a:cubicBezTo>
                  <a:cubicBezTo>
                    <a:pt x="31" y="54"/>
                    <a:pt x="25" y="58"/>
                    <a:pt x="16" y="58"/>
                  </a:cubicBezTo>
                  <a:cubicBezTo>
                    <a:pt x="6" y="58"/>
                    <a:pt x="0" y="52"/>
                    <a:pt x="0" y="43"/>
                  </a:cubicBezTo>
                  <a:cubicBezTo>
                    <a:pt x="0" y="29"/>
                    <a:pt x="12" y="23"/>
                    <a:pt x="35" y="21"/>
                  </a:cubicBezTo>
                  <a:cubicBezTo>
                    <a:pt x="35" y="19"/>
                    <a:pt x="35" y="19"/>
                    <a:pt x="35" y="19"/>
                  </a:cubicBezTo>
                  <a:cubicBezTo>
                    <a:pt x="35" y="12"/>
                    <a:pt x="31" y="9"/>
                    <a:pt x="24" y="9"/>
                  </a:cubicBezTo>
                  <a:cubicBezTo>
                    <a:pt x="18" y="9"/>
                    <a:pt x="11" y="11"/>
                    <a:pt x="5" y="14"/>
                  </a:cubicBezTo>
                  <a:cubicBezTo>
                    <a:pt x="4" y="5"/>
                    <a:pt x="4" y="5"/>
                    <a:pt x="4" y="5"/>
                  </a:cubicBezTo>
                  <a:cubicBezTo>
                    <a:pt x="10" y="2"/>
                    <a:pt x="17" y="0"/>
                    <a:pt x="25" y="0"/>
                  </a:cubicBezTo>
                  <a:cubicBezTo>
                    <a:pt x="39" y="0"/>
                    <a:pt x="45" y="6"/>
                    <a:pt x="45" y="18"/>
                  </a:cubicBezTo>
                  <a:cubicBezTo>
                    <a:pt x="45" y="57"/>
                    <a:pt x="45" y="57"/>
                    <a:pt x="45" y="57"/>
                  </a:cubicBezTo>
                  <a:lnTo>
                    <a:pt x="37" y="57"/>
                  </a:lnTo>
                  <a:close/>
                  <a:moveTo>
                    <a:pt x="35" y="29"/>
                  </a:moveTo>
                  <a:cubicBezTo>
                    <a:pt x="14" y="31"/>
                    <a:pt x="10" y="36"/>
                    <a:pt x="10" y="42"/>
                  </a:cubicBezTo>
                  <a:cubicBezTo>
                    <a:pt x="10" y="46"/>
                    <a:pt x="13" y="49"/>
                    <a:pt x="18" y="49"/>
                  </a:cubicBezTo>
                  <a:cubicBezTo>
                    <a:pt x="24" y="49"/>
                    <a:pt x="30" y="46"/>
                    <a:pt x="35" y="42"/>
                  </a:cubicBezTo>
                  <a:lnTo>
                    <a:pt x="35"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28" name="Freeform 27"/>
            <p:cNvSpPr>
              <a:spLocks/>
            </p:cNvSpPr>
            <p:nvPr/>
          </p:nvSpPr>
          <p:spPr bwMode="auto">
            <a:xfrm>
              <a:off x="3389313" y="3902075"/>
              <a:ext cx="171450" cy="319088"/>
            </a:xfrm>
            <a:custGeom>
              <a:avLst/>
              <a:gdLst>
                <a:gd name="T0" fmla="*/ 82 w 108"/>
                <a:gd name="T1" fmla="*/ 201 h 201"/>
                <a:gd name="T2" fmla="*/ 23 w 108"/>
                <a:gd name="T3" fmla="*/ 130 h 201"/>
                <a:gd name="T4" fmla="*/ 23 w 108"/>
                <a:gd name="T5" fmla="*/ 199 h 201"/>
                <a:gd name="T6" fmla="*/ 0 w 108"/>
                <a:gd name="T7" fmla="*/ 199 h 201"/>
                <a:gd name="T8" fmla="*/ 0 w 108"/>
                <a:gd name="T9" fmla="*/ 5 h 201"/>
                <a:gd name="T10" fmla="*/ 23 w 108"/>
                <a:gd name="T11" fmla="*/ 0 h 201"/>
                <a:gd name="T12" fmla="*/ 23 w 108"/>
                <a:gd name="T13" fmla="*/ 123 h 201"/>
                <a:gd name="T14" fmla="*/ 75 w 108"/>
                <a:gd name="T15" fmla="*/ 66 h 201"/>
                <a:gd name="T16" fmla="*/ 104 w 108"/>
                <a:gd name="T17" fmla="*/ 66 h 201"/>
                <a:gd name="T18" fmla="*/ 49 w 108"/>
                <a:gd name="T19" fmla="*/ 125 h 201"/>
                <a:gd name="T20" fmla="*/ 108 w 108"/>
                <a:gd name="T21" fmla="*/ 196 h 201"/>
                <a:gd name="T22" fmla="*/ 82 w 108"/>
                <a:gd name="T23"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 h="201">
                  <a:moveTo>
                    <a:pt x="82" y="201"/>
                  </a:moveTo>
                  <a:lnTo>
                    <a:pt x="23" y="130"/>
                  </a:lnTo>
                  <a:lnTo>
                    <a:pt x="23" y="199"/>
                  </a:lnTo>
                  <a:lnTo>
                    <a:pt x="0" y="199"/>
                  </a:lnTo>
                  <a:lnTo>
                    <a:pt x="0" y="5"/>
                  </a:lnTo>
                  <a:lnTo>
                    <a:pt x="23" y="0"/>
                  </a:lnTo>
                  <a:lnTo>
                    <a:pt x="23" y="123"/>
                  </a:lnTo>
                  <a:lnTo>
                    <a:pt x="75" y="66"/>
                  </a:lnTo>
                  <a:lnTo>
                    <a:pt x="104" y="66"/>
                  </a:lnTo>
                  <a:lnTo>
                    <a:pt x="49" y="125"/>
                  </a:lnTo>
                  <a:lnTo>
                    <a:pt x="108" y="196"/>
                  </a:lnTo>
                  <a:lnTo>
                    <a:pt x="82" y="2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29" name="Freeform 28"/>
            <p:cNvSpPr>
              <a:spLocks noEditPoints="1"/>
            </p:cNvSpPr>
            <p:nvPr/>
          </p:nvSpPr>
          <p:spPr bwMode="auto">
            <a:xfrm>
              <a:off x="3590926" y="4003675"/>
              <a:ext cx="180975" cy="217488"/>
            </a:xfrm>
            <a:custGeom>
              <a:avLst/>
              <a:gdLst>
                <a:gd name="T0" fmla="*/ 48 w 48"/>
                <a:gd name="T1" fmla="*/ 30 h 58"/>
                <a:gd name="T2" fmla="*/ 10 w 48"/>
                <a:gd name="T3" fmla="*/ 30 h 58"/>
                <a:gd name="T4" fmla="*/ 27 w 48"/>
                <a:gd name="T5" fmla="*/ 49 h 58"/>
                <a:gd name="T6" fmla="*/ 46 w 48"/>
                <a:gd name="T7" fmla="*/ 41 h 58"/>
                <a:gd name="T8" fmla="*/ 48 w 48"/>
                <a:gd name="T9" fmla="*/ 51 h 58"/>
                <a:gd name="T10" fmla="*/ 26 w 48"/>
                <a:gd name="T11" fmla="*/ 58 h 58"/>
                <a:gd name="T12" fmla="*/ 0 w 48"/>
                <a:gd name="T13" fmla="*/ 29 h 58"/>
                <a:gd name="T14" fmla="*/ 24 w 48"/>
                <a:gd name="T15" fmla="*/ 0 h 58"/>
                <a:gd name="T16" fmla="*/ 48 w 48"/>
                <a:gd name="T17" fmla="*/ 28 h 58"/>
                <a:gd name="T18" fmla="*/ 48 w 48"/>
                <a:gd name="T19" fmla="*/ 30 h 58"/>
                <a:gd name="T20" fmla="*/ 24 w 48"/>
                <a:gd name="T21" fmla="*/ 8 h 58"/>
                <a:gd name="T22" fmla="*/ 11 w 48"/>
                <a:gd name="T23" fmla="*/ 22 h 58"/>
                <a:gd name="T24" fmla="*/ 38 w 48"/>
                <a:gd name="T25" fmla="*/ 22 h 58"/>
                <a:gd name="T26" fmla="*/ 24 w 48"/>
                <a:gd name="T27"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8">
                  <a:moveTo>
                    <a:pt x="48" y="30"/>
                  </a:moveTo>
                  <a:cubicBezTo>
                    <a:pt x="10" y="30"/>
                    <a:pt x="10" y="30"/>
                    <a:pt x="10" y="30"/>
                  </a:cubicBezTo>
                  <a:cubicBezTo>
                    <a:pt x="11" y="43"/>
                    <a:pt x="17" y="49"/>
                    <a:pt x="27" y="49"/>
                  </a:cubicBezTo>
                  <a:cubicBezTo>
                    <a:pt x="35" y="49"/>
                    <a:pt x="40" y="46"/>
                    <a:pt x="46" y="41"/>
                  </a:cubicBezTo>
                  <a:cubicBezTo>
                    <a:pt x="48" y="51"/>
                    <a:pt x="48" y="51"/>
                    <a:pt x="48" y="51"/>
                  </a:cubicBezTo>
                  <a:cubicBezTo>
                    <a:pt x="42" y="55"/>
                    <a:pt x="35" y="58"/>
                    <a:pt x="26" y="58"/>
                  </a:cubicBezTo>
                  <a:cubicBezTo>
                    <a:pt x="11" y="58"/>
                    <a:pt x="0" y="49"/>
                    <a:pt x="0" y="29"/>
                  </a:cubicBezTo>
                  <a:cubicBezTo>
                    <a:pt x="0" y="11"/>
                    <a:pt x="10" y="0"/>
                    <a:pt x="24" y="0"/>
                  </a:cubicBezTo>
                  <a:cubicBezTo>
                    <a:pt x="41" y="0"/>
                    <a:pt x="48" y="13"/>
                    <a:pt x="48" y="28"/>
                  </a:cubicBezTo>
                  <a:lnTo>
                    <a:pt x="48" y="30"/>
                  </a:lnTo>
                  <a:close/>
                  <a:moveTo>
                    <a:pt x="24" y="8"/>
                  </a:moveTo>
                  <a:cubicBezTo>
                    <a:pt x="18" y="8"/>
                    <a:pt x="12" y="13"/>
                    <a:pt x="11" y="22"/>
                  </a:cubicBezTo>
                  <a:cubicBezTo>
                    <a:pt x="38" y="22"/>
                    <a:pt x="38" y="22"/>
                    <a:pt x="38" y="22"/>
                  </a:cubicBezTo>
                  <a:cubicBezTo>
                    <a:pt x="36" y="14"/>
                    <a:pt x="32" y="8"/>
                    <a:pt x="2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0" name="Freeform 29"/>
            <p:cNvSpPr>
              <a:spLocks noEditPoints="1"/>
            </p:cNvSpPr>
            <p:nvPr/>
          </p:nvSpPr>
          <p:spPr bwMode="auto">
            <a:xfrm>
              <a:off x="3951288" y="4003675"/>
              <a:ext cx="184150" cy="292100"/>
            </a:xfrm>
            <a:custGeom>
              <a:avLst/>
              <a:gdLst>
                <a:gd name="T0" fmla="*/ 24 w 49"/>
                <a:gd name="T1" fmla="*/ 58 h 78"/>
                <a:gd name="T2" fmla="*/ 10 w 49"/>
                <a:gd name="T3" fmla="*/ 55 h 78"/>
                <a:gd name="T4" fmla="*/ 10 w 49"/>
                <a:gd name="T5" fmla="*/ 77 h 78"/>
                <a:gd name="T6" fmla="*/ 0 w 49"/>
                <a:gd name="T7" fmla="*/ 78 h 78"/>
                <a:gd name="T8" fmla="*/ 0 w 49"/>
                <a:gd name="T9" fmla="*/ 1 h 78"/>
                <a:gd name="T10" fmla="*/ 8 w 49"/>
                <a:gd name="T11" fmla="*/ 1 h 78"/>
                <a:gd name="T12" fmla="*/ 9 w 49"/>
                <a:gd name="T13" fmla="*/ 9 h 78"/>
                <a:gd name="T14" fmla="*/ 27 w 49"/>
                <a:gd name="T15" fmla="*/ 0 h 78"/>
                <a:gd name="T16" fmla="*/ 49 w 49"/>
                <a:gd name="T17" fmla="*/ 28 h 78"/>
                <a:gd name="T18" fmla="*/ 24 w 49"/>
                <a:gd name="T19" fmla="*/ 58 h 78"/>
                <a:gd name="T20" fmla="*/ 26 w 49"/>
                <a:gd name="T21" fmla="*/ 9 h 78"/>
                <a:gd name="T22" fmla="*/ 10 w 49"/>
                <a:gd name="T23" fmla="*/ 19 h 78"/>
                <a:gd name="T24" fmla="*/ 10 w 49"/>
                <a:gd name="T25" fmla="*/ 46 h 78"/>
                <a:gd name="T26" fmla="*/ 24 w 49"/>
                <a:gd name="T27" fmla="*/ 49 h 78"/>
                <a:gd name="T28" fmla="*/ 39 w 49"/>
                <a:gd name="T29" fmla="*/ 28 h 78"/>
                <a:gd name="T30" fmla="*/ 26 w 49"/>
                <a:gd name="T31" fmla="*/ 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 h="78">
                  <a:moveTo>
                    <a:pt x="24" y="58"/>
                  </a:moveTo>
                  <a:cubicBezTo>
                    <a:pt x="19" y="58"/>
                    <a:pt x="14" y="56"/>
                    <a:pt x="10" y="55"/>
                  </a:cubicBezTo>
                  <a:cubicBezTo>
                    <a:pt x="10" y="77"/>
                    <a:pt x="10" y="77"/>
                    <a:pt x="10" y="77"/>
                  </a:cubicBezTo>
                  <a:cubicBezTo>
                    <a:pt x="0" y="78"/>
                    <a:pt x="0" y="78"/>
                    <a:pt x="0" y="78"/>
                  </a:cubicBezTo>
                  <a:cubicBezTo>
                    <a:pt x="0" y="1"/>
                    <a:pt x="0" y="1"/>
                    <a:pt x="0" y="1"/>
                  </a:cubicBezTo>
                  <a:cubicBezTo>
                    <a:pt x="8" y="1"/>
                    <a:pt x="8" y="1"/>
                    <a:pt x="8" y="1"/>
                  </a:cubicBezTo>
                  <a:cubicBezTo>
                    <a:pt x="9" y="9"/>
                    <a:pt x="9" y="9"/>
                    <a:pt x="9" y="9"/>
                  </a:cubicBezTo>
                  <a:cubicBezTo>
                    <a:pt x="14" y="5"/>
                    <a:pt x="19" y="0"/>
                    <a:pt x="27" y="0"/>
                  </a:cubicBezTo>
                  <a:cubicBezTo>
                    <a:pt x="39" y="0"/>
                    <a:pt x="49" y="9"/>
                    <a:pt x="49" y="28"/>
                  </a:cubicBezTo>
                  <a:cubicBezTo>
                    <a:pt x="49" y="48"/>
                    <a:pt x="38" y="58"/>
                    <a:pt x="24" y="58"/>
                  </a:cubicBezTo>
                  <a:close/>
                  <a:moveTo>
                    <a:pt x="26" y="9"/>
                  </a:moveTo>
                  <a:cubicBezTo>
                    <a:pt x="20" y="9"/>
                    <a:pt x="15" y="13"/>
                    <a:pt x="10" y="19"/>
                  </a:cubicBezTo>
                  <a:cubicBezTo>
                    <a:pt x="10" y="46"/>
                    <a:pt x="10" y="46"/>
                    <a:pt x="10" y="46"/>
                  </a:cubicBezTo>
                  <a:cubicBezTo>
                    <a:pt x="14" y="48"/>
                    <a:pt x="18" y="49"/>
                    <a:pt x="24" y="49"/>
                  </a:cubicBezTo>
                  <a:cubicBezTo>
                    <a:pt x="32" y="49"/>
                    <a:pt x="39" y="42"/>
                    <a:pt x="39" y="28"/>
                  </a:cubicBezTo>
                  <a:cubicBezTo>
                    <a:pt x="39" y="16"/>
                    <a:pt x="33" y="9"/>
                    <a:pt x="26"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1" name="Freeform 30"/>
            <p:cNvSpPr>
              <a:spLocks noEditPoints="1"/>
            </p:cNvSpPr>
            <p:nvPr/>
          </p:nvSpPr>
          <p:spPr bwMode="auto">
            <a:xfrm>
              <a:off x="4191001" y="4003675"/>
              <a:ext cx="192088" cy="217488"/>
            </a:xfrm>
            <a:custGeom>
              <a:avLst/>
              <a:gdLst>
                <a:gd name="T0" fmla="*/ 25 w 51"/>
                <a:gd name="T1" fmla="*/ 58 h 58"/>
                <a:gd name="T2" fmla="*/ 0 w 51"/>
                <a:gd name="T3" fmla="*/ 29 h 58"/>
                <a:gd name="T4" fmla="*/ 25 w 51"/>
                <a:gd name="T5" fmla="*/ 0 h 58"/>
                <a:gd name="T6" fmla="*/ 51 w 51"/>
                <a:gd name="T7" fmla="*/ 29 h 58"/>
                <a:gd name="T8" fmla="*/ 25 w 51"/>
                <a:gd name="T9" fmla="*/ 58 h 58"/>
                <a:gd name="T10" fmla="*/ 25 w 51"/>
                <a:gd name="T11" fmla="*/ 9 h 58"/>
                <a:gd name="T12" fmla="*/ 10 w 51"/>
                <a:gd name="T13" fmla="*/ 29 h 58"/>
                <a:gd name="T14" fmla="*/ 25 w 51"/>
                <a:gd name="T15" fmla="*/ 49 h 58"/>
                <a:gd name="T16" fmla="*/ 41 w 51"/>
                <a:gd name="T17" fmla="*/ 29 h 58"/>
                <a:gd name="T18" fmla="*/ 25 w 51"/>
                <a:gd name="T19" fmla="*/ 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58">
                  <a:moveTo>
                    <a:pt x="25" y="58"/>
                  </a:moveTo>
                  <a:cubicBezTo>
                    <a:pt x="11" y="58"/>
                    <a:pt x="0" y="47"/>
                    <a:pt x="0" y="29"/>
                  </a:cubicBezTo>
                  <a:cubicBezTo>
                    <a:pt x="0" y="11"/>
                    <a:pt x="11" y="0"/>
                    <a:pt x="25" y="0"/>
                  </a:cubicBezTo>
                  <a:cubicBezTo>
                    <a:pt x="40" y="0"/>
                    <a:pt x="51" y="11"/>
                    <a:pt x="51" y="29"/>
                  </a:cubicBezTo>
                  <a:cubicBezTo>
                    <a:pt x="51" y="47"/>
                    <a:pt x="40" y="58"/>
                    <a:pt x="25" y="58"/>
                  </a:cubicBezTo>
                  <a:close/>
                  <a:moveTo>
                    <a:pt x="25" y="9"/>
                  </a:moveTo>
                  <a:cubicBezTo>
                    <a:pt x="15" y="9"/>
                    <a:pt x="10" y="18"/>
                    <a:pt x="10" y="29"/>
                  </a:cubicBezTo>
                  <a:cubicBezTo>
                    <a:pt x="10" y="41"/>
                    <a:pt x="16" y="49"/>
                    <a:pt x="25" y="49"/>
                  </a:cubicBezTo>
                  <a:cubicBezTo>
                    <a:pt x="36" y="49"/>
                    <a:pt x="41" y="41"/>
                    <a:pt x="41" y="29"/>
                  </a:cubicBezTo>
                  <a:cubicBezTo>
                    <a:pt x="41" y="18"/>
                    <a:pt x="35" y="9"/>
                    <a:pt x="2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2" name="Freeform 31"/>
            <p:cNvSpPr>
              <a:spLocks/>
            </p:cNvSpPr>
            <p:nvPr/>
          </p:nvSpPr>
          <p:spPr bwMode="auto">
            <a:xfrm>
              <a:off x="4435476" y="4003675"/>
              <a:ext cx="160338" cy="217488"/>
            </a:xfrm>
            <a:custGeom>
              <a:avLst/>
              <a:gdLst>
                <a:gd name="T0" fmla="*/ 21 w 43"/>
                <a:gd name="T1" fmla="*/ 58 h 58"/>
                <a:gd name="T2" fmla="*/ 0 w 43"/>
                <a:gd name="T3" fmla="*/ 53 h 58"/>
                <a:gd name="T4" fmla="*/ 2 w 43"/>
                <a:gd name="T5" fmla="*/ 43 h 58"/>
                <a:gd name="T6" fmla="*/ 21 w 43"/>
                <a:gd name="T7" fmla="*/ 49 h 58"/>
                <a:gd name="T8" fmla="*/ 33 w 43"/>
                <a:gd name="T9" fmla="*/ 42 h 58"/>
                <a:gd name="T10" fmla="*/ 20 w 43"/>
                <a:gd name="T11" fmla="*/ 33 h 58"/>
                <a:gd name="T12" fmla="*/ 1 w 43"/>
                <a:gd name="T13" fmla="*/ 16 h 58"/>
                <a:gd name="T14" fmla="*/ 21 w 43"/>
                <a:gd name="T15" fmla="*/ 0 h 58"/>
                <a:gd name="T16" fmla="*/ 39 w 43"/>
                <a:gd name="T17" fmla="*/ 4 h 58"/>
                <a:gd name="T18" fmla="*/ 38 w 43"/>
                <a:gd name="T19" fmla="*/ 14 h 58"/>
                <a:gd name="T20" fmla="*/ 21 w 43"/>
                <a:gd name="T21" fmla="*/ 9 h 58"/>
                <a:gd name="T22" fmla="*/ 11 w 43"/>
                <a:gd name="T23" fmla="*/ 15 h 58"/>
                <a:gd name="T24" fmla="*/ 23 w 43"/>
                <a:gd name="T25" fmla="*/ 23 h 58"/>
                <a:gd name="T26" fmla="*/ 43 w 43"/>
                <a:gd name="T27" fmla="*/ 41 h 58"/>
                <a:gd name="T28" fmla="*/ 21 w 43"/>
                <a:gd name="T29"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58">
                  <a:moveTo>
                    <a:pt x="21" y="58"/>
                  </a:moveTo>
                  <a:cubicBezTo>
                    <a:pt x="13" y="58"/>
                    <a:pt x="5" y="55"/>
                    <a:pt x="0" y="53"/>
                  </a:cubicBezTo>
                  <a:cubicBezTo>
                    <a:pt x="2" y="43"/>
                    <a:pt x="2" y="43"/>
                    <a:pt x="2" y="43"/>
                  </a:cubicBezTo>
                  <a:cubicBezTo>
                    <a:pt x="7" y="47"/>
                    <a:pt x="14" y="49"/>
                    <a:pt x="21" y="49"/>
                  </a:cubicBezTo>
                  <a:cubicBezTo>
                    <a:pt x="29" y="49"/>
                    <a:pt x="33" y="47"/>
                    <a:pt x="33" y="42"/>
                  </a:cubicBezTo>
                  <a:cubicBezTo>
                    <a:pt x="33" y="37"/>
                    <a:pt x="30" y="35"/>
                    <a:pt x="20" y="33"/>
                  </a:cubicBezTo>
                  <a:cubicBezTo>
                    <a:pt x="7" y="29"/>
                    <a:pt x="1" y="25"/>
                    <a:pt x="1" y="16"/>
                  </a:cubicBezTo>
                  <a:cubicBezTo>
                    <a:pt x="1" y="7"/>
                    <a:pt x="9" y="0"/>
                    <a:pt x="21" y="0"/>
                  </a:cubicBezTo>
                  <a:cubicBezTo>
                    <a:pt x="28" y="0"/>
                    <a:pt x="34" y="2"/>
                    <a:pt x="39" y="4"/>
                  </a:cubicBezTo>
                  <a:cubicBezTo>
                    <a:pt x="38" y="14"/>
                    <a:pt x="38" y="14"/>
                    <a:pt x="38" y="14"/>
                  </a:cubicBezTo>
                  <a:cubicBezTo>
                    <a:pt x="33" y="11"/>
                    <a:pt x="26" y="9"/>
                    <a:pt x="21" y="9"/>
                  </a:cubicBezTo>
                  <a:cubicBezTo>
                    <a:pt x="14" y="9"/>
                    <a:pt x="11" y="11"/>
                    <a:pt x="11" y="15"/>
                  </a:cubicBezTo>
                  <a:cubicBezTo>
                    <a:pt x="11" y="19"/>
                    <a:pt x="14" y="21"/>
                    <a:pt x="23" y="23"/>
                  </a:cubicBezTo>
                  <a:cubicBezTo>
                    <a:pt x="36" y="27"/>
                    <a:pt x="43" y="31"/>
                    <a:pt x="43" y="41"/>
                  </a:cubicBezTo>
                  <a:cubicBezTo>
                    <a:pt x="43" y="51"/>
                    <a:pt x="35" y="58"/>
                    <a:pt x="2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3" name="Freeform 32"/>
            <p:cNvSpPr>
              <a:spLocks/>
            </p:cNvSpPr>
            <p:nvPr/>
          </p:nvSpPr>
          <p:spPr bwMode="auto">
            <a:xfrm>
              <a:off x="4645026" y="4003675"/>
              <a:ext cx="157163" cy="217488"/>
            </a:xfrm>
            <a:custGeom>
              <a:avLst/>
              <a:gdLst>
                <a:gd name="T0" fmla="*/ 20 w 42"/>
                <a:gd name="T1" fmla="*/ 58 h 58"/>
                <a:gd name="T2" fmla="*/ 0 w 42"/>
                <a:gd name="T3" fmla="*/ 53 h 58"/>
                <a:gd name="T4" fmla="*/ 1 w 42"/>
                <a:gd name="T5" fmla="*/ 43 h 58"/>
                <a:gd name="T6" fmla="*/ 21 w 42"/>
                <a:gd name="T7" fmla="*/ 49 h 58"/>
                <a:gd name="T8" fmla="*/ 32 w 42"/>
                <a:gd name="T9" fmla="*/ 42 h 58"/>
                <a:gd name="T10" fmla="*/ 19 w 42"/>
                <a:gd name="T11" fmla="*/ 33 h 58"/>
                <a:gd name="T12" fmla="*/ 1 w 42"/>
                <a:gd name="T13" fmla="*/ 16 h 58"/>
                <a:gd name="T14" fmla="*/ 20 w 42"/>
                <a:gd name="T15" fmla="*/ 0 h 58"/>
                <a:gd name="T16" fmla="*/ 39 w 42"/>
                <a:gd name="T17" fmla="*/ 4 h 58"/>
                <a:gd name="T18" fmla="*/ 37 w 42"/>
                <a:gd name="T19" fmla="*/ 14 h 58"/>
                <a:gd name="T20" fmla="*/ 20 w 42"/>
                <a:gd name="T21" fmla="*/ 9 h 58"/>
                <a:gd name="T22" fmla="*/ 11 w 42"/>
                <a:gd name="T23" fmla="*/ 15 h 58"/>
                <a:gd name="T24" fmla="*/ 22 w 42"/>
                <a:gd name="T25" fmla="*/ 23 h 58"/>
                <a:gd name="T26" fmla="*/ 42 w 42"/>
                <a:gd name="T27" fmla="*/ 41 h 58"/>
                <a:gd name="T28" fmla="*/ 20 w 42"/>
                <a:gd name="T29"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58">
                  <a:moveTo>
                    <a:pt x="20" y="58"/>
                  </a:moveTo>
                  <a:cubicBezTo>
                    <a:pt x="13" y="58"/>
                    <a:pt x="5" y="55"/>
                    <a:pt x="0" y="53"/>
                  </a:cubicBezTo>
                  <a:cubicBezTo>
                    <a:pt x="1" y="43"/>
                    <a:pt x="1" y="43"/>
                    <a:pt x="1" y="43"/>
                  </a:cubicBezTo>
                  <a:cubicBezTo>
                    <a:pt x="7" y="47"/>
                    <a:pt x="13" y="49"/>
                    <a:pt x="21" y="49"/>
                  </a:cubicBezTo>
                  <a:cubicBezTo>
                    <a:pt x="28" y="49"/>
                    <a:pt x="32" y="47"/>
                    <a:pt x="32" y="42"/>
                  </a:cubicBezTo>
                  <a:cubicBezTo>
                    <a:pt x="32" y="37"/>
                    <a:pt x="29" y="35"/>
                    <a:pt x="19" y="33"/>
                  </a:cubicBezTo>
                  <a:cubicBezTo>
                    <a:pt x="6" y="29"/>
                    <a:pt x="1" y="25"/>
                    <a:pt x="1" y="16"/>
                  </a:cubicBezTo>
                  <a:cubicBezTo>
                    <a:pt x="1" y="7"/>
                    <a:pt x="8" y="0"/>
                    <a:pt x="20" y="0"/>
                  </a:cubicBezTo>
                  <a:cubicBezTo>
                    <a:pt x="27" y="0"/>
                    <a:pt x="33" y="2"/>
                    <a:pt x="39" y="4"/>
                  </a:cubicBezTo>
                  <a:cubicBezTo>
                    <a:pt x="37" y="14"/>
                    <a:pt x="37" y="14"/>
                    <a:pt x="37" y="14"/>
                  </a:cubicBezTo>
                  <a:cubicBezTo>
                    <a:pt x="32" y="11"/>
                    <a:pt x="26" y="9"/>
                    <a:pt x="20" y="9"/>
                  </a:cubicBezTo>
                  <a:cubicBezTo>
                    <a:pt x="14" y="9"/>
                    <a:pt x="11" y="11"/>
                    <a:pt x="11" y="15"/>
                  </a:cubicBezTo>
                  <a:cubicBezTo>
                    <a:pt x="11" y="19"/>
                    <a:pt x="13" y="21"/>
                    <a:pt x="22" y="23"/>
                  </a:cubicBezTo>
                  <a:cubicBezTo>
                    <a:pt x="36" y="27"/>
                    <a:pt x="42" y="31"/>
                    <a:pt x="42" y="41"/>
                  </a:cubicBezTo>
                  <a:cubicBezTo>
                    <a:pt x="42" y="51"/>
                    <a:pt x="34" y="58"/>
                    <a:pt x="20"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4" name="Freeform 33"/>
            <p:cNvSpPr>
              <a:spLocks noEditPoints="1"/>
            </p:cNvSpPr>
            <p:nvPr/>
          </p:nvSpPr>
          <p:spPr bwMode="auto">
            <a:xfrm>
              <a:off x="4867276" y="3917950"/>
              <a:ext cx="47625" cy="300038"/>
            </a:xfrm>
            <a:custGeom>
              <a:avLst/>
              <a:gdLst>
                <a:gd name="T0" fmla="*/ 6 w 13"/>
                <a:gd name="T1" fmla="*/ 13 h 80"/>
                <a:gd name="T2" fmla="*/ 0 w 13"/>
                <a:gd name="T3" fmla="*/ 7 h 80"/>
                <a:gd name="T4" fmla="*/ 6 w 13"/>
                <a:gd name="T5" fmla="*/ 0 h 80"/>
                <a:gd name="T6" fmla="*/ 13 w 13"/>
                <a:gd name="T7" fmla="*/ 7 h 80"/>
                <a:gd name="T8" fmla="*/ 6 w 13"/>
                <a:gd name="T9" fmla="*/ 13 h 80"/>
                <a:gd name="T10" fmla="*/ 1 w 13"/>
                <a:gd name="T11" fmla="*/ 80 h 80"/>
                <a:gd name="T12" fmla="*/ 1 w 13"/>
                <a:gd name="T13" fmla="*/ 24 h 80"/>
                <a:gd name="T14" fmla="*/ 11 w 13"/>
                <a:gd name="T15" fmla="*/ 24 h 80"/>
                <a:gd name="T16" fmla="*/ 11 w 13"/>
                <a:gd name="T17" fmla="*/ 80 h 80"/>
                <a:gd name="T18" fmla="*/ 1 w 13"/>
                <a:gd name="T19"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80">
                  <a:moveTo>
                    <a:pt x="6" y="13"/>
                  </a:moveTo>
                  <a:cubicBezTo>
                    <a:pt x="3" y="13"/>
                    <a:pt x="0" y="10"/>
                    <a:pt x="0" y="7"/>
                  </a:cubicBezTo>
                  <a:cubicBezTo>
                    <a:pt x="0" y="3"/>
                    <a:pt x="3" y="0"/>
                    <a:pt x="6" y="0"/>
                  </a:cubicBezTo>
                  <a:cubicBezTo>
                    <a:pt x="10" y="0"/>
                    <a:pt x="13" y="3"/>
                    <a:pt x="13" y="7"/>
                  </a:cubicBezTo>
                  <a:cubicBezTo>
                    <a:pt x="13" y="10"/>
                    <a:pt x="10" y="13"/>
                    <a:pt x="6" y="13"/>
                  </a:cubicBezTo>
                  <a:close/>
                  <a:moveTo>
                    <a:pt x="1" y="80"/>
                  </a:moveTo>
                  <a:cubicBezTo>
                    <a:pt x="1" y="24"/>
                    <a:pt x="1" y="24"/>
                    <a:pt x="1" y="24"/>
                  </a:cubicBezTo>
                  <a:cubicBezTo>
                    <a:pt x="11" y="24"/>
                    <a:pt x="11" y="24"/>
                    <a:pt x="11" y="24"/>
                  </a:cubicBezTo>
                  <a:cubicBezTo>
                    <a:pt x="11" y="80"/>
                    <a:pt x="11" y="80"/>
                    <a:pt x="11" y="80"/>
                  </a:cubicBezTo>
                  <a:lnTo>
                    <a:pt x="1"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5" name="Freeform 34"/>
            <p:cNvSpPr>
              <a:spLocks noEditPoints="1"/>
            </p:cNvSpPr>
            <p:nvPr/>
          </p:nvSpPr>
          <p:spPr bwMode="auto">
            <a:xfrm>
              <a:off x="4989513" y="3902075"/>
              <a:ext cx="184150" cy="319088"/>
            </a:xfrm>
            <a:custGeom>
              <a:avLst/>
              <a:gdLst>
                <a:gd name="T0" fmla="*/ 22 w 49"/>
                <a:gd name="T1" fmla="*/ 85 h 85"/>
                <a:gd name="T2" fmla="*/ 0 w 49"/>
                <a:gd name="T3" fmla="*/ 81 h 85"/>
                <a:gd name="T4" fmla="*/ 0 w 49"/>
                <a:gd name="T5" fmla="*/ 2 h 85"/>
                <a:gd name="T6" fmla="*/ 10 w 49"/>
                <a:gd name="T7" fmla="*/ 0 h 85"/>
                <a:gd name="T8" fmla="*/ 10 w 49"/>
                <a:gd name="T9" fmla="*/ 35 h 85"/>
                <a:gd name="T10" fmla="*/ 27 w 49"/>
                <a:gd name="T11" fmla="*/ 27 h 85"/>
                <a:gd name="T12" fmla="*/ 49 w 49"/>
                <a:gd name="T13" fmla="*/ 55 h 85"/>
                <a:gd name="T14" fmla="*/ 22 w 49"/>
                <a:gd name="T15" fmla="*/ 85 h 85"/>
                <a:gd name="T16" fmla="*/ 26 w 49"/>
                <a:gd name="T17" fmla="*/ 36 h 85"/>
                <a:gd name="T18" fmla="*/ 10 w 49"/>
                <a:gd name="T19" fmla="*/ 46 h 85"/>
                <a:gd name="T20" fmla="*/ 10 w 49"/>
                <a:gd name="T21" fmla="*/ 74 h 85"/>
                <a:gd name="T22" fmla="*/ 22 w 49"/>
                <a:gd name="T23" fmla="*/ 76 h 85"/>
                <a:gd name="T24" fmla="*/ 38 w 49"/>
                <a:gd name="T25" fmla="*/ 55 h 85"/>
                <a:gd name="T26" fmla="*/ 26 w 49"/>
                <a:gd name="T27" fmla="*/ 3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 h="85">
                  <a:moveTo>
                    <a:pt x="22" y="85"/>
                  </a:moveTo>
                  <a:cubicBezTo>
                    <a:pt x="13" y="85"/>
                    <a:pt x="7" y="83"/>
                    <a:pt x="0" y="81"/>
                  </a:cubicBezTo>
                  <a:cubicBezTo>
                    <a:pt x="0" y="2"/>
                    <a:pt x="0" y="2"/>
                    <a:pt x="0" y="2"/>
                  </a:cubicBezTo>
                  <a:cubicBezTo>
                    <a:pt x="10" y="0"/>
                    <a:pt x="10" y="0"/>
                    <a:pt x="10" y="0"/>
                  </a:cubicBezTo>
                  <a:cubicBezTo>
                    <a:pt x="10" y="35"/>
                    <a:pt x="10" y="35"/>
                    <a:pt x="10" y="35"/>
                  </a:cubicBezTo>
                  <a:cubicBezTo>
                    <a:pt x="14" y="31"/>
                    <a:pt x="20" y="27"/>
                    <a:pt x="27" y="27"/>
                  </a:cubicBezTo>
                  <a:cubicBezTo>
                    <a:pt x="39" y="27"/>
                    <a:pt x="49" y="36"/>
                    <a:pt x="49" y="55"/>
                  </a:cubicBezTo>
                  <a:cubicBezTo>
                    <a:pt x="49" y="75"/>
                    <a:pt x="38" y="85"/>
                    <a:pt x="22" y="85"/>
                  </a:cubicBezTo>
                  <a:close/>
                  <a:moveTo>
                    <a:pt x="26" y="36"/>
                  </a:moveTo>
                  <a:cubicBezTo>
                    <a:pt x="20" y="36"/>
                    <a:pt x="15" y="40"/>
                    <a:pt x="10" y="46"/>
                  </a:cubicBezTo>
                  <a:cubicBezTo>
                    <a:pt x="10" y="74"/>
                    <a:pt x="10" y="74"/>
                    <a:pt x="10" y="74"/>
                  </a:cubicBezTo>
                  <a:cubicBezTo>
                    <a:pt x="14" y="75"/>
                    <a:pt x="17" y="76"/>
                    <a:pt x="22" y="76"/>
                  </a:cubicBezTo>
                  <a:cubicBezTo>
                    <a:pt x="32" y="76"/>
                    <a:pt x="38" y="69"/>
                    <a:pt x="38" y="55"/>
                  </a:cubicBezTo>
                  <a:cubicBezTo>
                    <a:pt x="38" y="43"/>
                    <a:pt x="33" y="36"/>
                    <a:pt x="2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36" name="Freeform 35"/>
            <p:cNvSpPr>
              <a:spLocks/>
            </p:cNvSpPr>
            <p:nvPr/>
          </p:nvSpPr>
          <p:spPr bwMode="auto">
            <a:xfrm>
              <a:off x="5241926" y="3902075"/>
              <a:ext cx="41275" cy="315913"/>
            </a:xfrm>
            <a:custGeom>
              <a:avLst/>
              <a:gdLst>
                <a:gd name="T0" fmla="*/ 0 w 26"/>
                <a:gd name="T1" fmla="*/ 199 h 199"/>
                <a:gd name="T2" fmla="*/ 0 w 26"/>
                <a:gd name="T3" fmla="*/ 5 h 199"/>
                <a:gd name="T4" fmla="*/ 26 w 26"/>
                <a:gd name="T5" fmla="*/ 0 h 199"/>
                <a:gd name="T6" fmla="*/ 26 w 26"/>
                <a:gd name="T7" fmla="*/ 199 h 199"/>
                <a:gd name="T8" fmla="*/ 0 w 26"/>
                <a:gd name="T9" fmla="*/ 199 h 199"/>
              </a:gdLst>
              <a:ahLst/>
              <a:cxnLst>
                <a:cxn ang="0">
                  <a:pos x="T0" y="T1"/>
                </a:cxn>
                <a:cxn ang="0">
                  <a:pos x="T2" y="T3"/>
                </a:cxn>
                <a:cxn ang="0">
                  <a:pos x="T4" y="T5"/>
                </a:cxn>
                <a:cxn ang="0">
                  <a:pos x="T6" y="T7"/>
                </a:cxn>
                <a:cxn ang="0">
                  <a:pos x="T8" y="T9"/>
                </a:cxn>
              </a:cxnLst>
              <a:rect l="0" t="0" r="r" b="b"/>
              <a:pathLst>
                <a:path w="26" h="199">
                  <a:moveTo>
                    <a:pt x="0" y="199"/>
                  </a:moveTo>
                  <a:lnTo>
                    <a:pt x="0" y="5"/>
                  </a:lnTo>
                  <a:lnTo>
                    <a:pt x="26" y="0"/>
                  </a:lnTo>
                  <a:lnTo>
                    <a:pt x="26" y="199"/>
                  </a:lnTo>
                  <a:lnTo>
                    <a:pt x="0" y="1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45" name="Freeform 44"/>
            <p:cNvSpPr>
              <a:spLocks noEditPoints="1"/>
            </p:cNvSpPr>
            <p:nvPr/>
          </p:nvSpPr>
          <p:spPr bwMode="auto">
            <a:xfrm>
              <a:off x="5349876" y="4003675"/>
              <a:ext cx="180975" cy="217488"/>
            </a:xfrm>
            <a:custGeom>
              <a:avLst/>
              <a:gdLst>
                <a:gd name="T0" fmla="*/ 48 w 48"/>
                <a:gd name="T1" fmla="*/ 30 h 58"/>
                <a:gd name="T2" fmla="*/ 11 w 48"/>
                <a:gd name="T3" fmla="*/ 30 h 58"/>
                <a:gd name="T4" fmla="*/ 27 w 48"/>
                <a:gd name="T5" fmla="*/ 49 h 58"/>
                <a:gd name="T6" fmla="*/ 47 w 48"/>
                <a:gd name="T7" fmla="*/ 41 h 58"/>
                <a:gd name="T8" fmla="*/ 48 w 48"/>
                <a:gd name="T9" fmla="*/ 51 h 58"/>
                <a:gd name="T10" fmla="*/ 26 w 48"/>
                <a:gd name="T11" fmla="*/ 58 h 58"/>
                <a:gd name="T12" fmla="*/ 0 w 48"/>
                <a:gd name="T13" fmla="*/ 29 h 58"/>
                <a:gd name="T14" fmla="*/ 25 w 48"/>
                <a:gd name="T15" fmla="*/ 0 h 58"/>
                <a:gd name="T16" fmla="*/ 48 w 48"/>
                <a:gd name="T17" fmla="*/ 28 h 58"/>
                <a:gd name="T18" fmla="*/ 48 w 48"/>
                <a:gd name="T19" fmla="*/ 30 h 58"/>
                <a:gd name="T20" fmla="*/ 25 w 48"/>
                <a:gd name="T21" fmla="*/ 8 h 58"/>
                <a:gd name="T22" fmla="*/ 11 w 48"/>
                <a:gd name="T23" fmla="*/ 22 h 58"/>
                <a:gd name="T24" fmla="*/ 38 w 48"/>
                <a:gd name="T25" fmla="*/ 22 h 58"/>
                <a:gd name="T26" fmla="*/ 25 w 48"/>
                <a:gd name="T27"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58">
                  <a:moveTo>
                    <a:pt x="48" y="30"/>
                  </a:moveTo>
                  <a:cubicBezTo>
                    <a:pt x="11" y="30"/>
                    <a:pt x="11" y="30"/>
                    <a:pt x="11" y="30"/>
                  </a:cubicBezTo>
                  <a:cubicBezTo>
                    <a:pt x="11" y="43"/>
                    <a:pt x="17" y="49"/>
                    <a:pt x="27" y="49"/>
                  </a:cubicBezTo>
                  <a:cubicBezTo>
                    <a:pt x="35" y="49"/>
                    <a:pt x="41" y="46"/>
                    <a:pt x="47" y="41"/>
                  </a:cubicBezTo>
                  <a:cubicBezTo>
                    <a:pt x="48" y="51"/>
                    <a:pt x="48" y="51"/>
                    <a:pt x="48" y="51"/>
                  </a:cubicBezTo>
                  <a:cubicBezTo>
                    <a:pt x="42" y="55"/>
                    <a:pt x="35" y="58"/>
                    <a:pt x="26" y="58"/>
                  </a:cubicBezTo>
                  <a:cubicBezTo>
                    <a:pt x="12" y="58"/>
                    <a:pt x="0" y="49"/>
                    <a:pt x="0" y="29"/>
                  </a:cubicBezTo>
                  <a:cubicBezTo>
                    <a:pt x="0" y="11"/>
                    <a:pt x="11" y="0"/>
                    <a:pt x="25" y="0"/>
                  </a:cubicBezTo>
                  <a:cubicBezTo>
                    <a:pt x="41" y="0"/>
                    <a:pt x="48" y="13"/>
                    <a:pt x="48" y="28"/>
                  </a:cubicBezTo>
                  <a:lnTo>
                    <a:pt x="48" y="30"/>
                  </a:lnTo>
                  <a:close/>
                  <a:moveTo>
                    <a:pt x="25" y="8"/>
                  </a:moveTo>
                  <a:cubicBezTo>
                    <a:pt x="18" y="8"/>
                    <a:pt x="13" y="13"/>
                    <a:pt x="11" y="22"/>
                  </a:cubicBezTo>
                  <a:cubicBezTo>
                    <a:pt x="38" y="22"/>
                    <a:pt x="38" y="22"/>
                    <a:pt x="38" y="22"/>
                  </a:cubicBezTo>
                  <a:cubicBezTo>
                    <a:pt x="37" y="14"/>
                    <a:pt x="33" y="8"/>
                    <a:pt x="25"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50" name="Freeform 49"/>
            <p:cNvSpPr>
              <a:spLocks noEditPoints="1"/>
            </p:cNvSpPr>
            <p:nvPr/>
          </p:nvSpPr>
          <p:spPr bwMode="auto">
            <a:xfrm>
              <a:off x="1423988" y="2571750"/>
              <a:ext cx="1101725" cy="1090613"/>
            </a:xfrm>
            <a:custGeom>
              <a:avLst/>
              <a:gdLst>
                <a:gd name="T0" fmla="*/ 191 w 294"/>
                <a:gd name="T1" fmla="*/ 40 h 291"/>
                <a:gd name="T2" fmla="*/ 61 w 294"/>
                <a:gd name="T3" fmla="*/ 40 h 291"/>
                <a:gd name="T4" fmla="*/ 40 w 294"/>
                <a:gd name="T5" fmla="*/ 61 h 291"/>
                <a:gd name="T6" fmla="*/ 191 w 294"/>
                <a:gd name="T7" fmla="*/ 61 h 291"/>
                <a:gd name="T8" fmla="*/ 232 w 294"/>
                <a:gd name="T9" fmla="*/ 101 h 291"/>
                <a:gd name="T10" fmla="*/ 232 w 294"/>
                <a:gd name="T11" fmla="*/ 291 h 291"/>
                <a:gd name="T12" fmla="*/ 253 w 294"/>
                <a:gd name="T13" fmla="*/ 291 h 291"/>
                <a:gd name="T14" fmla="*/ 253 w 294"/>
                <a:gd name="T15" fmla="*/ 101 h 291"/>
                <a:gd name="T16" fmla="*/ 191 w 294"/>
                <a:gd name="T17" fmla="*/ 40 h 291"/>
                <a:gd name="T18" fmla="*/ 294 w 294"/>
                <a:gd name="T19" fmla="*/ 291 h 291"/>
                <a:gd name="T20" fmla="*/ 294 w 294"/>
                <a:gd name="T21" fmla="*/ 101 h 291"/>
                <a:gd name="T22" fmla="*/ 191 w 294"/>
                <a:gd name="T23" fmla="*/ 0 h 291"/>
                <a:gd name="T24" fmla="*/ 101 w 294"/>
                <a:gd name="T25" fmla="*/ 0 h 291"/>
                <a:gd name="T26" fmla="*/ 81 w 294"/>
                <a:gd name="T27" fmla="*/ 20 h 291"/>
                <a:gd name="T28" fmla="*/ 191 w 294"/>
                <a:gd name="T29" fmla="*/ 20 h 291"/>
                <a:gd name="T30" fmla="*/ 274 w 294"/>
                <a:gd name="T31" fmla="*/ 101 h 291"/>
                <a:gd name="T32" fmla="*/ 274 w 294"/>
                <a:gd name="T33" fmla="*/ 291 h 291"/>
                <a:gd name="T34" fmla="*/ 294 w 294"/>
                <a:gd name="T35" fmla="*/ 291 h 291"/>
                <a:gd name="T36" fmla="*/ 191 w 294"/>
                <a:gd name="T37" fmla="*/ 81 h 291"/>
                <a:gd name="T38" fmla="*/ 20 w 294"/>
                <a:gd name="T39" fmla="*/ 81 h 291"/>
                <a:gd name="T40" fmla="*/ 0 w 294"/>
                <a:gd name="T41" fmla="*/ 101 h 291"/>
                <a:gd name="T42" fmla="*/ 1 w 294"/>
                <a:gd name="T43" fmla="*/ 101 h 291"/>
                <a:gd name="T44" fmla="*/ 0 w 294"/>
                <a:gd name="T45" fmla="*/ 101 h 291"/>
                <a:gd name="T46" fmla="*/ 0 w 294"/>
                <a:gd name="T47" fmla="*/ 190 h 291"/>
                <a:gd name="T48" fmla="*/ 91 w 294"/>
                <a:gd name="T49" fmla="*/ 291 h 291"/>
                <a:gd name="T50" fmla="*/ 110 w 294"/>
                <a:gd name="T51" fmla="*/ 271 h 291"/>
                <a:gd name="T52" fmla="*/ 104 w 294"/>
                <a:gd name="T53" fmla="*/ 271 h 291"/>
                <a:gd name="T54" fmla="*/ 21 w 294"/>
                <a:gd name="T55" fmla="*/ 190 h 291"/>
                <a:gd name="T56" fmla="*/ 21 w 294"/>
                <a:gd name="T57" fmla="*/ 101 h 291"/>
                <a:gd name="T58" fmla="*/ 42 w 294"/>
                <a:gd name="T59" fmla="*/ 101 h 291"/>
                <a:gd name="T60" fmla="*/ 42 w 294"/>
                <a:gd name="T61" fmla="*/ 190 h 291"/>
                <a:gd name="T62" fmla="*/ 104 w 294"/>
                <a:gd name="T63" fmla="*/ 251 h 291"/>
                <a:gd name="T64" fmla="*/ 130 w 294"/>
                <a:gd name="T65" fmla="*/ 251 h 291"/>
                <a:gd name="T66" fmla="*/ 150 w 294"/>
                <a:gd name="T67" fmla="*/ 230 h 291"/>
                <a:gd name="T68" fmla="*/ 104 w 294"/>
                <a:gd name="T69" fmla="*/ 230 h 291"/>
                <a:gd name="T70" fmla="*/ 63 w 294"/>
                <a:gd name="T71" fmla="*/ 190 h 291"/>
                <a:gd name="T72" fmla="*/ 63 w 294"/>
                <a:gd name="T73" fmla="*/ 101 h 291"/>
                <a:gd name="T74" fmla="*/ 83 w 294"/>
                <a:gd name="T75" fmla="*/ 101 h 291"/>
                <a:gd name="T76" fmla="*/ 83 w 294"/>
                <a:gd name="T77" fmla="*/ 190 h 291"/>
                <a:gd name="T78" fmla="*/ 104 w 294"/>
                <a:gd name="T79" fmla="*/ 210 h 291"/>
                <a:gd name="T80" fmla="*/ 170 w 294"/>
                <a:gd name="T81" fmla="*/ 210 h 291"/>
                <a:gd name="T82" fmla="*/ 190 w 294"/>
                <a:gd name="T83" fmla="*/ 190 h 291"/>
                <a:gd name="T84" fmla="*/ 104 w 294"/>
                <a:gd name="T85" fmla="*/ 190 h 291"/>
                <a:gd name="T86" fmla="*/ 104 w 294"/>
                <a:gd name="T87" fmla="*/ 101 h 291"/>
                <a:gd name="T88" fmla="*/ 191 w 294"/>
                <a:gd name="T89" fmla="*/ 101 h 291"/>
                <a:gd name="T90" fmla="*/ 191 w 294"/>
                <a:gd name="T91" fmla="*/ 291 h 291"/>
                <a:gd name="T92" fmla="*/ 211 w 294"/>
                <a:gd name="T93" fmla="*/ 291 h 291"/>
                <a:gd name="T94" fmla="*/ 211 w 294"/>
                <a:gd name="T95" fmla="*/ 101 h 291"/>
                <a:gd name="T96" fmla="*/ 191 w 294"/>
                <a:gd name="T97" fmla="*/ 8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4" h="291">
                  <a:moveTo>
                    <a:pt x="191" y="40"/>
                  </a:moveTo>
                  <a:cubicBezTo>
                    <a:pt x="61" y="40"/>
                    <a:pt x="61" y="40"/>
                    <a:pt x="61" y="40"/>
                  </a:cubicBezTo>
                  <a:cubicBezTo>
                    <a:pt x="40" y="61"/>
                    <a:pt x="40" y="61"/>
                    <a:pt x="40" y="61"/>
                  </a:cubicBezTo>
                  <a:cubicBezTo>
                    <a:pt x="191" y="61"/>
                    <a:pt x="191" y="61"/>
                    <a:pt x="191" y="61"/>
                  </a:cubicBezTo>
                  <a:cubicBezTo>
                    <a:pt x="213" y="61"/>
                    <a:pt x="232" y="79"/>
                    <a:pt x="232" y="101"/>
                  </a:cubicBezTo>
                  <a:cubicBezTo>
                    <a:pt x="232" y="291"/>
                    <a:pt x="232" y="291"/>
                    <a:pt x="232" y="291"/>
                  </a:cubicBezTo>
                  <a:cubicBezTo>
                    <a:pt x="253" y="291"/>
                    <a:pt x="253" y="291"/>
                    <a:pt x="253" y="291"/>
                  </a:cubicBezTo>
                  <a:cubicBezTo>
                    <a:pt x="253" y="101"/>
                    <a:pt x="253" y="101"/>
                    <a:pt x="253" y="101"/>
                  </a:cubicBezTo>
                  <a:cubicBezTo>
                    <a:pt x="253" y="68"/>
                    <a:pt x="225" y="40"/>
                    <a:pt x="191" y="40"/>
                  </a:cubicBezTo>
                  <a:close/>
                  <a:moveTo>
                    <a:pt x="294" y="291"/>
                  </a:moveTo>
                  <a:cubicBezTo>
                    <a:pt x="294" y="101"/>
                    <a:pt x="294" y="101"/>
                    <a:pt x="294" y="101"/>
                  </a:cubicBezTo>
                  <a:cubicBezTo>
                    <a:pt x="294" y="45"/>
                    <a:pt x="248" y="0"/>
                    <a:pt x="191" y="0"/>
                  </a:cubicBezTo>
                  <a:cubicBezTo>
                    <a:pt x="101" y="0"/>
                    <a:pt x="101" y="0"/>
                    <a:pt x="101" y="0"/>
                  </a:cubicBezTo>
                  <a:cubicBezTo>
                    <a:pt x="81" y="20"/>
                    <a:pt x="81" y="20"/>
                    <a:pt x="81" y="20"/>
                  </a:cubicBezTo>
                  <a:cubicBezTo>
                    <a:pt x="191" y="20"/>
                    <a:pt x="191" y="20"/>
                    <a:pt x="191" y="20"/>
                  </a:cubicBezTo>
                  <a:cubicBezTo>
                    <a:pt x="236" y="20"/>
                    <a:pt x="274" y="56"/>
                    <a:pt x="274" y="101"/>
                  </a:cubicBezTo>
                  <a:cubicBezTo>
                    <a:pt x="274" y="291"/>
                    <a:pt x="274" y="291"/>
                    <a:pt x="274" y="291"/>
                  </a:cubicBezTo>
                  <a:lnTo>
                    <a:pt x="294" y="291"/>
                  </a:lnTo>
                  <a:close/>
                  <a:moveTo>
                    <a:pt x="191" y="81"/>
                  </a:moveTo>
                  <a:cubicBezTo>
                    <a:pt x="20" y="81"/>
                    <a:pt x="20" y="81"/>
                    <a:pt x="20" y="81"/>
                  </a:cubicBezTo>
                  <a:cubicBezTo>
                    <a:pt x="0" y="101"/>
                    <a:pt x="0" y="101"/>
                    <a:pt x="0" y="101"/>
                  </a:cubicBezTo>
                  <a:cubicBezTo>
                    <a:pt x="1" y="101"/>
                    <a:pt x="1" y="101"/>
                    <a:pt x="1" y="101"/>
                  </a:cubicBezTo>
                  <a:cubicBezTo>
                    <a:pt x="0" y="101"/>
                    <a:pt x="0" y="101"/>
                    <a:pt x="0" y="101"/>
                  </a:cubicBezTo>
                  <a:cubicBezTo>
                    <a:pt x="0" y="190"/>
                    <a:pt x="0" y="190"/>
                    <a:pt x="0" y="190"/>
                  </a:cubicBezTo>
                  <a:cubicBezTo>
                    <a:pt x="0" y="242"/>
                    <a:pt x="40" y="284"/>
                    <a:pt x="91" y="291"/>
                  </a:cubicBezTo>
                  <a:cubicBezTo>
                    <a:pt x="110" y="271"/>
                    <a:pt x="110" y="271"/>
                    <a:pt x="110" y="271"/>
                  </a:cubicBezTo>
                  <a:cubicBezTo>
                    <a:pt x="104" y="271"/>
                    <a:pt x="104" y="271"/>
                    <a:pt x="104" y="271"/>
                  </a:cubicBezTo>
                  <a:cubicBezTo>
                    <a:pt x="58" y="271"/>
                    <a:pt x="21" y="235"/>
                    <a:pt x="21" y="190"/>
                  </a:cubicBezTo>
                  <a:cubicBezTo>
                    <a:pt x="21" y="101"/>
                    <a:pt x="21" y="101"/>
                    <a:pt x="21" y="101"/>
                  </a:cubicBezTo>
                  <a:cubicBezTo>
                    <a:pt x="42" y="101"/>
                    <a:pt x="42" y="101"/>
                    <a:pt x="42" y="101"/>
                  </a:cubicBezTo>
                  <a:cubicBezTo>
                    <a:pt x="42" y="190"/>
                    <a:pt x="42" y="190"/>
                    <a:pt x="42" y="190"/>
                  </a:cubicBezTo>
                  <a:cubicBezTo>
                    <a:pt x="42" y="223"/>
                    <a:pt x="70" y="251"/>
                    <a:pt x="104" y="251"/>
                  </a:cubicBezTo>
                  <a:cubicBezTo>
                    <a:pt x="130" y="251"/>
                    <a:pt x="130" y="251"/>
                    <a:pt x="130" y="251"/>
                  </a:cubicBezTo>
                  <a:cubicBezTo>
                    <a:pt x="150" y="230"/>
                    <a:pt x="150" y="230"/>
                    <a:pt x="150" y="230"/>
                  </a:cubicBezTo>
                  <a:cubicBezTo>
                    <a:pt x="104" y="230"/>
                    <a:pt x="104" y="230"/>
                    <a:pt x="104" y="230"/>
                  </a:cubicBezTo>
                  <a:cubicBezTo>
                    <a:pt x="81" y="230"/>
                    <a:pt x="63" y="212"/>
                    <a:pt x="63" y="190"/>
                  </a:cubicBezTo>
                  <a:cubicBezTo>
                    <a:pt x="63" y="101"/>
                    <a:pt x="63" y="101"/>
                    <a:pt x="63" y="101"/>
                  </a:cubicBezTo>
                  <a:cubicBezTo>
                    <a:pt x="83" y="101"/>
                    <a:pt x="83" y="101"/>
                    <a:pt x="83" y="101"/>
                  </a:cubicBezTo>
                  <a:cubicBezTo>
                    <a:pt x="83" y="190"/>
                    <a:pt x="83" y="190"/>
                    <a:pt x="83" y="190"/>
                  </a:cubicBezTo>
                  <a:cubicBezTo>
                    <a:pt x="83" y="201"/>
                    <a:pt x="93" y="210"/>
                    <a:pt x="104" y="210"/>
                  </a:cubicBezTo>
                  <a:cubicBezTo>
                    <a:pt x="170" y="210"/>
                    <a:pt x="170" y="210"/>
                    <a:pt x="170" y="210"/>
                  </a:cubicBezTo>
                  <a:cubicBezTo>
                    <a:pt x="190" y="190"/>
                    <a:pt x="190" y="190"/>
                    <a:pt x="190" y="190"/>
                  </a:cubicBezTo>
                  <a:cubicBezTo>
                    <a:pt x="104" y="190"/>
                    <a:pt x="104" y="190"/>
                    <a:pt x="104" y="190"/>
                  </a:cubicBezTo>
                  <a:cubicBezTo>
                    <a:pt x="104" y="101"/>
                    <a:pt x="104" y="101"/>
                    <a:pt x="104" y="101"/>
                  </a:cubicBezTo>
                  <a:cubicBezTo>
                    <a:pt x="191" y="101"/>
                    <a:pt x="191" y="101"/>
                    <a:pt x="191" y="101"/>
                  </a:cubicBezTo>
                  <a:cubicBezTo>
                    <a:pt x="191" y="291"/>
                    <a:pt x="191" y="291"/>
                    <a:pt x="191" y="291"/>
                  </a:cubicBezTo>
                  <a:cubicBezTo>
                    <a:pt x="211" y="291"/>
                    <a:pt x="211" y="291"/>
                    <a:pt x="211" y="291"/>
                  </a:cubicBezTo>
                  <a:cubicBezTo>
                    <a:pt x="211" y="101"/>
                    <a:pt x="211" y="101"/>
                    <a:pt x="211" y="101"/>
                  </a:cubicBezTo>
                  <a:cubicBezTo>
                    <a:pt x="211" y="90"/>
                    <a:pt x="202" y="81"/>
                    <a:pt x="191"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51" name="Freeform 50"/>
            <p:cNvSpPr>
              <a:spLocks noEditPoints="1"/>
            </p:cNvSpPr>
            <p:nvPr/>
          </p:nvSpPr>
          <p:spPr bwMode="auto">
            <a:xfrm>
              <a:off x="2755901" y="2720975"/>
              <a:ext cx="2781300" cy="949325"/>
            </a:xfrm>
            <a:custGeom>
              <a:avLst/>
              <a:gdLst>
                <a:gd name="T0" fmla="*/ 598 w 742"/>
                <a:gd name="T1" fmla="*/ 58 h 253"/>
                <a:gd name="T2" fmla="*/ 606 w 742"/>
                <a:gd name="T3" fmla="*/ 17 h 253"/>
                <a:gd name="T4" fmla="*/ 513 w 742"/>
                <a:gd name="T5" fmla="*/ 1 h 253"/>
                <a:gd name="T6" fmla="*/ 607 w 742"/>
                <a:gd name="T7" fmla="*/ 128 h 253"/>
                <a:gd name="T8" fmla="*/ 87 w 742"/>
                <a:gd name="T9" fmla="*/ 156 h 253"/>
                <a:gd name="T10" fmla="*/ 20 w 742"/>
                <a:gd name="T11" fmla="*/ 156 h 253"/>
                <a:gd name="T12" fmla="*/ 9 w 742"/>
                <a:gd name="T13" fmla="*/ 252 h 253"/>
                <a:gd name="T14" fmla="*/ 52 w 742"/>
                <a:gd name="T15" fmla="*/ 226 h 253"/>
                <a:gd name="T16" fmla="*/ 85 w 742"/>
                <a:gd name="T17" fmla="*/ 250 h 253"/>
                <a:gd name="T18" fmla="*/ 99 w 742"/>
                <a:gd name="T19" fmla="*/ 158 h 253"/>
                <a:gd name="T20" fmla="*/ 623 w 742"/>
                <a:gd name="T21" fmla="*/ 156 h 253"/>
                <a:gd name="T22" fmla="*/ 609 w 742"/>
                <a:gd name="T23" fmla="*/ 252 h 253"/>
                <a:gd name="T24" fmla="*/ 659 w 742"/>
                <a:gd name="T25" fmla="*/ 239 h 253"/>
                <a:gd name="T26" fmla="*/ 98 w 742"/>
                <a:gd name="T27" fmla="*/ 96 h 253"/>
                <a:gd name="T28" fmla="*/ 130 w 742"/>
                <a:gd name="T29" fmla="*/ 126 h 253"/>
                <a:gd name="T30" fmla="*/ 58 w 742"/>
                <a:gd name="T31" fmla="*/ 1 h 253"/>
                <a:gd name="T32" fmla="*/ 66 w 742"/>
                <a:gd name="T33" fmla="*/ 23 h 253"/>
                <a:gd name="T34" fmla="*/ 165 w 742"/>
                <a:gd name="T35" fmla="*/ 126 h 253"/>
                <a:gd name="T36" fmla="*/ 149 w 742"/>
                <a:gd name="T37" fmla="*/ 1 h 253"/>
                <a:gd name="T38" fmla="*/ 163 w 742"/>
                <a:gd name="T39" fmla="*/ 128 h 253"/>
                <a:gd name="T40" fmla="*/ 165 w 742"/>
                <a:gd name="T41" fmla="*/ 68 h 253"/>
                <a:gd name="T42" fmla="*/ 484 w 742"/>
                <a:gd name="T43" fmla="*/ 1 h 253"/>
                <a:gd name="T44" fmla="*/ 470 w 742"/>
                <a:gd name="T45" fmla="*/ 128 h 253"/>
                <a:gd name="T46" fmla="*/ 704 w 742"/>
                <a:gd name="T47" fmla="*/ 168 h 253"/>
                <a:gd name="T48" fmla="*/ 738 w 742"/>
                <a:gd name="T49" fmla="*/ 166 h 253"/>
                <a:gd name="T50" fmla="*/ 727 w 742"/>
                <a:gd name="T51" fmla="*/ 226 h 253"/>
                <a:gd name="T52" fmla="*/ 668 w 742"/>
                <a:gd name="T53" fmla="*/ 237 h 253"/>
                <a:gd name="T54" fmla="*/ 673 w 742"/>
                <a:gd name="T55" fmla="*/ 128 h 253"/>
                <a:gd name="T56" fmla="*/ 629 w 742"/>
                <a:gd name="T57" fmla="*/ 3 h 253"/>
                <a:gd name="T58" fmla="*/ 673 w 742"/>
                <a:gd name="T59" fmla="*/ 18 h 253"/>
                <a:gd name="T60" fmla="*/ 168 w 742"/>
                <a:gd name="T61" fmla="*/ 156 h 253"/>
                <a:gd name="T62" fmla="*/ 113 w 742"/>
                <a:gd name="T63" fmla="*/ 249 h 253"/>
                <a:gd name="T64" fmla="*/ 137 w 742"/>
                <a:gd name="T65" fmla="*/ 227 h 253"/>
                <a:gd name="T66" fmla="*/ 211 w 742"/>
                <a:gd name="T67" fmla="*/ 252 h 253"/>
                <a:gd name="T68" fmla="*/ 143 w 742"/>
                <a:gd name="T69" fmla="*/ 214 h 253"/>
                <a:gd name="T70" fmla="*/ 393 w 742"/>
                <a:gd name="T71" fmla="*/ 112 h 253"/>
                <a:gd name="T72" fmla="*/ 375 w 742"/>
                <a:gd name="T73" fmla="*/ 3 h 253"/>
                <a:gd name="T74" fmla="*/ 427 w 742"/>
                <a:gd name="T75" fmla="*/ 213 h 253"/>
                <a:gd name="T76" fmla="*/ 375 w 742"/>
                <a:gd name="T77" fmla="*/ 156 h 253"/>
                <a:gd name="T78" fmla="*/ 389 w 742"/>
                <a:gd name="T79" fmla="*/ 252 h 253"/>
                <a:gd name="T80" fmla="*/ 440 w 742"/>
                <a:gd name="T81" fmla="*/ 252 h 253"/>
                <a:gd name="T82" fmla="*/ 389 w 742"/>
                <a:gd name="T83" fmla="*/ 169 h 253"/>
                <a:gd name="T84" fmla="*/ 300 w 742"/>
                <a:gd name="T85" fmla="*/ 239 h 253"/>
                <a:gd name="T86" fmla="*/ 351 w 742"/>
                <a:gd name="T87" fmla="*/ 197 h 253"/>
                <a:gd name="T88" fmla="*/ 356 w 742"/>
                <a:gd name="T89" fmla="*/ 167 h 253"/>
                <a:gd name="T90" fmla="*/ 286 w 742"/>
                <a:gd name="T91" fmla="*/ 158 h 253"/>
                <a:gd name="T92" fmla="*/ 357 w 742"/>
                <a:gd name="T93" fmla="*/ 250 h 253"/>
                <a:gd name="T94" fmla="*/ 470 w 742"/>
                <a:gd name="T95" fmla="*/ 156 h 253"/>
                <a:gd name="T96" fmla="*/ 484 w 742"/>
                <a:gd name="T97" fmla="*/ 252 h 253"/>
                <a:gd name="T98" fmla="*/ 358 w 742"/>
                <a:gd name="T99" fmla="*/ 42 h 253"/>
                <a:gd name="T100" fmla="*/ 262 w 742"/>
                <a:gd name="T101" fmla="*/ 126 h 253"/>
                <a:gd name="T102" fmla="*/ 279 w 742"/>
                <a:gd name="T103" fmla="*/ 85 h 253"/>
                <a:gd name="T104" fmla="*/ 340 w 742"/>
                <a:gd name="T105" fmla="*/ 43 h 253"/>
                <a:gd name="T106" fmla="*/ 196 w 742"/>
                <a:gd name="T107" fmla="*/ 158 h 253"/>
                <a:gd name="T108" fmla="*/ 227 w 742"/>
                <a:gd name="T109" fmla="*/ 252 h 253"/>
                <a:gd name="T110" fmla="*/ 270 w 742"/>
                <a:gd name="T111" fmla="*/ 169 h 253"/>
                <a:gd name="T112" fmla="*/ 198 w 742"/>
                <a:gd name="T113" fmla="*/ 156 h 253"/>
                <a:gd name="T114" fmla="*/ 540 w 742"/>
                <a:gd name="T115" fmla="*/ 156 h 253"/>
                <a:gd name="T116" fmla="*/ 512 w 742"/>
                <a:gd name="T117" fmla="*/ 251 h 253"/>
                <a:gd name="T118" fmla="*/ 594 w 742"/>
                <a:gd name="T119" fmla="*/ 252 h 253"/>
                <a:gd name="T120" fmla="*/ 565 w 742"/>
                <a:gd name="T121" fmla="*/ 214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42" h="253">
                  <a:moveTo>
                    <a:pt x="531" y="112"/>
                  </a:moveTo>
                  <a:cubicBezTo>
                    <a:pt x="531" y="72"/>
                    <a:pt x="531" y="72"/>
                    <a:pt x="531" y="72"/>
                  </a:cubicBezTo>
                  <a:cubicBezTo>
                    <a:pt x="596" y="72"/>
                    <a:pt x="596" y="72"/>
                    <a:pt x="596" y="72"/>
                  </a:cubicBezTo>
                  <a:cubicBezTo>
                    <a:pt x="598" y="72"/>
                    <a:pt x="598" y="72"/>
                    <a:pt x="598" y="72"/>
                  </a:cubicBezTo>
                  <a:cubicBezTo>
                    <a:pt x="598" y="70"/>
                    <a:pt x="598" y="70"/>
                    <a:pt x="598" y="70"/>
                  </a:cubicBezTo>
                  <a:cubicBezTo>
                    <a:pt x="598" y="58"/>
                    <a:pt x="598" y="58"/>
                    <a:pt x="598" y="58"/>
                  </a:cubicBezTo>
                  <a:cubicBezTo>
                    <a:pt x="598" y="56"/>
                    <a:pt x="598" y="56"/>
                    <a:pt x="598" y="56"/>
                  </a:cubicBezTo>
                  <a:cubicBezTo>
                    <a:pt x="596" y="56"/>
                    <a:pt x="596" y="56"/>
                    <a:pt x="596" y="56"/>
                  </a:cubicBezTo>
                  <a:cubicBezTo>
                    <a:pt x="531" y="56"/>
                    <a:pt x="531" y="56"/>
                    <a:pt x="531" y="56"/>
                  </a:cubicBezTo>
                  <a:cubicBezTo>
                    <a:pt x="531" y="17"/>
                    <a:pt x="531" y="17"/>
                    <a:pt x="531" y="17"/>
                  </a:cubicBezTo>
                  <a:cubicBezTo>
                    <a:pt x="604" y="17"/>
                    <a:pt x="604" y="17"/>
                    <a:pt x="604" y="17"/>
                  </a:cubicBezTo>
                  <a:cubicBezTo>
                    <a:pt x="606" y="17"/>
                    <a:pt x="606" y="17"/>
                    <a:pt x="606" y="17"/>
                  </a:cubicBezTo>
                  <a:cubicBezTo>
                    <a:pt x="606" y="16"/>
                    <a:pt x="606" y="16"/>
                    <a:pt x="606" y="16"/>
                  </a:cubicBezTo>
                  <a:cubicBezTo>
                    <a:pt x="606" y="3"/>
                    <a:pt x="606" y="3"/>
                    <a:pt x="606" y="3"/>
                  </a:cubicBezTo>
                  <a:cubicBezTo>
                    <a:pt x="606" y="1"/>
                    <a:pt x="606" y="1"/>
                    <a:pt x="606" y="1"/>
                  </a:cubicBezTo>
                  <a:cubicBezTo>
                    <a:pt x="604" y="1"/>
                    <a:pt x="604" y="1"/>
                    <a:pt x="604" y="1"/>
                  </a:cubicBezTo>
                  <a:cubicBezTo>
                    <a:pt x="515" y="1"/>
                    <a:pt x="515" y="1"/>
                    <a:pt x="515" y="1"/>
                  </a:cubicBezTo>
                  <a:cubicBezTo>
                    <a:pt x="513" y="1"/>
                    <a:pt x="513" y="1"/>
                    <a:pt x="513" y="1"/>
                  </a:cubicBezTo>
                  <a:cubicBezTo>
                    <a:pt x="513" y="3"/>
                    <a:pt x="513" y="3"/>
                    <a:pt x="513" y="3"/>
                  </a:cubicBezTo>
                  <a:cubicBezTo>
                    <a:pt x="513" y="126"/>
                    <a:pt x="513" y="126"/>
                    <a:pt x="513" y="126"/>
                  </a:cubicBezTo>
                  <a:cubicBezTo>
                    <a:pt x="513" y="128"/>
                    <a:pt x="513" y="128"/>
                    <a:pt x="513" y="128"/>
                  </a:cubicBezTo>
                  <a:cubicBezTo>
                    <a:pt x="515" y="128"/>
                    <a:pt x="515" y="128"/>
                    <a:pt x="515" y="128"/>
                  </a:cubicBezTo>
                  <a:cubicBezTo>
                    <a:pt x="605" y="128"/>
                    <a:pt x="605" y="128"/>
                    <a:pt x="605" y="128"/>
                  </a:cubicBezTo>
                  <a:cubicBezTo>
                    <a:pt x="607" y="128"/>
                    <a:pt x="607" y="128"/>
                    <a:pt x="607" y="128"/>
                  </a:cubicBezTo>
                  <a:cubicBezTo>
                    <a:pt x="607" y="126"/>
                    <a:pt x="607" y="126"/>
                    <a:pt x="607" y="126"/>
                  </a:cubicBezTo>
                  <a:cubicBezTo>
                    <a:pt x="607" y="114"/>
                    <a:pt x="607" y="114"/>
                    <a:pt x="607" y="114"/>
                  </a:cubicBezTo>
                  <a:cubicBezTo>
                    <a:pt x="607" y="112"/>
                    <a:pt x="607" y="112"/>
                    <a:pt x="607" y="112"/>
                  </a:cubicBezTo>
                  <a:cubicBezTo>
                    <a:pt x="605" y="112"/>
                    <a:pt x="605" y="112"/>
                    <a:pt x="605" y="112"/>
                  </a:cubicBezTo>
                  <a:lnTo>
                    <a:pt x="531" y="112"/>
                  </a:lnTo>
                  <a:close/>
                  <a:moveTo>
                    <a:pt x="87" y="156"/>
                  </a:moveTo>
                  <a:cubicBezTo>
                    <a:pt x="86" y="156"/>
                    <a:pt x="86" y="156"/>
                    <a:pt x="86" y="156"/>
                  </a:cubicBezTo>
                  <a:cubicBezTo>
                    <a:pt x="85" y="157"/>
                    <a:pt x="85" y="157"/>
                    <a:pt x="85" y="157"/>
                  </a:cubicBezTo>
                  <a:cubicBezTo>
                    <a:pt x="53" y="205"/>
                    <a:pt x="53" y="205"/>
                    <a:pt x="53" y="205"/>
                  </a:cubicBezTo>
                  <a:cubicBezTo>
                    <a:pt x="21" y="157"/>
                    <a:pt x="21" y="157"/>
                    <a:pt x="21" y="157"/>
                  </a:cubicBezTo>
                  <a:cubicBezTo>
                    <a:pt x="21" y="156"/>
                    <a:pt x="21" y="156"/>
                    <a:pt x="21" y="156"/>
                  </a:cubicBezTo>
                  <a:cubicBezTo>
                    <a:pt x="20" y="156"/>
                    <a:pt x="20" y="156"/>
                    <a:pt x="20" y="156"/>
                  </a:cubicBezTo>
                  <a:cubicBezTo>
                    <a:pt x="9" y="156"/>
                    <a:pt x="9" y="156"/>
                    <a:pt x="9" y="156"/>
                  </a:cubicBezTo>
                  <a:cubicBezTo>
                    <a:pt x="7" y="156"/>
                    <a:pt x="7" y="156"/>
                    <a:pt x="7" y="156"/>
                  </a:cubicBezTo>
                  <a:cubicBezTo>
                    <a:pt x="7" y="158"/>
                    <a:pt x="7" y="158"/>
                    <a:pt x="7" y="158"/>
                  </a:cubicBezTo>
                  <a:cubicBezTo>
                    <a:pt x="7" y="250"/>
                    <a:pt x="7" y="250"/>
                    <a:pt x="7" y="250"/>
                  </a:cubicBezTo>
                  <a:cubicBezTo>
                    <a:pt x="7" y="252"/>
                    <a:pt x="7" y="252"/>
                    <a:pt x="7" y="252"/>
                  </a:cubicBezTo>
                  <a:cubicBezTo>
                    <a:pt x="9" y="252"/>
                    <a:pt x="9" y="252"/>
                    <a:pt x="9" y="252"/>
                  </a:cubicBezTo>
                  <a:cubicBezTo>
                    <a:pt x="19" y="252"/>
                    <a:pt x="19" y="252"/>
                    <a:pt x="19" y="252"/>
                  </a:cubicBezTo>
                  <a:cubicBezTo>
                    <a:pt x="21" y="252"/>
                    <a:pt x="21" y="252"/>
                    <a:pt x="21" y="252"/>
                  </a:cubicBezTo>
                  <a:cubicBezTo>
                    <a:pt x="21" y="250"/>
                    <a:pt x="21" y="250"/>
                    <a:pt x="21" y="250"/>
                  </a:cubicBezTo>
                  <a:cubicBezTo>
                    <a:pt x="21" y="181"/>
                    <a:pt x="21" y="181"/>
                    <a:pt x="21" y="181"/>
                  </a:cubicBezTo>
                  <a:cubicBezTo>
                    <a:pt x="51" y="226"/>
                    <a:pt x="51" y="226"/>
                    <a:pt x="51" y="226"/>
                  </a:cubicBezTo>
                  <a:cubicBezTo>
                    <a:pt x="52" y="226"/>
                    <a:pt x="52" y="226"/>
                    <a:pt x="52" y="226"/>
                  </a:cubicBezTo>
                  <a:cubicBezTo>
                    <a:pt x="53" y="226"/>
                    <a:pt x="53" y="226"/>
                    <a:pt x="53" y="226"/>
                  </a:cubicBezTo>
                  <a:cubicBezTo>
                    <a:pt x="53" y="226"/>
                    <a:pt x="53" y="226"/>
                    <a:pt x="53" y="226"/>
                  </a:cubicBezTo>
                  <a:cubicBezTo>
                    <a:pt x="54" y="226"/>
                    <a:pt x="54" y="226"/>
                    <a:pt x="54" y="226"/>
                  </a:cubicBezTo>
                  <a:cubicBezTo>
                    <a:pt x="55" y="226"/>
                    <a:pt x="55" y="226"/>
                    <a:pt x="55" y="226"/>
                  </a:cubicBezTo>
                  <a:cubicBezTo>
                    <a:pt x="85" y="181"/>
                    <a:pt x="85" y="181"/>
                    <a:pt x="85" y="181"/>
                  </a:cubicBezTo>
                  <a:cubicBezTo>
                    <a:pt x="85" y="250"/>
                    <a:pt x="85" y="250"/>
                    <a:pt x="85" y="250"/>
                  </a:cubicBezTo>
                  <a:cubicBezTo>
                    <a:pt x="85" y="252"/>
                    <a:pt x="85" y="252"/>
                    <a:pt x="85" y="252"/>
                  </a:cubicBezTo>
                  <a:cubicBezTo>
                    <a:pt x="87" y="252"/>
                    <a:pt x="87" y="252"/>
                    <a:pt x="87" y="252"/>
                  </a:cubicBezTo>
                  <a:cubicBezTo>
                    <a:pt x="97" y="252"/>
                    <a:pt x="97" y="252"/>
                    <a:pt x="97" y="252"/>
                  </a:cubicBezTo>
                  <a:cubicBezTo>
                    <a:pt x="99" y="252"/>
                    <a:pt x="99" y="252"/>
                    <a:pt x="99" y="252"/>
                  </a:cubicBezTo>
                  <a:cubicBezTo>
                    <a:pt x="99" y="250"/>
                    <a:pt x="99" y="250"/>
                    <a:pt x="99" y="250"/>
                  </a:cubicBezTo>
                  <a:cubicBezTo>
                    <a:pt x="99" y="158"/>
                    <a:pt x="99" y="158"/>
                    <a:pt x="99" y="158"/>
                  </a:cubicBezTo>
                  <a:cubicBezTo>
                    <a:pt x="99" y="156"/>
                    <a:pt x="99" y="156"/>
                    <a:pt x="99" y="156"/>
                  </a:cubicBezTo>
                  <a:cubicBezTo>
                    <a:pt x="97" y="156"/>
                    <a:pt x="97" y="156"/>
                    <a:pt x="97" y="156"/>
                  </a:cubicBezTo>
                  <a:lnTo>
                    <a:pt x="87" y="156"/>
                  </a:lnTo>
                  <a:close/>
                  <a:moveTo>
                    <a:pt x="623" y="239"/>
                  </a:moveTo>
                  <a:cubicBezTo>
                    <a:pt x="623" y="158"/>
                    <a:pt x="623" y="158"/>
                    <a:pt x="623" y="158"/>
                  </a:cubicBezTo>
                  <a:cubicBezTo>
                    <a:pt x="623" y="156"/>
                    <a:pt x="623" y="156"/>
                    <a:pt x="623" y="156"/>
                  </a:cubicBezTo>
                  <a:cubicBezTo>
                    <a:pt x="621" y="156"/>
                    <a:pt x="621" y="156"/>
                    <a:pt x="621" y="156"/>
                  </a:cubicBezTo>
                  <a:cubicBezTo>
                    <a:pt x="611" y="156"/>
                    <a:pt x="611" y="156"/>
                    <a:pt x="611" y="156"/>
                  </a:cubicBezTo>
                  <a:cubicBezTo>
                    <a:pt x="609" y="156"/>
                    <a:pt x="609" y="156"/>
                    <a:pt x="609" y="156"/>
                  </a:cubicBezTo>
                  <a:cubicBezTo>
                    <a:pt x="609" y="158"/>
                    <a:pt x="609" y="158"/>
                    <a:pt x="609" y="158"/>
                  </a:cubicBezTo>
                  <a:cubicBezTo>
                    <a:pt x="609" y="250"/>
                    <a:pt x="609" y="250"/>
                    <a:pt x="609" y="250"/>
                  </a:cubicBezTo>
                  <a:cubicBezTo>
                    <a:pt x="609" y="252"/>
                    <a:pt x="609" y="252"/>
                    <a:pt x="609" y="252"/>
                  </a:cubicBezTo>
                  <a:cubicBezTo>
                    <a:pt x="611" y="252"/>
                    <a:pt x="611" y="252"/>
                    <a:pt x="611" y="252"/>
                  </a:cubicBezTo>
                  <a:cubicBezTo>
                    <a:pt x="658" y="252"/>
                    <a:pt x="658" y="252"/>
                    <a:pt x="658" y="252"/>
                  </a:cubicBezTo>
                  <a:cubicBezTo>
                    <a:pt x="659" y="252"/>
                    <a:pt x="659" y="252"/>
                    <a:pt x="659" y="252"/>
                  </a:cubicBezTo>
                  <a:cubicBezTo>
                    <a:pt x="659" y="250"/>
                    <a:pt x="659" y="250"/>
                    <a:pt x="659" y="250"/>
                  </a:cubicBezTo>
                  <a:cubicBezTo>
                    <a:pt x="659" y="240"/>
                    <a:pt x="659" y="240"/>
                    <a:pt x="659" y="240"/>
                  </a:cubicBezTo>
                  <a:cubicBezTo>
                    <a:pt x="659" y="239"/>
                    <a:pt x="659" y="239"/>
                    <a:pt x="659" y="239"/>
                  </a:cubicBezTo>
                  <a:cubicBezTo>
                    <a:pt x="658" y="239"/>
                    <a:pt x="658" y="239"/>
                    <a:pt x="658" y="239"/>
                  </a:cubicBezTo>
                  <a:lnTo>
                    <a:pt x="623" y="239"/>
                  </a:lnTo>
                  <a:close/>
                  <a:moveTo>
                    <a:pt x="18" y="128"/>
                  </a:moveTo>
                  <a:cubicBezTo>
                    <a:pt x="19" y="127"/>
                    <a:pt x="19" y="127"/>
                    <a:pt x="19" y="127"/>
                  </a:cubicBezTo>
                  <a:cubicBezTo>
                    <a:pt x="33" y="96"/>
                    <a:pt x="33" y="96"/>
                    <a:pt x="33" y="96"/>
                  </a:cubicBezTo>
                  <a:cubicBezTo>
                    <a:pt x="98" y="96"/>
                    <a:pt x="98" y="96"/>
                    <a:pt x="98" y="96"/>
                  </a:cubicBezTo>
                  <a:cubicBezTo>
                    <a:pt x="112" y="127"/>
                    <a:pt x="112" y="127"/>
                    <a:pt x="112" y="127"/>
                  </a:cubicBezTo>
                  <a:cubicBezTo>
                    <a:pt x="112" y="128"/>
                    <a:pt x="112" y="128"/>
                    <a:pt x="112" y="128"/>
                  </a:cubicBezTo>
                  <a:cubicBezTo>
                    <a:pt x="114" y="128"/>
                    <a:pt x="114" y="128"/>
                    <a:pt x="114" y="128"/>
                  </a:cubicBezTo>
                  <a:cubicBezTo>
                    <a:pt x="129" y="128"/>
                    <a:pt x="129" y="128"/>
                    <a:pt x="129" y="128"/>
                  </a:cubicBezTo>
                  <a:cubicBezTo>
                    <a:pt x="131" y="128"/>
                    <a:pt x="131" y="128"/>
                    <a:pt x="131" y="128"/>
                  </a:cubicBezTo>
                  <a:cubicBezTo>
                    <a:pt x="130" y="126"/>
                    <a:pt x="130" y="126"/>
                    <a:pt x="130" y="126"/>
                  </a:cubicBezTo>
                  <a:cubicBezTo>
                    <a:pt x="74" y="1"/>
                    <a:pt x="74" y="1"/>
                    <a:pt x="74" y="1"/>
                  </a:cubicBezTo>
                  <a:cubicBezTo>
                    <a:pt x="73" y="0"/>
                    <a:pt x="73" y="0"/>
                    <a:pt x="73" y="0"/>
                  </a:cubicBezTo>
                  <a:cubicBezTo>
                    <a:pt x="72" y="0"/>
                    <a:pt x="72" y="0"/>
                    <a:pt x="72" y="0"/>
                  </a:cubicBezTo>
                  <a:cubicBezTo>
                    <a:pt x="59" y="0"/>
                    <a:pt x="59" y="0"/>
                    <a:pt x="59" y="0"/>
                  </a:cubicBezTo>
                  <a:cubicBezTo>
                    <a:pt x="58" y="0"/>
                    <a:pt x="58" y="0"/>
                    <a:pt x="58" y="0"/>
                  </a:cubicBezTo>
                  <a:cubicBezTo>
                    <a:pt x="58" y="1"/>
                    <a:pt x="58" y="1"/>
                    <a:pt x="58" y="1"/>
                  </a:cubicBezTo>
                  <a:cubicBezTo>
                    <a:pt x="1" y="126"/>
                    <a:pt x="1" y="126"/>
                    <a:pt x="1" y="126"/>
                  </a:cubicBezTo>
                  <a:cubicBezTo>
                    <a:pt x="0" y="128"/>
                    <a:pt x="0" y="128"/>
                    <a:pt x="0" y="128"/>
                  </a:cubicBezTo>
                  <a:cubicBezTo>
                    <a:pt x="3" y="128"/>
                    <a:pt x="3" y="128"/>
                    <a:pt x="3" y="128"/>
                  </a:cubicBezTo>
                  <a:cubicBezTo>
                    <a:pt x="17" y="128"/>
                    <a:pt x="17" y="128"/>
                    <a:pt x="17" y="128"/>
                  </a:cubicBezTo>
                  <a:lnTo>
                    <a:pt x="18" y="128"/>
                  </a:lnTo>
                  <a:close/>
                  <a:moveTo>
                    <a:pt x="66" y="23"/>
                  </a:moveTo>
                  <a:cubicBezTo>
                    <a:pt x="91" y="79"/>
                    <a:pt x="91" y="79"/>
                    <a:pt x="91" y="79"/>
                  </a:cubicBezTo>
                  <a:cubicBezTo>
                    <a:pt x="40" y="79"/>
                    <a:pt x="40" y="79"/>
                    <a:pt x="40" y="79"/>
                  </a:cubicBezTo>
                  <a:lnTo>
                    <a:pt x="66" y="23"/>
                  </a:lnTo>
                  <a:close/>
                  <a:moveTo>
                    <a:pt x="163" y="128"/>
                  </a:moveTo>
                  <a:cubicBezTo>
                    <a:pt x="165" y="128"/>
                    <a:pt x="165" y="128"/>
                    <a:pt x="165" y="128"/>
                  </a:cubicBezTo>
                  <a:cubicBezTo>
                    <a:pt x="165" y="126"/>
                    <a:pt x="165" y="126"/>
                    <a:pt x="165" y="126"/>
                  </a:cubicBezTo>
                  <a:cubicBezTo>
                    <a:pt x="165" y="85"/>
                    <a:pt x="165" y="85"/>
                    <a:pt x="165" y="85"/>
                  </a:cubicBezTo>
                  <a:cubicBezTo>
                    <a:pt x="193" y="85"/>
                    <a:pt x="193" y="85"/>
                    <a:pt x="193" y="85"/>
                  </a:cubicBezTo>
                  <a:cubicBezTo>
                    <a:pt x="218" y="85"/>
                    <a:pt x="244" y="72"/>
                    <a:pt x="244" y="42"/>
                  </a:cubicBezTo>
                  <a:cubicBezTo>
                    <a:pt x="244" y="42"/>
                    <a:pt x="244" y="42"/>
                    <a:pt x="244" y="42"/>
                  </a:cubicBezTo>
                  <a:cubicBezTo>
                    <a:pt x="244" y="17"/>
                    <a:pt x="225" y="1"/>
                    <a:pt x="196" y="1"/>
                  </a:cubicBezTo>
                  <a:cubicBezTo>
                    <a:pt x="149" y="1"/>
                    <a:pt x="149" y="1"/>
                    <a:pt x="149" y="1"/>
                  </a:cubicBezTo>
                  <a:cubicBezTo>
                    <a:pt x="148" y="1"/>
                    <a:pt x="148" y="1"/>
                    <a:pt x="148" y="1"/>
                  </a:cubicBezTo>
                  <a:cubicBezTo>
                    <a:pt x="148" y="3"/>
                    <a:pt x="148" y="3"/>
                    <a:pt x="148" y="3"/>
                  </a:cubicBezTo>
                  <a:cubicBezTo>
                    <a:pt x="148" y="126"/>
                    <a:pt x="148" y="126"/>
                    <a:pt x="148" y="126"/>
                  </a:cubicBezTo>
                  <a:cubicBezTo>
                    <a:pt x="148" y="128"/>
                    <a:pt x="148" y="128"/>
                    <a:pt x="148" y="128"/>
                  </a:cubicBezTo>
                  <a:cubicBezTo>
                    <a:pt x="149" y="128"/>
                    <a:pt x="149" y="128"/>
                    <a:pt x="149" y="128"/>
                  </a:cubicBezTo>
                  <a:lnTo>
                    <a:pt x="163" y="128"/>
                  </a:lnTo>
                  <a:close/>
                  <a:moveTo>
                    <a:pt x="165" y="18"/>
                  </a:moveTo>
                  <a:cubicBezTo>
                    <a:pt x="195" y="18"/>
                    <a:pt x="195" y="18"/>
                    <a:pt x="195" y="18"/>
                  </a:cubicBezTo>
                  <a:cubicBezTo>
                    <a:pt x="215" y="18"/>
                    <a:pt x="226" y="27"/>
                    <a:pt x="226" y="43"/>
                  </a:cubicBezTo>
                  <a:cubicBezTo>
                    <a:pt x="226" y="43"/>
                    <a:pt x="226" y="43"/>
                    <a:pt x="226" y="43"/>
                  </a:cubicBezTo>
                  <a:cubicBezTo>
                    <a:pt x="226" y="58"/>
                    <a:pt x="213" y="68"/>
                    <a:pt x="194" y="68"/>
                  </a:cubicBezTo>
                  <a:cubicBezTo>
                    <a:pt x="165" y="68"/>
                    <a:pt x="165" y="68"/>
                    <a:pt x="165" y="68"/>
                  </a:cubicBezTo>
                  <a:lnTo>
                    <a:pt x="165" y="18"/>
                  </a:lnTo>
                  <a:close/>
                  <a:moveTo>
                    <a:pt x="486" y="128"/>
                  </a:moveTo>
                  <a:cubicBezTo>
                    <a:pt x="486" y="126"/>
                    <a:pt x="486" y="126"/>
                    <a:pt x="486" y="126"/>
                  </a:cubicBezTo>
                  <a:cubicBezTo>
                    <a:pt x="486" y="3"/>
                    <a:pt x="486" y="3"/>
                    <a:pt x="486" y="3"/>
                  </a:cubicBezTo>
                  <a:cubicBezTo>
                    <a:pt x="486" y="1"/>
                    <a:pt x="486" y="1"/>
                    <a:pt x="486" y="1"/>
                  </a:cubicBezTo>
                  <a:cubicBezTo>
                    <a:pt x="484" y="1"/>
                    <a:pt x="484" y="1"/>
                    <a:pt x="484" y="1"/>
                  </a:cubicBezTo>
                  <a:cubicBezTo>
                    <a:pt x="470" y="1"/>
                    <a:pt x="470" y="1"/>
                    <a:pt x="470" y="1"/>
                  </a:cubicBezTo>
                  <a:cubicBezTo>
                    <a:pt x="468" y="1"/>
                    <a:pt x="468" y="1"/>
                    <a:pt x="468" y="1"/>
                  </a:cubicBezTo>
                  <a:cubicBezTo>
                    <a:pt x="468" y="3"/>
                    <a:pt x="468" y="3"/>
                    <a:pt x="468" y="3"/>
                  </a:cubicBezTo>
                  <a:cubicBezTo>
                    <a:pt x="468" y="126"/>
                    <a:pt x="468" y="126"/>
                    <a:pt x="468" y="126"/>
                  </a:cubicBezTo>
                  <a:cubicBezTo>
                    <a:pt x="468" y="128"/>
                    <a:pt x="468" y="128"/>
                    <a:pt x="468" y="128"/>
                  </a:cubicBezTo>
                  <a:cubicBezTo>
                    <a:pt x="470" y="128"/>
                    <a:pt x="470" y="128"/>
                    <a:pt x="470" y="128"/>
                  </a:cubicBezTo>
                  <a:cubicBezTo>
                    <a:pt x="484" y="128"/>
                    <a:pt x="484" y="128"/>
                    <a:pt x="484" y="128"/>
                  </a:cubicBezTo>
                  <a:lnTo>
                    <a:pt x="486" y="128"/>
                  </a:lnTo>
                  <a:close/>
                  <a:moveTo>
                    <a:pt x="710" y="197"/>
                  </a:moveTo>
                  <a:cubicBezTo>
                    <a:pt x="690" y="193"/>
                    <a:pt x="686" y="188"/>
                    <a:pt x="686" y="181"/>
                  </a:cubicBezTo>
                  <a:cubicBezTo>
                    <a:pt x="686" y="181"/>
                    <a:pt x="686" y="181"/>
                    <a:pt x="686" y="181"/>
                  </a:cubicBezTo>
                  <a:cubicBezTo>
                    <a:pt x="686" y="173"/>
                    <a:pt x="694" y="168"/>
                    <a:pt x="704" y="168"/>
                  </a:cubicBezTo>
                  <a:cubicBezTo>
                    <a:pt x="714" y="168"/>
                    <a:pt x="722" y="171"/>
                    <a:pt x="730" y="177"/>
                  </a:cubicBezTo>
                  <a:cubicBezTo>
                    <a:pt x="731" y="178"/>
                    <a:pt x="731" y="178"/>
                    <a:pt x="731" y="178"/>
                  </a:cubicBezTo>
                  <a:cubicBezTo>
                    <a:pt x="732" y="177"/>
                    <a:pt x="732" y="177"/>
                    <a:pt x="732" y="177"/>
                  </a:cubicBezTo>
                  <a:cubicBezTo>
                    <a:pt x="738" y="169"/>
                    <a:pt x="738" y="169"/>
                    <a:pt x="738" y="169"/>
                  </a:cubicBezTo>
                  <a:cubicBezTo>
                    <a:pt x="739" y="167"/>
                    <a:pt x="739" y="167"/>
                    <a:pt x="739" y="167"/>
                  </a:cubicBezTo>
                  <a:cubicBezTo>
                    <a:pt x="738" y="166"/>
                    <a:pt x="738" y="166"/>
                    <a:pt x="738" y="166"/>
                  </a:cubicBezTo>
                  <a:cubicBezTo>
                    <a:pt x="728" y="158"/>
                    <a:pt x="718" y="155"/>
                    <a:pt x="705" y="155"/>
                  </a:cubicBezTo>
                  <a:cubicBezTo>
                    <a:pt x="686" y="155"/>
                    <a:pt x="672" y="166"/>
                    <a:pt x="672" y="182"/>
                  </a:cubicBezTo>
                  <a:cubicBezTo>
                    <a:pt x="672" y="182"/>
                    <a:pt x="672" y="182"/>
                    <a:pt x="672" y="182"/>
                  </a:cubicBezTo>
                  <a:cubicBezTo>
                    <a:pt x="672" y="199"/>
                    <a:pt x="685" y="206"/>
                    <a:pt x="705" y="210"/>
                  </a:cubicBezTo>
                  <a:cubicBezTo>
                    <a:pt x="724" y="214"/>
                    <a:pt x="727" y="219"/>
                    <a:pt x="727" y="226"/>
                  </a:cubicBezTo>
                  <a:cubicBezTo>
                    <a:pt x="727" y="226"/>
                    <a:pt x="727" y="226"/>
                    <a:pt x="727" y="226"/>
                  </a:cubicBezTo>
                  <a:cubicBezTo>
                    <a:pt x="727" y="234"/>
                    <a:pt x="720" y="240"/>
                    <a:pt x="709" y="240"/>
                  </a:cubicBezTo>
                  <a:cubicBezTo>
                    <a:pt x="697" y="240"/>
                    <a:pt x="688" y="236"/>
                    <a:pt x="678" y="227"/>
                  </a:cubicBezTo>
                  <a:cubicBezTo>
                    <a:pt x="677" y="226"/>
                    <a:pt x="677" y="226"/>
                    <a:pt x="677" y="226"/>
                  </a:cubicBezTo>
                  <a:cubicBezTo>
                    <a:pt x="676" y="228"/>
                    <a:pt x="676" y="228"/>
                    <a:pt x="676" y="228"/>
                  </a:cubicBezTo>
                  <a:cubicBezTo>
                    <a:pt x="669" y="235"/>
                    <a:pt x="669" y="235"/>
                    <a:pt x="669" y="235"/>
                  </a:cubicBezTo>
                  <a:cubicBezTo>
                    <a:pt x="668" y="237"/>
                    <a:pt x="668" y="237"/>
                    <a:pt x="668" y="237"/>
                  </a:cubicBezTo>
                  <a:cubicBezTo>
                    <a:pt x="669" y="238"/>
                    <a:pt x="669" y="238"/>
                    <a:pt x="669" y="238"/>
                  </a:cubicBezTo>
                  <a:cubicBezTo>
                    <a:pt x="681" y="248"/>
                    <a:pt x="693" y="253"/>
                    <a:pt x="708" y="253"/>
                  </a:cubicBezTo>
                  <a:cubicBezTo>
                    <a:pt x="728" y="253"/>
                    <a:pt x="742" y="242"/>
                    <a:pt x="742" y="225"/>
                  </a:cubicBezTo>
                  <a:cubicBezTo>
                    <a:pt x="742" y="225"/>
                    <a:pt x="742" y="225"/>
                    <a:pt x="742" y="225"/>
                  </a:cubicBezTo>
                  <a:cubicBezTo>
                    <a:pt x="742" y="210"/>
                    <a:pt x="732" y="202"/>
                    <a:pt x="710" y="197"/>
                  </a:cubicBezTo>
                  <a:close/>
                  <a:moveTo>
                    <a:pt x="673" y="128"/>
                  </a:moveTo>
                  <a:cubicBezTo>
                    <a:pt x="712" y="128"/>
                    <a:pt x="741" y="102"/>
                    <a:pt x="741" y="65"/>
                  </a:cubicBezTo>
                  <a:cubicBezTo>
                    <a:pt x="741" y="64"/>
                    <a:pt x="741" y="64"/>
                    <a:pt x="741" y="64"/>
                  </a:cubicBezTo>
                  <a:cubicBezTo>
                    <a:pt x="741" y="28"/>
                    <a:pt x="712" y="1"/>
                    <a:pt x="673" y="1"/>
                  </a:cubicBezTo>
                  <a:cubicBezTo>
                    <a:pt x="630" y="1"/>
                    <a:pt x="630" y="1"/>
                    <a:pt x="630" y="1"/>
                  </a:cubicBezTo>
                  <a:cubicBezTo>
                    <a:pt x="629" y="1"/>
                    <a:pt x="629" y="1"/>
                    <a:pt x="629" y="1"/>
                  </a:cubicBezTo>
                  <a:cubicBezTo>
                    <a:pt x="629" y="3"/>
                    <a:pt x="629" y="3"/>
                    <a:pt x="629" y="3"/>
                  </a:cubicBezTo>
                  <a:cubicBezTo>
                    <a:pt x="629" y="126"/>
                    <a:pt x="629" y="126"/>
                    <a:pt x="629" y="126"/>
                  </a:cubicBezTo>
                  <a:cubicBezTo>
                    <a:pt x="629" y="128"/>
                    <a:pt x="629" y="128"/>
                    <a:pt x="629" y="128"/>
                  </a:cubicBezTo>
                  <a:cubicBezTo>
                    <a:pt x="630" y="128"/>
                    <a:pt x="630" y="128"/>
                    <a:pt x="630" y="128"/>
                  </a:cubicBezTo>
                  <a:lnTo>
                    <a:pt x="673" y="128"/>
                  </a:lnTo>
                  <a:close/>
                  <a:moveTo>
                    <a:pt x="646" y="18"/>
                  </a:moveTo>
                  <a:cubicBezTo>
                    <a:pt x="673" y="18"/>
                    <a:pt x="673" y="18"/>
                    <a:pt x="673" y="18"/>
                  </a:cubicBezTo>
                  <a:cubicBezTo>
                    <a:pt x="702" y="18"/>
                    <a:pt x="723" y="37"/>
                    <a:pt x="723" y="65"/>
                  </a:cubicBezTo>
                  <a:cubicBezTo>
                    <a:pt x="723" y="65"/>
                    <a:pt x="723" y="65"/>
                    <a:pt x="723" y="65"/>
                  </a:cubicBezTo>
                  <a:cubicBezTo>
                    <a:pt x="723" y="93"/>
                    <a:pt x="702" y="112"/>
                    <a:pt x="673" y="112"/>
                  </a:cubicBezTo>
                  <a:cubicBezTo>
                    <a:pt x="646" y="112"/>
                    <a:pt x="646" y="112"/>
                    <a:pt x="646" y="112"/>
                  </a:cubicBezTo>
                  <a:lnTo>
                    <a:pt x="646" y="18"/>
                  </a:lnTo>
                  <a:close/>
                  <a:moveTo>
                    <a:pt x="168" y="156"/>
                  </a:moveTo>
                  <a:cubicBezTo>
                    <a:pt x="167" y="155"/>
                    <a:pt x="167" y="155"/>
                    <a:pt x="167" y="155"/>
                  </a:cubicBezTo>
                  <a:cubicBezTo>
                    <a:pt x="166" y="155"/>
                    <a:pt x="166" y="155"/>
                    <a:pt x="166" y="155"/>
                  </a:cubicBezTo>
                  <a:cubicBezTo>
                    <a:pt x="156" y="155"/>
                    <a:pt x="156" y="155"/>
                    <a:pt x="156" y="155"/>
                  </a:cubicBezTo>
                  <a:cubicBezTo>
                    <a:pt x="155" y="155"/>
                    <a:pt x="155" y="155"/>
                    <a:pt x="155" y="155"/>
                  </a:cubicBezTo>
                  <a:cubicBezTo>
                    <a:pt x="155" y="156"/>
                    <a:pt x="155" y="156"/>
                    <a:pt x="155" y="156"/>
                  </a:cubicBezTo>
                  <a:cubicBezTo>
                    <a:pt x="113" y="249"/>
                    <a:pt x="113" y="249"/>
                    <a:pt x="113" y="249"/>
                  </a:cubicBezTo>
                  <a:cubicBezTo>
                    <a:pt x="112" y="252"/>
                    <a:pt x="112" y="252"/>
                    <a:pt x="112" y="252"/>
                  </a:cubicBezTo>
                  <a:cubicBezTo>
                    <a:pt x="114" y="252"/>
                    <a:pt x="114" y="252"/>
                    <a:pt x="114" y="252"/>
                  </a:cubicBezTo>
                  <a:cubicBezTo>
                    <a:pt x="125" y="252"/>
                    <a:pt x="125" y="252"/>
                    <a:pt x="125" y="252"/>
                  </a:cubicBezTo>
                  <a:cubicBezTo>
                    <a:pt x="126" y="252"/>
                    <a:pt x="126" y="252"/>
                    <a:pt x="126" y="252"/>
                  </a:cubicBezTo>
                  <a:cubicBezTo>
                    <a:pt x="127" y="251"/>
                    <a:pt x="127" y="251"/>
                    <a:pt x="127" y="251"/>
                  </a:cubicBezTo>
                  <a:cubicBezTo>
                    <a:pt x="137" y="227"/>
                    <a:pt x="137" y="227"/>
                    <a:pt x="137" y="227"/>
                  </a:cubicBezTo>
                  <a:cubicBezTo>
                    <a:pt x="185" y="227"/>
                    <a:pt x="185" y="227"/>
                    <a:pt x="185" y="227"/>
                  </a:cubicBezTo>
                  <a:cubicBezTo>
                    <a:pt x="195" y="251"/>
                    <a:pt x="195" y="251"/>
                    <a:pt x="195" y="251"/>
                  </a:cubicBezTo>
                  <a:cubicBezTo>
                    <a:pt x="196" y="252"/>
                    <a:pt x="196" y="252"/>
                    <a:pt x="196" y="252"/>
                  </a:cubicBezTo>
                  <a:cubicBezTo>
                    <a:pt x="197" y="252"/>
                    <a:pt x="197" y="252"/>
                    <a:pt x="197" y="252"/>
                  </a:cubicBezTo>
                  <a:cubicBezTo>
                    <a:pt x="208" y="252"/>
                    <a:pt x="208" y="252"/>
                    <a:pt x="208" y="252"/>
                  </a:cubicBezTo>
                  <a:cubicBezTo>
                    <a:pt x="211" y="252"/>
                    <a:pt x="211" y="252"/>
                    <a:pt x="211" y="252"/>
                  </a:cubicBezTo>
                  <a:cubicBezTo>
                    <a:pt x="210" y="249"/>
                    <a:pt x="210" y="249"/>
                    <a:pt x="210" y="249"/>
                  </a:cubicBezTo>
                  <a:lnTo>
                    <a:pt x="168" y="156"/>
                  </a:lnTo>
                  <a:close/>
                  <a:moveTo>
                    <a:pt x="143" y="214"/>
                  </a:moveTo>
                  <a:cubicBezTo>
                    <a:pt x="161" y="174"/>
                    <a:pt x="161" y="174"/>
                    <a:pt x="161" y="174"/>
                  </a:cubicBezTo>
                  <a:cubicBezTo>
                    <a:pt x="179" y="214"/>
                    <a:pt x="179" y="214"/>
                    <a:pt x="179" y="214"/>
                  </a:cubicBezTo>
                  <a:lnTo>
                    <a:pt x="143" y="214"/>
                  </a:lnTo>
                  <a:close/>
                  <a:moveTo>
                    <a:pt x="449" y="128"/>
                  </a:moveTo>
                  <a:cubicBezTo>
                    <a:pt x="449" y="126"/>
                    <a:pt x="449" y="126"/>
                    <a:pt x="449" y="126"/>
                  </a:cubicBezTo>
                  <a:cubicBezTo>
                    <a:pt x="449" y="114"/>
                    <a:pt x="449" y="114"/>
                    <a:pt x="449" y="114"/>
                  </a:cubicBezTo>
                  <a:cubicBezTo>
                    <a:pt x="449" y="112"/>
                    <a:pt x="449" y="112"/>
                    <a:pt x="449" y="112"/>
                  </a:cubicBezTo>
                  <a:cubicBezTo>
                    <a:pt x="447" y="112"/>
                    <a:pt x="447" y="112"/>
                    <a:pt x="447" y="112"/>
                  </a:cubicBezTo>
                  <a:cubicBezTo>
                    <a:pt x="393" y="112"/>
                    <a:pt x="393" y="112"/>
                    <a:pt x="393" y="112"/>
                  </a:cubicBezTo>
                  <a:cubicBezTo>
                    <a:pt x="393" y="3"/>
                    <a:pt x="393" y="3"/>
                    <a:pt x="393" y="3"/>
                  </a:cubicBezTo>
                  <a:cubicBezTo>
                    <a:pt x="393" y="1"/>
                    <a:pt x="393" y="1"/>
                    <a:pt x="393" y="1"/>
                  </a:cubicBezTo>
                  <a:cubicBezTo>
                    <a:pt x="391" y="1"/>
                    <a:pt x="391" y="1"/>
                    <a:pt x="391" y="1"/>
                  </a:cubicBezTo>
                  <a:cubicBezTo>
                    <a:pt x="377" y="1"/>
                    <a:pt x="377" y="1"/>
                    <a:pt x="377" y="1"/>
                  </a:cubicBezTo>
                  <a:cubicBezTo>
                    <a:pt x="375" y="1"/>
                    <a:pt x="375" y="1"/>
                    <a:pt x="375" y="1"/>
                  </a:cubicBezTo>
                  <a:cubicBezTo>
                    <a:pt x="375" y="3"/>
                    <a:pt x="375" y="3"/>
                    <a:pt x="375" y="3"/>
                  </a:cubicBezTo>
                  <a:cubicBezTo>
                    <a:pt x="375" y="126"/>
                    <a:pt x="375" y="126"/>
                    <a:pt x="375" y="126"/>
                  </a:cubicBezTo>
                  <a:cubicBezTo>
                    <a:pt x="375" y="128"/>
                    <a:pt x="375" y="128"/>
                    <a:pt x="375" y="128"/>
                  </a:cubicBezTo>
                  <a:cubicBezTo>
                    <a:pt x="377" y="128"/>
                    <a:pt x="377" y="128"/>
                    <a:pt x="377" y="128"/>
                  </a:cubicBezTo>
                  <a:cubicBezTo>
                    <a:pt x="447" y="128"/>
                    <a:pt x="447" y="128"/>
                    <a:pt x="447" y="128"/>
                  </a:cubicBezTo>
                  <a:lnTo>
                    <a:pt x="449" y="128"/>
                  </a:lnTo>
                  <a:close/>
                  <a:moveTo>
                    <a:pt x="427" y="213"/>
                  </a:moveTo>
                  <a:cubicBezTo>
                    <a:pt x="442" y="210"/>
                    <a:pt x="451" y="199"/>
                    <a:pt x="451" y="185"/>
                  </a:cubicBezTo>
                  <a:cubicBezTo>
                    <a:pt x="451" y="185"/>
                    <a:pt x="451" y="185"/>
                    <a:pt x="451" y="185"/>
                  </a:cubicBezTo>
                  <a:cubicBezTo>
                    <a:pt x="451" y="177"/>
                    <a:pt x="448" y="171"/>
                    <a:pt x="444" y="166"/>
                  </a:cubicBezTo>
                  <a:cubicBezTo>
                    <a:pt x="437" y="159"/>
                    <a:pt x="428" y="156"/>
                    <a:pt x="416" y="156"/>
                  </a:cubicBezTo>
                  <a:cubicBezTo>
                    <a:pt x="376" y="156"/>
                    <a:pt x="376" y="156"/>
                    <a:pt x="376" y="156"/>
                  </a:cubicBezTo>
                  <a:cubicBezTo>
                    <a:pt x="375" y="156"/>
                    <a:pt x="375" y="156"/>
                    <a:pt x="375" y="156"/>
                  </a:cubicBezTo>
                  <a:cubicBezTo>
                    <a:pt x="375" y="158"/>
                    <a:pt x="375" y="158"/>
                    <a:pt x="375" y="158"/>
                  </a:cubicBezTo>
                  <a:cubicBezTo>
                    <a:pt x="375" y="250"/>
                    <a:pt x="375" y="250"/>
                    <a:pt x="375" y="250"/>
                  </a:cubicBezTo>
                  <a:cubicBezTo>
                    <a:pt x="375" y="252"/>
                    <a:pt x="375" y="252"/>
                    <a:pt x="375" y="252"/>
                  </a:cubicBezTo>
                  <a:cubicBezTo>
                    <a:pt x="376" y="252"/>
                    <a:pt x="376" y="252"/>
                    <a:pt x="376" y="252"/>
                  </a:cubicBezTo>
                  <a:cubicBezTo>
                    <a:pt x="387" y="252"/>
                    <a:pt x="387" y="252"/>
                    <a:pt x="387" y="252"/>
                  </a:cubicBezTo>
                  <a:cubicBezTo>
                    <a:pt x="389" y="252"/>
                    <a:pt x="389" y="252"/>
                    <a:pt x="389" y="252"/>
                  </a:cubicBezTo>
                  <a:cubicBezTo>
                    <a:pt x="389" y="250"/>
                    <a:pt x="389" y="250"/>
                    <a:pt x="389" y="250"/>
                  </a:cubicBezTo>
                  <a:cubicBezTo>
                    <a:pt x="389" y="216"/>
                    <a:pt x="389" y="216"/>
                    <a:pt x="389" y="216"/>
                  </a:cubicBezTo>
                  <a:cubicBezTo>
                    <a:pt x="412" y="216"/>
                    <a:pt x="412" y="216"/>
                    <a:pt x="412" y="216"/>
                  </a:cubicBezTo>
                  <a:cubicBezTo>
                    <a:pt x="438" y="251"/>
                    <a:pt x="438" y="251"/>
                    <a:pt x="438" y="251"/>
                  </a:cubicBezTo>
                  <a:cubicBezTo>
                    <a:pt x="439" y="252"/>
                    <a:pt x="439" y="252"/>
                    <a:pt x="439" y="252"/>
                  </a:cubicBezTo>
                  <a:cubicBezTo>
                    <a:pt x="440" y="252"/>
                    <a:pt x="440" y="252"/>
                    <a:pt x="440" y="252"/>
                  </a:cubicBezTo>
                  <a:cubicBezTo>
                    <a:pt x="453" y="252"/>
                    <a:pt x="453" y="252"/>
                    <a:pt x="453" y="252"/>
                  </a:cubicBezTo>
                  <a:cubicBezTo>
                    <a:pt x="456" y="252"/>
                    <a:pt x="456" y="252"/>
                    <a:pt x="456" y="252"/>
                  </a:cubicBezTo>
                  <a:cubicBezTo>
                    <a:pt x="454" y="249"/>
                    <a:pt x="454" y="249"/>
                    <a:pt x="454" y="249"/>
                  </a:cubicBezTo>
                  <a:lnTo>
                    <a:pt x="427" y="213"/>
                  </a:lnTo>
                  <a:close/>
                  <a:moveTo>
                    <a:pt x="389" y="203"/>
                  </a:moveTo>
                  <a:cubicBezTo>
                    <a:pt x="389" y="169"/>
                    <a:pt x="389" y="169"/>
                    <a:pt x="389" y="169"/>
                  </a:cubicBezTo>
                  <a:cubicBezTo>
                    <a:pt x="415" y="169"/>
                    <a:pt x="415" y="169"/>
                    <a:pt x="415" y="169"/>
                  </a:cubicBezTo>
                  <a:cubicBezTo>
                    <a:pt x="429" y="169"/>
                    <a:pt x="437" y="175"/>
                    <a:pt x="437" y="185"/>
                  </a:cubicBezTo>
                  <a:cubicBezTo>
                    <a:pt x="437" y="186"/>
                    <a:pt x="437" y="186"/>
                    <a:pt x="437" y="186"/>
                  </a:cubicBezTo>
                  <a:cubicBezTo>
                    <a:pt x="437" y="196"/>
                    <a:pt x="428" y="203"/>
                    <a:pt x="415" y="203"/>
                  </a:cubicBezTo>
                  <a:lnTo>
                    <a:pt x="389" y="203"/>
                  </a:lnTo>
                  <a:close/>
                  <a:moveTo>
                    <a:pt x="300" y="239"/>
                  </a:moveTo>
                  <a:cubicBezTo>
                    <a:pt x="300" y="210"/>
                    <a:pt x="300" y="210"/>
                    <a:pt x="300" y="210"/>
                  </a:cubicBezTo>
                  <a:cubicBezTo>
                    <a:pt x="349" y="210"/>
                    <a:pt x="349" y="210"/>
                    <a:pt x="349" y="210"/>
                  </a:cubicBezTo>
                  <a:cubicBezTo>
                    <a:pt x="351" y="210"/>
                    <a:pt x="351" y="210"/>
                    <a:pt x="351" y="210"/>
                  </a:cubicBezTo>
                  <a:cubicBezTo>
                    <a:pt x="351" y="208"/>
                    <a:pt x="351" y="208"/>
                    <a:pt x="351" y="208"/>
                  </a:cubicBezTo>
                  <a:cubicBezTo>
                    <a:pt x="351" y="199"/>
                    <a:pt x="351" y="199"/>
                    <a:pt x="351" y="199"/>
                  </a:cubicBezTo>
                  <a:cubicBezTo>
                    <a:pt x="351" y="197"/>
                    <a:pt x="351" y="197"/>
                    <a:pt x="351" y="197"/>
                  </a:cubicBezTo>
                  <a:cubicBezTo>
                    <a:pt x="349" y="197"/>
                    <a:pt x="349" y="197"/>
                    <a:pt x="349" y="197"/>
                  </a:cubicBezTo>
                  <a:cubicBezTo>
                    <a:pt x="300" y="197"/>
                    <a:pt x="300" y="197"/>
                    <a:pt x="300" y="197"/>
                  </a:cubicBezTo>
                  <a:cubicBezTo>
                    <a:pt x="300" y="169"/>
                    <a:pt x="300" y="169"/>
                    <a:pt x="300" y="169"/>
                  </a:cubicBezTo>
                  <a:cubicBezTo>
                    <a:pt x="355" y="169"/>
                    <a:pt x="355" y="169"/>
                    <a:pt x="355" y="169"/>
                  </a:cubicBezTo>
                  <a:cubicBezTo>
                    <a:pt x="356" y="169"/>
                    <a:pt x="356" y="169"/>
                    <a:pt x="356" y="169"/>
                  </a:cubicBezTo>
                  <a:cubicBezTo>
                    <a:pt x="356" y="167"/>
                    <a:pt x="356" y="167"/>
                    <a:pt x="356" y="167"/>
                  </a:cubicBezTo>
                  <a:cubicBezTo>
                    <a:pt x="356" y="158"/>
                    <a:pt x="356" y="158"/>
                    <a:pt x="356" y="158"/>
                  </a:cubicBezTo>
                  <a:cubicBezTo>
                    <a:pt x="356" y="156"/>
                    <a:pt x="356" y="156"/>
                    <a:pt x="356" y="156"/>
                  </a:cubicBezTo>
                  <a:cubicBezTo>
                    <a:pt x="355" y="156"/>
                    <a:pt x="355" y="156"/>
                    <a:pt x="355" y="156"/>
                  </a:cubicBezTo>
                  <a:cubicBezTo>
                    <a:pt x="288" y="156"/>
                    <a:pt x="288" y="156"/>
                    <a:pt x="288" y="156"/>
                  </a:cubicBezTo>
                  <a:cubicBezTo>
                    <a:pt x="286" y="156"/>
                    <a:pt x="286" y="156"/>
                    <a:pt x="286" y="156"/>
                  </a:cubicBezTo>
                  <a:cubicBezTo>
                    <a:pt x="286" y="158"/>
                    <a:pt x="286" y="158"/>
                    <a:pt x="286" y="158"/>
                  </a:cubicBezTo>
                  <a:cubicBezTo>
                    <a:pt x="286" y="250"/>
                    <a:pt x="286" y="250"/>
                    <a:pt x="286" y="250"/>
                  </a:cubicBezTo>
                  <a:cubicBezTo>
                    <a:pt x="286" y="252"/>
                    <a:pt x="286" y="252"/>
                    <a:pt x="286" y="252"/>
                  </a:cubicBezTo>
                  <a:cubicBezTo>
                    <a:pt x="288" y="252"/>
                    <a:pt x="288" y="252"/>
                    <a:pt x="288" y="252"/>
                  </a:cubicBezTo>
                  <a:cubicBezTo>
                    <a:pt x="355" y="252"/>
                    <a:pt x="355" y="252"/>
                    <a:pt x="355" y="252"/>
                  </a:cubicBezTo>
                  <a:cubicBezTo>
                    <a:pt x="357" y="252"/>
                    <a:pt x="357" y="252"/>
                    <a:pt x="357" y="252"/>
                  </a:cubicBezTo>
                  <a:cubicBezTo>
                    <a:pt x="357" y="250"/>
                    <a:pt x="357" y="250"/>
                    <a:pt x="357" y="250"/>
                  </a:cubicBezTo>
                  <a:cubicBezTo>
                    <a:pt x="357" y="240"/>
                    <a:pt x="357" y="240"/>
                    <a:pt x="357" y="240"/>
                  </a:cubicBezTo>
                  <a:cubicBezTo>
                    <a:pt x="357" y="239"/>
                    <a:pt x="357" y="239"/>
                    <a:pt x="357" y="239"/>
                  </a:cubicBezTo>
                  <a:cubicBezTo>
                    <a:pt x="355" y="239"/>
                    <a:pt x="355" y="239"/>
                    <a:pt x="355" y="239"/>
                  </a:cubicBezTo>
                  <a:lnTo>
                    <a:pt x="300" y="239"/>
                  </a:lnTo>
                  <a:close/>
                  <a:moveTo>
                    <a:pt x="472" y="156"/>
                  </a:moveTo>
                  <a:cubicBezTo>
                    <a:pt x="470" y="156"/>
                    <a:pt x="470" y="156"/>
                    <a:pt x="470" y="156"/>
                  </a:cubicBezTo>
                  <a:cubicBezTo>
                    <a:pt x="470" y="158"/>
                    <a:pt x="470" y="158"/>
                    <a:pt x="470" y="158"/>
                  </a:cubicBezTo>
                  <a:cubicBezTo>
                    <a:pt x="470" y="250"/>
                    <a:pt x="470" y="250"/>
                    <a:pt x="470" y="250"/>
                  </a:cubicBezTo>
                  <a:cubicBezTo>
                    <a:pt x="470" y="252"/>
                    <a:pt x="470" y="252"/>
                    <a:pt x="470" y="252"/>
                  </a:cubicBezTo>
                  <a:cubicBezTo>
                    <a:pt x="472" y="252"/>
                    <a:pt x="472" y="252"/>
                    <a:pt x="472" y="252"/>
                  </a:cubicBezTo>
                  <a:cubicBezTo>
                    <a:pt x="482" y="252"/>
                    <a:pt x="482" y="252"/>
                    <a:pt x="482" y="252"/>
                  </a:cubicBezTo>
                  <a:cubicBezTo>
                    <a:pt x="484" y="252"/>
                    <a:pt x="484" y="252"/>
                    <a:pt x="484" y="252"/>
                  </a:cubicBezTo>
                  <a:cubicBezTo>
                    <a:pt x="484" y="250"/>
                    <a:pt x="484" y="250"/>
                    <a:pt x="484" y="250"/>
                  </a:cubicBezTo>
                  <a:cubicBezTo>
                    <a:pt x="484" y="158"/>
                    <a:pt x="484" y="158"/>
                    <a:pt x="484" y="158"/>
                  </a:cubicBezTo>
                  <a:cubicBezTo>
                    <a:pt x="484" y="156"/>
                    <a:pt x="484" y="156"/>
                    <a:pt x="484" y="156"/>
                  </a:cubicBezTo>
                  <a:cubicBezTo>
                    <a:pt x="482" y="156"/>
                    <a:pt x="482" y="156"/>
                    <a:pt x="482" y="156"/>
                  </a:cubicBezTo>
                  <a:lnTo>
                    <a:pt x="472" y="156"/>
                  </a:lnTo>
                  <a:close/>
                  <a:moveTo>
                    <a:pt x="358" y="42"/>
                  </a:moveTo>
                  <a:cubicBezTo>
                    <a:pt x="358" y="42"/>
                    <a:pt x="358" y="42"/>
                    <a:pt x="358" y="42"/>
                  </a:cubicBezTo>
                  <a:cubicBezTo>
                    <a:pt x="358" y="17"/>
                    <a:pt x="339" y="1"/>
                    <a:pt x="310" y="1"/>
                  </a:cubicBezTo>
                  <a:cubicBezTo>
                    <a:pt x="263" y="1"/>
                    <a:pt x="263" y="1"/>
                    <a:pt x="263" y="1"/>
                  </a:cubicBezTo>
                  <a:cubicBezTo>
                    <a:pt x="262" y="1"/>
                    <a:pt x="262" y="1"/>
                    <a:pt x="262" y="1"/>
                  </a:cubicBezTo>
                  <a:cubicBezTo>
                    <a:pt x="262" y="3"/>
                    <a:pt x="262" y="3"/>
                    <a:pt x="262" y="3"/>
                  </a:cubicBezTo>
                  <a:cubicBezTo>
                    <a:pt x="262" y="126"/>
                    <a:pt x="262" y="126"/>
                    <a:pt x="262" y="126"/>
                  </a:cubicBezTo>
                  <a:cubicBezTo>
                    <a:pt x="262" y="128"/>
                    <a:pt x="262" y="128"/>
                    <a:pt x="262" y="128"/>
                  </a:cubicBezTo>
                  <a:cubicBezTo>
                    <a:pt x="263" y="128"/>
                    <a:pt x="263" y="128"/>
                    <a:pt x="263" y="128"/>
                  </a:cubicBezTo>
                  <a:cubicBezTo>
                    <a:pt x="277" y="128"/>
                    <a:pt x="277" y="128"/>
                    <a:pt x="277" y="128"/>
                  </a:cubicBezTo>
                  <a:cubicBezTo>
                    <a:pt x="279" y="128"/>
                    <a:pt x="279" y="128"/>
                    <a:pt x="279" y="128"/>
                  </a:cubicBezTo>
                  <a:cubicBezTo>
                    <a:pt x="279" y="126"/>
                    <a:pt x="279" y="126"/>
                    <a:pt x="279" y="126"/>
                  </a:cubicBezTo>
                  <a:cubicBezTo>
                    <a:pt x="279" y="85"/>
                    <a:pt x="279" y="85"/>
                    <a:pt x="279" y="85"/>
                  </a:cubicBezTo>
                  <a:cubicBezTo>
                    <a:pt x="307" y="85"/>
                    <a:pt x="307" y="85"/>
                    <a:pt x="307" y="85"/>
                  </a:cubicBezTo>
                  <a:cubicBezTo>
                    <a:pt x="332" y="85"/>
                    <a:pt x="358" y="72"/>
                    <a:pt x="358" y="42"/>
                  </a:cubicBezTo>
                  <a:close/>
                  <a:moveTo>
                    <a:pt x="279" y="18"/>
                  </a:moveTo>
                  <a:cubicBezTo>
                    <a:pt x="309" y="18"/>
                    <a:pt x="309" y="18"/>
                    <a:pt x="309" y="18"/>
                  </a:cubicBezTo>
                  <a:cubicBezTo>
                    <a:pt x="329" y="18"/>
                    <a:pt x="340" y="27"/>
                    <a:pt x="340" y="43"/>
                  </a:cubicBezTo>
                  <a:cubicBezTo>
                    <a:pt x="340" y="43"/>
                    <a:pt x="340" y="43"/>
                    <a:pt x="340" y="43"/>
                  </a:cubicBezTo>
                  <a:cubicBezTo>
                    <a:pt x="340" y="58"/>
                    <a:pt x="327" y="68"/>
                    <a:pt x="308" y="68"/>
                  </a:cubicBezTo>
                  <a:cubicBezTo>
                    <a:pt x="279" y="68"/>
                    <a:pt x="279" y="68"/>
                    <a:pt x="279" y="68"/>
                  </a:cubicBezTo>
                  <a:lnTo>
                    <a:pt x="279" y="18"/>
                  </a:lnTo>
                  <a:close/>
                  <a:moveTo>
                    <a:pt x="198" y="156"/>
                  </a:moveTo>
                  <a:cubicBezTo>
                    <a:pt x="196" y="156"/>
                    <a:pt x="196" y="156"/>
                    <a:pt x="196" y="156"/>
                  </a:cubicBezTo>
                  <a:cubicBezTo>
                    <a:pt x="196" y="158"/>
                    <a:pt x="196" y="158"/>
                    <a:pt x="196" y="158"/>
                  </a:cubicBezTo>
                  <a:cubicBezTo>
                    <a:pt x="196" y="167"/>
                    <a:pt x="196" y="167"/>
                    <a:pt x="196" y="167"/>
                  </a:cubicBezTo>
                  <a:cubicBezTo>
                    <a:pt x="196" y="169"/>
                    <a:pt x="196" y="169"/>
                    <a:pt x="196" y="169"/>
                  </a:cubicBezTo>
                  <a:cubicBezTo>
                    <a:pt x="198" y="169"/>
                    <a:pt x="198" y="169"/>
                    <a:pt x="198" y="169"/>
                  </a:cubicBezTo>
                  <a:cubicBezTo>
                    <a:pt x="227" y="169"/>
                    <a:pt x="227" y="169"/>
                    <a:pt x="227" y="169"/>
                  </a:cubicBezTo>
                  <a:cubicBezTo>
                    <a:pt x="227" y="250"/>
                    <a:pt x="227" y="250"/>
                    <a:pt x="227" y="250"/>
                  </a:cubicBezTo>
                  <a:cubicBezTo>
                    <a:pt x="227" y="252"/>
                    <a:pt x="227" y="252"/>
                    <a:pt x="227" y="252"/>
                  </a:cubicBezTo>
                  <a:cubicBezTo>
                    <a:pt x="229" y="252"/>
                    <a:pt x="229" y="252"/>
                    <a:pt x="229" y="252"/>
                  </a:cubicBezTo>
                  <a:cubicBezTo>
                    <a:pt x="239" y="252"/>
                    <a:pt x="239" y="252"/>
                    <a:pt x="239" y="252"/>
                  </a:cubicBezTo>
                  <a:cubicBezTo>
                    <a:pt x="241" y="252"/>
                    <a:pt x="241" y="252"/>
                    <a:pt x="241" y="252"/>
                  </a:cubicBezTo>
                  <a:cubicBezTo>
                    <a:pt x="241" y="250"/>
                    <a:pt x="241" y="250"/>
                    <a:pt x="241" y="250"/>
                  </a:cubicBezTo>
                  <a:cubicBezTo>
                    <a:pt x="241" y="169"/>
                    <a:pt x="241" y="169"/>
                    <a:pt x="241" y="169"/>
                  </a:cubicBezTo>
                  <a:cubicBezTo>
                    <a:pt x="270" y="169"/>
                    <a:pt x="270" y="169"/>
                    <a:pt x="270" y="169"/>
                  </a:cubicBezTo>
                  <a:cubicBezTo>
                    <a:pt x="272" y="169"/>
                    <a:pt x="272" y="169"/>
                    <a:pt x="272" y="169"/>
                  </a:cubicBezTo>
                  <a:cubicBezTo>
                    <a:pt x="272" y="167"/>
                    <a:pt x="272" y="167"/>
                    <a:pt x="272" y="167"/>
                  </a:cubicBezTo>
                  <a:cubicBezTo>
                    <a:pt x="272" y="158"/>
                    <a:pt x="272" y="158"/>
                    <a:pt x="272" y="158"/>
                  </a:cubicBezTo>
                  <a:cubicBezTo>
                    <a:pt x="272" y="156"/>
                    <a:pt x="272" y="156"/>
                    <a:pt x="272" y="156"/>
                  </a:cubicBezTo>
                  <a:cubicBezTo>
                    <a:pt x="270" y="156"/>
                    <a:pt x="270" y="156"/>
                    <a:pt x="270" y="156"/>
                  </a:cubicBezTo>
                  <a:lnTo>
                    <a:pt x="198" y="156"/>
                  </a:lnTo>
                  <a:close/>
                  <a:moveTo>
                    <a:pt x="553" y="156"/>
                  </a:moveTo>
                  <a:cubicBezTo>
                    <a:pt x="553" y="155"/>
                    <a:pt x="553" y="155"/>
                    <a:pt x="553" y="155"/>
                  </a:cubicBezTo>
                  <a:cubicBezTo>
                    <a:pt x="552" y="155"/>
                    <a:pt x="552" y="155"/>
                    <a:pt x="552" y="155"/>
                  </a:cubicBezTo>
                  <a:cubicBezTo>
                    <a:pt x="542" y="155"/>
                    <a:pt x="542" y="155"/>
                    <a:pt x="542" y="155"/>
                  </a:cubicBezTo>
                  <a:cubicBezTo>
                    <a:pt x="541" y="155"/>
                    <a:pt x="541" y="155"/>
                    <a:pt x="541" y="155"/>
                  </a:cubicBezTo>
                  <a:cubicBezTo>
                    <a:pt x="540" y="156"/>
                    <a:pt x="540" y="156"/>
                    <a:pt x="540" y="156"/>
                  </a:cubicBezTo>
                  <a:cubicBezTo>
                    <a:pt x="498" y="249"/>
                    <a:pt x="498" y="249"/>
                    <a:pt x="498" y="249"/>
                  </a:cubicBezTo>
                  <a:cubicBezTo>
                    <a:pt x="497" y="252"/>
                    <a:pt x="497" y="252"/>
                    <a:pt x="497" y="252"/>
                  </a:cubicBezTo>
                  <a:cubicBezTo>
                    <a:pt x="500" y="252"/>
                    <a:pt x="500" y="252"/>
                    <a:pt x="500" y="252"/>
                  </a:cubicBezTo>
                  <a:cubicBezTo>
                    <a:pt x="511" y="252"/>
                    <a:pt x="511" y="252"/>
                    <a:pt x="511" y="252"/>
                  </a:cubicBezTo>
                  <a:cubicBezTo>
                    <a:pt x="512" y="252"/>
                    <a:pt x="512" y="252"/>
                    <a:pt x="512" y="252"/>
                  </a:cubicBezTo>
                  <a:cubicBezTo>
                    <a:pt x="512" y="251"/>
                    <a:pt x="512" y="251"/>
                    <a:pt x="512" y="251"/>
                  </a:cubicBezTo>
                  <a:cubicBezTo>
                    <a:pt x="523" y="227"/>
                    <a:pt x="523" y="227"/>
                    <a:pt x="523" y="227"/>
                  </a:cubicBezTo>
                  <a:cubicBezTo>
                    <a:pt x="571" y="227"/>
                    <a:pt x="571" y="227"/>
                    <a:pt x="571" y="227"/>
                  </a:cubicBezTo>
                  <a:cubicBezTo>
                    <a:pt x="581" y="251"/>
                    <a:pt x="581" y="251"/>
                    <a:pt x="581" y="251"/>
                  </a:cubicBezTo>
                  <a:cubicBezTo>
                    <a:pt x="581" y="252"/>
                    <a:pt x="581" y="252"/>
                    <a:pt x="581" y="252"/>
                  </a:cubicBezTo>
                  <a:cubicBezTo>
                    <a:pt x="583" y="252"/>
                    <a:pt x="583" y="252"/>
                    <a:pt x="583" y="252"/>
                  </a:cubicBezTo>
                  <a:cubicBezTo>
                    <a:pt x="594" y="252"/>
                    <a:pt x="594" y="252"/>
                    <a:pt x="594" y="252"/>
                  </a:cubicBezTo>
                  <a:cubicBezTo>
                    <a:pt x="597" y="252"/>
                    <a:pt x="597" y="252"/>
                    <a:pt x="597" y="252"/>
                  </a:cubicBezTo>
                  <a:cubicBezTo>
                    <a:pt x="595" y="249"/>
                    <a:pt x="595" y="249"/>
                    <a:pt x="595" y="249"/>
                  </a:cubicBezTo>
                  <a:lnTo>
                    <a:pt x="553" y="156"/>
                  </a:lnTo>
                  <a:close/>
                  <a:moveTo>
                    <a:pt x="528" y="214"/>
                  </a:moveTo>
                  <a:cubicBezTo>
                    <a:pt x="547" y="174"/>
                    <a:pt x="547" y="174"/>
                    <a:pt x="547" y="174"/>
                  </a:cubicBezTo>
                  <a:cubicBezTo>
                    <a:pt x="565" y="214"/>
                    <a:pt x="565" y="214"/>
                    <a:pt x="565" y="214"/>
                  </a:cubicBezTo>
                  <a:lnTo>
                    <a:pt x="528" y="2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sp>
          <p:nvSpPr>
            <p:cNvPr id="52" name="Freeform 51"/>
            <p:cNvSpPr>
              <a:spLocks noEditPoints="1"/>
            </p:cNvSpPr>
            <p:nvPr/>
          </p:nvSpPr>
          <p:spPr bwMode="auto">
            <a:xfrm>
              <a:off x="5619751" y="3502025"/>
              <a:ext cx="169863" cy="168275"/>
            </a:xfrm>
            <a:custGeom>
              <a:avLst/>
              <a:gdLst>
                <a:gd name="T0" fmla="*/ 0 w 45"/>
                <a:gd name="T1" fmla="*/ 23 h 45"/>
                <a:gd name="T2" fmla="*/ 0 w 45"/>
                <a:gd name="T3" fmla="*/ 23 h 45"/>
                <a:gd name="T4" fmla="*/ 22 w 45"/>
                <a:gd name="T5" fmla="*/ 0 h 45"/>
                <a:gd name="T6" fmla="*/ 45 w 45"/>
                <a:gd name="T7" fmla="*/ 22 h 45"/>
                <a:gd name="T8" fmla="*/ 45 w 45"/>
                <a:gd name="T9" fmla="*/ 23 h 45"/>
                <a:gd name="T10" fmla="*/ 22 w 45"/>
                <a:gd name="T11" fmla="*/ 45 h 45"/>
                <a:gd name="T12" fmla="*/ 0 w 45"/>
                <a:gd name="T13" fmla="*/ 23 h 45"/>
                <a:gd name="T14" fmla="*/ 43 w 45"/>
                <a:gd name="T15" fmla="*/ 23 h 45"/>
                <a:gd name="T16" fmla="*/ 43 w 45"/>
                <a:gd name="T17" fmla="*/ 22 h 45"/>
                <a:gd name="T18" fmla="*/ 22 w 45"/>
                <a:gd name="T19" fmla="*/ 2 h 45"/>
                <a:gd name="T20" fmla="*/ 2 w 45"/>
                <a:gd name="T21" fmla="*/ 23 h 45"/>
                <a:gd name="T22" fmla="*/ 2 w 45"/>
                <a:gd name="T23" fmla="*/ 23 h 45"/>
                <a:gd name="T24" fmla="*/ 22 w 45"/>
                <a:gd name="T25" fmla="*/ 43 h 45"/>
                <a:gd name="T26" fmla="*/ 43 w 45"/>
                <a:gd name="T27" fmla="*/ 23 h 45"/>
                <a:gd name="T28" fmla="*/ 13 w 45"/>
                <a:gd name="T29" fmla="*/ 10 h 45"/>
                <a:gd name="T30" fmla="*/ 24 w 45"/>
                <a:gd name="T31" fmla="*/ 10 h 45"/>
                <a:gd name="T32" fmla="*/ 30 w 45"/>
                <a:gd name="T33" fmla="*/ 13 h 45"/>
                <a:gd name="T34" fmla="*/ 32 w 45"/>
                <a:gd name="T35" fmla="*/ 17 h 45"/>
                <a:gd name="T36" fmla="*/ 32 w 45"/>
                <a:gd name="T37" fmla="*/ 17 h 45"/>
                <a:gd name="T38" fmla="*/ 26 w 45"/>
                <a:gd name="T39" fmla="*/ 24 h 45"/>
                <a:gd name="T40" fmla="*/ 33 w 45"/>
                <a:gd name="T41" fmla="*/ 33 h 45"/>
                <a:gd name="T42" fmla="*/ 29 w 45"/>
                <a:gd name="T43" fmla="*/ 33 h 45"/>
                <a:gd name="T44" fmla="*/ 23 w 45"/>
                <a:gd name="T45" fmla="*/ 25 h 45"/>
                <a:gd name="T46" fmla="*/ 23 w 45"/>
                <a:gd name="T47" fmla="*/ 25 h 45"/>
                <a:gd name="T48" fmla="*/ 17 w 45"/>
                <a:gd name="T49" fmla="*/ 25 h 45"/>
                <a:gd name="T50" fmla="*/ 17 w 45"/>
                <a:gd name="T51" fmla="*/ 33 h 45"/>
                <a:gd name="T52" fmla="*/ 13 w 45"/>
                <a:gd name="T53" fmla="*/ 33 h 45"/>
                <a:gd name="T54" fmla="*/ 13 w 45"/>
                <a:gd name="T55" fmla="*/ 10 h 45"/>
                <a:gd name="T56" fmla="*/ 23 w 45"/>
                <a:gd name="T57" fmla="*/ 22 h 45"/>
                <a:gd name="T58" fmla="*/ 29 w 45"/>
                <a:gd name="T59" fmla="*/ 18 h 45"/>
                <a:gd name="T60" fmla="*/ 29 w 45"/>
                <a:gd name="T61" fmla="*/ 17 h 45"/>
                <a:gd name="T62" fmla="*/ 24 w 45"/>
                <a:gd name="T63" fmla="*/ 14 h 45"/>
                <a:gd name="T64" fmla="*/ 17 w 45"/>
                <a:gd name="T65" fmla="*/ 14 h 45"/>
                <a:gd name="T66" fmla="*/ 17 w 45"/>
                <a:gd name="T67" fmla="*/ 22 h 45"/>
                <a:gd name="T68" fmla="*/ 23 w 45"/>
                <a:gd name="T69" fmla="*/ 2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 h="45">
                  <a:moveTo>
                    <a:pt x="0" y="23"/>
                  </a:moveTo>
                  <a:cubicBezTo>
                    <a:pt x="0" y="23"/>
                    <a:pt x="0" y="23"/>
                    <a:pt x="0" y="23"/>
                  </a:cubicBezTo>
                  <a:cubicBezTo>
                    <a:pt x="0" y="10"/>
                    <a:pt x="10" y="0"/>
                    <a:pt x="22" y="0"/>
                  </a:cubicBezTo>
                  <a:cubicBezTo>
                    <a:pt x="35" y="0"/>
                    <a:pt x="45" y="10"/>
                    <a:pt x="45" y="22"/>
                  </a:cubicBezTo>
                  <a:cubicBezTo>
                    <a:pt x="45" y="23"/>
                    <a:pt x="45" y="23"/>
                    <a:pt x="45" y="23"/>
                  </a:cubicBezTo>
                  <a:cubicBezTo>
                    <a:pt x="45" y="35"/>
                    <a:pt x="35" y="45"/>
                    <a:pt x="22" y="45"/>
                  </a:cubicBezTo>
                  <a:cubicBezTo>
                    <a:pt x="10" y="45"/>
                    <a:pt x="0" y="35"/>
                    <a:pt x="0" y="23"/>
                  </a:cubicBezTo>
                  <a:close/>
                  <a:moveTo>
                    <a:pt x="43" y="23"/>
                  </a:moveTo>
                  <a:cubicBezTo>
                    <a:pt x="43" y="22"/>
                    <a:pt x="43" y="22"/>
                    <a:pt x="43" y="22"/>
                  </a:cubicBezTo>
                  <a:cubicBezTo>
                    <a:pt x="43" y="11"/>
                    <a:pt x="34" y="2"/>
                    <a:pt x="22" y="2"/>
                  </a:cubicBezTo>
                  <a:cubicBezTo>
                    <a:pt x="11" y="2"/>
                    <a:pt x="2" y="11"/>
                    <a:pt x="2" y="23"/>
                  </a:cubicBezTo>
                  <a:cubicBezTo>
                    <a:pt x="2" y="23"/>
                    <a:pt x="2" y="23"/>
                    <a:pt x="2" y="23"/>
                  </a:cubicBezTo>
                  <a:cubicBezTo>
                    <a:pt x="2" y="34"/>
                    <a:pt x="11" y="43"/>
                    <a:pt x="22" y="43"/>
                  </a:cubicBezTo>
                  <a:cubicBezTo>
                    <a:pt x="34" y="43"/>
                    <a:pt x="43" y="34"/>
                    <a:pt x="43" y="23"/>
                  </a:cubicBezTo>
                  <a:close/>
                  <a:moveTo>
                    <a:pt x="13" y="10"/>
                  </a:moveTo>
                  <a:cubicBezTo>
                    <a:pt x="24" y="10"/>
                    <a:pt x="24" y="10"/>
                    <a:pt x="24" y="10"/>
                  </a:cubicBezTo>
                  <a:cubicBezTo>
                    <a:pt x="27" y="10"/>
                    <a:pt x="29" y="11"/>
                    <a:pt x="30" y="13"/>
                  </a:cubicBezTo>
                  <a:cubicBezTo>
                    <a:pt x="32" y="14"/>
                    <a:pt x="32" y="15"/>
                    <a:pt x="32" y="17"/>
                  </a:cubicBezTo>
                  <a:cubicBezTo>
                    <a:pt x="32" y="17"/>
                    <a:pt x="32" y="17"/>
                    <a:pt x="32" y="17"/>
                  </a:cubicBezTo>
                  <a:cubicBezTo>
                    <a:pt x="32" y="21"/>
                    <a:pt x="30" y="23"/>
                    <a:pt x="26" y="24"/>
                  </a:cubicBezTo>
                  <a:cubicBezTo>
                    <a:pt x="33" y="33"/>
                    <a:pt x="33" y="33"/>
                    <a:pt x="33" y="33"/>
                  </a:cubicBezTo>
                  <a:cubicBezTo>
                    <a:pt x="29" y="33"/>
                    <a:pt x="29" y="33"/>
                    <a:pt x="29" y="33"/>
                  </a:cubicBezTo>
                  <a:cubicBezTo>
                    <a:pt x="23" y="25"/>
                    <a:pt x="23" y="25"/>
                    <a:pt x="23" y="25"/>
                  </a:cubicBezTo>
                  <a:cubicBezTo>
                    <a:pt x="23" y="25"/>
                    <a:pt x="23" y="25"/>
                    <a:pt x="23" y="25"/>
                  </a:cubicBezTo>
                  <a:cubicBezTo>
                    <a:pt x="17" y="25"/>
                    <a:pt x="17" y="25"/>
                    <a:pt x="17" y="25"/>
                  </a:cubicBezTo>
                  <a:cubicBezTo>
                    <a:pt x="17" y="33"/>
                    <a:pt x="17" y="33"/>
                    <a:pt x="17" y="33"/>
                  </a:cubicBezTo>
                  <a:cubicBezTo>
                    <a:pt x="13" y="33"/>
                    <a:pt x="13" y="33"/>
                    <a:pt x="13" y="33"/>
                  </a:cubicBezTo>
                  <a:lnTo>
                    <a:pt x="13" y="10"/>
                  </a:lnTo>
                  <a:close/>
                  <a:moveTo>
                    <a:pt x="23" y="22"/>
                  </a:moveTo>
                  <a:cubicBezTo>
                    <a:pt x="27" y="22"/>
                    <a:pt x="29" y="20"/>
                    <a:pt x="29" y="18"/>
                  </a:cubicBezTo>
                  <a:cubicBezTo>
                    <a:pt x="29" y="17"/>
                    <a:pt x="29" y="17"/>
                    <a:pt x="29" y="17"/>
                  </a:cubicBezTo>
                  <a:cubicBezTo>
                    <a:pt x="29" y="15"/>
                    <a:pt x="27" y="14"/>
                    <a:pt x="24" y="14"/>
                  </a:cubicBezTo>
                  <a:cubicBezTo>
                    <a:pt x="17" y="14"/>
                    <a:pt x="17" y="14"/>
                    <a:pt x="17" y="14"/>
                  </a:cubicBezTo>
                  <a:cubicBezTo>
                    <a:pt x="17" y="22"/>
                    <a:pt x="17" y="22"/>
                    <a:pt x="17" y="22"/>
                  </a:cubicBezTo>
                  <a:lnTo>
                    <a:pt x="23"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schemeClr val="accent1"/>
                </a:solidFill>
              </a:endParaRPr>
            </a:p>
          </p:txBody>
        </p:sp>
      </p:grpSp>
      <p:sp>
        <p:nvSpPr>
          <p:cNvPr id="57" name="TextBox 56"/>
          <p:cNvSpPr txBox="1"/>
          <p:nvPr/>
        </p:nvSpPr>
        <p:spPr>
          <a:xfrm>
            <a:off x="10263735" y="6551829"/>
            <a:ext cx="1633781" cy="215444"/>
          </a:xfrm>
          <a:prstGeom prst="rect">
            <a:avLst/>
          </a:prstGeom>
          <a:noFill/>
        </p:spPr>
        <p:txBody>
          <a:bodyPr wrap="none" anchor="ctr">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sz="800" b="0" i="0" u="none" strike="noStrike" kern="0" cap="none" spc="0" normalizeH="0" baseline="0">
                <a:ln>
                  <a:noFill/>
                </a:ln>
                <a:solidFill>
                  <a:srgbClr val="6A737B"/>
                </a:solidFill>
                <a:effectLst/>
                <a:uLnTx/>
                <a:uFillTx/>
                <a:latin typeface="+mn-lt"/>
                <a:ea typeface="+mn-ea"/>
                <a:cs typeface="+mn-cs"/>
              </a:rPr>
              <a:t> Applied Materials Confidential</a:t>
            </a:r>
          </a:p>
        </p:txBody>
      </p:sp>
      <p:sp>
        <p:nvSpPr>
          <p:cNvPr id="37" name="Rectangle 36"/>
          <p:cNvSpPr/>
          <p:nvPr userDrawn="1"/>
        </p:nvSpPr>
        <p:spPr>
          <a:xfrm>
            <a:off x="379413" y="6437376"/>
            <a:ext cx="6172200" cy="109728"/>
          </a:xfrm>
          <a:prstGeom prst="rect">
            <a:avLst/>
          </a:prstGeom>
          <a:solidFill>
            <a:srgbClr val="FF790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tx1"/>
              </a:solidFill>
            </a:endParaRPr>
          </a:p>
        </p:txBody>
      </p:sp>
    </p:spTree>
    <p:extLst>
      <p:ext uri="{BB962C8B-B14F-4D97-AF65-F5344CB8AC3E}">
        <p14:creationId xmlns:p14="http://schemas.microsoft.com/office/powerpoint/2010/main" val="2806294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lvl1pPr>
              <a:defRPr>
                <a:solidFill>
                  <a:srgbClr val="6A737B"/>
                </a:solidFill>
              </a:defRPr>
            </a:lvl1pPr>
          </a:lstStyle>
          <a:p>
            <a:endParaRPr/>
          </a:p>
        </p:txBody>
      </p:sp>
      <p:sp>
        <p:nvSpPr>
          <p:cNvPr id="8" name="Footer Placeholder 7"/>
          <p:cNvSpPr>
            <a:spLocks noGrp="1"/>
          </p:cNvSpPr>
          <p:nvPr>
            <p:ph type="ftr" sz="quarter" idx="11"/>
          </p:nvPr>
        </p:nvSpPr>
        <p:spPr/>
        <p:txBody>
          <a:bodyPr/>
          <a:lstStyle>
            <a:lvl1pPr>
              <a:defRPr>
                <a:solidFill>
                  <a:srgbClr val="6A737B"/>
                </a:solidFill>
              </a:defRPr>
            </a:lvl1pPr>
          </a:lstStyle>
          <a:p>
            <a:endParaRPr/>
          </a:p>
        </p:txBody>
      </p:sp>
      <p:sp>
        <p:nvSpPr>
          <p:cNvPr id="9" name="Slide Number Placeholder 8"/>
          <p:cNvSpPr>
            <a:spLocks noGrp="1"/>
          </p:cNvSpPr>
          <p:nvPr>
            <p:ph type="sldNum" sz="quarter" idx="12"/>
          </p:nvPr>
        </p:nvSpPr>
        <p:spPr/>
        <p:txBody>
          <a:bodyPr/>
          <a:lstStyle>
            <a:lvl1pPr>
              <a:defRPr>
                <a:solidFill>
                  <a:srgbClr val="6A737B"/>
                </a:solidFill>
              </a:defRPr>
            </a:lvl1pPr>
          </a:lstStyle>
          <a:p>
            <a:fld id="{D92B6165-2E63-41A3-8905-D7634EBC6D44}" type="slidenum">
              <a:rPr/>
              <a:pPr/>
              <a:t>‹#›</a:t>
            </a:fld>
            <a:endParaRPr/>
          </a:p>
        </p:txBody>
      </p:sp>
    </p:spTree>
    <p:extLst>
      <p:ext uri="{BB962C8B-B14F-4D97-AF65-F5344CB8AC3E}">
        <p14:creationId xmlns:p14="http://schemas.microsoft.com/office/powerpoint/2010/main" val="3172872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Divider">
    <p:spTree>
      <p:nvGrpSpPr>
        <p:cNvPr id="1" name=""/>
        <p:cNvGrpSpPr/>
        <p:nvPr/>
      </p:nvGrpSpPr>
      <p:grpSpPr>
        <a:xfrm>
          <a:off x="0" y="0"/>
          <a:ext cx="0" cy="0"/>
          <a:chOff x="0" y="0"/>
          <a:chExt cx="0" cy="0"/>
        </a:xfrm>
      </p:grpSpPr>
      <p:sp>
        <p:nvSpPr>
          <p:cNvPr id="38" name="Rectangle 37"/>
          <p:cNvSpPr/>
          <p:nvPr/>
        </p:nvSpPr>
        <p:spPr>
          <a:xfrm>
            <a:off x="0" y="1"/>
            <a:ext cx="12188952" cy="6438900"/>
          </a:xfrm>
          <a:prstGeom prst="rect">
            <a:avLst/>
          </a:pr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tx1"/>
              </a:solidFill>
            </a:endParaRPr>
          </a:p>
        </p:txBody>
      </p:sp>
      <p:pic>
        <p:nvPicPr>
          <p:cNvPr id="4" name="Picture 3"/>
          <p:cNvPicPr>
            <a:picLocks noChangeAspect="1"/>
          </p:cNvPicPr>
          <p:nvPr/>
        </p:nvPicPr>
        <p:blipFill rotWithShape="1">
          <a:blip r:embed="rId2"/>
          <a:srcRect r="-15" b="-29"/>
          <a:stretch/>
        </p:blipFill>
        <p:spPr>
          <a:xfrm>
            <a:off x="0" y="-1"/>
            <a:ext cx="12188825" cy="6439845"/>
          </a:xfrm>
          <a:prstGeom prst="rect">
            <a:avLst/>
          </a:prstGeom>
        </p:spPr>
      </p:pic>
      <p:sp>
        <p:nvSpPr>
          <p:cNvPr id="39" name="Rectangle 38"/>
          <p:cNvSpPr/>
          <p:nvPr/>
        </p:nvSpPr>
        <p:spPr>
          <a:xfrm>
            <a:off x="0" y="2197100"/>
            <a:ext cx="9752013" cy="4241800"/>
          </a:xfrm>
          <a:prstGeom prst="rect">
            <a:avLst/>
          </a:prstGeom>
          <a:solidFill>
            <a:schemeClr val="accent1">
              <a:alpha val="9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tx1"/>
              </a:solidFill>
            </a:endParaRPr>
          </a:p>
        </p:txBody>
      </p:sp>
      <p:sp>
        <p:nvSpPr>
          <p:cNvPr id="2" name="Title 1"/>
          <p:cNvSpPr>
            <a:spLocks noGrp="1"/>
          </p:cNvSpPr>
          <p:nvPr>
            <p:ph type="title"/>
          </p:nvPr>
        </p:nvSpPr>
        <p:spPr>
          <a:xfrm>
            <a:off x="800099" y="2390775"/>
            <a:ext cx="8565574" cy="2701561"/>
          </a:xfrm>
        </p:spPr>
        <p:txBody>
          <a:bodyPr anchor="b"/>
          <a:lstStyle>
            <a:lvl1pPr algn="l">
              <a:defRPr sz="3600" b="0" cap="none" baseline="0">
                <a:solidFill>
                  <a:schemeClr val="bg1"/>
                </a:solidFill>
              </a:defRPr>
            </a:lvl1pPr>
          </a:lstStyle>
          <a:p>
            <a:r>
              <a:rPr lang="en-US"/>
              <a:t>Click to edit Master title style</a:t>
            </a:r>
            <a:endParaRPr dirty="0"/>
          </a:p>
        </p:txBody>
      </p:sp>
      <p:sp>
        <p:nvSpPr>
          <p:cNvPr id="3" name="Text Placeholder 2"/>
          <p:cNvSpPr>
            <a:spLocks noGrp="1"/>
          </p:cNvSpPr>
          <p:nvPr>
            <p:ph type="body" idx="1"/>
          </p:nvPr>
        </p:nvSpPr>
        <p:spPr>
          <a:xfrm>
            <a:off x="800099" y="5092336"/>
            <a:ext cx="8565574" cy="1050925"/>
          </a:xfrm>
        </p:spPr>
        <p:txBody>
          <a:bodyPr anchor="t"/>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 name="Slide Number Placeholder 5"/>
          <p:cNvSpPr>
            <a:spLocks noGrp="1"/>
          </p:cNvSpPr>
          <p:nvPr>
            <p:ph type="sldNum" sz="quarter" idx="4"/>
          </p:nvPr>
        </p:nvSpPr>
        <p:spPr>
          <a:xfrm>
            <a:off x="274320" y="6577142"/>
            <a:ext cx="729445" cy="164592"/>
          </a:xfrm>
          <a:prstGeom prst="rect">
            <a:avLst/>
          </a:prstGeom>
        </p:spPr>
        <p:txBody>
          <a:bodyPr vert="horz" lIns="91440" tIns="45720" rIns="91440" bIns="45720" rtlCol="0" anchor="ctr"/>
          <a:lstStyle>
            <a:lvl1pPr algn="l">
              <a:defRPr sz="800">
                <a:solidFill>
                  <a:srgbClr val="6A737B"/>
                </a:solidFill>
              </a:defRPr>
            </a:lvl1pPr>
          </a:lstStyle>
          <a:p>
            <a:fld id="{D92B6165-2E63-41A3-8905-D7634EBC6D44}" type="slidenum">
              <a:rPr/>
              <a:pPr/>
              <a:t>‹#›</a:t>
            </a:fld>
            <a:endParaRPr dirty="0"/>
          </a:p>
        </p:txBody>
      </p:sp>
      <p:sp>
        <p:nvSpPr>
          <p:cNvPr id="15" name="Rectangle 14"/>
          <p:cNvSpPr/>
          <p:nvPr userDrawn="1"/>
        </p:nvSpPr>
        <p:spPr>
          <a:xfrm>
            <a:off x="0" y="2088571"/>
            <a:ext cx="7315200" cy="109728"/>
          </a:xfrm>
          <a:prstGeom prst="rect">
            <a:avLst/>
          </a:prstGeom>
          <a:solidFill>
            <a:srgbClr val="FF790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tx1"/>
              </a:solidFill>
            </a:endParaRPr>
          </a:p>
        </p:txBody>
      </p:sp>
      <p:sp>
        <p:nvSpPr>
          <p:cNvPr id="20" name="Date Placeholder 3"/>
          <p:cNvSpPr>
            <a:spLocks noGrp="1"/>
          </p:cNvSpPr>
          <p:nvPr>
            <p:ph type="dt" sz="half" idx="2"/>
          </p:nvPr>
        </p:nvSpPr>
        <p:spPr>
          <a:xfrm>
            <a:off x="5248656" y="6577142"/>
            <a:ext cx="975900" cy="164592"/>
          </a:xfrm>
          <a:prstGeom prst="rect">
            <a:avLst/>
          </a:prstGeom>
        </p:spPr>
        <p:txBody>
          <a:bodyPr vert="horz" lIns="91440" tIns="45720" rIns="91440" bIns="45720" rtlCol="0" anchor="ctr"/>
          <a:lstStyle>
            <a:lvl1pPr algn="r">
              <a:defRPr sz="800">
                <a:solidFill>
                  <a:srgbClr val="6A737B"/>
                </a:solidFill>
              </a:defRPr>
            </a:lvl1pPr>
          </a:lstStyle>
          <a:p>
            <a:endParaRPr dirty="0"/>
          </a:p>
        </p:txBody>
      </p:sp>
      <p:sp>
        <p:nvSpPr>
          <p:cNvPr id="21" name="Footer Placeholder 4"/>
          <p:cNvSpPr>
            <a:spLocks noGrp="1"/>
          </p:cNvSpPr>
          <p:nvPr>
            <p:ph type="ftr" sz="quarter" idx="3"/>
          </p:nvPr>
        </p:nvSpPr>
        <p:spPr>
          <a:xfrm>
            <a:off x="2542032" y="6577142"/>
            <a:ext cx="3017520" cy="164592"/>
          </a:xfrm>
          <a:prstGeom prst="rect">
            <a:avLst/>
          </a:prstGeom>
        </p:spPr>
        <p:txBody>
          <a:bodyPr vert="horz" lIns="91440" tIns="45720" rIns="91440" bIns="45720" rtlCol="0" anchor="ctr"/>
          <a:lstStyle>
            <a:lvl1pPr algn="l">
              <a:defRPr sz="800">
                <a:solidFill>
                  <a:srgbClr val="6A737B"/>
                </a:solidFill>
              </a:defRPr>
            </a:lvl1pPr>
          </a:lstStyle>
          <a:p>
            <a:endParaRPr dirty="0"/>
          </a:p>
        </p:txBody>
      </p:sp>
    </p:spTree>
    <p:extLst>
      <p:ext uri="{BB962C8B-B14F-4D97-AF65-F5344CB8AC3E}">
        <p14:creationId xmlns:p14="http://schemas.microsoft.com/office/powerpoint/2010/main" val="2981005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227063" y="886123"/>
            <a:ext cx="5596128" cy="5240043"/>
          </a:xfrm>
          <a:prstGeom prst="rect">
            <a:avLst/>
          </a:prstGeom>
          <a:noFill/>
        </p:spPr>
        <p:txBody>
          <a:bodyPr/>
          <a:lstStyle>
            <a:lvl1pPr>
              <a:defRPr sz="22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3" name="Content Placeholder 2"/>
          <p:cNvSpPr>
            <a:spLocks noGrp="1"/>
          </p:cNvSpPr>
          <p:nvPr>
            <p:ph sz="half" idx="1"/>
          </p:nvPr>
        </p:nvSpPr>
        <p:spPr>
          <a:xfrm>
            <a:off x="274319" y="886123"/>
            <a:ext cx="5596128" cy="5240043"/>
          </a:xfrm>
          <a:prstGeom prst="rect">
            <a:avLst/>
          </a:prstGeom>
          <a:noFill/>
        </p:spPr>
        <p:txBody>
          <a:bodyPr/>
          <a:lstStyle>
            <a:lvl1pPr>
              <a:defRPr sz="22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a:p>
        </p:txBody>
      </p:sp>
      <p:sp>
        <p:nvSpPr>
          <p:cNvPr id="9" name="Footer Placeholder 8"/>
          <p:cNvSpPr>
            <a:spLocks noGrp="1"/>
          </p:cNvSpPr>
          <p:nvPr>
            <p:ph type="ftr" sz="quarter" idx="11"/>
          </p:nvPr>
        </p:nvSpPr>
        <p:spPr/>
        <p:txBody>
          <a:bodyPr/>
          <a:lstStyle/>
          <a:p>
            <a:endParaRPr/>
          </a:p>
        </p:txBody>
      </p:sp>
      <p:sp>
        <p:nvSpPr>
          <p:cNvPr id="10" name="Slide Number Placeholder 9"/>
          <p:cNvSpPr>
            <a:spLocks noGrp="1"/>
          </p:cNvSpPr>
          <p:nvPr>
            <p:ph type="sldNum" sz="quarter" idx="12"/>
          </p:nvPr>
        </p:nvSpPr>
        <p:spPr/>
        <p:txBody>
          <a:bodyPr/>
          <a:lstStyle/>
          <a:p>
            <a:fld id="{D92B6165-2E63-41A3-8905-D7634EBC6D44}" type="slidenum">
              <a:rPr/>
              <a:pPr/>
              <a:t>‹#›</a:t>
            </a:fld>
            <a:endParaRPr/>
          </a:p>
        </p:txBody>
      </p:sp>
      <p:sp>
        <p:nvSpPr>
          <p:cNvPr id="11" name="Title 10"/>
          <p:cNvSpPr>
            <a:spLocks noGrp="1"/>
          </p:cNvSpPr>
          <p:nvPr>
            <p:ph type="title"/>
          </p:nvPr>
        </p:nvSpPr>
        <p:spPr>
          <a:xfrm>
            <a:off x="274319" y="178814"/>
            <a:ext cx="11548871" cy="584775"/>
          </a:xfrm>
        </p:spPr>
        <p:txBody>
          <a:bodyPr/>
          <a:lstStyle/>
          <a:p>
            <a:r>
              <a:rPr lang="en-US"/>
              <a:t>Click to edit Master title style</a:t>
            </a:r>
            <a:endParaRPr dirty="0"/>
          </a:p>
        </p:txBody>
      </p:sp>
    </p:spTree>
    <p:extLst>
      <p:ext uri="{BB962C8B-B14F-4D97-AF65-F5344CB8AC3E}">
        <p14:creationId xmlns:p14="http://schemas.microsoft.com/office/powerpoint/2010/main" val="4030191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183379" y="886123"/>
            <a:ext cx="3749040" cy="5286077"/>
          </a:xfrm>
          <a:prstGeom prst="rect">
            <a:avLst/>
          </a:prstGeom>
          <a:noFill/>
        </p:spPr>
        <p:txBody>
          <a:bodyPr/>
          <a:lstStyle>
            <a:lvl1pPr>
              <a:defRPr sz="22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3" name="Content Placeholder 2"/>
          <p:cNvSpPr>
            <a:spLocks noGrp="1"/>
          </p:cNvSpPr>
          <p:nvPr>
            <p:ph sz="half" idx="1"/>
          </p:nvPr>
        </p:nvSpPr>
        <p:spPr>
          <a:xfrm>
            <a:off x="274319" y="886123"/>
            <a:ext cx="3749040" cy="5286077"/>
          </a:xfrm>
          <a:prstGeom prst="rect">
            <a:avLst/>
          </a:prstGeom>
          <a:noFill/>
        </p:spPr>
        <p:txBody>
          <a:bodyPr/>
          <a:lstStyle>
            <a:lvl1pPr>
              <a:defRPr sz="22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endParaRPr/>
          </a:p>
        </p:txBody>
      </p:sp>
      <p:sp>
        <p:nvSpPr>
          <p:cNvPr id="9" name="Footer Placeholder 8"/>
          <p:cNvSpPr>
            <a:spLocks noGrp="1"/>
          </p:cNvSpPr>
          <p:nvPr>
            <p:ph type="ftr" sz="quarter" idx="11"/>
          </p:nvPr>
        </p:nvSpPr>
        <p:spPr/>
        <p:txBody>
          <a:bodyPr/>
          <a:lstStyle/>
          <a:p>
            <a:endParaRPr/>
          </a:p>
        </p:txBody>
      </p:sp>
      <p:sp>
        <p:nvSpPr>
          <p:cNvPr id="10" name="Slide Number Placeholder 9"/>
          <p:cNvSpPr>
            <a:spLocks noGrp="1"/>
          </p:cNvSpPr>
          <p:nvPr>
            <p:ph type="sldNum" sz="quarter" idx="12"/>
          </p:nvPr>
        </p:nvSpPr>
        <p:spPr/>
        <p:txBody>
          <a:bodyPr/>
          <a:lstStyle/>
          <a:p>
            <a:fld id="{D92B6165-2E63-41A3-8905-D7634EBC6D44}" type="slidenum">
              <a:rPr/>
              <a:pPr/>
              <a:t>‹#›</a:t>
            </a:fld>
            <a:endParaRPr/>
          </a:p>
        </p:txBody>
      </p:sp>
      <p:sp>
        <p:nvSpPr>
          <p:cNvPr id="11" name="Title 10"/>
          <p:cNvSpPr>
            <a:spLocks noGrp="1"/>
          </p:cNvSpPr>
          <p:nvPr>
            <p:ph type="title"/>
          </p:nvPr>
        </p:nvSpPr>
        <p:spPr>
          <a:xfrm>
            <a:off x="274319" y="178814"/>
            <a:ext cx="11567160" cy="584775"/>
          </a:xfrm>
        </p:spPr>
        <p:txBody>
          <a:bodyPr/>
          <a:lstStyle/>
          <a:p>
            <a:r>
              <a:rPr lang="en-US"/>
              <a:t>Click to edit Master title style</a:t>
            </a:r>
            <a:endParaRPr dirty="0"/>
          </a:p>
        </p:txBody>
      </p:sp>
      <p:sp>
        <p:nvSpPr>
          <p:cNvPr id="8" name="Content Placeholder 3"/>
          <p:cNvSpPr>
            <a:spLocks noGrp="1"/>
          </p:cNvSpPr>
          <p:nvPr>
            <p:ph sz="half" idx="13"/>
          </p:nvPr>
        </p:nvSpPr>
        <p:spPr>
          <a:xfrm>
            <a:off x="8092439" y="886123"/>
            <a:ext cx="3749040" cy="5286077"/>
          </a:xfrm>
          <a:prstGeom prst="rect">
            <a:avLst/>
          </a:prstGeom>
          <a:noFill/>
        </p:spPr>
        <p:txBody>
          <a:bodyPr/>
          <a:lstStyle>
            <a:lvl1pPr>
              <a:defRPr sz="22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extLst>
      <p:ext uri="{BB962C8B-B14F-4D97-AF65-F5344CB8AC3E}">
        <p14:creationId xmlns:p14="http://schemas.microsoft.com/office/powerpoint/2010/main" val="124150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a:p>
        </p:txBody>
      </p:sp>
      <p:sp>
        <p:nvSpPr>
          <p:cNvPr id="7" name="Footer Placeholder 6"/>
          <p:cNvSpPr>
            <a:spLocks noGrp="1"/>
          </p:cNvSpPr>
          <p:nvPr>
            <p:ph type="ftr" sz="quarter" idx="11"/>
          </p:nvPr>
        </p:nvSpPr>
        <p:spPr/>
        <p:txBody>
          <a:bodyPr/>
          <a:lstStyle/>
          <a:p>
            <a:endParaRPr/>
          </a:p>
        </p:txBody>
      </p:sp>
      <p:sp>
        <p:nvSpPr>
          <p:cNvPr id="8" name="Slide Number Placeholder 7"/>
          <p:cNvSpPr>
            <a:spLocks noGrp="1"/>
          </p:cNvSpPr>
          <p:nvPr>
            <p:ph type="sldNum" sz="quarter" idx="12"/>
          </p:nvPr>
        </p:nvSpPr>
        <p:spPr/>
        <p:txBody>
          <a:bodyPr/>
          <a:lstStyle/>
          <a:p>
            <a:fld id="{D92B6165-2E63-41A3-8905-D7634EBC6D44}" type="slidenum">
              <a:rPr/>
              <a:pPr/>
              <a:t>‹#›</a:t>
            </a:fld>
            <a:endParaRPr/>
          </a:p>
        </p:txBody>
      </p:sp>
      <p:sp>
        <p:nvSpPr>
          <p:cNvPr id="9" name="Title 8"/>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2964108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D92B6165-2E63-41A3-8905-D7634EBC6D44}" type="slidenum">
              <a:rPr/>
              <a:pPr/>
              <a:t>‹#›</a:t>
            </a:fld>
            <a:endParaRPr/>
          </a:p>
        </p:txBody>
      </p:sp>
    </p:spTree>
    <p:extLst>
      <p:ext uri="{BB962C8B-B14F-4D97-AF65-F5344CB8AC3E}">
        <p14:creationId xmlns:p14="http://schemas.microsoft.com/office/powerpoint/2010/main" val="2865737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Video">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3721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 name="TextBox 15"/>
          <p:cNvSpPr txBox="1"/>
          <p:nvPr/>
        </p:nvSpPr>
        <p:spPr>
          <a:xfrm>
            <a:off x="502920" y="6577142"/>
            <a:ext cx="1682104" cy="164592"/>
          </a:xfrm>
          <a:prstGeom prst="rect">
            <a:avLst/>
          </a:prstGeom>
          <a:noFill/>
        </p:spPr>
        <p:txBody>
          <a:bodyPr wrap="none" anchor="ctr">
            <a:no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sz="800" b="0" i="0" u="none" strike="noStrike" kern="0" cap="none" spc="0" normalizeH="0" baseline="0" dirty="0">
                <a:ln>
                  <a:noFill/>
                </a:ln>
                <a:solidFill>
                  <a:srgbClr val="6A737B"/>
                </a:solidFill>
                <a:effectLst/>
                <a:uLnTx/>
                <a:uFillTx/>
                <a:latin typeface="+mn-lt"/>
                <a:ea typeface="+mn-ea"/>
                <a:cs typeface="+mn-cs"/>
              </a:rPr>
              <a:t>|  Applied Materials Confidential</a:t>
            </a:r>
            <a:endParaRPr kumimoji="0" sz="800" b="0" i="0" u="none" strike="noStrike" kern="0" cap="none" spc="0" normalizeH="0" baseline="0" dirty="0">
              <a:ln>
                <a:noFill/>
              </a:ln>
              <a:solidFill>
                <a:srgbClr val="D22630"/>
              </a:solidFill>
              <a:effectLst/>
              <a:uLnTx/>
              <a:uFillTx/>
              <a:latin typeface="+mn-lt"/>
              <a:ea typeface="+mn-ea"/>
              <a:cs typeface="+mn-cs"/>
            </a:endParaRPr>
          </a:p>
        </p:txBody>
      </p:sp>
      <p:sp>
        <p:nvSpPr>
          <p:cNvPr id="2" name="Title Placeholder 1"/>
          <p:cNvSpPr>
            <a:spLocks noGrp="1"/>
          </p:cNvSpPr>
          <p:nvPr>
            <p:ph type="title"/>
          </p:nvPr>
        </p:nvSpPr>
        <p:spPr>
          <a:xfrm>
            <a:off x="274320" y="178814"/>
            <a:ext cx="11457432" cy="584775"/>
          </a:xfrm>
          <a:prstGeom prst="rect">
            <a:avLst/>
          </a:prstGeom>
        </p:spPr>
        <p:txBody>
          <a:bodyPr vert="horz" lIns="91440" tIns="45720" rIns="91440" bIns="45720" rtlCol="0" anchor="t">
            <a:noAutofit/>
          </a:bodyPr>
          <a:lstStyle/>
          <a:p>
            <a:r>
              <a:rPr lang="en-US"/>
              <a:t>Click to edit Master title style</a:t>
            </a:r>
            <a:endParaRPr dirty="0"/>
          </a:p>
        </p:txBody>
      </p:sp>
      <p:sp>
        <p:nvSpPr>
          <p:cNvPr id="3" name="Text Placeholder 2"/>
          <p:cNvSpPr>
            <a:spLocks noGrp="1"/>
          </p:cNvSpPr>
          <p:nvPr>
            <p:ph type="body" idx="1"/>
          </p:nvPr>
        </p:nvSpPr>
        <p:spPr>
          <a:xfrm>
            <a:off x="274320" y="886123"/>
            <a:ext cx="11457432" cy="5240043"/>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5248656" y="6577142"/>
            <a:ext cx="975900" cy="164592"/>
          </a:xfrm>
          <a:prstGeom prst="rect">
            <a:avLst/>
          </a:prstGeom>
        </p:spPr>
        <p:txBody>
          <a:bodyPr vert="horz" lIns="91440" tIns="45720" rIns="91440" bIns="45720" rtlCol="0" anchor="ctr"/>
          <a:lstStyle>
            <a:lvl1pPr algn="r">
              <a:defRPr sz="800">
                <a:solidFill>
                  <a:srgbClr val="6A737B"/>
                </a:solidFill>
              </a:defRPr>
            </a:lvl1pPr>
          </a:lstStyle>
          <a:p>
            <a:endParaRPr dirty="0"/>
          </a:p>
        </p:txBody>
      </p:sp>
      <p:sp>
        <p:nvSpPr>
          <p:cNvPr id="5" name="Footer Placeholder 4"/>
          <p:cNvSpPr>
            <a:spLocks noGrp="1"/>
          </p:cNvSpPr>
          <p:nvPr>
            <p:ph type="ftr" sz="quarter" idx="3"/>
          </p:nvPr>
        </p:nvSpPr>
        <p:spPr>
          <a:xfrm>
            <a:off x="2542032" y="6577142"/>
            <a:ext cx="3017520" cy="164592"/>
          </a:xfrm>
          <a:prstGeom prst="rect">
            <a:avLst/>
          </a:prstGeom>
        </p:spPr>
        <p:txBody>
          <a:bodyPr vert="horz" lIns="91440" tIns="45720" rIns="91440" bIns="45720" rtlCol="0" anchor="ctr"/>
          <a:lstStyle>
            <a:lvl1pPr algn="l">
              <a:defRPr sz="800">
                <a:solidFill>
                  <a:srgbClr val="6A737B"/>
                </a:solidFill>
              </a:defRPr>
            </a:lvl1pPr>
          </a:lstStyle>
          <a:p>
            <a:endParaRPr dirty="0"/>
          </a:p>
        </p:txBody>
      </p:sp>
      <p:sp>
        <p:nvSpPr>
          <p:cNvPr id="6" name="Slide Number Placeholder 5"/>
          <p:cNvSpPr>
            <a:spLocks noGrp="1"/>
          </p:cNvSpPr>
          <p:nvPr>
            <p:ph type="sldNum" sz="quarter" idx="4"/>
          </p:nvPr>
        </p:nvSpPr>
        <p:spPr>
          <a:xfrm>
            <a:off x="274320" y="6577142"/>
            <a:ext cx="729445" cy="164592"/>
          </a:xfrm>
          <a:prstGeom prst="rect">
            <a:avLst/>
          </a:prstGeom>
        </p:spPr>
        <p:txBody>
          <a:bodyPr vert="horz" lIns="91440" tIns="45720" rIns="91440" bIns="45720" rtlCol="0" anchor="ctr"/>
          <a:lstStyle>
            <a:lvl1pPr algn="l">
              <a:defRPr sz="800">
                <a:solidFill>
                  <a:srgbClr val="6A737B"/>
                </a:solidFill>
              </a:defRPr>
            </a:lvl1pPr>
          </a:lstStyle>
          <a:p>
            <a:fld id="{D92B6165-2E63-41A3-8905-D7634EBC6D44}" type="slidenum">
              <a:rPr/>
              <a:pPr/>
              <a:t>‹#›</a:t>
            </a:fld>
            <a:endParaRPr dirty="0"/>
          </a:p>
        </p:txBody>
      </p:sp>
      <p:grpSp>
        <p:nvGrpSpPr>
          <p:cNvPr id="17" name="Group 16"/>
          <p:cNvGrpSpPr/>
          <p:nvPr/>
        </p:nvGrpSpPr>
        <p:grpSpPr>
          <a:xfrm>
            <a:off x="11064240" y="6540795"/>
            <a:ext cx="785813" cy="198437"/>
            <a:chOff x="11068050" y="6488113"/>
            <a:chExt cx="785813" cy="198437"/>
          </a:xfrm>
        </p:grpSpPr>
        <p:sp>
          <p:nvSpPr>
            <p:cNvPr id="18" name="Freeform 5"/>
            <p:cNvSpPr>
              <a:spLocks noEditPoints="1"/>
            </p:cNvSpPr>
            <p:nvPr/>
          </p:nvSpPr>
          <p:spPr bwMode="auto">
            <a:xfrm>
              <a:off x="11068050" y="6488113"/>
              <a:ext cx="198438" cy="198437"/>
            </a:xfrm>
            <a:custGeom>
              <a:avLst/>
              <a:gdLst>
                <a:gd name="T0" fmla="*/ 286 w 442"/>
                <a:gd name="T1" fmla="*/ 62 h 439"/>
                <a:gd name="T2" fmla="*/ 91 w 442"/>
                <a:gd name="T3" fmla="*/ 61 h 439"/>
                <a:gd name="T4" fmla="*/ 60 w 442"/>
                <a:gd name="T5" fmla="*/ 92 h 439"/>
                <a:gd name="T6" fmla="*/ 286 w 442"/>
                <a:gd name="T7" fmla="*/ 92 h 439"/>
                <a:gd name="T8" fmla="*/ 348 w 442"/>
                <a:gd name="T9" fmla="*/ 153 h 439"/>
                <a:gd name="T10" fmla="*/ 348 w 442"/>
                <a:gd name="T11" fmla="*/ 439 h 439"/>
                <a:gd name="T12" fmla="*/ 379 w 442"/>
                <a:gd name="T13" fmla="*/ 439 h 439"/>
                <a:gd name="T14" fmla="*/ 380 w 442"/>
                <a:gd name="T15" fmla="*/ 153 h 439"/>
                <a:gd name="T16" fmla="*/ 286 w 442"/>
                <a:gd name="T17" fmla="*/ 62 h 439"/>
                <a:gd name="T18" fmla="*/ 442 w 442"/>
                <a:gd name="T19" fmla="*/ 439 h 439"/>
                <a:gd name="T20" fmla="*/ 442 w 442"/>
                <a:gd name="T21" fmla="*/ 153 h 439"/>
                <a:gd name="T22" fmla="*/ 286 w 442"/>
                <a:gd name="T23" fmla="*/ 0 h 439"/>
                <a:gd name="T24" fmla="*/ 151 w 442"/>
                <a:gd name="T25" fmla="*/ 0 h 439"/>
                <a:gd name="T26" fmla="*/ 121 w 442"/>
                <a:gd name="T27" fmla="*/ 31 h 439"/>
                <a:gd name="T28" fmla="*/ 286 w 442"/>
                <a:gd name="T29" fmla="*/ 31 h 439"/>
                <a:gd name="T30" fmla="*/ 411 w 442"/>
                <a:gd name="T31" fmla="*/ 153 h 439"/>
                <a:gd name="T32" fmla="*/ 411 w 442"/>
                <a:gd name="T33" fmla="*/ 439 h 439"/>
                <a:gd name="T34" fmla="*/ 442 w 442"/>
                <a:gd name="T35" fmla="*/ 439 h 439"/>
                <a:gd name="T36" fmla="*/ 286 w 442"/>
                <a:gd name="T37" fmla="*/ 123 h 439"/>
                <a:gd name="T38" fmla="*/ 30 w 442"/>
                <a:gd name="T39" fmla="*/ 122 h 439"/>
                <a:gd name="T40" fmla="*/ 0 w 442"/>
                <a:gd name="T41" fmla="*/ 153 h 439"/>
                <a:gd name="T42" fmla="*/ 0 w 442"/>
                <a:gd name="T43" fmla="*/ 153 h 439"/>
                <a:gd name="T44" fmla="*/ 0 w 442"/>
                <a:gd name="T45" fmla="*/ 153 h 439"/>
                <a:gd name="T46" fmla="*/ 0 w 442"/>
                <a:gd name="T47" fmla="*/ 286 h 439"/>
                <a:gd name="T48" fmla="*/ 136 w 442"/>
                <a:gd name="T49" fmla="*/ 438 h 439"/>
                <a:gd name="T50" fmla="*/ 165 w 442"/>
                <a:gd name="T51" fmla="*/ 409 h 439"/>
                <a:gd name="T52" fmla="*/ 156 w 442"/>
                <a:gd name="T53" fmla="*/ 408 h 439"/>
                <a:gd name="T54" fmla="*/ 31 w 442"/>
                <a:gd name="T55" fmla="*/ 286 h 439"/>
                <a:gd name="T56" fmla="*/ 31 w 442"/>
                <a:gd name="T57" fmla="*/ 153 h 439"/>
                <a:gd name="T58" fmla="*/ 62 w 442"/>
                <a:gd name="T59" fmla="*/ 153 h 439"/>
                <a:gd name="T60" fmla="*/ 62 w 442"/>
                <a:gd name="T61" fmla="*/ 286 h 439"/>
                <a:gd name="T62" fmla="*/ 156 w 442"/>
                <a:gd name="T63" fmla="*/ 378 h 439"/>
                <a:gd name="T64" fmla="*/ 195 w 442"/>
                <a:gd name="T65" fmla="*/ 378 h 439"/>
                <a:gd name="T66" fmla="*/ 225 w 442"/>
                <a:gd name="T67" fmla="*/ 347 h 439"/>
                <a:gd name="T68" fmla="*/ 156 w 442"/>
                <a:gd name="T69" fmla="*/ 347 h 439"/>
                <a:gd name="T70" fmla="*/ 94 w 442"/>
                <a:gd name="T71" fmla="*/ 286 h 439"/>
                <a:gd name="T72" fmla="*/ 94 w 442"/>
                <a:gd name="T73" fmla="*/ 153 h 439"/>
                <a:gd name="T74" fmla="*/ 125 w 442"/>
                <a:gd name="T75" fmla="*/ 153 h 439"/>
                <a:gd name="T76" fmla="*/ 125 w 442"/>
                <a:gd name="T77" fmla="*/ 286 h 439"/>
                <a:gd name="T78" fmla="*/ 156 w 442"/>
                <a:gd name="T79" fmla="*/ 317 h 439"/>
                <a:gd name="T80" fmla="*/ 256 w 442"/>
                <a:gd name="T81" fmla="*/ 317 h 439"/>
                <a:gd name="T82" fmla="*/ 286 w 442"/>
                <a:gd name="T83" fmla="*/ 286 h 439"/>
                <a:gd name="T84" fmla="*/ 156 w 442"/>
                <a:gd name="T85" fmla="*/ 286 h 439"/>
                <a:gd name="T86" fmla="*/ 156 w 442"/>
                <a:gd name="T87" fmla="*/ 153 h 439"/>
                <a:gd name="T88" fmla="*/ 286 w 442"/>
                <a:gd name="T89" fmla="*/ 153 h 439"/>
                <a:gd name="T90" fmla="*/ 286 w 442"/>
                <a:gd name="T91" fmla="*/ 439 h 439"/>
                <a:gd name="T92" fmla="*/ 317 w 442"/>
                <a:gd name="T93" fmla="*/ 439 h 439"/>
                <a:gd name="T94" fmla="*/ 317 w 442"/>
                <a:gd name="T95" fmla="*/ 153 h 439"/>
                <a:gd name="T96" fmla="*/ 286 w 442"/>
                <a:gd name="T97" fmla="*/ 123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42" h="439">
                  <a:moveTo>
                    <a:pt x="286" y="62"/>
                  </a:moveTo>
                  <a:cubicBezTo>
                    <a:pt x="91" y="61"/>
                    <a:pt x="91" y="61"/>
                    <a:pt x="91" y="61"/>
                  </a:cubicBezTo>
                  <a:cubicBezTo>
                    <a:pt x="60" y="92"/>
                    <a:pt x="60" y="92"/>
                    <a:pt x="60" y="92"/>
                  </a:cubicBezTo>
                  <a:cubicBezTo>
                    <a:pt x="286" y="92"/>
                    <a:pt x="286" y="92"/>
                    <a:pt x="286" y="92"/>
                  </a:cubicBezTo>
                  <a:cubicBezTo>
                    <a:pt x="320" y="92"/>
                    <a:pt x="348" y="119"/>
                    <a:pt x="348" y="153"/>
                  </a:cubicBezTo>
                  <a:cubicBezTo>
                    <a:pt x="348" y="439"/>
                    <a:pt x="348" y="439"/>
                    <a:pt x="348" y="439"/>
                  </a:cubicBezTo>
                  <a:cubicBezTo>
                    <a:pt x="379" y="439"/>
                    <a:pt x="379" y="439"/>
                    <a:pt x="379" y="439"/>
                  </a:cubicBezTo>
                  <a:cubicBezTo>
                    <a:pt x="380" y="153"/>
                    <a:pt x="380" y="153"/>
                    <a:pt x="380" y="153"/>
                  </a:cubicBezTo>
                  <a:cubicBezTo>
                    <a:pt x="380" y="103"/>
                    <a:pt x="338" y="62"/>
                    <a:pt x="286" y="62"/>
                  </a:cubicBezTo>
                  <a:close/>
                  <a:moveTo>
                    <a:pt x="442" y="439"/>
                  </a:moveTo>
                  <a:cubicBezTo>
                    <a:pt x="442" y="153"/>
                    <a:pt x="442" y="153"/>
                    <a:pt x="442" y="153"/>
                  </a:cubicBezTo>
                  <a:cubicBezTo>
                    <a:pt x="442" y="69"/>
                    <a:pt x="372" y="0"/>
                    <a:pt x="286" y="0"/>
                  </a:cubicBezTo>
                  <a:cubicBezTo>
                    <a:pt x="151" y="0"/>
                    <a:pt x="151" y="0"/>
                    <a:pt x="151" y="0"/>
                  </a:cubicBezTo>
                  <a:cubicBezTo>
                    <a:pt x="121" y="31"/>
                    <a:pt x="121" y="31"/>
                    <a:pt x="121" y="31"/>
                  </a:cubicBezTo>
                  <a:cubicBezTo>
                    <a:pt x="286" y="31"/>
                    <a:pt x="286" y="31"/>
                    <a:pt x="286" y="31"/>
                  </a:cubicBezTo>
                  <a:cubicBezTo>
                    <a:pt x="355" y="31"/>
                    <a:pt x="411" y="86"/>
                    <a:pt x="411" y="153"/>
                  </a:cubicBezTo>
                  <a:cubicBezTo>
                    <a:pt x="411" y="439"/>
                    <a:pt x="411" y="439"/>
                    <a:pt x="411" y="439"/>
                  </a:cubicBezTo>
                  <a:lnTo>
                    <a:pt x="442" y="439"/>
                  </a:lnTo>
                  <a:close/>
                  <a:moveTo>
                    <a:pt x="286" y="123"/>
                  </a:moveTo>
                  <a:cubicBezTo>
                    <a:pt x="30" y="122"/>
                    <a:pt x="30" y="122"/>
                    <a:pt x="30" y="122"/>
                  </a:cubicBezTo>
                  <a:cubicBezTo>
                    <a:pt x="0" y="153"/>
                    <a:pt x="0" y="153"/>
                    <a:pt x="0" y="153"/>
                  </a:cubicBezTo>
                  <a:cubicBezTo>
                    <a:pt x="0" y="153"/>
                    <a:pt x="0" y="153"/>
                    <a:pt x="0" y="153"/>
                  </a:cubicBezTo>
                  <a:cubicBezTo>
                    <a:pt x="0" y="153"/>
                    <a:pt x="0" y="153"/>
                    <a:pt x="0" y="153"/>
                  </a:cubicBezTo>
                  <a:cubicBezTo>
                    <a:pt x="0" y="286"/>
                    <a:pt x="0" y="286"/>
                    <a:pt x="0" y="286"/>
                  </a:cubicBezTo>
                  <a:cubicBezTo>
                    <a:pt x="0" y="364"/>
                    <a:pt x="59" y="428"/>
                    <a:pt x="136" y="438"/>
                  </a:cubicBezTo>
                  <a:cubicBezTo>
                    <a:pt x="165" y="409"/>
                    <a:pt x="165" y="409"/>
                    <a:pt x="165" y="409"/>
                  </a:cubicBezTo>
                  <a:cubicBezTo>
                    <a:pt x="156" y="408"/>
                    <a:pt x="156" y="408"/>
                    <a:pt x="156" y="408"/>
                  </a:cubicBezTo>
                  <a:cubicBezTo>
                    <a:pt x="87" y="408"/>
                    <a:pt x="31" y="354"/>
                    <a:pt x="31" y="286"/>
                  </a:cubicBezTo>
                  <a:cubicBezTo>
                    <a:pt x="31" y="153"/>
                    <a:pt x="31" y="153"/>
                    <a:pt x="31" y="153"/>
                  </a:cubicBezTo>
                  <a:cubicBezTo>
                    <a:pt x="62" y="153"/>
                    <a:pt x="62" y="153"/>
                    <a:pt x="62" y="153"/>
                  </a:cubicBezTo>
                  <a:cubicBezTo>
                    <a:pt x="62" y="286"/>
                    <a:pt x="62" y="286"/>
                    <a:pt x="62" y="286"/>
                  </a:cubicBezTo>
                  <a:cubicBezTo>
                    <a:pt x="62" y="337"/>
                    <a:pt x="104" y="378"/>
                    <a:pt x="156" y="378"/>
                  </a:cubicBezTo>
                  <a:cubicBezTo>
                    <a:pt x="195" y="378"/>
                    <a:pt x="195" y="378"/>
                    <a:pt x="195" y="378"/>
                  </a:cubicBezTo>
                  <a:cubicBezTo>
                    <a:pt x="225" y="347"/>
                    <a:pt x="225" y="347"/>
                    <a:pt x="225" y="347"/>
                  </a:cubicBezTo>
                  <a:cubicBezTo>
                    <a:pt x="156" y="347"/>
                    <a:pt x="156" y="347"/>
                    <a:pt x="156" y="347"/>
                  </a:cubicBezTo>
                  <a:cubicBezTo>
                    <a:pt x="122" y="347"/>
                    <a:pt x="94" y="320"/>
                    <a:pt x="94" y="286"/>
                  </a:cubicBezTo>
                  <a:cubicBezTo>
                    <a:pt x="94" y="153"/>
                    <a:pt x="94" y="153"/>
                    <a:pt x="94" y="153"/>
                  </a:cubicBezTo>
                  <a:cubicBezTo>
                    <a:pt x="125" y="153"/>
                    <a:pt x="125" y="153"/>
                    <a:pt x="125" y="153"/>
                  </a:cubicBezTo>
                  <a:cubicBezTo>
                    <a:pt x="125" y="286"/>
                    <a:pt x="125" y="286"/>
                    <a:pt x="125" y="286"/>
                  </a:cubicBezTo>
                  <a:cubicBezTo>
                    <a:pt x="125" y="303"/>
                    <a:pt x="139" y="317"/>
                    <a:pt x="156" y="317"/>
                  </a:cubicBezTo>
                  <a:cubicBezTo>
                    <a:pt x="256" y="317"/>
                    <a:pt x="256" y="317"/>
                    <a:pt x="256" y="317"/>
                  </a:cubicBezTo>
                  <a:cubicBezTo>
                    <a:pt x="286" y="286"/>
                    <a:pt x="286" y="286"/>
                    <a:pt x="286" y="286"/>
                  </a:cubicBezTo>
                  <a:cubicBezTo>
                    <a:pt x="156" y="286"/>
                    <a:pt x="156" y="286"/>
                    <a:pt x="156" y="286"/>
                  </a:cubicBezTo>
                  <a:cubicBezTo>
                    <a:pt x="156" y="153"/>
                    <a:pt x="156" y="153"/>
                    <a:pt x="156" y="153"/>
                  </a:cubicBezTo>
                  <a:cubicBezTo>
                    <a:pt x="286" y="153"/>
                    <a:pt x="286" y="153"/>
                    <a:pt x="286" y="153"/>
                  </a:cubicBezTo>
                  <a:cubicBezTo>
                    <a:pt x="286" y="439"/>
                    <a:pt x="286" y="439"/>
                    <a:pt x="286" y="439"/>
                  </a:cubicBezTo>
                  <a:cubicBezTo>
                    <a:pt x="317" y="439"/>
                    <a:pt x="317" y="439"/>
                    <a:pt x="317" y="439"/>
                  </a:cubicBezTo>
                  <a:cubicBezTo>
                    <a:pt x="317" y="153"/>
                    <a:pt x="317" y="153"/>
                    <a:pt x="317" y="153"/>
                  </a:cubicBezTo>
                  <a:cubicBezTo>
                    <a:pt x="317" y="136"/>
                    <a:pt x="303" y="123"/>
                    <a:pt x="286" y="123"/>
                  </a:cubicBezTo>
                  <a:close/>
                </a:path>
              </a:pathLst>
            </a:custGeom>
            <a:solidFill>
              <a:srgbClr val="6A73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 name="Freeform 6"/>
            <p:cNvSpPr>
              <a:spLocks noEditPoints="1"/>
            </p:cNvSpPr>
            <p:nvPr/>
          </p:nvSpPr>
          <p:spPr bwMode="auto">
            <a:xfrm>
              <a:off x="11307763" y="6516688"/>
              <a:ext cx="501650" cy="169862"/>
            </a:xfrm>
            <a:custGeom>
              <a:avLst/>
              <a:gdLst>
                <a:gd name="T0" fmla="*/ 899 w 1115"/>
                <a:gd name="T1" fmla="*/ 87 h 380"/>
                <a:gd name="T2" fmla="*/ 911 w 1115"/>
                <a:gd name="T3" fmla="*/ 26 h 380"/>
                <a:gd name="T4" fmla="*/ 772 w 1115"/>
                <a:gd name="T5" fmla="*/ 2 h 380"/>
                <a:gd name="T6" fmla="*/ 913 w 1115"/>
                <a:gd name="T7" fmla="*/ 193 h 380"/>
                <a:gd name="T8" fmla="*/ 130 w 1115"/>
                <a:gd name="T9" fmla="*/ 234 h 380"/>
                <a:gd name="T10" fmla="*/ 30 w 1115"/>
                <a:gd name="T11" fmla="*/ 234 h 380"/>
                <a:gd name="T12" fmla="*/ 14 w 1115"/>
                <a:gd name="T13" fmla="*/ 378 h 380"/>
                <a:gd name="T14" fmla="*/ 78 w 1115"/>
                <a:gd name="T15" fmla="*/ 340 h 380"/>
                <a:gd name="T16" fmla="*/ 128 w 1115"/>
                <a:gd name="T17" fmla="*/ 376 h 380"/>
                <a:gd name="T18" fmla="*/ 149 w 1115"/>
                <a:gd name="T19" fmla="*/ 237 h 380"/>
                <a:gd name="T20" fmla="*/ 937 w 1115"/>
                <a:gd name="T21" fmla="*/ 234 h 380"/>
                <a:gd name="T22" fmla="*/ 916 w 1115"/>
                <a:gd name="T23" fmla="*/ 378 h 380"/>
                <a:gd name="T24" fmla="*/ 991 w 1115"/>
                <a:gd name="T25" fmla="*/ 358 h 380"/>
                <a:gd name="T26" fmla="*/ 147 w 1115"/>
                <a:gd name="T27" fmla="*/ 144 h 380"/>
                <a:gd name="T28" fmla="*/ 196 w 1115"/>
                <a:gd name="T29" fmla="*/ 189 h 380"/>
                <a:gd name="T30" fmla="*/ 87 w 1115"/>
                <a:gd name="T31" fmla="*/ 2 h 380"/>
                <a:gd name="T32" fmla="*/ 99 w 1115"/>
                <a:gd name="T33" fmla="*/ 34 h 380"/>
                <a:gd name="T34" fmla="*/ 248 w 1115"/>
                <a:gd name="T35" fmla="*/ 190 h 380"/>
                <a:gd name="T36" fmla="*/ 225 w 1115"/>
                <a:gd name="T37" fmla="*/ 2 h 380"/>
                <a:gd name="T38" fmla="*/ 246 w 1115"/>
                <a:gd name="T39" fmla="*/ 193 h 380"/>
                <a:gd name="T40" fmla="*/ 248 w 1115"/>
                <a:gd name="T41" fmla="*/ 103 h 380"/>
                <a:gd name="T42" fmla="*/ 728 w 1115"/>
                <a:gd name="T43" fmla="*/ 2 h 380"/>
                <a:gd name="T44" fmla="*/ 707 w 1115"/>
                <a:gd name="T45" fmla="*/ 193 h 380"/>
                <a:gd name="T46" fmla="*/ 1059 w 1115"/>
                <a:gd name="T47" fmla="*/ 252 h 380"/>
                <a:gd name="T48" fmla="*/ 1109 w 1115"/>
                <a:gd name="T49" fmla="*/ 250 h 380"/>
                <a:gd name="T50" fmla="*/ 1093 w 1115"/>
                <a:gd name="T51" fmla="*/ 340 h 380"/>
                <a:gd name="T52" fmla="*/ 1004 w 1115"/>
                <a:gd name="T53" fmla="*/ 356 h 380"/>
                <a:gd name="T54" fmla="*/ 1012 w 1115"/>
                <a:gd name="T55" fmla="*/ 193 h 380"/>
                <a:gd name="T56" fmla="*/ 945 w 1115"/>
                <a:gd name="T57" fmla="*/ 4 h 380"/>
                <a:gd name="T58" fmla="*/ 1012 w 1115"/>
                <a:gd name="T59" fmla="*/ 26 h 380"/>
                <a:gd name="T60" fmla="*/ 252 w 1115"/>
                <a:gd name="T61" fmla="*/ 235 h 380"/>
                <a:gd name="T62" fmla="*/ 170 w 1115"/>
                <a:gd name="T63" fmla="*/ 374 h 380"/>
                <a:gd name="T64" fmla="*/ 206 w 1115"/>
                <a:gd name="T65" fmla="*/ 342 h 380"/>
                <a:gd name="T66" fmla="*/ 317 w 1115"/>
                <a:gd name="T67" fmla="*/ 378 h 380"/>
                <a:gd name="T68" fmla="*/ 215 w 1115"/>
                <a:gd name="T69" fmla="*/ 322 h 380"/>
                <a:gd name="T70" fmla="*/ 590 w 1115"/>
                <a:gd name="T71" fmla="*/ 168 h 380"/>
                <a:gd name="T72" fmla="*/ 564 w 1115"/>
                <a:gd name="T73" fmla="*/ 4 h 380"/>
                <a:gd name="T74" fmla="*/ 643 w 1115"/>
                <a:gd name="T75" fmla="*/ 321 h 380"/>
                <a:gd name="T76" fmla="*/ 563 w 1115"/>
                <a:gd name="T77" fmla="*/ 234 h 380"/>
                <a:gd name="T78" fmla="*/ 584 w 1115"/>
                <a:gd name="T79" fmla="*/ 378 h 380"/>
                <a:gd name="T80" fmla="*/ 661 w 1115"/>
                <a:gd name="T81" fmla="*/ 378 h 380"/>
                <a:gd name="T82" fmla="*/ 584 w 1115"/>
                <a:gd name="T83" fmla="*/ 254 h 380"/>
                <a:gd name="T84" fmla="*/ 451 w 1115"/>
                <a:gd name="T85" fmla="*/ 359 h 380"/>
                <a:gd name="T86" fmla="*/ 527 w 1115"/>
                <a:gd name="T87" fmla="*/ 296 h 380"/>
                <a:gd name="T88" fmla="*/ 536 w 1115"/>
                <a:gd name="T89" fmla="*/ 251 h 380"/>
                <a:gd name="T90" fmla="*/ 430 w 1115"/>
                <a:gd name="T91" fmla="*/ 237 h 380"/>
                <a:gd name="T92" fmla="*/ 537 w 1115"/>
                <a:gd name="T93" fmla="*/ 376 h 380"/>
                <a:gd name="T94" fmla="*/ 707 w 1115"/>
                <a:gd name="T95" fmla="*/ 234 h 380"/>
                <a:gd name="T96" fmla="*/ 728 w 1115"/>
                <a:gd name="T97" fmla="*/ 378 h 380"/>
                <a:gd name="T98" fmla="*/ 538 w 1115"/>
                <a:gd name="T99" fmla="*/ 64 h 380"/>
                <a:gd name="T100" fmla="*/ 393 w 1115"/>
                <a:gd name="T101" fmla="*/ 190 h 380"/>
                <a:gd name="T102" fmla="*/ 420 w 1115"/>
                <a:gd name="T103" fmla="*/ 127 h 380"/>
                <a:gd name="T104" fmla="*/ 511 w 1115"/>
                <a:gd name="T105" fmla="*/ 65 h 380"/>
                <a:gd name="T106" fmla="*/ 295 w 1115"/>
                <a:gd name="T107" fmla="*/ 237 h 380"/>
                <a:gd name="T108" fmla="*/ 341 w 1115"/>
                <a:gd name="T109" fmla="*/ 378 h 380"/>
                <a:gd name="T110" fmla="*/ 406 w 1115"/>
                <a:gd name="T111" fmla="*/ 254 h 380"/>
                <a:gd name="T112" fmla="*/ 297 w 1115"/>
                <a:gd name="T113" fmla="*/ 234 h 380"/>
                <a:gd name="T114" fmla="*/ 812 w 1115"/>
                <a:gd name="T115" fmla="*/ 235 h 380"/>
                <a:gd name="T116" fmla="*/ 770 w 1115"/>
                <a:gd name="T117" fmla="*/ 377 h 380"/>
                <a:gd name="T118" fmla="*/ 893 w 1115"/>
                <a:gd name="T119" fmla="*/ 378 h 380"/>
                <a:gd name="T120" fmla="*/ 849 w 1115"/>
                <a:gd name="T121" fmla="*/ 322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15" h="380">
                  <a:moveTo>
                    <a:pt x="798" y="168"/>
                  </a:moveTo>
                  <a:cubicBezTo>
                    <a:pt x="798" y="109"/>
                    <a:pt x="798" y="109"/>
                    <a:pt x="798" y="109"/>
                  </a:cubicBezTo>
                  <a:cubicBezTo>
                    <a:pt x="897" y="109"/>
                    <a:pt x="897" y="109"/>
                    <a:pt x="897" y="109"/>
                  </a:cubicBezTo>
                  <a:cubicBezTo>
                    <a:pt x="899" y="109"/>
                    <a:pt x="899" y="109"/>
                    <a:pt x="899" y="109"/>
                  </a:cubicBezTo>
                  <a:cubicBezTo>
                    <a:pt x="899" y="106"/>
                    <a:pt x="899" y="106"/>
                    <a:pt x="899" y="106"/>
                  </a:cubicBezTo>
                  <a:cubicBezTo>
                    <a:pt x="899" y="87"/>
                    <a:pt x="899" y="87"/>
                    <a:pt x="899" y="87"/>
                  </a:cubicBezTo>
                  <a:cubicBezTo>
                    <a:pt x="899" y="84"/>
                    <a:pt x="899" y="84"/>
                    <a:pt x="899" y="84"/>
                  </a:cubicBezTo>
                  <a:cubicBezTo>
                    <a:pt x="897" y="84"/>
                    <a:pt x="897" y="84"/>
                    <a:pt x="897" y="84"/>
                  </a:cubicBezTo>
                  <a:cubicBezTo>
                    <a:pt x="798" y="84"/>
                    <a:pt x="798" y="84"/>
                    <a:pt x="798" y="84"/>
                  </a:cubicBezTo>
                  <a:cubicBezTo>
                    <a:pt x="798" y="26"/>
                    <a:pt x="798" y="26"/>
                    <a:pt x="798" y="26"/>
                  </a:cubicBezTo>
                  <a:cubicBezTo>
                    <a:pt x="909" y="26"/>
                    <a:pt x="909" y="26"/>
                    <a:pt x="909" y="26"/>
                  </a:cubicBezTo>
                  <a:cubicBezTo>
                    <a:pt x="911" y="26"/>
                    <a:pt x="911" y="26"/>
                    <a:pt x="911" y="26"/>
                  </a:cubicBezTo>
                  <a:cubicBezTo>
                    <a:pt x="911" y="23"/>
                    <a:pt x="911" y="23"/>
                    <a:pt x="911" y="23"/>
                  </a:cubicBezTo>
                  <a:cubicBezTo>
                    <a:pt x="911" y="4"/>
                    <a:pt x="911" y="4"/>
                    <a:pt x="911" y="4"/>
                  </a:cubicBezTo>
                  <a:cubicBezTo>
                    <a:pt x="911" y="2"/>
                    <a:pt x="911" y="2"/>
                    <a:pt x="911" y="2"/>
                  </a:cubicBezTo>
                  <a:cubicBezTo>
                    <a:pt x="909" y="2"/>
                    <a:pt x="909" y="2"/>
                    <a:pt x="909" y="2"/>
                  </a:cubicBezTo>
                  <a:cubicBezTo>
                    <a:pt x="774" y="2"/>
                    <a:pt x="774" y="2"/>
                    <a:pt x="774" y="2"/>
                  </a:cubicBezTo>
                  <a:cubicBezTo>
                    <a:pt x="772" y="2"/>
                    <a:pt x="772" y="2"/>
                    <a:pt x="772" y="2"/>
                  </a:cubicBezTo>
                  <a:cubicBezTo>
                    <a:pt x="772" y="4"/>
                    <a:pt x="772" y="4"/>
                    <a:pt x="772" y="4"/>
                  </a:cubicBezTo>
                  <a:cubicBezTo>
                    <a:pt x="772" y="190"/>
                    <a:pt x="772" y="190"/>
                    <a:pt x="772" y="190"/>
                  </a:cubicBezTo>
                  <a:cubicBezTo>
                    <a:pt x="772" y="193"/>
                    <a:pt x="772" y="193"/>
                    <a:pt x="772" y="193"/>
                  </a:cubicBezTo>
                  <a:cubicBezTo>
                    <a:pt x="774" y="193"/>
                    <a:pt x="774" y="193"/>
                    <a:pt x="774" y="193"/>
                  </a:cubicBezTo>
                  <a:cubicBezTo>
                    <a:pt x="910" y="193"/>
                    <a:pt x="910" y="193"/>
                    <a:pt x="910" y="193"/>
                  </a:cubicBezTo>
                  <a:cubicBezTo>
                    <a:pt x="913" y="193"/>
                    <a:pt x="913" y="193"/>
                    <a:pt x="913" y="193"/>
                  </a:cubicBezTo>
                  <a:cubicBezTo>
                    <a:pt x="913" y="190"/>
                    <a:pt x="913" y="190"/>
                    <a:pt x="913" y="190"/>
                  </a:cubicBezTo>
                  <a:cubicBezTo>
                    <a:pt x="913" y="171"/>
                    <a:pt x="913" y="171"/>
                    <a:pt x="913" y="171"/>
                  </a:cubicBezTo>
                  <a:cubicBezTo>
                    <a:pt x="913" y="168"/>
                    <a:pt x="913" y="168"/>
                    <a:pt x="913" y="168"/>
                  </a:cubicBezTo>
                  <a:cubicBezTo>
                    <a:pt x="910" y="168"/>
                    <a:pt x="910" y="168"/>
                    <a:pt x="910" y="168"/>
                  </a:cubicBezTo>
                  <a:lnTo>
                    <a:pt x="798" y="168"/>
                  </a:lnTo>
                  <a:close/>
                  <a:moveTo>
                    <a:pt x="130" y="234"/>
                  </a:moveTo>
                  <a:cubicBezTo>
                    <a:pt x="129" y="234"/>
                    <a:pt x="129" y="234"/>
                    <a:pt x="129" y="234"/>
                  </a:cubicBezTo>
                  <a:cubicBezTo>
                    <a:pt x="128" y="235"/>
                    <a:pt x="128" y="235"/>
                    <a:pt x="128" y="235"/>
                  </a:cubicBezTo>
                  <a:cubicBezTo>
                    <a:pt x="80" y="308"/>
                    <a:pt x="80" y="308"/>
                    <a:pt x="80" y="308"/>
                  </a:cubicBezTo>
                  <a:cubicBezTo>
                    <a:pt x="32" y="235"/>
                    <a:pt x="32" y="235"/>
                    <a:pt x="32" y="235"/>
                  </a:cubicBezTo>
                  <a:cubicBezTo>
                    <a:pt x="31" y="234"/>
                    <a:pt x="31" y="234"/>
                    <a:pt x="31" y="234"/>
                  </a:cubicBezTo>
                  <a:cubicBezTo>
                    <a:pt x="30" y="234"/>
                    <a:pt x="30" y="234"/>
                    <a:pt x="30" y="234"/>
                  </a:cubicBezTo>
                  <a:cubicBezTo>
                    <a:pt x="14" y="234"/>
                    <a:pt x="14" y="234"/>
                    <a:pt x="14" y="234"/>
                  </a:cubicBezTo>
                  <a:cubicBezTo>
                    <a:pt x="11" y="234"/>
                    <a:pt x="11" y="234"/>
                    <a:pt x="11" y="234"/>
                  </a:cubicBezTo>
                  <a:cubicBezTo>
                    <a:pt x="11" y="237"/>
                    <a:pt x="11" y="237"/>
                    <a:pt x="11" y="237"/>
                  </a:cubicBezTo>
                  <a:cubicBezTo>
                    <a:pt x="11" y="376"/>
                    <a:pt x="11" y="376"/>
                    <a:pt x="11" y="376"/>
                  </a:cubicBezTo>
                  <a:cubicBezTo>
                    <a:pt x="11" y="378"/>
                    <a:pt x="11" y="378"/>
                    <a:pt x="11" y="378"/>
                  </a:cubicBezTo>
                  <a:cubicBezTo>
                    <a:pt x="14" y="378"/>
                    <a:pt x="14" y="378"/>
                    <a:pt x="14" y="378"/>
                  </a:cubicBezTo>
                  <a:cubicBezTo>
                    <a:pt x="29" y="378"/>
                    <a:pt x="29" y="378"/>
                    <a:pt x="29" y="378"/>
                  </a:cubicBezTo>
                  <a:cubicBezTo>
                    <a:pt x="32" y="378"/>
                    <a:pt x="32" y="378"/>
                    <a:pt x="32" y="378"/>
                  </a:cubicBezTo>
                  <a:cubicBezTo>
                    <a:pt x="32" y="376"/>
                    <a:pt x="32" y="376"/>
                    <a:pt x="32" y="376"/>
                  </a:cubicBezTo>
                  <a:cubicBezTo>
                    <a:pt x="32" y="272"/>
                    <a:pt x="32" y="272"/>
                    <a:pt x="32" y="272"/>
                  </a:cubicBezTo>
                  <a:cubicBezTo>
                    <a:pt x="77" y="339"/>
                    <a:pt x="77" y="339"/>
                    <a:pt x="77" y="339"/>
                  </a:cubicBezTo>
                  <a:cubicBezTo>
                    <a:pt x="78" y="340"/>
                    <a:pt x="78" y="340"/>
                    <a:pt x="78" y="340"/>
                  </a:cubicBezTo>
                  <a:cubicBezTo>
                    <a:pt x="79" y="340"/>
                    <a:pt x="79" y="340"/>
                    <a:pt x="79" y="340"/>
                  </a:cubicBezTo>
                  <a:cubicBezTo>
                    <a:pt x="80" y="340"/>
                    <a:pt x="80" y="340"/>
                    <a:pt x="80" y="340"/>
                  </a:cubicBezTo>
                  <a:cubicBezTo>
                    <a:pt x="82" y="340"/>
                    <a:pt x="82" y="340"/>
                    <a:pt x="82" y="340"/>
                  </a:cubicBezTo>
                  <a:cubicBezTo>
                    <a:pt x="82" y="339"/>
                    <a:pt x="82" y="339"/>
                    <a:pt x="82" y="339"/>
                  </a:cubicBezTo>
                  <a:cubicBezTo>
                    <a:pt x="128" y="272"/>
                    <a:pt x="128" y="272"/>
                    <a:pt x="128" y="272"/>
                  </a:cubicBezTo>
                  <a:cubicBezTo>
                    <a:pt x="128" y="376"/>
                    <a:pt x="128" y="376"/>
                    <a:pt x="128" y="376"/>
                  </a:cubicBezTo>
                  <a:cubicBezTo>
                    <a:pt x="128" y="378"/>
                    <a:pt x="128" y="378"/>
                    <a:pt x="128" y="378"/>
                  </a:cubicBezTo>
                  <a:cubicBezTo>
                    <a:pt x="131" y="378"/>
                    <a:pt x="131" y="378"/>
                    <a:pt x="131" y="378"/>
                  </a:cubicBezTo>
                  <a:cubicBezTo>
                    <a:pt x="146" y="378"/>
                    <a:pt x="146" y="378"/>
                    <a:pt x="146" y="378"/>
                  </a:cubicBezTo>
                  <a:cubicBezTo>
                    <a:pt x="149" y="378"/>
                    <a:pt x="149" y="378"/>
                    <a:pt x="149" y="378"/>
                  </a:cubicBezTo>
                  <a:cubicBezTo>
                    <a:pt x="149" y="376"/>
                    <a:pt x="149" y="376"/>
                    <a:pt x="149" y="376"/>
                  </a:cubicBezTo>
                  <a:cubicBezTo>
                    <a:pt x="149" y="237"/>
                    <a:pt x="149" y="237"/>
                    <a:pt x="149" y="237"/>
                  </a:cubicBezTo>
                  <a:cubicBezTo>
                    <a:pt x="149" y="234"/>
                    <a:pt x="149" y="234"/>
                    <a:pt x="149" y="234"/>
                  </a:cubicBezTo>
                  <a:cubicBezTo>
                    <a:pt x="146" y="234"/>
                    <a:pt x="146" y="234"/>
                    <a:pt x="146" y="234"/>
                  </a:cubicBezTo>
                  <a:lnTo>
                    <a:pt x="130" y="234"/>
                  </a:lnTo>
                  <a:close/>
                  <a:moveTo>
                    <a:pt x="937" y="358"/>
                  </a:moveTo>
                  <a:cubicBezTo>
                    <a:pt x="937" y="237"/>
                    <a:pt x="937" y="237"/>
                    <a:pt x="937" y="237"/>
                  </a:cubicBezTo>
                  <a:cubicBezTo>
                    <a:pt x="937" y="234"/>
                    <a:pt x="937" y="234"/>
                    <a:pt x="937" y="234"/>
                  </a:cubicBezTo>
                  <a:cubicBezTo>
                    <a:pt x="934" y="234"/>
                    <a:pt x="934" y="234"/>
                    <a:pt x="934" y="234"/>
                  </a:cubicBezTo>
                  <a:cubicBezTo>
                    <a:pt x="918" y="234"/>
                    <a:pt x="918" y="234"/>
                    <a:pt x="918" y="234"/>
                  </a:cubicBezTo>
                  <a:cubicBezTo>
                    <a:pt x="916" y="234"/>
                    <a:pt x="916" y="234"/>
                    <a:pt x="916" y="234"/>
                  </a:cubicBezTo>
                  <a:cubicBezTo>
                    <a:pt x="916" y="237"/>
                    <a:pt x="916" y="237"/>
                    <a:pt x="916" y="237"/>
                  </a:cubicBezTo>
                  <a:cubicBezTo>
                    <a:pt x="916" y="376"/>
                    <a:pt x="916" y="376"/>
                    <a:pt x="916" y="376"/>
                  </a:cubicBezTo>
                  <a:cubicBezTo>
                    <a:pt x="916" y="378"/>
                    <a:pt x="916" y="378"/>
                    <a:pt x="916" y="378"/>
                  </a:cubicBezTo>
                  <a:cubicBezTo>
                    <a:pt x="918" y="378"/>
                    <a:pt x="918" y="378"/>
                    <a:pt x="918" y="378"/>
                  </a:cubicBezTo>
                  <a:cubicBezTo>
                    <a:pt x="989" y="378"/>
                    <a:pt x="989" y="378"/>
                    <a:pt x="989" y="378"/>
                  </a:cubicBezTo>
                  <a:cubicBezTo>
                    <a:pt x="991" y="378"/>
                    <a:pt x="991" y="378"/>
                    <a:pt x="991" y="378"/>
                  </a:cubicBezTo>
                  <a:cubicBezTo>
                    <a:pt x="991" y="376"/>
                    <a:pt x="991" y="376"/>
                    <a:pt x="991" y="376"/>
                  </a:cubicBezTo>
                  <a:cubicBezTo>
                    <a:pt x="991" y="361"/>
                    <a:pt x="991" y="361"/>
                    <a:pt x="991" y="361"/>
                  </a:cubicBezTo>
                  <a:cubicBezTo>
                    <a:pt x="991" y="358"/>
                    <a:pt x="991" y="358"/>
                    <a:pt x="991" y="358"/>
                  </a:cubicBezTo>
                  <a:cubicBezTo>
                    <a:pt x="989" y="358"/>
                    <a:pt x="989" y="358"/>
                    <a:pt x="989" y="358"/>
                  </a:cubicBezTo>
                  <a:lnTo>
                    <a:pt x="937" y="358"/>
                  </a:lnTo>
                  <a:close/>
                  <a:moveTo>
                    <a:pt x="28" y="193"/>
                  </a:moveTo>
                  <a:cubicBezTo>
                    <a:pt x="28" y="191"/>
                    <a:pt x="28" y="191"/>
                    <a:pt x="28" y="191"/>
                  </a:cubicBezTo>
                  <a:cubicBezTo>
                    <a:pt x="50" y="144"/>
                    <a:pt x="50" y="144"/>
                    <a:pt x="50" y="144"/>
                  </a:cubicBezTo>
                  <a:cubicBezTo>
                    <a:pt x="147" y="144"/>
                    <a:pt x="147" y="144"/>
                    <a:pt x="147" y="144"/>
                  </a:cubicBezTo>
                  <a:cubicBezTo>
                    <a:pt x="168" y="191"/>
                    <a:pt x="168" y="191"/>
                    <a:pt x="168" y="191"/>
                  </a:cubicBezTo>
                  <a:cubicBezTo>
                    <a:pt x="169" y="193"/>
                    <a:pt x="169" y="193"/>
                    <a:pt x="169" y="193"/>
                  </a:cubicBezTo>
                  <a:cubicBezTo>
                    <a:pt x="171" y="193"/>
                    <a:pt x="171" y="193"/>
                    <a:pt x="171" y="193"/>
                  </a:cubicBezTo>
                  <a:cubicBezTo>
                    <a:pt x="193" y="193"/>
                    <a:pt x="193" y="193"/>
                    <a:pt x="193" y="193"/>
                  </a:cubicBezTo>
                  <a:cubicBezTo>
                    <a:pt x="198" y="193"/>
                    <a:pt x="198" y="193"/>
                    <a:pt x="198" y="193"/>
                  </a:cubicBezTo>
                  <a:cubicBezTo>
                    <a:pt x="196" y="189"/>
                    <a:pt x="196" y="189"/>
                    <a:pt x="196" y="189"/>
                  </a:cubicBezTo>
                  <a:cubicBezTo>
                    <a:pt x="111" y="2"/>
                    <a:pt x="111" y="2"/>
                    <a:pt x="111" y="2"/>
                  </a:cubicBezTo>
                  <a:cubicBezTo>
                    <a:pt x="110" y="0"/>
                    <a:pt x="110" y="0"/>
                    <a:pt x="110" y="0"/>
                  </a:cubicBezTo>
                  <a:cubicBezTo>
                    <a:pt x="109" y="0"/>
                    <a:pt x="109" y="0"/>
                    <a:pt x="109" y="0"/>
                  </a:cubicBezTo>
                  <a:cubicBezTo>
                    <a:pt x="89" y="0"/>
                    <a:pt x="89" y="0"/>
                    <a:pt x="89" y="0"/>
                  </a:cubicBezTo>
                  <a:cubicBezTo>
                    <a:pt x="87" y="0"/>
                    <a:pt x="87" y="0"/>
                    <a:pt x="87" y="0"/>
                  </a:cubicBezTo>
                  <a:cubicBezTo>
                    <a:pt x="87" y="2"/>
                    <a:pt x="87" y="2"/>
                    <a:pt x="87" y="2"/>
                  </a:cubicBezTo>
                  <a:cubicBezTo>
                    <a:pt x="2" y="189"/>
                    <a:pt x="2" y="189"/>
                    <a:pt x="2" y="189"/>
                  </a:cubicBezTo>
                  <a:cubicBezTo>
                    <a:pt x="0" y="193"/>
                    <a:pt x="0" y="193"/>
                    <a:pt x="0" y="193"/>
                  </a:cubicBezTo>
                  <a:cubicBezTo>
                    <a:pt x="4" y="193"/>
                    <a:pt x="4" y="193"/>
                    <a:pt x="4" y="193"/>
                  </a:cubicBezTo>
                  <a:cubicBezTo>
                    <a:pt x="26" y="193"/>
                    <a:pt x="26" y="193"/>
                    <a:pt x="26" y="193"/>
                  </a:cubicBezTo>
                  <a:lnTo>
                    <a:pt x="28" y="193"/>
                  </a:lnTo>
                  <a:close/>
                  <a:moveTo>
                    <a:pt x="99" y="34"/>
                  </a:moveTo>
                  <a:cubicBezTo>
                    <a:pt x="137" y="119"/>
                    <a:pt x="137" y="119"/>
                    <a:pt x="137" y="119"/>
                  </a:cubicBezTo>
                  <a:cubicBezTo>
                    <a:pt x="60" y="119"/>
                    <a:pt x="60" y="119"/>
                    <a:pt x="60" y="119"/>
                  </a:cubicBezTo>
                  <a:lnTo>
                    <a:pt x="99" y="34"/>
                  </a:lnTo>
                  <a:close/>
                  <a:moveTo>
                    <a:pt x="246" y="193"/>
                  </a:moveTo>
                  <a:cubicBezTo>
                    <a:pt x="248" y="193"/>
                    <a:pt x="248" y="193"/>
                    <a:pt x="248" y="193"/>
                  </a:cubicBezTo>
                  <a:cubicBezTo>
                    <a:pt x="248" y="190"/>
                    <a:pt x="248" y="190"/>
                    <a:pt x="248" y="190"/>
                  </a:cubicBezTo>
                  <a:cubicBezTo>
                    <a:pt x="248" y="127"/>
                    <a:pt x="248" y="127"/>
                    <a:pt x="248" y="127"/>
                  </a:cubicBezTo>
                  <a:cubicBezTo>
                    <a:pt x="291" y="127"/>
                    <a:pt x="291" y="127"/>
                    <a:pt x="291" y="127"/>
                  </a:cubicBezTo>
                  <a:cubicBezTo>
                    <a:pt x="328" y="127"/>
                    <a:pt x="366" y="108"/>
                    <a:pt x="366" y="64"/>
                  </a:cubicBezTo>
                  <a:cubicBezTo>
                    <a:pt x="366" y="63"/>
                    <a:pt x="366" y="63"/>
                    <a:pt x="366" y="63"/>
                  </a:cubicBezTo>
                  <a:cubicBezTo>
                    <a:pt x="366" y="26"/>
                    <a:pt x="338" y="2"/>
                    <a:pt x="294" y="2"/>
                  </a:cubicBezTo>
                  <a:cubicBezTo>
                    <a:pt x="225" y="2"/>
                    <a:pt x="225" y="2"/>
                    <a:pt x="225" y="2"/>
                  </a:cubicBezTo>
                  <a:cubicBezTo>
                    <a:pt x="222" y="2"/>
                    <a:pt x="222" y="2"/>
                    <a:pt x="222" y="2"/>
                  </a:cubicBezTo>
                  <a:cubicBezTo>
                    <a:pt x="222" y="4"/>
                    <a:pt x="222" y="4"/>
                    <a:pt x="222" y="4"/>
                  </a:cubicBezTo>
                  <a:cubicBezTo>
                    <a:pt x="222" y="190"/>
                    <a:pt x="222" y="190"/>
                    <a:pt x="222" y="190"/>
                  </a:cubicBezTo>
                  <a:cubicBezTo>
                    <a:pt x="222" y="193"/>
                    <a:pt x="222" y="193"/>
                    <a:pt x="222" y="193"/>
                  </a:cubicBezTo>
                  <a:cubicBezTo>
                    <a:pt x="225" y="193"/>
                    <a:pt x="225" y="193"/>
                    <a:pt x="225" y="193"/>
                  </a:cubicBezTo>
                  <a:lnTo>
                    <a:pt x="246" y="193"/>
                  </a:lnTo>
                  <a:close/>
                  <a:moveTo>
                    <a:pt x="248" y="26"/>
                  </a:moveTo>
                  <a:cubicBezTo>
                    <a:pt x="293" y="26"/>
                    <a:pt x="293" y="26"/>
                    <a:pt x="293" y="26"/>
                  </a:cubicBezTo>
                  <a:cubicBezTo>
                    <a:pt x="323" y="26"/>
                    <a:pt x="340" y="40"/>
                    <a:pt x="340" y="64"/>
                  </a:cubicBezTo>
                  <a:cubicBezTo>
                    <a:pt x="340" y="65"/>
                    <a:pt x="340" y="65"/>
                    <a:pt x="340" y="65"/>
                  </a:cubicBezTo>
                  <a:cubicBezTo>
                    <a:pt x="340" y="88"/>
                    <a:pt x="321" y="103"/>
                    <a:pt x="292" y="103"/>
                  </a:cubicBezTo>
                  <a:cubicBezTo>
                    <a:pt x="248" y="103"/>
                    <a:pt x="248" y="103"/>
                    <a:pt x="248" y="103"/>
                  </a:cubicBezTo>
                  <a:lnTo>
                    <a:pt x="248" y="26"/>
                  </a:lnTo>
                  <a:close/>
                  <a:moveTo>
                    <a:pt x="730" y="193"/>
                  </a:moveTo>
                  <a:cubicBezTo>
                    <a:pt x="730" y="190"/>
                    <a:pt x="730" y="190"/>
                    <a:pt x="730" y="190"/>
                  </a:cubicBezTo>
                  <a:cubicBezTo>
                    <a:pt x="730" y="4"/>
                    <a:pt x="730" y="4"/>
                    <a:pt x="730" y="4"/>
                  </a:cubicBezTo>
                  <a:cubicBezTo>
                    <a:pt x="730" y="2"/>
                    <a:pt x="730" y="2"/>
                    <a:pt x="730" y="2"/>
                  </a:cubicBezTo>
                  <a:cubicBezTo>
                    <a:pt x="728" y="2"/>
                    <a:pt x="728" y="2"/>
                    <a:pt x="728" y="2"/>
                  </a:cubicBezTo>
                  <a:cubicBezTo>
                    <a:pt x="707" y="2"/>
                    <a:pt x="707" y="2"/>
                    <a:pt x="707" y="2"/>
                  </a:cubicBezTo>
                  <a:cubicBezTo>
                    <a:pt x="704" y="2"/>
                    <a:pt x="704" y="2"/>
                    <a:pt x="704" y="2"/>
                  </a:cubicBezTo>
                  <a:cubicBezTo>
                    <a:pt x="704" y="4"/>
                    <a:pt x="704" y="4"/>
                    <a:pt x="704" y="4"/>
                  </a:cubicBezTo>
                  <a:cubicBezTo>
                    <a:pt x="704" y="190"/>
                    <a:pt x="704" y="190"/>
                    <a:pt x="704" y="190"/>
                  </a:cubicBezTo>
                  <a:cubicBezTo>
                    <a:pt x="704" y="193"/>
                    <a:pt x="704" y="193"/>
                    <a:pt x="704" y="193"/>
                  </a:cubicBezTo>
                  <a:cubicBezTo>
                    <a:pt x="707" y="193"/>
                    <a:pt x="707" y="193"/>
                    <a:pt x="707" y="193"/>
                  </a:cubicBezTo>
                  <a:cubicBezTo>
                    <a:pt x="728" y="193"/>
                    <a:pt x="728" y="193"/>
                    <a:pt x="728" y="193"/>
                  </a:cubicBezTo>
                  <a:lnTo>
                    <a:pt x="730" y="193"/>
                  </a:lnTo>
                  <a:close/>
                  <a:moveTo>
                    <a:pt x="1067" y="296"/>
                  </a:moveTo>
                  <a:cubicBezTo>
                    <a:pt x="1037" y="290"/>
                    <a:pt x="1032" y="283"/>
                    <a:pt x="1032" y="272"/>
                  </a:cubicBezTo>
                  <a:cubicBezTo>
                    <a:pt x="1032" y="271"/>
                    <a:pt x="1032" y="271"/>
                    <a:pt x="1032" y="271"/>
                  </a:cubicBezTo>
                  <a:cubicBezTo>
                    <a:pt x="1032" y="260"/>
                    <a:pt x="1043" y="252"/>
                    <a:pt x="1059" y="252"/>
                  </a:cubicBezTo>
                  <a:cubicBezTo>
                    <a:pt x="1073" y="252"/>
                    <a:pt x="1085" y="256"/>
                    <a:pt x="1097" y="266"/>
                  </a:cubicBezTo>
                  <a:cubicBezTo>
                    <a:pt x="1099" y="268"/>
                    <a:pt x="1099" y="268"/>
                    <a:pt x="1099" y="268"/>
                  </a:cubicBezTo>
                  <a:cubicBezTo>
                    <a:pt x="1101" y="266"/>
                    <a:pt x="1101" y="266"/>
                    <a:pt x="1101" y="266"/>
                  </a:cubicBezTo>
                  <a:cubicBezTo>
                    <a:pt x="1110" y="254"/>
                    <a:pt x="1110" y="254"/>
                    <a:pt x="1110" y="254"/>
                  </a:cubicBezTo>
                  <a:cubicBezTo>
                    <a:pt x="1111" y="252"/>
                    <a:pt x="1111" y="252"/>
                    <a:pt x="1111" y="252"/>
                  </a:cubicBezTo>
                  <a:cubicBezTo>
                    <a:pt x="1109" y="250"/>
                    <a:pt x="1109" y="250"/>
                    <a:pt x="1109" y="250"/>
                  </a:cubicBezTo>
                  <a:cubicBezTo>
                    <a:pt x="1094" y="238"/>
                    <a:pt x="1079" y="232"/>
                    <a:pt x="1059" y="232"/>
                  </a:cubicBezTo>
                  <a:cubicBezTo>
                    <a:pt x="1031" y="232"/>
                    <a:pt x="1011" y="249"/>
                    <a:pt x="1011" y="273"/>
                  </a:cubicBezTo>
                  <a:cubicBezTo>
                    <a:pt x="1011" y="273"/>
                    <a:pt x="1011" y="273"/>
                    <a:pt x="1011" y="273"/>
                  </a:cubicBezTo>
                  <a:cubicBezTo>
                    <a:pt x="1011" y="300"/>
                    <a:pt x="1030" y="309"/>
                    <a:pt x="1059" y="316"/>
                  </a:cubicBezTo>
                  <a:cubicBezTo>
                    <a:pt x="1088" y="322"/>
                    <a:pt x="1093" y="329"/>
                    <a:pt x="1093" y="340"/>
                  </a:cubicBezTo>
                  <a:cubicBezTo>
                    <a:pt x="1093" y="340"/>
                    <a:pt x="1093" y="340"/>
                    <a:pt x="1093" y="340"/>
                  </a:cubicBezTo>
                  <a:cubicBezTo>
                    <a:pt x="1093" y="352"/>
                    <a:pt x="1082" y="361"/>
                    <a:pt x="1065" y="361"/>
                  </a:cubicBezTo>
                  <a:cubicBezTo>
                    <a:pt x="1048" y="361"/>
                    <a:pt x="1034" y="355"/>
                    <a:pt x="1019" y="342"/>
                  </a:cubicBezTo>
                  <a:cubicBezTo>
                    <a:pt x="1017" y="340"/>
                    <a:pt x="1017" y="340"/>
                    <a:pt x="1017" y="340"/>
                  </a:cubicBezTo>
                  <a:cubicBezTo>
                    <a:pt x="1016" y="342"/>
                    <a:pt x="1016" y="342"/>
                    <a:pt x="1016" y="342"/>
                  </a:cubicBezTo>
                  <a:cubicBezTo>
                    <a:pt x="1006" y="354"/>
                    <a:pt x="1006" y="354"/>
                    <a:pt x="1006" y="354"/>
                  </a:cubicBezTo>
                  <a:cubicBezTo>
                    <a:pt x="1004" y="356"/>
                    <a:pt x="1004" y="356"/>
                    <a:pt x="1004" y="356"/>
                  </a:cubicBezTo>
                  <a:cubicBezTo>
                    <a:pt x="1006" y="357"/>
                    <a:pt x="1006" y="357"/>
                    <a:pt x="1006" y="357"/>
                  </a:cubicBezTo>
                  <a:cubicBezTo>
                    <a:pt x="1024" y="373"/>
                    <a:pt x="1042" y="380"/>
                    <a:pt x="1065" y="380"/>
                  </a:cubicBezTo>
                  <a:cubicBezTo>
                    <a:pt x="1094" y="380"/>
                    <a:pt x="1115" y="363"/>
                    <a:pt x="1115" y="338"/>
                  </a:cubicBezTo>
                  <a:cubicBezTo>
                    <a:pt x="1115" y="338"/>
                    <a:pt x="1115" y="338"/>
                    <a:pt x="1115" y="338"/>
                  </a:cubicBezTo>
                  <a:cubicBezTo>
                    <a:pt x="1115" y="316"/>
                    <a:pt x="1100" y="303"/>
                    <a:pt x="1067" y="296"/>
                  </a:cubicBezTo>
                  <a:close/>
                  <a:moveTo>
                    <a:pt x="1012" y="193"/>
                  </a:moveTo>
                  <a:cubicBezTo>
                    <a:pt x="1071" y="193"/>
                    <a:pt x="1113" y="153"/>
                    <a:pt x="1113" y="97"/>
                  </a:cubicBezTo>
                  <a:cubicBezTo>
                    <a:pt x="1113" y="97"/>
                    <a:pt x="1113" y="97"/>
                    <a:pt x="1113" y="97"/>
                  </a:cubicBezTo>
                  <a:cubicBezTo>
                    <a:pt x="1113" y="42"/>
                    <a:pt x="1071" y="2"/>
                    <a:pt x="1012" y="2"/>
                  </a:cubicBezTo>
                  <a:cubicBezTo>
                    <a:pt x="948" y="2"/>
                    <a:pt x="948" y="2"/>
                    <a:pt x="948" y="2"/>
                  </a:cubicBezTo>
                  <a:cubicBezTo>
                    <a:pt x="945" y="2"/>
                    <a:pt x="945" y="2"/>
                    <a:pt x="945" y="2"/>
                  </a:cubicBezTo>
                  <a:cubicBezTo>
                    <a:pt x="945" y="4"/>
                    <a:pt x="945" y="4"/>
                    <a:pt x="945" y="4"/>
                  </a:cubicBezTo>
                  <a:cubicBezTo>
                    <a:pt x="945" y="190"/>
                    <a:pt x="945" y="190"/>
                    <a:pt x="945" y="190"/>
                  </a:cubicBezTo>
                  <a:cubicBezTo>
                    <a:pt x="945" y="193"/>
                    <a:pt x="945" y="193"/>
                    <a:pt x="945" y="193"/>
                  </a:cubicBezTo>
                  <a:cubicBezTo>
                    <a:pt x="948" y="193"/>
                    <a:pt x="948" y="193"/>
                    <a:pt x="948" y="193"/>
                  </a:cubicBezTo>
                  <a:lnTo>
                    <a:pt x="1012" y="193"/>
                  </a:lnTo>
                  <a:close/>
                  <a:moveTo>
                    <a:pt x="971" y="26"/>
                  </a:moveTo>
                  <a:cubicBezTo>
                    <a:pt x="1012" y="26"/>
                    <a:pt x="1012" y="26"/>
                    <a:pt x="1012" y="26"/>
                  </a:cubicBezTo>
                  <a:cubicBezTo>
                    <a:pt x="1056" y="26"/>
                    <a:pt x="1086" y="55"/>
                    <a:pt x="1086" y="97"/>
                  </a:cubicBezTo>
                  <a:cubicBezTo>
                    <a:pt x="1086" y="98"/>
                    <a:pt x="1086" y="98"/>
                    <a:pt x="1086" y="98"/>
                  </a:cubicBezTo>
                  <a:cubicBezTo>
                    <a:pt x="1086" y="139"/>
                    <a:pt x="1056" y="168"/>
                    <a:pt x="1012" y="168"/>
                  </a:cubicBezTo>
                  <a:cubicBezTo>
                    <a:pt x="971" y="168"/>
                    <a:pt x="971" y="168"/>
                    <a:pt x="971" y="168"/>
                  </a:cubicBezTo>
                  <a:lnTo>
                    <a:pt x="971" y="26"/>
                  </a:lnTo>
                  <a:close/>
                  <a:moveTo>
                    <a:pt x="252" y="235"/>
                  </a:moveTo>
                  <a:cubicBezTo>
                    <a:pt x="252" y="233"/>
                    <a:pt x="252" y="233"/>
                    <a:pt x="252" y="233"/>
                  </a:cubicBezTo>
                  <a:cubicBezTo>
                    <a:pt x="250" y="233"/>
                    <a:pt x="250" y="233"/>
                    <a:pt x="250" y="233"/>
                  </a:cubicBezTo>
                  <a:cubicBezTo>
                    <a:pt x="235" y="233"/>
                    <a:pt x="235" y="233"/>
                    <a:pt x="235" y="233"/>
                  </a:cubicBezTo>
                  <a:cubicBezTo>
                    <a:pt x="234" y="233"/>
                    <a:pt x="234" y="233"/>
                    <a:pt x="234" y="233"/>
                  </a:cubicBezTo>
                  <a:cubicBezTo>
                    <a:pt x="233" y="235"/>
                    <a:pt x="233" y="235"/>
                    <a:pt x="233" y="235"/>
                  </a:cubicBezTo>
                  <a:cubicBezTo>
                    <a:pt x="170" y="374"/>
                    <a:pt x="170" y="374"/>
                    <a:pt x="170" y="374"/>
                  </a:cubicBezTo>
                  <a:cubicBezTo>
                    <a:pt x="168" y="378"/>
                    <a:pt x="168" y="378"/>
                    <a:pt x="168" y="378"/>
                  </a:cubicBezTo>
                  <a:cubicBezTo>
                    <a:pt x="172" y="378"/>
                    <a:pt x="172" y="378"/>
                    <a:pt x="172" y="378"/>
                  </a:cubicBezTo>
                  <a:cubicBezTo>
                    <a:pt x="188" y="378"/>
                    <a:pt x="188" y="378"/>
                    <a:pt x="188" y="378"/>
                  </a:cubicBezTo>
                  <a:cubicBezTo>
                    <a:pt x="190" y="378"/>
                    <a:pt x="190" y="378"/>
                    <a:pt x="190" y="378"/>
                  </a:cubicBezTo>
                  <a:cubicBezTo>
                    <a:pt x="191" y="377"/>
                    <a:pt x="191" y="377"/>
                    <a:pt x="191" y="377"/>
                  </a:cubicBezTo>
                  <a:cubicBezTo>
                    <a:pt x="206" y="342"/>
                    <a:pt x="206" y="342"/>
                    <a:pt x="206" y="342"/>
                  </a:cubicBezTo>
                  <a:cubicBezTo>
                    <a:pt x="278" y="342"/>
                    <a:pt x="278" y="342"/>
                    <a:pt x="278" y="342"/>
                  </a:cubicBezTo>
                  <a:cubicBezTo>
                    <a:pt x="294" y="377"/>
                    <a:pt x="294" y="377"/>
                    <a:pt x="294" y="377"/>
                  </a:cubicBezTo>
                  <a:cubicBezTo>
                    <a:pt x="294" y="378"/>
                    <a:pt x="294" y="378"/>
                    <a:pt x="294" y="378"/>
                  </a:cubicBezTo>
                  <a:cubicBezTo>
                    <a:pt x="296" y="378"/>
                    <a:pt x="296" y="378"/>
                    <a:pt x="296" y="378"/>
                  </a:cubicBezTo>
                  <a:cubicBezTo>
                    <a:pt x="313" y="378"/>
                    <a:pt x="313" y="378"/>
                    <a:pt x="313" y="378"/>
                  </a:cubicBezTo>
                  <a:cubicBezTo>
                    <a:pt x="317" y="378"/>
                    <a:pt x="317" y="378"/>
                    <a:pt x="317" y="378"/>
                  </a:cubicBezTo>
                  <a:cubicBezTo>
                    <a:pt x="315" y="374"/>
                    <a:pt x="315" y="374"/>
                    <a:pt x="315" y="374"/>
                  </a:cubicBezTo>
                  <a:lnTo>
                    <a:pt x="252" y="235"/>
                  </a:lnTo>
                  <a:close/>
                  <a:moveTo>
                    <a:pt x="215" y="322"/>
                  </a:moveTo>
                  <a:cubicBezTo>
                    <a:pt x="242" y="261"/>
                    <a:pt x="242" y="261"/>
                    <a:pt x="242" y="261"/>
                  </a:cubicBezTo>
                  <a:cubicBezTo>
                    <a:pt x="270" y="322"/>
                    <a:pt x="270" y="322"/>
                    <a:pt x="270" y="322"/>
                  </a:cubicBezTo>
                  <a:lnTo>
                    <a:pt x="215" y="322"/>
                  </a:lnTo>
                  <a:close/>
                  <a:moveTo>
                    <a:pt x="674" y="193"/>
                  </a:moveTo>
                  <a:cubicBezTo>
                    <a:pt x="674" y="190"/>
                    <a:pt x="674" y="190"/>
                    <a:pt x="674" y="190"/>
                  </a:cubicBezTo>
                  <a:cubicBezTo>
                    <a:pt x="674" y="171"/>
                    <a:pt x="674" y="171"/>
                    <a:pt x="674" y="171"/>
                  </a:cubicBezTo>
                  <a:cubicBezTo>
                    <a:pt x="674" y="168"/>
                    <a:pt x="674" y="168"/>
                    <a:pt x="674" y="168"/>
                  </a:cubicBezTo>
                  <a:cubicBezTo>
                    <a:pt x="672" y="168"/>
                    <a:pt x="672" y="168"/>
                    <a:pt x="672" y="168"/>
                  </a:cubicBezTo>
                  <a:cubicBezTo>
                    <a:pt x="590" y="168"/>
                    <a:pt x="590" y="168"/>
                    <a:pt x="590" y="168"/>
                  </a:cubicBezTo>
                  <a:cubicBezTo>
                    <a:pt x="590" y="4"/>
                    <a:pt x="590" y="4"/>
                    <a:pt x="590" y="4"/>
                  </a:cubicBezTo>
                  <a:cubicBezTo>
                    <a:pt x="590" y="2"/>
                    <a:pt x="590" y="2"/>
                    <a:pt x="590" y="2"/>
                  </a:cubicBezTo>
                  <a:cubicBezTo>
                    <a:pt x="588" y="2"/>
                    <a:pt x="588" y="2"/>
                    <a:pt x="588" y="2"/>
                  </a:cubicBezTo>
                  <a:cubicBezTo>
                    <a:pt x="567" y="2"/>
                    <a:pt x="567" y="2"/>
                    <a:pt x="567" y="2"/>
                  </a:cubicBezTo>
                  <a:cubicBezTo>
                    <a:pt x="564" y="2"/>
                    <a:pt x="564" y="2"/>
                    <a:pt x="564" y="2"/>
                  </a:cubicBezTo>
                  <a:cubicBezTo>
                    <a:pt x="564" y="4"/>
                    <a:pt x="564" y="4"/>
                    <a:pt x="564" y="4"/>
                  </a:cubicBezTo>
                  <a:cubicBezTo>
                    <a:pt x="564" y="190"/>
                    <a:pt x="564" y="190"/>
                    <a:pt x="564" y="190"/>
                  </a:cubicBezTo>
                  <a:cubicBezTo>
                    <a:pt x="564" y="193"/>
                    <a:pt x="564" y="193"/>
                    <a:pt x="564" y="193"/>
                  </a:cubicBezTo>
                  <a:cubicBezTo>
                    <a:pt x="567" y="193"/>
                    <a:pt x="567" y="193"/>
                    <a:pt x="567" y="193"/>
                  </a:cubicBezTo>
                  <a:cubicBezTo>
                    <a:pt x="672" y="193"/>
                    <a:pt x="672" y="193"/>
                    <a:pt x="672" y="193"/>
                  </a:cubicBezTo>
                  <a:lnTo>
                    <a:pt x="674" y="193"/>
                  </a:lnTo>
                  <a:close/>
                  <a:moveTo>
                    <a:pt x="643" y="321"/>
                  </a:moveTo>
                  <a:cubicBezTo>
                    <a:pt x="665" y="315"/>
                    <a:pt x="678" y="300"/>
                    <a:pt x="678" y="279"/>
                  </a:cubicBezTo>
                  <a:cubicBezTo>
                    <a:pt x="678" y="278"/>
                    <a:pt x="678" y="278"/>
                    <a:pt x="678" y="278"/>
                  </a:cubicBezTo>
                  <a:cubicBezTo>
                    <a:pt x="678" y="267"/>
                    <a:pt x="674" y="256"/>
                    <a:pt x="667" y="249"/>
                  </a:cubicBezTo>
                  <a:cubicBezTo>
                    <a:pt x="657" y="240"/>
                    <a:pt x="643" y="234"/>
                    <a:pt x="625" y="234"/>
                  </a:cubicBezTo>
                  <a:cubicBezTo>
                    <a:pt x="566" y="234"/>
                    <a:pt x="566" y="234"/>
                    <a:pt x="566" y="234"/>
                  </a:cubicBezTo>
                  <a:cubicBezTo>
                    <a:pt x="563" y="234"/>
                    <a:pt x="563" y="234"/>
                    <a:pt x="563" y="234"/>
                  </a:cubicBezTo>
                  <a:cubicBezTo>
                    <a:pt x="563" y="237"/>
                    <a:pt x="563" y="237"/>
                    <a:pt x="563" y="237"/>
                  </a:cubicBezTo>
                  <a:cubicBezTo>
                    <a:pt x="563" y="376"/>
                    <a:pt x="563" y="376"/>
                    <a:pt x="563" y="376"/>
                  </a:cubicBezTo>
                  <a:cubicBezTo>
                    <a:pt x="563" y="378"/>
                    <a:pt x="563" y="378"/>
                    <a:pt x="563" y="378"/>
                  </a:cubicBezTo>
                  <a:cubicBezTo>
                    <a:pt x="566" y="378"/>
                    <a:pt x="566" y="378"/>
                    <a:pt x="566" y="378"/>
                  </a:cubicBezTo>
                  <a:cubicBezTo>
                    <a:pt x="582" y="378"/>
                    <a:pt x="582" y="378"/>
                    <a:pt x="582" y="378"/>
                  </a:cubicBezTo>
                  <a:cubicBezTo>
                    <a:pt x="584" y="378"/>
                    <a:pt x="584" y="378"/>
                    <a:pt x="584" y="378"/>
                  </a:cubicBezTo>
                  <a:cubicBezTo>
                    <a:pt x="584" y="376"/>
                    <a:pt x="584" y="376"/>
                    <a:pt x="584" y="376"/>
                  </a:cubicBezTo>
                  <a:cubicBezTo>
                    <a:pt x="584" y="324"/>
                    <a:pt x="584" y="324"/>
                    <a:pt x="584" y="324"/>
                  </a:cubicBezTo>
                  <a:cubicBezTo>
                    <a:pt x="620" y="324"/>
                    <a:pt x="620" y="324"/>
                    <a:pt x="620" y="324"/>
                  </a:cubicBezTo>
                  <a:cubicBezTo>
                    <a:pt x="659" y="377"/>
                    <a:pt x="659" y="377"/>
                    <a:pt x="659" y="377"/>
                  </a:cubicBezTo>
                  <a:cubicBezTo>
                    <a:pt x="660" y="378"/>
                    <a:pt x="660" y="378"/>
                    <a:pt x="660" y="378"/>
                  </a:cubicBezTo>
                  <a:cubicBezTo>
                    <a:pt x="661" y="378"/>
                    <a:pt x="661" y="378"/>
                    <a:pt x="661" y="378"/>
                  </a:cubicBezTo>
                  <a:cubicBezTo>
                    <a:pt x="681" y="378"/>
                    <a:pt x="681" y="378"/>
                    <a:pt x="681" y="378"/>
                  </a:cubicBezTo>
                  <a:cubicBezTo>
                    <a:pt x="686" y="378"/>
                    <a:pt x="686" y="378"/>
                    <a:pt x="686" y="378"/>
                  </a:cubicBezTo>
                  <a:cubicBezTo>
                    <a:pt x="683" y="374"/>
                    <a:pt x="683" y="374"/>
                    <a:pt x="683" y="374"/>
                  </a:cubicBezTo>
                  <a:lnTo>
                    <a:pt x="643" y="321"/>
                  </a:lnTo>
                  <a:close/>
                  <a:moveTo>
                    <a:pt x="584" y="305"/>
                  </a:moveTo>
                  <a:cubicBezTo>
                    <a:pt x="584" y="254"/>
                    <a:pt x="584" y="254"/>
                    <a:pt x="584" y="254"/>
                  </a:cubicBezTo>
                  <a:cubicBezTo>
                    <a:pt x="624" y="254"/>
                    <a:pt x="624" y="254"/>
                    <a:pt x="624" y="254"/>
                  </a:cubicBezTo>
                  <a:cubicBezTo>
                    <a:pt x="645" y="254"/>
                    <a:pt x="657" y="263"/>
                    <a:pt x="657" y="279"/>
                  </a:cubicBezTo>
                  <a:cubicBezTo>
                    <a:pt x="657" y="279"/>
                    <a:pt x="657" y="279"/>
                    <a:pt x="657" y="279"/>
                  </a:cubicBezTo>
                  <a:cubicBezTo>
                    <a:pt x="657" y="295"/>
                    <a:pt x="644" y="305"/>
                    <a:pt x="624" y="305"/>
                  </a:cubicBezTo>
                  <a:lnTo>
                    <a:pt x="584" y="305"/>
                  </a:lnTo>
                  <a:close/>
                  <a:moveTo>
                    <a:pt x="451" y="359"/>
                  </a:moveTo>
                  <a:cubicBezTo>
                    <a:pt x="451" y="315"/>
                    <a:pt x="451" y="315"/>
                    <a:pt x="451" y="315"/>
                  </a:cubicBezTo>
                  <a:cubicBezTo>
                    <a:pt x="524" y="315"/>
                    <a:pt x="524" y="315"/>
                    <a:pt x="524" y="315"/>
                  </a:cubicBezTo>
                  <a:cubicBezTo>
                    <a:pt x="527" y="315"/>
                    <a:pt x="527" y="315"/>
                    <a:pt x="527" y="315"/>
                  </a:cubicBezTo>
                  <a:cubicBezTo>
                    <a:pt x="527" y="313"/>
                    <a:pt x="527" y="313"/>
                    <a:pt x="527" y="313"/>
                  </a:cubicBezTo>
                  <a:cubicBezTo>
                    <a:pt x="527" y="299"/>
                    <a:pt x="527" y="299"/>
                    <a:pt x="527" y="299"/>
                  </a:cubicBezTo>
                  <a:cubicBezTo>
                    <a:pt x="527" y="296"/>
                    <a:pt x="527" y="296"/>
                    <a:pt x="527" y="296"/>
                  </a:cubicBezTo>
                  <a:cubicBezTo>
                    <a:pt x="524" y="296"/>
                    <a:pt x="524" y="296"/>
                    <a:pt x="524" y="296"/>
                  </a:cubicBezTo>
                  <a:cubicBezTo>
                    <a:pt x="451" y="296"/>
                    <a:pt x="451" y="296"/>
                    <a:pt x="451" y="296"/>
                  </a:cubicBezTo>
                  <a:cubicBezTo>
                    <a:pt x="451" y="254"/>
                    <a:pt x="451" y="254"/>
                    <a:pt x="451" y="254"/>
                  </a:cubicBezTo>
                  <a:cubicBezTo>
                    <a:pt x="533" y="254"/>
                    <a:pt x="533" y="254"/>
                    <a:pt x="533" y="254"/>
                  </a:cubicBezTo>
                  <a:cubicBezTo>
                    <a:pt x="536" y="254"/>
                    <a:pt x="536" y="254"/>
                    <a:pt x="536" y="254"/>
                  </a:cubicBezTo>
                  <a:cubicBezTo>
                    <a:pt x="536" y="251"/>
                    <a:pt x="536" y="251"/>
                    <a:pt x="536" y="251"/>
                  </a:cubicBezTo>
                  <a:cubicBezTo>
                    <a:pt x="536" y="237"/>
                    <a:pt x="536" y="237"/>
                    <a:pt x="536" y="237"/>
                  </a:cubicBezTo>
                  <a:cubicBezTo>
                    <a:pt x="536" y="234"/>
                    <a:pt x="536" y="234"/>
                    <a:pt x="536" y="234"/>
                  </a:cubicBezTo>
                  <a:cubicBezTo>
                    <a:pt x="533" y="234"/>
                    <a:pt x="533" y="234"/>
                    <a:pt x="533" y="234"/>
                  </a:cubicBezTo>
                  <a:cubicBezTo>
                    <a:pt x="433" y="234"/>
                    <a:pt x="433" y="234"/>
                    <a:pt x="433" y="234"/>
                  </a:cubicBezTo>
                  <a:cubicBezTo>
                    <a:pt x="430" y="234"/>
                    <a:pt x="430" y="234"/>
                    <a:pt x="430" y="234"/>
                  </a:cubicBezTo>
                  <a:cubicBezTo>
                    <a:pt x="430" y="237"/>
                    <a:pt x="430" y="237"/>
                    <a:pt x="430" y="237"/>
                  </a:cubicBezTo>
                  <a:cubicBezTo>
                    <a:pt x="430" y="376"/>
                    <a:pt x="430" y="376"/>
                    <a:pt x="430" y="376"/>
                  </a:cubicBezTo>
                  <a:cubicBezTo>
                    <a:pt x="430" y="378"/>
                    <a:pt x="430" y="378"/>
                    <a:pt x="430" y="378"/>
                  </a:cubicBezTo>
                  <a:cubicBezTo>
                    <a:pt x="433" y="378"/>
                    <a:pt x="433" y="378"/>
                    <a:pt x="433" y="378"/>
                  </a:cubicBezTo>
                  <a:cubicBezTo>
                    <a:pt x="534" y="378"/>
                    <a:pt x="534" y="378"/>
                    <a:pt x="534" y="378"/>
                  </a:cubicBezTo>
                  <a:cubicBezTo>
                    <a:pt x="537" y="378"/>
                    <a:pt x="537" y="378"/>
                    <a:pt x="537" y="378"/>
                  </a:cubicBezTo>
                  <a:cubicBezTo>
                    <a:pt x="537" y="376"/>
                    <a:pt x="537" y="376"/>
                    <a:pt x="537" y="376"/>
                  </a:cubicBezTo>
                  <a:cubicBezTo>
                    <a:pt x="537" y="361"/>
                    <a:pt x="537" y="361"/>
                    <a:pt x="537" y="361"/>
                  </a:cubicBezTo>
                  <a:cubicBezTo>
                    <a:pt x="537" y="359"/>
                    <a:pt x="537" y="359"/>
                    <a:pt x="537" y="359"/>
                  </a:cubicBezTo>
                  <a:cubicBezTo>
                    <a:pt x="534" y="359"/>
                    <a:pt x="534" y="359"/>
                    <a:pt x="534" y="359"/>
                  </a:cubicBezTo>
                  <a:lnTo>
                    <a:pt x="451" y="359"/>
                  </a:lnTo>
                  <a:close/>
                  <a:moveTo>
                    <a:pt x="710" y="234"/>
                  </a:moveTo>
                  <a:cubicBezTo>
                    <a:pt x="707" y="234"/>
                    <a:pt x="707" y="234"/>
                    <a:pt x="707" y="234"/>
                  </a:cubicBezTo>
                  <a:cubicBezTo>
                    <a:pt x="707" y="237"/>
                    <a:pt x="707" y="237"/>
                    <a:pt x="707" y="237"/>
                  </a:cubicBezTo>
                  <a:cubicBezTo>
                    <a:pt x="707" y="376"/>
                    <a:pt x="707" y="376"/>
                    <a:pt x="707" y="376"/>
                  </a:cubicBezTo>
                  <a:cubicBezTo>
                    <a:pt x="707" y="378"/>
                    <a:pt x="707" y="378"/>
                    <a:pt x="707" y="378"/>
                  </a:cubicBezTo>
                  <a:cubicBezTo>
                    <a:pt x="710" y="378"/>
                    <a:pt x="710" y="378"/>
                    <a:pt x="710" y="378"/>
                  </a:cubicBezTo>
                  <a:cubicBezTo>
                    <a:pt x="725" y="378"/>
                    <a:pt x="725" y="378"/>
                    <a:pt x="725" y="378"/>
                  </a:cubicBezTo>
                  <a:cubicBezTo>
                    <a:pt x="728" y="378"/>
                    <a:pt x="728" y="378"/>
                    <a:pt x="728" y="378"/>
                  </a:cubicBezTo>
                  <a:cubicBezTo>
                    <a:pt x="728" y="376"/>
                    <a:pt x="728" y="376"/>
                    <a:pt x="728" y="376"/>
                  </a:cubicBezTo>
                  <a:cubicBezTo>
                    <a:pt x="728" y="237"/>
                    <a:pt x="728" y="237"/>
                    <a:pt x="728" y="237"/>
                  </a:cubicBezTo>
                  <a:cubicBezTo>
                    <a:pt x="728" y="234"/>
                    <a:pt x="728" y="234"/>
                    <a:pt x="728" y="234"/>
                  </a:cubicBezTo>
                  <a:cubicBezTo>
                    <a:pt x="725" y="234"/>
                    <a:pt x="725" y="234"/>
                    <a:pt x="725" y="234"/>
                  </a:cubicBezTo>
                  <a:lnTo>
                    <a:pt x="710" y="234"/>
                  </a:lnTo>
                  <a:close/>
                  <a:moveTo>
                    <a:pt x="538" y="64"/>
                  </a:moveTo>
                  <a:cubicBezTo>
                    <a:pt x="538" y="63"/>
                    <a:pt x="538" y="63"/>
                    <a:pt x="538" y="63"/>
                  </a:cubicBezTo>
                  <a:cubicBezTo>
                    <a:pt x="538" y="26"/>
                    <a:pt x="509" y="2"/>
                    <a:pt x="466" y="2"/>
                  </a:cubicBezTo>
                  <a:cubicBezTo>
                    <a:pt x="396" y="2"/>
                    <a:pt x="396" y="2"/>
                    <a:pt x="396" y="2"/>
                  </a:cubicBezTo>
                  <a:cubicBezTo>
                    <a:pt x="393" y="2"/>
                    <a:pt x="393" y="2"/>
                    <a:pt x="393" y="2"/>
                  </a:cubicBezTo>
                  <a:cubicBezTo>
                    <a:pt x="393" y="4"/>
                    <a:pt x="393" y="4"/>
                    <a:pt x="393" y="4"/>
                  </a:cubicBezTo>
                  <a:cubicBezTo>
                    <a:pt x="393" y="190"/>
                    <a:pt x="393" y="190"/>
                    <a:pt x="393" y="190"/>
                  </a:cubicBezTo>
                  <a:cubicBezTo>
                    <a:pt x="393" y="193"/>
                    <a:pt x="393" y="193"/>
                    <a:pt x="393" y="193"/>
                  </a:cubicBezTo>
                  <a:cubicBezTo>
                    <a:pt x="396" y="193"/>
                    <a:pt x="396" y="193"/>
                    <a:pt x="396" y="193"/>
                  </a:cubicBezTo>
                  <a:cubicBezTo>
                    <a:pt x="417" y="193"/>
                    <a:pt x="417" y="193"/>
                    <a:pt x="417" y="193"/>
                  </a:cubicBezTo>
                  <a:cubicBezTo>
                    <a:pt x="420" y="193"/>
                    <a:pt x="420" y="193"/>
                    <a:pt x="420" y="193"/>
                  </a:cubicBezTo>
                  <a:cubicBezTo>
                    <a:pt x="420" y="190"/>
                    <a:pt x="420" y="190"/>
                    <a:pt x="420" y="190"/>
                  </a:cubicBezTo>
                  <a:cubicBezTo>
                    <a:pt x="420" y="127"/>
                    <a:pt x="420" y="127"/>
                    <a:pt x="420" y="127"/>
                  </a:cubicBezTo>
                  <a:cubicBezTo>
                    <a:pt x="462" y="127"/>
                    <a:pt x="462" y="127"/>
                    <a:pt x="462" y="127"/>
                  </a:cubicBezTo>
                  <a:cubicBezTo>
                    <a:pt x="500" y="127"/>
                    <a:pt x="538" y="108"/>
                    <a:pt x="538" y="64"/>
                  </a:cubicBezTo>
                  <a:close/>
                  <a:moveTo>
                    <a:pt x="420" y="26"/>
                  </a:moveTo>
                  <a:cubicBezTo>
                    <a:pt x="464" y="26"/>
                    <a:pt x="464" y="26"/>
                    <a:pt x="464" y="26"/>
                  </a:cubicBezTo>
                  <a:cubicBezTo>
                    <a:pt x="494" y="26"/>
                    <a:pt x="511" y="40"/>
                    <a:pt x="511" y="64"/>
                  </a:cubicBezTo>
                  <a:cubicBezTo>
                    <a:pt x="511" y="65"/>
                    <a:pt x="511" y="65"/>
                    <a:pt x="511" y="65"/>
                  </a:cubicBezTo>
                  <a:cubicBezTo>
                    <a:pt x="511" y="88"/>
                    <a:pt x="492" y="103"/>
                    <a:pt x="463" y="103"/>
                  </a:cubicBezTo>
                  <a:cubicBezTo>
                    <a:pt x="420" y="103"/>
                    <a:pt x="420" y="103"/>
                    <a:pt x="420" y="103"/>
                  </a:cubicBezTo>
                  <a:lnTo>
                    <a:pt x="420" y="26"/>
                  </a:lnTo>
                  <a:close/>
                  <a:moveTo>
                    <a:pt x="297" y="234"/>
                  </a:moveTo>
                  <a:cubicBezTo>
                    <a:pt x="295" y="234"/>
                    <a:pt x="295" y="234"/>
                    <a:pt x="295" y="234"/>
                  </a:cubicBezTo>
                  <a:cubicBezTo>
                    <a:pt x="295" y="237"/>
                    <a:pt x="295" y="237"/>
                    <a:pt x="295" y="237"/>
                  </a:cubicBezTo>
                  <a:cubicBezTo>
                    <a:pt x="295" y="251"/>
                    <a:pt x="295" y="251"/>
                    <a:pt x="295" y="251"/>
                  </a:cubicBezTo>
                  <a:cubicBezTo>
                    <a:pt x="295" y="254"/>
                    <a:pt x="295" y="254"/>
                    <a:pt x="295" y="254"/>
                  </a:cubicBezTo>
                  <a:cubicBezTo>
                    <a:pt x="297" y="254"/>
                    <a:pt x="297" y="254"/>
                    <a:pt x="297" y="254"/>
                  </a:cubicBezTo>
                  <a:cubicBezTo>
                    <a:pt x="341" y="254"/>
                    <a:pt x="341" y="254"/>
                    <a:pt x="341" y="254"/>
                  </a:cubicBezTo>
                  <a:cubicBezTo>
                    <a:pt x="341" y="376"/>
                    <a:pt x="341" y="376"/>
                    <a:pt x="341" y="376"/>
                  </a:cubicBezTo>
                  <a:cubicBezTo>
                    <a:pt x="341" y="378"/>
                    <a:pt x="341" y="378"/>
                    <a:pt x="341" y="378"/>
                  </a:cubicBezTo>
                  <a:cubicBezTo>
                    <a:pt x="344" y="378"/>
                    <a:pt x="344" y="378"/>
                    <a:pt x="344" y="378"/>
                  </a:cubicBezTo>
                  <a:cubicBezTo>
                    <a:pt x="360" y="378"/>
                    <a:pt x="360" y="378"/>
                    <a:pt x="360" y="378"/>
                  </a:cubicBezTo>
                  <a:cubicBezTo>
                    <a:pt x="362" y="378"/>
                    <a:pt x="362" y="378"/>
                    <a:pt x="362" y="378"/>
                  </a:cubicBezTo>
                  <a:cubicBezTo>
                    <a:pt x="362" y="376"/>
                    <a:pt x="362" y="376"/>
                    <a:pt x="362" y="376"/>
                  </a:cubicBezTo>
                  <a:cubicBezTo>
                    <a:pt x="362" y="254"/>
                    <a:pt x="362" y="254"/>
                    <a:pt x="362" y="254"/>
                  </a:cubicBezTo>
                  <a:cubicBezTo>
                    <a:pt x="406" y="254"/>
                    <a:pt x="406" y="254"/>
                    <a:pt x="406" y="254"/>
                  </a:cubicBezTo>
                  <a:cubicBezTo>
                    <a:pt x="409" y="254"/>
                    <a:pt x="409" y="254"/>
                    <a:pt x="409" y="254"/>
                  </a:cubicBezTo>
                  <a:cubicBezTo>
                    <a:pt x="409" y="251"/>
                    <a:pt x="409" y="251"/>
                    <a:pt x="409" y="251"/>
                  </a:cubicBezTo>
                  <a:cubicBezTo>
                    <a:pt x="409" y="237"/>
                    <a:pt x="409" y="237"/>
                    <a:pt x="409" y="237"/>
                  </a:cubicBezTo>
                  <a:cubicBezTo>
                    <a:pt x="409" y="234"/>
                    <a:pt x="409" y="234"/>
                    <a:pt x="409" y="234"/>
                  </a:cubicBezTo>
                  <a:cubicBezTo>
                    <a:pt x="406" y="234"/>
                    <a:pt x="406" y="234"/>
                    <a:pt x="406" y="234"/>
                  </a:cubicBezTo>
                  <a:lnTo>
                    <a:pt x="297" y="234"/>
                  </a:lnTo>
                  <a:close/>
                  <a:moveTo>
                    <a:pt x="832" y="235"/>
                  </a:moveTo>
                  <a:cubicBezTo>
                    <a:pt x="831" y="233"/>
                    <a:pt x="831" y="233"/>
                    <a:pt x="831" y="233"/>
                  </a:cubicBezTo>
                  <a:cubicBezTo>
                    <a:pt x="829" y="233"/>
                    <a:pt x="829" y="233"/>
                    <a:pt x="829" y="233"/>
                  </a:cubicBezTo>
                  <a:cubicBezTo>
                    <a:pt x="815" y="233"/>
                    <a:pt x="815" y="233"/>
                    <a:pt x="815" y="233"/>
                  </a:cubicBezTo>
                  <a:cubicBezTo>
                    <a:pt x="813" y="233"/>
                    <a:pt x="813" y="233"/>
                    <a:pt x="813" y="233"/>
                  </a:cubicBezTo>
                  <a:cubicBezTo>
                    <a:pt x="812" y="235"/>
                    <a:pt x="812" y="235"/>
                    <a:pt x="812" y="235"/>
                  </a:cubicBezTo>
                  <a:cubicBezTo>
                    <a:pt x="749" y="374"/>
                    <a:pt x="749" y="374"/>
                    <a:pt x="749" y="374"/>
                  </a:cubicBezTo>
                  <a:cubicBezTo>
                    <a:pt x="747" y="378"/>
                    <a:pt x="747" y="378"/>
                    <a:pt x="747" y="378"/>
                  </a:cubicBezTo>
                  <a:cubicBezTo>
                    <a:pt x="752" y="378"/>
                    <a:pt x="752" y="378"/>
                    <a:pt x="752" y="378"/>
                  </a:cubicBezTo>
                  <a:cubicBezTo>
                    <a:pt x="768" y="378"/>
                    <a:pt x="768" y="378"/>
                    <a:pt x="768" y="378"/>
                  </a:cubicBezTo>
                  <a:cubicBezTo>
                    <a:pt x="769" y="378"/>
                    <a:pt x="769" y="378"/>
                    <a:pt x="769" y="378"/>
                  </a:cubicBezTo>
                  <a:cubicBezTo>
                    <a:pt x="770" y="377"/>
                    <a:pt x="770" y="377"/>
                    <a:pt x="770" y="377"/>
                  </a:cubicBezTo>
                  <a:cubicBezTo>
                    <a:pt x="786" y="342"/>
                    <a:pt x="786" y="342"/>
                    <a:pt x="786" y="342"/>
                  </a:cubicBezTo>
                  <a:cubicBezTo>
                    <a:pt x="858" y="342"/>
                    <a:pt x="858" y="342"/>
                    <a:pt x="858" y="342"/>
                  </a:cubicBezTo>
                  <a:cubicBezTo>
                    <a:pt x="873" y="377"/>
                    <a:pt x="873" y="377"/>
                    <a:pt x="873" y="377"/>
                  </a:cubicBezTo>
                  <a:cubicBezTo>
                    <a:pt x="874" y="378"/>
                    <a:pt x="874" y="378"/>
                    <a:pt x="874" y="378"/>
                  </a:cubicBezTo>
                  <a:cubicBezTo>
                    <a:pt x="876" y="378"/>
                    <a:pt x="876" y="378"/>
                    <a:pt x="876" y="378"/>
                  </a:cubicBezTo>
                  <a:cubicBezTo>
                    <a:pt x="893" y="378"/>
                    <a:pt x="893" y="378"/>
                    <a:pt x="893" y="378"/>
                  </a:cubicBezTo>
                  <a:cubicBezTo>
                    <a:pt x="897" y="378"/>
                    <a:pt x="897" y="378"/>
                    <a:pt x="897" y="378"/>
                  </a:cubicBezTo>
                  <a:cubicBezTo>
                    <a:pt x="895" y="374"/>
                    <a:pt x="895" y="374"/>
                    <a:pt x="895" y="374"/>
                  </a:cubicBezTo>
                  <a:lnTo>
                    <a:pt x="832" y="235"/>
                  </a:lnTo>
                  <a:close/>
                  <a:moveTo>
                    <a:pt x="794" y="322"/>
                  </a:moveTo>
                  <a:cubicBezTo>
                    <a:pt x="822" y="261"/>
                    <a:pt x="822" y="261"/>
                    <a:pt x="822" y="261"/>
                  </a:cubicBezTo>
                  <a:cubicBezTo>
                    <a:pt x="849" y="322"/>
                    <a:pt x="849" y="322"/>
                    <a:pt x="849" y="322"/>
                  </a:cubicBezTo>
                  <a:lnTo>
                    <a:pt x="794" y="322"/>
                  </a:lnTo>
                  <a:close/>
                </a:path>
              </a:pathLst>
            </a:custGeom>
            <a:solidFill>
              <a:srgbClr val="6A73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 name="Freeform 7"/>
            <p:cNvSpPr>
              <a:spLocks noEditPoints="1"/>
            </p:cNvSpPr>
            <p:nvPr/>
          </p:nvSpPr>
          <p:spPr bwMode="auto">
            <a:xfrm>
              <a:off x="11823700" y="6656388"/>
              <a:ext cx="30163" cy="30162"/>
            </a:xfrm>
            <a:custGeom>
              <a:avLst/>
              <a:gdLst>
                <a:gd name="T0" fmla="*/ 0 w 67"/>
                <a:gd name="T1" fmla="*/ 34 h 67"/>
                <a:gd name="T2" fmla="*/ 0 w 67"/>
                <a:gd name="T3" fmla="*/ 33 h 67"/>
                <a:gd name="T4" fmla="*/ 34 w 67"/>
                <a:gd name="T5" fmla="*/ 0 h 67"/>
                <a:gd name="T6" fmla="*/ 67 w 67"/>
                <a:gd name="T7" fmla="*/ 33 h 67"/>
                <a:gd name="T8" fmla="*/ 67 w 67"/>
                <a:gd name="T9" fmla="*/ 33 h 67"/>
                <a:gd name="T10" fmla="*/ 34 w 67"/>
                <a:gd name="T11" fmla="*/ 67 h 67"/>
                <a:gd name="T12" fmla="*/ 0 w 67"/>
                <a:gd name="T13" fmla="*/ 34 h 67"/>
                <a:gd name="T14" fmla="*/ 64 w 67"/>
                <a:gd name="T15" fmla="*/ 33 h 67"/>
                <a:gd name="T16" fmla="*/ 64 w 67"/>
                <a:gd name="T17" fmla="*/ 33 h 67"/>
                <a:gd name="T18" fmla="*/ 34 w 67"/>
                <a:gd name="T19" fmla="*/ 3 h 67"/>
                <a:gd name="T20" fmla="*/ 3 w 67"/>
                <a:gd name="T21" fmla="*/ 33 h 67"/>
                <a:gd name="T22" fmla="*/ 3 w 67"/>
                <a:gd name="T23" fmla="*/ 34 h 67"/>
                <a:gd name="T24" fmla="*/ 34 w 67"/>
                <a:gd name="T25" fmla="*/ 64 h 67"/>
                <a:gd name="T26" fmla="*/ 64 w 67"/>
                <a:gd name="T27" fmla="*/ 33 h 67"/>
                <a:gd name="T28" fmla="*/ 21 w 67"/>
                <a:gd name="T29" fmla="*/ 15 h 67"/>
                <a:gd name="T30" fmla="*/ 36 w 67"/>
                <a:gd name="T31" fmla="*/ 15 h 67"/>
                <a:gd name="T32" fmla="*/ 46 w 67"/>
                <a:gd name="T33" fmla="*/ 19 h 67"/>
                <a:gd name="T34" fmla="*/ 49 w 67"/>
                <a:gd name="T35" fmla="*/ 26 h 67"/>
                <a:gd name="T36" fmla="*/ 49 w 67"/>
                <a:gd name="T37" fmla="*/ 26 h 67"/>
                <a:gd name="T38" fmla="*/ 40 w 67"/>
                <a:gd name="T39" fmla="*/ 36 h 67"/>
                <a:gd name="T40" fmla="*/ 51 w 67"/>
                <a:gd name="T41" fmla="*/ 50 h 67"/>
                <a:gd name="T42" fmla="*/ 44 w 67"/>
                <a:gd name="T43" fmla="*/ 50 h 67"/>
                <a:gd name="T44" fmla="*/ 34 w 67"/>
                <a:gd name="T45" fmla="*/ 37 h 67"/>
                <a:gd name="T46" fmla="*/ 34 w 67"/>
                <a:gd name="T47" fmla="*/ 37 h 67"/>
                <a:gd name="T48" fmla="*/ 26 w 67"/>
                <a:gd name="T49" fmla="*/ 37 h 67"/>
                <a:gd name="T50" fmla="*/ 26 w 67"/>
                <a:gd name="T51" fmla="*/ 50 h 67"/>
                <a:gd name="T52" fmla="*/ 21 w 67"/>
                <a:gd name="T53" fmla="*/ 50 h 67"/>
                <a:gd name="T54" fmla="*/ 21 w 67"/>
                <a:gd name="T55" fmla="*/ 15 h 67"/>
                <a:gd name="T56" fmla="*/ 35 w 67"/>
                <a:gd name="T57" fmla="*/ 32 h 67"/>
                <a:gd name="T58" fmla="*/ 44 w 67"/>
                <a:gd name="T59" fmla="*/ 26 h 67"/>
                <a:gd name="T60" fmla="*/ 44 w 67"/>
                <a:gd name="T61" fmla="*/ 26 h 67"/>
                <a:gd name="T62" fmla="*/ 36 w 67"/>
                <a:gd name="T63" fmla="*/ 20 h 67"/>
                <a:gd name="T64" fmla="*/ 26 w 67"/>
                <a:gd name="T65" fmla="*/ 20 h 67"/>
                <a:gd name="T66" fmla="*/ 26 w 67"/>
                <a:gd name="T67" fmla="*/ 32 h 67"/>
                <a:gd name="T68" fmla="*/ 35 w 67"/>
                <a:gd name="T69" fmla="*/ 3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7" h="67">
                  <a:moveTo>
                    <a:pt x="0" y="34"/>
                  </a:moveTo>
                  <a:cubicBezTo>
                    <a:pt x="0" y="33"/>
                    <a:pt x="0" y="33"/>
                    <a:pt x="0" y="33"/>
                  </a:cubicBezTo>
                  <a:cubicBezTo>
                    <a:pt x="0" y="15"/>
                    <a:pt x="15" y="0"/>
                    <a:pt x="34" y="0"/>
                  </a:cubicBezTo>
                  <a:cubicBezTo>
                    <a:pt x="53" y="0"/>
                    <a:pt x="67" y="15"/>
                    <a:pt x="67" y="33"/>
                  </a:cubicBezTo>
                  <a:cubicBezTo>
                    <a:pt x="67" y="33"/>
                    <a:pt x="67" y="33"/>
                    <a:pt x="67" y="33"/>
                  </a:cubicBezTo>
                  <a:cubicBezTo>
                    <a:pt x="67" y="52"/>
                    <a:pt x="52" y="67"/>
                    <a:pt x="34" y="67"/>
                  </a:cubicBezTo>
                  <a:cubicBezTo>
                    <a:pt x="15" y="67"/>
                    <a:pt x="0" y="52"/>
                    <a:pt x="0" y="34"/>
                  </a:cubicBezTo>
                  <a:close/>
                  <a:moveTo>
                    <a:pt x="64" y="33"/>
                  </a:moveTo>
                  <a:cubicBezTo>
                    <a:pt x="64" y="33"/>
                    <a:pt x="64" y="33"/>
                    <a:pt x="64" y="33"/>
                  </a:cubicBezTo>
                  <a:cubicBezTo>
                    <a:pt x="64" y="17"/>
                    <a:pt x="51" y="3"/>
                    <a:pt x="34" y="3"/>
                  </a:cubicBezTo>
                  <a:cubicBezTo>
                    <a:pt x="16" y="3"/>
                    <a:pt x="3" y="17"/>
                    <a:pt x="3" y="33"/>
                  </a:cubicBezTo>
                  <a:cubicBezTo>
                    <a:pt x="3" y="34"/>
                    <a:pt x="3" y="34"/>
                    <a:pt x="3" y="34"/>
                  </a:cubicBezTo>
                  <a:cubicBezTo>
                    <a:pt x="3" y="50"/>
                    <a:pt x="16" y="64"/>
                    <a:pt x="34" y="64"/>
                  </a:cubicBezTo>
                  <a:cubicBezTo>
                    <a:pt x="51" y="64"/>
                    <a:pt x="64" y="50"/>
                    <a:pt x="64" y="33"/>
                  </a:cubicBezTo>
                  <a:close/>
                  <a:moveTo>
                    <a:pt x="21" y="15"/>
                  </a:moveTo>
                  <a:cubicBezTo>
                    <a:pt x="36" y="15"/>
                    <a:pt x="36" y="15"/>
                    <a:pt x="36" y="15"/>
                  </a:cubicBezTo>
                  <a:cubicBezTo>
                    <a:pt x="40" y="15"/>
                    <a:pt x="44" y="17"/>
                    <a:pt x="46" y="19"/>
                  </a:cubicBezTo>
                  <a:cubicBezTo>
                    <a:pt x="48" y="20"/>
                    <a:pt x="49" y="23"/>
                    <a:pt x="49" y="26"/>
                  </a:cubicBezTo>
                  <a:cubicBezTo>
                    <a:pt x="49" y="26"/>
                    <a:pt x="49" y="26"/>
                    <a:pt x="49" y="26"/>
                  </a:cubicBezTo>
                  <a:cubicBezTo>
                    <a:pt x="49" y="31"/>
                    <a:pt x="45" y="35"/>
                    <a:pt x="40" y="36"/>
                  </a:cubicBezTo>
                  <a:cubicBezTo>
                    <a:pt x="51" y="50"/>
                    <a:pt x="51" y="50"/>
                    <a:pt x="51" y="50"/>
                  </a:cubicBezTo>
                  <a:cubicBezTo>
                    <a:pt x="44" y="50"/>
                    <a:pt x="44" y="50"/>
                    <a:pt x="44" y="50"/>
                  </a:cubicBezTo>
                  <a:cubicBezTo>
                    <a:pt x="34" y="37"/>
                    <a:pt x="34" y="37"/>
                    <a:pt x="34" y="37"/>
                  </a:cubicBezTo>
                  <a:cubicBezTo>
                    <a:pt x="34" y="37"/>
                    <a:pt x="34" y="37"/>
                    <a:pt x="34" y="37"/>
                  </a:cubicBezTo>
                  <a:cubicBezTo>
                    <a:pt x="26" y="37"/>
                    <a:pt x="26" y="37"/>
                    <a:pt x="26" y="37"/>
                  </a:cubicBezTo>
                  <a:cubicBezTo>
                    <a:pt x="26" y="50"/>
                    <a:pt x="26" y="50"/>
                    <a:pt x="26" y="50"/>
                  </a:cubicBezTo>
                  <a:cubicBezTo>
                    <a:pt x="21" y="50"/>
                    <a:pt x="21" y="50"/>
                    <a:pt x="21" y="50"/>
                  </a:cubicBezTo>
                  <a:lnTo>
                    <a:pt x="21" y="15"/>
                  </a:lnTo>
                  <a:close/>
                  <a:moveTo>
                    <a:pt x="35" y="32"/>
                  </a:moveTo>
                  <a:cubicBezTo>
                    <a:pt x="40" y="32"/>
                    <a:pt x="44" y="30"/>
                    <a:pt x="44" y="26"/>
                  </a:cubicBezTo>
                  <a:cubicBezTo>
                    <a:pt x="44" y="26"/>
                    <a:pt x="44" y="26"/>
                    <a:pt x="44" y="26"/>
                  </a:cubicBezTo>
                  <a:cubicBezTo>
                    <a:pt x="44" y="22"/>
                    <a:pt x="41" y="20"/>
                    <a:pt x="36" y="20"/>
                  </a:cubicBezTo>
                  <a:cubicBezTo>
                    <a:pt x="26" y="20"/>
                    <a:pt x="26" y="20"/>
                    <a:pt x="26" y="20"/>
                  </a:cubicBezTo>
                  <a:cubicBezTo>
                    <a:pt x="26" y="32"/>
                    <a:pt x="26" y="32"/>
                    <a:pt x="26" y="32"/>
                  </a:cubicBezTo>
                  <a:lnTo>
                    <a:pt x="35" y="32"/>
                  </a:lnTo>
                  <a:close/>
                </a:path>
              </a:pathLst>
            </a:custGeom>
            <a:solidFill>
              <a:srgbClr val="6A73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2425432238"/>
      </p:ext>
    </p:extLst>
  </p:cSld>
  <p:clrMap bg1="lt1" tx1="dk1" bg2="lt2" tx2="dk2" accent1="accent1" accent2="accent2" accent3="accent3" accent4="accent4" accent5="accent5" accent6="accent6" hlink="hlink" folHlink="folHlink"/>
  <p:sldLayoutIdLst>
    <p:sldLayoutId id="2147483661" r:id="rId1"/>
    <p:sldLayoutId id="2147483681" r:id="rId2"/>
    <p:sldLayoutId id="2147483650" r:id="rId3"/>
    <p:sldLayoutId id="2147483651" r:id="rId4"/>
    <p:sldLayoutId id="2147483652" r:id="rId5"/>
    <p:sldLayoutId id="2147483682" r:id="rId6"/>
    <p:sldLayoutId id="2147483654" r:id="rId7"/>
    <p:sldLayoutId id="2147483655" r:id="rId8"/>
    <p:sldLayoutId id="2147483684" r:id="rId9"/>
    <p:sldLayoutId id="2147483663" r:id="rId10"/>
    <p:sldLayoutId id="2147483662" r:id="rId11"/>
    <p:sldLayoutId id="2147483683" r:id="rId12"/>
    <p:sldLayoutId id="2147483658" r:id="rId13"/>
    <p:sldLayoutId id="2147483659"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spcBef>
          <a:spcPct val="0"/>
        </a:spcBef>
        <a:buNone/>
        <a:defRPr sz="3200" b="1" kern="1200">
          <a:solidFill>
            <a:schemeClr val="accent1"/>
          </a:solidFill>
          <a:latin typeface="+mj-lt"/>
          <a:ea typeface="+mj-ea"/>
          <a:cs typeface="+mj-cs"/>
        </a:defRPr>
      </a:lvl1pPr>
    </p:titleStyle>
    <p:bodyStyle>
      <a:lvl1pPr marL="228600" indent="-228600" algn="l" defTabSz="914400" rtl="0" eaLnBrk="1" latinLnBrk="0" hangingPunct="1">
        <a:spcBef>
          <a:spcPts val="600"/>
        </a:spcBef>
        <a:buClr>
          <a:schemeClr val="accent1"/>
        </a:buClr>
        <a:buFont typeface="Wingdings" pitchFamily="2" charset="2"/>
        <a:buChar char="§"/>
        <a:defRPr sz="2200" kern="1200">
          <a:solidFill>
            <a:schemeClr val="tx1"/>
          </a:solidFill>
          <a:latin typeface="+mn-lt"/>
          <a:ea typeface="+mn-ea"/>
          <a:cs typeface="+mn-cs"/>
        </a:defRPr>
      </a:lvl1pPr>
      <a:lvl2pPr marL="457200" indent="-228600" algn="l" defTabSz="914400" rtl="0" eaLnBrk="1" latinLnBrk="0" hangingPunct="1">
        <a:spcBef>
          <a:spcPts val="600"/>
        </a:spcBef>
        <a:buClr>
          <a:srgbClr val="8B8D8E"/>
        </a:buClr>
        <a:buSzPct val="65000"/>
        <a:buFont typeface="Arial" pitchFamily="34" charset="0"/>
        <a:buChar char="►"/>
        <a:defRPr sz="1800" kern="1200">
          <a:solidFill>
            <a:schemeClr val="tx1"/>
          </a:solidFill>
          <a:latin typeface="+mn-lt"/>
          <a:ea typeface="+mn-ea"/>
          <a:cs typeface="+mn-cs"/>
        </a:defRPr>
      </a:lvl2pPr>
      <a:lvl3pPr marL="685800" indent="-228600" algn="l" defTabSz="914400" rtl="0" eaLnBrk="1" latinLnBrk="0" hangingPunct="1">
        <a:spcBef>
          <a:spcPts val="600"/>
        </a:spcBef>
        <a:buClr>
          <a:schemeClr val="accent6"/>
        </a:buClr>
        <a:buFont typeface="Arial" pitchFamily="34" charset="0"/>
        <a:buChar char="−"/>
        <a:defRPr sz="1600" kern="1200">
          <a:solidFill>
            <a:schemeClr val="tx1"/>
          </a:solidFill>
          <a:latin typeface="+mn-lt"/>
          <a:ea typeface="+mn-ea"/>
          <a:cs typeface="+mn-cs"/>
        </a:defRPr>
      </a:lvl3pPr>
      <a:lvl4pPr marL="9144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4pPr>
      <a:lvl5pPr marL="11430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5pPr>
      <a:lvl6pPr marL="13716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6pPr>
      <a:lvl7pPr marL="16002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7pPr>
      <a:lvl8pPr marL="18288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8pPr>
      <a:lvl9pPr marL="2057400" indent="-228600" algn="l" defTabSz="914400" rtl="0" eaLnBrk="1" latinLnBrk="0" hangingPunct="1">
        <a:spcBef>
          <a:spcPts val="600"/>
        </a:spcBef>
        <a:buClr>
          <a:schemeClr val="accent6"/>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56" userDrawn="1">
          <p15:clr>
            <a:srgbClr val="5ACBF0"/>
          </p15:clr>
        </p15:guide>
        <p15:guide id="3" pos="7439">
          <p15:clr>
            <a:srgbClr val="5ACBF0"/>
          </p15:clr>
        </p15:guide>
        <p15:guide id="4" pos="239">
          <p15:clr>
            <a:srgbClr val="5ACBF0"/>
          </p15:clr>
        </p15:guide>
        <p15:guide id="5" orient="horz" pos="391">
          <p15:clr>
            <a:srgbClr val="5ACBF0"/>
          </p15:clr>
        </p15:guide>
        <p15:guide id="6" orient="horz" pos="3946"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hyperlink" Target="https://aws.amazon.com/cloudwatch/pricing/" TargetMode="External"/><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hyperlink" Target="https://aws.amazon.com/waf/pricing/"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hyperlink" Target="https://query.prod.cms.rt.microsoft.com/cms/api/am/binary/RE4s2L2" TargetMode="External"/><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hyperlink" Target="https://azure.microsoft.com/en-us/pricing/details/azure-defender/"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hyperlink" Target="https://www.paloaltonetworks.com/resources/guides/prisma-cloud-enterprise-edition-licensing-guide" TargetMode="Externa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AWS Guard Duty </a:t>
            </a:r>
            <a:br>
              <a:rPr lang="en-US" dirty="0"/>
            </a:br>
            <a:r>
              <a:rPr lang="en-US" dirty="0"/>
              <a:t>Azure Security Center</a:t>
            </a:r>
          </a:p>
        </p:txBody>
      </p:sp>
      <p:sp>
        <p:nvSpPr>
          <p:cNvPr id="3" name="Text Placeholder 2"/>
          <p:cNvSpPr>
            <a:spLocks noGrp="1"/>
          </p:cNvSpPr>
          <p:nvPr>
            <p:ph type="body" sz="quarter" idx="17"/>
          </p:nvPr>
        </p:nvSpPr>
        <p:spPr>
          <a:xfrm>
            <a:off x="800099" y="5072063"/>
            <a:ext cx="7223760" cy="1111964"/>
          </a:xfrm>
        </p:spPr>
        <p:txBody>
          <a:bodyPr/>
          <a:lstStyle/>
          <a:p>
            <a:r>
              <a:rPr lang="en-US" dirty="0"/>
              <a:t>AWS Guard Duty &amp; Azure Security Center</a:t>
            </a:r>
          </a:p>
          <a:p>
            <a:r>
              <a:rPr lang="en-US" dirty="0"/>
              <a:t> </a:t>
            </a:r>
          </a:p>
          <a:p>
            <a:pPr lvl="2"/>
            <a:r>
              <a:rPr lang="en-US" dirty="0"/>
              <a:t>V1.1 Jul-21 </a:t>
            </a:r>
          </a:p>
        </p:txBody>
      </p:sp>
    </p:spTree>
    <p:extLst>
      <p:ext uri="{BB962C8B-B14F-4D97-AF65-F5344CB8AC3E}">
        <p14:creationId xmlns:p14="http://schemas.microsoft.com/office/powerpoint/2010/main" val="609177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Threat</a:t>
            </a:r>
          </a:p>
        </p:txBody>
      </p:sp>
      <p:sp>
        <p:nvSpPr>
          <p:cNvPr id="4" name="Slide Number Placeholder 3"/>
          <p:cNvSpPr>
            <a:spLocks noGrp="1"/>
          </p:cNvSpPr>
          <p:nvPr>
            <p:ph type="sldNum" sz="quarter" idx="12"/>
          </p:nvPr>
        </p:nvSpPr>
        <p:spPr/>
        <p:txBody>
          <a:bodyPr/>
          <a:lstStyle/>
          <a:p>
            <a:fld id="{D92B6165-2E63-41A3-8905-D7634EBC6D44}" type="slidenum">
              <a:rPr lang="en-US" smtClean="0"/>
              <a:pPr/>
              <a:t>10</a:t>
            </a:fld>
            <a:endParaRPr lang="en-US"/>
          </a:p>
        </p:txBody>
      </p:sp>
      <p:sp>
        <p:nvSpPr>
          <p:cNvPr id="5" name="TextBox 4">
            <a:extLst>
              <a:ext uri="{FF2B5EF4-FFF2-40B4-BE49-F238E27FC236}">
                <a16:creationId xmlns:a16="http://schemas.microsoft.com/office/drawing/2014/main" id="{062434DD-856A-4124-8A2C-9DA3D3976447}"/>
              </a:ext>
            </a:extLst>
          </p:cNvPr>
          <p:cNvSpPr txBox="1"/>
          <p:nvPr/>
        </p:nvSpPr>
        <p:spPr>
          <a:xfrm>
            <a:off x="742950" y="1114425"/>
            <a:ext cx="10738902" cy="369332"/>
          </a:xfrm>
          <a:prstGeom prst="rect">
            <a:avLst/>
          </a:prstGeom>
          <a:noFill/>
        </p:spPr>
        <p:txBody>
          <a:bodyPr wrap="none" rtlCol="0">
            <a:spAutoFit/>
          </a:bodyPr>
          <a:lstStyle/>
          <a:p>
            <a:r>
              <a:rPr lang="en-US" dirty="0"/>
              <a:t>Person or Process that can exploit a vulnerability intentionally or accidently to damage, destroy an Asset</a:t>
            </a:r>
            <a:endParaRPr lang="en-IN" dirty="0"/>
          </a:p>
        </p:txBody>
      </p:sp>
    </p:spTree>
    <p:extLst>
      <p:ext uri="{BB962C8B-B14F-4D97-AF65-F5344CB8AC3E}">
        <p14:creationId xmlns:p14="http://schemas.microsoft.com/office/powerpoint/2010/main" val="124341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Vulnerability</a:t>
            </a:r>
          </a:p>
        </p:txBody>
      </p:sp>
      <p:sp>
        <p:nvSpPr>
          <p:cNvPr id="4" name="Slide Number Placeholder 3"/>
          <p:cNvSpPr>
            <a:spLocks noGrp="1"/>
          </p:cNvSpPr>
          <p:nvPr>
            <p:ph type="sldNum" sz="quarter" idx="12"/>
          </p:nvPr>
        </p:nvSpPr>
        <p:spPr/>
        <p:txBody>
          <a:bodyPr/>
          <a:lstStyle/>
          <a:p>
            <a:fld id="{D92B6165-2E63-41A3-8905-D7634EBC6D44}" type="slidenum">
              <a:rPr lang="en-US" smtClean="0"/>
              <a:pPr/>
              <a:t>11</a:t>
            </a:fld>
            <a:endParaRPr lang="en-US"/>
          </a:p>
        </p:txBody>
      </p:sp>
      <p:sp>
        <p:nvSpPr>
          <p:cNvPr id="5" name="TextBox 4">
            <a:extLst>
              <a:ext uri="{FF2B5EF4-FFF2-40B4-BE49-F238E27FC236}">
                <a16:creationId xmlns:a16="http://schemas.microsoft.com/office/drawing/2014/main" id="{062434DD-856A-4124-8A2C-9DA3D3976447}"/>
              </a:ext>
            </a:extLst>
          </p:cNvPr>
          <p:cNvSpPr txBox="1"/>
          <p:nvPr/>
        </p:nvSpPr>
        <p:spPr>
          <a:xfrm>
            <a:off x="742950" y="1114425"/>
            <a:ext cx="11743664" cy="369332"/>
          </a:xfrm>
          <a:prstGeom prst="rect">
            <a:avLst/>
          </a:prstGeom>
          <a:noFill/>
        </p:spPr>
        <p:txBody>
          <a:bodyPr wrap="none" rtlCol="0">
            <a:spAutoFit/>
          </a:bodyPr>
          <a:lstStyle/>
          <a:p>
            <a:r>
              <a:rPr lang="en-US" dirty="0"/>
              <a:t>Weakness or gap in a security program that can be exploited by Threats to gain unauthorized access to an Asset </a:t>
            </a:r>
            <a:endParaRPr lang="en-IN" dirty="0"/>
          </a:p>
        </p:txBody>
      </p:sp>
    </p:spTree>
    <p:extLst>
      <p:ext uri="{BB962C8B-B14F-4D97-AF65-F5344CB8AC3E}">
        <p14:creationId xmlns:p14="http://schemas.microsoft.com/office/powerpoint/2010/main" val="3316489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Risk</a:t>
            </a:r>
          </a:p>
        </p:txBody>
      </p:sp>
      <p:sp>
        <p:nvSpPr>
          <p:cNvPr id="4" name="Slide Number Placeholder 3"/>
          <p:cNvSpPr>
            <a:spLocks noGrp="1"/>
          </p:cNvSpPr>
          <p:nvPr>
            <p:ph type="sldNum" sz="quarter" idx="12"/>
          </p:nvPr>
        </p:nvSpPr>
        <p:spPr/>
        <p:txBody>
          <a:bodyPr/>
          <a:lstStyle/>
          <a:p>
            <a:fld id="{D92B6165-2E63-41A3-8905-D7634EBC6D44}" type="slidenum">
              <a:rPr lang="en-US" smtClean="0"/>
              <a:pPr/>
              <a:t>12</a:t>
            </a:fld>
            <a:endParaRPr lang="en-US"/>
          </a:p>
        </p:txBody>
      </p:sp>
      <p:sp>
        <p:nvSpPr>
          <p:cNvPr id="5" name="TextBox 4">
            <a:extLst>
              <a:ext uri="{FF2B5EF4-FFF2-40B4-BE49-F238E27FC236}">
                <a16:creationId xmlns:a16="http://schemas.microsoft.com/office/drawing/2014/main" id="{062434DD-856A-4124-8A2C-9DA3D3976447}"/>
              </a:ext>
            </a:extLst>
          </p:cNvPr>
          <p:cNvSpPr txBox="1"/>
          <p:nvPr/>
        </p:nvSpPr>
        <p:spPr>
          <a:xfrm>
            <a:off x="742950" y="1114425"/>
            <a:ext cx="10841494" cy="369332"/>
          </a:xfrm>
          <a:prstGeom prst="rect">
            <a:avLst/>
          </a:prstGeom>
          <a:noFill/>
        </p:spPr>
        <p:txBody>
          <a:bodyPr wrap="none" rtlCol="0">
            <a:spAutoFit/>
          </a:bodyPr>
          <a:lstStyle/>
          <a:p>
            <a:r>
              <a:rPr lang="en-US" dirty="0"/>
              <a:t>The potential for loss, damage and destruction of an asset as a result of Threat exploiting a Vulnerability </a:t>
            </a:r>
            <a:endParaRPr lang="en-IN" dirty="0"/>
          </a:p>
        </p:txBody>
      </p:sp>
    </p:spTree>
    <p:extLst>
      <p:ext uri="{BB962C8B-B14F-4D97-AF65-F5344CB8AC3E}">
        <p14:creationId xmlns:p14="http://schemas.microsoft.com/office/powerpoint/2010/main" val="1940042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Policy- Prisma Cloud</a:t>
            </a:r>
          </a:p>
        </p:txBody>
      </p:sp>
      <p:sp>
        <p:nvSpPr>
          <p:cNvPr id="4" name="Slide Number Placeholder 3"/>
          <p:cNvSpPr>
            <a:spLocks noGrp="1"/>
          </p:cNvSpPr>
          <p:nvPr>
            <p:ph type="sldNum" sz="quarter" idx="12"/>
          </p:nvPr>
        </p:nvSpPr>
        <p:spPr/>
        <p:txBody>
          <a:bodyPr/>
          <a:lstStyle/>
          <a:p>
            <a:fld id="{D92B6165-2E63-41A3-8905-D7634EBC6D44}" type="slidenum">
              <a:rPr lang="en-US" smtClean="0"/>
              <a:pPr/>
              <a:t>13</a:t>
            </a:fld>
            <a:endParaRPr lang="en-US"/>
          </a:p>
        </p:txBody>
      </p:sp>
      <p:sp>
        <p:nvSpPr>
          <p:cNvPr id="5" name="TextBox 4">
            <a:extLst>
              <a:ext uri="{FF2B5EF4-FFF2-40B4-BE49-F238E27FC236}">
                <a16:creationId xmlns:a16="http://schemas.microsoft.com/office/drawing/2014/main" id="{062434DD-856A-4124-8A2C-9DA3D3976447}"/>
              </a:ext>
            </a:extLst>
          </p:cNvPr>
          <p:cNvSpPr txBox="1"/>
          <p:nvPr/>
        </p:nvSpPr>
        <p:spPr>
          <a:xfrm>
            <a:off x="742950" y="1114425"/>
            <a:ext cx="4698722" cy="2585323"/>
          </a:xfrm>
          <a:prstGeom prst="rect">
            <a:avLst/>
          </a:prstGeom>
          <a:noFill/>
        </p:spPr>
        <p:txBody>
          <a:bodyPr wrap="none" rtlCol="0">
            <a:spAutoFit/>
          </a:bodyPr>
          <a:lstStyle/>
          <a:p>
            <a:r>
              <a:rPr lang="en-US" dirty="0"/>
              <a:t>Prisma cloud has 4 types of Policy:</a:t>
            </a:r>
          </a:p>
          <a:p>
            <a:endParaRPr lang="en-US" dirty="0"/>
          </a:p>
          <a:p>
            <a:r>
              <a:rPr lang="en-US" dirty="0"/>
              <a:t>Config </a:t>
            </a:r>
          </a:p>
          <a:p>
            <a:r>
              <a:rPr lang="en-US" dirty="0"/>
              <a:t>Audit Event</a:t>
            </a:r>
          </a:p>
          <a:p>
            <a:r>
              <a:rPr lang="en-US" dirty="0"/>
              <a:t>Network </a:t>
            </a:r>
          </a:p>
          <a:p>
            <a:r>
              <a:rPr lang="en-US" dirty="0"/>
              <a:t>Anomaly</a:t>
            </a:r>
          </a:p>
          <a:p>
            <a:endParaRPr lang="en-US" dirty="0"/>
          </a:p>
          <a:p>
            <a:r>
              <a:rPr lang="en-US" dirty="0"/>
              <a:t>Policy is created in Disabled state by default</a:t>
            </a:r>
          </a:p>
          <a:p>
            <a:endParaRPr lang="en-IN" dirty="0"/>
          </a:p>
        </p:txBody>
      </p:sp>
    </p:spTree>
    <p:extLst>
      <p:ext uri="{BB962C8B-B14F-4D97-AF65-F5344CB8AC3E}">
        <p14:creationId xmlns:p14="http://schemas.microsoft.com/office/powerpoint/2010/main" val="3641503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Alert State- Prisma Cloud</a:t>
            </a:r>
          </a:p>
        </p:txBody>
      </p:sp>
      <p:sp>
        <p:nvSpPr>
          <p:cNvPr id="4" name="Slide Number Placeholder 3"/>
          <p:cNvSpPr>
            <a:spLocks noGrp="1"/>
          </p:cNvSpPr>
          <p:nvPr>
            <p:ph type="sldNum" sz="quarter" idx="12"/>
          </p:nvPr>
        </p:nvSpPr>
        <p:spPr/>
        <p:txBody>
          <a:bodyPr/>
          <a:lstStyle/>
          <a:p>
            <a:fld id="{D92B6165-2E63-41A3-8905-D7634EBC6D44}" type="slidenum">
              <a:rPr lang="en-US" smtClean="0"/>
              <a:pPr/>
              <a:t>14</a:t>
            </a:fld>
            <a:endParaRPr lang="en-US"/>
          </a:p>
        </p:txBody>
      </p:sp>
      <p:sp>
        <p:nvSpPr>
          <p:cNvPr id="5" name="TextBox 4">
            <a:extLst>
              <a:ext uri="{FF2B5EF4-FFF2-40B4-BE49-F238E27FC236}">
                <a16:creationId xmlns:a16="http://schemas.microsoft.com/office/drawing/2014/main" id="{062434DD-856A-4124-8A2C-9DA3D3976447}"/>
              </a:ext>
            </a:extLst>
          </p:cNvPr>
          <p:cNvSpPr txBox="1"/>
          <p:nvPr/>
        </p:nvSpPr>
        <p:spPr>
          <a:xfrm>
            <a:off x="742951" y="1114425"/>
            <a:ext cx="10786898" cy="3970318"/>
          </a:xfrm>
          <a:prstGeom prst="rect">
            <a:avLst/>
          </a:prstGeom>
          <a:noFill/>
        </p:spPr>
        <p:txBody>
          <a:bodyPr wrap="square" rtlCol="0">
            <a:spAutoFit/>
          </a:bodyPr>
          <a:lstStyle/>
          <a:p>
            <a:r>
              <a:rPr lang="en-US" dirty="0"/>
              <a:t>Prisma cloud has 4 types of Alert State:</a:t>
            </a:r>
          </a:p>
          <a:p>
            <a:endParaRPr lang="en-US" dirty="0"/>
          </a:p>
          <a:p>
            <a:r>
              <a:rPr lang="en-US" dirty="0"/>
              <a:t>Open</a:t>
            </a:r>
          </a:p>
          <a:p>
            <a:r>
              <a:rPr lang="en-US" dirty="0"/>
              <a:t>Snoozed</a:t>
            </a:r>
          </a:p>
          <a:p>
            <a:r>
              <a:rPr lang="en-US" dirty="0"/>
              <a:t>Dismissed</a:t>
            </a:r>
          </a:p>
          <a:p>
            <a:r>
              <a:rPr lang="en-US" dirty="0"/>
              <a:t>Resolved</a:t>
            </a:r>
          </a:p>
          <a:p>
            <a:endParaRPr lang="en-US" dirty="0"/>
          </a:p>
          <a:p>
            <a:endParaRPr lang="en-US" dirty="0"/>
          </a:p>
          <a:p>
            <a:r>
              <a:rPr lang="en-US" dirty="0"/>
              <a:t>An alert is an event tied to one or more policies that has been incorporated into an alert rule.</a:t>
            </a:r>
          </a:p>
          <a:p>
            <a:endParaRPr lang="en-US" dirty="0"/>
          </a:p>
          <a:p>
            <a:endParaRPr lang="en-US" dirty="0"/>
          </a:p>
          <a:p>
            <a:r>
              <a:rPr lang="en-US" dirty="0"/>
              <a:t>Anomaly alerts are not based on RQL but are based on machine learning. Anomaly alerts cannot be cloned or modified directly.</a:t>
            </a:r>
          </a:p>
          <a:p>
            <a:endParaRPr lang="en-IN" dirty="0"/>
          </a:p>
        </p:txBody>
      </p:sp>
    </p:spTree>
    <p:extLst>
      <p:ext uri="{BB962C8B-B14F-4D97-AF65-F5344CB8AC3E}">
        <p14:creationId xmlns:p14="http://schemas.microsoft.com/office/powerpoint/2010/main" val="1489351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74320" y="139057"/>
            <a:ext cx="11457432" cy="584775"/>
          </a:xfrm>
        </p:spPr>
        <p:txBody>
          <a:bodyPr/>
          <a:lstStyle/>
          <a:p>
            <a:r>
              <a:rPr lang="en-US" dirty="0"/>
              <a:t>Shared Responsibility Model</a:t>
            </a:r>
          </a:p>
        </p:txBody>
      </p:sp>
      <p:sp>
        <p:nvSpPr>
          <p:cNvPr id="4" name="Slide Number Placeholder 3"/>
          <p:cNvSpPr>
            <a:spLocks noGrp="1"/>
          </p:cNvSpPr>
          <p:nvPr>
            <p:ph type="sldNum" sz="quarter" idx="12"/>
          </p:nvPr>
        </p:nvSpPr>
        <p:spPr/>
        <p:txBody>
          <a:bodyPr/>
          <a:lstStyle/>
          <a:p>
            <a:fld id="{D92B6165-2E63-41A3-8905-D7634EBC6D44}" type="slidenum">
              <a:rPr lang="en-US" smtClean="0"/>
              <a:pPr/>
              <a:t>15</a:t>
            </a:fld>
            <a:endParaRPr lang="en-US"/>
          </a:p>
        </p:txBody>
      </p:sp>
      <p:sp>
        <p:nvSpPr>
          <p:cNvPr id="2" name="Rectangle 1">
            <a:extLst>
              <a:ext uri="{FF2B5EF4-FFF2-40B4-BE49-F238E27FC236}">
                <a16:creationId xmlns:a16="http://schemas.microsoft.com/office/drawing/2014/main" id="{D354BE2F-85C5-46E8-BC52-384280D53D7E}"/>
              </a:ext>
            </a:extLst>
          </p:cNvPr>
          <p:cNvSpPr/>
          <p:nvPr/>
        </p:nvSpPr>
        <p:spPr>
          <a:xfrm>
            <a:off x="4489173" y="833708"/>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Rectangle 5">
            <a:extLst>
              <a:ext uri="{FF2B5EF4-FFF2-40B4-BE49-F238E27FC236}">
                <a16:creationId xmlns:a16="http://schemas.microsoft.com/office/drawing/2014/main" id="{E9C15705-5C5E-4A2C-A7CB-5C96D28729B5}"/>
              </a:ext>
            </a:extLst>
          </p:cNvPr>
          <p:cNvSpPr/>
          <p:nvPr/>
        </p:nvSpPr>
        <p:spPr>
          <a:xfrm>
            <a:off x="5701579" y="5006438"/>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Rectangle 6">
            <a:extLst>
              <a:ext uri="{FF2B5EF4-FFF2-40B4-BE49-F238E27FC236}">
                <a16:creationId xmlns:a16="http://schemas.microsoft.com/office/drawing/2014/main" id="{350A71B8-6E03-4CEF-8A02-74843A61E6FF}"/>
              </a:ext>
            </a:extLst>
          </p:cNvPr>
          <p:cNvSpPr/>
          <p:nvPr/>
        </p:nvSpPr>
        <p:spPr>
          <a:xfrm>
            <a:off x="5701579" y="5840982"/>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Rectangle 7">
            <a:extLst>
              <a:ext uri="{FF2B5EF4-FFF2-40B4-BE49-F238E27FC236}">
                <a16:creationId xmlns:a16="http://schemas.microsoft.com/office/drawing/2014/main" id="{51DC91BF-ABD7-4A7D-B8A1-BC9385374463}"/>
              </a:ext>
            </a:extLst>
          </p:cNvPr>
          <p:cNvSpPr/>
          <p:nvPr/>
        </p:nvSpPr>
        <p:spPr>
          <a:xfrm>
            <a:off x="6965274" y="3329456"/>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Rectangle 8">
            <a:extLst>
              <a:ext uri="{FF2B5EF4-FFF2-40B4-BE49-F238E27FC236}">
                <a16:creationId xmlns:a16="http://schemas.microsoft.com/office/drawing/2014/main" id="{51BC6129-BC89-4861-A912-22E2F3A50CB4}"/>
              </a:ext>
            </a:extLst>
          </p:cNvPr>
          <p:cNvSpPr/>
          <p:nvPr/>
        </p:nvSpPr>
        <p:spPr>
          <a:xfrm>
            <a:off x="6965274" y="4993287"/>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Rectangle 9">
            <a:extLst>
              <a:ext uri="{FF2B5EF4-FFF2-40B4-BE49-F238E27FC236}">
                <a16:creationId xmlns:a16="http://schemas.microsoft.com/office/drawing/2014/main" id="{EEBD3A9F-71F1-41D1-B264-F77871328640}"/>
              </a:ext>
            </a:extLst>
          </p:cNvPr>
          <p:cNvSpPr/>
          <p:nvPr/>
        </p:nvSpPr>
        <p:spPr>
          <a:xfrm>
            <a:off x="5701579" y="1668254"/>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Rectangle 10">
            <a:extLst>
              <a:ext uri="{FF2B5EF4-FFF2-40B4-BE49-F238E27FC236}">
                <a16:creationId xmlns:a16="http://schemas.microsoft.com/office/drawing/2014/main" id="{A094002C-AE84-4ACD-899F-DFDC2434840E}"/>
              </a:ext>
            </a:extLst>
          </p:cNvPr>
          <p:cNvSpPr/>
          <p:nvPr/>
        </p:nvSpPr>
        <p:spPr>
          <a:xfrm>
            <a:off x="4489173" y="4165460"/>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 name="Rectangle 11">
            <a:extLst>
              <a:ext uri="{FF2B5EF4-FFF2-40B4-BE49-F238E27FC236}">
                <a16:creationId xmlns:a16="http://schemas.microsoft.com/office/drawing/2014/main" id="{7189599A-0B0A-468F-9278-EC9C2E8A14EE}"/>
              </a:ext>
            </a:extLst>
          </p:cNvPr>
          <p:cNvSpPr/>
          <p:nvPr/>
        </p:nvSpPr>
        <p:spPr>
          <a:xfrm>
            <a:off x="5701579" y="4171892"/>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3" name="Rectangle 12">
            <a:extLst>
              <a:ext uri="{FF2B5EF4-FFF2-40B4-BE49-F238E27FC236}">
                <a16:creationId xmlns:a16="http://schemas.microsoft.com/office/drawing/2014/main" id="{C40A1783-24CE-4BDD-9B99-423B5767149E}"/>
              </a:ext>
            </a:extLst>
          </p:cNvPr>
          <p:cNvSpPr/>
          <p:nvPr/>
        </p:nvSpPr>
        <p:spPr>
          <a:xfrm>
            <a:off x="4489173" y="5831336"/>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4" name="Rectangle 13">
            <a:extLst>
              <a:ext uri="{FF2B5EF4-FFF2-40B4-BE49-F238E27FC236}">
                <a16:creationId xmlns:a16="http://schemas.microsoft.com/office/drawing/2014/main" id="{E7606ED8-BC69-432A-A343-933F84F9C958}"/>
              </a:ext>
            </a:extLst>
          </p:cNvPr>
          <p:cNvSpPr/>
          <p:nvPr/>
        </p:nvSpPr>
        <p:spPr>
          <a:xfrm>
            <a:off x="6965274" y="4161372"/>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5" name="Rectangle 14">
            <a:extLst>
              <a:ext uri="{FF2B5EF4-FFF2-40B4-BE49-F238E27FC236}">
                <a16:creationId xmlns:a16="http://schemas.microsoft.com/office/drawing/2014/main" id="{5025C50B-BE99-49E0-9407-EA41A164BB80}"/>
              </a:ext>
            </a:extLst>
          </p:cNvPr>
          <p:cNvSpPr/>
          <p:nvPr/>
        </p:nvSpPr>
        <p:spPr>
          <a:xfrm>
            <a:off x="5701579" y="3337346"/>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6" name="Rectangle 15">
            <a:extLst>
              <a:ext uri="{FF2B5EF4-FFF2-40B4-BE49-F238E27FC236}">
                <a16:creationId xmlns:a16="http://schemas.microsoft.com/office/drawing/2014/main" id="{DF98D577-C3E8-43E6-BA69-711481E5872A}"/>
              </a:ext>
            </a:extLst>
          </p:cNvPr>
          <p:cNvSpPr/>
          <p:nvPr/>
        </p:nvSpPr>
        <p:spPr>
          <a:xfrm>
            <a:off x="5701579" y="2502800"/>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7" name="Rectangle 16">
            <a:extLst>
              <a:ext uri="{FF2B5EF4-FFF2-40B4-BE49-F238E27FC236}">
                <a16:creationId xmlns:a16="http://schemas.microsoft.com/office/drawing/2014/main" id="{C58A5323-E3A9-4D40-BEB3-52F04899E906}"/>
              </a:ext>
            </a:extLst>
          </p:cNvPr>
          <p:cNvSpPr/>
          <p:nvPr/>
        </p:nvSpPr>
        <p:spPr>
          <a:xfrm>
            <a:off x="4489173" y="3332522"/>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8" name="Rectangle 17">
            <a:extLst>
              <a:ext uri="{FF2B5EF4-FFF2-40B4-BE49-F238E27FC236}">
                <a16:creationId xmlns:a16="http://schemas.microsoft.com/office/drawing/2014/main" id="{2DCA18E9-309F-40B0-A6A1-F1C1EA4DD61A}"/>
              </a:ext>
            </a:extLst>
          </p:cNvPr>
          <p:cNvSpPr/>
          <p:nvPr/>
        </p:nvSpPr>
        <p:spPr>
          <a:xfrm>
            <a:off x="5701579" y="833708"/>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9" name="Rectangle 18">
            <a:extLst>
              <a:ext uri="{FF2B5EF4-FFF2-40B4-BE49-F238E27FC236}">
                <a16:creationId xmlns:a16="http://schemas.microsoft.com/office/drawing/2014/main" id="{74C6D2AD-A44F-47BC-AC20-DD9819CF7C95}"/>
              </a:ext>
            </a:extLst>
          </p:cNvPr>
          <p:cNvSpPr/>
          <p:nvPr/>
        </p:nvSpPr>
        <p:spPr>
          <a:xfrm>
            <a:off x="4489173" y="4998398"/>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0" name="Rectangle 19">
            <a:extLst>
              <a:ext uri="{FF2B5EF4-FFF2-40B4-BE49-F238E27FC236}">
                <a16:creationId xmlns:a16="http://schemas.microsoft.com/office/drawing/2014/main" id="{BD985C4D-556C-4221-ACA0-5D0408E2C2BA}"/>
              </a:ext>
            </a:extLst>
          </p:cNvPr>
          <p:cNvSpPr/>
          <p:nvPr/>
        </p:nvSpPr>
        <p:spPr>
          <a:xfrm>
            <a:off x="4489173" y="1666646"/>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1" name="Rectangle 20">
            <a:extLst>
              <a:ext uri="{FF2B5EF4-FFF2-40B4-BE49-F238E27FC236}">
                <a16:creationId xmlns:a16="http://schemas.microsoft.com/office/drawing/2014/main" id="{C5AE6BF0-83D1-4F49-9835-BFCF5A849D80}"/>
              </a:ext>
            </a:extLst>
          </p:cNvPr>
          <p:cNvSpPr/>
          <p:nvPr/>
        </p:nvSpPr>
        <p:spPr>
          <a:xfrm>
            <a:off x="4489173" y="2499584"/>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2" name="Rectangle 21">
            <a:extLst>
              <a:ext uri="{FF2B5EF4-FFF2-40B4-BE49-F238E27FC236}">
                <a16:creationId xmlns:a16="http://schemas.microsoft.com/office/drawing/2014/main" id="{2AF9BBAD-F82C-4EDB-BA6A-887F08C6601C}"/>
              </a:ext>
            </a:extLst>
          </p:cNvPr>
          <p:cNvSpPr/>
          <p:nvPr/>
        </p:nvSpPr>
        <p:spPr>
          <a:xfrm>
            <a:off x="6965274" y="2497540"/>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3" name="Rectangle 22">
            <a:extLst>
              <a:ext uri="{FF2B5EF4-FFF2-40B4-BE49-F238E27FC236}">
                <a16:creationId xmlns:a16="http://schemas.microsoft.com/office/drawing/2014/main" id="{6B9330D5-B821-4B85-90BE-2DE2F17221E0}"/>
              </a:ext>
            </a:extLst>
          </p:cNvPr>
          <p:cNvSpPr/>
          <p:nvPr/>
        </p:nvSpPr>
        <p:spPr>
          <a:xfrm>
            <a:off x="6965274" y="1665624"/>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4" name="Rectangle 23">
            <a:extLst>
              <a:ext uri="{FF2B5EF4-FFF2-40B4-BE49-F238E27FC236}">
                <a16:creationId xmlns:a16="http://schemas.microsoft.com/office/drawing/2014/main" id="{0411EB68-061C-4EFE-9811-0FB3CFD1F34F}"/>
              </a:ext>
            </a:extLst>
          </p:cNvPr>
          <p:cNvSpPr/>
          <p:nvPr/>
        </p:nvSpPr>
        <p:spPr>
          <a:xfrm>
            <a:off x="6965274" y="833708"/>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5" name="Rectangle 24">
            <a:extLst>
              <a:ext uri="{FF2B5EF4-FFF2-40B4-BE49-F238E27FC236}">
                <a16:creationId xmlns:a16="http://schemas.microsoft.com/office/drawing/2014/main" id="{E63F8700-FF19-446E-B64E-5723B904DC18}"/>
              </a:ext>
            </a:extLst>
          </p:cNvPr>
          <p:cNvSpPr/>
          <p:nvPr/>
        </p:nvSpPr>
        <p:spPr>
          <a:xfrm>
            <a:off x="6965274" y="5825201"/>
            <a:ext cx="824948" cy="6858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 name="TextBox 2">
            <a:extLst>
              <a:ext uri="{FF2B5EF4-FFF2-40B4-BE49-F238E27FC236}">
                <a16:creationId xmlns:a16="http://schemas.microsoft.com/office/drawing/2014/main" id="{A2A914D5-AF3F-4374-9440-F54CCAAE1CDC}"/>
              </a:ext>
            </a:extLst>
          </p:cNvPr>
          <p:cNvSpPr txBox="1"/>
          <p:nvPr/>
        </p:nvSpPr>
        <p:spPr>
          <a:xfrm>
            <a:off x="622300" y="990600"/>
            <a:ext cx="3788281" cy="369332"/>
          </a:xfrm>
          <a:prstGeom prst="rect">
            <a:avLst/>
          </a:prstGeom>
          <a:noFill/>
        </p:spPr>
        <p:txBody>
          <a:bodyPr wrap="none" rtlCol="0">
            <a:spAutoFit/>
          </a:bodyPr>
          <a:lstStyle/>
          <a:p>
            <a:r>
              <a:rPr lang="en-US" dirty="0"/>
              <a:t>Data Classification &amp; Accountability</a:t>
            </a:r>
            <a:endParaRPr lang="en-IN" dirty="0"/>
          </a:p>
        </p:txBody>
      </p:sp>
      <p:sp>
        <p:nvSpPr>
          <p:cNvPr id="27" name="TextBox 26">
            <a:extLst>
              <a:ext uri="{FF2B5EF4-FFF2-40B4-BE49-F238E27FC236}">
                <a16:creationId xmlns:a16="http://schemas.microsoft.com/office/drawing/2014/main" id="{8ED5D4B7-65AC-4CC6-974D-1FA97730E314}"/>
              </a:ext>
            </a:extLst>
          </p:cNvPr>
          <p:cNvSpPr txBox="1"/>
          <p:nvPr/>
        </p:nvSpPr>
        <p:spPr>
          <a:xfrm>
            <a:off x="622300" y="1813560"/>
            <a:ext cx="3134191" cy="369332"/>
          </a:xfrm>
          <a:prstGeom prst="rect">
            <a:avLst/>
          </a:prstGeom>
          <a:noFill/>
        </p:spPr>
        <p:txBody>
          <a:bodyPr wrap="none" rtlCol="0">
            <a:spAutoFit/>
          </a:bodyPr>
          <a:lstStyle/>
          <a:p>
            <a:r>
              <a:rPr lang="en-US" dirty="0"/>
              <a:t>Client &amp; endpoint protection</a:t>
            </a:r>
            <a:endParaRPr lang="en-IN" dirty="0"/>
          </a:p>
        </p:txBody>
      </p:sp>
      <p:sp>
        <p:nvSpPr>
          <p:cNvPr id="28" name="TextBox 27">
            <a:extLst>
              <a:ext uri="{FF2B5EF4-FFF2-40B4-BE49-F238E27FC236}">
                <a16:creationId xmlns:a16="http://schemas.microsoft.com/office/drawing/2014/main" id="{D5666B39-FA5A-4E7D-97E5-431B4AF32EFD}"/>
              </a:ext>
            </a:extLst>
          </p:cNvPr>
          <p:cNvSpPr txBox="1"/>
          <p:nvPr/>
        </p:nvSpPr>
        <p:spPr>
          <a:xfrm>
            <a:off x="622300" y="2636520"/>
            <a:ext cx="3339376" cy="369332"/>
          </a:xfrm>
          <a:prstGeom prst="rect">
            <a:avLst/>
          </a:prstGeom>
          <a:noFill/>
        </p:spPr>
        <p:txBody>
          <a:bodyPr wrap="none" rtlCol="0">
            <a:spAutoFit/>
          </a:bodyPr>
          <a:lstStyle/>
          <a:p>
            <a:r>
              <a:rPr lang="en-US" dirty="0"/>
              <a:t>Identity &amp; access management</a:t>
            </a:r>
            <a:endParaRPr lang="en-IN" dirty="0"/>
          </a:p>
        </p:txBody>
      </p:sp>
      <p:sp>
        <p:nvSpPr>
          <p:cNvPr id="29" name="TextBox 28">
            <a:extLst>
              <a:ext uri="{FF2B5EF4-FFF2-40B4-BE49-F238E27FC236}">
                <a16:creationId xmlns:a16="http://schemas.microsoft.com/office/drawing/2014/main" id="{2441D262-6325-4843-9096-DC2224489BEB}"/>
              </a:ext>
            </a:extLst>
          </p:cNvPr>
          <p:cNvSpPr txBox="1"/>
          <p:nvPr/>
        </p:nvSpPr>
        <p:spPr>
          <a:xfrm>
            <a:off x="622300" y="3459480"/>
            <a:ext cx="2723823" cy="369332"/>
          </a:xfrm>
          <a:prstGeom prst="rect">
            <a:avLst/>
          </a:prstGeom>
          <a:noFill/>
        </p:spPr>
        <p:txBody>
          <a:bodyPr wrap="none" rtlCol="0">
            <a:spAutoFit/>
          </a:bodyPr>
          <a:lstStyle/>
          <a:p>
            <a:r>
              <a:rPr lang="en-US" dirty="0"/>
              <a:t>Application level controls</a:t>
            </a:r>
            <a:endParaRPr lang="en-IN" dirty="0"/>
          </a:p>
        </p:txBody>
      </p:sp>
      <p:sp>
        <p:nvSpPr>
          <p:cNvPr id="30" name="TextBox 29">
            <a:extLst>
              <a:ext uri="{FF2B5EF4-FFF2-40B4-BE49-F238E27FC236}">
                <a16:creationId xmlns:a16="http://schemas.microsoft.com/office/drawing/2014/main" id="{85454478-346B-44E5-9A9A-1AD08D5F1DEB}"/>
              </a:ext>
            </a:extLst>
          </p:cNvPr>
          <p:cNvSpPr txBox="1"/>
          <p:nvPr/>
        </p:nvSpPr>
        <p:spPr>
          <a:xfrm>
            <a:off x="622300" y="4282440"/>
            <a:ext cx="1903085" cy="369332"/>
          </a:xfrm>
          <a:prstGeom prst="rect">
            <a:avLst/>
          </a:prstGeom>
          <a:noFill/>
        </p:spPr>
        <p:txBody>
          <a:bodyPr wrap="none" rtlCol="0">
            <a:spAutoFit/>
          </a:bodyPr>
          <a:lstStyle/>
          <a:p>
            <a:r>
              <a:rPr lang="en-US" dirty="0"/>
              <a:t>Network controls</a:t>
            </a:r>
            <a:endParaRPr lang="en-IN" dirty="0"/>
          </a:p>
        </p:txBody>
      </p:sp>
      <p:sp>
        <p:nvSpPr>
          <p:cNvPr id="31" name="TextBox 30">
            <a:extLst>
              <a:ext uri="{FF2B5EF4-FFF2-40B4-BE49-F238E27FC236}">
                <a16:creationId xmlns:a16="http://schemas.microsoft.com/office/drawing/2014/main" id="{0F998DE5-94ED-4B81-9788-17E789001ED1}"/>
              </a:ext>
            </a:extLst>
          </p:cNvPr>
          <p:cNvSpPr txBox="1"/>
          <p:nvPr/>
        </p:nvSpPr>
        <p:spPr>
          <a:xfrm>
            <a:off x="622300" y="5105400"/>
            <a:ext cx="2069797" cy="369332"/>
          </a:xfrm>
          <a:prstGeom prst="rect">
            <a:avLst/>
          </a:prstGeom>
          <a:noFill/>
        </p:spPr>
        <p:txBody>
          <a:bodyPr wrap="none" rtlCol="0">
            <a:spAutoFit/>
          </a:bodyPr>
          <a:lstStyle/>
          <a:p>
            <a:r>
              <a:rPr lang="en-US" dirty="0"/>
              <a:t>Host infrastructure</a:t>
            </a:r>
            <a:endParaRPr lang="en-IN" dirty="0"/>
          </a:p>
        </p:txBody>
      </p:sp>
      <p:sp>
        <p:nvSpPr>
          <p:cNvPr id="32" name="TextBox 31">
            <a:extLst>
              <a:ext uri="{FF2B5EF4-FFF2-40B4-BE49-F238E27FC236}">
                <a16:creationId xmlns:a16="http://schemas.microsoft.com/office/drawing/2014/main" id="{AC21ACA6-E3E6-41BA-85B5-AC336B1C38A8}"/>
              </a:ext>
            </a:extLst>
          </p:cNvPr>
          <p:cNvSpPr txBox="1"/>
          <p:nvPr/>
        </p:nvSpPr>
        <p:spPr>
          <a:xfrm>
            <a:off x="622300" y="5928360"/>
            <a:ext cx="1903085" cy="369332"/>
          </a:xfrm>
          <a:prstGeom prst="rect">
            <a:avLst/>
          </a:prstGeom>
          <a:noFill/>
        </p:spPr>
        <p:txBody>
          <a:bodyPr wrap="none" rtlCol="0">
            <a:spAutoFit/>
          </a:bodyPr>
          <a:lstStyle/>
          <a:p>
            <a:r>
              <a:rPr lang="en-US" dirty="0"/>
              <a:t>Physical security</a:t>
            </a:r>
            <a:endParaRPr lang="en-IN" dirty="0"/>
          </a:p>
        </p:txBody>
      </p:sp>
    </p:spTree>
    <p:extLst>
      <p:ext uri="{BB962C8B-B14F-4D97-AF65-F5344CB8AC3E}">
        <p14:creationId xmlns:p14="http://schemas.microsoft.com/office/powerpoint/2010/main" val="2443280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Antimalware</a:t>
            </a:r>
          </a:p>
        </p:txBody>
      </p:sp>
      <p:sp>
        <p:nvSpPr>
          <p:cNvPr id="4" name="Slide Number Placeholder 3"/>
          <p:cNvSpPr>
            <a:spLocks noGrp="1"/>
          </p:cNvSpPr>
          <p:nvPr>
            <p:ph type="sldNum" sz="quarter" idx="12"/>
          </p:nvPr>
        </p:nvSpPr>
        <p:spPr/>
        <p:txBody>
          <a:bodyPr/>
          <a:lstStyle/>
          <a:p>
            <a:fld id="{D92B6165-2E63-41A3-8905-D7634EBC6D44}" type="slidenum">
              <a:rPr lang="en-US" smtClean="0"/>
              <a:pPr/>
              <a:t>16</a:t>
            </a:fld>
            <a:endParaRPr lang="en-US"/>
          </a:p>
        </p:txBody>
      </p:sp>
      <p:sp>
        <p:nvSpPr>
          <p:cNvPr id="5" name="TextBox 4">
            <a:extLst>
              <a:ext uri="{FF2B5EF4-FFF2-40B4-BE49-F238E27FC236}">
                <a16:creationId xmlns:a16="http://schemas.microsoft.com/office/drawing/2014/main" id="{062434DD-856A-4124-8A2C-9DA3D3976447}"/>
              </a:ext>
            </a:extLst>
          </p:cNvPr>
          <p:cNvSpPr txBox="1"/>
          <p:nvPr/>
        </p:nvSpPr>
        <p:spPr>
          <a:xfrm>
            <a:off x="742950" y="1114425"/>
            <a:ext cx="966931" cy="369332"/>
          </a:xfrm>
          <a:prstGeom prst="rect">
            <a:avLst/>
          </a:prstGeom>
          <a:noFill/>
        </p:spPr>
        <p:txBody>
          <a:bodyPr wrap="none" rtlCol="0">
            <a:spAutoFit/>
          </a:bodyPr>
          <a:lstStyle/>
          <a:p>
            <a:r>
              <a:rPr lang="en-US" dirty="0"/>
              <a:t>The pot</a:t>
            </a:r>
            <a:endParaRPr lang="en-IN" dirty="0"/>
          </a:p>
        </p:txBody>
      </p:sp>
    </p:spTree>
    <p:extLst>
      <p:ext uri="{BB962C8B-B14F-4D97-AF65-F5344CB8AC3E}">
        <p14:creationId xmlns:p14="http://schemas.microsoft.com/office/powerpoint/2010/main" val="4282164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AWS Security Hub</a:t>
            </a:r>
          </a:p>
        </p:txBody>
      </p:sp>
      <p:sp>
        <p:nvSpPr>
          <p:cNvPr id="4" name="Slide Number Placeholder 3"/>
          <p:cNvSpPr>
            <a:spLocks noGrp="1"/>
          </p:cNvSpPr>
          <p:nvPr>
            <p:ph type="sldNum" sz="quarter" idx="12"/>
          </p:nvPr>
        </p:nvSpPr>
        <p:spPr/>
        <p:txBody>
          <a:bodyPr/>
          <a:lstStyle/>
          <a:p>
            <a:fld id="{D92B6165-2E63-41A3-8905-D7634EBC6D44}" type="slidenum">
              <a:rPr lang="en-US" smtClean="0"/>
              <a:pPr/>
              <a:t>17</a:t>
            </a:fld>
            <a:endParaRPr lang="en-US"/>
          </a:p>
        </p:txBody>
      </p:sp>
      <p:sp>
        <p:nvSpPr>
          <p:cNvPr id="5" name="TextBox 4">
            <a:extLst>
              <a:ext uri="{FF2B5EF4-FFF2-40B4-BE49-F238E27FC236}">
                <a16:creationId xmlns:a16="http://schemas.microsoft.com/office/drawing/2014/main" id="{062434DD-856A-4124-8A2C-9DA3D3976447}"/>
              </a:ext>
            </a:extLst>
          </p:cNvPr>
          <p:cNvSpPr txBox="1"/>
          <p:nvPr/>
        </p:nvSpPr>
        <p:spPr>
          <a:xfrm>
            <a:off x="742950" y="1114425"/>
            <a:ext cx="11260628" cy="4801314"/>
          </a:xfrm>
          <a:prstGeom prst="rect">
            <a:avLst/>
          </a:prstGeom>
          <a:noFill/>
        </p:spPr>
        <p:txBody>
          <a:bodyPr wrap="square" rtlCol="0">
            <a:spAutoFit/>
          </a:bodyPr>
          <a:lstStyle/>
          <a:p>
            <a:r>
              <a:rPr lang="en-US" dirty="0"/>
              <a:t>AWS Security Hub gives you a comprehensive view of your security alerts and security posture across your AWS accounts.</a:t>
            </a:r>
          </a:p>
          <a:p>
            <a:endParaRPr lang="en-US" dirty="0"/>
          </a:p>
          <a:p>
            <a:r>
              <a:rPr lang="en-US" dirty="0"/>
              <a:t>With Security Hub, you now have a single place that aggregates, organizes, and prioritizes your security alerts, or findings, from multiple AWS services, such as Amazon </a:t>
            </a:r>
            <a:r>
              <a:rPr lang="en-US" dirty="0" err="1"/>
              <a:t>GuardDuty</a:t>
            </a:r>
            <a:r>
              <a:rPr lang="en-US" dirty="0"/>
              <a:t>, Amazon Inspector, Amazon Macie, AWS Identity and Access Management (IAM) Access Analyzer, AWS Systems Manager, and AWS Firewall Manager, as well as from AWS Partner Network (APN) solutions.</a:t>
            </a:r>
          </a:p>
          <a:p>
            <a:endParaRPr lang="en-US" dirty="0"/>
          </a:p>
          <a:p>
            <a:r>
              <a:rPr lang="en-US" dirty="0"/>
              <a:t>AWS Security Hub continuously monitors your environment using automated security checks based on the AWS best practices and industry standards that your organization follows.</a:t>
            </a:r>
          </a:p>
          <a:p>
            <a:endParaRPr lang="en-US" dirty="0"/>
          </a:p>
          <a:p>
            <a:r>
              <a:rPr lang="en-US" dirty="0"/>
              <a:t>You can also take action on these security findings by investigating them in Amazon Detective or by using Amazon CloudWatch Event rules to send the findings to ticketing, chat, Security Information and Event Management (SIEM), Security Orchestration Automation and Response (SOAR), and incident management tools or to custom remediation playbooks. Get started with AWS Security Hub in just a few clicks in the Management Console and once enabled, Security Hub will begin aggregating and prioritizing findings and conducting security checks.</a:t>
            </a:r>
            <a:endParaRPr lang="en-IN" dirty="0"/>
          </a:p>
        </p:txBody>
      </p:sp>
    </p:spTree>
    <p:extLst>
      <p:ext uri="{BB962C8B-B14F-4D97-AF65-F5344CB8AC3E}">
        <p14:creationId xmlns:p14="http://schemas.microsoft.com/office/powerpoint/2010/main" val="555873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AWS Guard Duty (cost) </a:t>
            </a:r>
          </a:p>
        </p:txBody>
      </p:sp>
      <p:sp>
        <p:nvSpPr>
          <p:cNvPr id="4" name="Slide Number Placeholder 3"/>
          <p:cNvSpPr>
            <a:spLocks noGrp="1"/>
          </p:cNvSpPr>
          <p:nvPr>
            <p:ph type="sldNum" sz="quarter" idx="12"/>
          </p:nvPr>
        </p:nvSpPr>
        <p:spPr/>
        <p:txBody>
          <a:bodyPr/>
          <a:lstStyle/>
          <a:p>
            <a:fld id="{D92B6165-2E63-41A3-8905-D7634EBC6D44}" type="slidenum">
              <a:rPr lang="en-US" smtClean="0"/>
              <a:pPr/>
              <a:t>18</a:t>
            </a:fld>
            <a:endParaRPr lang="en-US"/>
          </a:p>
        </p:txBody>
      </p:sp>
      <p:pic>
        <p:nvPicPr>
          <p:cNvPr id="2" name="Picture 1">
            <a:extLst>
              <a:ext uri="{FF2B5EF4-FFF2-40B4-BE49-F238E27FC236}">
                <a16:creationId xmlns:a16="http://schemas.microsoft.com/office/drawing/2014/main" id="{C2132AC3-BB53-47BC-84F7-572D04C4EB17}"/>
              </a:ext>
            </a:extLst>
          </p:cNvPr>
          <p:cNvPicPr>
            <a:picLocks noChangeAspect="1"/>
          </p:cNvPicPr>
          <p:nvPr/>
        </p:nvPicPr>
        <p:blipFill>
          <a:blip r:embed="rId3"/>
          <a:stretch>
            <a:fillRect/>
          </a:stretch>
        </p:blipFill>
        <p:spPr>
          <a:xfrm>
            <a:off x="552450" y="1665013"/>
            <a:ext cx="9498778" cy="4553354"/>
          </a:xfrm>
          <a:prstGeom prst="rect">
            <a:avLst/>
          </a:prstGeom>
        </p:spPr>
      </p:pic>
      <p:sp>
        <p:nvSpPr>
          <p:cNvPr id="3" name="TextBox 2">
            <a:extLst>
              <a:ext uri="{FF2B5EF4-FFF2-40B4-BE49-F238E27FC236}">
                <a16:creationId xmlns:a16="http://schemas.microsoft.com/office/drawing/2014/main" id="{0D0C6F2D-210B-4666-8AAD-C9732F521482}"/>
              </a:ext>
            </a:extLst>
          </p:cNvPr>
          <p:cNvSpPr txBox="1"/>
          <p:nvPr/>
        </p:nvSpPr>
        <p:spPr>
          <a:xfrm>
            <a:off x="742950" y="1114425"/>
            <a:ext cx="4232890" cy="369332"/>
          </a:xfrm>
          <a:prstGeom prst="rect">
            <a:avLst/>
          </a:prstGeom>
          <a:noFill/>
        </p:spPr>
        <p:txBody>
          <a:bodyPr wrap="none" rtlCol="0">
            <a:spAutoFit/>
          </a:bodyPr>
          <a:lstStyle/>
          <a:p>
            <a:r>
              <a:rPr lang="en-US" dirty="0"/>
              <a:t>Price in each region would be different. </a:t>
            </a:r>
            <a:endParaRPr lang="en-IN" dirty="0"/>
          </a:p>
        </p:txBody>
      </p:sp>
    </p:spTree>
    <p:extLst>
      <p:ext uri="{BB962C8B-B14F-4D97-AF65-F5344CB8AC3E}">
        <p14:creationId xmlns:p14="http://schemas.microsoft.com/office/powerpoint/2010/main" val="2073121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AWS CloudWatch (Cost Calculation) – Free Tier </a:t>
            </a:r>
          </a:p>
        </p:txBody>
      </p:sp>
      <p:sp>
        <p:nvSpPr>
          <p:cNvPr id="4" name="Slide Number Placeholder 3"/>
          <p:cNvSpPr>
            <a:spLocks noGrp="1"/>
          </p:cNvSpPr>
          <p:nvPr>
            <p:ph type="sldNum" sz="quarter" idx="12"/>
          </p:nvPr>
        </p:nvSpPr>
        <p:spPr/>
        <p:txBody>
          <a:bodyPr/>
          <a:lstStyle/>
          <a:p>
            <a:fld id="{D92B6165-2E63-41A3-8905-D7634EBC6D44}" type="slidenum">
              <a:rPr lang="en-US" smtClean="0"/>
              <a:pPr/>
              <a:t>19</a:t>
            </a:fld>
            <a:endParaRPr lang="en-US"/>
          </a:p>
        </p:txBody>
      </p:sp>
      <p:sp>
        <p:nvSpPr>
          <p:cNvPr id="6" name="TextBox 5">
            <a:extLst>
              <a:ext uri="{FF2B5EF4-FFF2-40B4-BE49-F238E27FC236}">
                <a16:creationId xmlns:a16="http://schemas.microsoft.com/office/drawing/2014/main" id="{909510EF-AA83-42C6-9DCD-6164783CB53C}"/>
              </a:ext>
            </a:extLst>
          </p:cNvPr>
          <p:cNvSpPr txBox="1"/>
          <p:nvPr/>
        </p:nvSpPr>
        <p:spPr>
          <a:xfrm>
            <a:off x="485775" y="1209675"/>
            <a:ext cx="8658225" cy="738664"/>
          </a:xfrm>
          <a:prstGeom prst="rect">
            <a:avLst/>
          </a:prstGeom>
          <a:noFill/>
        </p:spPr>
        <p:txBody>
          <a:bodyPr wrap="square">
            <a:spAutoFit/>
          </a:bodyPr>
          <a:lstStyle/>
          <a:p>
            <a:r>
              <a:rPr lang="en-IN" sz="2400" dirty="0"/>
              <a:t>No up front or minimum fee</a:t>
            </a:r>
          </a:p>
          <a:p>
            <a:pPr marL="742950" lvl="1" indent="-285750">
              <a:buFont typeface="Arial" panose="020B0604020202020204" pitchFamily="34" charset="0"/>
              <a:buChar char="•"/>
            </a:pPr>
            <a:r>
              <a:rPr lang="en-IN" dirty="0"/>
              <a:t>Pay what you use</a:t>
            </a:r>
          </a:p>
        </p:txBody>
      </p:sp>
      <p:pic>
        <p:nvPicPr>
          <p:cNvPr id="3" name="Picture 2" descr="Graphical user interface, text, application, email&#10;&#10;Description automatically generated">
            <a:extLst>
              <a:ext uri="{FF2B5EF4-FFF2-40B4-BE49-F238E27FC236}">
                <a16:creationId xmlns:a16="http://schemas.microsoft.com/office/drawing/2014/main" id="{832507E6-AAF9-4FEB-BB34-BA30EDB3BC51}"/>
              </a:ext>
            </a:extLst>
          </p:cNvPr>
          <p:cNvPicPr>
            <a:picLocks noChangeAspect="1"/>
          </p:cNvPicPr>
          <p:nvPr/>
        </p:nvPicPr>
        <p:blipFill>
          <a:blip r:embed="rId3"/>
          <a:stretch>
            <a:fillRect/>
          </a:stretch>
        </p:blipFill>
        <p:spPr>
          <a:xfrm>
            <a:off x="1048183" y="1972581"/>
            <a:ext cx="10073409" cy="4855936"/>
          </a:xfrm>
          <a:prstGeom prst="rect">
            <a:avLst/>
          </a:prstGeom>
        </p:spPr>
      </p:pic>
    </p:spTree>
    <p:extLst>
      <p:ext uri="{BB962C8B-B14F-4D97-AF65-F5344CB8AC3E}">
        <p14:creationId xmlns:p14="http://schemas.microsoft.com/office/powerpoint/2010/main" val="454876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AWS Guard Duty </a:t>
            </a:r>
          </a:p>
        </p:txBody>
      </p:sp>
      <p:sp>
        <p:nvSpPr>
          <p:cNvPr id="4" name="Slide Number Placeholder 3"/>
          <p:cNvSpPr>
            <a:spLocks noGrp="1"/>
          </p:cNvSpPr>
          <p:nvPr>
            <p:ph type="sldNum" sz="quarter" idx="12"/>
          </p:nvPr>
        </p:nvSpPr>
        <p:spPr/>
        <p:txBody>
          <a:bodyPr/>
          <a:lstStyle/>
          <a:p>
            <a:fld id="{D92B6165-2E63-41A3-8905-D7634EBC6D44}" type="slidenum">
              <a:rPr lang="en-US" smtClean="0"/>
              <a:pPr/>
              <a:t>2</a:t>
            </a:fld>
            <a:endParaRPr lang="en-US"/>
          </a:p>
        </p:txBody>
      </p:sp>
      <p:pic>
        <p:nvPicPr>
          <p:cNvPr id="1026" name="Picture 2" descr="VPC Endpoints - Gateway vs Interface, VPC Peering and VPC Flow Logs - AWS  Certification Cheat Sheet – in28minutes Cloud">
            <a:extLst>
              <a:ext uri="{FF2B5EF4-FFF2-40B4-BE49-F238E27FC236}">
                <a16:creationId xmlns:a16="http://schemas.microsoft.com/office/drawing/2014/main" id="{2A52EB4F-D265-45A5-8D2F-5C4FB3DA8A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669" y="1316110"/>
            <a:ext cx="1933575" cy="18097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ront your Elastigroup-based web applications with Route53 - News &amp;amp; Product  Updates from Spot by NetApp">
            <a:extLst>
              <a:ext uri="{FF2B5EF4-FFF2-40B4-BE49-F238E27FC236}">
                <a16:creationId xmlns:a16="http://schemas.microsoft.com/office/drawing/2014/main" id="{944A16FD-27DA-44B2-8779-4183DF108F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9993" y="1372243"/>
            <a:ext cx="1714500" cy="118643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D8B10FF-784B-463C-913E-541BFEE7096F}"/>
              </a:ext>
            </a:extLst>
          </p:cNvPr>
          <p:cNvSpPr txBox="1"/>
          <p:nvPr/>
        </p:nvSpPr>
        <p:spPr>
          <a:xfrm>
            <a:off x="4785033" y="2756528"/>
            <a:ext cx="1933575" cy="369332"/>
          </a:xfrm>
          <a:prstGeom prst="rect">
            <a:avLst/>
          </a:prstGeom>
          <a:noFill/>
        </p:spPr>
        <p:txBody>
          <a:bodyPr wrap="square" rtlCol="0">
            <a:spAutoFit/>
          </a:bodyPr>
          <a:lstStyle/>
          <a:p>
            <a:r>
              <a:rPr lang="en-US" dirty="0">
                <a:solidFill>
                  <a:schemeClr val="tx2"/>
                </a:solidFill>
              </a:rPr>
              <a:t>AWS DNS logs </a:t>
            </a:r>
          </a:p>
        </p:txBody>
      </p:sp>
      <p:pic>
        <p:nvPicPr>
          <p:cNvPr id="1032" name="Picture 8" descr="Securing AWS S3 uploads using presigned URLs | by Aidan Hallett | Medium">
            <a:extLst>
              <a:ext uri="{FF2B5EF4-FFF2-40B4-BE49-F238E27FC236}">
                <a16:creationId xmlns:a16="http://schemas.microsoft.com/office/drawing/2014/main" id="{7711E7FE-F9BE-4CBF-B3AB-7073DE74FE0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82885" y="890647"/>
            <a:ext cx="931177" cy="69838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AWS IAM Exploitation - Security Risk Advisors">
            <a:extLst>
              <a:ext uri="{FF2B5EF4-FFF2-40B4-BE49-F238E27FC236}">
                <a16:creationId xmlns:a16="http://schemas.microsoft.com/office/drawing/2014/main" id="{6A5C83B4-0892-48BA-AB3D-C740417B421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89233" y="872385"/>
            <a:ext cx="1714501" cy="96460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Amazon (AWS) EC2 Instance: Benefits &amp;amp; How it Works?">
            <a:extLst>
              <a:ext uri="{FF2B5EF4-FFF2-40B4-BE49-F238E27FC236}">
                <a16:creationId xmlns:a16="http://schemas.microsoft.com/office/drawing/2014/main" id="{998E77BE-3EC1-4B40-9129-3084421EC86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72935" y="287610"/>
            <a:ext cx="1609826" cy="10285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WS CloudTrail - Coralogix">
            <a:extLst>
              <a:ext uri="{FF2B5EF4-FFF2-40B4-BE49-F238E27FC236}">
                <a16:creationId xmlns:a16="http://schemas.microsoft.com/office/drawing/2014/main" id="{A3352166-82B7-46D7-AEC6-759DB809700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63348" y="1212527"/>
            <a:ext cx="3429000" cy="219075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D3A3D1A4-0972-4082-A5C9-63BD8D27D87A}"/>
              </a:ext>
            </a:extLst>
          </p:cNvPr>
          <p:cNvSpPr/>
          <p:nvPr/>
        </p:nvSpPr>
        <p:spPr>
          <a:xfrm>
            <a:off x="101528" y="5616283"/>
            <a:ext cx="8544348" cy="307777"/>
          </a:xfrm>
          <a:prstGeom prst="rect">
            <a:avLst/>
          </a:prstGeom>
        </p:spPr>
        <p:txBody>
          <a:bodyPr wrap="square">
            <a:spAutoFit/>
          </a:bodyPr>
          <a:lstStyle/>
          <a:p>
            <a:r>
              <a:rPr lang="en-US" sz="1400" dirty="0"/>
              <a:t>https://docs.aws.amazon.com/guardduty/latest/ug/guardduty_data-sources.html</a:t>
            </a:r>
          </a:p>
        </p:txBody>
      </p:sp>
    </p:spTree>
    <p:extLst>
      <p:ext uri="{BB962C8B-B14F-4D97-AF65-F5344CB8AC3E}">
        <p14:creationId xmlns:p14="http://schemas.microsoft.com/office/powerpoint/2010/main" val="734993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AWS CloudWatch (Cost) – Paid Tier </a:t>
            </a:r>
          </a:p>
        </p:txBody>
      </p:sp>
      <p:sp>
        <p:nvSpPr>
          <p:cNvPr id="4" name="Slide Number Placeholder 3"/>
          <p:cNvSpPr>
            <a:spLocks noGrp="1"/>
          </p:cNvSpPr>
          <p:nvPr>
            <p:ph type="sldNum" sz="quarter" idx="12"/>
          </p:nvPr>
        </p:nvSpPr>
        <p:spPr/>
        <p:txBody>
          <a:bodyPr/>
          <a:lstStyle/>
          <a:p>
            <a:fld id="{D92B6165-2E63-41A3-8905-D7634EBC6D44}" type="slidenum">
              <a:rPr lang="en-US" smtClean="0"/>
              <a:pPr/>
              <a:t>20</a:t>
            </a:fld>
            <a:endParaRPr lang="en-US"/>
          </a:p>
        </p:txBody>
      </p:sp>
      <p:sp>
        <p:nvSpPr>
          <p:cNvPr id="6" name="TextBox 5">
            <a:extLst>
              <a:ext uri="{FF2B5EF4-FFF2-40B4-BE49-F238E27FC236}">
                <a16:creationId xmlns:a16="http://schemas.microsoft.com/office/drawing/2014/main" id="{909510EF-AA83-42C6-9DCD-6164783CB53C}"/>
              </a:ext>
            </a:extLst>
          </p:cNvPr>
          <p:cNvSpPr txBox="1"/>
          <p:nvPr/>
        </p:nvSpPr>
        <p:spPr>
          <a:xfrm>
            <a:off x="485775" y="914400"/>
            <a:ext cx="8658225" cy="1015663"/>
          </a:xfrm>
          <a:prstGeom prst="rect">
            <a:avLst/>
          </a:prstGeom>
          <a:noFill/>
        </p:spPr>
        <p:txBody>
          <a:bodyPr wrap="square">
            <a:spAutoFit/>
          </a:bodyPr>
          <a:lstStyle/>
          <a:p>
            <a:r>
              <a:rPr lang="en-IN" sz="2400" dirty="0"/>
              <a:t>No up front or minimum fee</a:t>
            </a:r>
          </a:p>
          <a:p>
            <a:pPr marL="742950" lvl="1" indent="-285750">
              <a:buFont typeface="Arial" panose="020B0604020202020204" pitchFamily="34" charset="0"/>
              <a:buChar char="•"/>
            </a:pPr>
            <a:r>
              <a:rPr lang="en-IN" dirty="0"/>
              <a:t>Pay what you use</a:t>
            </a:r>
          </a:p>
          <a:p>
            <a:pPr marL="742950" lvl="1" indent="-285750">
              <a:buFont typeface="Arial" panose="020B0604020202020204" pitchFamily="34" charset="0"/>
              <a:buChar char="•"/>
            </a:pPr>
            <a:r>
              <a:rPr lang="en-IN" dirty="0"/>
              <a:t>Billing at the end of the month</a:t>
            </a:r>
          </a:p>
        </p:txBody>
      </p:sp>
      <p:sp>
        <p:nvSpPr>
          <p:cNvPr id="7" name="TextBox 6">
            <a:extLst>
              <a:ext uri="{FF2B5EF4-FFF2-40B4-BE49-F238E27FC236}">
                <a16:creationId xmlns:a16="http://schemas.microsoft.com/office/drawing/2014/main" id="{9C547F67-BB20-4E9C-8897-622A9A2A39BC}"/>
              </a:ext>
            </a:extLst>
          </p:cNvPr>
          <p:cNvSpPr txBox="1"/>
          <p:nvPr/>
        </p:nvSpPr>
        <p:spPr>
          <a:xfrm>
            <a:off x="5105400" y="1238935"/>
            <a:ext cx="7734300" cy="369332"/>
          </a:xfrm>
          <a:prstGeom prst="rect">
            <a:avLst/>
          </a:prstGeom>
          <a:noFill/>
        </p:spPr>
        <p:txBody>
          <a:bodyPr wrap="square">
            <a:spAutoFit/>
          </a:bodyPr>
          <a:lstStyle/>
          <a:p>
            <a:r>
              <a:rPr lang="en-US" dirty="0">
                <a:hlinkClick r:id="rId3"/>
              </a:rPr>
              <a:t>Amazon CloudWatch Pricing – Amazon Web Services (AWS)</a:t>
            </a:r>
            <a:endParaRPr lang="en-IN" dirty="0"/>
          </a:p>
        </p:txBody>
      </p:sp>
      <p:sp>
        <p:nvSpPr>
          <p:cNvPr id="9" name="TextBox 8">
            <a:extLst>
              <a:ext uri="{FF2B5EF4-FFF2-40B4-BE49-F238E27FC236}">
                <a16:creationId xmlns:a16="http://schemas.microsoft.com/office/drawing/2014/main" id="{866C2872-2557-4A28-AF45-B25F0B932570}"/>
              </a:ext>
            </a:extLst>
          </p:cNvPr>
          <p:cNvSpPr txBox="1"/>
          <p:nvPr/>
        </p:nvSpPr>
        <p:spPr>
          <a:xfrm>
            <a:off x="609600" y="2254598"/>
            <a:ext cx="11304905" cy="12957393"/>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16191F"/>
                </a:solidFill>
                <a:effectLst/>
                <a:latin typeface="Amazon Ember"/>
              </a:rPr>
              <a:t>Metrics</a:t>
            </a:r>
          </a:p>
          <a:p>
            <a:pPr marL="742950" lvl="1" indent="-285750">
              <a:buFont typeface="Arial" panose="020B0604020202020204" pitchFamily="34" charset="0"/>
              <a:buChar char="•"/>
            </a:pPr>
            <a:r>
              <a:rPr lang="en-US" sz="1400" b="0" i="0" dirty="0">
                <a:solidFill>
                  <a:srgbClr val="16191F"/>
                </a:solidFill>
                <a:effectLst/>
                <a:latin typeface="Amazon Ember"/>
              </a:rPr>
              <a:t>Number of Metrics (includes detailed and custom metrics)</a:t>
            </a:r>
          </a:p>
          <a:p>
            <a:pPr marL="285750" indent="-285750">
              <a:buFont typeface="Arial" panose="020B0604020202020204" pitchFamily="34" charset="0"/>
              <a:buChar char="•"/>
            </a:pPr>
            <a:r>
              <a:rPr lang="en-US" dirty="0">
                <a:solidFill>
                  <a:srgbClr val="16191F"/>
                </a:solidFill>
                <a:latin typeface="Amazon Ember"/>
              </a:rPr>
              <a:t>APIs</a:t>
            </a:r>
          </a:p>
          <a:p>
            <a:pPr marL="742950" lvl="1" indent="-285750">
              <a:buFont typeface="Arial" panose="020B0604020202020204" pitchFamily="34" charset="0"/>
              <a:buChar char="•"/>
            </a:pPr>
            <a:r>
              <a:rPr lang="en-US" sz="1400" dirty="0" err="1">
                <a:solidFill>
                  <a:srgbClr val="16191F"/>
                </a:solidFill>
                <a:latin typeface="Amazon Ember"/>
              </a:rPr>
              <a:t>GetMetricData</a:t>
            </a:r>
            <a:r>
              <a:rPr lang="en-US" sz="1400" dirty="0">
                <a:solidFill>
                  <a:srgbClr val="16191F"/>
                </a:solidFill>
                <a:latin typeface="Amazon Ember"/>
              </a:rPr>
              <a:t>: Number of metrics requested</a:t>
            </a:r>
          </a:p>
          <a:p>
            <a:pPr marL="742950" lvl="1" indent="-285750">
              <a:buFont typeface="Arial" panose="020B0604020202020204" pitchFamily="34" charset="0"/>
              <a:buChar char="•"/>
            </a:pPr>
            <a:r>
              <a:rPr lang="en-US" sz="1400" dirty="0" err="1">
                <a:solidFill>
                  <a:srgbClr val="16191F"/>
                </a:solidFill>
                <a:latin typeface="Amazon Ember"/>
              </a:rPr>
              <a:t>GetMetricWidgetImage</a:t>
            </a:r>
            <a:r>
              <a:rPr lang="en-US" sz="1400" dirty="0">
                <a:solidFill>
                  <a:srgbClr val="16191F"/>
                </a:solidFill>
                <a:latin typeface="Amazon Ember"/>
              </a:rPr>
              <a:t>: Number of metrics requested</a:t>
            </a:r>
          </a:p>
          <a:p>
            <a:pPr marL="742950" lvl="1" indent="-285750">
              <a:buFont typeface="Arial" panose="020B0604020202020204" pitchFamily="34" charset="0"/>
              <a:buChar char="•"/>
            </a:pPr>
            <a:r>
              <a:rPr lang="en-US" sz="1400" dirty="0">
                <a:solidFill>
                  <a:srgbClr val="16191F"/>
                </a:solidFill>
                <a:latin typeface="Amazon Ember"/>
              </a:rPr>
              <a:t>Number of other API requests</a:t>
            </a:r>
          </a:p>
          <a:p>
            <a:pPr marL="1200150" lvl="2" indent="-285750">
              <a:buFont typeface="Arial" panose="020B0604020202020204" pitchFamily="34" charset="0"/>
              <a:buChar char="•"/>
            </a:pPr>
            <a:r>
              <a:rPr lang="en-US" sz="1200" b="0" i="0" dirty="0" err="1">
                <a:solidFill>
                  <a:srgbClr val="16191F"/>
                </a:solidFill>
                <a:effectLst/>
                <a:latin typeface="Amazon Ember"/>
              </a:rPr>
              <a:t>GetMetricStatistics</a:t>
            </a:r>
            <a:r>
              <a:rPr lang="en-US" sz="1200" b="0" i="0" dirty="0">
                <a:solidFill>
                  <a:srgbClr val="16191F"/>
                </a:solidFill>
                <a:effectLst/>
                <a:latin typeface="Amazon Ember"/>
              </a:rPr>
              <a:t>, </a:t>
            </a:r>
            <a:r>
              <a:rPr lang="en-US" sz="1200" b="0" i="0" dirty="0" err="1">
                <a:solidFill>
                  <a:srgbClr val="16191F"/>
                </a:solidFill>
                <a:effectLst/>
                <a:latin typeface="Amazon Ember"/>
              </a:rPr>
              <a:t>ListMetrics</a:t>
            </a:r>
            <a:r>
              <a:rPr lang="en-US" sz="1200" b="0" i="0" dirty="0">
                <a:solidFill>
                  <a:srgbClr val="16191F"/>
                </a:solidFill>
                <a:effectLst/>
                <a:latin typeface="Amazon Ember"/>
              </a:rPr>
              <a:t>, </a:t>
            </a:r>
            <a:r>
              <a:rPr lang="en-US" sz="1200" b="0" i="0" dirty="0" err="1">
                <a:solidFill>
                  <a:srgbClr val="16191F"/>
                </a:solidFill>
                <a:effectLst/>
                <a:latin typeface="Amazon Ember"/>
              </a:rPr>
              <a:t>PutMetricData</a:t>
            </a:r>
            <a:r>
              <a:rPr lang="en-US" sz="1200" b="0" i="0" dirty="0">
                <a:solidFill>
                  <a:srgbClr val="16191F"/>
                </a:solidFill>
                <a:effectLst/>
                <a:latin typeface="Amazon Ember"/>
              </a:rPr>
              <a:t>, </a:t>
            </a:r>
            <a:r>
              <a:rPr lang="en-US" sz="1200" b="0" i="0" dirty="0" err="1">
                <a:solidFill>
                  <a:srgbClr val="16191F"/>
                </a:solidFill>
                <a:effectLst/>
                <a:latin typeface="Amazon Ember"/>
              </a:rPr>
              <a:t>GetDashboard</a:t>
            </a:r>
            <a:r>
              <a:rPr lang="en-US" sz="1200" b="0" i="0" dirty="0">
                <a:solidFill>
                  <a:srgbClr val="16191F"/>
                </a:solidFill>
                <a:effectLst/>
                <a:latin typeface="Amazon Ember"/>
              </a:rPr>
              <a:t>, </a:t>
            </a:r>
            <a:r>
              <a:rPr lang="en-US" sz="1200" b="0" i="0" dirty="0" err="1">
                <a:solidFill>
                  <a:srgbClr val="16191F"/>
                </a:solidFill>
                <a:effectLst/>
                <a:latin typeface="Amazon Ember"/>
              </a:rPr>
              <a:t>ListDashboards</a:t>
            </a:r>
            <a:r>
              <a:rPr lang="en-US" sz="1200" b="0" i="0" dirty="0">
                <a:solidFill>
                  <a:srgbClr val="16191F"/>
                </a:solidFill>
                <a:effectLst/>
                <a:latin typeface="Amazon Ember"/>
              </a:rPr>
              <a:t>, </a:t>
            </a:r>
            <a:r>
              <a:rPr lang="en-US" sz="1200" b="0" i="0" dirty="0" err="1">
                <a:solidFill>
                  <a:srgbClr val="16191F"/>
                </a:solidFill>
                <a:effectLst/>
                <a:latin typeface="Amazon Ember"/>
              </a:rPr>
              <a:t>PutDashboard</a:t>
            </a:r>
            <a:r>
              <a:rPr lang="en-US" sz="1200" b="0" i="0" dirty="0">
                <a:solidFill>
                  <a:srgbClr val="16191F"/>
                </a:solidFill>
                <a:effectLst/>
                <a:latin typeface="Amazon Ember"/>
              </a:rPr>
              <a:t> and </a:t>
            </a:r>
            <a:r>
              <a:rPr lang="en-US" sz="1200" b="0" i="0" dirty="0" err="1">
                <a:solidFill>
                  <a:srgbClr val="16191F"/>
                </a:solidFill>
                <a:effectLst/>
                <a:latin typeface="Amazon Ember"/>
              </a:rPr>
              <a:t>DeleteDashboards</a:t>
            </a:r>
            <a:r>
              <a:rPr lang="en-US" sz="1200" b="0" i="0" dirty="0">
                <a:solidFill>
                  <a:srgbClr val="16191F"/>
                </a:solidFill>
                <a:effectLst/>
                <a:latin typeface="Amazon Ember"/>
              </a:rPr>
              <a:t> requests are the other request types which are billed at the same price.</a:t>
            </a:r>
          </a:p>
          <a:p>
            <a:pPr marL="285750" indent="-285750">
              <a:buFont typeface="Arial" panose="020B0604020202020204" pitchFamily="34" charset="0"/>
              <a:buChar char="•"/>
            </a:pPr>
            <a:r>
              <a:rPr lang="en-US" b="0" i="0" dirty="0">
                <a:solidFill>
                  <a:srgbClr val="16191F"/>
                </a:solidFill>
                <a:effectLst/>
                <a:latin typeface="Amazon Ember"/>
              </a:rPr>
              <a:t>Logs</a:t>
            </a:r>
          </a:p>
          <a:p>
            <a:pPr marL="742950" lvl="1" indent="-285750">
              <a:buFont typeface="Arial" panose="020B0604020202020204" pitchFamily="34" charset="0"/>
              <a:buChar char="•"/>
            </a:pPr>
            <a:r>
              <a:rPr lang="en-US" b="0" i="0" dirty="0">
                <a:solidFill>
                  <a:srgbClr val="16191F"/>
                </a:solidFill>
                <a:effectLst/>
                <a:latin typeface="Amazon Ember"/>
              </a:rPr>
              <a:t>Standard Logs: Data Ingested  in GB</a:t>
            </a:r>
          </a:p>
          <a:p>
            <a:pPr marL="742950" lvl="1" indent="-285750">
              <a:buFont typeface="Arial" panose="020B0604020202020204" pitchFamily="34" charset="0"/>
              <a:buChar char="•"/>
            </a:pPr>
            <a:r>
              <a:rPr lang="en-US" b="0" i="0" dirty="0">
                <a:solidFill>
                  <a:srgbClr val="16191F"/>
                </a:solidFill>
                <a:effectLst/>
                <a:latin typeface="Amazon Ember"/>
              </a:rPr>
              <a:t>Vended Logs: Data Ingested</a:t>
            </a:r>
          </a:p>
          <a:p>
            <a:pPr marL="742950" lvl="1" indent="-285750">
              <a:buFont typeface="Arial" panose="020B0604020202020204" pitchFamily="34" charset="0"/>
              <a:buChar char="•"/>
            </a:pPr>
            <a:r>
              <a:rPr lang="en-US" b="0" i="0" dirty="0">
                <a:solidFill>
                  <a:srgbClr val="16191F"/>
                </a:solidFill>
                <a:effectLst/>
                <a:latin typeface="Amazon Ember"/>
              </a:rPr>
              <a:t>VPC and Route53 logs qualify for Vended Logs pricing.</a:t>
            </a:r>
          </a:p>
          <a:p>
            <a:pPr marL="742950" lvl="1" indent="-285750">
              <a:buFont typeface="Arial" panose="020B0604020202020204" pitchFamily="34" charset="0"/>
              <a:buChar char="•"/>
            </a:pPr>
            <a:r>
              <a:rPr lang="en-US" b="0" i="0" dirty="0">
                <a:solidFill>
                  <a:srgbClr val="16191F"/>
                </a:solidFill>
                <a:effectLst/>
                <a:latin typeface="Amazon Ember"/>
              </a:rPr>
              <a:t>Log Storage/Archival (Standard and Vended Logs)</a:t>
            </a:r>
          </a:p>
          <a:p>
            <a:r>
              <a:rPr lang="en-US" b="0" i="0" dirty="0">
                <a:solidFill>
                  <a:srgbClr val="16191F"/>
                </a:solidFill>
                <a:effectLst/>
                <a:latin typeface="Amazon Ember"/>
              </a:rPr>
              <a:t>		Log volume archived is estimated to be 15% of Log volume ingested (due to compression). 			Storage/Archival costs are estimated assuming customer choses a retention period of one (1) 			month. Default retention setting is ‘never expire’. ( assuming 1 month retention)</a:t>
            </a:r>
          </a:p>
          <a:p>
            <a:pPr marL="742950" lvl="1" indent="-285750">
              <a:buFont typeface="Arial" panose="020B0604020202020204" pitchFamily="34" charset="0"/>
              <a:buChar char="•"/>
            </a:pPr>
            <a:r>
              <a:rPr lang="en-US" b="0" i="0" dirty="0">
                <a:solidFill>
                  <a:srgbClr val="16191F"/>
                </a:solidFill>
                <a:effectLst/>
                <a:latin typeface="Amazon Ember"/>
              </a:rPr>
              <a:t>Logs Delivered to S3: Data Ingested</a:t>
            </a:r>
          </a:p>
          <a:p>
            <a:pPr marL="1200150" lvl="2" indent="-285750">
              <a:buFont typeface="Arial" panose="020B0604020202020204" pitchFamily="34" charset="0"/>
              <a:buChar char="•"/>
            </a:pPr>
            <a:r>
              <a:rPr lang="en-US" b="0" i="0" dirty="0">
                <a:solidFill>
                  <a:srgbClr val="16191F"/>
                </a:solidFill>
                <a:effectLst/>
                <a:latin typeface="Amazon Ember"/>
              </a:rPr>
              <a:t>VPC flow logs and Global Accelerator flow logs also qualify for this pricing.</a:t>
            </a:r>
          </a:p>
          <a:p>
            <a:endParaRPr lang="en-US" b="0" i="0" dirty="0">
              <a:solidFill>
                <a:srgbClr val="16191F"/>
              </a:solidFill>
              <a:effectLst/>
              <a:latin typeface="Amazon Ember"/>
            </a:endParaRPr>
          </a:p>
          <a:p>
            <a:pPr marL="285750" indent="-285750">
              <a:buFont typeface="Arial" panose="020B0604020202020204" pitchFamily="34" charset="0"/>
              <a:buChar char="•"/>
            </a:pPr>
            <a:r>
              <a:rPr lang="en-US" b="0" i="0" dirty="0">
                <a:solidFill>
                  <a:srgbClr val="16191F"/>
                </a:solidFill>
                <a:effectLst/>
                <a:latin typeface="Amazon Ember"/>
              </a:rPr>
              <a:t>Logs Insights Queries (</a:t>
            </a:r>
            <a:r>
              <a:rPr lang="en-US" b="0" i="0" dirty="0" err="1">
                <a:solidFill>
                  <a:srgbClr val="16191F"/>
                </a:solidFill>
                <a:effectLst/>
                <a:latin typeface="Amazon Ember"/>
              </a:rPr>
              <a:t>Analyse</a:t>
            </a:r>
            <a:r>
              <a:rPr lang="en-US" b="0" i="0" dirty="0">
                <a:solidFill>
                  <a:srgbClr val="16191F"/>
                </a:solidFill>
                <a:effectLst/>
                <a:latin typeface="Amazon Ember"/>
              </a:rPr>
              <a:t> Log Data)</a:t>
            </a:r>
          </a:p>
          <a:p>
            <a:pPr marL="742950" lvl="1" indent="-285750">
              <a:buFont typeface="Arial" panose="020B0604020202020204" pitchFamily="34" charset="0"/>
              <a:buChar char="•"/>
            </a:pPr>
            <a:r>
              <a:rPr lang="en-US" b="0" i="0" dirty="0">
                <a:solidFill>
                  <a:srgbClr val="16191F"/>
                </a:solidFill>
                <a:effectLst/>
                <a:latin typeface="Amazon Ember"/>
              </a:rPr>
              <a:t>Expected Logs Data scanned</a:t>
            </a:r>
          </a:p>
          <a:p>
            <a:pPr marL="285750" indent="-285750">
              <a:buFont typeface="Arial" panose="020B0604020202020204" pitchFamily="34" charset="0"/>
              <a:buChar char="•"/>
            </a:pPr>
            <a:r>
              <a:rPr lang="en-US" b="0" i="0" dirty="0">
                <a:solidFill>
                  <a:srgbClr val="16191F"/>
                </a:solidFill>
                <a:effectLst/>
                <a:latin typeface="Amazon Ember"/>
              </a:rPr>
              <a:t>Events</a:t>
            </a:r>
          </a:p>
          <a:p>
            <a:pPr marL="742950" lvl="1" indent="-285750">
              <a:buFont typeface="Arial" panose="020B0604020202020204" pitchFamily="34" charset="0"/>
              <a:buChar char="•"/>
            </a:pPr>
            <a:r>
              <a:rPr lang="en-US" b="0" i="0" dirty="0">
                <a:solidFill>
                  <a:srgbClr val="16191F"/>
                </a:solidFill>
                <a:effectLst/>
                <a:latin typeface="Amazon Ember"/>
              </a:rPr>
              <a:t>Number of Custom/Cross-account events</a:t>
            </a:r>
          </a:p>
          <a:p>
            <a:pPr marL="285750" indent="-285750">
              <a:buFont typeface="Arial" panose="020B0604020202020204" pitchFamily="34" charset="0"/>
              <a:buChar char="•"/>
            </a:pPr>
            <a:r>
              <a:rPr lang="en-US" b="0" i="0" dirty="0">
                <a:solidFill>
                  <a:srgbClr val="16191F"/>
                </a:solidFill>
                <a:effectLst/>
                <a:latin typeface="Amazon Ember"/>
              </a:rPr>
              <a:t>Dashboards and Alarms</a:t>
            </a:r>
          </a:p>
          <a:p>
            <a:pPr marL="742950" lvl="1" indent="-285750">
              <a:buFont typeface="Arial" panose="020B0604020202020204" pitchFamily="34" charset="0"/>
              <a:buChar char="•"/>
            </a:pPr>
            <a:r>
              <a:rPr lang="en-US" b="0" i="0" dirty="0">
                <a:solidFill>
                  <a:srgbClr val="16191F"/>
                </a:solidFill>
                <a:effectLst/>
                <a:latin typeface="Amazon Ember"/>
              </a:rPr>
              <a:t>Number of Dashboard</a:t>
            </a:r>
          </a:p>
          <a:p>
            <a:pPr marL="742950" lvl="1" indent="-285750">
              <a:buFont typeface="Arial" panose="020B0604020202020204" pitchFamily="34" charset="0"/>
              <a:buChar char="•"/>
            </a:pPr>
            <a:r>
              <a:rPr lang="en-US" b="0" i="0" dirty="0">
                <a:solidFill>
                  <a:srgbClr val="16191F"/>
                </a:solidFill>
                <a:effectLst/>
                <a:latin typeface="Amazon Ember"/>
              </a:rPr>
              <a:t>Number of Standard Resolution Alarm Metrics</a:t>
            </a:r>
          </a:p>
          <a:p>
            <a:pPr marL="742950" lvl="1" indent="-285750">
              <a:buFont typeface="Arial" panose="020B0604020202020204" pitchFamily="34" charset="0"/>
              <a:buChar char="•"/>
            </a:pPr>
            <a:r>
              <a:rPr lang="en-US" b="0" i="0" dirty="0">
                <a:solidFill>
                  <a:srgbClr val="16191F"/>
                </a:solidFill>
                <a:effectLst/>
                <a:latin typeface="Amazon Ember"/>
              </a:rPr>
              <a:t>Standard Resolution Alarms (60 seconds).</a:t>
            </a:r>
          </a:p>
          <a:p>
            <a:pPr marL="742950" lvl="1" indent="-285750">
              <a:buFont typeface="Arial" panose="020B0604020202020204" pitchFamily="34" charset="0"/>
              <a:buChar char="•"/>
            </a:pPr>
            <a:r>
              <a:rPr lang="en-US" b="0" i="0" dirty="0">
                <a:solidFill>
                  <a:srgbClr val="16191F"/>
                </a:solidFill>
                <a:effectLst/>
                <a:latin typeface="Amazon Ember"/>
              </a:rPr>
              <a:t>Number of High Resolution Alarm Metrics</a:t>
            </a:r>
          </a:p>
          <a:p>
            <a:pPr marL="1200150" lvl="2" indent="-285750">
              <a:buFont typeface="Arial" panose="020B0604020202020204" pitchFamily="34" charset="0"/>
              <a:buChar char="•"/>
            </a:pPr>
            <a:r>
              <a:rPr lang="en-US" b="0" i="0" dirty="0">
                <a:solidFill>
                  <a:srgbClr val="16191F"/>
                </a:solidFill>
                <a:effectLst/>
                <a:latin typeface="Amazon Ember"/>
              </a:rPr>
              <a:t>High Resolution Alarm (10 seconds).</a:t>
            </a:r>
          </a:p>
          <a:p>
            <a:pPr marL="742950" lvl="1" indent="-285750">
              <a:buFont typeface="Arial" panose="020B0604020202020204" pitchFamily="34" charset="0"/>
              <a:buChar char="•"/>
            </a:pPr>
            <a:r>
              <a:rPr lang="en-US" b="0" i="0" dirty="0">
                <a:solidFill>
                  <a:srgbClr val="16191F"/>
                </a:solidFill>
                <a:effectLst/>
                <a:latin typeface="Amazon Ember"/>
              </a:rPr>
              <a:t>Number of composite alarms</a:t>
            </a:r>
          </a:p>
          <a:p>
            <a:pPr marL="1200150" lvl="2" indent="-285750">
              <a:buFont typeface="Arial" panose="020B0604020202020204" pitchFamily="34" charset="0"/>
              <a:buChar char="•"/>
            </a:pPr>
            <a:r>
              <a:rPr lang="en-US" b="0" i="0" dirty="0">
                <a:solidFill>
                  <a:srgbClr val="16191F"/>
                </a:solidFill>
                <a:effectLst/>
                <a:latin typeface="Amazon Ember"/>
              </a:rPr>
              <a:t>Composite alarms can combine any type of CloudWatch alarm. Metric alarms are billed based on the number of metrics per alarm, while composite alarms are billed per alarm unit.</a:t>
            </a:r>
          </a:p>
          <a:p>
            <a:endParaRPr lang="en-US" b="0" i="0" dirty="0">
              <a:solidFill>
                <a:srgbClr val="16191F"/>
              </a:solidFill>
              <a:effectLst/>
              <a:latin typeface="Amazon Ember"/>
            </a:endParaRPr>
          </a:p>
          <a:p>
            <a:pPr marL="285750" indent="-285750">
              <a:buFont typeface="Arial" panose="020B0604020202020204" pitchFamily="34" charset="0"/>
              <a:buChar char="•"/>
            </a:pPr>
            <a:r>
              <a:rPr lang="en-US" b="0" i="0" dirty="0">
                <a:solidFill>
                  <a:srgbClr val="16191F"/>
                </a:solidFill>
                <a:effectLst/>
                <a:latin typeface="Amazon Ember"/>
              </a:rPr>
              <a:t>Canaries</a:t>
            </a:r>
          </a:p>
          <a:p>
            <a:pPr marL="742950" lvl="1" indent="-285750">
              <a:buFont typeface="Arial" panose="020B0604020202020204" pitchFamily="34" charset="0"/>
              <a:buChar char="•"/>
            </a:pPr>
            <a:r>
              <a:rPr lang="en-US" b="0" i="0" dirty="0">
                <a:solidFill>
                  <a:srgbClr val="16191F"/>
                </a:solidFill>
                <a:effectLst/>
                <a:latin typeface="Amazon Ember"/>
              </a:rPr>
              <a:t>Number of Canary runs</a:t>
            </a:r>
          </a:p>
          <a:p>
            <a:endParaRPr lang="en-US" b="0" i="0" dirty="0">
              <a:solidFill>
                <a:srgbClr val="16191F"/>
              </a:solidFill>
              <a:effectLst/>
              <a:latin typeface="Amazon Ember"/>
            </a:endParaRPr>
          </a:p>
          <a:p>
            <a:pPr marL="285750" indent="-285750">
              <a:buFont typeface="Arial" panose="020B0604020202020204" pitchFamily="34" charset="0"/>
              <a:buChar char="•"/>
            </a:pPr>
            <a:r>
              <a:rPr lang="en-US" b="0" i="0" dirty="0">
                <a:solidFill>
                  <a:srgbClr val="16191F"/>
                </a:solidFill>
                <a:effectLst/>
                <a:latin typeface="Amazon Ember"/>
              </a:rPr>
              <a:t>Contributor Insights for CloudWatch Logs</a:t>
            </a:r>
          </a:p>
          <a:p>
            <a:pPr marL="742950" lvl="1" indent="-285750">
              <a:buFont typeface="Arial" panose="020B0604020202020204" pitchFamily="34" charset="0"/>
              <a:buChar char="•"/>
            </a:pPr>
            <a:r>
              <a:rPr lang="en-US" b="0" i="0" dirty="0">
                <a:solidFill>
                  <a:srgbClr val="16191F"/>
                </a:solidFill>
                <a:effectLst/>
                <a:latin typeface="Amazon Ember"/>
              </a:rPr>
              <a:t>Number of Contributor Insights rules for CloudWatch</a:t>
            </a:r>
          </a:p>
          <a:p>
            <a:pPr marL="742950" lvl="1" indent="-285750">
              <a:buFont typeface="Arial" panose="020B0604020202020204" pitchFamily="34" charset="0"/>
              <a:buChar char="•"/>
            </a:pPr>
            <a:r>
              <a:rPr lang="en-US" b="0" i="0" dirty="0">
                <a:solidFill>
                  <a:srgbClr val="16191F"/>
                </a:solidFill>
                <a:effectLst/>
                <a:latin typeface="Amazon Ember"/>
              </a:rPr>
              <a:t>Total number of matched log events for CloudWatch</a:t>
            </a:r>
          </a:p>
          <a:p>
            <a:endParaRPr lang="en-US" b="0" i="0" dirty="0">
              <a:solidFill>
                <a:srgbClr val="16191F"/>
              </a:solidFill>
              <a:effectLst/>
              <a:latin typeface="Amazon Ember"/>
            </a:endParaRPr>
          </a:p>
          <a:p>
            <a:pPr marL="285750" indent="-285750">
              <a:buFont typeface="Arial" panose="020B0604020202020204" pitchFamily="34" charset="0"/>
              <a:buChar char="•"/>
            </a:pPr>
            <a:r>
              <a:rPr lang="en-US" b="0" i="0" dirty="0">
                <a:solidFill>
                  <a:srgbClr val="16191F"/>
                </a:solidFill>
                <a:effectLst/>
                <a:latin typeface="Amazon Ember"/>
              </a:rPr>
              <a:t>Contributor Insights for DynamoDB</a:t>
            </a:r>
          </a:p>
          <a:p>
            <a:pPr marL="742950" lvl="1" indent="-285750">
              <a:buFont typeface="Arial" panose="020B0604020202020204" pitchFamily="34" charset="0"/>
              <a:buChar char="•"/>
            </a:pPr>
            <a:r>
              <a:rPr lang="en-US" b="0" i="0" dirty="0">
                <a:solidFill>
                  <a:srgbClr val="16191F"/>
                </a:solidFill>
                <a:effectLst/>
                <a:latin typeface="Amazon Ember"/>
              </a:rPr>
              <a:t>Number of Contributor Insights rules for DynamoDB</a:t>
            </a:r>
          </a:p>
          <a:p>
            <a:pPr marL="742950" lvl="1" indent="-285750">
              <a:buFont typeface="Arial" panose="020B0604020202020204" pitchFamily="34" charset="0"/>
              <a:buChar char="•"/>
            </a:pPr>
            <a:r>
              <a:rPr lang="en-US" b="0" i="0" dirty="0">
                <a:solidFill>
                  <a:srgbClr val="16191F"/>
                </a:solidFill>
                <a:effectLst/>
                <a:latin typeface="Amazon Ember"/>
              </a:rPr>
              <a:t>Total number of events for DynamoDB</a:t>
            </a:r>
          </a:p>
          <a:p>
            <a:endParaRPr lang="en-US" b="0" i="0" dirty="0">
              <a:solidFill>
                <a:srgbClr val="16191F"/>
              </a:solidFill>
              <a:effectLst/>
              <a:latin typeface="Amazon Ember"/>
            </a:endParaRPr>
          </a:p>
          <a:p>
            <a:pPr marL="285750" indent="-285750">
              <a:buFont typeface="Arial" panose="020B0604020202020204" pitchFamily="34" charset="0"/>
              <a:buChar char="•"/>
            </a:pPr>
            <a:r>
              <a:rPr lang="en-US" b="0" i="0" dirty="0">
                <a:solidFill>
                  <a:srgbClr val="16191F"/>
                </a:solidFill>
                <a:effectLst/>
                <a:latin typeface="Amazon Ember"/>
              </a:rPr>
              <a:t>Lambda Insights</a:t>
            </a:r>
          </a:p>
          <a:p>
            <a:pPr marL="742950" lvl="1" indent="-285750">
              <a:buFont typeface="Arial" panose="020B0604020202020204" pitchFamily="34" charset="0"/>
              <a:buChar char="•"/>
            </a:pPr>
            <a:r>
              <a:rPr lang="en-US" b="0" i="0" dirty="0">
                <a:solidFill>
                  <a:srgbClr val="16191F"/>
                </a:solidFill>
                <a:effectLst/>
                <a:latin typeface="Amazon Ember"/>
              </a:rPr>
              <a:t>Number of Lambda functions</a:t>
            </a:r>
          </a:p>
          <a:p>
            <a:pPr marL="742950" lvl="1" indent="-285750">
              <a:buFont typeface="Arial" panose="020B0604020202020204" pitchFamily="34" charset="0"/>
              <a:buChar char="•"/>
            </a:pPr>
            <a:r>
              <a:rPr lang="en-US" b="0" i="0" dirty="0">
                <a:solidFill>
                  <a:srgbClr val="16191F"/>
                </a:solidFill>
                <a:effectLst/>
                <a:latin typeface="Amazon Ember"/>
              </a:rPr>
              <a:t>Number of requests per function</a:t>
            </a:r>
          </a:p>
        </p:txBody>
      </p:sp>
      <p:sp>
        <p:nvSpPr>
          <p:cNvPr id="8" name="Rectangle 1">
            <a:extLst>
              <a:ext uri="{FF2B5EF4-FFF2-40B4-BE49-F238E27FC236}">
                <a16:creationId xmlns:a16="http://schemas.microsoft.com/office/drawing/2014/main" id="{8DC2E741-79FB-4F4E-8A19-3A5BDC00A966}"/>
              </a:ext>
            </a:extLst>
          </p:cNvPr>
          <p:cNvSpPr>
            <a:spLocks noChangeArrowheads="1"/>
          </p:cNvSpPr>
          <p:nvPr/>
        </p:nvSpPr>
        <p:spPr bwMode="auto">
          <a:xfrm>
            <a:off x="0" y="0"/>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GetMetricData: Number of metrics requested</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16191F"/>
                </a:solidFill>
                <a:effectLst/>
                <a:latin typeface="Amazon Ember"/>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0D5C62EF-2E9D-4F86-9AC3-C9725E32971C}"/>
              </a:ext>
            </a:extLst>
          </p:cNvPr>
          <p:cNvSpPr>
            <a:spLocks noChangeArrowheads="1"/>
          </p:cNvSpPr>
          <p:nvPr/>
        </p:nvSpPr>
        <p:spPr bwMode="auto">
          <a:xfrm>
            <a:off x="152400" y="152400"/>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GetMetricData: Number of metrics requested</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16191F"/>
                </a:solidFill>
                <a:effectLst/>
                <a:latin typeface="Amazon Ember"/>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33320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AWS CloudTrail (Cost Calculation) – Free Tier </a:t>
            </a:r>
          </a:p>
        </p:txBody>
      </p:sp>
      <p:sp>
        <p:nvSpPr>
          <p:cNvPr id="4" name="Slide Number Placeholder 3"/>
          <p:cNvSpPr>
            <a:spLocks noGrp="1"/>
          </p:cNvSpPr>
          <p:nvPr>
            <p:ph type="sldNum" sz="quarter" idx="12"/>
          </p:nvPr>
        </p:nvSpPr>
        <p:spPr/>
        <p:txBody>
          <a:bodyPr/>
          <a:lstStyle/>
          <a:p>
            <a:fld id="{D92B6165-2E63-41A3-8905-D7634EBC6D44}" type="slidenum">
              <a:rPr lang="en-US" smtClean="0"/>
              <a:pPr/>
              <a:t>21</a:t>
            </a:fld>
            <a:endParaRPr lang="en-US"/>
          </a:p>
        </p:txBody>
      </p:sp>
    </p:spTree>
    <p:extLst>
      <p:ext uri="{BB962C8B-B14F-4D97-AF65-F5344CB8AC3E}">
        <p14:creationId xmlns:p14="http://schemas.microsoft.com/office/powerpoint/2010/main" val="500829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AWS CloudTrail (Cost Calculation) – Paid Tier </a:t>
            </a:r>
          </a:p>
        </p:txBody>
      </p:sp>
      <p:sp>
        <p:nvSpPr>
          <p:cNvPr id="4" name="Slide Number Placeholder 3"/>
          <p:cNvSpPr>
            <a:spLocks noGrp="1"/>
          </p:cNvSpPr>
          <p:nvPr>
            <p:ph type="sldNum" sz="quarter" idx="12"/>
          </p:nvPr>
        </p:nvSpPr>
        <p:spPr/>
        <p:txBody>
          <a:bodyPr/>
          <a:lstStyle/>
          <a:p>
            <a:fld id="{D92B6165-2E63-41A3-8905-D7634EBC6D44}" type="slidenum">
              <a:rPr lang="en-US" smtClean="0"/>
              <a:pPr/>
              <a:t>22</a:t>
            </a:fld>
            <a:endParaRPr lang="en-US"/>
          </a:p>
        </p:txBody>
      </p:sp>
    </p:spTree>
    <p:extLst>
      <p:ext uri="{BB962C8B-B14F-4D97-AF65-F5344CB8AC3E}">
        <p14:creationId xmlns:p14="http://schemas.microsoft.com/office/powerpoint/2010/main" val="2043038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AWS Security Hub (cost) </a:t>
            </a:r>
          </a:p>
        </p:txBody>
      </p:sp>
      <p:sp>
        <p:nvSpPr>
          <p:cNvPr id="4" name="Slide Number Placeholder 3"/>
          <p:cNvSpPr>
            <a:spLocks noGrp="1"/>
          </p:cNvSpPr>
          <p:nvPr>
            <p:ph type="sldNum" sz="quarter" idx="12"/>
          </p:nvPr>
        </p:nvSpPr>
        <p:spPr/>
        <p:txBody>
          <a:bodyPr/>
          <a:lstStyle/>
          <a:p>
            <a:fld id="{D92B6165-2E63-41A3-8905-D7634EBC6D44}" type="slidenum">
              <a:rPr lang="en-US" smtClean="0"/>
              <a:pPr/>
              <a:t>23</a:t>
            </a:fld>
            <a:endParaRPr lang="en-US"/>
          </a:p>
        </p:txBody>
      </p:sp>
      <p:sp>
        <p:nvSpPr>
          <p:cNvPr id="6" name="TextBox 5">
            <a:extLst>
              <a:ext uri="{FF2B5EF4-FFF2-40B4-BE49-F238E27FC236}">
                <a16:creationId xmlns:a16="http://schemas.microsoft.com/office/drawing/2014/main" id="{909510EF-AA83-42C6-9DCD-6164783CB53C}"/>
              </a:ext>
            </a:extLst>
          </p:cNvPr>
          <p:cNvSpPr txBox="1"/>
          <p:nvPr/>
        </p:nvSpPr>
        <p:spPr>
          <a:xfrm>
            <a:off x="485775" y="1209675"/>
            <a:ext cx="8658225" cy="1015663"/>
          </a:xfrm>
          <a:prstGeom prst="rect">
            <a:avLst/>
          </a:prstGeom>
          <a:noFill/>
        </p:spPr>
        <p:txBody>
          <a:bodyPr wrap="square">
            <a:spAutoFit/>
          </a:bodyPr>
          <a:lstStyle/>
          <a:p>
            <a:r>
              <a:rPr lang="en-IN" sz="2400" dirty="0"/>
              <a:t>2 pricing dimensions for Security Hub: </a:t>
            </a:r>
          </a:p>
          <a:p>
            <a:pPr marL="742950" lvl="1" indent="-285750">
              <a:buFont typeface="Arial" panose="020B0604020202020204" pitchFamily="34" charset="0"/>
              <a:buChar char="•"/>
            </a:pPr>
            <a:r>
              <a:rPr lang="en-IN" dirty="0"/>
              <a:t>Number of security checks per account/region/month </a:t>
            </a:r>
          </a:p>
          <a:p>
            <a:pPr marL="742950" lvl="1" indent="-285750">
              <a:buFont typeface="Arial" panose="020B0604020202020204" pitchFamily="34" charset="0"/>
              <a:buChar char="•"/>
            </a:pPr>
            <a:endParaRPr lang="en-IN" dirty="0"/>
          </a:p>
        </p:txBody>
      </p:sp>
      <p:graphicFrame>
        <p:nvGraphicFramePr>
          <p:cNvPr id="5" name="Table 4">
            <a:extLst>
              <a:ext uri="{FF2B5EF4-FFF2-40B4-BE49-F238E27FC236}">
                <a16:creationId xmlns:a16="http://schemas.microsoft.com/office/drawing/2014/main" id="{8F04BFF0-7524-47A9-8DC1-A7C8DC8D97A2}"/>
              </a:ext>
            </a:extLst>
          </p:cNvPr>
          <p:cNvGraphicFramePr>
            <a:graphicFrameLocks noGrp="1"/>
          </p:cNvGraphicFramePr>
          <p:nvPr>
            <p:extLst>
              <p:ext uri="{D42A27DB-BD31-4B8C-83A1-F6EECF244321}">
                <p14:modId xmlns:p14="http://schemas.microsoft.com/office/powerpoint/2010/main" val="2881213514"/>
              </p:ext>
            </p:extLst>
          </p:nvPr>
        </p:nvGraphicFramePr>
        <p:xfrm>
          <a:off x="3811643" y="2303464"/>
          <a:ext cx="4856107" cy="961494"/>
        </p:xfrm>
        <a:graphic>
          <a:graphicData uri="http://schemas.openxmlformats.org/drawingml/2006/table">
            <a:tbl>
              <a:tblPr>
                <a:tableStyleId>{5C22544A-7EE6-4342-B048-85BDC9FD1C3A}</a:tableStyleId>
              </a:tblPr>
              <a:tblGrid>
                <a:gridCol w="2695550">
                  <a:extLst>
                    <a:ext uri="{9D8B030D-6E8A-4147-A177-3AD203B41FA5}">
                      <a16:colId xmlns:a16="http://schemas.microsoft.com/office/drawing/2014/main" val="106845154"/>
                    </a:ext>
                  </a:extLst>
                </a:gridCol>
                <a:gridCol w="2160557">
                  <a:extLst>
                    <a:ext uri="{9D8B030D-6E8A-4147-A177-3AD203B41FA5}">
                      <a16:colId xmlns:a16="http://schemas.microsoft.com/office/drawing/2014/main" val="514734906"/>
                    </a:ext>
                  </a:extLst>
                </a:gridCol>
              </a:tblGrid>
              <a:tr h="274109">
                <a:tc>
                  <a:txBody>
                    <a:bodyPr/>
                    <a:lstStyle/>
                    <a:p>
                      <a:pPr algn="l" fontAlgn="b"/>
                      <a:r>
                        <a:rPr lang="en-IN" sz="2000" u="none" strike="noStrike" dirty="0">
                          <a:effectLst/>
                        </a:rPr>
                        <a:t>First 100,000 Checks</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IN" sz="2000" u="none" strike="noStrike" dirty="0">
                          <a:effectLst/>
                        </a:rPr>
                        <a:t>$0.001 </a:t>
                      </a:r>
                      <a:endParaRPr lang="en-IN" sz="20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725132958"/>
                  </a:ext>
                </a:extLst>
              </a:tr>
              <a:tr h="274109">
                <a:tc>
                  <a:txBody>
                    <a:bodyPr/>
                    <a:lstStyle/>
                    <a:p>
                      <a:pPr algn="l" fontAlgn="b"/>
                      <a:r>
                        <a:rPr lang="en-IN" sz="2000" u="none" strike="noStrike" dirty="0">
                          <a:effectLst/>
                        </a:rPr>
                        <a:t>Next 400,000 Checks</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IN" sz="2000" u="none" strike="noStrike" dirty="0">
                          <a:effectLst/>
                        </a:rPr>
                        <a:t>$0.0008</a:t>
                      </a:r>
                      <a:endParaRPr lang="en-IN" sz="20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379979975"/>
                  </a:ext>
                </a:extLst>
              </a:tr>
              <a:tr h="339194">
                <a:tc>
                  <a:txBody>
                    <a:bodyPr/>
                    <a:lstStyle/>
                    <a:p>
                      <a:pPr algn="l" fontAlgn="b"/>
                      <a:r>
                        <a:rPr lang="en-IN" sz="2000" u="none" strike="noStrike" dirty="0">
                          <a:effectLst/>
                        </a:rPr>
                        <a:t>Above 500,000 Checks</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IN" sz="2000" u="none" strike="noStrike" dirty="0">
                          <a:effectLst/>
                        </a:rPr>
                        <a:t>$0.0005</a:t>
                      </a:r>
                      <a:endParaRPr lang="en-IN" sz="20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7832657"/>
                  </a:ext>
                </a:extLst>
              </a:tr>
            </a:tbl>
          </a:graphicData>
        </a:graphic>
      </p:graphicFrame>
      <p:sp>
        <p:nvSpPr>
          <p:cNvPr id="8" name="TextBox 7">
            <a:extLst>
              <a:ext uri="{FF2B5EF4-FFF2-40B4-BE49-F238E27FC236}">
                <a16:creationId xmlns:a16="http://schemas.microsoft.com/office/drawing/2014/main" id="{8AE959A3-443A-4FC4-A110-ABB877CAFEB1}"/>
              </a:ext>
            </a:extLst>
          </p:cNvPr>
          <p:cNvSpPr txBox="1"/>
          <p:nvPr/>
        </p:nvSpPr>
        <p:spPr>
          <a:xfrm>
            <a:off x="638175" y="3638550"/>
            <a:ext cx="8658225" cy="646331"/>
          </a:xfrm>
          <a:prstGeom prst="rect">
            <a:avLst/>
          </a:prstGeom>
          <a:noFill/>
        </p:spPr>
        <p:txBody>
          <a:bodyPr wrap="square">
            <a:spAutoFit/>
          </a:bodyPr>
          <a:lstStyle/>
          <a:p>
            <a:pPr marL="742950" lvl="1" indent="-285750">
              <a:buFont typeface="Arial" panose="020B0604020202020204" pitchFamily="34" charset="0"/>
              <a:buChar char="•"/>
            </a:pPr>
            <a:r>
              <a:rPr lang="en-IN" dirty="0"/>
              <a:t>Number of finding ingestion events per account/region/month</a:t>
            </a:r>
          </a:p>
          <a:p>
            <a:pPr marL="742950" lvl="1" indent="-285750">
              <a:buFont typeface="Arial" panose="020B0604020202020204" pitchFamily="34" charset="0"/>
              <a:buChar char="•"/>
            </a:pPr>
            <a:endParaRPr lang="en-IN" dirty="0"/>
          </a:p>
        </p:txBody>
      </p:sp>
      <p:graphicFrame>
        <p:nvGraphicFramePr>
          <p:cNvPr id="7" name="Table 6">
            <a:extLst>
              <a:ext uri="{FF2B5EF4-FFF2-40B4-BE49-F238E27FC236}">
                <a16:creationId xmlns:a16="http://schemas.microsoft.com/office/drawing/2014/main" id="{B29E847C-3AD0-45A5-8208-8BC74FDC93B1}"/>
              </a:ext>
            </a:extLst>
          </p:cNvPr>
          <p:cNvGraphicFramePr>
            <a:graphicFrameLocks noGrp="1"/>
          </p:cNvGraphicFramePr>
          <p:nvPr>
            <p:extLst>
              <p:ext uri="{D42A27DB-BD31-4B8C-83A1-F6EECF244321}">
                <p14:modId xmlns:p14="http://schemas.microsoft.com/office/powerpoint/2010/main" val="407984937"/>
              </p:ext>
            </p:extLst>
          </p:nvPr>
        </p:nvGraphicFramePr>
        <p:xfrm>
          <a:off x="3856292" y="4033838"/>
          <a:ext cx="4811458" cy="646330"/>
        </p:xfrm>
        <a:graphic>
          <a:graphicData uri="http://schemas.openxmlformats.org/drawingml/2006/table">
            <a:tbl>
              <a:tblPr>
                <a:tableStyleId>{5C22544A-7EE6-4342-B048-85BDC9FD1C3A}</a:tableStyleId>
              </a:tblPr>
              <a:tblGrid>
                <a:gridCol w="2820733">
                  <a:extLst>
                    <a:ext uri="{9D8B030D-6E8A-4147-A177-3AD203B41FA5}">
                      <a16:colId xmlns:a16="http://schemas.microsoft.com/office/drawing/2014/main" val="1572868476"/>
                    </a:ext>
                  </a:extLst>
                </a:gridCol>
                <a:gridCol w="1990725">
                  <a:extLst>
                    <a:ext uri="{9D8B030D-6E8A-4147-A177-3AD203B41FA5}">
                      <a16:colId xmlns:a16="http://schemas.microsoft.com/office/drawing/2014/main" val="2694905237"/>
                    </a:ext>
                  </a:extLst>
                </a:gridCol>
              </a:tblGrid>
              <a:tr h="323165">
                <a:tc>
                  <a:txBody>
                    <a:bodyPr/>
                    <a:lstStyle/>
                    <a:p>
                      <a:pPr algn="l" fontAlgn="b"/>
                      <a:r>
                        <a:rPr lang="en-IN" sz="2000" u="none" strike="noStrike" dirty="0">
                          <a:effectLst/>
                        </a:rPr>
                        <a:t>Perpetual Tier of 10000</a:t>
                      </a:r>
                      <a:endParaRPr lang="en-IN" sz="2000" b="0" i="0" u="none" strike="noStrike" dirty="0">
                        <a:solidFill>
                          <a:srgbClr val="000000"/>
                        </a:solidFill>
                        <a:effectLst/>
                        <a:latin typeface="Calibri" panose="020F0502020204030204" pitchFamily="34" charset="0"/>
                      </a:endParaRPr>
                    </a:p>
                  </a:txBody>
                  <a:tcPr marL="8452" marR="8452" marT="6350" marB="0" anchor="b"/>
                </a:tc>
                <a:tc>
                  <a:txBody>
                    <a:bodyPr/>
                    <a:lstStyle/>
                    <a:p>
                      <a:pPr algn="l" fontAlgn="b"/>
                      <a:r>
                        <a:rPr lang="en-IN" sz="2000" u="none" strike="noStrike">
                          <a:effectLst/>
                        </a:rPr>
                        <a:t>Free</a:t>
                      </a:r>
                      <a:endParaRPr lang="en-IN" sz="2000" b="0" i="0" u="none" strike="noStrike">
                        <a:solidFill>
                          <a:srgbClr val="000000"/>
                        </a:solidFill>
                        <a:effectLst/>
                        <a:latin typeface="Calibri" panose="020F0502020204030204" pitchFamily="34" charset="0"/>
                      </a:endParaRPr>
                    </a:p>
                  </a:txBody>
                  <a:tcPr marL="8452" marR="8452" marT="6350" marB="0" anchor="b"/>
                </a:tc>
                <a:extLst>
                  <a:ext uri="{0D108BD9-81ED-4DB2-BD59-A6C34878D82A}">
                    <a16:rowId xmlns:a16="http://schemas.microsoft.com/office/drawing/2014/main" val="520416680"/>
                  </a:ext>
                </a:extLst>
              </a:tr>
              <a:tr h="323165">
                <a:tc>
                  <a:txBody>
                    <a:bodyPr/>
                    <a:lstStyle/>
                    <a:p>
                      <a:pPr algn="l" fontAlgn="b"/>
                      <a:r>
                        <a:rPr lang="en-IN" sz="2000" u="none" strike="noStrike">
                          <a:effectLst/>
                        </a:rPr>
                        <a:t>After the first 10,000</a:t>
                      </a:r>
                      <a:endParaRPr lang="en-IN" sz="2000" b="0" i="0" u="none" strike="noStrike">
                        <a:solidFill>
                          <a:srgbClr val="000000"/>
                        </a:solidFill>
                        <a:effectLst/>
                        <a:latin typeface="Calibri" panose="020F0502020204030204" pitchFamily="34" charset="0"/>
                      </a:endParaRPr>
                    </a:p>
                  </a:txBody>
                  <a:tcPr marL="8452" marR="8452" marT="6350" marB="0" anchor="b"/>
                </a:tc>
                <a:tc>
                  <a:txBody>
                    <a:bodyPr/>
                    <a:lstStyle/>
                    <a:p>
                      <a:pPr algn="l" fontAlgn="b"/>
                      <a:r>
                        <a:rPr lang="en-IN" sz="2000" u="none" strike="noStrike" dirty="0">
                          <a:effectLst/>
                        </a:rPr>
                        <a:t>$0.00003</a:t>
                      </a:r>
                      <a:endParaRPr lang="en-IN" sz="2000" b="0" i="0" u="none" strike="noStrike" dirty="0">
                        <a:solidFill>
                          <a:srgbClr val="000000"/>
                        </a:solidFill>
                        <a:effectLst/>
                        <a:latin typeface="Calibri" panose="020F0502020204030204" pitchFamily="34" charset="0"/>
                      </a:endParaRPr>
                    </a:p>
                  </a:txBody>
                  <a:tcPr marL="8452" marR="8452" marT="6350" marB="0" anchor="b"/>
                </a:tc>
                <a:extLst>
                  <a:ext uri="{0D108BD9-81ED-4DB2-BD59-A6C34878D82A}">
                    <a16:rowId xmlns:a16="http://schemas.microsoft.com/office/drawing/2014/main" val="3294604676"/>
                  </a:ext>
                </a:extLst>
              </a:tr>
            </a:tbl>
          </a:graphicData>
        </a:graphic>
      </p:graphicFrame>
      <p:sp>
        <p:nvSpPr>
          <p:cNvPr id="11" name="TextBox 10">
            <a:extLst>
              <a:ext uri="{FF2B5EF4-FFF2-40B4-BE49-F238E27FC236}">
                <a16:creationId xmlns:a16="http://schemas.microsoft.com/office/drawing/2014/main" id="{03A094CD-E154-4249-9EA4-1E2FE4871B39}"/>
              </a:ext>
            </a:extLst>
          </p:cNvPr>
          <p:cNvSpPr txBox="1"/>
          <p:nvPr/>
        </p:nvSpPr>
        <p:spPr>
          <a:xfrm>
            <a:off x="696282" y="5439460"/>
            <a:ext cx="10799436" cy="369332"/>
          </a:xfrm>
          <a:prstGeom prst="rect">
            <a:avLst/>
          </a:prstGeom>
          <a:noFill/>
        </p:spPr>
        <p:txBody>
          <a:bodyPr wrap="square">
            <a:spAutoFit/>
          </a:bodyPr>
          <a:lstStyle/>
          <a:p>
            <a:r>
              <a:rPr lang="en-IN" dirty="0"/>
              <a:t>Customers are not charged for finding ingestion events generated by Security Hub’s security checks</a:t>
            </a:r>
          </a:p>
        </p:txBody>
      </p:sp>
    </p:spTree>
    <p:extLst>
      <p:ext uri="{BB962C8B-B14F-4D97-AF65-F5344CB8AC3E}">
        <p14:creationId xmlns:p14="http://schemas.microsoft.com/office/powerpoint/2010/main" val="3430736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AWS WAF (cost)</a:t>
            </a:r>
          </a:p>
        </p:txBody>
      </p:sp>
      <p:sp>
        <p:nvSpPr>
          <p:cNvPr id="4" name="Slide Number Placeholder 3"/>
          <p:cNvSpPr>
            <a:spLocks noGrp="1"/>
          </p:cNvSpPr>
          <p:nvPr>
            <p:ph type="sldNum" sz="quarter" idx="12"/>
          </p:nvPr>
        </p:nvSpPr>
        <p:spPr/>
        <p:txBody>
          <a:bodyPr/>
          <a:lstStyle/>
          <a:p>
            <a:fld id="{D92B6165-2E63-41A3-8905-D7634EBC6D44}" type="slidenum">
              <a:rPr lang="en-US" smtClean="0"/>
              <a:pPr/>
              <a:t>24</a:t>
            </a:fld>
            <a:endParaRPr lang="en-US"/>
          </a:p>
        </p:txBody>
      </p:sp>
      <p:pic>
        <p:nvPicPr>
          <p:cNvPr id="5" name="Picture 4" descr="Graphical user interface, text, application, email&#10;&#10;Description automatically generated">
            <a:extLst>
              <a:ext uri="{FF2B5EF4-FFF2-40B4-BE49-F238E27FC236}">
                <a16:creationId xmlns:a16="http://schemas.microsoft.com/office/drawing/2014/main" id="{FDD8B029-8B2D-4774-8D23-240376BAF1C3}"/>
              </a:ext>
            </a:extLst>
          </p:cNvPr>
          <p:cNvPicPr>
            <a:picLocks noChangeAspect="1"/>
          </p:cNvPicPr>
          <p:nvPr/>
        </p:nvPicPr>
        <p:blipFill>
          <a:blip r:embed="rId3"/>
          <a:stretch>
            <a:fillRect/>
          </a:stretch>
        </p:blipFill>
        <p:spPr>
          <a:xfrm>
            <a:off x="554037" y="858473"/>
            <a:ext cx="11080750" cy="5255352"/>
          </a:xfrm>
          <a:prstGeom prst="rect">
            <a:avLst/>
          </a:prstGeom>
        </p:spPr>
      </p:pic>
      <p:sp>
        <p:nvSpPr>
          <p:cNvPr id="8" name="TextBox 7">
            <a:extLst>
              <a:ext uri="{FF2B5EF4-FFF2-40B4-BE49-F238E27FC236}">
                <a16:creationId xmlns:a16="http://schemas.microsoft.com/office/drawing/2014/main" id="{AE80DACD-21F9-46AE-8F3D-B32CA034F46D}"/>
              </a:ext>
            </a:extLst>
          </p:cNvPr>
          <p:cNvSpPr txBox="1"/>
          <p:nvPr/>
        </p:nvSpPr>
        <p:spPr>
          <a:xfrm>
            <a:off x="3486150" y="6139934"/>
            <a:ext cx="6096000" cy="369332"/>
          </a:xfrm>
          <a:prstGeom prst="rect">
            <a:avLst/>
          </a:prstGeom>
          <a:noFill/>
        </p:spPr>
        <p:txBody>
          <a:bodyPr wrap="square">
            <a:spAutoFit/>
          </a:bodyPr>
          <a:lstStyle/>
          <a:p>
            <a:r>
              <a:rPr lang="en-US" dirty="0">
                <a:hlinkClick r:id="rId4"/>
              </a:rPr>
              <a:t>Pricing - AWS WAF - Amazon Web Services (AWS)</a:t>
            </a:r>
            <a:endParaRPr lang="en-IN" dirty="0"/>
          </a:p>
        </p:txBody>
      </p:sp>
    </p:spTree>
    <p:extLst>
      <p:ext uri="{BB962C8B-B14F-4D97-AF65-F5344CB8AC3E}">
        <p14:creationId xmlns:p14="http://schemas.microsoft.com/office/powerpoint/2010/main" val="3597929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AWS Shield (cost) </a:t>
            </a:r>
          </a:p>
        </p:txBody>
      </p:sp>
      <p:sp>
        <p:nvSpPr>
          <p:cNvPr id="4" name="Slide Number Placeholder 3"/>
          <p:cNvSpPr>
            <a:spLocks noGrp="1"/>
          </p:cNvSpPr>
          <p:nvPr>
            <p:ph type="sldNum" sz="quarter" idx="12"/>
          </p:nvPr>
        </p:nvSpPr>
        <p:spPr/>
        <p:txBody>
          <a:bodyPr/>
          <a:lstStyle/>
          <a:p>
            <a:fld id="{D92B6165-2E63-41A3-8905-D7634EBC6D44}" type="slidenum">
              <a:rPr lang="en-US" smtClean="0"/>
              <a:pPr/>
              <a:t>25</a:t>
            </a:fld>
            <a:endParaRPr lang="en-US"/>
          </a:p>
        </p:txBody>
      </p:sp>
      <p:pic>
        <p:nvPicPr>
          <p:cNvPr id="3" name="Picture 2" descr="Graphical user interface, text, application, email&#10;&#10;Description automatically generated">
            <a:extLst>
              <a:ext uri="{FF2B5EF4-FFF2-40B4-BE49-F238E27FC236}">
                <a16:creationId xmlns:a16="http://schemas.microsoft.com/office/drawing/2014/main" id="{5BB1F0D0-224A-4E03-BA7F-0A5CA29852CD}"/>
              </a:ext>
            </a:extLst>
          </p:cNvPr>
          <p:cNvPicPr>
            <a:picLocks noChangeAspect="1"/>
          </p:cNvPicPr>
          <p:nvPr/>
        </p:nvPicPr>
        <p:blipFill>
          <a:blip r:embed="rId3"/>
          <a:stretch>
            <a:fillRect/>
          </a:stretch>
        </p:blipFill>
        <p:spPr>
          <a:xfrm>
            <a:off x="-596912" y="901617"/>
            <a:ext cx="13168225" cy="3286363"/>
          </a:xfrm>
          <a:prstGeom prst="rect">
            <a:avLst/>
          </a:prstGeom>
        </p:spPr>
      </p:pic>
      <p:pic>
        <p:nvPicPr>
          <p:cNvPr id="10" name="Picture 9" descr="Graphical user interface, text&#10;&#10;Description automatically generated">
            <a:extLst>
              <a:ext uri="{FF2B5EF4-FFF2-40B4-BE49-F238E27FC236}">
                <a16:creationId xmlns:a16="http://schemas.microsoft.com/office/drawing/2014/main" id="{E49CA983-9D10-47C5-BE56-93419C11E5B8}"/>
              </a:ext>
            </a:extLst>
          </p:cNvPr>
          <p:cNvPicPr>
            <a:picLocks noChangeAspect="1"/>
          </p:cNvPicPr>
          <p:nvPr/>
        </p:nvPicPr>
        <p:blipFill>
          <a:blip r:embed="rId4"/>
          <a:stretch>
            <a:fillRect/>
          </a:stretch>
        </p:blipFill>
        <p:spPr>
          <a:xfrm>
            <a:off x="554037" y="4103084"/>
            <a:ext cx="11080750" cy="2811949"/>
          </a:xfrm>
          <a:prstGeom prst="rect">
            <a:avLst/>
          </a:prstGeom>
        </p:spPr>
      </p:pic>
    </p:spTree>
    <p:extLst>
      <p:ext uri="{BB962C8B-B14F-4D97-AF65-F5344CB8AC3E}">
        <p14:creationId xmlns:p14="http://schemas.microsoft.com/office/powerpoint/2010/main" val="1342758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Azure Security Center</a:t>
            </a:r>
          </a:p>
        </p:txBody>
      </p:sp>
      <p:sp>
        <p:nvSpPr>
          <p:cNvPr id="4" name="Slide Number Placeholder 3"/>
          <p:cNvSpPr>
            <a:spLocks noGrp="1"/>
          </p:cNvSpPr>
          <p:nvPr>
            <p:ph type="sldNum" sz="quarter" idx="12"/>
          </p:nvPr>
        </p:nvSpPr>
        <p:spPr/>
        <p:txBody>
          <a:bodyPr/>
          <a:lstStyle/>
          <a:p>
            <a:fld id="{D92B6165-2E63-41A3-8905-D7634EBC6D44}" type="slidenum">
              <a:rPr lang="en-US" smtClean="0"/>
              <a:pPr/>
              <a:t>26</a:t>
            </a:fld>
            <a:endParaRPr lang="en-US"/>
          </a:p>
        </p:txBody>
      </p:sp>
      <p:sp>
        <p:nvSpPr>
          <p:cNvPr id="2" name="Rectangle 1">
            <a:extLst>
              <a:ext uri="{FF2B5EF4-FFF2-40B4-BE49-F238E27FC236}">
                <a16:creationId xmlns:a16="http://schemas.microsoft.com/office/drawing/2014/main" id="{3B34818F-4EC6-495C-A0E0-30FCB7404BE7}"/>
              </a:ext>
            </a:extLst>
          </p:cNvPr>
          <p:cNvSpPr/>
          <p:nvPr/>
        </p:nvSpPr>
        <p:spPr>
          <a:xfrm>
            <a:off x="329195" y="897873"/>
            <a:ext cx="10415846" cy="923330"/>
          </a:xfrm>
          <a:prstGeom prst="rect">
            <a:avLst/>
          </a:prstGeom>
        </p:spPr>
        <p:txBody>
          <a:bodyPr wrap="square">
            <a:spAutoFit/>
          </a:bodyPr>
          <a:lstStyle/>
          <a:p>
            <a:r>
              <a:rPr lang="en-US" dirty="0">
                <a:hlinkClick r:id="rId3"/>
              </a:rPr>
              <a:t>https://query.prod.cms.rt.microsoft.com/cms/api/am/binary/RE4s2L2</a:t>
            </a:r>
            <a:endParaRPr lang="en-US" dirty="0"/>
          </a:p>
          <a:p>
            <a:r>
              <a:rPr lang="en-US" b="0" i="0" dirty="0">
                <a:solidFill>
                  <a:srgbClr val="171717"/>
                </a:solidFill>
                <a:effectLst/>
                <a:latin typeface="Segoe UI" panose="020B0502040204020203" pitchFamily="34" charset="0"/>
              </a:rPr>
              <a:t>Azure Security Center provides unified security management and advanced threat protection across hybrid cloud workloads (both azure based, inhouse resources).</a:t>
            </a:r>
            <a:endParaRPr lang="en-US" dirty="0"/>
          </a:p>
        </p:txBody>
      </p:sp>
      <p:pic>
        <p:nvPicPr>
          <p:cNvPr id="1026" name="Picture 2" descr="thumbnail image 1 of blog post titled &#10; &#10; &#10;  &#10; &#10; &#10; &#10;    &#10;  &#10;   &#10;    &#10;      &#10;       What's the difference between Azure Security Center, Azure Defender and Azure Sentinel?&#10;       &#10;      &#10;     &#10;   &#10;  &#10; &#10;   &#10; &#10; &#10; &#10; &#10; &#10;">
            <a:extLst>
              <a:ext uri="{FF2B5EF4-FFF2-40B4-BE49-F238E27FC236}">
                <a16:creationId xmlns:a16="http://schemas.microsoft.com/office/drawing/2014/main" id="{A604E736-391E-45A9-B1F6-12DB19D1E4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9196" y="1857967"/>
            <a:ext cx="8650432" cy="4485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7828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Azure Defender</a:t>
            </a:r>
          </a:p>
        </p:txBody>
      </p:sp>
      <p:sp>
        <p:nvSpPr>
          <p:cNvPr id="4" name="Slide Number Placeholder 3"/>
          <p:cNvSpPr>
            <a:spLocks noGrp="1"/>
          </p:cNvSpPr>
          <p:nvPr>
            <p:ph type="sldNum" sz="quarter" idx="12"/>
          </p:nvPr>
        </p:nvSpPr>
        <p:spPr/>
        <p:txBody>
          <a:bodyPr/>
          <a:lstStyle/>
          <a:p>
            <a:fld id="{D92B6165-2E63-41A3-8905-D7634EBC6D44}" type="slidenum">
              <a:rPr lang="en-US" smtClean="0"/>
              <a:pPr/>
              <a:t>27</a:t>
            </a:fld>
            <a:endParaRPr lang="en-US"/>
          </a:p>
        </p:txBody>
      </p:sp>
      <p:sp>
        <p:nvSpPr>
          <p:cNvPr id="2" name="Rectangle 1">
            <a:extLst>
              <a:ext uri="{FF2B5EF4-FFF2-40B4-BE49-F238E27FC236}">
                <a16:creationId xmlns:a16="http://schemas.microsoft.com/office/drawing/2014/main" id="{3B34818F-4EC6-495C-A0E0-30FCB7404BE7}"/>
              </a:ext>
            </a:extLst>
          </p:cNvPr>
          <p:cNvSpPr/>
          <p:nvPr/>
        </p:nvSpPr>
        <p:spPr>
          <a:xfrm>
            <a:off x="329195" y="897873"/>
            <a:ext cx="10881730" cy="1200329"/>
          </a:xfrm>
          <a:prstGeom prst="rect">
            <a:avLst/>
          </a:prstGeom>
        </p:spPr>
        <p:txBody>
          <a:bodyPr wrap="square">
            <a:spAutoFit/>
          </a:bodyPr>
          <a:lstStyle/>
          <a:p>
            <a:r>
              <a:rPr lang="en-US" dirty="0"/>
              <a:t> Azure Defender. Is configured to add additional security alerts and advanced threat detection for certain types of resources.</a:t>
            </a:r>
          </a:p>
          <a:p>
            <a:r>
              <a:rPr lang="en-US" dirty="0"/>
              <a:t>	</a:t>
            </a:r>
            <a:r>
              <a:rPr lang="en-US" dirty="0">
                <a:solidFill>
                  <a:srgbClr val="333333"/>
                </a:solidFill>
                <a:latin typeface="SegoeUI"/>
              </a:rPr>
              <a:t>A</a:t>
            </a:r>
            <a:r>
              <a:rPr lang="en-US" b="0" i="0" dirty="0">
                <a:solidFill>
                  <a:srgbClr val="333333"/>
                </a:solidFill>
                <a:effectLst/>
                <a:latin typeface="SegoeUI"/>
              </a:rPr>
              <a:t>vailable for servers, app service, Storage, SQL, Key Vault, Resource Manager, DNS, Kubernetes and container registries</a:t>
            </a:r>
            <a:endParaRPr lang="en-US" dirty="0"/>
          </a:p>
        </p:txBody>
      </p:sp>
    </p:spTree>
    <p:extLst>
      <p:ext uri="{BB962C8B-B14F-4D97-AF65-F5344CB8AC3E}">
        <p14:creationId xmlns:p14="http://schemas.microsoft.com/office/powerpoint/2010/main" val="422991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Azure Defender ( Services covered)</a:t>
            </a:r>
          </a:p>
        </p:txBody>
      </p:sp>
      <p:sp>
        <p:nvSpPr>
          <p:cNvPr id="4" name="Slide Number Placeholder 3"/>
          <p:cNvSpPr>
            <a:spLocks noGrp="1"/>
          </p:cNvSpPr>
          <p:nvPr>
            <p:ph type="sldNum" sz="quarter" idx="12"/>
          </p:nvPr>
        </p:nvSpPr>
        <p:spPr/>
        <p:txBody>
          <a:bodyPr/>
          <a:lstStyle/>
          <a:p>
            <a:fld id="{D92B6165-2E63-41A3-8905-D7634EBC6D44}" type="slidenum">
              <a:rPr lang="en-US" smtClean="0"/>
              <a:pPr/>
              <a:t>28</a:t>
            </a:fld>
            <a:endParaRPr lang="en-US"/>
          </a:p>
        </p:txBody>
      </p:sp>
      <p:sp>
        <p:nvSpPr>
          <p:cNvPr id="2" name="Rectangle 1">
            <a:extLst>
              <a:ext uri="{FF2B5EF4-FFF2-40B4-BE49-F238E27FC236}">
                <a16:creationId xmlns:a16="http://schemas.microsoft.com/office/drawing/2014/main" id="{3B34818F-4EC6-495C-A0E0-30FCB7404BE7}"/>
              </a:ext>
            </a:extLst>
          </p:cNvPr>
          <p:cNvSpPr/>
          <p:nvPr/>
        </p:nvSpPr>
        <p:spPr>
          <a:xfrm>
            <a:off x="329195" y="897873"/>
            <a:ext cx="10881730" cy="3970318"/>
          </a:xfrm>
          <a:prstGeom prst="rect">
            <a:avLst/>
          </a:prstGeom>
        </p:spPr>
        <p:txBody>
          <a:bodyPr wrap="square">
            <a:spAutoFit/>
          </a:bodyPr>
          <a:lstStyle/>
          <a:p>
            <a:r>
              <a:rPr lang="en-US" dirty="0"/>
              <a:t> Services Covered: </a:t>
            </a:r>
          </a:p>
          <a:p>
            <a:pPr marL="742950" lvl="1" indent="-285750">
              <a:buFont typeface="Arial" panose="020B0604020202020204" pitchFamily="34" charset="0"/>
              <a:buChar char="•"/>
            </a:pPr>
            <a:r>
              <a:rPr lang="en-US" dirty="0"/>
              <a:t>Servers</a:t>
            </a:r>
          </a:p>
          <a:p>
            <a:pPr marL="742950" lvl="1" indent="-285750">
              <a:buFont typeface="Arial" panose="020B0604020202020204" pitchFamily="34" charset="0"/>
              <a:buChar char="•"/>
            </a:pPr>
            <a:r>
              <a:rPr lang="en-US" dirty="0"/>
              <a:t>App Service	</a:t>
            </a:r>
          </a:p>
          <a:p>
            <a:pPr marL="742950" lvl="1" indent="-285750">
              <a:buFont typeface="Arial" panose="020B0604020202020204" pitchFamily="34" charset="0"/>
              <a:buChar char="•"/>
            </a:pPr>
            <a:r>
              <a:rPr lang="en-US" dirty="0"/>
              <a:t>SQL on Azure	</a:t>
            </a:r>
          </a:p>
          <a:p>
            <a:pPr marL="742950" lvl="1" indent="-285750">
              <a:buFont typeface="Arial" panose="020B0604020202020204" pitchFamily="34" charset="0"/>
              <a:buChar char="•"/>
            </a:pPr>
            <a:r>
              <a:rPr lang="en-US" dirty="0"/>
              <a:t>SQL outside Azure	</a:t>
            </a:r>
          </a:p>
          <a:p>
            <a:pPr marL="742950" lvl="1" indent="-285750">
              <a:buFont typeface="Arial" panose="020B0604020202020204" pitchFamily="34" charset="0"/>
              <a:buChar char="•"/>
            </a:pPr>
            <a:r>
              <a:rPr lang="en-US" dirty="0"/>
              <a:t>MySQL	</a:t>
            </a:r>
          </a:p>
          <a:p>
            <a:pPr marL="742950" lvl="1" indent="-285750">
              <a:buFont typeface="Arial" panose="020B0604020202020204" pitchFamily="34" charset="0"/>
              <a:buChar char="•"/>
            </a:pPr>
            <a:r>
              <a:rPr lang="en-US" dirty="0"/>
              <a:t>PostgreSQL	</a:t>
            </a:r>
          </a:p>
          <a:p>
            <a:pPr marL="742950" lvl="1" indent="-285750">
              <a:buFont typeface="Arial" panose="020B0604020202020204" pitchFamily="34" charset="0"/>
              <a:buChar char="•"/>
            </a:pPr>
            <a:r>
              <a:rPr lang="en-US" dirty="0"/>
              <a:t>MariaDB	</a:t>
            </a:r>
          </a:p>
          <a:p>
            <a:pPr marL="742950" lvl="1" indent="-285750">
              <a:buFont typeface="Arial" panose="020B0604020202020204" pitchFamily="34" charset="0"/>
              <a:buChar char="•"/>
            </a:pPr>
            <a:r>
              <a:rPr lang="en-US" dirty="0"/>
              <a:t>Storage - Protect all storage accounts within a subscription1	10K transactions</a:t>
            </a:r>
          </a:p>
          <a:p>
            <a:pPr marL="742950" lvl="1" indent="-285750">
              <a:buFont typeface="Arial" panose="020B0604020202020204" pitchFamily="34" charset="0"/>
              <a:buChar char="•"/>
            </a:pPr>
            <a:r>
              <a:rPr lang="en-US" dirty="0"/>
              <a:t>Kubernetes	vCore/hour</a:t>
            </a:r>
          </a:p>
          <a:p>
            <a:pPr marL="742950" lvl="1" indent="-285750">
              <a:buFont typeface="Arial" panose="020B0604020202020204" pitchFamily="34" charset="0"/>
              <a:buChar char="•"/>
            </a:pPr>
            <a:r>
              <a:rPr lang="en-US" dirty="0"/>
              <a:t>ACR	/image</a:t>
            </a:r>
          </a:p>
          <a:p>
            <a:pPr marL="742950" lvl="1" indent="-285750">
              <a:buFont typeface="Arial" panose="020B0604020202020204" pitchFamily="34" charset="0"/>
              <a:buChar char="•"/>
            </a:pPr>
            <a:r>
              <a:rPr lang="en-US" dirty="0"/>
              <a:t>Key Vault	/10K transactions</a:t>
            </a:r>
          </a:p>
          <a:p>
            <a:pPr marL="742950" lvl="1" indent="-285750">
              <a:buFont typeface="Arial" panose="020B0604020202020204" pitchFamily="34" charset="0"/>
              <a:buChar char="•"/>
            </a:pPr>
            <a:r>
              <a:rPr lang="en-US" dirty="0"/>
              <a:t>ARM	/1M API calls</a:t>
            </a:r>
          </a:p>
          <a:p>
            <a:pPr marL="742950" lvl="1" indent="-285750">
              <a:buFont typeface="Arial" panose="020B0604020202020204" pitchFamily="34" charset="0"/>
              <a:buChar char="•"/>
            </a:pPr>
            <a:r>
              <a:rPr lang="en-US" dirty="0"/>
              <a:t>DNS</a:t>
            </a:r>
          </a:p>
        </p:txBody>
      </p:sp>
    </p:spTree>
    <p:extLst>
      <p:ext uri="{BB962C8B-B14F-4D97-AF65-F5344CB8AC3E}">
        <p14:creationId xmlns:p14="http://schemas.microsoft.com/office/powerpoint/2010/main" val="3740162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Azure Defender ( Services covered)</a:t>
            </a:r>
          </a:p>
        </p:txBody>
      </p:sp>
      <p:sp>
        <p:nvSpPr>
          <p:cNvPr id="4" name="Slide Number Placeholder 3"/>
          <p:cNvSpPr>
            <a:spLocks noGrp="1"/>
          </p:cNvSpPr>
          <p:nvPr>
            <p:ph type="sldNum" sz="quarter" idx="12"/>
          </p:nvPr>
        </p:nvSpPr>
        <p:spPr/>
        <p:txBody>
          <a:bodyPr/>
          <a:lstStyle/>
          <a:p>
            <a:fld id="{D92B6165-2E63-41A3-8905-D7634EBC6D44}" type="slidenum">
              <a:rPr lang="en-US" smtClean="0"/>
              <a:pPr/>
              <a:t>29</a:t>
            </a:fld>
            <a:endParaRPr lang="en-US"/>
          </a:p>
        </p:txBody>
      </p:sp>
      <p:sp>
        <p:nvSpPr>
          <p:cNvPr id="2" name="Rectangle 1">
            <a:extLst>
              <a:ext uri="{FF2B5EF4-FFF2-40B4-BE49-F238E27FC236}">
                <a16:creationId xmlns:a16="http://schemas.microsoft.com/office/drawing/2014/main" id="{3B34818F-4EC6-495C-A0E0-30FCB7404BE7}"/>
              </a:ext>
            </a:extLst>
          </p:cNvPr>
          <p:cNvSpPr/>
          <p:nvPr/>
        </p:nvSpPr>
        <p:spPr>
          <a:xfrm>
            <a:off x="329195" y="897873"/>
            <a:ext cx="10881730" cy="3970318"/>
          </a:xfrm>
          <a:prstGeom prst="rect">
            <a:avLst/>
          </a:prstGeom>
        </p:spPr>
        <p:txBody>
          <a:bodyPr wrap="square">
            <a:spAutoFit/>
          </a:bodyPr>
          <a:lstStyle/>
          <a:p>
            <a:r>
              <a:rPr lang="en-US" dirty="0"/>
              <a:t> Services Covered: </a:t>
            </a:r>
          </a:p>
          <a:p>
            <a:pPr marL="742950" lvl="1" indent="-285750">
              <a:buFont typeface="Arial" panose="020B0604020202020204" pitchFamily="34" charset="0"/>
              <a:buChar char="•"/>
            </a:pPr>
            <a:r>
              <a:rPr lang="en-US" dirty="0"/>
              <a:t>Servers</a:t>
            </a:r>
          </a:p>
          <a:p>
            <a:pPr marL="742950" lvl="1" indent="-285750">
              <a:buFont typeface="Arial" panose="020B0604020202020204" pitchFamily="34" charset="0"/>
              <a:buChar char="•"/>
            </a:pPr>
            <a:r>
              <a:rPr lang="en-US" dirty="0"/>
              <a:t>App Service	</a:t>
            </a:r>
          </a:p>
          <a:p>
            <a:pPr marL="742950" lvl="1" indent="-285750">
              <a:buFont typeface="Arial" panose="020B0604020202020204" pitchFamily="34" charset="0"/>
              <a:buChar char="•"/>
            </a:pPr>
            <a:r>
              <a:rPr lang="en-US" dirty="0"/>
              <a:t>SQL on Azure	</a:t>
            </a:r>
          </a:p>
          <a:p>
            <a:pPr marL="742950" lvl="1" indent="-285750">
              <a:buFont typeface="Arial" panose="020B0604020202020204" pitchFamily="34" charset="0"/>
              <a:buChar char="•"/>
            </a:pPr>
            <a:r>
              <a:rPr lang="en-US" dirty="0"/>
              <a:t>SQL outside Azure	</a:t>
            </a:r>
          </a:p>
          <a:p>
            <a:pPr marL="742950" lvl="1" indent="-285750">
              <a:buFont typeface="Arial" panose="020B0604020202020204" pitchFamily="34" charset="0"/>
              <a:buChar char="•"/>
            </a:pPr>
            <a:r>
              <a:rPr lang="en-US" dirty="0"/>
              <a:t>MySQL	</a:t>
            </a:r>
          </a:p>
          <a:p>
            <a:pPr marL="742950" lvl="1" indent="-285750">
              <a:buFont typeface="Arial" panose="020B0604020202020204" pitchFamily="34" charset="0"/>
              <a:buChar char="•"/>
            </a:pPr>
            <a:r>
              <a:rPr lang="en-US" dirty="0"/>
              <a:t>PostgreSQL	</a:t>
            </a:r>
          </a:p>
          <a:p>
            <a:pPr marL="742950" lvl="1" indent="-285750">
              <a:buFont typeface="Arial" panose="020B0604020202020204" pitchFamily="34" charset="0"/>
              <a:buChar char="•"/>
            </a:pPr>
            <a:r>
              <a:rPr lang="en-US" dirty="0"/>
              <a:t>MariaDB	</a:t>
            </a:r>
          </a:p>
          <a:p>
            <a:pPr marL="742950" lvl="1" indent="-285750">
              <a:buFont typeface="Arial" panose="020B0604020202020204" pitchFamily="34" charset="0"/>
              <a:buChar char="•"/>
            </a:pPr>
            <a:r>
              <a:rPr lang="en-US" dirty="0"/>
              <a:t>Storage - Protect all storage accounts within a subscription1	10K transactions</a:t>
            </a:r>
          </a:p>
          <a:p>
            <a:pPr marL="742950" lvl="1" indent="-285750">
              <a:buFont typeface="Arial" panose="020B0604020202020204" pitchFamily="34" charset="0"/>
              <a:buChar char="•"/>
            </a:pPr>
            <a:r>
              <a:rPr lang="en-US" dirty="0"/>
              <a:t>Kubernetes	vCore/hour</a:t>
            </a:r>
          </a:p>
          <a:p>
            <a:pPr marL="742950" lvl="1" indent="-285750">
              <a:buFont typeface="Arial" panose="020B0604020202020204" pitchFamily="34" charset="0"/>
              <a:buChar char="•"/>
            </a:pPr>
            <a:r>
              <a:rPr lang="en-US" dirty="0"/>
              <a:t>ACR	/image</a:t>
            </a:r>
          </a:p>
          <a:p>
            <a:pPr marL="742950" lvl="1" indent="-285750">
              <a:buFont typeface="Arial" panose="020B0604020202020204" pitchFamily="34" charset="0"/>
              <a:buChar char="•"/>
            </a:pPr>
            <a:r>
              <a:rPr lang="en-US" dirty="0"/>
              <a:t>Key Vault	/10K transactions</a:t>
            </a:r>
          </a:p>
          <a:p>
            <a:pPr marL="742950" lvl="1" indent="-285750">
              <a:buFont typeface="Arial" panose="020B0604020202020204" pitchFamily="34" charset="0"/>
              <a:buChar char="•"/>
            </a:pPr>
            <a:r>
              <a:rPr lang="en-US" dirty="0"/>
              <a:t>ARM	/1M API calls</a:t>
            </a:r>
          </a:p>
          <a:p>
            <a:pPr marL="742950" lvl="1" indent="-285750">
              <a:buFont typeface="Arial" panose="020B0604020202020204" pitchFamily="34" charset="0"/>
              <a:buChar char="•"/>
            </a:pPr>
            <a:r>
              <a:rPr lang="en-US" dirty="0"/>
              <a:t>DNS</a:t>
            </a:r>
          </a:p>
        </p:txBody>
      </p:sp>
    </p:spTree>
    <p:extLst>
      <p:ext uri="{BB962C8B-B14F-4D97-AF65-F5344CB8AC3E}">
        <p14:creationId xmlns:p14="http://schemas.microsoft.com/office/powerpoint/2010/main" val="3918996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Cybersecurity Cycle</a:t>
            </a:r>
          </a:p>
        </p:txBody>
      </p:sp>
      <p:sp>
        <p:nvSpPr>
          <p:cNvPr id="4" name="Slide Number Placeholder 3"/>
          <p:cNvSpPr>
            <a:spLocks noGrp="1"/>
          </p:cNvSpPr>
          <p:nvPr>
            <p:ph type="sldNum" sz="quarter" idx="12"/>
          </p:nvPr>
        </p:nvSpPr>
        <p:spPr/>
        <p:txBody>
          <a:bodyPr/>
          <a:lstStyle/>
          <a:p>
            <a:fld id="{D92B6165-2E63-41A3-8905-D7634EBC6D44}" type="slidenum">
              <a:rPr lang="en-US" smtClean="0"/>
              <a:pPr/>
              <a:t>3</a:t>
            </a:fld>
            <a:endParaRPr lang="en-US"/>
          </a:p>
        </p:txBody>
      </p:sp>
      <p:pic>
        <p:nvPicPr>
          <p:cNvPr id="3" name="Picture 2" descr="Graphical user interface, application, Word&#10;&#10;Description automatically generated">
            <a:extLst>
              <a:ext uri="{FF2B5EF4-FFF2-40B4-BE49-F238E27FC236}">
                <a16:creationId xmlns:a16="http://schemas.microsoft.com/office/drawing/2014/main" id="{371CBA7E-A565-44DA-BA4B-575D0CCAE63B}"/>
              </a:ext>
            </a:extLst>
          </p:cNvPr>
          <p:cNvPicPr>
            <a:picLocks noChangeAspect="1"/>
          </p:cNvPicPr>
          <p:nvPr/>
        </p:nvPicPr>
        <p:blipFill>
          <a:blip r:embed="rId3"/>
          <a:stretch>
            <a:fillRect/>
          </a:stretch>
        </p:blipFill>
        <p:spPr>
          <a:xfrm>
            <a:off x="446087" y="1814512"/>
            <a:ext cx="11296650" cy="3771641"/>
          </a:xfrm>
          <a:prstGeom prst="rect">
            <a:avLst/>
          </a:prstGeom>
        </p:spPr>
      </p:pic>
      <p:sp>
        <p:nvSpPr>
          <p:cNvPr id="7" name="TextBox 6">
            <a:extLst>
              <a:ext uri="{FF2B5EF4-FFF2-40B4-BE49-F238E27FC236}">
                <a16:creationId xmlns:a16="http://schemas.microsoft.com/office/drawing/2014/main" id="{334567DD-2949-4EE1-807E-297FD87C1BE9}"/>
              </a:ext>
            </a:extLst>
          </p:cNvPr>
          <p:cNvSpPr txBox="1"/>
          <p:nvPr/>
        </p:nvSpPr>
        <p:spPr>
          <a:xfrm>
            <a:off x="3046615" y="5812963"/>
            <a:ext cx="6093228" cy="369332"/>
          </a:xfrm>
          <a:prstGeom prst="rect">
            <a:avLst/>
          </a:prstGeom>
          <a:noFill/>
        </p:spPr>
        <p:txBody>
          <a:bodyPr wrap="square">
            <a:spAutoFit/>
          </a:bodyPr>
          <a:lstStyle/>
          <a:p>
            <a:r>
              <a:rPr lang="en-US" dirty="0">
                <a:solidFill>
                  <a:srgbClr val="292929"/>
                </a:solidFill>
                <a:latin typeface="charter"/>
              </a:rPr>
              <a:t>T</a:t>
            </a:r>
            <a:r>
              <a:rPr lang="en-US" b="0" i="0" dirty="0">
                <a:solidFill>
                  <a:srgbClr val="292929"/>
                </a:solidFill>
                <a:effectLst/>
                <a:latin typeface="charter"/>
              </a:rPr>
              <a:t>ypical Security Operations Center (SOC)</a:t>
            </a:r>
            <a:endParaRPr lang="en-IN" dirty="0"/>
          </a:p>
        </p:txBody>
      </p:sp>
    </p:spTree>
    <p:extLst>
      <p:ext uri="{BB962C8B-B14F-4D97-AF65-F5344CB8AC3E}">
        <p14:creationId xmlns:p14="http://schemas.microsoft.com/office/powerpoint/2010/main" val="2826321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Azure Security Center (cost)</a:t>
            </a:r>
            <a:br>
              <a:rPr lang="en-US" dirty="0"/>
            </a:br>
            <a:endParaRPr lang="en-US" dirty="0"/>
          </a:p>
        </p:txBody>
      </p:sp>
      <p:sp>
        <p:nvSpPr>
          <p:cNvPr id="4" name="Slide Number Placeholder 3"/>
          <p:cNvSpPr>
            <a:spLocks noGrp="1"/>
          </p:cNvSpPr>
          <p:nvPr>
            <p:ph type="sldNum" sz="quarter" idx="12"/>
          </p:nvPr>
        </p:nvSpPr>
        <p:spPr/>
        <p:txBody>
          <a:bodyPr/>
          <a:lstStyle/>
          <a:p>
            <a:fld id="{D92B6165-2E63-41A3-8905-D7634EBC6D44}" type="slidenum">
              <a:rPr lang="en-US" smtClean="0"/>
              <a:pPr/>
              <a:t>30</a:t>
            </a:fld>
            <a:endParaRPr lang="en-US"/>
          </a:p>
        </p:txBody>
      </p:sp>
      <p:sp>
        <p:nvSpPr>
          <p:cNvPr id="7" name="TextBox 6">
            <a:extLst>
              <a:ext uri="{FF2B5EF4-FFF2-40B4-BE49-F238E27FC236}">
                <a16:creationId xmlns:a16="http://schemas.microsoft.com/office/drawing/2014/main" id="{6B006E57-11A9-4A3C-B949-1BA58691797F}"/>
              </a:ext>
            </a:extLst>
          </p:cNvPr>
          <p:cNvSpPr txBox="1"/>
          <p:nvPr/>
        </p:nvSpPr>
        <p:spPr>
          <a:xfrm>
            <a:off x="419101" y="1200835"/>
            <a:ext cx="8943974" cy="3231654"/>
          </a:xfrm>
          <a:prstGeom prst="rect">
            <a:avLst/>
          </a:prstGeom>
          <a:noFill/>
        </p:spPr>
        <p:txBody>
          <a:bodyPr wrap="square">
            <a:spAutoFit/>
          </a:bodyPr>
          <a:lstStyle/>
          <a:p>
            <a:pPr algn="l"/>
            <a:r>
              <a:rPr lang="en-US" sz="2400" dirty="0"/>
              <a:t>Azure</a:t>
            </a:r>
            <a:r>
              <a:rPr lang="en-US" b="0" i="0" dirty="0">
                <a:solidFill>
                  <a:srgbClr val="171717"/>
                </a:solidFill>
                <a:effectLst/>
                <a:latin typeface="Segoe UI" panose="020B0502040204020203" pitchFamily="34" charset="0"/>
              </a:rPr>
              <a:t> </a:t>
            </a:r>
            <a:r>
              <a:rPr lang="en-US" sz="2400" dirty="0"/>
              <a:t>Security Center has 2 offerings:</a:t>
            </a:r>
          </a:p>
          <a:p>
            <a:pPr marL="285750" indent="-285750" algn="l">
              <a:buFont typeface="Arial" panose="020B0604020202020204" pitchFamily="34" charset="0"/>
              <a:buChar char="•"/>
            </a:pPr>
            <a:r>
              <a:rPr lang="en-US" b="0" i="0" dirty="0">
                <a:solidFill>
                  <a:srgbClr val="171717"/>
                </a:solidFill>
                <a:effectLst/>
                <a:latin typeface="Segoe UI" panose="020B0502040204020203" pitchFamily="34" charset="0"/>
              </a:rPr>
              <a:t>Azure Security Center free</a:t>
            </a:r>
          </a:p>
          <a:p>
            <a:pPr marL="285750" indent="-285750" algn="l">
              <a:buFont typeface="Arial" panose="020B0604020202020204" pitchFamily="34" charset="0"/>
              <a:buChar char="•"/>
            </a:pPr>
            <a:r>
              <a:rPr lang="en-US" b="0" i="0" dirty="0">
                <a:solidFill>
                  <a:srgbClr val="171717"/>
                </a:solidFill>
                <a:effectLst/>
                <a:latin typeface="Segoe UI" panose="020B0502040204020203" pitchFamily="34" charset="0"/>
              </a:rPr>
              <a:t>Azure Defender</a:t>
            </a:r>
          </a:p>
          <a:p>
            <a:pPr marL="285750" indent="-285750" algn="l">
              <a:buFont typeface="Arial" panose="020B0604020202020204" pitchFamily="34" charset="0"/>
              <a:buChar char="•"/>
            </a:pPr>
            <a:endParaRPr lang="en-US" dirty="0">
              <a:solidFill>
                <a:srgbClr val="171717"/>
              </a:solidFill>
              <a:latin typeface="Segoe UI" panose="020B0502040204020203" pitchFamily="34" charset="0"/>
            </a:endParaRPr>
          </a:p>
          <a:p>
            <a:pPr algn="l"/>
            <a:r>
              <a:rPr lang="en-US" b="0" i="0" dirty="0">
                <a:solidFill>
                  <a:srgbClr val="171717"/>
                </a:solidFill>
                <a:effectLst/>
                <a:latin typeface="Segoe UI" panose="020B0502040204020203" pitchFamily="34" charset="0"/>
              </a:rPr>
              <a:t>If you enable Azure Defender for subscription, all resources would be part of Pricing.</a:t>
            </a:r>
          </a:p>
          <a:p>
            <a:pPr algn="l"/>
            <a:r>
              <a:rPr lang="en-US" dirty="0">
                <a:solidFill>
                  <a:srgbClr val="171717"/>
                </a:solidFill>
                <a:latin typeface="Segoe UI" panose="020B0502040204020203" pitchFamily="34" charset="0"/>
              </a:rPr>
              <a:t>To enable </a:t>
            </a:r>
            <a:r>
              <a:rPr lang="en-US">
                <a:solidFill>
                  <a:srgbClr val="171717"/>
                </a:solidFill>
                <a:latin typeface="Segoe UI" panose="020B0502040204020203" pitchFamily="34" charset="0"/>
              </a:rPr>
              <a:t>it for certain </a:t>
            </a:r>
            <a:r>
              <a:rPr lang="en-US" dirty="0">
                <a:solidFill>
                  <a:srgbClr val="171717"/>
                </a:solidFill>
                <a:latin typeface="Segoe UI" panose="020B0502040204020203" pitchFamily="34" charset="0"/>
              </a:rPr>
              <a:t>resources in a resource type enable it through workspace</a:t>
            </a:r>
          </a:p>
          <a:p>
            <a:pPr marL="285750" indent="-285750"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r>
              <a:rPr lang="en-US" dirty="0">
                <a:solidFill>
                  <a:srgbClr val="171717"/>
                </a:solidFill>
                <a:latin typeface="Segoe UI" panose="020B0502040204020203" pitchFamily="34" charset="0"/>
              </a:rPr>
              <a:t>Pricing  across regions are almost similar with very small variation.</a:t>
            </a:r>
          </a:p>
          <a:p>
            <a:pPr algn="l"/>
            <a:endParaRPr lang="en-US" b="0" i="0" dirty="0">
              <a:solidFill>
                <a:srgbClr val="171717"/>
              </a:solidFill>
              <a:effectLst/>
              <a:latin typeface="Segoe UI" panose="020B0502040204020203" pitchFamily="34" charset="0"/>
            </a:endParaRPr>
          </a:p>
          <a:p>
            <a:pPr algn="l"/>
            <a:r>
              <a:rPr lang="en-US" dirty="0">
                <a:solidFill>
                  <a:srgbClr val="171717"/>
                </a:solidFill>
                <a:latin typeface="Segoe UI" panose="020B0502040204020203" pitchFamily="34" charset="0"/>
              </a:rPr>
              <a:t>Pricing is bases on Resource type:</a:t>
            </a:r>
            <a:endParaRPr lang="en-US" b="0" i="0" dirty="0">
              <a:solidFill>
                <a:srgbClr val="171717"/>
              </a:solidFill>
              <a:effectLst/>
              <a:latin typeface="Segoe UI" panose="020B0502040204020203" pitchFamily="34" charset="0"/>
            </a:endParaRPr>
          </a:p>
          <a:p>
            <a:pPr marL="285750" indent="-285750" algn="l">
              <a:buFont typeface="Arial" panose="020B0604020202020204" pitchFamily="34" charset="0"/>
              <a:buChar char="•"/>
            </a:pPr>
            <a:endParaRPr lang="en-US" b="0" i="0" dirty="0">
              <a:solidFill>
                <a:srgbClr val="171717"/>
              </a:solidFill>
              <a:effectLst/>
              <a:latin typeface="Segoe UI" panose="020B0502040204020203" pitchFamily="34" charset="0"/>
            </a:endParaRPr>
          </a:p>
        </p:txBody>
      </p:sp>
      <p:pic>
        <p:nvPicPr>
          <p:cNvPr id="6" name="Picture 5" descr="Table&#10;&#10;Description automatically generated">
            <a:extLst>
              <a:ext uri="{FF2B5EF4-FFF2-40B4-BE49-F238E27FC236}">
                <a16:creationId xmlns:a16="http://schemas.microsoft.com/office/drawing/2014/main" id="{201652DB-E540-475F-93E9-88A17B2227A5}"/>
              </a:ext>
            </a:extLst>
          </p:cNvPr>
          <p:cNvPicPr>
            <a:picLocks noChangeAspect="1"/>
          </p:cNvPicPr>
          <p:nvPr/>
        </p:nvPicPr>
        <p:blipFill>
          <a:blip r:embed="rId3"/>
          <a:stretch>
            <a:fillRect/>
          </a:stretch>
        </p:blipFill>
        <p:spPr>
          <a:xfrm>
            <a:off x="5866532" y="3669571"/>
            <a:ext cx="4750083" cy="3008238"/>
          </a:xfrm>
          <a:prstGeom prst="rect">
            <a:avLst/>
          </a:prstGeom>
        </p:spPr>
      </p:pic>
      <p:sp>
        <p:nvSpPr>
          <p:cNvPr id="11" name="TextBox 10">
            <a:extLst>
              <a:ext uri="{FF2B5EF4-FFF2-40B4-BE49-F238E27FC236}">
                <a16:creationId xmlns:a16="http://schemas.microsoft.com/office/drawing/2014/main" id="{252878C0-0DD5-49F7-8E34-2DD6E0AD70AD}"/>
              </a:ext>
            </a:extLst>
          </p:cNvPr>
          <p:cNvSpPr txBox="1"/>
          <p:nvPr/>
        </p:nvSpPr>
        <p:spPr>
          <a:xfrm>
            <a:off x="8741944" y="1942036"/>
            <a:ext cx="3128212" cy="276999"/>
          </a:xfrm>
          <a:prstGeom prst="rect">
            <a:avLst/>
          </a:prstGeom>
          <a:noFill/>
        </p:spPr>
        <p:txBody>
          <a:bodyPr wrap="square">
            <a:spAutoFit/>
          </a:bodyPr>
          <a:lstStyle/>
          <a:p>
            <a:r>
              <a:rPr lang="en-IN" sz="1200" dirty="0">
                <a:hlinkClick r:id="rId4"/>
              </a:rPr>
              <a:t>Pricing—Azure Defender | Microsoft Azure</a:t>
            </a:r>
            <a:endParaRPr lang="en-IN" sz="1200" dirty="0"/>
          </a:p>
        </p:txBody>
      </p:sp>
      <p:pic>
        <p:nvPicPr>
          <p:cNvPr id="12" name="Picture 11" descr="A picture containing Teams&#10;&#10;Description automatically generated">
            <a:extLst>
              <a:ext uri="{FF2B5EF4-FFF2-40B4-BE49-F238E27FC236}">
                <a16:creationId xmlns:a16="http://schemas.microsoft.com/office/drawing/2014/main" id="{E295917B-C611-4903-8159-77B59541AEE9}"/>
              </a:ext>
            </a:extLst>
          </p:cNvPr>
          <p:cNvPicPr>
            <a:picLocks noChangeAspect="1"/>
          </p:cNvPicPr>
          <p:nvPr/>
        </p:nvPicPr>
        <p:blipFill>
          <a:blip r:embed="rId5"/>
          <a:stretch>
            <a:fillRect/>
          </a:stretch>
        </p:blipFill>
        <p:spPr>
          <a:xfrm>
            <a:off x="531670" y="4237696"/>
            <a:ext cx="4799075" cy="1731303"/>
          </a:xfrm>
          <a:prstGeom prst="rect">
            <a:avLst/>
          </a:prstGeom>
        </p:spPr>
      </p:pic>
    </p:spTree>
    <p:extLst>
      <p:ext uri="{BB962C8B-B14F-4D97-AF65-F5344CB8AC3E}">
        <p14:creationId xmlns:p14="http://schemas.microsoft.com/office/powerpoint/2010/main" val="4206688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Azure WAF</a:t>
            </a:r>
          </a:p>
        </p:txBody>
      </p:sp>
      <p:sp>
        <p:nvSpPr>
          <p:cNvPr id="4" name="Slide Number Placeholder 3"/>
          <p:cNvSpPr>
            <a:spLocks noGrp="1"/>
          </p:cNvSpPr>
          <p:nvPr>
            <p:ph type="sldNum" sz="quarter" idx="12"/>
          </p:nvPr>
        </p:nvSpPr>
        <p:spPr/>
        <p:txBody>
          <a:bodyPr/>
          <a:lstStyle/>
          <a:p>
            <a:fld id="{D92B6165-2E63-41A3-8905-D7634EBC6D44}" type="slidenum">
              <a:rPr lang="en-US" smtClean="0"/>
              <a:pPr/>
              <a:t>31</a:t>
            </a:fld>
            <a:endParaRPr lang="en-US"/>
          </a:p>
        </p:txBody>
      </p:sp>
      <p:sp>
        <p:nvSpPr>
          <p:cNvPr id="2" name="Rectangle 1">
            <a:extLst>
              <a:ext uri="{FF2B5EF4-FFF2-40B4-BE49-F238E27FC236}">
                <a16:creationId xmlns:a16="http://schemas.microsoft.com/office/drawing/2014/main" id="{3B34818F-4EC6-495C-A0E0-30FCB7404BE7}"/>
              </a:ext>
            </a:extLst>
          </p:cNvPr>
          <p:cNvSpPr/>
          <p:nvPr/>
        </p:nvSpPr>
        <p:spPr>
          <a:xfrm>
            <a:off x="329195" y="897873"/>
            <a:ext cx="10881730" cy="646331"/>
          </a:xfrm>
          <a:prstGeom prst="rect">
            <a:avLst/>
          </a:prstGeom>
        </p:spPr>
        <p:txBody>
          <a:bodyPr wrap="square">
            <a:spAutoFit/>
          </a:bodyPr>
          <a:lstStyle/>
          <a:p>
            <a:r>
              <a:rPr lang="en-US" b="0" i="0" dirty="0">
                <a:solidFill>
                  <a:srgbClr val="4C4C51"/>
                </a:solidFill>
                <a:effectLst/>
                <a:latin typeface="Segoe UI" panose="020B0502040204020203" pitchFamily="34" charset="0"/>
              </a:rPr>
              <a:t>Azure Web Application Firewall protects your web applications from bot attacks and common web vulnerabilities such as SQL injection and cross-site scripting. </a:t>
            </a:r>
            <a:endParaRPr lang="en-US" dirty="0"/>
          </a:p>
        </p:txBody>
      </p:sp>
      <p:sp>
        <p:nvSpPr>
          <p:cNvPr id="6" name="TextBox 5">
            <a:extLst>
              <a:ext uri="{FF2B5EF4-FFF2-40B4-BE49-F238E27FC236}">
                <a16:creationId xmlns:a16="http://schemas.microsoft.com/office/drawing/2014/main" id="{7E149B81-9EAE-4CD0-9E8C-3D85A9FCE9D8}"/>
              </a:ext>
            </a:extLst>
          </p:cNvPr>
          <p:cNvSpPr txBox="1"/>
          <p:nvPr/>
        </p:nvSpPr>
        <p:spPr>
          <a:xfrm>
            <a:off x="318235" y="1649710"/>
            <a:ext cx="11879380" cy="1477328"/>
          </a:xfrm>
          <a:prstGeom prst="rect">
            <a:avLst/>
          </a:prstGeom>
          <a:noFill/>
        </p:spPr>
        <p:txBody>
          <a:bodyPr wrap="square">
            <a:spAutoFit/>
          </a:bodyPr>
          <a:lstStyle/>
          <a:p>
            <a:r>
              <a:rPr lang="en-US" b="0" i="0" dirty="0">
                <a:solidFill>
                  <a:srgbClr val="4C4C51"/>
                </a:solidFill>
                <a:effectLst/>
                <a:latin typeface="Segoe UI" panose="020B0502040204020203" pitchFamily="34" charset="0"/>
              </a:rPr>
              <a:t>WAF pricing includes:</a:t>
            </a:r>
          </a:p>
          <a:p>
            <a:r>
              <a:rPr lang="en-US" dirty="0">
                <a:solidFill>
                  <a:srgbClr val="4C4C51"/>
                </a:solidFill>
                <a:latin typeface="Segoe UI" panose="020B0502040204020203" pitchFamily="34" charset="0"/>
              </a:rPr>
              <a:t>	M</a:t>
            </a:r>
            <a:r>
              <a:rPr lang="en-US" b="0" i="0" dirty="0">
                <a:solidFill>
                  <a:srgbClr val="4C4C51"/>
                </a:solidFill>
                <a:effectLst/>
                <a:latin typeface="Segoe UI" panose="020B0502040204020203" pitchFamily="34" charset="0"/>
              </a:rPr>
              <a:t>onthly fixed charges and</a:t>
            </a:r>
          </a:p>
          <a:p>
            <a:r>
              <a:rPr lang="en-US" dirty="0">
                <a:solidFill>
                  <a:srgbClr val="4C4C51"/>
                </a:solidFill>
                <a:latin typeface="Segoe UI" panose="020B0502040204020203" pitchFamily="34" charset="0"/>
              </a:rPr>
              <a:t>	R</a:t>
            </a:r>
            <a:r>
              <a:rPr lang="en-US" b="0" i="0" dirty="0">
                <a:solidFill>
                  <a:srgbClr val="4C4C51"/>
                </a:solidFill>
                <a:effectLst/>
                <a:latin typeface="Segoe UI" panose="020B0502040204020203" pitchFamily="34" charset="0"/>
              </a:rPr>
              <a:t>equest based processing charges. </a:t>
            </a:r>
          </a:p>
          <a:p>
            <a:r>
              <a:rPr lang="en-US" dirty="0">
                <a:solidFill>
                  <a:srgbClr val="4C4C51"/>
                </a:solidFill>
                <a:latin typeface="Segoe UI" panose="020B0502040204020203" pitchFamily="34" charset="0"/>
              </a:rPr>
              <a:t>	M</a:t>
            </a:r>
            <a:r>
              <a:rPr lang="en-US" b="0" i="0" dirty="0">
                <a:solidFill>
                  <a:srgbClr val="4C4C51"/>
                </a:solidFill>
                <a:effectLst/>
                <a:latin typeface="Segoe UI" panose="020B0502040204020203" pitchFamily="34" charset="0"/>
              </a:rPr>
              <a:t>onthly charge for each policy and </a:t>
            </a:r>
          </a:p>
          <a:p>
            <a:r>
              <a:rPr lang="en-US" dirty="0">
                <a:solidFill>
                  <a:srgbClr val="4C4C51"/>
                </a:solidFill>
                <a:latin typeface="Segoe UI" panose="020B0502040204020203" pitchFamily="34" charset="0"/>
              </a:rPr>
              <a:t>	A</a:t>
            </a:r>
            <a:r>
              <a:rPr lang="en-US" b="0" i="0" dirty="0">
                <a:solidFill>
                  <a:srgbClr val="4C4C51"/>
                </a:solidFill>
                <a:effectLst/>
                <a:latin typeface="Segoe UI" panose="020B0502040204020203" pitchFamily="34" charset="0"/>
              </a:rPr>
              <a:t>dd-on charges for Custom Rules and Managed Rulesets as configured in the policy.</a:t>
            </a:r>
            <a:endParaRPr lang="en-IN" dirty="0"/>
          </a:p>
        </p:txBody>
      </p:sp>
      <p:pic>
        <p:nvPicPr>
          <p:cNvPr id="5" name="Picture 4" descr="Graphical user interface, table&#10;&#10;Description automatically generated with medium confidence">
            <a:extLst>
              <a:ext uri="{FF2B5EF4-FFF2-40B4-BE49-F238E27FC236}">
                <a16:creationId xmlns:a16="http://schemas.microsoft.com/office/drawing/2014/main" id="{F54E55B5-A67C-4958-9A99-4B2105816E32}"/>
              </a:ext>
            </a:extLst>
          </p:cNvPr>
          <p:cNvPicPr>
            <a:picLocks noChangeAspect="1"/>
          </p:cNvPicPr>
          <p:nvPr/>
        </p:nvPicPr>
        <p:blipFill>
          <a:blip r:embed="rId3"/>
          <a:stretch>
            <a:fillRect/>
          </a:stretch>
        </p:blipFill>
        <p:spPr>
          <a:xfrm>
            <a:off x="1486089" y="3076562"/>
            <a:ext cx="7873811" cy="3752876"/>
          </a:xfrm>
          <a:prstGeom prst="rect">
            <a:avLst/>
          </a:prstGeom>
        </p:spPr>
      </p:pic>
    </p:spTree>
    <p:extLst>
      <p:ext uri="{BB962C8B-B14F-4D97-AF65-F5344CB8AC3E}">
        <p14:creationId xmlns:p14="http://schemas.microsoft.com/office/powerpoint/2010/main" val="430741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Configuration- AWS </a:t>
            </a:r>
            <a:r>
              <a:rPr lang="en-US" dirty="0" err="1"/>
              <a:t>GuardDuty</a:t>
            </a:r>
            <a:endParaRPr lang="en-US" dirty="0"/>
          </a:p>
        </p:txBody>
      </p:sp>
      <p:sp>
        <p:nvSpPr>
          <p:cNvPr id="4" name="Slide Number Placeholder 3"/>
          <p:cNvSpPr>
            <a:spLocks noGrp="1"/>
          </p:cNvSpPr>
          <p:nvPr>
            <p:ph type="sldNum" sz="quarter" idx="12"/>
          </p:nvPr>
        </p:nvSpPr>
        <p:spPr/>
        <p:txBody>
          <a:bodyPr/>
          <a:lstStyle/>
          <a:p>
            <a:fld id="{D92B6165-2E63-41A3-8905-D7634EBC6D44}" type="slidenum">
              <a:rPr lang="en-US" smtClean="0"/>
              <a:pPr/>
              <a:t>32</a:t>
            </a:fld>
            <a:endParaRPr lang="en-US"/>
          </a:p>
        </p:txBody>
      </p:sp>
      <p:pic>
        <p:nvPicPr>
          <p:cNvPr id="7" name="Picture 6" descr="Graphical user interface, text, application, email&#10;&#10;Description automatically generated">
            <a:extLst>
              <a:ext uri="{FF2B5EF4-FFF2-40B4-BE49-F238E27FC236}">
                <a16:creationId xmlns:a16="http://schemas.microsoft.com/office/drawing/2014/main" id="{7E029868-8E41-485E-A5C0-91E7F36F4E55}"/>
              </a:ext>
            </a:extLst>
          </p:cNvPr>
          <p:cNvPicPr>
            <a:picLocks noChangeAspect="1"/>
          </p:cNvPicPr>
          <p:nvPr/>
        </p:nvPicPr>
        <p:blipFill>
          <a:blip r:embed="rId3"/>
          <a:stretch>
            <a:fillRect/>
          </a:stretch>
        </p:blipFill>
        <p:spPr>
          <a:xfrm>
            <a:off x="274320" y="834490"/>
            <a:ext cx="11080750" cy="3140802"/>
          </a:xfrm>
          <a:prstGeom prst="rect">
            <a:avLst/>
          </a:prstGeom>
        </p:spPr>
      </p:pic>
    </p:spTree>
    <p:extLst>
      <p:ext uri="{BB962C8B-B14F-4D97-AF65-F5344CB8AC3E}">
        <p14:creationId xmlns:p14="http://schemas.microsoft.com/office/powerpoint/2010/main" val="3476721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Configuration- AWS </a:t>
            </a:r>
            <a:r>
              <a:rPr lang="en-US" dirty="0" err="1"/>
              <a:t>GuardDuty</a:t>
            </a:r>
            <a:endParaRPr lang="en-US" dirty="0"/>
          </a:p>
        </p:txBody>
      </p:sp>
      <p:sp>
        <p:nvSpPr>
          <p:cNvPr id="4" name="Slide Number Placeholder 3"/>
          <p:cNvSpPr>
            <a:spLocks noGrp="1"/>
          </p:cNvSpPr>
          <p:nvPr>
            <p:ph type="sldNum" sz="quarter" idx="12"/>
          </p:nvPr>
        </p:nvSpPr>
        <p:spPr/>
        <p:txBody>
          <a:bodyPr/>
          <a:lstStyle/>
          <a:p>
            <a:fld id="{D92B6165-2E63-41A3-8905-D7634EBC6D44}" type="slidenum">
              <a:rPr lang="en-US" smtClean="0"/>
              <a:pPr/>
              <a:t>33</a:t>
            </a:fld>
            <a:endParaRPr lang="en-US"/>
          </a:p>
        </p:txBody>
      </p:sp>
      <p:pic>
        <p:nvPicPr>
          <p:cNvPr id="9" name="Picture 8" descr="Graphical user interface, text, application, email&#10;&#10;Description automatically generated">
            <a:extLst>
              <a:ext uri="{FF2B5EF4-FFF2-40B4-BE49-F238E27FC236}">
                <a16:creationId xmlns:a16="http://schemas.microsoft.com/office/drawing/2014/main" id="{7E2500DD-4881-49E3-B4E6-B46D2F03D2AB}"/>
              </a:ext>
            </a:extLst>
          </p:cNvPr>
          <p:cNvPicPr>
            <a:picLocks noChangeAspect="1"/>
          </p:cNvPicPr>
          <p:nvPr/>
        </p:nvPicPr>
        <p:blipFill>
          <a:blip r:embed="rId3"/>
          <a:stretch>
            <a:fillRect/>
          </a:stretch>
        </p:blipFill>
        <p:spPr>
          <a:xfrm>
            <a:off x="274320" y="905391"/>
            <a:ext cx="11080750" cy="3140802"/>
          </a:xfrm>
          <a:prstGeom prst="rect">
            <a:avLst/>
          </a:prstGeom>
        </p:spPr>
      </p:pic>
      <p:pic>
        <p:nvPicPr>
          <p:cNvPr id="3" name="Picture 2">
            <a:extLst>
              <a:ext uri="{FF2B5EF4-FFF2-40B4-BE49-F238E27FC236}">
                <a16:creationId xmlns:a16="http://schemas.microsoft.com/office/drawing/2014/main" id="{4DBD1403-EE26-40C2-A7E7-1CA68947D556}"/>
              </a:ext>
            </a:extLst>
          </p:cNvPr>
          <p:cNvPicPr>
            <a:picLocks noChangeAspect="1"/>
          </p:cNvPicPr>
          <p:nvPr/>
        </p:nvPicPr>
        <p:blipFill>
          <a:blip r:embed="rId4"/>
          <a:stretch>
            <a:fillRect/>
          </a:stretch>
        </p:blipFill>
        <p:spPr>
          <a:xfrm>
            <a:off x="554037" y="4585274"/>
            <a:ext cx="11080750" cy="1362127"/>
          </a:xfrm>
          <a:prstGeom prst="rect">
            <a:avLst/>
          </a:prstGeom>
        </p:spPr>
      </p:pic>
    </p:spTree>
    <p:extLst>
      <p:ext uri="{BB962C8B-B14F-4D97-AF65-F5344CB8AC3E}">
        <p14:creationId xmlns:p14="http://schemas.microsoft.com/office/powerpoint/2010/main" val="3209866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Configuration- AWS </a:t>
            </a:r>
            <a:r>
              <a:rPr lang="en-US" dirty="0" err="1"/>
              <a:t>GuardDuty</a:t>
            </a:r>
            <a:endParaRPr lang="en-US" dirty="0"/>
          </a:p>
        </p:txBody>
      </p:sp>
      <p:sp>
        <p:nvSpPr>
          <p:cNvPr id="4" name="Slide Number Placeholder 3"/>
          <p:cNvSpPr>
            <a:spLocks noGrp="1"/>
          </p:cNvSpPr>
          <p:nvPr>
            <p:ph type="sldNum" sz="quarter" idx="12"/>
          </p:nvPr>
        </p:nvSpPr>
        <p:spPr/>
        <p:txBody>
          <a:bodyPr/>
          <a:lstStyle/>
          <a:p>
            <a:fld id="{D92B6165-2E63-41A3-8905-D7634EBC6D44}" type="slidenum">
              <a:rPr lang="en-US" smtClean="0"/>
              <a:pPr/>
              <a:t>34</a:t>
            </a:fld>
            <a:endParaRPr lang="en-US"/>
          </a:p>
        </p:txBody>
      </p:sp>
      <p:pic>
        <p:nvPicPr>
          <p:cNvPr id="5" name="Picture 4" descr="Graphical user interface, text, application&#10;&#10;Description automatically generated">
            <a:extLst>
              <a:ext uri="{FF2B5EF4-FFF2-40B4-BE49-F238E27FC236}">
                <a16:creationId xmlns:a16="http://schemas.microsoft.com/office/drawing/2014/main" id="{8E06CE63-E3CB-40B9-9DC5-EE52920DDC8F}"/>
              </a:ext>
            </a:extLst>
          </p:cNvPr>
          <p:cNvPicPr>
            <a:picLocks noChangeAspect="1"/>
          </p:cNvPicPr>
          <p:nvPr/>
        </p:nvPicPr>
        <p:blipFill>
          <a:blip r:embed="rId3"/>
          <a:stretch>
            <a:fillRect/>
          </a:stretch>
        </p:blipFill>
        <p:spPr>
          <a:xfrm>
            <a:off x="458787" y="996667"/>
            <a:ext cx="11080750" cy="1740465"/>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1F2276E5-EF78-4A10-AB8C-43C25F183975}"/>
              </a:ext>
            </a:extLst>
          </p:cNvPr>
          <p:cNvPicPr>
            <a:picLocks noChangeAspect="1"/>
          </p:cNvPicPr>
          <p:nvPr/>
        </p:nvPicPr>
        <p:blipFill>
          <a:blip r:embed="rId4"/>
          <a:stretch>
            <a:fillRect/>
          </a:stretch>
        </p:blipFill>
        <p:spPr>
          <a:xfrm>
            <a:off x="554037" y="3716381"/>
            <a:ext cx="11080750" cy="1735539"/>
          </a:xfrm>
          <a:prstGeom prst="rect">
            <a:avLst/>
          </a:prstGeom>
        </p:spPr>
      </p:pic>
    </p:spTree>
    <p:extLst>
      <p:ext uri="{BB962C8B-B14F-4D97-AF65-F5344CB8AC3E}">
        <p14:creationId xmlns:p14="http://schemas.microsoft.com/office/powerpoint/2010/main" val="427703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Configuration- AWS WAF</a:t>
            </a:r>
          </a:p>
        </p:txBody>
      </p:sp>
      <p:sp>
        <p:nvSpPr>
          <p:cNvPr id="4" name="Slide Number Placeholder 3"/>
          <p:cNvSpPr>
            <a:spLocks noGrp="1"/>
          </p:cNvSpPr>
          <p:nvPr>
            <p:ph type="sldNum" sz="quarter" idx="12"/>
          </p:nvPr>
        </p:nvSpPr>
        <p:spPr/>
        <p:txBody>
          <a:bodyPr/>
          <a:lstStyle/>
          <a:p>
            <a:fld id="{D92B6165-2E63-41A3-8905-D7634EBC6D44}" type="slidenum">
              <a:rPr lang="en-US" smtClean="0"/>
              <a:pPr/>
              <a:t>35</a:t>
            </a:fld>
            <a:endParaRPr lang="en-US"/>
          </a:p>
        </p:txBody>
      </p:sp>
      <p:pic>
        <p:nvPicPr>
          <p:cNvPr id="3" name="Picture 2" descr="Graphical user interface, text, application, email&#10;&#10;Description automatically generated">
            <a:extLst>
              <a:ext uri="{FF2B5EF4-FFF2-40B4-BE49-F238E27FC236}">
                <a16:creationId xmlns:a16="http://schemas.microsoft.com/office/drawing/2014/main" id="{9CD2877C-AC1E-427F-A23D-20C721D9B188}"/>
              </a:ext>
            </a:extLst>
          </p:cNvPr>
          <p:cNvPicPr>
            <a:picLocks noChangeAspect="1"/>
          </p:cNvPicPr>
          <p:nvPr/>
        </p:nvPicPr>
        <p:blipFill>
          <a:blip r:embed="rId3"/>
          <a:stretch>
            <a:fillRect/>
          </a:stretch>
        </p:blipFill>
        <p:spPr>
          <a:xfrm>
            <a:off x="373062" y="951393"/>
            <a:ext cx="11080750" cy="4955212"/>
          </a:xfrm>
          <a:prstGeom prst="rect">
            <a:avLst/>
          </a:prstGeom>
        </p:spPr>
      </p:pic>
    </p:spTree>
    <p:extLst>
      <p:ext uri="{BB962C8B-B14F-4D97-AF65-F5344CB8AC3E}">
        <p14:creationId xmlns:p14="http://schemas.microsoft.com/office/powerpoint/2010/main" val="433657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Configuration- AWS Shield</a:t>
            </a:r>
          </a:p>
        </p:txBody>
      </p:sp>
      <p:sp>
        <p:nvSpPr>
          <p:cNvPr id="4" name="Slide Number Placeholder 3"/>
          <p:cNvSpPr>
            <a:spLocks noGrp="1"/>
          </p:cNvSpPr>
          <p:nvPr>
            <p:ph type="sldNum" sz="quarter" idx="12"/>
          </p:nvPr>
        </p:nvSpPr>
        <p:spPr/>
        <p:txBody>
          <a:bodyPr/>
          <a:lstStyle/>
          <a:p>
            <a:fld id="{D92B6165-2E63-41A3-8905-D7634EBC6D44}" type="slidenum">
              <a:rPr lang="en-US" smtClean="0"/>
              <a:pPr/>
              <a:t>36</a:t>
            </a:fld>
            <a:endParaRPr lang="en-US"/>
          </a:p>
        </p:txBody>
      </p:sp>
      <p:pic>
        <p:nvPicPr>
          <p:cNvPr id="5" name="Picture 4" descr="Graphical user interface, application&#10;&#10;Description automatically generated">
            <a:extLst>
              <a:ext uri="{FF2B5EF4-FFF2-40B4-BE49-F238E27FC236}">
                <a16:creationId xmlns:a16="http://schemas.microsoft.com/office/drawing/2014/main" id="{949FEF7B-850A-41A8-80BB-3DCE5C25B7A7}"/>
              </a:ext>
            </a:extLst>
          </p:cNvPr>
          <p:cNvPicPr>
            <a:picLocks noChangeAspect="1"/>
          </p:cNvPicPr>
          <p:nvPr/>
        </p:nvPicPr>
        <p:blipFill>
          <a:blip r:embed="rId3"/>
          <a:stretch>
            <a:fillRect/>
          </a:stretch>
        </p:blipFill>
        <p:spPr>
          <a:xfrm>
            <a:off x="544512" y="1658741"/>
            <a:ext cx="11080750" cy="3102369"/>
          </a:xfrm>
          <a:prstGeom prst="rect">
            <a:avLst/>
          </a:prstGeom>
        </p:spPr>
      </p:pic>
    </p:spTree>
    <p:extLst>
      <p:ext uri="{BB962C8B-B14F-4D97-AF65-F5344CB8AC3E}">
        <p14:creationId xmlns:p14="http://schemas.microsoft.com/office/powerpoint/2010/main" val="431766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Configuration- AWS Security Hub</a:t>
            </a:r>
          </a:p>
        </p:txBody>
      </p:sp>
      <p:sp>
        <p:nvSpPr>
          <p:cNvPr id="4" name="Slide Number Placeholder 3"/>
          <p:cNvSpPr>
            <a:spLocks noGrp="1"/>
          </p:cNvSpPr>
          <p:nvPr>
            <p:ph type="sldNum" sz="quarter" idx="12"/>
          </p:nvPr>
        </p:nvSpPr>
        <p:spPr/>
        <p:txBody>
          <a:bodyPr/>
          <a:lstStyle/>
          <a:p>
            <a:fld id="{D92B6165-2E63-41A3-8905-D7634EBC6D44}" type="slidenum">
              <a:rPr lang="en-US" smtClean="0"/>
              <a:pPr/>
              <a:t>37</a:t>
            </a:fld>
            <a:endParaRPr lang="en-US"/>
          </a:p>
        </p:txBody>
      </p:sp>
      <p:pic>
        <p:nvPicPr>
          <p:cNvPr id="3" name="Picture 2" descr="Graphical user interface, text, application, email, Teams&#10;&#10;Description automatically generated">
            <a:extLst>
              <a:ext uri="{FF2B5EF4-FFF2-40B4-BE49-F238E27FC236}">
                <a16:creationId xmlns:a16="http://schemas.microsoft.com/office/drawing/2014/main" id="{64EFC96A-4969-4C06-A7A0-4A40CBB69994}"/>
              </a:ext>
            </a:extLst>
          </p:cNvPr>
          <p:cNvPicPr>
            <a:picLocks noChangeAspect="1"/>
          </p:cNvPicPr>
          <p:nvPr/>
        </p:nvPicPr>
        <p:blipFill>
          <a:blip r:embed="rId3"/>
          <a:stretch>
            <a:fillRect/>
          </a:stretch>
        </p:blipFill>
        <p:spPr>
          <a:xfrm>
            <a:off x="941387" y="819150"/>
            <a:ext cx="10306050" cy="5219700"/>
          </a:xfrm>
          <a:prstGeom prst="rect">
            <a:avLst/>
          </a:prstGeom>
        </p:spPr>
      </p:pic>
    </p:spTree>
    <p:extLst>
      <p:ext uri="{BB962C8B-B14F-4D97-AF65-F5344CB8AC3E}">
        <p14:creationId xmlns:p14="http://schemas.microsoft.com/office/powerpoint/2010/main" val="3738608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Configuration- AWS Security Hub</a:t>
            </a:r>
          </a:p>
        </p:txBody>
      </p:sp>
      <p:sp>
        <p:nvSpPr>
          <p:cNvPr id="4" name="Slide Number Placeholder 3"/>
          <p:cNvSpPr>
            <a:spLocks noGrp="1"/>
          </p:cNvSpPr>
          <p:nvPr>
            <p:ph type="sldNum" sz="quarter" idx="12"/>
          </p:nvPr>
        </p:nvSpPr>
        <p:spPr/>
        <p:txBody>
          <a:bodyPr/>
          <a:lstStyle/>
          <a:p>
            <a:fld id="{D92B6165-2E63-41A3-8905-D7634EBC6D44}" type="slidenum">
              <a:rPr lang="en-US" smtClean="0"/>
              <a:pPr/>
              <a:t>38</a:t>
            </a:fld>
            <a:endParaRPr lang="en-US"/>
          </a:p>
        </p:txBody>
      </p:sp>
      <p:pic>
        <p:nvPicPr>
          <p:cNvPr id="5" name="Picture 4" descr="Graphical user interface, text, application, email&#10;&#10;Description automatically generated">
            <a:extLst>
              <a:ext uri="{FF2B5EF4-FFF2-40B4-BE49-F238E27FC236}">
                <a16:creationId xmlns:a16="http://schemas.microsoft.com/office/drawing/2014/main" id="{5A348769-6740-4E0E-A43D-64B0670826B4}"/>
              </a:ext>
            </a:extLst>
          </p:cNvPr>
          <p:cNvPicPr>
            <a:picLocks noChangeAspect="1"/>
          </p:cNvPicPr>
          <p:nvPr/>
        </p:nvPicPr>
        <p:blipFill>
          <a:blip r:embed="rId3"/>
          <a:stretch>
            <a:fillRect/>
          </a:stretch>
        </p:blipFill>
        <p:spPr>
          <a:xfrm>
            <a:off x="554037" y="1354396"/>
            <a:ext cx="11080750" cy="4149206"/>
          </a:xfrm>
          <a:prstGeom prst="rect">
            <a:avLst/>
          </a:prstGeom>
        </p:spPr>
      </p:pic>
    </p:spTree>
    <p:extLst>
      <p:ext uri="{BB962C8B-B14F-4D97-AF65-F5344CB8AC3E}">
        <p14:creationId xmlns:p14="http://schemas.microsoft.com/office/powerpoint/2010/main" val="934263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Configuration- Azure Security Center</a:t>
            </a:r>
          </a:p>
        </p:txBody>
      </p:sp>
      <p:sp>
        <p:nvSpPr>
          <p:cNvPr id="4" name="Slide Number Placeholder 3"/>
          <p:cNvSpPr>
            <a:spLocks noGrp="1"/>
          </p:cNvSpPr>
          <p:nvPr>
            <p:ph type="sldNum" sz="quarter" idx="12"/>
          </p:nvPr>
        </p:nvSpPr>
        <p:spPr/>
        <p:txBody>
          <a:bodyPr/>
          <a:lstStyle/>
          <a:p>
            <a:fld id="{D92B6165-2E63-41A3-8905-D7634EBC6D44}" type="slidenum">
              <a:rPr lang="en-US" smtClean="0"/>
              <a:pPr/>
              <a:t>39</a:t>
            </a:fld>
            <a:endParaRPr lang="en-US"/>
          </a:p>
        </p:txBody>
      </p:sp>
      <p:pic>
        <p:nvPicPr>
          <p:cNvPr id="3" name="Picture 2" descr="Graphical user interface, text, application, email&#10;&#10;Description automatically generated">
            <a:extLst>
              <a:ext uri="{FF2B5EF4-FFF2-40B4-BE49-F238E27FC236}">
                <a16:creationId xmlns:a16="http://schemas.microsoft.com/office/drawing/2014/main" id="{29A3372D-89BA-42F5-A197-42068872DA4D}"/>
              </a:ext>
            </a:extLst>
          </p:cNvPr>
          <p:cNvPicPr>
            <a:picLocks noChangeAspect="1"/>
          </p:cNvPicPr>
          <p:nvPr/>
        </p:nvPicPr>
        <p:blipFill>
          <a:blip r:embed="rId3"/>
          <a:stretch>
            <a:fillRect/>
          </a:stretch>
        </p:blipFill>
        <p:spPr>
          <a:xfrm>
            <a:off x="554037" y="1153743"/>
            <a:ext cx="11080750" cy="4569563"/>
          </a:xfrm>
          <a:prstGeom prst="rect">
            <a:avLst/>
          </a:prstGeom>
        </p:spPr>
      </p:pic>
    </p:spTree>
    <p:extLst>
      <p:ext uri="{BB962C8B-B14F-4D97-AF65-F5344CB8AC3E}">
        <p14:creationId xmlns:p14="http://schemas.microsoft.com/office/powerpoint/2010/main" val="4157699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AWS Guard Duty </a:t>
            </a:r>
            <a:br>
              <a:rPr lang="en-US" dirty="0"/>
            </a:br>
            <a:r>
              <a:rPr lang="en-US" dirty="0"/>
              <a:t>AWS Security Hub</a:t>
            </a:r>
            <a:br>
              <a:rPr lang="en-US" dirty="0"/>
            </a:br>
            <a:r>
              <a:rPr lang="en-US" dirty="0"/>
              <a:t>Azure Defender</a:t>
            </a:r>
            <a:br>
              <a:rPr lang="en-US" dirty="0"/>
            </a:br>
            <a:r>
              <a:rPr lang="en-US" dirty="0"/>
              <a:t>Azure Security Center</a:t>
            </a:r>
            <a:br>
              <a:rPr lang="en-US" b="0" dirty="0"/>
            </a:br>
            <a:endParaRPr lang="en-US" dirty="0"/>
          </a:p>
        </p:txBody>
      </p:sp>
      <p:sp>
        <p:nvSpPr>
          <p:cNvPr id="4" name="Slide Number Placeholder 3"/>
          <p:cNvSpPr>
            <a:spLocks noGrp="1"/>
          </p:cNvSpPr>
          <p:nvPr>
            <p:ph type="sldNum" sz="quarter" idx="12"/>
          </p:nvPr>
        </p:nvSpPr>
        <p:spPr/>
        <p:txBody>
          <a:bodyPr/>
          <a:lstStyle/>
          <a:p>
            <a:fld id="{D92B6165-2E63-41A3-8905-D7634EBC6D44}" type="slidenum">
              <a:rPr lang="en-US" smtClean="0"/>
              <a:pPr/>
              <a:t>4</a:t>
            </a:fld>
            <a:endParaRPr lang="en-US"/>
          </a:p>
        </p:txBody>
      </p:sp>
    </p:spTree>
    <p:extLst>
      <p:ext uri="{BB962C8B-B14F-4D97-AF65-F5344CB8AC3E}">
        <p14:creationId xmlns:p14="http://schemas.microsoft.com/office/powerpoint/2010/main" val="1539360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Configuration- Azure Security Centre</a:t>
            </a:r>
          </a:p>
        </p:txBody>
      </p:sp>
      <p:sp>
        <p:nvSpPr>
          <p:cNvPr id="4" name="Slide Number Placeholder 3"/>
          <p:cNvSpPr>
            <a:spLocks noGrp="1"/>
          </p:cNvSpPr>
          <p:nvPr>
            <p:ph type="sldNum" sz="quarter" idx="12"/>
          </p:nvPr>
        </p:nvSpPr>
        <p:spPr/>
        <p:txBody>
          <a:bodyPr/>
          <a:lstStyle/>
          <a:p>
            <a:fld id="{D92B6165-2E63-41A3-8905-D7634EBC6D44}" type="slidenum">
              <a:rPr lang="en-US" smtClean="0"/>
              <a:pPr/>
              <a:t>40</a:t>
            </a:fld>
            <a:endParaRPr lang="en-US"/>
          </a:p>
        </p:txBody>
      </p:sp>
      <p:pic>
        <p:nvPicPr>
          <p:cNvPr id="5" name="Picture 4" descr="Graphical user interface&#10;&#10;Description automatically generated">
            <a:extLst>
              <a:ext uri="{FF2B5EF4-FFF2-40B4-BE49-F238E27FC236}">
                <a16:creationId xmlns:a16="http://schemas.microsoft.com/office/drawing/2014/main" id="{897372AF-4A66-4CF9-BAA7-32CADB1BF67A}"/>
              </a:ext>
            </a:extLst>
          </p:cNvPr>
          <p:cNvPicPr>
            <a:picLocks noChangeAspect="1"/>
          </p:cNvPicPr>
          <p:nvPr/>
        </p:nvPicPr>
        <p:blipFill>
          <a:blip r:embed="rId3"/>
          <a:stretch>
            <a:fillRect/>
          </a:stretch>
        </p:blipFill>
        <p:spPr>
          <a:xfrm>
            <a:off x="554037" y="1045903"/>
            <a:ext cx="11080750" cy="4747143"/>
          </a:xfrm>
          <a:prstGeom prst="rect">
            <a:avLst/>
          </a:prstGeom>
        </p:spPr>
      </p:pic>
    </p:spTree>
    <p:extLst>
      <p:ext uri="{BB962C8B-B14F-4D97-AF65-F5344CB8AC3E}">
        <p14:creationId xmlns:p14="http://schemas.microsoft.com/office/powerpoint/2010/main" val="262099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74320" y="178814"/>
            <a:ext cx="11457432" cy="743899"/>
          </a:xfrm>
        </p:spPr>
        <p:txBody>
          <a:bodyPr/>
          <a:lstStyle/>
          <a:p>
            <a:r>
              <a:rPr lang="en-US" dirty="0"/>
              <a:t>Prisma Capability</a:t>
            </a:r>
          </a:p>
        </p:txBody>
      </p:sp>
      <p:sp>
        <p:nvSpPr>
          <p:cNvPr id="4" name="Slide Number Placeholder 3"/>
          <p:cNvSpPr>
            <a:spLocks noGrp="1"/>
          </p:cNvSpPr>
          <p:nvPr>
            <p:ph type="sldNum" sz="quarter" idx="12"/>
          </p:nvPr>
        </p:nvSpPr>
        <p:spPr/>
        <p:txBody>
          <a:bodyPr/>
          <a:lstStyle/>
          <a:p>
            <a:fld id="{D92B6165-2E63-41A3-8905-D7634EBC6D44}" type="slidenum">
              <a:rPr lang="en-US" smtClean="0"/>
              <a:pPr/>
              <a:t>41</a:t>
            </a:fld>
            <a:endParaRPr lang="en-US"/>
          </a:p>
        </p:txBody>
      </p:sp>
      <p:pic>
        <p:nvPicPr>
          <p:cNvPr id="1026" name="Picture 2">
            <a:extLst>
              <a:ext uri="{FF2B5EF4-FFF2-40B4-BE49-F238E27FC236}">
                <a16:creationId xmlns:a16="http://schemas.microsoft.com/office/drawing/2014/main" id="{14842A65-09B4-4A36-B887-48907035D2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9496" y="634475"/>
            <a:ext cx="6769835" cy="5589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6808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rrow: Down 18">
            <a:extLst>
              <a:ext uri="{FF2B5EF4-FFF2-40B4-BE49-F238E27FC236}">
                <a16:creationId xmlns:a16="http://schemas.microsoft.com/office/drawing/2014/main" id="{F89DC792-0AF5-4DAD-AC94-BB64B2872253}"/>
              </a:ext>
            </a:extLst>
          </p:cNvPr>
          <p:cNvSpPr/>
          <p:nvPr/>
        </p:nvSpPr>
        <p:spPr>
          <a:xfrm>
            <a:off x="3103731" y="3280319"/>
            <a:ext cx="288000" cy="1872000"/>
          </a:xfrm>
          <a:prstGeom prst="downArrow">
            <a:avLst/>
          </a:prstGeom>
          <a:solidFill>
            <a:schemeClr val="bg1">
              <a:lumMod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0" name="Arrow: Up 19">
            <a:extLst>
              <a:ext uri="{FF2B5EF4-FFF2-40B4-BE49-F238E27FC236}">
                <a16:creationId xmlns:a16="http://schemas.microsoft.com/office/drawing/2014/main" id="{EB064ACE-A814-499C-8C42-E4E8FC25B0E3}"/>
              </a:ext>
            </a:extLst>
          </p:cNvPr>
          <p:cNvSpPr/>
          <p:nvPr/>
        </p:nvSpPr>
        <p:spPr>
          <a:xfrm>
            <a:off x="5809784" y="3238373"/>
            <a:ext cx="288000" cy="1872000"/>
          </a:xfrm>
          <a:prstGeom prst="upArrow">
            <a:avLst/>
          </a:prstGeom>
          <a:solidFill>
            <a:schemeClr val="bg1">
              <a:lumMod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3" name="Arrow: Up 22">
            <a:extLst>
              <a:ext uri="{FF2B5EF4-FFF2-40B4-BE49-F238E27FC236}">
                <a16:creationId xmlns:a16="http://schemas.microsoft.com/office/drawing/2014/main" id="{3506E5DE-8523-4B9E-B169-A1B5425EF029}"/>
              </a:ext>
            </a:extLst>
          </p:cNvPr>
          <p:cNvSpPr/>
          <p:nvPr/>
        </p:nvSpPr>
        <p:spPr>
          <a:xfrm>
            <a:off x="10633631" y="3245091"/>
            <a:ext cx="288000" cy="1872000"/>
          </a:xfrm>
          <a:prstGeom prst="upArrow">
            <a:avLst/>
          </a:prstGeom>
          <a:solidFill>
            <a:schemeClr val="bg1">
              <a:lumMod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 name="Slide Number Placeholder 1">
            <a:extLst>
              <a:ext uri="{FF2B5EF4-FFF2-40B4-BE49-F238E27FC236}">
                <a16:creationId xmlns:a16="http://schemas.microsoft.com/office/drawing/2014/main" id="{FF209613-9AA9-4840-9FC0-C041B94F655B}"/>
              </a:ext>
            </a:extLst>
          </p:cNvPr>
          <p:cNvSpPr>
            <a:spLocks noGrp="1"/>
          </p:cNvSpPr>
          <p:nvPr>
            <p:ph type="sldNum" sz="quarter" idx="12"/>
          </p:nvPr>
        </p:nvSpPr>
        <p:spPr/>
        <p:txBody>
          <a:bodyPr/>
          <a:lstStyle/>
          <a:p>
            <a:fld id="{D92B6165-2E63-41A3-8905-D7634EBC6D44}" type="slidenum">
              <a:rPr lang="en-IN" smtClean="0"/>
              <a:pPr/>
              <a:t>42</a:t>
            </a:fld>
            <a:endParaRPr lang="en-IN"/>
          </a:p>
        </p:txBody>
      </p:sp>
      <p:sp>
        <p:nvSpPr>
          <p:cNvPr id="3" name="Title 2">
            <a:extLst>
              <a:ext uri="{FF2B5EF4-FFF2-40B4-BE49-F238E27FC236}">
                <a16:creationId xmlns:a16="http://schemas.microsoft.com/office/drawing/2014/main" id="{068B56FC-2543-4C8A-B286-A7D67D88BFA5}"/>
              </a:ext>
            </a:extLst>
          </p:cNvPr>
          <p:cNvSpPr>
            <a:spLocks noGrp="1"/>
          </p:cNvSpPr>
          <p:nvPr>
            <p:ph type="title"/>
          </p:nvPr>
        </p:nvSpPr>
        <p:spPr/>
        <p:txBody>
          <a:bodyPr/>
          <a:lstStyle/>
          <a:p>
            <a:r>
              <a:rPr lang="en-US" dirty="0"/>
              <a:t>Prisma SIEM Architecture for Allied Materials</a:t>
            </a:r>
            <a:endParaRPr lang="en-IN" dirty="0"/>
          </a:p>
        </p:txBody>
      </p:sp>
      <p:sp>
        <p:nvSpPr>
          <p:cNvPr id="4" name="Rectangle 3">
            <a:extLst>
              <a:ext uri="{FF2B5EF4-FFF2-40B4-BE49-F238E27FC236}">
                <a16:creationId xmlns:a16="http://schemas.microsoft.com/office/drawing/2014/main" id="{4BDC567B-AACA-4C46-A31F-86F256F55E28}"/>
              </a:ext>
            </a:extLst>
          </p:cNvPr>
          <p:cNvSpPr/>
          <p:nvPr/>
        </p:nvSpPr>
        <p:spPr>
          <a:xfrm>
            <a:off x="735083" y="858682"/>
            <a:ext cx="3346390" cy="947186"/>
          </a:xfrm>
          <a:prstGeom prst="rect">
            <a:avLst/>
          </a:prstGeom>
          <a:noFill/>
          <a:ln w="412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Rectangle: Rounded Corners 5">
            <a:extLst>
              <a:ext uri="{FF2B5EF4-FFF2-40B4-BE49-F238E27FC236}">
                <a16:creationId xmlns:a16="http://schemas.microsoft.com/office/drawing/2014/main" id="{AB4031FC-AA2D-4AE4-BE75-4D797149DA0F}"/>
              </a:ext>
            </a:extLst>
          </p:cNvPr>
          <p:cNvSpPr/>
          <p:nvPr/>
        </p:nvSpPr>
        <p:spPr>
          <a:xfrm>
            <a:off x="771999" y="923967"/>
            <a:ext cx="1618593" cy="319092"/>
          </a:xfrm>
          <a:prstGeom prst="roundRect">
            <a:avLst/>
          </a:prstGeom>
          <a:solidFill>
            <a:srgbClr val="00B5E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Cloud CMDB</a:t>
            </a:r>
            <a:endParaRPr lang="en-IN" sz="1200" dirty="0">
              <a:solidFill>
                <a:schemeClr val="bg1"/>
              </a:solidFill>
            </a:endParaRPr>
          </a:p>
        </p:txBody>
      </p:sp>
      <p:sp>
        <p:nvSpPr>
          <p:cNvPr id="7" name="Rectangle: Rounded Corners 6">
            <a:extLst>
              <a:ext uri="{FF2B5EF4-FFF2-40B4-BE49-F238E27FC236}">
                <a16:creationId xmlns:a16="http://schemas.microsoft.com/office/drawing/2014/main" id="{888F4F7D-4D87-492D-AC9F-089A31DFEECF}"/>
              </a:ext>
            </a:extLst>
          </p:cNvPr>
          <p:cNvSpPr/>
          <p:nvPr/>
        </p:nvSpPr>
        <p:spPr>
          <a:xfrm>
            <a:off x="2433147" y="923967"/>
            <a:ext cx="1618593" cy="319092"/>
          </a:xfrm>
          <a:prstGeom prst="roundRect">
            <a:avLst/>
          </a:prstGeom>
          <a:solidFill>
            <a:srgbClr val="00B5E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Compliance Reporting</a:t>
            </a:r>
            <a:endParaRPr lang="en-IN" sz="1200" dirty="0">
              <a:solidFill>
                <a:schemeClr val="bg1"/>
              </a:solidFill>
            </a:endParaRPr>
          </a:p>
        </p:txBody>
      </p:sp>
      <p:sp>
        <p:nvSpPr>
          <p:cNvPr id="8" name="Rectangle: Rounded Corners 7">
            <a:extLst>
              <a:ext uri="{FF2B5EF4-FFF2-40B4-BE49-F238E27FC236}">
                <a16:creationId xmlns:a16="http://schemas.microsoft.com/office/drawing/2014/main" id="{AF710DA4-A830-4F88-BB89-A5A27399F729}"/>
              </a:ext>
            </a:extLst>
          </p:cNvPr>
          <p:cNvSpPr/>
          <p:nvPr/>
        </p:nvSpPr>
        <p:spPr>
          <a:xfrm>
            <a:off x="801463" y="1355980"/>
            <a:ext cx="1877530" cy="324000"/>
          </a:xfrm>
          <a:prstGeom prst="roundRect">
            <a:avLst/>
          </a:prstGeom>
          <a:solidFill>
            <a:srgbClr val="00B5E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Threat Detection &amp; Response</a:t>
            </a:r>
            <a:endParaRPr lang="en-IN" sz="1200" dirty="0">
              <a:solidFill>
                <a:schemeClr val="bg1"/>
              </a:solidFill>
            </a:endParaRPr>
          </a:p>
        </p:txBody>
      </p:sp>
      <p:sp>
        <p:nvSpPr>
          <p:cNvPr id="9" name="Rectangle: Rounded Corners 8">
            <a:extLst>
              <a:ext uri="{FF2B5EF4-FFF2-40B4-BE49-F238E27FC236}">
                <a16:creationId xmlns:a16="http://schemas.microsoft.com/office/drawing/2014/main" id="{8240E15F-742A-4307-80B7-0C39FF005E51}"/>
              </a:ext>
            </a:extLst>
          </p:cNvPr>
          <p:cNvSpPr/>
          <p:nvPr/>
        </p:nvSpPr>
        <p:spPr>
          <a:xfrm>
            <a:off x="2811710" y="1372853"/>
            <a:ext cx="1216073" cy="324000"/>
          </a:xfrm>
          <a:prstGeom prst="roundRect">
            <a:avLst/>
          </a:prstGeom>
          <a:solidFill>
            <a:srgbClr val="00B5E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Data Security</a:t>
            </a:r>
            <a:endParaRPr lang="en-IN" sz="1200" dirty="0">
              <a:solidFill>
                <a:schemeClr val="bg1"/>
              </a:solidFill>
            </a:endParaRPr>
          </a:p>
        </p:txBody>
      </p:sp>
      <p:sp>
        <p:nvSpPr>
          <p:cNvPr id="10" name="Rectangle: Rounded Corners 9">
            <a:extLst>
              <a:ext uri="{FF2B5EF4-FFF2-40B4-BE49-F238E27FC236}">
                <a16:creationId xmlns:a16="http://schemas.microsoft.com/office/drawing/2014/main" id="{A3DE2F94-A883-46E0-8AC7-A65319428BDD}"/>
              </a:ext>
            </a:extLst>
          </p:cNvPr>
          <p:cNvSpPr/>
          <p:nvPr/>
        </p:nvSpPr>
        <p:spPr>
          <a:xfrm>
            <a:off x="746233" y="1855302"/>
            <a:ext cx="10873337" cy="436381"/>
          </a:xfrm>
          <a:prstGeom prst="roundRect">
            <a:avLst/>
          </a:prstGeom>
          <a:solidFill>
            <a:schemeClr val="accent5">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VISIBILITY, DETECTION, AND RESPONSE</a:t>
            </a:r>
            <a:endParaRPr lang="en-IN" dirty="0">
              <a:solidFill>
                <a:schemeClr val="bg1"/>
              </a:solidFill>
            </a:endParaRPr>
          </a:p>
        </p:txBody>
      </p:sp>
      <p:sp>
        <p:nvSpPr>
          <p:cNvPr id="11" name="Rectangle: Rounded Corners 10">
            <a:extLst>
              <a:ext uri="{FF2B5EF4-FFF2-40B4-BE49-F238E27FC236}">
                <a16:creationId xmlns:a16="http://schemas.microsoft.com/office/drawing/2014/main" id="{904E3C50-8F74-4447-91E2-13A1F869DEB6}"/>
              </a:ext>
            </a:extLst>
          </p:cNvPr>
          <p:cNvSpPr/>
          <p:nvPr/>
        </p:nvSpPr>
        <p:spPr>
          <a:xfrm>
            <a:off x="804922" y="2709010"/>
            <a:ext cx="10793131" cy="528021"/>
          </a:xfrm>
          <a:prstGeom prst="roundRect">
            <a:avLst/>
          </a:prstGeom>
          <a:solidFill>
            <a:schemeClr val="tx2">
              <a:lumMod val="25000"/>
              <a:lumOff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DATA COLLECTION &amp; AGGREGATION</a:t>
            </a:r>
            <a:endParaRPr lang="en-IN" dirty="0">
              <a:solidFill>
                <a:schemeClr val="bg1"/>
              </a:solidFill>
            </a:endParaRPr>
          </a:p>
        </p:txBody>
      </p:sp>
      <p:grpSp>
        <p:nvGrpSpPr>
          <p:cNvPr id="25" name="Group 24">
            <a:extLst>
              <a:ext uri="{FF2B5EF4-FFF2-40B4-BE49-F238E27FC236}">
                <a16:creationId xmlns:a16="http://schemas.microsoft.com/office/drawing/2014/main" id="{FB173D46-07AA-467D-8DC3-3D874283E630}"/>
              </a:ext>
            </a:extLst>
          </p:cNvPr>
          <p:cNvGrpSpPr/>
          <p:nvPr/>
        </p:nvGrpSpPr>
        <p:grpSpPr>
          <a:xfrm>
            <a:off x="742517" y="5159807"/>
            <a:ext cx="7416000" cy="738000"/>
            <a:chOff x="742517" y="5695063"/>
            <a:chExt cx="7416000" cy="738000"/>
          </a:xfrm>
        </p:grpSpPr>
        <p:sp>
          <p:nvSpPr>
            <p:cNvPr id="12" name="Rectangle 11">
              <a:extLst>
                <a:ext uri="{FF2B5EF4-FFF2-40B4-BE49-F238E27FC236}">
                  <a16:creationId xmlns:a16="http://schemas.microsoft.com/office/drawing/2014/main" id="{AB122BCA-28C3-466B-9B01-A2C7CFFD867B}"/>
                </a:ext>
              </a:extLst>
            </p:cNvPr>
            <p:cNvSpPr/>
            <p:nvPr/>
          </p:nvSpPr>
          <p:spPr>
            <a:xfrm>
              <a:off x="742517" y="5695063"/>
              <a:ext cx="7416000" cy="738000"/>
            </a:xfrm>
            <a:prstGeom prst="rect">
              <a:avLst/>
            </a:prstGeom>
            <a:noFill/>
            <a:ln w="412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3" name="Rectangle: Rounded Corners 12">
              <a:extLst>
                <a:ext uri="{FF2B5EF4-FFF2-40B4-BE49-F238E27FC236}">
                  <a16:creationId xmlns:a16="http://schemas.microsoft.com/office/drawing/2014/main" id="{9142F0D6-304B-40E6-A2BB-D4CA2582BFDD}"/>
                </a:ext>
              </a:extLst>
            </p:cNvPr>
            <p:cNvSpPr/>
            <p:nvPr/>
          </p:nvSpPr>
          <p:spPr>
            <a:xfrm>
              <a:off x="790586" y="5754395"/>
              <a:ext cx="1618593" cy="648000"/>
            </a:xfrm>
            <a:prstGeom prst="roundRect">
              <a:avLst/>
            </a:prstGeom>
            <a:solidFill>
              <a:schemeClr val="accent2">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Resource Configuration</a:t>
              </a:r>
              <a:endParaRPr lang="en-IN" dirty="0">
                <a:solidFill>
                  <a:schemeClr val="bg1"/>
                </a:solidFill>
              </a:endParaRPr>
            </a:p>
          </p:txBody>
        </p:sp>
        <p:sp>
          <p:nvSpPr>
            <p:cNvPr id="14" name="Rectangle: Rounded Corners 13">
              <a:extLst>
                <a:ext uri="{FF2B5EF4-FFF2-40B4-BE49-F238E27FC236}">
                  <a16:creationId xmlns:a16="http://schemas.microsoft.com/office/drawing/2014/main" id="{727E5BD4-5EA6-47DE-945E-7F5030582ECC}"/>
                </a:ext>
              </a:extLst>
            </p:cNvPr>
            <p:cNvSpPr/>
            <p:nvPr/>
          </p:nvSpPr>
          <p:spPr>
            <a:xfrm>
              <a:off x="2462880" y="5754395"/>
              <a:ext cx="1618593" cy="648000"/>
            </a:xfrm>
            <a:prstGeom prst="roundRect">
              <a:avLst/>
            </a:prstGeom>
            <a:solidFill>
              <a:schemeClr val="accent2">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User Activity</a:t>
              </a:r>
              <a:endParaRPr lang="en-IN" dirty="0">
                <a:solidFill>
                  <a:schemeClr val="bg1"/>
                </a:solidFill>
              </a:endParaRPr>
            </a:p>
          </p:txBody>
        </p:sp>
        <p:sp>
          <p:nvSpPr>
            <p:cNvPr id="15" name="Rectangle: Rounded Corners 14">
              <a:extLst>
                <a:ext uri="{FF2B5EF4-FFF2-40B4-BE49-F238E27FC236}">
                  <a16:creationId xmlns:a16="http://schemas.microsoft.com/office/drawing/2014/main" id="{F46EC2B2-837D-4109-98D2-A0B3A518B314}"/>
                </a:ext>
              </a:extLst>
            </p:cNvPr>
            <p:cNvSpPr/>
            <p:nvPr/>
          </p:nvSpPr>
          <p:spPr>
            <a:xfrm>
              <a:off x="4126081" y="5754395"/>
              <a:ext cx="2065283" cy="648000"/>
            </a:xfrm>
            <a:prstGeom prst="roundRect">
              <a:avLst/>
            </a:prstGeom>
            <a:solidFill>
              <a:schemeClr val="accent2">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Network Traffic</a:t>
              </a:r>
              <a:endParaRPr lang="en-IN" dirty="0">
                <a:solidFill>
                  <a:schemeClr val="bg1"/>
                </a:solidFill>
              </a:endParaRPr>
            </a:p>
          </p:txBody>
        </p:sp>
        <p:sp>
          <p:nvSpPr>
            <p:cNvPr id="16" name="Rectangle: Rounded Corners 15">
              <a:extLst>
                <a:ext uri="{FF2B5EF4-FFF2-40B4-BE49-F238E27FC236}">
                  <a16:creationId xmlns:a16="http://schemas.microsoft.com/office/drawing/2014/main" id="{E0DBBCBD-2D59-4CEC-8C0A-8425233D5392}"/>
                </a:ext>
              </a:extLst>
            </p:cNvPr>
            <p:cNvSpPr/>
            <p:nvPr/>
          </p:nvSpPr>
          <p:spPr>
            <a:xfrm>
              <a:off x="6222769" y="5754395"/>
              <a:ext cx="1898010" cy="648000"/>
            </a:xfrm>
            <a:prstGeom prst="roundRect">
              <a:avLst/>
            </a:prstGeom>
            <a:solidFill>
              <a:schemeClr val="accent2">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Host Activity &amp; Vulnerabilities</a:t>
              </a:r>
              <a:endParaRPr lang="en-IN" dirty="0">
                <a:solidFill>
                  <a:schemeClr val="bg1"/>
                </a:solidFill>
              </a:endParaRPr>
            </a:p>
          </p:txBody>
        </p:sp>
      </p:grpSp>
      <p:sp>
        <p:nvSpPr>
          <p:cNvPr id="17" name="Rectangle: Rounded Corners 16">
            <a:extLst>
              <a:ext uri="{FF2B5EF4-FFF2-40B4-BE49-F238E27FC236}">
                <a16:creationId xmlns:a16="http://schemas.microsoft.com/office/drawing/2014/main" id="{D0FEF164-23D8-4357-86FC-326C597A5DCC}"/>
              </a:ext>
            </a:extLst>
          </p:cNvPr>
          <p:cNvSpPr/>
          <p:nvPr/>
        </p:nvSpPr>
        <p:spPr>
          <a:xfrm>
            <a:off x="727654" y="4110342"/>
            <a:ext cx="7371854" cy="528021"/>
          </a:xfrm>
          <a:prstGeom prst="roundRect">
            <a:avLst/>
          </a:prstGeom>
          <a:solidFill>
            <a:schemeClr val="bg1">
              <a:lumMod val="6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API</a:t>
            </a:r>
            <a:endParaRPr lang="en-IN" dirty="0">
              <a:solidFill>
                <a:schemeClr val="tx1"/>
              </a:solidFill>
            </a:endParaRPr>
          </a:p>
        </p:txBody>
      </p:sp>
      <p:sp>
        <p:nvSpPr>
          <p:cNvPr id="18" name="Rectangle 17">
            <a:extLst>
              <a:ext uri="{FF2B5EF4-FFF2-40B4-BE49-F238E27FC236}">
                <a16:creationId xmlns:a16="http://schemas.microsoft.com/office/drawing/2014/main" id="{A1FE4430-71FD-4FC4-AB48-1BC5F425F27F}"/>
              </a:ext>
            </a:extLst>
          </p:cNvPr>
          <p:cNvSpPr/>
          <p:nvPr/>
        </p:nvSpPr>
        <p:spPr>
          <a:xfrm>
            <a:off x="709064" y="6043731"/>
            <a:ext cx="7461064" cy="528021"/>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1" name="Arrow: Down 20">
            <a:extLst>
              <a:ext uri="{FF2B5EF4-FFF2-40B4-BE49-F238E27FC236}">
                <a16:creationId xmlns:a16="http://schemas.microsoft.com/office/drawing/2014/main" id="{2962E8AE-A76D-4DBF-BA31-591C0F8F34B2}"/>
              </a:ext>
            </a:extLst>
          </p:cNvPr>
          <p:cNvSpPr/>
          <p:nvPr/>
        </p:nvSpPr>
        <p:spPr>
          <a:xfrm>
            <a:off x="9493368" y="3293233"/>
            <a:ext cx="288000" cy="1872000"/>
          </a:xfrm>
          <a:prstGeom prst="downArrow">
            <a:avLst/>
          </a:prstGeom>
          <a:solidFill>
            <a:schemeClr val="bg1">
              <a:lumMod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2" name="Rectangle: Rounded Corners 21">
            <a:extLst>
              <a:ext uri="{FF2B5EF4-FFF2-40B4-BE49-F238E27FC236}">
                <a16:creationId xmlns:a16="http://schemas.microsoft.com/office/drawing/2014/main" id="{A931CEE0-0E2F-479A-835D-BFBB39BD9660}"/>
              </a:ext>
            </a:extLst>
          </p:cNvPr>
          <p:cNvSpPr/>
          <p:nvPr/>
        </p:nvSpPr>
        <p:spPr>
          <a:xfrm>
            <a:off x="8620137" y="4110342"/>
            <a:ext cx="2842168" cy="529200"/>
          </a:xfrm>
          <a:prstGeom prst="roundRect">
            <a:avLst/>
          </a:prstGeom>
          <a:solidFill>
            <a:schemeClr val="bg1">
              <a:lumMod val="6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API</a:t>
            </a:r>
            <a:endParaRPr lang="en-IN" dirty="0">
              <a:solidFill>
                <a:schemeClr val="tx1"/>
              </a:solidFill>
            </a:endParaRPr>
          </a:p>
        </p:txBody>
      </p:sp>
      <p:sp>
        <p:nvSpPr>
          <p:cNvPr id="24" name="Rectangle: Rounded Corners 23">
            <a:extLst>
              <a:ext uri="{FF2B5EF4-FFF2-40B4-BE49-F238E27FC236}">
                <a16:creationId xmlns:a16="http://schemas.microsoft.com/office/drawing/2014/main" id="{563E99F2-8BA9-4449-AA70-13E2C06E795D}"/>
              </a:ext>
            </a:extLst>
          </p:cNvPr>
          <p:cNvSpPr/>
          <p:nvPr/>
        </p:nvSpPr>
        <p:spPr>
          <a:xfrm>
            <a:off x="8709477" y="5171730"/>
            <a:ext cx="2842168" cy="935422"/>
          </a:xfrm>
          <a:prstGeom prst="round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pic>
        <p:nvPicPr>
          <p:cNvPr id="1026" name="Picture 2" descr="Microsoft Azure | Avantiico">
            <a:extLst>
              <a:ext uri="{FF2B5EF4-FFF2-40B4-BE49-F238E27FC236}">
                <a16:creationId xmlns:a16="http://schemas.microsoft.com/office/drawing/2014/main" id="{B74920DF-9416-49DA-855C-94024EB7E8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2196" y="6107152"/>
            <a:ext cx="1153285" cy="33108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mazon Web Services - Wikipedia">
            <a:extLst>
              <a:ext uri="{FF2B5EF4-FFF2-40B4-BE49-F238E27FC236}">
                <a16:creationId xmlns:a16="http://schemas.microsoft.com/office/drawing/2014/main" id="{4CBC060E-0D62-43FC-A542-7A10BD762B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4432" y="6167606"/>
            <a:ext cx="595488" cy="35630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descr="Logo&#10;&#10;Description automatically generated with low confidence">
            <a:extLst>
              <a:ext uri="{FF2B5EF4-FFF2-40B4-BE49-F238E27FC236}">
                <a16:creationId xmlns:a16="http://schemas.microsoft.com/office/drawing/2014/main" id="{8E223181-BAD6-4B11-B174-A1E90A8CA85C}"/>
              </a:ext>
            </a:extLst>
          </p:cNvPr>
          <p:cNvPicPr>
            <a:picLocks noChangeAspect="1"/>
          </p:cNvPicPr>
          <p:nvPr/>
        </p:nvPicPr>
        <p:blipFill>
          <a:blip r:embed="rId4"/>
          <a:stretch>
            <a:fillRect/>
          </a:stretch>
        </p:blipFill>
        <p:spPr>
          <a:xfrm>
            <a:off x="8865726" y="5234348"/>
            <a:ext cx="947376" cy="805184"/>
          </a:xfrm>
          <a:prstGeom prst="rect">
            <a:avLst/>
          </a:prstGeom>
        </p:spPr>
      </p:pic>
      <p:pic>
        <p:nvPicPr>
          <p:cNvPr id="1032" name="Picture 8" descr="AWS Security, Identity and Compliance - Vector stencils library">
            <a:extLst>
              <a:ext uri="{FF2B5EF4-FFF2-40B4-BE49-F238E27FC236}">
                <a16:creationId xmlns:a16="http://schemas.microsoft.com/office/drawing/2014/main" id="{2918F403-D799-4B11-A87B-C279DE5187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02912" y="5236613"/>
            <a:ext cx="906132" cy="845253"/>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Rounded Corners 32">
            <a:extLst>
              <a:ext uri="{FF2B5EF4-FFF2-40B4-BE49-F238E27FC236}">
                <a16:creationId xmlns:a16="http://schemas.microsoft.com/office/drawing/2014/main" id="{2A2954B9-4107-46D4-B3B9-CBB38683FE09}"/>
              </a:ext>
            </a:extLst>
          </p:cNvPr>
          <p:cNvSpPr/>
          <p:nvPr/>
        </p:nvSpPr>
        <p:spPr>
          <a:xfrm>
            <a:off x="8073414" y="823109"/>
            <a:ext cx="2348899" cy="850384"/>
          </a:xfrm>
          <a:prstGeom prst="roundRect">
            <a:avLst/>
          </a:prstGeom>
          <a:solidFill>
            <a:schemeClr val="bg1">
              <a:lumMod val="6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pic>
        <p:nvPicPr>
          <p:cNvPr id="1036" name="Picture 12">
            <a:extLst>
              <a:ext uri="{FF2B5EF4-FFF2-40B4-BE49-F238E27FC236}">
                <a16:creationId xmlns:a16="http://schemas.microsoft.com/office/drawing/2014/main" id="{10D9D982-0864-4D07-9F5D-4B392E0045F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10444" y="1146896"/>
            <a:ext cx="1124979" cy="302857"/>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Download Microsoft Teams Logo in SVG Vector or PNG File Format - Logo.wine">
            <a:extLst>
              <a:ext uri="{FF2B5EF4-FFF2-40B4-BE49-F238E27FC236}">
                <a16:creationId xmlns:a16="http://schemas.microsoft.com/office/drawing/2014/main" id="{7F12ED64-51B7-4B09-8D36-2B219E4B765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32378" y="978577"/>
            <a:ext cx="949448" cy="632965"/>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B4402DE1-E237-40BA-9E93-65C8E899DC48}"/>
              </a:ext>
            </a:extLst>
          </p:cNvPr>
          <p:cNvSpPr txBox="1"/>
          <p:nvPr/>
        </p:nvSpPr>
        <p:spPr>
          <a:xfrm>
            <a:off x="3466403" y="6134790"/>
            <a:ext cx="2618024" cy="246221"/>
          </a:xfrm>
          <a:prstGeom prst="rect">
            <a:avLst/>
          </a:prstGeom>
          <a:noFill/>
        </p:spPr>
        <p:txBody>
          <a:bodyPr wrap="none" rtlCol="0">
            <a:spAutoFit/>
          </a:bodyPr>
          <a:lstStyle/>
          <a:p>
            <a:r>
              <a:rPr lang="en-US" sz="1000" dirty="0">
                <a:solidFill>
                  <a:schemeClr val="tx2">
                    <a:lumMod val="50000"/>
                    <a:lumOff val="50000"/>
                  </a:schemeClr>
                </a:solidFill>
              </a:rPr>
              <a:t>VPC Logs, CloudTrail, CloudWatch, Config</a:t>
            </a:r>
            <a:endParaRPr lang="en-IN" sz="1000" dirty="0">
              <a:solidFill>
                <a:schemeClr val="tx2">
                  <a:lumMod val="50000"/>
                  <a:lumOff val="50000"/>
                </a:schemeClr>
              </a:solidFill>
            </a:endParaRPr>
          </a:p>
        </p:txBody>
      </p:sp>
      <p:sp>
        <p:nvSpPr>
          <p:cNvPr id="31" name="TextBox 30">
            <a:extLst>
              <a:ext uri="{FF2B5EF4-FFF2-40B4-BE49-F238E27FC236}">
                <a16:creationId xmlns:a16="http://schemas.microsoft.com/office/drawing/2014/main" id="{07AA2CD0-C4D8-4BBC-A934-13117F0F3DF7}"/>
              </a:ext>
            </a:extLst>
          </p:cNvPr>
          <p:cNvSpPr txBox="1"/>
          <p:nvPr/>
        </p:nvSpPr>
        <p:spPr>
          <a:xfrm>
            <a:off x="9363135" y="6088060"/>
            <a:ext cx="1505540" cy="276999"/>
          </a:xfrm>
          <a:prstGeom prst="rect">
            <a:avLst/>
          </a:prstGeom>
          <a:noFill/>
        </p:spPr>
        <p:txBody>
          <a:bodyPr wrap="none" rtlCol="0">
            <a:spAutoFit/>
          </a:bodyPr>
          <a:lstStyle/>
          <a:p>
            <a:r>
              <a:rPr lang="en-US" sz="1200" dirty="0"/>
              <a:t>Inbound Integration</a:t>
            </a:r>
            <a:endParaRPr lang="en-IN" sz="1200" dirty="0"/>
          </a:p>
        </p:txBody>
      </p:sp>
      <p:sp>
        <p:nvSpPr>
          <p:cNvPr id="39" name="TextBox 38">
            <a:extLst>
              <a:ext uri="{FF2B5EF4-FFF2-40B4-BE49-F238E27FC236}">
                <a16:creationId xmlns:a16="http://schemas.microsoft.com/office/drawing/2014/main" id="{A6D4A34B-C51C-4047-B7D3-C578B5A31E01}"/>
              </a:ext>
            </a:extLst>
          </p:cNvPr>
          <p:cNvSpPr txBox="1"/>
          <p:nvPr/>
        </p:nvSpPr>
        <p:spPr>
          <a:xfrm>
            <a:off x="6913649" y="1585348"/>
            <a:ext cx="1625766" cy="276999"/>
          </a:xfrm>
          <a:prstGeom prst="rect">
            <a:avLst/>
          </a:prstGeom>
          <a:noFill/>
        </p:spPr>
        <p:txBody>
          <a:bodyPr wrap="none" rtlCol="0">
            <a:spAutoFit/>
          </a:bodyPr>
          <a:lstStyle/>
          <a:p>
            <a:r>
              <a:rPr lang="en-US" sz="1200" dirty="0"/>
              <a:t>Outbound Integration</a:t>
            </a:r>
            <a:endParaRPr lang="en-IN" sz="1200" dirty="0"/>
          </a:p>
        </p:txBody>
      </p:sp>
      <p:sp>
        <p:nvSpPr>
          <p:cNvPr id="40" name="Rectangle: Rounded Corners 39">
            <a:extLst>
              <a:ext uri="{FF2B5EF4-FFF2-40B4-BE49-F238E27FC236}">
                <a16:creationId xmlns:a16="http://schemas.microsoft.com/office/drawing/2014/main" id="{0F49832E-F98C-46AB-BB52-827C643A991C}"/>
              </a:ext>
            </a:extLst>
          </p:cNvPr>
          <p:cNvSpPr/>
          <p:nvPr/>
        </p:nvSpPr>
        <p:spPr>
          <a:xfrm>
            <a:off x="10510004" y="825880"/>
            <a:ext cx="1205357" cy="850384"/>
          </a:xfrm>
          <a:prstGeom prst="roundRect">
            <a:avLst/>
          </a:prstGeom>
          <a:solidFill>
            <a:schemeClr val="bg1">
              <a:lumMod val="6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41" name="TextBox 40">
            <a:extLst>
              <a:ext uri="{FF2B5EF4-FFF2-40B4-BE49-F238E27FC236}">
                <a16:creationId xmlns:a16="http://schemas.microsoft.com/office/drawing/2014/main" id="{7EE41685-C8E7-4360-84A0-BC86A5FEE7A4}"/>
              </a:ext>
            </a:extLst>
          </p:cNvPr>
          <p:cNvSpPr txBox="1"/>
          <p:nvPr/>
        </p:nvSpPr>
        <p:spPr>
          <a:xfrm>
            <a:off x="10499604" y="1596432"/>
            <a:ext cx="1293944" cy="276999"/>
          </a:xfrm>
          <a:prstGeom prst="rect">
            <a:avLst/>
          </a:prstGeom>
          <a:noFill/>
        </p:spPr>
        <p:txBody>
          <a:bodyPr wrap="none" rtlCol="0">
            <a:spAutoFit/>
          </a:bodyPr>
          <a:lstStyle/>
          <a:p>
            <a:r>
              <a:rPr lang="en-US" sz="1200" dirty="0"/>
              <a:t>Custom Reports</a:t>
            </a:r>
            <a:endParaRPr lang="en-IN" sz="1200" dirty="0"/>
          </a:p>
        </p:txBody>
      </p:sp>
      <p:pic>
        <p:nvPicPr>
          <p:cNvPr id="34" name="Picture 33" descr="Chart&#10;&#10;Description automatically generated with medium confidence">
            <a:extLst>
              <a:ext uri="{FF2B5EF4-FFF2-40B4-BE49-F238E27FC236}">
                <a16:creationId xmlns:a16="http://schemas.microsoft.com/office/drawing/2014/main" id="{4B6E0AB8-9611-4535-8BA2-CF64880A0475}"/>
              </a:ext>
            </a:extLst>
          </p:cNvPr>
          <p:cNvPicPr>
            <a:picLocks noChangeAspect="1"/>
          </p:cNvPicPr>
          <p:nvPr/>
        </p:nvPicPr>
        <p:blipFill>
          <a:blip r:embed="rId8"/>
          <a:stretch>
            <a:fillRect/>
          </a:stretch>
        </p:blipFill>
        <p:spPr>
          <a:xfrm>
            <a:off x="10753816" y="1054624"/>
            <a:ext cx="678664" cy="411877"/>
          </a:xfrm>
          <a:prstGeom prst="rect">
            <a:avLst/>
          </a:prstGeom>
        </p:spPr>
      </p:pic>
      <p:sp>
        <p:nvSpPr>
          <p:cNvPr id="45" name="Rectangle: Rounded Corners 44">
            <a:extLst>
              <a:ext uri="{FF2B5EF4-FFF2-40B4-BE49-F238E27FC236}">
                <a16:creationId xmlns:a16="http://schemas.microsoft.com/office/drawing/2014/main" id="{A1A91583-0BB9-4FFA-B0EF-BFCDFAEDD1C9}"/>
              </a:ext>
            </a:extLst>
          </p:cNvPr>
          <p:cNvSpPr/>
          <p:nvPr/>
        </p:nvSpPr>
        <p:spPr>
          <a:xfrm>
            <a:off x="783146" y="2355642"/>
            <a:ext cx="10793131" cy="298054"/>
          </a:xfrm>
          <a:prstGeom prst="roundRect">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CUSTOM ALERT RULES, CUSTOM POLICY</a:t>
            </a:r>
            <a:endParaRPr lang="en-IN" dirty="0">
              <a:solidFill>
                <a:schemeClr val="bg1"/>
              </a:solidFill>
            </a:endParaRPr>
          </a:p>
        </p:txBody>
      </p:sp>
      <p:sp>
        <p:nvSpPr>
          <p:cNvPr id="42" name="Rectangle: Rounded Corners 41">
            <a:extLst>
              <a:ext uri="{FF2B5EF4-FFF2-40B4-BE49-F238E27FC236}">
                <a16:creationId xmlns:a16="http://schemas.microsoft.com/office/drawing/2014/main" id="{ABE2A8C9-962B-4FB4-BFAA-0D25B581AD66}"/>
              </a:ext>
            </a:extLst>
          </p:cNvPr>
          <p:cNvSpPr/>
          <p:nvPr/>
        </p:nvSpPr>
        <p:spPr>
          <a:xfrm>
            <a:off x="5140499" y="825880"/>
            <a:ext cx="2135363" cy="850384"/>
          </a:xfrm>
          <a:prstGeom prst="roundRect">
            <a:avLst/>
          </a:prstGeom>
          <a:solidFill>
            <a:schemeClr val="bg1">
              <a:lumMod val="6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43" name="Arrow: Up 42">
            <a:extLst>
              <a:ext uri="{FF2B5EF4-FFF2-40B4-BE49-F238E27FC236}">
                <a16:creationId xmlns:a16="http://schemas.microsoft.com/office/drawing/2014/main" id="{26BB3FC4-C9FF-4A67-B2F9-3C4A194825EA}"/>
              </a:ext>
            </a:extLst>
          </p:cNvPr>
          <p:cNvSpPr/>
          <p:nvPr/>
        </p:nvSpPr>
        <p:spPr>
          <a:xfrm>
            <a:off x="9946446" y="1452173"/>
            <a:ext cx="288000" cy="542252"/>
          </a:xfrm>
          <a:prstGeom prst="upArrow">
            <a:avLst/>
          </a:prstGeom>
          <a:solidFill>
            <a:schemeClr val="bg1">
              <a:lumMod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29" name="Picture 28">
            <a:extLst>
              <a:ext uri="{FF2B5EF4-FFF2-40B4-BE49-F238E27FC236}">
                <a16:creationId xmlns:a16="http://schemas.microsoft.com/office/drawing/2014/main" id="{FB18A5F6-2152-4605-B18B-471534F7DA8D}"/>
              </a:ext>
            </a:extLst>
          </p:cNvPr>
          <p:cNvPicPr>
            <a:picLocks noChangeAspect="1"/>
          </p:cNvPicPr>
          <p:nvPr/>
        </p:nvPicPr>
        <p:blipFill>
          <a:blip r:embed="rId9"/>
          <a:stretch>
            <a:fillRect/>
          </a:stretch>
        </p:blipFill>
        <p:spPr>
          <a:xfrm>
            <a:off x="5518157" y="1039966"/>
            <a:ext cx="450187" cy="450187"/>
          </a:xfrm>
          <a:prstGeom prst="rect">
            <a:avLst/>
          </a:prstGeom>
        </p:spPr>
      </p:pic>
      <p:pic>
        <p:nvPicPr>
          <p:cNvPr id="36" name="Picture 35" descr="Icon&#10;&#10;Description automatically generated">
            <a:extLst>
              <a:ext uri="{FF2B5EF4-FFF2-40B4-BE49-F238E27FC236}">
                <a16:creationId xmlns:a16="http://schemas.microsoft.com/office/drawing/2014/main" id="{07BB7262-80C8-4FE5-8A13-6F796C6FFDAC}"/>
              </a:ext>
            </a:extLst>
          </p:cNvPr>
          <p:cNvPicPr>
            <a:picLocks noChangeAspect="1"/>
          </p:cNvPicPr>
          <p:nvPr/>
        </p:nvPicPr>
        <p:blipFill>
          <a:blip r:embed="rId10"/>
          <a:stretch>
            <a:fillRect/>
          </a:stretch>
        </p:blipFill>
        <p:spPr>
          <a:xfrm>
            <a:off x="6453148" y="1035307"/>
            <a:ext cx="455172" cy="448152"/>
          </a:xfrm>
          <a:prstGeom prst="rect">
            <a:avLst/>
          </a:prstGeom>
        </p:spPr>
      </p:pic>
      <p:sp>
        <p:nvSpPr>
          <p:cNvPr id="37" name="Arrow: Up-Down 36">
            <a:extLst>
              <a:ext uri="{FF2B5EF4-FFF2-40B4-BE49-F238E27FC236}">
                <a16:creationId xmlns:a16="http://schemas.microsoft.com/office/drawing/2014/main" id="{5FB9F3F5-A4F1-4BD2-B3B8-465B1AB66A67}"/>
              </a:ext>
            </a:extLst>
          </p:cNvPr>
          <p:cNvSpPr/>
          <p:nvPr/>
        </p:nvSpPr>
        <p:spPr>
          <a:xfrm>
            <a:off x="6097784" y="1363080"/>
            <a:ext cx="288000" cy="626368"/>
          </a:xfrm>
          <a:prstGeom prst="upDownArrow">
            <a:avLst/>
          </a:prstGeom>
          <a:solidFill>
            <a:schemeClr val="bg1">
              <a:lumMod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4133689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Pricing for Prisma SAAS</a:t>
            </a:r>
          </a:p>
        </p:txBody>
      </p:sp>
      <p:sp>
        <p:nvSpPr>
          <p:cNvPr id="4" name="Slide Number Placeholder 3"/>
          <p:cNvSpPr>
            <a:spLocks noGrp="1"/>
          </p:cNvSpPr>
          <p:nvPr>
            <p:ph type="sldNum" sz="quarter" idx="12"/>
          </p:nvPr>
        </p:nvSpPr>
        <p:spPr/>
        <p:txBody>
          <a:bodyPr/>
          <a:lstStyle/>
          <a:p>
            <a:fld id="{D92B6165-2E63-41A3-8905-D7634EBC6D44}" type="slidenum">
              <a:rPr lang="en-US" smtClean="0"/>
              <a:pPr/>
              <a:t>43</a:t>
            </a:fld>
            <a:endParaRPr lang="en-US"/>
          </a:p>
        </p:txBody>
      </p:sp>
      <p:sp>
        <p:nvSpPr>
          <p:cNvPr id="2" name="Rectangle 1">
            <a:extLst>
              <a:ext uri="{FF2B5EF4-FFF2-40B4-BE49-F238E27FC236}">
                <a16:creationId xmlns:a16="http://schemas.microsoft.com/office/drawing/2014/main" id="{3B34818F-4EC6-495C-A0E0-30FCB7404BE7}"/>
              </a:ext>
            </a:extLst>
          </p:cNvPr>
          <p:cNvSpPr/>
          <p:nvPr/>
        </p:nvSpPr>
        <p:spPr>
          <a:xfrm>
            <a:off x="329195" y="897873"/>
            <a:ext cx="10881730" cy="2585323"/>
          </a:xfrm>
          <a:prstGeom prst="rect">
            <a:avLst/>
          </a:prstGeom>
        </p:spPr>
        <p:txBody>
          <a:bodyPr wrap="square">
            <a:spAutoFit/>
          </a:bodyPr>
          <a:lstStyle/>
          <a:p>
            <a:r>
              <a:rPr lang="en-US" dirty="0"/>
              <a:t>Prisma Cloud Units can be bought in increments of 100 Units.</a:t>
            </a:r>
          </a:p>
          <a:p>
            <a:pPr algn="l"/>
            <a:r>
              <a:rPr lang="en-GB" b="0" i="0" dirty="0">
                <a:solidFill>
                  <a:srgbClr val="141414"/>
                </a:solidFill>
                <a:effectLst/>
                <a:latin typeface="HCo Decimal"/>
              </a:rPr>
              <a:t>you estimate the number of units you need to monitor and protect. Your usage data is based on the number of capacity units that you are consuming for each Prisma Cloud module every hour, and the </a:t>
            </a:r>
            <a:r>
              <a:rPr lang="en-GB" b="1" i="0" dirty="0">
                <a:solidFill>
                  <a:srgbClr val="141414"/>
                </a:solidFill>
                <a:effectLst/>
                <a:latin typeface="HCo Decimal"/>
              </a:rPr>
              <a:t>Time Range </a:t>
            </a:r>
            <a:r>
              <a:rPr lang="en-GB" b="0" i="0" dirty="0">
                <a:solidFill>
                  <a:srgbClr val="141414"/>
                </a:solidFill>
                <a:effectLst/>
                <a:latin typeface="HCo Decimal"/>
              </a:rPr>
              <a:t>is averaged for daily, weekly, monthly and quarterly usage to prevent overages based on short-term bursts.</a:t>
            </a:r>
            <a:endParaRPr lang="en-US" dirty="0"/>
          </a:p>
          <a:p>
            <a:r>
              <a:rPr lang="en-US" dirty="0"/>
              <a:t>The Visibility, Compliance &amp; Governance Module costs one credit per resource instance (e.g., Amazon EC2).</a:t>
            </a:r>
          </a:p>
          <a:p>
            <a:r>
              <a:rPr lang="en-US" dirty="0"/>
              <a:t>The Host Security Module costs one credit per Host Defender, and Container Security costs seven credits per Container Defender</a:t>
            </a:r>
          </a:p>
          <a:p>
            <a:endParaRPr lang="en-US" dirty="0"/>
          </a:p>
        </p:txBody>
      </p:sp>
    </p:spTree>
    <p:extLst>
      <p:ext uri="{BB962C8B-B14F-4D97-AF65-F5344CB8AC3E}">
        <p14:creationId xmlns:p14="http://schemas.microsoft.com/office/powerpoint/2010/main" val="142474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52C83EB-BE45-429B-BE5E-515E153FA0D2}"/>
              </a:ext>
            </a:extLst>
          </p:cNvPr>
          <p:cNvSpPr>
            <a:spLocks noGrp="1"/>
          </p:cNvSpPr>
          <p:nvPr>
            <p:ph type="sldNum" sz="quarter" idx="12"/>
          </p:nvPr>
        </p:nvSpPr>
        <p:spPr/>
        <p:txBody>
          <a:bodyPr/>
          <a:lstStyle/>
          <a:p>
            <a:fld id="{D92B6165-2E63-41A3-8905-D7634EBC6D44}" type="slidenum">
              <a:rPr lang="en-IN" smtClean="0"/>
              <a:pPr/>
              <a:t>44</a:t>
            </a:fld>
            <a:endParaRPr lang="en-IN"/>
          </a:p>
        </p:txBody>
      </p:sp>
      <p:pic>
        <p:nvPicPr>
          <p:cNvPr id="4" name="Picture 3">
            <a:extLst>
              <a:ext uri="{FF2B5EF4-FFF2-40B4-BE49-F238E27FC236}">
                <a16:creationId xmlns:a16="http://schemas.microsoft.com/office/drawing/2014/main" id="{54B0DBC0-BAA8-4844-9588-BDFE0D6343E2}"/>
              </a:ext>
            </a:extLst>
          </p:cNvPr>
          <p:cNvPicPr>
            <a:picLocks noChangeAspect="1"/>
          </p:cNvPicPr>
          <p:nvPr/>
        </p:nvPicPr>
        <p:blipFill>
          <a:blip r:embed="rId2"/>
          <a:stretch>
            <a:fillRect/>
          </a:stretch>
        </p:blipFill>
        <p:spPr>
          <a:xfrm>
            <a:off x="1260475" y="909637"/>
            <a:ext cx="9667875" cy="5038725"/>
          </a:xfrm>
          <a:prstGeom prst="rect">
            <a:avLst/>
          </a:prstGeom>
        </p:spPr>
      </p:pic>
    </p:spTree>
    <p:extLst>
      <p:ext uri="{BB962C8B-B14F-4D97-AF65-F5344CB8AC3E}">
        <p14:creationId xmlns:p14="http://schemas.microsoft.com/office/powerpoint/2010/main" val="4145013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E4F602A-C346-44F4-95C7-830A88991CA8}"/>
              </a:ext>
            </a:extLst>
          </p:cNvPr>
          <p:cNvSpPr>
            <a:spLocks noGrp="1"/>
          </p:cNvSpPr>
          <p:nvPr>
            <p:ph type="sldNum" sz="quarter" idx="12"/>
          </p:nvPr>
        </p:nvSpPr>
        <p:spPr/>
        <p:txBody>
          <a:bodyPr/>
          <a:lstStyle/>
          <a:p>
            <a:fld id="{D92B6165-2E63-41A3-8905-D7634EBC6D44}" type="slidenum">
              <a:rPr lang="en-IN" smtClean="0"/>
              <a:pPr/>
              <a:t>45</a:t>
            </a:fld>
            <a:endParaRPr lang="en-IN"/>
          </a:p>
        </p:txBody>
      </p:sp>
      <p:pic>
        <p:nvPicPr>
          <p:cNvPr id="4" name="Picture 3">
            <a:extLst>
              <a:ext uri="{FF2B5EF4-FFF2-40B4-BE49-F238E27FC236}">
                <a16:creationId xmlns:a16="http://schemas.microsoft.com/office/drawing/2014/main" id="{F62B02E0-C337-4179-BE7A-83087CCC2494}"/>
              </a:ext>
            </a:extLst>
          </p:cNvPr>
          <p:cNvPicPr>
            <a:picLocks noChangeAspect="1"/>
          </p:cNvPicPr>
          <p:nvPr/>
        </p:nvPicPr>
        <p:blipFill>
          <a:blip r:embed="rId2"/>
          <a:stretch>
            <a:fillRect/>
          </a:stretch>
        </p:blipFill>
        <p:spPr>
          <a:xfrm>
            <a:off x="1017587" y="1166812"/>
            <a:ext cx="10153650" cy="4524375"/>
          </a:xfrm>
          <a:prstGeom prst="rect">
            <a:avLst/>
          </a:prstGeom>
        </p:spPr>
      </p:pic>
    </p:spTree>
    <p:extLst>
      <p:ext uri="{BB962C8B-B14F-4D97-AF65-F5344CB8AC3E}">
        <p14:creationId xmlns:p14="http://schemas.microsoft.com/office/powerpoint/2010/main" val="1844823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text, application, email&#10;&#10;Description automatically generated">
            <a:extLst>
              <a:ext uri="{FF2B5EF4-FFF2-40B4-BE49-F238E27FC236}">
                <a16:creationId xmlns:a16="http://schemas.microsoft.com/office/drawing/2014/main" id="{31A230E8-2D33-4ABF-B663-092BBD48A98F}"/>
              </a:ext>
            </a:extLst>
          </p:cNvPr>
          <p:cNvPicPr>
            <a:picLocks noChangeAspect="1"/>
          </p:cNvPicPr>
          <p:nvPr/>
        </p:nvPicPr>
        <p:blipFill>
          <a:blip r:embed="rId2"/>
          <a:stretch>
            <a:fillRect/>
          </a:stretch>
        </p:blipFill>
        <p:spPr>
          <a:xfrm>
            <a:off x="643299" y="1493854"/>
            <a:ext cx="10902226" cy="3870290"/>
          </a:xfrm>
          <a:prstGeom prst="rect">
            <a:avLst/>
          </a:prstGeom>
        </p:spPr>
      </p:pic>
      <p:sp>
        <p:nvSpPr>
          <p:cNvPr id="2" name="Slide Number Placeholder 1">
            <a:extLst>
              <a:ext uri="{FF2B5EF4-FFF2-40B4-BE49-F238E27FC236}">
                <a16:creationId xmlns:a16="http://schemas.microsoft.com/office/drawing/2014/main" id="{B9EA1C7F-800F-4BD5-AE23-013B8701EE36}"/>
              </a:ext>
            </a:extLst>
          </p:cNvPr>
          <p:cNvSpPr>
            <a:spLocks noGrp="1"/>
          </p:cNvSpPr>
          <p:nvPr>
            <p:ph type="sldNum" sz="quarter" idx="12"/>
          </p:nvPr>
        </p:nvSpPr>
        <p:spPr>
          <a:xfrm>
            <a:off x="10511272" y="6431916"/>
            <a:ext cx="953144" cy="365125"/>
          </a:xfrm>
        </p:spPr>
        <p:txBody>
          <a:bodyPr>
            <a:normAutofit/>
          </a:bodyPr>
          <a:lstStyle/>
          <a:p>
            <a:pPr>
              <a:spcAft>
                <a:spcPts val="600"/>
              </a:spcAft>
            </a:pPr>
            <a:fld id="{D92B6165-2E63-41A3-8905-D7634EBC6D44}" type="slidenum">
              <a:rPr lang="en-IN">
                <a:solidFill>
                  <a:srgbClr val="000000"/>
                </a:solidFill>
              </a:rPr>
              <a:pPr>
                <a:spcAft>
                  <a:spcPts val="600"/>
                </a:spcAft>
              </a:pPr>
              <a:t>46</a:t>
            </a:fld>
            <a:endParaRPr lang="en-IN">
              <a:solidFill>
                <a:srgbClr val="000000"/>
              </a:solidFill>
            </a:endParaRPr>
          </a:p>
        </p:txBody>
      </p:sp>
    </p:spTree>
    <p:extLst>
      <p:ext uri="{BB962C8B-B14F-4D97-AF65-F5344CB8AC3E}">
        <p14:creationId xmlns:p14="http://schemas.microsoft.com/office/powerpoint/2010/main" val="1295739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Prisma- Defender Types</a:t>
            </a:r>
          </a:p>
        </p:txBody>
      </p:sp>
      <p:sp>
        <p:nvSpPr>
          <p:cNvPr id="4" name="Slide Number Placeholder 3"/>
          <p:cNvSpPr>
            <a:spLocks noGrp="1"/>
          </p:cNvSpPr>
          <p:nvPr>
            <p:ph type="sldNum" sz="quarter" idx="12"/>
          </p:nvPr>
        </p:nvSpPr>
        <p:spPr/>
        <p:txBody>
          <a:bodyPr/>
          <a:lstStyle/>
          <a:p>
            <a:fld id="{D92B6165-2E63-41A3-8905-D7634EBC6D44}" type="slidenum">
              <a:rPr lang="en-US" smtClean="0"/>
              <a:pPr/>
              <a:t>47</a:t>
            </a:fld>
            <a:endParaRPr lang="en-US"/>
          </a:p>
        </p:txBody>
      </p:sp>
      <p:sp>
        <p:nvSpPr>
          <p:cNvPr id="2" name="Rectangle 1">
            <a:extLst>
              <a:ext uri="{FF2B5EF4-FFF2-40B4-BE49-F238E27FC236}">
                <a16:creationId xmlns:a16="http://schemas.microsoft.com/office/drawing/2014/main" id="{3B34818F-4EC6-495C-A0E0-30FCB7404BE7}"/>
              </a:ext>
            </a:extLst>
          </p:cNvPr>
          <p:cNvSpPr/>
          <p:nvPr/>
        </p:nvSpPr>
        <p:spPr>
          <a:xfrm>
            <a:off x="329195" y="897873"/>
            <a:ext cx="10881730" cy="369332"/>
          </a:xfrm>
          <a:prstGeom prst="rect">
            <a:avLst/>
          </a:prstGeom>
        </p:spPr>
        <p:txBody>
          <a:bodyPr wrap="square">
            <a:spAutoFit/>
          </a:bodyPr>
          <a:lstStyle/>
          <a:p>
            <a:r>
              <a:rPr lang="en-US" dirty="0">
                <a:solidFill>
                  <a:srgbClr val="4C4C51"/>
                </a:solidFill>
                <a:latin typeface="Segoe UI" panose="020B0502040204020203" pitchFamily="34" charset="0"/>
              </a:rPr>
              <a:t>Defender types:</a:t>
            </a:r>
            <a:endParaRPr lang="en-US" dirty="0"/>
          </a:p>
        </p:txBody>
      </p:sp>
      <p:sp>
        <p:nvSpPr>
          <p:cNvPr id="6" name="TextBox 5">
            <a:extLst>
              <a:ext uri="{FF2B5EF4-FFF2-40B4-BE49-F238E27FC236}">
                <a16:creationId xmlns:a16="http://schemas.microsoft.com/office/drawing/2014/main" id="{7E149B81-9EAE-4CD0-9E8C-3D85A9FCE9D8}"/>
              </a:ext>
            </a:extLst>
          </p:cNvPr>
          <p:cNvSpPr txBox="1"/>
          <p:nvPr/>
        </p:nvSpPr>
        <p:spPr>
          <a:xfrm>
            <a:off x="318235" y="1649710"/>
            <a:ext cx="11879380" cy="1754326"/>
          </a:xfrm>
          <a:prstGeom prst="rect">
            <a:avLst/>
          </a:prstGeom>
          <a:noFill/>
        </p:spPr>
        <p:txBody>
          <a:bodyPr wrap="square">
            <a:spAutoFit/>
          </a:bodyPr>
          <a:lstStyle/>
          <a:p>
            <a:r>
              <a:rPr lang="en-GB" dirty="0"/>
              <a:t>Container Defender ( Linux , Windows)</a:t>
            </a:r>
          </a:p>
          <a:p>
            <a:r>
              <a:rPr lang="en-GB" dirty="0"/>
              <a:t>Host Defender ( Linux, Windows)</a:t>
            </a:r>
          </a:p>
          <a:p>
            <a:r>
              <a:rPr lang="en-GB" dirty="0"/>
              <a:t>Fargate Defender</a:t>
            </a:r>
          </a:p>
          <a:p>
            <a:r>
              <a:rPr lang="en-GB" dirty="0"/>
              <a:t>Serverless Defender ( Embedded inside functions)</a:t>
            </a:r>
          </a:p>
          <a:p>
            <a:r>
              <a:rPr lang="en-GB" dirty="0"/>
              <a:t>App Embedded</a:t>
            </a:r>
          </a:p>
          <a:p>
            <a:endParaRPr lang="en-IN" dirty="0"/>
          </a:p>
        </p:txBody>
      </p:sp>
    </p:spTree>
    <p:extLst>
      <p:ext uri="{BB962C8B-B14F-4D97-AF65-F5344CB8AC3E}">
        <p14:creationId xmlns:p14="http://schemas.microsoft.com/office/powerpoint/2010/main" val="3408105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74320" y="178814"/>
            <a:ext cx="11457432" cy="743899"/>
          </a:xfrm>
        </p:spPr>
        <p:txBody>
          <a:bodyPr/>
          <a:lstStyle/>
          <a:p>
            <a:r>
              <a:rPr lang="en-US" dirty="0"/>
              <a:t>Prisma – Defender Capability</a:t>
            </a:r>
          </a:p>
        </p:txBody>
      </p:sp>
      <p:sp>
        <p:nvSpPr>
          <p:cNvPr id="4" name="Slide Number Placeholder 3"/>
          <p:cNvSpPr>
            <a:spLocks noGrp="1"/>
          </p:cNvSpPr>
          <p:nvPr>
            <p:ph type="sldNum" sz="quarter" idx="12"/>
          </p:nvPr>
        </p:nvSpPr>
        <p:spPr/>
        <p:txBody>
          <a:bodyPr/>
          <a:lstStyle/>
          <a:p>
            <a:fld id="{D92B6165-2E63-41A3-8905-D7634EBC6D44}" type="slidenum">
              <a:rPr lang="en-US" smtClean="0"/>
              <a:pPr/>
              <a:t>48</a:t>
            </a:fld>
            <a:endParaRPr lang="en-US"/>
          </a:p>
        </p:txBody>
      </p:sp>
      <p:pic>
        <p:nvPicPr>
          <p:cNvPr id="5" name="Content Placeholder 5">
            <a:extLst>
              <a:ext uri="{FF2B5EF4-FFF2-40B4-BE49-F238E27FC236}">
                <a16:creationId xmlns:a16="http://schemas.microsoft.com/office/drawing/2014/main" id="{E6CE567F-2630-4F3A-9090-F3031E613D42}"/>
              </a:ext>
            </a:extLst>
          </p:cNvPr>
          <p:cNvPicPr>
            <a:picLocks noChangeAspect="1"/>
          </p:cNvPicPr>
          <p:nvPr/>
        </p:nvPicPr>
        <p:blipFill>
          <a:blip r:embed="rId3"/>
          <a:stretch>
            <a:fillRect/>
          </a:stretch>
        </p:blipFill>
        <p:spPr>
          <a:xfrm>
            <a:off x="357808" y="950421"/>
            <a:ext cx="11211339" cy="5181601"/>
          </a:xfrm>
          <a:prstGeom prst="rect">
            <a:avLst/>
          </a:prstGeom>
        </p:spPr>
      </p:pic>
    </p:spTree>
    <p:extLst>
      <p:ext uri="{BB962C8B-B14F-4D97-AF65-F5344CB8AC3E}">
        <p14:creationId xmlns:p14="http://schemas.microsoft.com/office/powerpoint/2010/main" val="2701138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74320" y="178814"/>
            <a:ext cx="11457432" cy="743899"/>
          </a:xfrm>
        </p:spPr>
        <p:txBody>
          <a:bodyPr/>
          <a:lstStyle/>
          <a:p>
            <a:r>
              <a:rPr lang="en-US" dirty="0"/>
              <a:t>Prisma – Defender Capability</a:t>
            </a:r>
          </a:p>
        </p:txBody>
      </p:sp>
      <p:sp>
        <p:nvSpPr>
          <p:cNvPr id="4" name="Slide Number Placeholder 3"/>
          <p:cNvSpPr>
            <a:spLocks noGrp="1"/>
          </p:cNvSpPr>
          <p:nvPr>
            <p:ph type="sldNum" sz="quarter" idx="12"/>
          </p:nvPr>
        </p:nvSpPr>
        <p:spPr/>
        <p:txBody>
          <a:bodyPr/>
          <a:lstStyle/>
          <a:p>
            <a:fld id="{D92B6165-2E63-41A3-8905-D7634EBC6D44}" type="slidenum">
              <a:rPr lang="en-US" smtClean="0"/>
              <a:pPr/>
              <a:t>49</a:t>
            </a:fld>
            <a:endParaRPr lang="en-US"/>
          </a:p>
        </p:txBody>
      </p:sp>
      <p:pic>
        <p:nvPicPr>
          <p:cNvPr id="6" name="Content Placeholder 6">
            <a:extLst>
              <a:ext uri="{FF2B5EF4-FFF2-40B4-BE49-F238E27FC236}">
                <a16:creationId xmlns:a16="http://schemas.microsoft.com/office/drawing/2014/main" id="{CAACA726-03A7-4179-A61F-0F017A485835}"/>
              </a:ext>
            </a:extLst>
          </p:cNvPr>
          <p:cNvPicPr>
            <a:picLocks noChangeAspect="1"/>
          </p:cNvPicPr>
          <p:nvPr/>
        </p:nvPicPr>
        <p:blipFill>
          <a:blip r:embed="rId3"/>
          <a:stretch>
            <a:fillRect/>
          </a:stretch>
        </p:blipFill>
        <p:spPr>
          <a:xfrm>
            <a:off x="609600" y="1001486"/>
            <a:ext cx="9665458" cy="5121017"/>
          </a:xfrm>
          <a:prstGeom prst="rect">
            <a:avLst/>
          </a:prstGeom>
        </p:spPr>
      </p:pic>
      <p:sp>
        <p:nvSpPr>
          <p:cNvPr id="2" name="TextBox 1">
            <a:extLst>
              <a:ext uri="{FF2B5EF4-FFF2-40B4-BE49-F238E27FC236}">
                <a16:creationId xmlns:a16="http://schemas.microsoft.com/office/drawing/2014/main" id="{17B50549-BDD2-440A-B0A0-A2860D4ED17A}"/>
              </a:ext>
            </a:extLst>
          </p:cNvPr>
          <p:cNvSpPr txBox="1"/>
          <p:nvPr/>
        </p:nvSpPr>
        <p:spPr>
          <a:xfrm>
            <a:off x="7568399" y="643920"/>
            <a:ext cx="2969339" cy="276999"/>
          </a:xfrm>
          <a:prstGeom prst="rect">
            <a:avLst/>
          </a:prstGeom>
          <a:noFill/>
        </p:spPr>
        <p:txBody>
          <a:bodyPr wrap="none" rtlCol="0">
            <a:spAutoFit/>
          </a:bodyPr>
          <a:lstStyle/>
          <a:p>
            <a:r>
              <a:rPr lang="en-US" sz="1200" dirty="0"/>
              <a:t>WAAS: Web Application and API security</a:t>
            </a:r>
            <a:endParaRPr lang="en-IN" sz="1200" dirty="0"/>
          </a:p>
        </p:txBody>
      </p:sp>
    </p:spTree>
    <p:extLst>
      <p:ext uri="{BB962C8B-B14F-4D97-AF65-F5344CB8AC3E}">
        <p14:creationId xmlns:p14="http://schemas.microsoft.com/office/powerpoint/2010/main" val="3633751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Cloud Workload</a:t>
            </a:r>
          </a:p>
        </p:txBody>
      </p:sp>
      <p:sp>
        <p:nvSpPr>
          <p:cNvPr id="4" name="Slide Number Placeholder 3"/>
          <p:cNvSpPr>
            <a:spLocks noGrp="1"/>
          </p:cNvSpPr>
          <p:nvPr>
            <p:ph type="sldNum" sz="quarter" idx="12"/>
          </p:nvPr>
        </p:nvSpPr>
        <p:spPr/>
        <p:txBody>
          <a:bodyPr/>
          <a:lstStyle/>
          <a:p>
            <a:fld id="{D92B6165-2E63-41A3-8905-D7634EBC6D44}" type="slidenum">
              <a:rPr lang="en-US" smtClean="0"/>
              <a:pPr/>
              <a:t>5</a:t>
            </a:fld>
            <a:endParaRPr lang="en-US"/>
          </a:p>
        </p:txBody>
      </p:sp>
      <p:sp>
        <p:nvSpPr>
          <p:cNvPr id="5" name="TextBox 4">
            <a:extLst>
              <a:ext uri="{FF2B5EF4-FFF2-40B4-BE49-F238E27FC236}">
                <a16:creationId xmlns:a16="http://schemas.microsoft.com/office/drawing/2014/main" id="{0EC8F9EE-B5A1-4E73-BCCE-C06078EF4CA4}"/>
              </a:ext>
            </a:extLst>
          </p:cNvPr>
          <p:cNvSpPr txBox="1"/>
          <p:nvPr/>
        </p:nvSpPr>
        <p:spPr>
          <a:xfrm>
            <a:off x="313291" y="866686"/>
            <a:ext cx="11498742" cy="923330"/>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accent1"/>
                </a:solidFill>
                <a:latin typeface="Decimal-Book"/>
              </a:rPr>
              <a:t>Virtual Machines</a:t>
            </a:r>
          </a:p>
          <a:p>
            <a:pPr marL="285750" indent="-285750">
              <a:buFont typeface="Arial" panose="020B0604020202020204" pitchFamily="34" charset="0"/>
              <a:buChar char="•"/>
            </a:pPr>
            <a:r>
              <a:rPr lang="en-US" b="0" i="0" dirty="0">
                <a:solidFill>
                  <a:schemeClr val="accent1"/>
                </a:solidFill>
                <a:effectLst/>
                <a:latin typeface="Decimal-Book"/>
              </a:rPr>
              <a:t>Containers</a:t>
            </a:r>
          </a:p>
          <a:p>
            <a:pPr marL="285750" indent="-285750">
              <a:buFont typeface="Arial" panose="020B0604020202020204" pitchFamily="34" charset="0"/>
              <a:buChar char="•"/>
            </a:pPr>
            <a:r>
              <a:rPr lang="en-US" dirty="0">
                <a:solidFill>
                  <a:schemeClr val="accent1"/>
                </a:solidFill>
                <a:latin typeface="Decimal-Book"/>
              </a:rPr>
              <a:t>Serverless </a:t>
            </a:r>
            <a:r>
              <a:rPr lang="en-US" b="0" i="0" dirty="0">
                <a:solidFill>
                  <a:schemeClr val="accent1"/>
                </a:solidFill>
                <a:effectLst/>
                <a:latin typeface="Decimal-Book"/>
              </a:rPr>
              <a:t>. </a:t>
            </a:r>
            <a:endParaRPr lang="en-IN" dirty="0">
              <a:solidFill>
                <a:schemeClr val="accent1"/>
              </a:solidFill>
            </a:endParaRPr>
          </a:p>
        </p:txBody>
      </p:sp>
    </p:spTree>
    <p:extLst>
      <p:ext uri="{BB962C8B-B14F-4D97-AF65-F5344CB8AC3E}">
        <p14:creationId xmlns:p14="http://schemas.microsoft.com/office/powerpoint/2010/main" val="3151152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Prisma- Use Case- AWS Host</a:t>
            </a:r>
          </a:p>
        </p:txBody>
      </p:sp>
      <p:sp>
        <p:nvSpPr>
          <p:cNvPr id="4" name="Slide Number Placeholder 3"/>
          <p:cNvSpPr>
            <a:spLocks noGrp="1"/>
          </p:cNvSpPr>
          <p:nvPr>
            <p:ph type="sldNum" sz="quarter" idx="12"/>
          </p:nvPr>
        </p:nvSpPr>
        <p:spPr/>
        <p:txBody>
          <a:bodyPr/>
          <a:lstStyle/>
          <a:p>
            <a:fld id="{D92B6165-2E63-41A3-8905-D7634EBC6D44}" type="slidenum">
              <a:rPr lang="en-US" smtClean="0"/>
              <a:pPr/>
              <a:t>50</a:t>
            </a:fld>
            <a:endParaRPr lang="en-US"/>
          </a:p>
        </p:txBody>
      </p:sp>
      <p:sp>
        <p:nvSpPr>
          <p:cNvPr id="6" name="TextBox 5">
            <a:extLst>
              <a:ext uri="{FF2B5EF4-FFF2-40B4-BE49-F238E27FC236}">
                <a16:creationId xmlns:a16="http://schemas.microsoft.com/office/drawing/2014/main" id="{7E149B81-9EAE-4CD0-9E8C-3D85A9FCE9D8}"/>
              </a:ext>
            </a:extLst>
          </p:cNvPr>
          <p:cNvSpPr txBox="1"/>
          <p:nvPr/>
        </p:nvSpPr>
        <p:spPr>
          <a:xfrm>
            <a:off x="318235" y="1649710"/>
            <a:ext cx="11879380" cy="2246769"/>
          </a:xfrm>
          <a:prstGeom prst="rect">
            <a:avLst/>
          </a:prstGeom>
          <a:noFill/>
        </p:spPr>
        <p:txBody>
          <a:bodyPr wrap="square">
            <a:spAutoFit/>
          </a:bodyPr>
          <a:lstStyle/>
          <a:p>
            <a:r>
              <a:rPr lang="en-GB" b="0" i="0" dirty="0">
                <a:solidFill>
                  <a:srgbClr val="141414"/>
                </a:solidFill>
                <a:effectLst/>
                <a:latin typeface="HCo Decimal"/>
              </a:rPr>
              <a:t>Detection for:</a:t>
            </a:r>
          </a:p>
          <a:p>
            <a:pPr marL="1657350" lvl="3" indent="-285750">
              <a:buFont typeface="Arial" panose="020B0604020202020204" pitchFamily="34" charset="0"/>
              <a:buChar char="•"/>
            </a:pPr>
            <a:r>
              <a:rPr lang="en-GB" dirty="0">
                <a:solidFill>
                  <a:srgbClr val="141414"/>
                </a:solidFill>
                <a:latin typeface="HCo Decimal"/>
              </a:rPr>
              <a:t>M</a:t>
            </a:r>
            <a:r>
              <a:rPr lang="en-GB" b="0" i="0" dirty="0">
                <a:solidFill>
                  <a:srgbClr val="141414"/>
                </a:solidFill>
                <a:effectLst/>
                <a:latin typeface="HCo Decimal"/>
              </a:rPr>
              <a:t>alware </a:t>
            </a:r>
          </a:p>
          <a:p>
            <a:pPr marL="1657350" lvl="3" indent="-285750">
              <a:buFont typeface="Arial" panose="020B0604020202020204" pitchFamily="34" charset="0"/>
              <a:buChar char="•"/>
            </a:pPr>
            <a:r>
              <a:rPr lang="en-GB" dirty="0">
                <a:solidFill>
                  <a:srgbClr val="141414"/>
                </a:solidFill>
                <a:latin typeface="HCo Decimal"/>
              </a:rPr>
              <a:t>N</a:t>
            </a:r>
            <a:r>
              <a:rPr lang="en-GB" b="0" i="0" dirty="0">
                <a:solidFill>
                  <a:srgbClr val="141414"/>
                </a:solidFill>
                <a:effectLst/>
                <a:latin typeface="HCo Decimal"/>
              </a:rPr>
              <a:t>etwork</a:t>
            </a:r>
          </a:p>
          <a:p>
            <a:pPr marL="1657350" lvl="3" indent="-285750">
              <a:buFont typeface="Arial" panose="020B0604020202020204" pitchFamily="34" charset="0"/>
              <a:buChar char="•"/>
            </a:pPr>
            <a:r>
              <a:rPr lang="en-GB" dirty="0">
                <a:solidFill>
                  <a:srgbClr val="141414"/>
                </a:solidFill>
                <a:latin typeface="HCo Decimal"/>
              </a:rPr>
              <a:t>L</a:t>
            </a:r>
            <a:r>
              <a:rPr lang="en-GB" b="0" i="0" dirty="0">
                <a:solidFill>
                  <a:srgbClr val="141414"/>
                </a:solidFill>
                <a:effectLst/>
                <a:latin typeface="HCo Decimal"/>
              </a:rPr>
              <a:t>og inspection</a:t>
            </a:r>
          </a:p>
          <a:p>
            <a:pPr marL="1657350" lvl="3" indent="-285750">
              <a:buFont typeface="Arial" panose="020B0604020202020204" pitchFamily="34" charset="0"/>
              <a:buChar char="•"/>
            </a:pPr>
            <a:r>
              <a:rPr lang="en-GB" dirty="0">
                <a:solidFill>
                  <a:srgbClr val="141414"/>
                </a:solidFill>
                <a:latin typeface="HCo Decimal"/>
              </a:rPr>
              <a:t>F</a:t>
            </a:r>
            <a:r>
              <a:rPr lang="en-GB" b="0" i="0" dirty="0">
                <a:solidFill>
                  <a:srgbClr val="141414"/>
                </a:solidFill>
                <a:effectLst/>
                <a:latin typeface="HCo Decimal"/>
              </a:rPr>
              <a:t>ile integrity</a:t>
            </a:r>
          </a:p>
          <a:p>
            <a:pPr marL="1657350" lvl="3" indent="-285750">
              <a:buFont typeface="Arial" panose="020B0604020202020204" pitchFamily="34" charset="0"/>
              <a:buChar char="•"/>
            </a:pPr>
            <a:r>
              <a:rPr lang="en-GB" dirty="0">
                <a:solidFill>
                  <a:srgbClr val="141414"/>
                </a:solidFill>
                <a:latin typeface="HCo Decimal"/>
              </a:rPr>
              <a:t>A</a:t>
            </a:r>
            <a:r>
              <a:rPr lang="en-GB" b="0" i="0" dirty="0">
                <a:solidFill>
                  <a:srgbClr val="141414"/>
                </a:solidFill>
                <a:effectLst/>
                <a:latin typeface="HCo Decimal"/>
              </a:rPr>
              <a:t>ctivities and custom events</a:t>
            </a:r>
          </a:p>
          <a:p>
            <a:pPr lvl="3"/>
            <a:r>
              <a:rPr lang="en-GB" dirty="0">
                <a:solidFill>
                  <a:srgbClr val="141414"/>
                </a:solidFill>
                <a:latin typeface="HCo Decimal"/>
              </a:rPr>
              <a:t>H</a:t>
            </a:r>
            <a:r>
              <a:rPr lang="en-GB" b="0" i="0" dirty="0">
                <a:solidFill>
                  <a:srgbClr val="141414"/>
                </a:solidFill>
                <a:effectLst/>
                <a:latin typeface="HCo Decimal"/>
              </a:rPr>
              <a:t>ost protection has all capability. This is continuously reporting/ up-to-date context for your hosts.</a:t>
            </a:r>
          </a:p>
          <a:p>
            <a:r>
              <a:rPr lang="en-IN" sz="1400" dirty="0">
                <a:solidFill>
                  <a:srgbClr val="00B0F0"/>
                </a:solidFill>
              </a:rPr>
              <a:t>https://docs.paloaltonetworks.com/prisma/prisma-cloud/prisma-cloud-admin-compute/runtime_defense/runtime_defense_hosts.html</a:t>
            </a:r>
          </a:p>
        </p:txBody>
      </p:sp>
    </p:spTree>
    <p:extLst>
      <p:ext uri="{BB962C8B-B14F-4D97-AF65-F5344CB8AC3E}">
        <p14:creationId xmlns:p14="http://schemas.microsoft.com/office/powerpoint/2010/main" val="405271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Prisma- Use Case- AWS Fargate</a:t>
            </a:r>
          </a:p>
        </p:txBody>
      </p:sp>
      <p:sp>
        <p:nvSpPr>
          <p:cNvPr id="4" name="Slide Number Placeholder 3"/>
          <p:cNvSpPr>
            <a:spLocks noGrp="1"/>
          </p:cNvSpPr>
          <p:nvPr>
            <p:ph type="sldNum" sz="quarter" idx="12"/>
          </p:nvPr>
        </p:nvSpPr>
        <p:spPr/>
        <p:txBody>
          <a:bodyPr/>
          <a:lstStyle/>
          <a:p>
            <a:fld id="{D92B6165-2E63-41A3-8905-D7634EBC6D44}" type="slidenum">
              <a:rPr lang="en-US" smtClean="0"/>
              <a:pPr/>
              <a:t>51</a:t>
            </a:fld>
            <a:endParaRPr lang="en-US"/>
          </a:p>
        </p:txBody>
      </p:sp>
      <p:sp>
        <p:nvSpPr>
          <p:cNvPr id="6" name="TextBox 5">
            <a:extLst>
              <a:ext uri="{FF2B5EF4-FFF2-40B4-BE49-F238E27FC236}">
                <a16:creationId xmlns:a16="http://schemas.microsoft.com/office/drawing/2014/main" id="{7E149B81-9EAE-4CD0-9E8C-3D85A9FCE9D8}"/>
              </a:ext>
            </a:extLst>
          </p:cNvPr>
          <p:cNvSpPr txBox="1"/>
          <p:nvPr/>
        </p:nvSpPr>
        <p:spPr>
          <a:xfrm>
            <a:off x="318235" y="1649710"/>
            <a:ext cx="11879380" cy="646331"/>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141414"/>
                </a:solidFill>
                <a:effectLst/>
                <a:latin typeface="HCo Decimal"/>
              </a:rPr>
              <a:t>Verification of launched processes</a:t>
            </a:r>
          </a:p>
          <a:p>
            <a:pPr marL="285750" indent="-285750">
              <a:buFont typeface="Arial" panose="020B0604020202020204" pitchFamily="34" charset="0"/>
              <a:buChar char="•"/>
            </a:pPr>
            <a:r>
              <a:rPr lang="en-US" b="0" i="0" dirty="0">
                <a:solidFill>
                  <a:srgbClr val="141414"/>
                </a:solidFill>
                <a:effectLst/>
                <a:latin typeface="HCo Decimal"/>
              </a:rPr>
              <a:t>Verification of domain name resolution, and inbound and outbound network connections.</a:t>
            </a:r>
            <a:endParaRPr lang="en-IN" sz="1400" dirty="0">
              <a:solidFill>
                <a:srgbClr val="00B0F0"/>
              </a:solidFill>
            </a:endParaRPr>
          </a:p>
        </p:txBody>
      </p:sp>
    </p:spTree>
    <p:extLst>
      <p:ext uri="{BB962C8B-B14F-4D97-AF65-F5344CB8AC3E}">
        <p14:creationId xmlns:p14="http://schemas.microsoft.com/office/powerpoint/2010/main" val="3603619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Prisma- Use Case- AWS Containers</a:t>
            </a:r>
          </a:p>
        </p:txBody>
      </p:sp>
      <p:sp>
        <p:nvSpPr>
          <p:cNvPr id="4" name="Slide Number Placeholder 3"/>
          <p:cNvSpPr>
            <a:spLocks noGrp="1"/>
          </p:cNvSpPr>
          <p:nvPr>
            <p:ph type="sldNum" sz="quarter" idx="12"/>
          </p:nvPr>
        </p:nvSpPr>
        <p:spPr/>
        <p:txBody>
          <a:bodyPr/>
          <a:lstStyle/>
          <a:p>
            <a:fld id="{D92B6165-2E63-41A3-8905-D7634EBC6D44}" type="slidenum">
              <a:rPr lang="en-US" smtClean="0"/>
              <a:pPr/>
              <a:t>52</a:t>
            </a:fld>
            <a:endParaRPr lang="en-US"/>
          </a:p>
        </p:txBody>
      </p:sp>
      <p:sp>
        <p:nvSpPr>
          <p:cNvPr id="6" name="TextBox 5">
            <a:extLst>
              <a:ext uri="{FF2B5EF4-FFF2-40B4-BE49-F238E27FC236}">
                <a16:creationId xmlns:a16="http://schemas.microsoft.com/office/drawing/2014/main" id="{7E149B81-9EAE-4CD0-9E8C-3D85A9FCE9D8}"/>
              </a:ext>
            </a:extLst>
          </p:cNvPr>
          <p:cNvSpPr txBox="1"/>
          <p:nvPr/>
        </p:nvSpPr>
        <p:spPr>
          <a:xfrm>
            <a:off x="318235" y="1649710"/>
            <a:ext cx="11879380" cy="120032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141414"/>
                </a:solidFill>
                <a:latin typeface="HCo Decimal"/>
              </a:rPr>
              <a:t>P</a:t>
            </a:r>
            <a:r>
              <a:rPr lang="en-US" b="0" i="0" dirty="0">
                <a:solidFill>
                  <a:srgbClr val="141414"/>
                </a:solidFill>
                <a:effectLst/>
                <a:latin typeface="HCo Decimal"/>
              </a:rPr>
              <a:t>redictive protection capabilities like determining when a container runs a process not included in the origin image or creates an unexpected network socket. </a:t>
            </a:r>
          </a:p>
          <a:p>
            <a:pPr marL="285750" indent="-285750">
              <a:buFont typeface="Arial" panose="020B0604020202020204" pitchFamily="34" charset="0"/>
              <a:buChar char="•"/>
            </a:pPr>
            <a:r>
              <a:rPr lang="en-US" b="0" i="0" dirty="0">
                <a:solidFill>
                  <a:srgbClr val="141414"/>
                </a:solidFill>
                <a:effectLst/>
                <a:latin typeface="HCo Decimal"/>
              </a:rPr>
              <a:t>Threat based protection capabilities like detecting when malware is added to a container or when a container connects to a botnet.</a:t>
            </a:r>
            <a:endParaRPr lang="en-IN" sz="1400" dirty="0">
              <a:solidFill>
                <a:srgbClr val="00B0F0"/>
              </a:solidFill>
            </a:endParaRPr>
          </a:p>
        </p:txBody>
      </p:sp>
    </p:spTree>
    <p:extLst>
      <p:ext uri="{BB962C8B-B14F-4D97-AF65-F5344CB8AC3E}">
        <p14:creationId xmlns:p14="http://schemas.microsoft.com/office/powerpoint/2010/main" val="3187750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Prisma- Use Case- Data Security</a:t>
            </a:r>
          </a:p>
        </p:txBody>
      </p:sp>
      <p:sp>
        <p:nvSpPr>
          <p:cNvPr id="4" name="Slide Number Placeholder 3"/>
          <p:cNvSpPr>
            <a:spLocks noGrp="1"/>
          </p:cNvSpPr>
          <p:nvPr>
            <p:ph type="sldNum" sz="quarter" idx="12"/>
          </p:nvPr>
        </p:nvSpPr>
        <p:spPr/>
        <p:txBody>
          <a:bodyPr/>
          <a:lstStyle/>
          <a:p>
            <a:fld id="{D92B6165-2E63-41A3-8905-D7634EBC6D44}" type="slidenum">
              <a:rPr lang="en-US" smtClean="0"/>
              <a:pPr/>
              <a:t>53</a:t>
            </a:fld>
            <a:endParaRPr lang="en-US"/>
          </a:p>
        </p:txBody>
      </p:sp>
      <p:sp>
        <p:nvSpPr>
          <p:cNvPr id="6" name="TextBox 5">
            <a:extLst>
              <a:ext uri="{FF2B5EF4-FFF2-40B4-BE49-F238E27FC236}">
                <a16:creationId xmlns:a16="http://schemas.microsoft.com/office/drawing/2014/main" id="{7E149B81-9EAE-4CD0-9E8C-3D85A9FCE9D8}"/>
              </a:ext>
            </a:extLst>
          </p:cNvPr>
          <p:cNvSpPr txBox="1"/>
          <p:nvPr/>
        </p:nvSpPr>
        <p:spPr>
          <a:xfrm>
            <a:off x="318235" y="1649710"/>
            <a:ext cx="11879380" cy="1200329"/>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141414"/>
                </a:solidFill>
                <a:effectLst/>
                <a:latin typeface="HCo Decimal"/>
              </a:rPr>
              <a:t>Prisma Cloud Data Security </a:t>
            </a:r>
          </a:p>
          <a:p>
            <a:pPr marL="742950" lvl="1" indent="-285750">
              <a:buFont typeface="Arial" panose="020B0604020202020204" pitchFamily="34" charset="0"/>
              <a:buChar char="•"/>
            </a:pPr>
            <a:r>
              <a:rPr lang="en-US" b="0" i="0" dirty="0">
                <a:solidFill>
                  <a:srgbClr val="141414"/>
                </a:solidFill>
                <a:effectLst/>
                <a:latin typeface="HCo Decimal"/>
              </a:rPr>
              <a:t>Supports Monitor mode only. </a:t>
            </a:r>
          </a:p>
          <a:p>
            <a:pPr marL="742950" lvl="1" indent="-285750">
              <a:buFont typeface="Arial" panose="020B0604020202020204" pitchFamily="34" charset="0"/>
              <a:buChar char="•"/>
            </a:pPr>
            <a:r>
              <a:rPr lang="en-US" dirty="0">
                <a:solidFill>
                  <a:srgbClr val="141414"/>
                </a:solidFill>
                <a:latin typeface="HCo Decimal"/>
              </a:rPr>
              <a:t>D</a:t>
            </a:r>
            <a:r>
              <a:rPr lang="en-US" b="0" i="0" dirty="0">
                <a:solidFill>
                  <a:srgbClr val="141414"/>
                </a:solidFill>
                <a:effectLst/>
                <a:latin typeface="HCo Decimal"/>
              </a:rPr>
              <a:t>o not support automatic remediation</a:t>
            </a:r>
          </a:p>
          <a:p>
            <a:pPr marL="742950" lvl="1" indent="-285750">
              <a:buFont typeface="Arial" panose="020B0604020202020204" pitchFamily="34" charset="0"/>
              <a:buChar char="•"/>
            </a:pPr>
            <a:r>
              <a:rPr lang="en-US" dirty="0">
                <a:solidFill>
                  <a:srgbClr val="141414"/>
                </a:solidFill>
                <a:latin typeface="HCo Decimal"/>
              </a:rPr>
              <a:t>Y</a:t>
            </a:r>
            <a:r>
              <a:rPr lang="en-US" b="0" i="0" dirty="0">
                <a:solidFill>
                  <a:srgbClr val="141414"/>
                </a:solidFill>
                <a:effectLst/>
                <a:latin typeface="HCo Decimal"/>
              </a:rPr>
              <a:t>ou must manually fix issues to address alerts generated from Data policies.</a:t>
            </a:r>
            <a:endParaRPr lang="en-IN" sz="1400" dirty="0">
              <a:solidFill>
                <a:srgbClr val="00B0F0"/>
              </a:solidFill>
            </a:endParaRPr>
          </a:p>
        </p:txBody>
      </p:sp>
    </p:spTree>
    <p:extLst>
      <p:ext uri="{BB962C8B-B14F-4D97-AF65-F5344CB8AC3E}">
        <p14:creationId xmlns:p14="http://schemas.microsoft.com/office/powerpoint/2010/main" val="222447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440FDAB-4604-4E5E-9B2B-9B5EBF1594D0}"/>
              </a:ext>
            </a:extLst>
          </p:cNvPr>
          <p:cNvSpPr>
            <a:spLocks noGrp="1"/>
          </p:cNvSpPr>
          <p:nvPr>
            <p:ph type="sldNum" sz="quarter" idx="12"/>
          </p:nvPr>
        </p:nvSpPr>
        <p:spPr/>
        <p:txBody>
          <a:bodyPr/>
          <a:lstStyle/>
          <a:p>
            <a:fld id="{D92B6165-2E63-41A3-8905-D7634EBC6D44}" type="slidenum">
              <a:rPr lang="en-IN" smtClean="0"/>
              <a:pPr/>
              <a:t>54</a:t>
            </a:fld>
            <a:endParaRPr lang="en-IN"/>
          </a:p>
        </p:txBody>
      </p:sp>
      <p:sp>
        <p:nvSpPr>
          <p:cNvPr id="4" name="TextBox 3">
            <a:extLst>
              <a:ext uri="{FF2B5EF4-FFF2-40B4-BE49-F238E27FC236}">
                <a16:creationId xmlns:a16="http://schemas.microsoft.com/office/drawing/2014/main" id="{0789C305-54B6-4E77-9AB8-98E11F371D22}"/>
              </a:ext>
            </a:extLst>
          </p:cNvPr>
          <p:cNvSpPr txBox="1"/>
          <p:nvPr/>
        </p:nvSpPr>
        <p:spPr>
          <a:xfrm>
            <a:off x="2411895" y="2605566"/>
            <a:ext cx="6096000" cy="1477328"/>
          </a:xfrm>
          <a:prstGeom prst="rect">
            <a:avLst/>
          </a:prstGeom>
          <a:noFill/>
        </p:spPr>
        <p:txBody>
          <a:bodyPr wrap="square">
            <a:spAutoFit/>
          </a:bodyPr>
          <a:lstStyle/>
          <a:p>
            <a:r>
              <a:rPr lang="en-US" dirty="0">
                <a:solidFill>
                  <a:srgbClr val="0070C0"/>
                </a:solidFill>
                <a:hlinkClick r:id="rId2">
                  <a:extLst>
                    <a:ext uri="{A12FA001-AC4F-418D-AE19-62706E023703}">
                      <ahyp:hlinkClr xmlns:ahyp="http://schemas.microsoft.com/office/drawing/2018/hyperlinkcolor" val="tx"/>
                    </a:ext>
                  </a:extLst>
                </a:hlinkClick>
              </a:rPr>
              <a:t>Reference</a:t>
            </a:r>
            <a:r>
              <a:rPr lang="en-US" dirty="0">
                <a:solidFill>
                  <a:srgbClr val="56BCFE"/>
                </a:solidFill>
                <a:hlinkClick r:id="" action="ppaction://noaction">
                  <a:extLst>
                    <a:ext uri="{A12FA001-AC4F-418D-AE19-62706E023703}">
                      <ahyp:hlinkClr xmlns:ahyp="http://schemas.microsoft.com/office/drawing/2018/hyperlinkcolor" val="tx"/>
                    </a:ext>
                  </a:extLst>
                </a:hlinkClick>
              </a:rPr>
              <a:t>: </a:t>
            </a:r>
          </a:p>
          <a:p>
            <a:endParaRPr lang="en-US" dirty="0">
              <a:solidFill>
                <a:srgbClr val="56BCFE"/>
              </a:solidFill>
              <a:hlinkClick r:id="" action="ppaction://noaction">
                <a:extLst>
                  <a:ext uri="{A12FA001-AC4F-418D-AE19-62706E023703}">
                    <ahyp:hlinkClr xmlns:ahyp="http://schemas.microsoft.com/office/drawing/2018/hyperlinkcolor" val="tx"/>
                  </a:ext>
                </a:extLst>
              </a:hlinkClick>
            </a:endParaRPr>
          </a:p>
          <a:p>
            <a:r>
              <a:rPr lang="en-US" dirty="0">
                <a:hlinkClick r:id="rId2"/>
              </a:rPr>
              <a:t>https://www.paloaltonetworks.com/resources/guides/prisma-cloud-enterprise-edition-licensing-guide</a:t>
            </a:r>
            <a:r>
              <a:rPr lang="en-US" dirty="0"/>
              <a:t>.</a:t>
            </a:r>
          </a:p>
          <a:p>
            <a:endParaRPr lang="en-US" dirty="0"/>
          </a:p>
        </p:txBody>
      </p:sp>
    </p:spTree>
    <p:extLst>
      <p:ext uri="{BB962C8B-B14F-4D97-AF65-F5344CB8AC3E}">
        <p14:creationId xmlns:p14="http://schemas.microsoft.com/office/powerpoint/2010/main" val="4053427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6714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Prisma Cloud</a:t>
            </a:r>
          </a:p>
        </p:txBody>
      </p:sp>
      <p:sp>
        <p:nvSpPr>
          <p:cNvPr id="4" name="Slide Number Placeholder 3"/>
          <p:cNvSpPr>
            <a:spLocks noGrp="1"/>
          </p:cNvSpPr>
          <p:nvPr>
            <p:ph type="sldNum" sz="quarter" idx="12"/>
          </p:nvPr>
        </p:nvSpPr>
        <p:spPr/>
        <p:txBody>
          <a:bodyPr/>
          <a:lstStyle/>
          <a:p>
            <a:fld id="{D92B6165-2E63-41A3-8905-D7634EBC6D44}" type="slidenum">
              <a:rPr lang="en-US" smtClean="0"/>
              <a:pPr/>
              <a:t>6</a:t>
            </a:fld>
            <a:endParaRPr lang="en-US"/>
          </a:p>
        </p:txBody>
      </p:sp>
      <p:sp>
        <p:nvSpPr>
          <p:cNvPr id="5" name="TextBox 4">
            <a:extLst>
              <a:ext uri="{FF2B5EF4-FFF2-40B4-BE49-F238E27FC236}">
                <a16:creationId xmlns:a16="http://schemas.microsoft.com/office/drawing/2014/main" id="{70FADC2F-273F-46FF-BBFE-DD19B8842D76}"/>
              </a:ext>
            </a:extLst>
          </p:cNvPr>
          <p:cNvSpPr txBox="1"/>
          <p:nvPr/>
        </p:nvSpPr>
        <p:spPr>
          <a:xfrm>
            <a:off x="313291" y="866686"/>
            <a:ext cx="11498742" cy="923330"/>
          </a:xfrm>
          <a:prstGeom prst="rect">
            <a:avLst/>
          </a:prstGeom>
          <a:noFill/>
        </p:spPr>
        <p:txBody>
          <a:bodyPr wrap="square">
            <a:spAutoFit/>
          </a:bodyPr>
          <a:lstStyle/>
          <a:p>
            <a:r>
              <a:rPr lang="en-US" b="0" i="0" dirty="0">
                <a:solidFill>
                  <a:schemeClr val="accent1"/>
                </a:solidFill>
                <a:effectLst/>
                <a:latin typeface="Decimal-Book"/>
              </a:rPr>
              <a:t>Prisma Cloud is a cloud infrastructure security solution and a Security Operations Center (SOC) tool that enables you to address risks and secure your workloads in a heterogeneous environment (hybrid and multi-cloud) from a single console. </a:t>
            </a:r>
            <a:endParaRPr lang="en-IN" dirty="0">
              <a:solidFill>
                <a:schemeClr val="accent1"/>
              </a:solidFill>
            </a:endParaRPr>
          </a:p>
        </p:txBody>
      </p:sp>
    </p:spTree>
    <p:extLst>
      <p:ext uri="{BB962C8B-B14F-4D97-AF65-F5344CB8AC3E}">
        <p14:creationId xmlns:p14="http://schemas.microsoft.com/office/powerpoint/2010/main" val="139228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Prisma Cloud</a:t>
            </a:r>
          </a:p>
        </p:txBody>
      </p:sp>
      <p:sp>
        <p:nvSpPr>
          <p:cNvPr id="4" name="Slide Number Placeholder 3"/>
          <p:cNvSpPr>
            <a:spLocks noGrp="1"/>
          </p:cNvSpPr>
          <p:nvPr>
            <p:ph type="sldNum" sz="quarter" idx="12"/>
          </p:nvPr>
        </p:nvSpPr>
        <p:spPr/>
        <p:txBody>
          <a:bodyPr/>
          <a:lstStyle/>
          <a:p>
            <a:fld id="{D92B6165-2E63-41A3-8905-D7634EBC6D44}" type="slidenum">
              <a:rPr lang="en-US" smtClean="0"/>
              <a:pPr/>
              <a:t>7</a:t>
            </a:fld>
            <a:endParaRPr lang="en-US"/>
          </a:p>
        </p:txBody>
      </p:sp>
      <p:sp>
        <p:nvSpPr>
          <p:cNvPr id="5" name="TextBox 4">
            <a:extLst>
              <a:ext uri="{FF2B5EF4-FFF2-40B4-BE49-F238E27FC236}">
                <a16:creationId xmlns:a16="http://schemas.microsoft.com/office/drawing/2014/main" id="{70FADC2F-273F-46FF-BBFE-DD19B8842D76}"/>
              </a:ext>
            </a:extLst>
          </p:cNvPr>
          <p:cNvSpPr txBox="1"/>
          <p:nvPr/>
        </p:nvSpPr>
        <p:spPr>
          <a:xfrm>
            <a:off x="313291" y="866686"/>
            <a:ext cx="11498742" cy="4247317"/>
          </a:xfrm>
          <a:prstGeom prst="rect">
            <a:avLst/>
          </a:prstGeom>
          <a:noFill/>
        </p:spPr>
        <p:txBody>
          <a:bodyPr wrap="square">
            <a:spAutoFit/>
          </a:bodyPr>
          <a:lstStyle/>
          <a:p>
            <a:r>
              <a:rPr lang="en-US" b="0" i="0" dirty="0">
                <a:solidFill>
                  <a:schemeClr val="accent1"/>
                </a:solidFill>
                <a:effectLst/>
                <a:latin typeface="Decimal-Book"/>
              </a:rPr>
              <a:t>Resource configurations, user activity, network traffic logs, and host activity and vulnerabilities data is ingested into Prisma Cloud though the public cloud APIs.</a:t>
            </a:r>
          </a:p>
          <a:p>
            <a:r>
              <a:rPr lang="en-US" dirty="0">
                <a:solidFill>
                  <a:schemeClr val="accent1"/>
                </a:solidFill>
                <a:latin typeface="Decimal-Book"/>
              </a:rPr>
              <a:t>Dynamically discovers resources that are deployed in the cloud and tracks historical changes to those resources for auditing and forensics purposes.  ? Q how using which id?</a:t>
            </a:r>
          </a:p>
          <a:p>
            <a:endParaRPr lang="en-US" dirty="0">
              <a:solidFill>
                <a:schemeClr val="accent1"/>
              </a:solidFill>
              <a:latin typeface="Decimal-Book"/>
            </a:endParaRPr>
          </a:p>
          <a:p>
            <a:r>
              <a:rPr lang="en-US" dirty="0">
                <a:solidFill>
                  <a:schemeClr val="accent1"/>
                </a:solidFill>
                <a:latin typeface="Decimal-Book"/>
              </a:rPr>
              <a:t>Provides visibility, detection, and response to security threats to your public cloud accounts.</a:t>
            </a:r>
          </a:p>
          <a:p>
            <a:endParaRPr lang="en-US" dirty="0">
              <a:solidFill>
                <a:schemeClr val="accent1"/>
              </a:solidFill>
              <a:latin typeface="Decimal-Book"/>
            </a:endParaRPr>
          </a:p>
          <a:p>
            <a:r>
              <a:rPr lang="en-US" dirty="0">
                <a:solidFill>
                  <a:schemeClr val="accent1"/>
                </a:solidFill>
                <a:latin typeface="Decimal-Book"/>
              </a:rPr>
              <a:t>Provide you a comprehensive cloud Configuration Management Database, the data you need for compliance reporting and to address compliance violations, threat detection and response, and data security.</a:t>
            </a:r>
          </a:p>
          <a:p>
            <a:endParaRPr lang="en-US" dirty="0">
              <a:solidFill>
                <a:schemeClr val="accent1"/>
              </a:solidFill>
              <a:latin typeface="Decimal-Book"/>
            </a:endParaRPr>
          </a:p>
          <a:p>
            <a:r>
              <a:rPr lang="en-US" dirty="0">
                <a:solidFill>
                  <a:schemeClr val="accent1"/>
                </a:solidFill>
                <a:latin typeface="Decimal-Book"/>
              </a:rPr>
              <a:t>Integrate with additional third-party applications for outbound alert notifications, such as Splunk, Jira, and many others.</a:t>
            </a:r>
          </a:p>
          <a:p>
            <a:endParaRPr lang="en-US" dirty="0">
              <a:solidFill>
                <a:schemeClr val="accent1"/>
              </a:solidFill>
              <a:latin typeface="Decimal-Book"/>
            </a:endParaRPr>
          </a:p>
          <a:p>
            <a:r>
              <a:rPr lang="en-US" dirty="0">
                <a:solidFill>
                  <a:schemeClr val="accent1"/>
                </a:solidFill>
                <a:latin typeface="Decimal-Book"/>
              </a:rPr>
              <a:t>Recommended Browser is Chrome</a:t>
            </a:r>
          </a:p>
          <a:p>
            <a:endParaRPr lang="en-US" dirty="0">
              <a:solidFill>
                <a:schemeClr val="accent1"/>
              </a:solidFill>
              <a:latin typeface="Decimal-Book"/>
            </a:endParaRPr>
          </a:p>
          <a:p>
            <a:endParaRPr lang="en-IN" dirty="0">
              <a:solidFill>
                <a:schemeClr val="accent1"/>
              </a:solidFill>
            </a:endParaRPr>
          </a:p>
        </p:txBody>
      </p:sp>
    </p:spTree>
    <p:extLst>
      <p:ext uri="{BB962C8B-B14F-4D97-AF65-F5344CB8AC3E}">
        <p14:creationId xmlns:p14="http://schemas.microsoft.com/office/powerpoint/2010/main" val="3505396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Why Prisma Cloud</a:t>
            </a:r>
          </a:p>
        </p:txBody>
      </p:sp>
      <p:sp>
        <p:nvSpPr>
          <p:cNvPr id="4" name="Slide Number Placeholder 3"/>
          <p:cNvSpPr>
            <a:spLocks noGrp="1"/>
          </p:cNvSpPr>
          <p:nvPr>
            <p:ph type="sldNum" sz="quarter" idx="12"/>
          </p:nvPr>
        </p:nvSpPr>
        <p:spPr/>
        <p:txBody>
          <a:bodyPr/>
          <a:lstStyle/>
          <a:p>
            <a:fld id="{D92B6165-2E63-41A3-8905-D7634EBC6D44}" type="slidenum">
              <a:rPr lang="en-US" smtClean="0"/>
              <a:pPr/>
              <a:t>8</a:t>
            </a:fld>
            <a:endParaRPr lang="en-US"/>
          </a:p>
        </p:txBody>
      </p:sp>
      <p:sp>
        <p:nvSpPr>
          <p:cNvPr id="5" name="TextBox 4">
            <a:extLst>
              <a:ext uri="{FF2B5EF4-FFF2-40B4-BE49-F238E27FC236}">
                <a16:creationId xmlns:a16="http://schemas.microsoft.com/office/drawing/2014/main" id="{70FADC2F-273F-46FF-BBFE-DD19B8842D76}"/>
              </a:ext>
            </a:extLst>
          </p:cNvPr>
          <p:cNvSpPr txBox="1"/>
          <p:nvPr/>
        </p:nvSpPr>
        <p:spPr>
          <a:xfrm>
            <a:off x="313291" y="866686"/>
            <a:ext cx="11498742" cy="2031325"/>
          </a:xfrm>
          <a:prstGeom prst="rect">
            <a:avLst/>
          </a:prstGeom>
          <a:noFill/>
        </p:spPr>
        <p:txBody>
          <a:bodyPr wrap="square">
            <a:spAutoFit/>
          </a:bodyPr>
          <a:lstStyle/>
          <a:p>
            <a:r>
              <a:rPr lang="en-US" b="0" i="0" dirty="0">
                <a:solidFill>
                  <a:schemeClr val="accent1"/>
                </a:solidFill>
                <a:effectLst/>
                <a:latin typeface="Decimal-Book"/>
              </a:rPr>
              <a:t>Health status of all clouds in single pane</a:t>
            </a:r>
          </a:p>
          <a:p>
            <a:endParaRPr lang="en-US" dirty="0">
              <a:solidFill>
                <a:schemeClr val="accent1"/>
              </a:solidFill>
              <a:latin typeface="Decimal-Book"/>
            </a:endParaRPr>
          </a:p>
          <a:p>
            <a:r>
              <a:rPr lang="en-US" dirty="0">
                <a:solidFill>
                  <a:schemeClr val="accent1"/>
                </a:solidFill>
                <a:latin typeface="Decimal-Book"/>
              </a:rPr>
              <a:t>If Compute Tab is not visible means you are not Admin</a:t>
            </a:r>
          </a:p>
          <a:p>
            <a:endParaRPr lang="en-US" dirty="0">
              <a:solidFill>
                <a:schemeClr val="accent1"/>
              </a:solidFill>
              <a:latin typeface="Decimal-Book"/>
            </a:endParaRPr>
          </a:p>
          <a:p>
            <a:r>
              <a:rPr lang="en-US" dirty="0">
                <a:solidFill>
                  <a:schemeClr val="accent1"/>
                </a:solidFill>
                <a:latin typeface="Decimal-Book"/>
              </a:rPr>
              <a:t>Role ARN include AWS Id</a:t>
            </a:r>
          </a:p>
          <a:p>
            <a:endParaRPr lang="en-US" dirty="0">
              <a:solidFill>
                <a:schemeClr val="accent1"/>
              </a:solidFill>
              <a:latin typeface="Decimal-Book"/>
            </a:endParaRPr>
          </a:p>
          <a:p>
            <a:r>
              <a:rPr lang="en-US" dirty="0">
                <a:solidFill>
                  <a:schemeClr val="accent1"/>
                </a:solidFill>
                <a:latin typeface="Decimal-Book"/>
              </a:rPr>
              <a:t>One Cloud Account can be added to Multiple Account Groups</a:t>
            </a:r>
            <a:endParaRPr lang="en-IN" dirty="0">
              <a:solidFill>
                <a:schemeClr val="accent1"/>
              </a:solidFill>
            </a:endParaRPr>
          </a:p>
        </p:txBody>
      </p:sp>
    </p:spTree>
    <p:extLst>
      <p:ext uri="{BB962C8B-B14F-4D97-AF65-F5344CB8AC3E}">
        <p14:creationId xmlns:p14="http://schemas.microsoft.com/office/powerpoint/2010/main" val="1133441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Administrator Roles- Prisma Cloud</a:t>
            </a:r>
          </a:p>
        </p:txBody>
      </p:sp>
      <p:sp>
        <p:nvSpPr>
          <p:cNvPr id="4" name="Slide Number Placeholder 3"/>
          <p:cNvSpPr>
            <a:spLocks noGrp="1"/>
          </p:cNvSpPr>
          <p:nvPr>
            <p:ph type="sldNum" sz="quarter" idx="12"/>
          </p:nvPr>
        </p:nvSpPr>
        <p:spPr/>
        <p:txBody>
          <a:bodyPr/>
          <a:lstStyle/>
          <a:p>
            <a:fld id="{D92B6165-2E63-41A3-8905-D7634EBC6D44}" type="slidenum">
              <a:rPr lang="en-US" smtClean="0"/>
              <a:pPr/>
              <a:t>9</a:t>
            </a:fld>
            <a:endParaRPr lang="en-US"/>
          </a:p>
        </p:txBody>
      </p:sp>
      <p:sp>
        <p:nvSpPr>
          <p:cNvPr id="5" name="TextBox 4">
            <a:extLst>
              <a:ext uri="{FF2B5EF4-FFF2-40B4-BE49-F238E27FC236}">
                <a16:creationId xmlns:a16="http://schemas.microsoft.com/office/drawing/2014/main" id="{70FADC2F-273F-46FF-BBFE-DD19B8842D76}"/>
              </a:ext>
            </a:extLst>
          </p:cNvPr>
          <p:cNvSpPr txBox="1"/>
          <p:nvPr/>
        </p:nvSpPr>
        <p:spPr>
          <a:xfrm>
            <a:off x="313291" y="866686"/>
            <a:ext cx="11498742" cy="2031325"/>
          </a:xfrm>
          <a:prstGeom prst="rect">
            <a:avLst/>
          </a:prstGeom>
          <a:noFill/>
        </p:spPr>
        <p:txBody>
          <a:bodyPr wrap="square">
            <a:spAutoFit/>
          </a:bodyPr>
          <a:lstStyle/>
          <a:p>
            <a:r>
              <a:rPr lang="en-US" dirty="0">
                <a:solidFill>
                  <a:schemeClr val="accent1"/>
                </a:solidFill>
                <a:latin typeface="Decimal-Book"/>
              </a:rPr>
              <a:t>System Admin</a:t>
            </a:r>
          </a:p>
          <a:p>
            <a:r>
              <a:rPr lang="en-US" dirty="0">
                <a:solidFill>
                  <a:schemeClr val="accent1"/>
                </a:solidFill>
                <a:latin typeface="Decimal-Book"/>
              </a:rPr>
              <a:t>Account Group Admin</a:t>
            </a:r>
          </a:p>
          <a:p>
            <a:r>
              <a:rPr lang="en-US" dirty="0">
                <a:solidFill>
                  <a:schemeClr val="accent1"/>
                </a:solidFill>
                <a:latin typeface="Decimal-Book"/>
              </a:rPr>
              <a:t>Account Group Read Only</a:t>
            </a:r>
          </a:p>
          <a:p>
            <a:r>
              <a:rPr lang="en-US" dirty="0">
                <a:solidFill>
                  <a:schemeClr val="accent1"/>
                </a:solidFill>
                <a:latin typeface="Decimal-Book"/>
              </a:rPr>
              <a:t>Cloud Provisioning Admin</a:t>
            </a:r>
          </a:p>
          <a:p>
            <a:r>
              <a:rPr lang="en-US" dirty="0">
                <a:solidFill>
                  <a:schemeClr val="accent1"/>
                </a:solidFill>
                <a:latin typeface="Decimal-Book"/>
              </a:rPr>
              <a:t>Account &amp; CP Admin</a:t>
            </a:r>
          </a:p>
          <a:p>
            <a:r>
              <a:rPr lang="en-US" dirty="0">
                <a:solidFill>
                  <a:schemeClr val="accent1"/>
                </a:solidFill>
                <a:latin typeface="Decimal-Book"/>
              </a:rPr>
              <a:t>Build &amp; Deploy Security Role</a:t>
            </a:r>
          </a:p>
          <a:p>
            <a:endParaRPr lang="en-IN" dirty="0">
              <a:solidFill>
                <a:schemeClr val="accent1"/>
              </a:solidFill>
            </a:endParaRPr>
          </a:p>
        </p:txBody>
      </p:sp>
    </p:spTree>
    <p:extLst>
      <p:ext uri="{BB962C8B-B14F-4D97-AF65-F5344CB8AC3E}">
        <p14:creationId xmlns:p14="http://schemas.microsoft.com/office/powerpoint/2010/main" val="3643344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17ecff2cc8de27b44b8498a86b735ae574781a1"/>
</p:tagLst>
</file>

<file path=ppt/theme/theme1.xml><?xml version="1.0" encoding="utf-8"?>
<a:theme xmlns:a="http://schemas.openxmlformats.org/drawingml/2006/main" name="Applied_16x9_White_2016">
  <a:themeElements>
    <a:clrScheme name="AMAT 2016.04">
      <a:dk1>
        <a:srgbClr val="53565A"/>
      </a:dk1>
      <a:lt1>
        <a:srgbClr val="FFFFFF"/>
      </a:lt1>
      <a:dk2>
        <a:srgbClr val="061E3C"/>
      </a:dk2>
      <a:lt2>
        <a:srgbClr val="D9D9D6"/>
      </a:lt2>
      <a:accent1>
        <a:srgbClr val="4599C3"/>
      </a:accent1>
      <a:accent2>
        <a:srgbClr val="84BD00"/>
      </a:accent2>
      <a:accent3>
        <a:srgbClr val="FFCD00"/>
      </a:accent3>
      <a:accent4>
        <a:srgbClr val="E87722"/>
      </a:accent4>
      <a:accent5>
        <a:srgbClr val="00B5E2"/>
      </a:accent5>
      <a:accent6>
        <a:srgbClr val="6244BB"/>
      </a:accent6>
      <a:hlink>
        <a:srgbClr val="6BA5B8"/>
      </a:hlink>
      <a:folHlink>
        <a:srgbClr val="888B8D"/>
      </a:folHlink>
    </a:clrScheme>
    <a:fontScheme name="AMAT 2017.04">
      <a:majorFont>
        <a:latin typeface="Arial"/>
        <a:ea typeface=""/>
        <a:cs typeface=""/>
      </a:majorFont>
      <a:minorFont>
        <a:latin typeface="Arial"/>
        <a:ea typeface=""/>
        <a:cs typeface=""/>
      </a:minorFont>
    </a:fontScheme>
    <a:fmtScheme name="AMAT">
      <a:fillStyleLst>
        <a:solidFill>
          <a:schemeClr val="phClr"/>
        </a:solidFill>
        <a:gradFill rotWithShape="1">
          <a:gsLst>
            <a:gs pos="0">
              <a:schemeClr val="phClr">
                <a:shade val="30000"/>
                <a:satMod val="115000"/>
              </a:schemeClr>
            </a:gs>
            <a:gs pos="50000">
              <a:schemeClr val="phClr">
                <a:shade val="67500"/>
                <a:satMod val="115000"/>
              </a:schemeClr>
            </a:gs>
            <a:gs pos="100000">
              <a:schemeClr val="phClr">
                <a:shade val="100000"/>
                <a:satMod val="115000"/>
              </a:schemeClr>
            </a:gs>
          </a:gsLst>
          <a:lin ang="16200000" scaled="1"/>
        </a:gradFill>
        <a:gradFill rotWithShape="1">
          <a:gsLst>
            <a:gs pos="0">
              <a:schemeClr val="phClr">
                <a:shade val="30000"/>
                <a:satMod val="115000"/>
              </a:schemeClr>
            </a:gs>
            <a:gs pos="50000">
              <a:schemeClr val="phClr">
                <a:shade val="67500"/>
                <a:satMod val="115000"/>
              </a:schemeClr>
            </a:gs>
            <a:gs pos="100000">
              <a:schemeClr val="phClr">
                <a:shade val="100000"/>
                <a:satMod val="115000"/>
              </a:schemeClr>
            </a:gs>
          </a:gsLst>
          <a:lin ang="13500000" scaled="1"/>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w="12700">
          <a:noFill/>
        </a:ln>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a:defPPr>
      </a:lstStyle>
    </a:txDef>
  </a:objectDefaults>
  <a:extraClrSchemeLst/>
  <a:custClrLst>
    <a:custClr name="69 | 153 | 195">
      <a:srgbClr val="4599C3"/>
    </a:custClr>
    <a:custClr name="153 | 214 | 234">
      <a:srgbClr val="99D6EA"/>
    </a:custClr>
    <a:custClr name="0 | 181 | 226">
      <a:srgbClr val="00B5E2"/>
    </a:custClr>
    <a:custClr name="132 | 189 | 0">
      <a:srgbClr val="84BD00"/>
    </a:custClr>
    <a:custClr name="255 | 205 | 0">
      <a:srgbClr val="FFCD00"/>
    </a:custClr>
    <a:custClr name="232 | 119 | 34">
      <a:srgbClr val="E87722"/>
    </a:custClr>
    <a:custClr name="210 | 38 | 48">
      <a:srgbClr val="D22630"/>
    </a:custClr>
    <a:custClr name="98 | 68 | 187">
      <a:srgbClr val="6244BB"/>
    </a:custClr>
    <a:custClr name="white">
      <a:srgbClr val="FFFFFF"/>
    </a:custClr>
    <a:custClr name="black">
      <a:srgbClr val="000000"/>
    </a:custClr>
    <a:custClr name="217 | 217 | 214">
      <a:srgbClr val="D9D9D6"/>
    </a:custClr>
    <a:custClr name="136 | 139 | 141">
      <a:srgbClr val="888B8D"/>
    </a:custClr>
    <a:custClr name="83 | 86 | 90">
      <a:srgbClr val="53565A"/>
    </a:custClr>
    <a:custClr name="4 | 19 | 38">
      <a:srgbClr val="041326"/>
    </a:custClr>
  </a:custClrLst>
  <a:extLst>
    <a:ext uri="{05A4C25C-085E-4340-85A3-A5531E510DB2}">
      <thm15:themeFamily xmlns:thm15="http://schemas.microsoft.com/office/thememl/2012/main" name="Applied_16x9_White_O365_2020.08.potx  -  Read-Only" id="{17BCD363-1A46-45EA-A8F7-E27AC608937E}" vid="{B007EAEF-C236-437D-BCB7-A948B22C05B2}"/>
    </a:ext>
  </a:extLst>
</a:theme>
</file>

<file path=ppt/theme/theme2.xml><?xml version="1.0" encoding="utf-8"?>
<a:theme xmlns:a="http://schemas.openxmlformats.org/drawingml/2006/main" name="Office Theme">
  <a:themeElements>
    <a:clrScheme name="AMAT 2016 v2">
      <a:dk1>
        <a:srgbClr val="53565A"/>
      </a:dk1>
      <a:lt1>
        <a:srgbClr val="FFFFFF"/>
      </a:lt1>
      <a:dk2>
        <a:srgbClr val="061E3C"/>
      </a:dk2>
      <a:lt2>
        <a:srgbClr val="D9D9D6"/>
      </a:lt2>
      <a:accent1>
        <a:srgbClr val="4599C3"/>
      </a:accent1>
      <a:accent2>
        <a:srgbClr val="84BD00"/>
      </a:accent2>
      <a:accent3>
        <a:srgbClr val="FFCD00"/>
      </a:accent3>
      <a:accent4>
        <a:srgbClr val="E87722"/>
      </a:accent4>
      <a:accent5>
        <a:srgbClr val="00B5E2"/>
      </a:accent5>
      <a:accent6>
        <a:srgbClr val="6244BB"/>
      </a:accent6>
      <a:hlink>
        <a:srgbClr val="6BA5B8"/>
      </a:hlink>
      <a:folHlink>
        <a:srgbClr val="888B8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MAT">
      <a:fillStyleLst>
        <a:solidFill>
          <a:schemeClr val="phClr"/>
        </a:solidFill>
        <a:gradFill rotWithShape="1">
          <a:gsLst>
            <a:gs pos="0">
              <a:schemeClr val="phClr">
                <a:shade val="30000"/>
                <a:satMod val="115000"/>
              </a:schemeClr>
            </a:gs>
            <a:gs pos="50000">
              <a:schemeClr val="phClr">
                <a:shade val="67500"/>
                <a:satMod val="115000"/>
              </a:schemeClr>
            </a:gs>
            <a:gs pos="100000">
              <a:schemeClr val="phClr">
                <a:shade val="100000"/>
                <a:satMod val="115000"/>
              </a:schemeClr>
            </a:gs>
          </a:gsLst>
          <a:lin ang="16200000" scaled="1"/>
        </a:gradFill>
        <a:gradFill rotWithShape="1">
          <a:gsLst>
            <a:gs pos="0">
              <a:schemeClr val="phClr">
                <a:shade val="30000"/>
                <a:satMod val="115000"/>
              </a:schemeClr>
            </a:gs>
            <a:gs pos="50000">
              <a:schemeClr val="phClr">
                <a:shade val="67500"/>
                <a:satMod val="115000"/>
              </a:schemeClr>
            </a:gs>
            <a:gs pos="100000">
              <a:schemeClr val="phClr">
                <a:shade val="100000"/>
                <a:satMod val="115000"/>
              </a:schemeClr>
            </a:gs>
          </a:gsLst>
          <a:lin ang="13500000" scaled="1"/>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41326"/>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a:defPPr>
      </a:lstStyle>
    </a:txDef>
  </a:objectDefaults>
  <a:extraClrSchemeLst/>
  <a:custClrLst>
    <a:custClr name="69 | 153 | 195">
      <a:srgbClr val="4599C3"/>
    </a:custClr>
    <a:custClr name="153 | 214 | 234">
      <a:srgbClr val="99D6EA"/>
    </a:custClr>
    <a:custClr name="0 | 181 | 226">
      <a:srgbClr val="00B5E2"/>
    </a:custClr>
    <a:custClr name="132 | 189 | 0">
      <a:srgbClr val="84BD00"/>
    </a:custClr>
    <a:custClr name="255 | 205 | 0">
      <a:srgbClr val="FFCD00"/>
    </a:custClr>
    <a:custClr name="232 | 119 | 34">
      <a:srgbClr val="E87722"/>
    </a:custClr>
    <a:custClr name="210 | 38 | 48">
      <a:srgbClr val="D22630"/>
    </a:custClr>
    <a:custClr name="98 | 68 | 187">
      <a:srgbClr val="6244BB"/>
    </a:custClr>
    <a:custClr name="white">
      <a:srgbClr val="FFFFFF"/>
    </a:custClr>
    <a:custClr name="black">
      <a:srgbClr val="000000"/>
    </a:custClr>
    <a:custClr name="217 | 217 | 214">
      <a:srgbClr val="D9D9D6"/>
    </a:custClr>
    <a:custClr name="136 | 139 | 141">
      <a:srgbClr val="888B8D"/>
    </a:custClr>
    <a:custClr name="83 | 86 | 90">
      <a:srgbClr val="53565A"/>
    </a:custClr>
    <a:custClr name="4 | 19 | 38">
      <a:srgbClr val="041326"/>
    </a:custClr>
  </a:custClrLst>
</a:theme>
</file>

<file path=ppt/theme/theme3.xml><?xml version="1.0" encoding="utf-8"?>
<a:theme xmlns:a="http://schemas.openxmlformats.org/drawingml/2006/main" name="Office Theme">
  <a:themeElements>
    <a:clrScheme name="AMAT 2016 v2">
      <a:dk1>
        <a:srgbClr val="53565A"/>
      </a:dk1>
      <a:lt1>
        <a:srgbClr val="FFFFFF"/>
      </a:lt1>
      <a:dk2>
        <a:srgbClr val="061E3C"/>
      </a:dk2>
      <a:lt2>
        <a:srgbClr val="D9D9D6"/>
      </a:lt2>
      <a:accent1>
        <a:srgbClr val="4599C3"/>
      </a:accent1>
      <a:accent2>
        <a:srgbClr val="84BD00"/>
      </a:accent2>
      <a:accent3>
        <a:srgbClr val="FFCD00"/>
      </a:accent3>
      <a:accent4>
        <a:srgbClr val="E87722"/>
      </a:accent4>
      <a:accent5>
        <a:srgbClr val="00B5E2"/>
      </a:accent5>
      <a:accent6>
        <a:srgbClr val="6244BB"/>
      </a:accent6>
      <a:hlink>
        <a:srgbClr val="6BA5B8"/>
      </a:hlink>
      <a:folHlink>
        <a:srgbClr val="888B8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MAT">
      <a:fillStyleLst>
        <a:solidFill>
          <a:schemeClr val="phClr"/>
        </a:solidFill>
        <a:gradFill rotWithShape="1">
          <a:gsLst>
            <a:gs pos="0">
              <a:schemeClr val="phClr">
                <a:shade val="30000"/>
                <a:satMod val="115000"/>
              </a:schemeClr>
            </a:gs>
            <a:gs pos="50000">
              <a:schemeClr val="phClr">
                <a:shade val="67500"/>
                <a:satMod val="115000"/>
              </a:schemeClr>
            </a:gs>
            <a:gs pos="100000">
              <a:schemeClr val="phClr">
                <a:shade val="100000"/>
                <a:satMod val="115000"/>
              </a:schemeClr>
            </a:gs>
          </a:gsLst>
          <a:lin ang="16200000" scaled="1"/>
        </a:gradFill>
        <a:gradFill rotWithShape="1">
          <a:gsLst>
            <a:gs pos="0">
              <a:schemeClr val="phClr">
                <a:shade val="30000"/>
                <a:satMod val="115000"/>
              </a:schemeClr>
            </a:gs>
            <a:gs pos="50000">
              <a:schemeClr val="phClr">
                <a:shade val="67500"/>
                <a:satMod val="115000"/>
              </a:schemeClr>
            </a:gs>
            <a:gs pos="100000">
              <a:schemeClr val="phClr">
                <a:shade val="100000"/>
                <a:satMod val="115000"/>
              </a:schemeClr>
            </a:gs>
          </a:gsLst>
          <a:lin ang="13500000" scaled="1"/>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41326"/>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a:defPPr>
      </a:lstStyle>
    </a:txDef>
  </a:objectDefaults>
  <a:extraClrSchemeLst/>
  <a:custClrLst>
    <a:custClr name="69 | 153 | 195">
      <a:srgbClr val="4599C3"/>
    </a:custClr>
    <a:custClr name="153 | 214 | 234">
      <a:srgbClr val="99D6EA"/>
    </a:custClr>
    <a:custClr name="0 | 181 | 226">
      <a:srgbClr val="00B5E2"/>
    </a:custClr>
    <a:custClr name="132 | 189 | 0">
      <a:srgbClr val="84BD00"/>
    </a:custClr>
    <a:custClr name="255 | 205 | 0">
      <a:srgbClr val="FFCD00"/>
    </a:custClr>
    <a:custClr name="232 | 119 | 34">
      <a:srgbClr val="E87722"/>
    </a:custClr>
    <a:custClr name="210 | 38 | 48">
      <a:srgbClr val="D22630"/>
    </a:custClr>
    <a:custClr name="98 | 68 | 187">
      <a:srgbClr val="6244BB"/>
    </a:custClr>
    <a:custClr name="white">
      <a:srgbClr val="FFFFFF"/>
    </a:custClr>
    <a:custClr name="black">
      <a:srgbClr val="000000"/>
    </a:custClr>
    <a:custClr name="217 | 217 | 214">
      <a:srgbClr val="D9D9D6"/>
    </a:custClr>
    <a:custClr name="136 | 139 | 141">
      <a:srgbClr val="888B8D"/>
    </a:custClr>
    <a:custClr name="83 | 86 | 90">
      <a:srgbClr val="53565A"/>
    </a:custClr>
    <a:custClr name="4 | 19 | 38">
      <a:srgbClr val="041326"/>
    </a:custClr>
  </a:custClrLst>
</a:theme>
</file>

<file path=docProps/app.xml><?xml version="1.0" encoding="utf-8"?>
<Properties xmlns="http://schemas.openxmlformats.org/officeDocument/2006/extended-properties" xmlns:vt="http://schemas.openxmlformats.org/officeDocument/2006/docPropsVTypes">
  <Template>Applied_16x9_White_O365_2020.08</Template>
  <TotalTime>4065</TotalTime>
  <Words>2038</Words>
  <Application>Microsoft Office PowerPoint</Application>
  <PresentationFormat>Custom</PresentationFormat>
  <Paragraphs>341</Paragraphs>
  <Slides>55</Slides>
  <Notes>50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55</vt:i4>
      </vt:variant>
    </vt:vector>
  </HeadingPairs>
  <TitlesOfParts>
    <vt:vector size="66" baseType="lpstr">
      <vt:lpstr>Amazon Ember</vt:lpstr>
      <vt:lpstr>Arial</vt:lpstr>
      <vt:lpstr>Calibri</vt:lpstr>
      <vt:lpstr>charter</vt:lpstr>
      <vt:lpstr>Decimal-Book</vt:lpstr>
      <vt:lpstr>HCo Decimal</vt:lpstr>
      <vt:lpstr>Helvetica</vt:lpstr>
      <vt:lpstr>Segoe UI</vt:lpstr>
      <vt:lpstr>SegoeUI</vt:lpstr>
      <vt:lpstr>Wingdings</vt:lpstr>
      <vt:lpstr>Applied_16x9_White_2016</vt:lpstr>
      <vt:lpstr>AWS Guard Duty  Azure Security Center</vt:lpstr>
      <vt:lpstr>AWS Guard Duty </vt:lpstr>
      <vt:lpstr>Cybersecurity Cycle</vt:lpstr>
      <vt:lpstr>AWS Guard Duty  AWS Security Hub Azure Defender Azure Security Center </vt:lpstr>
      <vt:lpstr>Cloud Workload</vt:lpstr>
      <vt:lpstr>Prisma Cloud</vt:lpstr>
      <vt:lpstr>Prisma Cloud</vt:lpstr>
      <vt:lpstr>Why Prisma Cloud</vt:lpstr>
      <vt:lpstr>Administrator Roles- Prisma Cloud</vt:lpstr>
      <vt:lpstr>Threat</vt:lpstr>
      <vt:lpstr>Vulnerability</vt:lpstr>
      <vt:lpstr>Risk</vt:lpstr>
      <vt:lpstr>Policy- Prisma Cloud</vt:lpstr>
      <vt:lpstr>Alert State- Prisma Cloud</vt:lpstr>
      <vt:lpstr>Shared Responsibility Model</vt:lpstr>
      <vt:lpstr>Antimalware</vt:lpstr>
      <vt:lpstr>AWS Security Hub</vt:lpstr>
      <vt:lpstr>AWS Guard Duty (cost) </vt:lpstr>
      <vt:lpstr>AWS CloudWatch (Cost Calculation) – Free Tier </vt:lpstr>
      <vt:lpstr>AWS CloudWatch (Cost) – Paid Tier </vt:lpstr>
      <vt:lpstr>AWS CloudTrail (Cost Calculation) – Free Tier </vt:lpstr>
      <vt:lpstr>AWS CloudTrail (Cost Calculation) – Paid Tier </vt:lpstr>
      <vt:lpstr>AWS Security Hub (cost) </vt:lpstr>
      <vt:lpstr>AWS WAF (cost)</vt:lpstr>
      <vt:lpstr>AWS Shield (cost) </vt:lpstr>
      <vt:lpstr>Azure Security Center</vt:lpstr>
      <vt:lpstr>Azure Defender</vt:lpstr>
      <vt:lpstr>Azure Defender ( Services covered)</vt:lpstr>
      <vt:lpstr>Azure Defender ( Services covered)</vt:lpstr>
      <vt:lpstr>Azure Security Center (cost) </vt:lpstr>
      <vt:lpstr>Azure WAF</vt:lpstr>
      <vt:lpstr>Configuration- AWS GuardDuty</vt:lpstr>
      <vt:lpstr>Configuration- AWS GuardDuty</vt:lpstr>
      <vt:lpstr>Configuration- AWS GuardDuty</vt:lpstr>
      <vt:lpstr>Configuration- AWS WAF</vt:lpstr>
      <vt:lpstr>Configuration- AWS Shield</vt:lpstr>
      <vt:lpstr>Configuration- AWS Security Hub</vt:lpstr>
      <vt:lpstr>Configuration- AWS Security Hub</vt:lpstr>
      <vt:lpstr>Configuration- Azure Security Center</vt:lpstr>
      <vt:lpstr>Configuration- Azure Security Centre</vt:lpstr>
      <vt:lpstr>Prisma Capability</vt:lpstr>
      <vt:lpstr>Prisma SIEM Architecture for Allied Materials</vt:lpstr>
      <vt:lpstr>Pricing for Prisma SAAS</vt:lpstr>
      <vt:lpstr>PowerPoint Presentation</vt:lpstr>
      <vt:lpstr>PowerPoint Presentation</vt:lpstr>
      <vt:lpstr>PowerPoint Presentation</vt:lpstr>
      <vt:lpstr>Prisma- Defender Types</vt:lpstr>
      <vt:lpstr>Prisma – Defender Capability</vt:lpstr>
      <vt:lpstr>Prisma – Defender Capability</vt:lpstr>
      <vt:lpstr>Prisma- Use Case- AWS Host</vt:lpstr>
      <vt:lpstr>Prisma- Use Case- AWS Fargate</vt:lpstr>
      <vt:lpstr>Prisma- Use Case- AWS Containers</vt:lpstr>
      <vt:lpstr>Prisma- Use Case- Data Security</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Guard Duty  Azure Security Center</dc:title>
  <dc:creator>Orhen Hasday --CNTR</dc:creator>
  <cp:lastModifiedBy>Hemant Mahajan</cp:lastModifiedBy>
  <cp:revision>241</cp:revision>
  <dcterms:created xsi:type="dcterms:W3CDTF">2021-07-20T14:33:06Z</dcterms:created>
  <dcterms:modified xsi:type="dcterms:W3CDTF">2021-08-12T17:29:44Z</dcterms:modified>
</cp:coreProperties>
</file>