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1.jpg" ContentType="image/jpg"/>
  <Override PartName="/ppt/media/image16.jpg" ContentType="image/jpg"/>
  <Override PartName="/ppt/media/image19.jpg" ContentType="image/jpg"/>
  <Override PartName="/ppt/media/image20.jpg" ContentType="image/jpg"/>
  <Override PartName="/ppt/media/image22.jpg" ContentType="image/jpg"/>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96" r:id="rId2"/>
    <p:sldId id="297" r:id="rId3"/>
    <p:sldId id="298" r:id="rId4"/>
    <p:sldId id="299" r:id="rId5"/>
    <p:sldId id="258" r:id="rId6"/>
    <p:sldId id="264" r:id="rId7"/>
    <p:sldId id="265" r:id="rId8"/>
    <p:sldId id="300" r:id="rId9"/>
    <p:sldId id="267" r:id="rId10"/>
    <p:sldId id="268" r:id="rId11"/>
    <p:sldId id="271" r:id="rId12"/>
    <p:sldId id="275" r:id="rId13"/>
    <p:sldId id="276" r:id="rId14"/>
    <p:sldId id="278" r:id="rId15"/>
    <p:sldId id="279" r:id="rId16"/>
    <p:sldId id="284" r:id="rId17"/>
    <p:sldId id="285" r:id="rId18"/>
    <p:sldId id="286" r:id="rId19"/>
    <p:sldId id="287" r:id="rId20"/>
    <p:sldId id="289" r:id="rId21"/>
    <p:sldId id="290" r:id="rId22"/>
    <p:sldId id="291" r:id="rId23"/>
    <p:sldId id="292" r:id="rId24"/>
    <p:sldId id="273" r:id="rId25"/>
    <p:sldId id="266" r:id="rId26"/>
  </p:sldIdLst>
  <p:sldSz cx="12188825"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C08F1-F618-4BC3-84C4-9B6A072528DA}" v="61" dt="2021-07-22T14:38:05.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444" autoAdjust="0"/>
  </p:normalViewPr>
  <p:slideViewPr>
    <p:cSldViewPr snapToGrid="0" snapToObjects="1" showGuides="1">
      <p:cViewPr varScale="1">
        <p:scale>
          <a:sx n="67" d="100"/>
          <a:sy n="67" d="100"/>
        </p:scale>
        <p:origin x="528" y="44"/>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hen Hasday --CNTR" userId="d5a830dc-e4dc-420a-9dec-461488671f9c" providerId="ADAL" clId="{248C08F1-F618-4BC3-84C4-9B6A072528DA}"/>
    <pc:docChg chg="custSel addSld modSld">
      <pc:chgData name="Orhen Hasday --CNTR" userId="d5a830dc-e4dc-420a-9dec-461488671f9c" providerId="ADAL" clId="{248C08F1-F618-4BC3-84C4-9B6A072528DA}" dt="2021-07-22T14:38:16.616" v="214" actId="20577"/>
      <pc:docMkLst>
        <pc:docMk/>
      </pc:docMkLst>
      <pc:sldChg chg="addSp modSp mod">
        <pc:chgData name="Orhen Hasday --CNTR" userId="d5a830dc-e4dc-420a-9dec-461488671f9c" providerId="ADAL" clId="{248C08F1-F618-4BC3-84C4-9B6A072528DA}" dt="2021-07-20T14:37:32.677" v="41" actId="14100"/>
        <pc:sldMkLst>
          <pc:docMk/>
          <pc:sldMk cId="3567828724" sldId="273"/>
        </pc:sldMkLst>
        <pc:spChg chg="add mod">
          <ac:chgData name="Orhen Hasday --CNTR" userId="d5a830dc-e4dc-420a-9dec-461488671f9c" providerId="ADAL" clId="{248C08F1-F618-4BC3-84C4-9B6A072528DA}" dt="2021-07-20T14:37:32.677" v="41" actId="14100"/>
          <ac:spMkLst>
            <pc:docMk/>
            <pc:sldMk cId="3567828724" sldId="273"/>
            <ac:spMk id="2" creationId="{3B34818F-4EC6-495C-A0E0-30FCB7404BE7}"/>
          </ac:spMkLst>
        </pc:spChg>
        <pc:spChg chg="mod">
          <ac:chgData name="Orhen Hasday --CNTR" userId="d5a830dc-e4dc-420a-9dec-461488671f9c" providerId="ADAL" clId="{248C08F1-F618-4BC3-84C4-9B6A072528DA}" dt="2021-07-20T14:37:30.068" v="40" actId="20577"/>
          <ac:spMkLst>
            <pc:docMk/>
            <pc:sldMk cId="3567828724" sldId="273"/>
            <ac:spMk id="17410" creationId="{00000000-0000-0000-0000-000000000000}"/>
          </ac:spMkLst>
        </pc:spChg>
      </pc:sldChg>
      <pc:sldChg chg="addSp modSp add mod">
        <pc:chgData name="Orhen Hasday --CNTR" userId="d5a830dc-e4dc-420a-9dec-461488671f9c" providerId="ADAL" clId="{248C08F1-F618-4BC3-84C4-9B6A072528DA}" dt="2021-07-20T15:50:52.056" v="156" actId="404"/>
        <pc:sldMkLst>
          <pc:docMk/>
          <pc:sldMk cId="734993177" sldId="297"/>
        </pc:sldMkLst>
        <pc:spChg chg="add mod">
          <ac:chgData name="Orhen Hasday --CNTR" userId="d5a830dc-e4dc-420a-9dec-461488671f9c" providerId="ADAL" clId="{248C08F1-F618-4BC3-84C4-9B6A072528DA}" dt="2021-07-20T15:44:32.801" v="126" actId="1076"/>
          <ac:spMkLst>
            <pc:docMk/>
            <pc:sldMk cId="734993177" sldId="297"/>
            <ac:spMk id="2" creationId="{ED8B10FF-784B-463C-913E-541BFEE7096F}"/>
          </ac:spMkLst>
        </pc:spChg>
        <pc:spChg chg="add mod">
          <ac:chgData name="Orhen Hasday --CNTR" userId="d5a830dc-e4dc-420a-9dec-461488671f9c" providerId="ADAL" clId="{248C08F1-F618-4BC3-84C4-9B6A072528DA}" dt="2021-07-20T15:50:52.056" v="156" actId="404"/>
          <ac:spMkLst>
            <pc:docMk/>
            <pc:sldMk cId="734993177" sldId="297"/>
            <ac:spMk id="3" creationId="{D3A3D1A4-0972-4082-A5C9-63BD8D27D87A}"/>
          </ac:spMkLst>
        </pc:spChg>
        <pc:picChg chg="add mod">
          <ac:chgData name="Orhen Hasday --CNTR" userId="d5a830dc-e4dc-420a-9dec-461488671f9c" providerId="ADAL" clId="{248C08F1-F618-4BC3-84C4-9B6A072528DA}" dt="2021-07-20T15:40:35.161" v="117" actId="1076"/>
          <ac:picMkLst>
            <pc:docMk/>
            <pc:sldMk cId="734993177" sldId="297"/>
            <ac:picMk id="1026" creationId="{2A52EB4F-D265-45A5-8D2F-5C4FB3DA8AEA}"/>
          </ac:picMkLst>
        </pc:picChg>
        <pc:picChg chg="add mod">
          <ac:chgData name="Orhen Hasday --CNTR" userId="d5a830dc-e4dc-420a-9dec-461488671f9c" providerId="ADAL" clId="{248C08F1-F618-4BC3-84C4-9B6A072528DA}" dt="2021-07-20T15:45:17.209" v="149" actId="1076"/>
          <ac:picMkLst>
            <pc:docMk/>
            <pc:sldMk cId="734993177" sldId="297"/>
            <ac:picMk id="1028" creationId="{A3352166-82B7-46D7-AEC6-759DB809700D}"/>
          </ac:picMkLst>
        </pc:picChg>
        <pc:picChg chg="add mod">
          <ac:chgData name="Orhen Hasday --CNTR" userId="d5a830dc-e4dc-420a-9dec-461488671f9c" providerId="ADAL" clId="{248C08F1-F618-4BC3-84C4-9B6A072528DA}" dt="2021-07-20T15:44:32.801" v="126" actId="1076"/>
          <ac:picMkLst>
            <pc:docMk/>
            <pc:sldMk cId="734993177" sldId="297"/>
            <ac:picMk id="1030" creationId="{944A16FD-27DA-44B2-8779-4183DF108F9B}"/>
          </ac:picMkLst>
        </pc:picChg>
        <pc:picChg chg="add mod">
          <ac:chgData name="Orhen Hasday --CNTR" userId="d5a830dc-e4dc-420a-9dec-461488671f9c" providerId="ADAL" clId="{248C08F1-F618-4BC3-84C4-9B6A072528DA}" dt="2021-07-20T15:45:20.968" v="151" actId="1076"/>
          <ac:picMkLst>
            <pc:docMk/>
            <pc:sldMk cId="734993177" sldId="297"/>
            <ac:picMk id="1032" creationId="{7711E7FE-F9BE-4CBF-B3AB-7073DE74FE07}"/>
          </ac:picMkLst>
        </pc:picChg>
        <pc:picChg chg="add mod">
          <ac:chgData name="Orhen Hasday --CNTR" userId="d5a830dc-e4dc-420a-9dec-461488671f9c" providerId="ADAL" clId="{248C08F1-F618-4BC3-84C4-9B6A072528DA}" dt="2021-07-20T15:45:06.909" v="144" actId="1076"/>
          <ac:picMkLst>
            <pc:docMk/>
            <pc:sldMk cId="734993177" sldId="297"/>
            <ac:picMk id="1034" creationId="{998E77BE-3EC1-4B40-9129-3084421EC869}"/>
          </ac:picMkLst>
        </pc:picChg>
        <pc:picChg chg="add mod">
          <ac:chgData name="Orhen Hasday --CNTR" userId="d5a830dc-e4dc-420a-9dec-461488671f9c" providerId="ADAL" clId="{248C08F1-F618-4BC3-84C4-9B6A072528DA}" dt="2021-07-20T15:45:19.246" v="150" actId="1076"/>
          <ac:picMkLst>
            <pc:docMk/>
            <pc:sldMk cId="734993177" sldId="297"/>
            <ac:picMk id="1036" creationId="{6A5C83B4-0892-48BA-AB3D-C740417B4213}"/>
          </ac:picMkLst>
        </pc:picChg>
      </pc:sldChg>
      <pc:sldChg chg="addSp modSp add mod">
        <pc:chgData name="Orhen Hasday --CNTR" userId="d5a830dc-e4dc-420a-9dec-461488671f9c" providerId="ADAL" clId="{248C08F1-F618-4BC3-84C4-9B6A072528DA}" dt="2021-07-20T15:55:11.302" v="165" actId="20577"/>
        <pc:sldMkLst>
          <pc:docMk/>
          <pc:sldMk cId="2073121348" sldId="298"/>
        </pc:sldMkLst>
        <pc:spChg chg="mod">
          <ac:chgData name="Orhen Hasday --CNTR" userId="d5a830dc-e4dc-420a-9dec-461488671f9c" providerId="ADAL" clId="{248C08F1-F618-4BC3-84C4-9B6A072528DA}" dt="2021-07-20T15:55:11.302" v="165" actId="20577"/>
          <ac:spMkLst>
            <pc:docMk/>
            <pc:sldMk cId="2073121348" sldId="298"/>
            <ac:spMk id="17410" creationId="{00000000-0000-0000-0000-000000000000}"/>
          </ac:spMkLst>
        </pc:spChg>
        <pc:picChg chg="add mod">
          <ac:chgData name="Orhen Hasday --CNTR" userId="d5a830dc-e4dc-420a-9dec-461488671f9c" providerId="ADAL" clId="{248C08F1-F618-4BC3-84C4-9B6A072528DA}" dt="2021-07-20T15:55:07.571" v="158" actId="1076"/>
          <ac:picMkLst>
            <pc:docMk/>
            <pc:sldMk cId="2073121348" sldId="298"/>
            <ac:picMk id="2" creationId="{C2132AC3-BB53-47BC-84F7-572D04C4EB17}"/>
          </ac:picMkLst>
        </pc:picChg>
      </pc:sldChg>
      <pc:sldChg chg="addSp delSp modSp add mod">
        <pc:chgData name="Orhen Hasday --CNTR" userId="d5a830dc-e4dc-420a-9dec-461488671f9c" providerId="ADAL" clId="{248C08F1-F618-4BC3-84C4-9B6A072528DA}" dt="2021-07-22T14:38:16.616" v="214" actId="20577"/>
        <pc:sldMkLst>
          <pc:docMk/>
          <pc:sldMk cId="1539360511" sldId="299"/>
        </pc:sldMkLst>
        <pc:spChg chg="add del mod">
          <ac:chgData name="Orhen Hasday --CNTR" userId="d5a830dc-e4dc-420a-9dec-461488671f9c" providerId="ADAL" clId="{248C08F1-F618-4BC3-84C4-9B6A072528DA}" dt="2021-07-22T14:38:03.252" v="167"/>
          <ac:spMkLst>
            <pc:docMk/>
            <pc:sldMk cId="1539360511" sldId="299"/>
            <ac:spMk id="2" creationId="{AC22D804-75DA-4C4B-AE64-38AE3277D8DD}"/>
          </ac:spMkLst>
        </pc:spChg>
        <pc:spChg chg="mod">
          <ac:chgData name="Orhen Hasday --CNTR" userId="d5a830dc-e4dc-420a-9dec-461488671f9c" providerId="ADAL" clId="{248C08F1-F618-4BC3-84C4-9B6A072528DA}" dt="2021-07-22T14:38:16.616" v="214" actId="20577"/>
          <ac:spMkLst>
            <pc:docMk/>
            <pc:sldMk cId="1539360511" sldId="299"/>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Thursday, July 29,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393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235518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17131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25</a:t>
            </a:fld>
            <a:endParaRPr lang="en-US"/>
          </a:p>
        </p:txBody>
      </p:sp>
    </p:spTree>
    <p:extLst>
      <p:ext uri="{BB962C8B-B14F-4D97-AF65-F5344CB8AC3E}">
        <p14:creationId xmlns:p14="http://schemas.microsoft.com/office/powerpoint/2010/main" val="664992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1392" y="1940560"/>
            <a:ext cx="11266039" cy="49244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6258" y="4181178"/>
            <a:ext cx="8536307" cy="492314"/>
          </a:xfrm>
          <a:prstGeom prst="rect">
            <a:avLst/>
          </a:prstGeom>
        </p:spPr>
        <p:txBody>
          <a:bodyPr wrap="square" lIns="0" tIns="0" rIns="0" bIns="0">
            <a:spAutoFit/>
          </a:bodyPr>
          <a:lstStyle>
            <a:lvl1pPr>
              <a:defRPr sz="3199" b="1"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7/29/2021</a:t>
            </a:fld>
            <a:endParaRPr lang="en-US"/>
          </a:p>
        </p:txBody>
      </p:sp>
      <p:sp>
        <p:nvSpPr>
          <p:cNvPr id="6" name="Holder 6"/>
          <p:cNvSpPr>
            <a:spLocks noGrp="1"/>
          </p:cNvSpPr>
          <p:nvPr>
            <p:ph type="sldNum" sz="quarter" idx="7"/>
          </p:nvPr>
        </p:nvSpPr>
        <p:spPr/>
        <p:txBody>
          <a:bodyPr lIns="0" tIns="0" rIns="0" bIns="0"/>
          <a:lstStyle>
            <a:lvl1pPr>
              <a:defRPr sz="1066" b="0" i="0">
                <a:solidFill>
                  <a:srgbClr val="A6A6A6"/>
                </a:solidFill>
                <a:latin typeface="Calibri Light"/>
                <a:cs typeface="Calibri Light"/>
              </a:defRPr>
            </a:lvl1pPr>
          </a:lstStyle>
          <a:p>
            <a:pPr marL="50787">
              <a:spcBef>
                <a:spcPts val="80"/>
              </a:spcBef>
            </a:pPr>
            <a:fld id="{81D60167-4931-47E6-BA6A-407CBD079E47}" type="slidenum">
              <a:rPr lang="en-US" sz="1800" baseline="-9259" smtClean="0">
                <a:solidFill>
                  <a:srgbClr val="000000"/>
                </a:solidFill>
                <a:latin typeface="Times New Roman"/>
                <a:cs typeface="Times New Roman"/>
              </a:rPr>
              <a:pPr marL="50787">
                <a:spcBef>
                  <a:spcPts val="80"/>
                </a:spcBef>
              </a:pPr>
              <a:t>‹#›</a:t>
            </a:fld>
            <a:r>
              <a:rPr lang="en-US"/>
              <a:t>©</a:t>
            </a:r>
            <a:r>
              <a:rPr lang="en-US" spc="33"/>
              <a:t> </a:t>
            </a:r>
            <a:r>
              <a:rPr lang="en-US"/>
              <a:t>2019</a:t>
            </a:r>
            <a:r>
              <a:rPr lang="en-US" spc="20"/>
              <a:t> </a:t>
            </a:r>
            <a:r>
              <a:rPr lang="en-US"/>
              <a:t>by</a:t>
            </a:r>
            <a:r>
              <a:rPr lang="en-US" spc="20"/>
              <a:t> </a:t>
            </a:r>
            <a:r>
              <a:rPr lang="en-US" spc="7"/>
              <a:t>The</a:t>
            </a:r>
            <a:r>
              <a:rPr lang="en-US" spc="33"/>
              <a:t> </a:t>
            </a:r>
            <a:r>
              <a:rPr lang="en-US" spc="7"/>
              <a:t>Enterprise</a:t>
            </a:r>
            <a:r>
              <a:rPr lang="en-US" spc="33"/>
              <a:t> </a:t>
            </a:r>
            <a:r>
              <a:rPr lang="en-US" spc="7"/>
              <a:t>Strategy</a:t>
            </a:r>
            <a:r>
              <a:rPr lang="en-US" spc="20"/>
              <a:t> </a:t>
            </a:r>
            <a:r>
              <a:rPr lang="en-US" spc="7"/>
              <a:t>Group,</a:t>
            </a:r>
            <a:r>
              <a:rPr lang="en-US" spc="20"/>
              <a:t> </a:t>
            </a:r>
            <a:r>
              <a:rPr lang="en-US"/>
              <a:t>Inc</a:t>
            </a:r>
            <a:r>
              <a:rPr lang="en-US">
                <a:latin typeface="Leelawadee UI"/>
                <a:cs typeface="Leelawadee UI"/>
              </a:rPr>
              <a:t>.</a:t>
            </a:r>
          </a:p>
        </p:txBody>
      </p:sp>
    </p:spTree>
    <p:extLst>
      <p:ext uri="{BB962C8B-B14F-4D97-AF65-F5344CB8AC3E}">
        <p14:creationId xmlns:p14="http://schemas.microsoft.com/office/powerpoint/2010/main" val="10153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 id="214748368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Guard Duty </a:t>
            </a:r>
            <a:br>
              <a:rPr lang="en-US" dirty="0"/>
            </a:br>
            <a:r>
              <a:rPr lang="en-US" dirty="0"/>
              <a:t>Azure Security Center</a:t>
            </a:r>
          </a:p>
        </p:txBody>
      </p:sp>
      <p:sp>
        <p:nvSpPr>
          <p:cNvPr id="3" name="Text Placeholder 2"/>
          <p:cNvSpPr>
            <a:spLocks noGrp="1"/>
          </p:cNvSpPr>
          <p:nvPr>
            <p:ph type="body" sz="quarter" idx="17"/>
          </p:nvPr>
        </p:nvSpPr>
        <p:spPr>
          <a:xfrm>
            <a:off x="800099" y="5072063"/>
            <a:ext cx="7223760" cy="1111964"/>
          </a:xfrm>
        </p:spPr>
        <p:txBody>
          <a:bodyPr/>
          <a:lstStyle/>
          <a:p>
            <a:r>
              <a:rPr lang="en-US" dirty="0"/>
              <a:t>AWS Guard Duty &amp; Azure Security Center</a:t>
            </a:r>
          </a:p>
          <a:p>
            <a:r>
              <a:rPr lang="en-US" dirty="0"/>
              <a:t>Orhen Hasday </a:t>
            </a:r>
          </a:p>
          <a:p>
            <a:pPr lvl="2"/>
            <a:r>
              <a:rPr lang="en-US" dirty="0"/>
              <a:t>Jul-21 </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8291" y="2484026"/>
            <a:ext cx="2039935" cy="1823315"/>
          </a:xfrm>
          <a:prstGeom prst="rect">
            <a:avLst/>
          </a:prstGeom>
        </p:spPr>
        <p:txBody>
          <a:bodyPr vert="horz" wrap="square" lIns="0" tIns="17775" rIns="0" bIns="0" rtlCol="0">
            <a:spAutoFit/>
          </a:bodyPr>
          <a:lstStyle/>
          <a:p>
            <a:pPr marL="16929" marR="6772">
              <a:lnSpc>
                <a:spcPct val="99700"/>
              </a:lnSpc>
              <a:spcBef>
                <a:spcPts val="140"/>
              </a:spcBef>
            </a:pPr>
            <a:r>
              <a:rPr sz="2933" b="1" spc="-127" dirty="0">
                <a:solidFill>
                  <a:srgbClr val="404040"/>
                </a:solidFill>
                <a:latin typeface="Trebuchet MS"/>
                <a:cs typeface="Trebuchet MS"/>
              </a:rPr>
              <a:t>T</a:t>
            </a:r>
            <a:r>
              <a:rPr sz="2933" b="1" spc="-113" dirty="0">
                <a:solidFill>
                  <a:srgbClr val="404040"/>
                </a:solidFill>
                <a:latin typeface="Trebuchet MS"/>
                <a:cs typeface="Trebuchet MS"/>
              </a:rPr>
              <a:t>o</a:t>
            </a:r>
            <a:r>
              <a:rPr sz="2933" b="1" spc="-53" dirty="0">
                <a:solidFill>
                  <a:srgbClr val="404040"/>
                </a:solidFill>
                <a:latin typeface="Trebuchet MS"/>
                <a:cs typeface="Trebuchet MS"/>
              </a:rPr>
              <a:t>p</a:t>
            </a:r>
            <a:r>
              <a:rPr sz="2933" b="1" spc="-120" dirty="0">
                <a:solidFill>
                  <a:srgbClr val="404040"/>
                </a:solidFill>
                <a:latin typeface="Trebuchet MS"/>
                <a:cs typeface="Trebuchet MS"/>
              </a:rPr>
              <a:t>-</a:t>
            </a:r>
            <a:r>
              <a:rPr sz="2933" b="1" spc="-87" dirty="0">
                <a:solidFill>
                  <a:srgbClr val="404040"/>
                </a:solidFill>
                <a:latin typeface="Trebuchet MS"/>
                <a:cs typeface="Trebuchet MS"/>
              </a:rPr>
              <a:t>o</a:t>
            </a:r>
            <a:r>
              <a:rPr sz="2933" b="1" spc="-67" dirty="0">
                <a:solidFill>
                  <a:srgbClr val="404040"/>
                </a:solidFill>
                <a:latin typeface="Trebuchet MS"/>
                <a:cs typeface="Trebuchet MS"/>
              </a:rPr>
              <a:t>f</a:t>
            </a:r>
            <a:r>
              <a:rPr sz="2933" b="1" spc="-120" dirty="0">
                <a:solidFill>
                  <a:srgbClr val="404040"/>
                </a:solidFill>
                <a:latin typeface="Trebuchet MS"/>
                <a:cs typeface="Trebuchet MS"/>
              </a:rPr>
              <a:t>-</a:t>
            </a:r>
            <a:r>
              <a:rPr sz="2933" b="1" spc="-33" dirty="0">
                <a:solidFill>
                  <a:srgbClr val="404040"/>
                </a:solidFill>
                <a:latin typeface="Trebuchet MS"/>
                <a:cs typeface="Trebuchet MS"/>
              </a:rPr>
              <a:t>M</a:t>
            </a:r>
            <a:r>
              <a:rPr sz="2933" b="1" spc="-20" dirty="0">
                <a:solidFill>
                  <a:srgbClr val="404040"/>
                </a:solidFill>
                <a:latin typeface="Trebuchet MS"/>
                <a:cs typeface="Trebuchet MS"/>
              </a:rPr>
              <a:t>i</a:t>
            </a:r>
            <a:r>
              <a:rPr sz="2933" b="1" spc="-73" dirty="0">
                <a:solidFill>
                  <a:srgbClr val="404040"/>
                </a:solidFill>
                <a:latin typeface="Trebuchet MS"/>
                <a:cs typeface="Trebuchet MS"/>
              </a:rPr>
              <a:t>n</a:t>
            </a:r>
            <a:r>
              <a:rPr sz="2933" b="1" spc="-20" dirty="0">
                <a:solidFill>
                  <a:srgbClr val="404040"/>
                </a:solidFill>
                <a:latin typeface="Trebuchet MS"/>
                <a:cs typeface="Trebuchet MS"/>
              </a:rPr>
              <a:t>d  </a:t>
            </a:r>
            <a:r>
              <a:rPr sz="2933" b="1" spc="-80" dirty="0">
                <a:solidFill>
                  <a:srgbClr val="404040"/>
                </a:solidFill>
                <a:latin typeface="Trebuchet MS"/>
                <a:cs typeface="Trebuchet MS"/>
              </a:rPr>
              <a:t>Attack </a:t>
            </a:r>
            <a:r>
              <a:rPr sz="2933" b="1" spc="-73" dirty="0">
                <a:solidFill>
                  <a:srgbClr val="404040"/>
                </a:solidFill>
                <a:latin typeface="Trebuchet MS"/>
                <a:cs typeface="Trebuchet MS"/>
              </a:rPr>
              <a:t> </a:t>
            </a:r>
            <a:r>
              <a:rPr sz="2933" b="1" spc="-133" dirty="0">
                <a:solidFill>
                  <a:srgbClr val="404040"/>
                </a:solidFill>
                <a:latin typeface="Trebuchet MS"/>
                <a:cs typeface="Trebuchet MS"/>
              </a:rPr>
              <a:t>T</a:t>
            </a:r>
            <a:r>
              <a:rPr sz="2933" b="1" spc="-113" dirty="0">
                <a:solidFill>
                  <a:srgbClr val="404040"/>
                </a:solidFill>
                <a:latin typeface="Trebuchet MS"/>
                <a:cs typeface="Trebuchet MS"/>
              </a:rPr>
              <a:t>y</a:t>
            </a:r>
            <a:r>
              <a:rPr sz="2933" b="1" spc="-120" dirty="0">
                <a:solidFill>
                  <a:srgbClr val="404040"/>
                </a:solidFill>
                <a:latin typeface="Trebuchet MS"/>
                <a:cs typeface="Trebuchet MS"/>
              </a:rPr>
              <a:t>p</a:t>
            </a:r>
            <a:r>
              <a:rPr sz="2933" b="1" spc="-127" dirty="0">
                <a:solidFill>
                  <a:srgbClr val="404040"/>
                </a:solidFill>
                <a:latin typeface="Trebuchet MS"/>
                <a:cs typeface="Trebuchet MS"/>
              </a:rPr>
              <a:t>e</a:t>
            </a:r>
            <a:r>
              <a:rPr sz="2933" b="1" spc="33" dirty="0">
                <a:solidFill>
                  <a:srgbClr val="404040"/>
                </a:solidFill>
                <a:latin typeface="Trebuchet MS"/>
                <a:cs typeface="Trebuchet MS"/>
              </a:rPr>
              <a:t>s</a:t>
            </a:r>
            <a:r>
              <a:rPr sz="2933" b="1" spc="-305" dirty="0">
                <a:solidFill>
                  <a:srgbClr val="404040"/>
                </a:solidFill>
                <a:latin typeface="Trebuchet MS"/>
                <a:cs typeface="Trebuchet MS"/>
              </a:rPr>
              <a:t> </a:t>
            </a:r>
            <a:r>
              <a:rPr sz="2933" b="1" spc="-13" dirty="0">
                <a:solidFill>
                  <a:srgbClr val="404040"/>
                </a:solidFill>
                <a:latin typeface="Trebuchet MS"/>
                <a:cs typeface="Trebuchet MS"/>
              </a:rPr>
              <a:t>R</a:t>
            </a:r>
            <a:r>
              <a:rPr sz="2933" b="1" spc="-93" dirty="0">
                <a:solidFill>
                  <a:srgbClr val="404040"/>
                </a:solidFill>
                <a:latin typeface="Trebuchet MS"/>
                <a:cs typeface="Trebuchet MS"/>
              </a:rPr>
              <a:t>u</a:t>
            </a:r>
            <a:r>
              <a:rPr sz="2933" b="1" spc="-40" dirty="0">
                <a:solidFill>
                  <a:srgbClr val="404040"/>
                </a:solidFill>
                <a:latin typeface="Trebuchet MS"/>
                <a:cs typeface="Trebuchet MS"/>
              </a:rPr>
              <a:t>n  </a:t>
            </a:r>
            <a:r>
              <a:rPr sz="2933" b="1" spc="-60" dirty="0">
                <a:solidFill>
                  <a:srgbClr val="404040"/>
                </a:solidFill>
                <a:latin typeface="Trebuchet MS"/>
                <a:cs typeface="Trebuchet MS"/>
              </a:rPr>
              <a:t>t</a:t>
            </a:r>
            <a:r>
              <a:rPr sz="2933" b="1" spc="-93" dirty="0">
                <a:solidFill>
                  <a:srgbClr val="404040"/>
                </a:solidFill>
                <a:latin typeface="Trebuchet MS"/>
                <a:cs typeface="Trebuchet MS"/>
              </a:rPr>
              <a:t>h</a:t>
            </a:r>
            <a:r>
              <a:rPr sz="2933" b="1" spc="-167" dirty="0">
                <a:solidFill>
                  <a:srgbClr val="404040"/>
                </a:solidFill>
                <a:latin typeface="Trebuchet MS"/>
                <a:cs typeface="Trebuchet MS"/>
              </a:rPr>
              <a:t>e</a:t>
            </a:r>
            <a:r>
              <a:rPr sz="2933" b="1" spc="-305" dirty="0">
                <a:solidFill>
                  <a:srgbClr val="404040"/>
                </a:solidFill>
                <a:latin typeface="Trebuchet MS"/>
                <a:cs typeface="Trebuchet MS"/>
              </a:rPr>
              <a:t> </a:t>
            </a:r>
            <a:r>
              <a:rPr sz="2933" b="1" spc="-80" dirty="0">
                <a:solidFill>
                  <a:srgbClr val="404040"/>
                </a:solidFill>
                <a:latin typeface="Trebuchet MS"/>
                <a:cs typeface="Trebuchet MS"/>
              </a:rPr>
              <a:t>G</a:t>
            </a:r>
            <a:r>
              <a:rPr sz="2933" b="1" spc="-67" dirty="0">
                <a:solidFill>
                  <a:srgbClr val="404040"/>
                </a:solidFill>
                <a:latin typeface="Trebuchet MS"/>
                <a:cs typeface="Trebuchet MS"/>
              </a:rPr>
              <a:t>a</a:t>
            </a:r>
            <a:r>
              <a:rPr sz="2933" b="1" spc="-47" dirty="0">
                <a:solidFill>
                  <a:srgbClr val="404040"/>
                </a:solidFill>
                <a:latin typeface="Trebuchet MS"/>
                <a:cs typeface="Trebuchet MS"/>
              </a:rPr>
              <a:t>m</a:t>
            </a:r>
            <a:r>
              <a:rPr sz="2933" b="1" spc="-93" dirty="0">
                <a:solidFill>
                  <a:srgbClr val="404040"/>
                </a:solidFill>
                <a:latin typeface="Trebuchet MS"/>
                <a:cs typeface="Trebuchet MS"/>
              </a:rPr>
              <a:t>u</a:t>
            </a:r>
            <a:r>
              <a:rPr sz="2933" b="1" spc="-40" dirty="0">
                <a:solidFill>
                  <a:srgbClr val="404040"/>
                </a:solidFill>
                <a:latin typeface="Trebuchet MS"/>
                <a:cs typeface="Trebuchet MS"/>
              </a:rPr>
              <a:t>t</a:t>
            </a:r>
            <a:endParaRPr sz="2933">
              <a:latin typeface="Trebuchet MS"/>
              <a:cs typeface="Trebuchet MS"/>
            </a:endParaRPr>
          </a:p>
        </p:txBody>
      </p:sp>
      <p:grpSp>
        <p:nvGrpSpPr>
          <p:cNvPr id="3" name="object 3"/>
          <p:cNvGrpSpPr/>
          <p:nvPr/>
        </p:nvGrpSpPr>
        <p:grpSpPr>
          <a:xfrm>
            <a:off x="7121175" y="737640"/>
            <a:ext cx="4606360" cy="5063441"/>
            <a:chOff x="5342273" y="552704"/>
            <a:chExt cx="3455670" cy="3798570"/>
          </a:xfrm>
        </p:grpSpPr>
        <p:sp>
          <p:nvSpPr>
            <p:cNvPr id="4" name="object 4"/>
            <p:cNvSpPr/>
            <p:nvPr/>
          </p:nvSpPr>
          <p:spPr>
            <a:xfrm>
              <a:off x="6083299" y="3873500"/>
              <a:ext cx="673100" cy="473075"/>
            </a:xfrm>
            <a:custGeom>
              <a:avLst/>
              <a:gdLst/>
              <a:ahLst/>
              <a:cxnLst/>
              <a:rect l="l" t="t" r="r" b="b"/>
              <a:pathLst>
                <a:path w="673100" h="473075">
                  <a:moveTo>
                    <a:pt x="0" y="380999"/>
                  </a:moveTo>
                  <a:lnTo>
                    <a:pt x="0" y="472965"/>
                  </a:lnTo>
                </a:path>
                <a:path w="673100" h="473075">
                  <a:moveTo>
                    <a:pt x="0" y="0"/>
                  </a:moveTo>
                  <a:lnTo>
                    <a:pt x="0" y="190499"/>
                  </a:lnTo>
                </a:path>
                <a:path w="673100" h="473075">
                  <a:moveTo>
                    <a:pt x="673100" y="380999"/>
                  </a:moveTo>
                  <a:lnTo>
                    <a:pt x="673100" y="472965"/>
                  </a:lnTo>
                </a:path>
                <a:path w="673100" h="473075">
                  <a:moveTo>
                    <a:pt x="673100" y="0"/>
                  </a:moveTo>
                  <a:lnTo>
                    <a:pt x="673100" y="190499"/>
                  </a:lnTo>
                </a:path>
              </a:pathLst>
            </a:custGeom>
            <a:ln w="9525">
              <a:solidFill>
                <a:srgbClr val="D9D9D9"/>
              </a:solidFill>
            </a:ln>
          </p:spPr>
          <p:txBody>
            <a:bodyPr wrap="square" lIns="0" tIns="0" rIns="0" bIns="0" rtlCol="0"/>
            <a:lstStyle/>
            <a:p>
              <a:endParaRPr sz="2399"/>
            </a:p>
          </p:txBody>
        </p:sp>
        <p:sp>
          <p:nvSpPr>
            <p:cNvPr id="5" name="object 5"/>
            <p:cNvSpPr/>
            <p:nvPr/>
          </p:nvSpPr>
          <p:spPr>
            <a:xfrm>
              <a:off x="5404756" y="4063999"/>
              <a:ext cx="1453515" cy="190500"/>
            </a:xfrm>
            <a:custGeom>
              <a:avLst/>
              <a:gdLst/>
              <a:ahLst/>
              <a:cxnLst/>
              <a:rect l="l" t="t" r="r" b="b"/>
              <a:pathLst>
                <a:path w="1453515" h="190500">
                  <a:moveTo>
                    <a:pt x="1453243" y="0"/>
                  </a:moveTo>
                  <a:lnTo>
                    <a:pt x="0" y="0"/>
                  </a:lnTo>
                  <a:lnTo>
                    <a:pt x="0" y="190499"/>
                  </a:lnTo>
                  <a:lnTo>
                    <a:pt x="1453243" y="190499"/>
                  </a:lnTo>
                  <a:lnTo>
                    <a:pt x="1453243" y="0"/>
                  </a:lnTo>
                  <a:close/>
                </a:path>
              </a:pathLst>
            </a:custGeom>
            <a:solidFill>
              <a:srgbClr val="1395BA"/>
            </a:solidFill>
          </p:spPr>
          <p:txBody>
            <a:bodyPr wrap="square" lIns="0" tIns="0" rIns="0" bIns="0" rtlCol="0"/>
            <a:lstStyle/>
            <a:p>
              <a:endParaRPr sz="2399"/>
            </a:p>
          </p:txBody>
        </p:sp>
        <p:sp>
          <p:nvSpPr>
            <p:cNvPr id="6" name="object 6"/>
            <p:cNvSpPr/>
            <p:nvPr/>
          </p:nvSpPr>
          <p:spPr>
            <a:xfrm>
              <a:off x="6083299" y="34924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7" name="object 7"/>
            <p:cNvSpPr/>
            <p:nvPr/>
          </p:nvSpPr>
          <p:spPr>
            <a:xfrm>
              <a:off x="5404756" y="3682999"/>
              <a:ext cx="1440815" cy="190500"/>
            </a:xfrm>
            <a:custGeom>
              <a:avLst/>
              <a:gdLst/>
              <a:ahLst/>
              <a:cxnLst/>
              <a:rect l="l" t="t" r="r" b="b"/>
              <a:pathLst>
                <a:path w="1440815" h="190500">
                  <a:moveTo>
                    <a:pt x="1440543" y="0"/>
                  </a:moveTo>
                  <a:lnTo>
                    <a:pt x="0" y="0"/>
                  </a:lnTo>
                  <a:lnTo>
                    <a:pt x="0" y="190500"/>
                  </a:lnTo>
                  <a:lnTo>
                    <a:pt x="1440543" y="190500"/>
                  </a:lnTo>
                  <a:lnTo>
                    <a:pt x="1440543" y="0"/>
                  </a:lnTo>
                  <a:close/>
                </a:path>
              </a:pathLst>
            </a:custGeom>
            <a:solidFill>
              <a:srgbClr val="1395BA"/>
            </a:solidFill>
          </p:spPr>
          <p:txBody>
            <a:bodyPr wrap="square" lIns="0" tIns="0" rIns="0" bIns="0" rtlCol="0"/>
            <a:lstStyle/>
            <a:p>
              <a:endParaRPr sz="2399"/>
            </a:p>
          </p:txBody>
        </p:sp>
        <p:sp>
          <p:nvSpPr>
            <p:cNvPr id="8" name="object 8"/>
            <p:cNvSpPr/>
            <p:nvPr/>
          </p:nvSpPr>
          <p:spPr>
            <a:xfrm>
              <a:off x="6083299" y="31114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9" name="object 9"/>
            <p:cNvSpPr/>
            <p:nvPr/>
          </p:nvSpPr>
          <p:spPr>
            <a:xfrm>
              <a:off x="5404756" y="3301999"/>
              <a:ext cx="1440815" cy="190500"/>
            </a:xfrm>
            <a:custGeom>
              <a:avLst/>
              <a:gdLst/>
              <a:ahLst/>
              <a:cxnLst/>
              <a:rect l="l" t="t" r="r" b="b"/>
              <a:pathLst>
                <a:path w="1440815" h="190500">
                  <a:moveTo>
                    <a:pt x="1440543" y="0"/>
                  </a:moveTo>
                  <a:lnTo>
                    <a:pt x="0" y="0"/>
                  </a:lnTo>
                  <a:lnTo>
                    <a:pt x="0" y="190500"/>
                  </a:lnTo>
                  <a:lnTo>
                    <a:pt x="1440543" y="190500"/>
                  </a:lnTo>
                  <a:lnTo>
                    <a:pt x="1440543" y="0"/>
                  </a:lnTo>
                  <a:close/>
                </a:path>
              </a:pathLst>
            </a:custGeom>
            <a:solidFill>
              <a:srgbClr val="1395BA"/>
            </a:solidFill>
          </p:spPr>
          <p:txBody>
            <a:bodyPr wrap="square" lIns="0" tIns="0" rIns="0" bIns="0" rtlCol="0"/>
            <a:lstStyle/>
            <a:p>
              <a:endParaRPr sz="2399"/>
            </a:p>
          </p:txBody>
        </p:sp>
        <p:sp>
          <p:nvSpPr>
            <p:cNvPr id="10" name="object 10"/>
            <p:cNvSpPr/>
            <p:nvPr/>
          </p:nvSpPr>
          <p:spPr>
            <a:xfrm>
              <a:off x="6083299" y="27304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1" name="object 11"/>
            <p:cNvSpPr/>
            <p:nvPr/>
          </p:nvSpPr>
          <p:spPr>
            <a:xfrm>
              <a:off x="5404756" y="2920999"/>
              <a:ext cx="1491615" cy="190500"/>
            </a:xfrm>
            <a:custGeom>
              <a:avLst/>
              <a:gdLst/>
              <a:ahLst/>
              <a:cxnLst/>
              <a:rect l="l" t="t" r="r" b="b"/>
              <a:pathLst>
                <a:path w="1491615" h="190500">
                  <a:moveTo>
                    <a:pt x="1491343" y="0"/>
                  </a:moveTo>
                  <a:lnTo>
                    <a:pt x="0" y="0"/>
                  </a:lnTo>
                  <a:lnTo>
                    <a:pt x="0" y="190500"/>
                  </a:lnTo>
                  <a:lnTo>
                    <a:pt x="1491343" y="190500"/>
                  </a:lnTo>
                  <a:lnTo>
                    <a:pt x="1491343" y="0"/>
                  </a:lnTo>
                  <a:close/>
                </a:path>
              </a:pathLst>
            </a:custGeom>
            <a:solidFill>
              <a:srgbClr val="1395BA"/>
            </a:solidFill>
          </p:spPr>
          <p:txBody>
            <a:bodyPr wrap="square" lIns="0" tIns="0" rIns="0" bIns="0" rtlCol="0"/>
            <a:lstStyle/>
            <a:p>
              <a:endParaRPr sz="2399"/>
            </a:p>
          </p:txBody>
        </p:sp>
        <p:sp>
          <p:nvSpPr>
            <p:cNvPr id="12" name="object 12"/>
            <p:cNvSpPr/>
            <p:nvPr/>
          </p:nvSpPr>
          <p:spPr>
            <a:xfrm>
              <a:off x="6083299" y="2362199"/>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3" name="object 13"/>
            <p:cNvSpPr/>
            <p:nvPr/>
          </p:nvSpPr>
          <p:spPr>
            <a:xfrm>
              <a:off x="5404756" y="2552699"/>
              <a:ext cx="1517015" cy="177800"/>
            </a:xfrm>
            <a:custGeom>
              <a:avLst/>
              <a:gdLst/>
              <a:ahLst/>
              <a:cxnLst/>
              <a:rect l="l" t="t" r="r" b="b"/>
              <a:pathLst>
                <a:path w="1517015" h="177800">
                  <a:moveTo>
                    <a:pt x="1516743" y="0"/>
                  </a:moveTo>
                  <a:lnTo>
                    <a:pt x="0" y="0"/>
                  </a:lnTo>
                  <a:lnTo>
                    <a:pt x="0" y="177800"/>
                  </a:lnTo>
                  <a:lnTo>
                    <a:pt x="1516743" y="177800"/>
                  </a:lnTo>
                  <a:lnTo>
                    <a:pt x="1516743" y="0"/>
                  </a:lnTo>
                  <a:close/>
                </a:path>
              </a:pathLst>
            </a:custGeom>
            <a:solidFill>
              <a:srgbClr val="1395BA"/>
            </a:solidFill>
          </p:spPr>
          <p:txBody>
            <a:bodyPr wrap="square" lIns="0" tIns="0" rIns="0" bIns="0" rtlCol="0"/>
            <a:lstStyle/>
            <a:p>
              <a:endParaRPr sz="2399"/>
            </a:p>
          </p:txBody>
        </p:sp>
        <p:sp>
          <p:nvSpPr>
            <p:cNvPr id="14" name="object 14"/>
            <p:cNvSpPr/>
            <p:nvPr/>
          </p:nvSpPr>
          <p:spPr>
            <a:xfrm>
              <a:off x="6083299" y="1981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5" name="object 15"/>
            <p:cNvSpPr/>
            <p:nvPr/>
          </p:nvSpPr>
          <p:spPr>
            <a:xfrm>
              <a:off x="5404756" y="2171700"/>
              <a:ext cx="1542415" cy="190500"/>
            </a:xfrm>
            <a:custGeom>
              <a:avLst/>
              <a:gdLst/>
              <a:ahLst/>
              <a:cxnLst/>
              <a:rect l="l" t="t" r="r" b="b"/>
              <a:pathLst>
                <a:path w="1542415" h="190500">
                  <a:moveTo>
                    <a:pt x="1542143" y="0"/>
                  </a:moveTo>
                  <a:lnTo>
                    <a:pt x="0" y="0"/>
                  </a:lnTo>
                  <a:lnTo>
                    <a:pt x="0" y="190500"/>
                  </a:lnTo>
                  <a:lnTo>
                    <a:pt x="1542143" y="190500"/>
                  </a:lnTo>
                  <a:lnTo>
                    <a:pt x="1542143" y="0"/>
                  </a:lnTo>
                  <a:close/>
                </a:path>
              </a:pathLst>
            </a:custGeom>
            <a:solidFill>
              <a:srgbClr val="1395BA"/>
            </a:solidFill>
          </p:spPr>
          <p:txBody>
            <a:bodyPr wrap="square" lIns="0" tIns="0" rIns="0" bIns="0" rtlCol="0"/>
            <a:lstStyle/>
            <a:p>
              <a:endParaRPr sz="2399"/>
            </a:p>
          </p:txBody>
        </p:sp>
        <p:sp>
          <p:nvSpPr>
            <p:cNvPr id="16" name="object 16"/>
            <p:cNvSpPr/>
            <p:nvPr/>
          </p:nvSpPr>
          <p:spPr>
            <a:xfrm>
              <a:off x="6083299" y="1600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7" name="object 17"/>
            <p:cNvSpPr/>
            <p:nvPr/>
          </p:nvSpPr>
          <p:spPr>
            <a:xfrm>
              <a:off x="5404756" y="1790700"/>
              <a:ext cx="1618615" cy="190500"/>
            </a:xfrm>
            <a:custGeom>
              <a:avLst/>
              <a:gdLst/>
              <a:ahLst/>
              <a:cxnLst/>
              <a:rect l="l" t="t" r="r" b="b"/>
              <a:pathLst>
                <a:path w="1618615" h="190500">
                  <a:moveTo>
                    <a:pt x="1618343" y="0"/>
                  </a:moveTo>
                  <a:lnTo>
                    <a:pt x="0" y="0"/>
                  </a:lnTo>
                  <a:lnTo>
                    <a:pt x="0" y="190500"/>
                  </a:lnTo>
                  <a:lnTo>
                    <a:pt x="1618343" y="190500"/>
                  </a:lnTo>
                  <a:lnTo>
                    <a:pt x="1618343" y="0"/>
                  </a:lnTo>
                  <a:close/>
                </a:path>
              </a:pathLst>
            </a:custGeom>
            <a:solidFill>
              <a:srgbClr val="1395BA"/>
            </a:solidFill>
          </p:spPr>
          <p:txBody>
            <a:bodyPr wrap="square" lIns="0" tIns="0" rIns="0" bIns="0" rtlCol="0"/>
            <a:lstStyle/>
            <a:p>
              <a:endParaRPr sz="2399"/>
            </a:p>
          </p:txBody>
        </p:sp>
        <p:sp>
          <p:nvSpPr>
            <p:cNvPr id="18" name="object 18"/>
            <p:cNvSpPr/>
            <p:nvPr/>
          </p:nvSpPr>
          <p:spPr>
            <a:xfrm>
              <a:off x="6083299" y="1219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19" name="object 19"/>
            <p:cNvSpPr/>
            <p:nvPr/>
          </p:nvSpPr>
          <p:spPr>
            <a:xfrm>
              <a:off x="5404756" y="1409700"/>
              <a:ext cx="1669414" cy="190500"/>
            </a:xfrm>
            <a:custGeom>
              <a:avLst/>
              <a:gdLst/>
              <a:ahLst/>
              <a:cxnLst/>
              <a:rect l="l" t="t" r="r" b="b"/>
              <a:pathLst>
                <a:path w="1669415" h="190500">
                  <a:moveTo>
                    <a:pt x="1669143" y="0"/>
                  </a:moveTo>
                  <a:lnTo>
                    <a:pt x="0" y="0"/>
                  </a:lnTo>
                  <a:lnTo>
                    <a:pt x="0" y="190500"/>
                  </a:lnTo>
                  <a:lnTo>
                    <a:pt x="1669143" y="190500"/>
                  </a:lnTo>
                  <a:lnTo>
                    <a:pt x="1669143" y="0"/>
                  </a:lnTo>
                  <a:close/>
                </a:path>
              </a:pathLst>
            </a:custGeom>
            <a:solidFill>
              <a:srgbClr val="1395BA"/>
            </a:solidFill>
          </p:spPr>
          <p:txBody>
            <a:bodyPr wrap="square" lIns="0" tIns="0" rIns="0" bIns="0" rtlCol="0"/>
            <a:lstStyle/>
            <a:p>
              <a:endParaRPr sz="2399"/>
            </a:p>
          </p:txBody>
        </p:sp>
        <p:sp>
          <p:nvSpPr>
            <p:cNvPr id="20" name="object 20"/>
            <p:cNvSpPr/>
            <p:nvPr/>
          </p:nvSpPr>
          <p:spPr>
            <a:xfrm>
              <a:off x="6083299" y="838200"/>
              <a:ext cx="673100" cy="190500"/>
            </a:xfrm>
            <a:custGeom>
              <a:avLst/>
              <a:gdLst/>
              <a:ahLst/>
              <a:cxnLst/>
              <a:rect l="l" t="t" r="r" b="b"/>
              <a:pathLst>
                <a:path w="673100" h="190500">
                  <a:moveTo>
                    <a:pt x="0" y="0"/>
                  </a:moveTo>
                  <a:lnTo>
                    <a:pt x="0" y="190500"/>
                  </a:lnTo>
                </a:path>
                <a:path w="673100" h="190500">
                  <a:moveTo>
                    <a:pt x="673100" y="0"/>
                  </a:moveTo>
                  <a:lnTo>
                    <a:pt x="673100" y="190500"/>
                  </a:lnTo>
                </a:path>
              </a:pathLst>
            </a:custGeom>
            <a:ln w="9525">
              <a:solidFill>
                <a:srgbClr val="D9D9D9"/>
              </a:solidFill>
            </a:ln>
          </p:spPr>
          <p:txBody>
            <a:bodyPr wrap="square" lIns="0" tIns="0" rIns="0" bIns="0" rtlCol="0"/>
            <a:lstStyle/>
            <a:p>
              <a:endParaRPr sz="2399"/>
            </a:p>
          </p:txBody>
        </p:sp>
        <p:sp>
          <p:nvSpPr>
            <p:cNvPr id="21" name="object 21"/>
            <p:cNvSpPr/>
            <p:nvPr/>
          </p:nvSpPr>
          <p:spPr>
            <a:xfrm>
              <a:off x="5404756" y="1028700"/>
              <a:ext cx="1656714" cy="190500"/>
            </a:xfrm>
            <a:custGeom>
              <a:avLst/>
              <a:gdLst/>
              <a:ahLst/>
              <a:cxnLst/>
              <a:rect l="l" t="t" r="r" b="b"/>
              <a:pathLst>
                <a:path w="1656715" h="190500">
                  <a:moveTo>
                    <a:pt x="1656443" y="0"/>
                  </a:moveTo>
                  <a:lnTo>
                    <a:pt x="0" y="0"/>
                  </a:lnTo>
                  <a:lnTo>
                    <a:pt x="0" y="190500"/>
                  </a:lnTo>
                  <a:lnTo>
                    <a:pt x="1656443" y="190500"/>
                  </a:lnTo>
                  <a:lnTo>
                    <a:pt x="1656443" y="0"/>
                  </a:lnTo>
                  <a:close/>
                </a:path>
              </a:pathLst>
            </a:custGeom>
            <a:solidFill>
              <a:srgbClr val="1395BA"/>
            </a:solidFill>
          </p:spPr>
          <p:txBody>
            <a:bodyPr wrap="square" lIns="0" tIns="0" rIns="0" bIns="0" rtlCol="0"/>
            <a:lstStyle/>
            <a:p>
              <a:endParaRPr sz="2399"/>
            </a:p>
          </p:txBody>
        </p:sp>
        <p:sp>
          <p:nvSpPr>
            <p:cNvPr id="22" name="object 22"/>
            <p:cNvSpPr/>
            <p:nvPr/>
          </p:nvSpPr>
          <p:spPr>
            <a:xfrm>
              <a:off x="6083299" y="557466"/>
              <a:ext cx="673100" cy="90805"/>
            </a:xfrm>
            <a:custGeom>
              <a:avLst/>
              <a:gdLst/>
              <a:ahLst/>
              <a:cxnLst/>
              <a:rect l="l" t="t" r="r" b="b"/>
              <a:pathLst>
                <a:path w="673100" h="90804">
                  <a:moveTo>
                    <a:pt x="0" y="0"/>
                  </a:moveTo>
                  <a:lnTo>
                    <a:pt x="0" y="90233"/>
                  </a:lnTo>
                </a:path>
                <a:path w="673100" h="90804">
                  <a:moveTo>
                    <a:pt x="673100" y="0"/>
                  </a:moveTo>
                  <a:lnTo>
                    <a:pt x="673100" y="90233"/>
                  </a:lnTo>
                </a:path>
              </a:pathLst>
            </a:custGeom>
            <a:ln w="9525">
              <a:solidFill>
                <a:srgbClr val="D9D9D9"/>
              </a:solidFill>
            </a:ln>
          </p:spPr>
          <p:txBody>
            <a:bodyPr wrap="square" lIns="0" tIns="0" rIns="0" bIns="0" rtlCol="0"/>
            <a:lstStyle/>
            <a:p>
              <a:endParaRPr sz="2399"/>
            </a:p>
          </p:txBody>
        </p:sp>
        <p:sp>
          <p:nvSpPr>
            <p:cNvPr id="23" name="object 23"/>
            <p:cNvSpPr/>
            <p:nvPr/>
          </p:nvSpPr>
          <p:spPr>
            <a:xfrm>
              <a:off x="5404756" y="647700"/>
              <a:ext cx="1809114" cy="190500"/>
            </a:xfrm>
            <a:custGeom>
              <a:avLst/>
              <a:gdLst/>
              <a:ahLst/>
              <a:cxnLst/>
              <a:rect l="l" t="t" r="r" b="b"/>
              <a:pathLst>
                <a:path w="1809115" h="190500">
                  <a:moveTo>
                    <a:pt x="1808843" y="0"/>
                  </a:moveTo>
                  <a:lnTo>
                    <a:pt x="0" y="0"/>
                  </a:lnTo>
                  <a:lnTo>
                    <a:pt x="0" y="190500"/>
                  </a:lnTo>
                  <a:lnTo>
                    <a:pt x="1808843" y="190500"/>
                  </a:lnTo>
                  <a:lnTo>
                    <a:pt x="1808843" y="0"/>
                  </a:lnTo>
                  <a:close/>
                </a:path>
              </a:pathLst>
            </a:custGeom>
            <a:solidFill>
              <a:srgbClr val="1395BA"/>
            </a:solidFill>
          </p:spPr>
          <p:txBody>
            <a:bodyPr wrap="square" lIns="0" tIns="0" rIns="0" bIns="0" rtlCol="0"/>
            <a:lstStyle/>
            <a:p>
              <a:endParaRPr sz="2399"/>
            </a:p>
          </p:txBody>
        </p:sp>
        <p:sp>
          <p:nvSpPr>
            <p:cNvPr id="24" name="object 24"/>
            <p:cNvSpPr/>
            <p:nvPr/>
          </p:nvSpPr>
          <p:spPr>
            <a:xfrm>
              <a:off x="5404756" y="647700"/>
              <a:ext cx="1809114" cy="3606800"/>
            </a:xfrm>
            <a:custGeom>
              <a:avLst/>
              <a:gdLst/>
              <a:ahLst/>
              <a:cxnLst/>
              <a:rect l="l" t="t" r="r" b="b"/>
              <a:pathLst>
                <a:path w="1809115" h="3606800">
                  <a:moveTo>
                    <a:pt x="1453243" y="3606800"/>
                  </a:moveTo>
                  <a:lnTo>
                    <a:pt x="0" y="3606800"/>
                  </a:lnTo>
                  <a:lnTo>
                    <a:pt x="0" y="3416300"/>
                  </a:lnTo>
                  <a:lnTo>
                    <a:pt x="1453243" y="3416300"/>
                  </a:lnTo>
                  <a:lnTo>
                    <a:pt x="1453243" y="3606800"/>
                  </a:lnTo>
                  <a:close/>
                </a:path>
                <a:path w="1809115" h="3606800">
                  <a:moveTo>
                    <a:pt x="1440543" y="3225800"/>
                  </a:moveTo>
                  <a:lnTo>
                    <a:pt x="0" y="3225800"/>
                  </a:lnTo>
                  <a:lnTo>
                    <a:pt x="0" y="3035300"/>
                  </a:lnTo>
                  <a:lnTo>
                    <a:pt x="1440543" y="3035300"/>
                  </a:lnTo>
                  <a:lnTo>
                    <a:pt x="1440543" y="3225800"/>
                  </a:lnTo>
                  <a:close/>
                </a:path>
                <a:path w="1809115" h="3606800">
                  <a:moveTo>
                    <a:pt x="1440543" y="2844800"/>
                  </a:moveTo>
                  <a:lnTo>
                    <a:pt x="0" y="2844800"/>
                  </a:lnTo>
                  <a:lnTo>
                    <a:pt x="0" y="2654300"/>
                  </a:lnTo>
                  <a:lnTo>
                    <a:pt x="1440543" y="2654300"/>
                  </a:lnTo>
                  <a:lnTo>
                    <a:pt x="1440543" y="2844800"/>
                  </a:lnTo>
                  <a:close/>
                </a:path>
                <a:path w="1809115" h="3606800">
                  <a:moveTo>
                    <a:pt x="1491343" y="2463800"/>
                  </a:moveTo>
                  <a:lnTo>
                    <a:pt x="0" y="2463800"/>
                  </a:lnTo>
                  <a:lnTo>
                    <a:pt x="0" y="2273300"/>
                  </a:lnTo>
                  <a:lnTo>
                    <a:pt x="1491343" y="2273300"/>
                  </a:lnTo>
                  <a:lnTo>
                    <a:pt x="1491343" y="2463800"/>
                  </a:lnTo>
                  <a:close/>
                </a:path>
                <a:path w="1809115" h="3606800">
                  <a:moveTo>
                    <a:pt x="1516743" y="2082800"/>
                  </a:moveTo>
                  <a:lnTo>
                    <a:pt x="0" y="2082800"/>
                  </a:lnTo>
                  <a:lnTo>
                    <a:pt x="0" y="1905000"/>
                  </a:lnTo>
                  <a:lnTo>
                    <a:pt x="1516743" y="1905000"/>
                  </a:lnTo>
                  <a:lnTo>
                    <a:pt x="1516743" y="2082800"/>
                  </a:lnTo>
                  <a:close/>
                </a:path>
                <a:path w="1809115" h="3606800">
                  <a:moveTo>
                    <a:pt x="1542143" y="1714500"/>
                  </a:moveTo>
                  <a:lnTo>
                    <a:pt x="0" y="1714500"/>
                  </a:lnTo>
                  <a:lnTo>
                    <a:pt x="0" y="1524000"/>
                  </a:lnTo>
                  <a:lnTo>
                    <a:pt x="1542143" y="1524000"/>
                  </a:lnTo>
                  <a:lnTo>
                    <a:pt x="1542143" y="1714500"/>
                  </a:lnTo>
                  <a:close/>
                </a:path>
                <a:path w="1809115" h="3606800">
                  <a:moveTo>
                    <a:pt x="1618343" y="1333500"/>
                  </a:moveTo>
                  <a:lnTo>
                    <a:pt x="0" y="1333500"/>
                  </a:lnTo>
                  <a:lnTo>
                    <a:pt x="0" y="1143000"/>
                  </a:lnTo>
                  <a:lnTo>
                    <a:pt x="1618343" y="1143000"/>
                  </a:lnTo>
                  <a:lnTo>
                    <a:pt x="1618343" y="1333500"/>
                  </a:lnTo>
                  <a:close/>
                </a:path>
                <a:path w="1809115" h="3606800">
                  <a:moveTo>
                    <a:pt x="1669143" y="952500"/>
                  </a:moveTo>
                  <a:lnTo>
                    <a:pt x="0" y="952500"/>
                  </a:lnTo>
                  <a:lnTo>
                    <a:pt x="0" y="762000"/>
                  </a:lnTo>
                  <a:lnTo>
                    <a:pt x="1669143" y="762000"/>
                  </a:lnTo>
                  <a:lnTo>
                    <a:pt x="1669143" y="952500"/>
                  </a:lnTo>
                  <a:close/>
                </a:path>
                <a:path w="1809115" h="3606800">
                  <a:moveTo>
                    <a:pt x="1656443" y="571500"/>
                  </a:moveTo>
                  <a:lnTo>
                    <a:pt x="0" y="571500"/>
                  </a:lnTo>
                  <a:lnTo>
                    <a:pt x="0" y="381000"/>
                  </a:lnTo>
                  <a:lnTo>
                    <a:pt x="1656443" y="381000"/>
                  </a:lnTo>
                  <a:lnTo>
                    <a:pt x="1656443" y="571500"/>
                  </a:lnTo>
                  <a:close/>
                </a:path>
                <a:path w="1809115" h="3606800">
                  <a:moveTo>
                    <a:pt x="1808843" y="190500"/>
                  </a:moveTo>
                  <a:lnTo>
                    <a:pt x="0" y="190500"/>
                  </a:lnTo>
                  <a:lnTo>
                    <a:pt x="0" y="0"/>
                  </a:lnTo>
                  <a:lnTo>
                    <a:pt x="1808843" y="0"/>
                  </a:lnTo>
                  <a:lnTo>
                    <a:pt x="1808843" y="190500"/>
                  </a:lnTo>
                  <a:close/>
                </a:path>
              </a:pathLst>
            </a:custGeom>
            <a:ln w="19050">
              <a:solidFill>
                <a:srgbClr val="FFFFFF"/>
              </a:solidFill>
            </a:ln>
          </p:spPr>
          <p:txBody>
            <a:bodyPr wrap="square" lIns="0" tIns="0" rIns="0" bIns="0" rtlCol="0"/>
            <a:lstStyle/>
            <a:p>
              <a:endParaRPr sz="2399"/>
            </a:p>
          </p:txBody>
        </p:sp>
        <p:sp>
          <p:nvSpPr>
            <p:cNvPr id="25" name="object 25"/>
            <p:cNvSpPr/>
            <p:nvPr/>
          </p:nvSpPr>
          <p:spPr>
            <a:xfrm>
              <a:off x="7429500" y="3873500"/>
              <a:ext cx="685800" cy="473075"/>
            </a:xfrm>
            <a:custGeom>
              <a:avLst/>
              <a:gdLst/>
              <a:ahLst/>
              <a:cxnLst/>
              <a:rect l="l" t="t" r="r" b="b"/>
              <a:pathLst>
                <a:path w="685800" h="473075">
                  <a:moveTo>
                    <a:pt x="0" y="380999"/>
                  </a:moveTo>
                  <a:lnTo>
                    <a:pt x="0" y="472965"/>
                  </a:lnTo>
                </a:path>
                <a:path w="685800" h="473075">
                  <a:moveTo>
                    <a:pt x="0" y="0"/>
                  </a:moveTo>
                  <a:lnTo>
                    <a:pt x="0" y="190499"/>
                  </a:lnTo>
                </a:path>
                <a:path w="685800" h="473075">
                  <a:moveTo>
                    <a:pt x="685800" y="380999"/>
                  </a:moveTo>
                  <a:lnTo>
                    <a:pt x="685800" y="472965"/>
                  </a:lnTo>
                </a:path>
                <a:path w="685800" h="473075">
                  <a:moveTo>
                    <a:pt x="685800" y="0"/>
                  </a:moveTo>
                  <a:lnTo>
                    <a:pt x="685800" y="190499"/>
                  </a:lnTo>
                </a:path>
              </a:pathLst>
            </a:custGeom>
            <a:ln w="9525">
              <a:solidFill>
                <a:srgbClr val="D9D9D9"/>
              </a:solidFill>
            </a:ln>
          </p:spPr>
          <p:txBody>
            <a:bodyPr wrap="square" lIns="0" tIns="0" rIns="0" bIns="0" rtlCol="0"/>
            <a:lstStyle/>
            <a:p>
              <a:endParaRPr sz="2399"/>
            </a:p>
          </p:txBody>
        </p:sp>
        <p:sp>
          <p:nvSpPr>
            <p:cNvPr id="26" name="object 26"/>
            <p:cNvSpPr/>
            <p:nvPr/>
          </p:nvSpPr>
          <p:spPr>
            <a:xfrm>
              <a:off x="6857999" y="4063999"/>
              <a:ext cx="1358900" cy="190500"/>
            </a:xfrm>
            <a:custGeom>
              <a:avLst/>
              <a:gdLst/>
              <a:ahLst/>
              <a:cxnLst/>
              <a:rect l="l" t="t" r="r" b="b"/>
              <a:pathLst>
                <a:path w="1358900" h="190500">
                  <a:moveTo>
                    <a:pt x="1358900" y="0"/>
                  </a:moveTo>
                  <a:lnTo>
                    <a:pt x="0" y="0"/>
                  </a:lnTo>
                  <a:lnTo>
                    <a:pt x="0" y="190499"/>
                  </a:lnTo>
                  <a:lnTo>
                    <a:pt x="1358900" y="190499"/>
                  </a:lnTo>
                  <a:lnTo>
                    <a:pt x="1358900" y="0"/>
                  </a:lnTo>
                  <a:close/>
                </a:path>
              </a:pathLst>
            </a:custGeom>
            <a:solidFill>
              <a:srgbClr val="0D3C55"/>
            </a:solidFill>
          </p:spPr>
          <p:txBody>
            <a:bodyPr wrap="square" lIns="0" tIns="0" rIns="0" bIns="0" rtlCol="0"/>
            <a:lstStyle/>
            <a:p>
              <a:endParaRPr sz="2399"/>
            </a:p>
          </p:txBody>
        </p:sp>
        <p:sp>
          <p:nvSpPr>
            <p:cNvPr id="27" name="object 27"/>
            <p:cNvSpPr/>
            <p:nvPr/>
          </p:nvSpPr>
          <p:spPr>
            <a:xfrm>
              <a:off x="7429500" y="34924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28" name="object 28"/>
            <p:cNvSpPr/>
            <p:nvPr/>
          </p:nvSpPr>
          <p:spPr>
            <a:xfrm>
              <a:off x="6845299" y="3682999"/>
              <a:ext cx="1536700" cy="190500"/>
            </a:xfrm>
            <a:custGeom>
              <a:avLst/>
              <a:gdLst/>
              <a:ahLst/>
              <a:cxnLst/>
              <a:rect l="l" t="t" r="r" b="b"/>
              <a:pathLst>
                <a:path w="1536700" h="190500">
                  <a:moveTo>
                    <a:pt x="1536700" y="0"/>
                  </a:moveTo>
                  <a:lnTo>
                    <a:pt x="0" y="0"/>
                  </a:lnTo>
                  <a:lnTo>
                    <a:pt x="0" y="190500"/>
                  </a:lnTo>
                  <a:lnTo>
                    <a:pt x="1536700" y="190500"/>
                  </a:lnTo>
                  <a:lnTo>
                    <a:pt x="1536700" y="0"/>
                  </a:lnTo>
                  <a:close/>
                </a:path>
              </a:pathLst>
            </a:custGeom>
            <a:solidFill>
              <a:srgbClr val="0D3C55"/>
            </a:solidFill>
          </p:spPr>
          <p:txBody>
            <a:bodyPr wrap="square" lIns="0" tIns="0" rIns="0" bIns="0" rtlCol="0"/>
            <a:lstStyle/>
            <a:p>
              <a:endParaRPr sz="2399"/>
            </a:p>
          </p:txBody>
        </p:sp>
        <p:sp>
          <p:nvSpPr>
            <p:cNvPr id="29" name="object 29"/>
            <p:cNvSpPr/>
            <p:nvPr/>
          </p:nvSpPr>
          <p:spPr>
            <a:xfrm>
              <a:off x="7429500" y="31114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0" name="object 30"/>
            <p:cNvSpPr/>
            <p:nvPr/>
          </p:nvSpPr>
          <p:spPr>
            <a:xfrm>
              <a:off x="6845299" y="3301999"/>
              <a:ext cx="1574800" cy="190500"/>
            </a:xfrm>
            <a:custGeom>
              <a:avLst/>
              <a:gdLst/>
              <a:ahLst/>
              <a:cxnLst/>
              <a:rect l="l" t="t" r="r" b="b"/>
              <a:pathLst>
                <a:path w="1574800" h="190500">
                  <a:moveTo>
                    <a:pt x="1574800" y="0"/>
                  </a:moveTo>
                  <a:lnTo>
                    <a:pt x="0" y="0"/>
                  </a:lnTo>
                  <a:lnTo>
                    <a:pt x="0" y="190500"/>
                  </a:lnTo>
                  <a:lnTo>
                    <a:pt x="1574800" y="190500"/>
                  </a:lnTo>
                  <a:lnTo>
                    <a:pt x="1574800" y="0"/>
                  </a:lnTo>
                  <a:close/>
                </a:path>
              </a:pathLst>
            </a:custGeom>
            <a:solidFill>
              <a:srgbClr val="0D3C55"/>
            </a:solidFill>
          </p:spPr>
          <p:txBody>
            <a:bodyPr wrap="square" lIns="0" tIns="0" rIns="0" bIns="0" rtlCol="0"/>
            <a:lstStyle/>
            <a:p>
              <a:endParaRPr sz="2399"/>
            </a:p>
          </p:txBody>
        </p:sp>
        <p:sp>
          <p:nvSpPr>
            <p:cNvPr id="31" name="object 31"/>
            <p:cNvSpPr/>
            <p:nvPr/>
          </p:nvSpPr>
          <p:spPr>
            <a:xfrm>
              <a:off x="7429500" y="27304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2" name="object 32"/>
            <p:cNvSpPr/>
            <p:nvPr/>
          </p:nvSpPr>
          <p:spPr>
            <a:xfrm>
              <a:off x="6896099" y="2920999"/>
              <a:ext cx="1524000" cy="190500"/>
            </a:xfrm>
            <a:custGeom>
              <a:avLst/>
              <a:gdLst/>
              <a:ahLst/>
              <a:cxnLst/>
              <a:rect l="l" t="t" r="r" b="b"/>
              <a:pathLst>
                <a:path w="1524000" h="190500">
                  <a:moveTo>
                    <a:pt x="1524000" y="0"/>
                  </a:moveTo>
                  <a:lnTo>
                    <a:pt x="0" y="0"/>
                  </a:lnTo>
                  <a:lnTo>
                    <a:pt x="0" y="190500"/>
                  </a:lnTo>
                  <a:lnTo>
                    <a:pt x="1524000" y="190500"/>
                  </a:lnTo>
                  <a:lnTo>
                    <a:pt x="1524000" y="0"/>
                  </a:lnTo>
                  <a:close/>
                </a:path>
              </a:pathLst>
            </a:custGeom>
            <a:solidFill>
              <a:srgbClr val="0D3C55"/>
            </a:solidFill>
          </p:spPr>
          <p:txBody>
            <a:bodyPr wrap="square" lIns="0" tIns="0" rIns="0" bIns="0" rtlCol="0"/>
            <a:lstStyle/>
            <a:p>
              <a:endParaRPr sz="2399"/>
            </a:p>
          </p:txBody>
        </p:sp>
        <p:sp>
          <p:nvSpPr>
            <p:cNvPr id="33" name="object 33"/>
            <p:cNvSpPr/>
            <p:nvPr/>
          </p:nvSpPr>
          <p:spPr>
            <a:xfrm>
              <a:off x="7429500" y="2362199"/>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4" name="object 34"/>
            <p:cNvSpPr/>
            <p:nvPr/>
          </p:nvSpPr>
          <p:spPr>
            <a:xfrm>
              <a:off x="6921499" y="2552699"/>
              <a:ext cx="1600200" cy="177800"/>
            </a:xfrm>
            <a:custGeom>
              <a:avLst/>
              <a:gdLst/>
              <a:ahLst/>
              <a:cxnLst/>
              <a:rect l="l" t="t" r="r" b="b"/>
              <a:pathLst>
                <a:path w="1600200" h="177800">
                  <a:moveTo>
                    <a:pt x="1600200" y="0"/>
                  </a:moveTo>
                  <a:lnTo>
                    <a:pt x="0" y="0"/>
                  </a:lnTo>
                  <a:lnTo>
                    <a:pt x="0" y="177800"/>
                  </a:lnTo>
                  <a:lnTo>
                    <a:pt x="1600200" y="177800"/>
                  </a:lnTo>
                  <a:lnTo>
                    <a:pt x="1600200" y="0"/>
                  </a:lnTo>
                  <a:close/>
                </a:path>
              </a:pathLst>
            </a:custGeom>
            <a:solidFill>
              <a:srgbClr val="0D3C55"/>
            </a:solidFill>
          </p:spPr>
          <p:txBody>
            <a:bodyPr wrap="square" lIns="0" tIns="0" rIns="0" bIns="0" rtlCol="0"/>
            <a:lstStyle/>
            <a:p>
              <a:endParaRPr sz="2399"/>
            </a:p>
          </p:txBody>
        </p:sp>
        <p:sp>
          <p:nvSpPr>
            <p:cNvPr id="35" name="object 35"/>
            <p:cNvSpPr/>
            <p:nvPr/>
          </p:nvSpPr>
          <p:spPr>
            <a:xfrm>
              <a:off x="7429500" y="1981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6" name="object 36"/>
            <p:cNvSpPr/>
            <p:nvPr/>
          </p:nvSpPr>
          <p:spPr>
            <a:xfrm>
              <a:off x="6946899" y="2171700"/>
              <a:ext cx="1435100" cy="190500"/>
            </a:xfrm>
            <a:custGeom>
              <a:avLst/>
              <a:gdLst/>
              <a:ahLst/>
              <a:cxnLst/>
              <a:rect l="l" t="t" r="r" b="b"/>
              <a:pathLst>
                <a:path w="1435100" h="190500">
                  <a:moveTo>
                    <a:pt x="1435100" y="0"/>
                  </a:moveTo>
                  <a:lnTo>
                    <a:pt x="0" y="0"/>
                  </a:lnTo>
                  <a:lnTo>
                    <a:pt x="0" y="190500"/>
                  </a:lnTo>
                  <a:lnTo>
                    <a:pt x="1435100" y="190500"/>
                  </a:lnTo>
                  <a:lnTo>
                    <a:pt x="1435100" y="0"/>
                  </a:lnTo>
                  <a:close/>
                </a:path>
              </a:pathLst>
            </a:custGeom>
            <a:solidFill>
              <a:srgbClr val="0D3C55"/>
            </a:solidFill>
          </p:spPr>
          <p:txBody>
            <a:bodyPr wrap="square" lIns="0" tIns="0" rIns="0" bIns="0" rtlCol="0"/>
            <a:lstStyle/>
            <a:p>
              <a:endParaRPr sz="2399"/>
            </a:p>
          </p:txBody>
        </p:sp>
        <p:sp>
          <p:nvSpPr>
            <p:cNvPr id="37" name="object 37"/>
            <p:cNvSpPr/>
            <p:nvPr/>
          </p:nvSpPr>
          <p:spPr>
            <a:xfrm>
              <a:off x="7429500" y="1600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38" name="object 38"/>
            <p:cNvSpPr/>
            <p:nvPr/>
          </p:nvSpPr>
          <p:spPr>
            <a:xfrm>
              <a:off x="7023099" y="1790700"/>
              <a:ext cx="1498600" cy="190500"/>
            </a:xfrm>
            <a:custGeom>
              <a:avLst/>
              <a:gdLst/>
              <a:ahLst/>
              <a:cxnLst/>
              <a:rect l="l" t="t" r="r" b="b"/>
              <a:pathLst>
                <a:path w="1498600" h="190500">
                  <a:moveTo>
                    <a:pt x="1498600" y="0"/>
                  </a:moveTo>
                  <a:lnTo>
                    <a:pt x="0" y="0"/>
                  </a:lnTo>
                  <a:lnTo>
                    <a:pt x="0" y="190500"/>
                  </a:lnTo>
                  <a:lnTo>
                    <a:pt x="1498600" y="190500"/>
                  </a:lnTo>
                  <a:lnTo>
                    <a:pt x="1498600" y="0"/>
                  </a:lnTo>
                  <a:close/>
                </a:path>
              </a:pathLst>
            </a:custGeom>
            <a:solidFill>
              <a:srgbClr val="0D3C55"/>
            </a:solidFill>
          </p:spPr>
          <p:txBody>
            <a:bodyPr wrap="square" lIns="0" tIns="0" rIns="0" bIns="0" rtlCol="0"/>
            <a:lstStyle/>
            <a:p>
              <a:endParaRPr sz="2399"/>
            </a:p>
          </p:txBody>
        </p:sp>
        <p:sp>
          <p:nvSpPr>
            <p:cNvPr id="39" name="object 39"/>
            <p:cNvSpPr/>
            <p:nvPr/>
          </p:nvSpPr>
          <p:spPr>
            <a:xfrm>
              <a:off x="7429500" y="1219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40" name="object 40"/>
            <p:cNvSpPr/>
            <p:nvPr/>
          </p:nvSpPr>
          <p:spPr>
            <a:xfrm>
              <a:off x="7073899" y="1409700"/>
              <a:ext cx="1371600" cy="190500"/>
            </a:xfrm>
            <a:custGeom>
              <a:avLst/>
              <a:gdLst/>
              <a:ahLst/>
              <a:cxnLst/>
              <a:rect l="l" t="t" r="r" b="b"/>
              <a:pathLst>
                <a:path w="1371600" h="190500">
                  <a:moveTo>
                    <a:pt x="1371600" y="0"/>
                  </a:moveTo>
                  <a:lnTo>
                    <a:pt x="0" y="0"/>
                  </a:lnTo>
                  <a:lnTo>
                    <a:pt x="0" y="190500"/>
                  </a:lnTo>
                  <a:lnTo>
                    <a:pt x="1371600" y="190500"/>
                  </a:lnTo>
                  <a:lnTo>
                    <a:pt x="1371600" y="0"/>
                  </a:lnTo>
                  <a:close/>
                </a:path>
              </a:pathLst>
            </a:custGeom>
            <a:solidFill>
              <a:srgbClr val="0D3C55"/>
            </a:solidFill>
          </p:spPr>
          <p:txBody>
            <a:bodyPr wrap="square" lIns="0" tIns="0" rIns="0" bIns="0" rtlCol="0"/>
            <a:lstStyle/>
            <a:p>
              <a:endParaRPr sz="2399"/>
            </a:p>
          </p:txBody>
        </p:sp>
        <p:sp>
          <p:nvSpPr>
            <p:cNvPr id="41" name="object 41"/>
            <p:cNvSpPr/>
            <p:nvPr/>
          </p:nvSpPr>
          <p:spPr>
            <a:xfrm>
              <a:off x="7429500" y="838200"/>
              <a:ext cx="685800" cy="190500"/>
            </a:xfrm>
            <a:custGeom>
              <a:avLst/>
              <a:gdLst/>
              <a:ahLst/>
              <a:cxnLst/>
              <a:rect l="l" t="t" r="r" b="b"/>
              <a:pathLst>
                <a:path w="685800" h="190500">
                  <a:moveTo>
                    <a:pt x="0" y="0"/>
                  </a:moveTo>
                  <a:lnTo>
                    <a:pt x="0" y="190500"/>
                  </a:lnTo>
                </a:path>
                <a:path w="685800" h="190500">
                  <a:moveTo>
                    <a:pt x="685800" y="0"/>
                  </a:moveTo>
                  <a:lnTo>
                    <a:pt x="685800" y="190500"/>
                  </a:lnTo>
                </a:path>
              </a:pathLst>
            </a:custGeom>
            <a:ln w="9525">
              <a:solidFill>
                <a:srgbClr val="D9D9D9"/>
              </a:solidFill>
            </a:ln>
          </p:spPr>
          <p:txBody>
            <a:bodyPr wrap="square" lIns="0" tIns="0" rIns="0" bIns="0" rtlCol="0"/>
            <a:lstStyle/>
            <a:p>
              <a:endParaRPr sz="2399"/>
            </a:p>
          </p:txBody>
        </p:sp>
        <p:sp>
          <p:nvSpPr>
            <p:cNvPr id="42" name="object 42"/>
            <p:cNvSpPr/>
            <p:nvPr/>
          </p:nvSpPr>
          <p:spPr>
            <a:xfrm>
              <a:off x="7061199" y="1028700"/>
              <a:ext cx="1422400" cy="190500"/>
            </a:xfrm>
            <a:custGeom>
              <a:avLst/>
              <a:gdLst/>
              <a:ahLst/>
              <a:cxnLst/>
              <a:rect l="l" t="t" r="r" b="b"/>
              <a:pathLst>
                <a:path w="1422400" h="190500">
                  <a:moveTo>
                    <a:pt x="1422400" y="0"/>
                  </a:moveTo>
                  <a:lnTo>
                    <a:pt x="0" y="0"/>
                  </a:lnTo>
                  <a:lnTo>
                    <a:pt x="0" y="190500"/>
                  </a:lnTo>
                  <a:lnTo>
                    <a:pt x="1422400" y="190500"/>
                  </a:lnTo>
                  <a:lnTo>
                    <a:pt x="1422400" y="0"/>
                  </a:lnTo>
                  <a:close/>
                </a:path>
              </a:pathLst>
            </a:custGeom>
            <a:solidFill>
              <a:srgbClr val="0D3C55"/>
            </a:solidFill>
          </p:spPr>
          <p:txBody>
            <a:bodyPr wrap="square" lIns="0" tIns="0" rIns="0" bIns="0" rtlCol="0"/>
            <a:lstStyle/>
            <a:p>
              <a:endParaRPr sz="2399"/>
            </a:p>
          </p:txBody>
        </p:sp>
        <p:sp>
          <p:nvSpPr>
            <p:cNvPr id="43" name="object 43"/>
            <p:cNvSpPr/>
            <p:nvPr/>
          </p:nvSpPr>
          <p:spPr>
            <a:xfrm>
              <a:off x="7429500" y="557466"/>
              <a:ext cx="685800" cy="90805"/>
            </a:xfrm>
            <a:custGeom>
              <a:avLst/>
              <a:gdLst/>
              <a:ahLst/>
              <a:cxnLst/>
              <a:rect l="l" t="t" r="r" b="b"/>
              <a:pathLst>
                <a:path w="685800" h="90804">
                  <a:moveTo>
                    <a:pt x="0" y="0"/>
                  </a:moveTo>
                  <a:lnTo>
                    <a:pt x="0" y="90233"/>
                  </a:lnTo>
                </a:path>
                <a:path w="685800" h="90804">
                  <a:moveTo>
                    <a:pt x="685800" y="0"/>
                  </a:moveTo>
                  <a:lnTo>
                    <a:pt x="685800" y="90233"/>
                  </a:lnTo>
                </a:path>
              </a:pathLst>
            </a:custGeom>
            <a:ln w="9525">
              <a:solidFill>
                <a:srgbClr val="D9D9D9"/>
              </a:solidFill>
            </a:ln>
          </p:spPr>
          <p:txBody>
            <a:bodyPr wrap="square" lIns="0" tIns="0" rIns="0" bIns="0" rtlCol="0"/>
            <a:lstStyle/>
            <a:p>
              <a:endParaRPr sz="2399"/>
            </a:p>
          </p:txBody>
        </p:sp>
        <p:sp>
          <p:nvSpPr>
            <p:cNvPr id="44" name="object 44"/>
            <p:cNvSpPr/>
            <p:nvPr/>
          </p:nvSpPr>
          <p:spPr>
            <a:xfrm>
              <a:off x="7213599" y="647700"/>
              <a:ext cx="1270000" cy="190500"/>
            </a:xfrm>
            <a:custGeom>
              <a:avLst/>
              <a:gdLst/>
              <a:ahLst/>
              <a:cxnLst/>
              <a:rect l="l" t="t" r="r" b="b"/>
              <a:pathLst>
                <a:path w="1270000" h="190500">
                  <a:moveTo>
                    <a:pt x="1270000" y="0"/>
                  </a:moveTo>
                  <a:lnTo>
                    <a:pt x="0" y="0"/>
                  </a:lnTo>
                  <a:lnTo>
                    <a:pt x="0" y="190500"/>
                  </a:lnTo>
                  <a:lnTo>
                    <a:pt x="1270000" y="190500"/>
                  </a:lnTo>
                  <a:lnTo>
                    <a:pt x="1270000" y="0"/>
                  </a:lnTo>
                  <a:close/>
                </a:path>
              </a:pathLst>
            </a:custGeom>
            <a:solidFill>
              <a:srgbClr val="0D3C55"/>
            </a:solidFill>
          </p:spPr>
          <p:txBody>
            <a:bodyPr wrap="square" lIns="0" tIns="0" rIns="0" bIns="0" rtlCol="0"/>
            <a:lstStyle/>
            <a:p>
              <a:endParaRPr sz="2399"/>
            </a:p>
          </p:txBody>
        </p:sp>
        <p:sp>
          <p:nvSpPr>
            <p:cNvPr id="45" name="object 45"/>
            <p:cNvSpPr/>
            <p:nvPr/>
          </p:nvSpPr>
          <p:spPr>
            <a:xfrm>
              <a:off x="6845299" y="647700"/>
              <a:ext cx="1676400" cy="3606800"/>
            </a:xfrm>
            <a:custGeom>
              <a:avLst/>
              <a:gdLst/>
              <a:ahLst/>
              <a:cxnLst/>
              <a:rect l="l" t="t" r="r" b="b"/>
              <a:pathLst>
                <a:path w="1676400" h="3606800">
                  <a:moveTo>
                    <a:pt x="1371600" y="3606800"/>
                  </a:moveTo>
                  <a:lnTo>
                    <a:pt x="12700" y="3606800"/>
                  </a:lnTo>
                  <a:lnTo>
                    <a:pt x="12700" y="3416300"/>
                  </a:lnTo>
                  <a:lnTo>
                    <a:pt x="1371600" y="3416300"/>
                  </a:lnTo>
                  <a:lnTo>
                    <a:pt x="1371600" y="3606800"/>
                  </a:lnTo>
                  <a:close/>
                </a:path>
                <a:path w="1676400" h="3606800">
                  <a:moveTo>
                    <a:pt x="1536700" y="3225800"/>
                  </a:moveTo>
                  <a:lnTo>
                    <a:pt x="0" y="3225800"/>
                  </a:lnTo>
                  <a:lnTo>
                    <a:pt x="0" y="3035300"/>
                  </a:lnTo>
                  <a:lnTo>
                    <a:pt x="1536700" y="3035300"/>
                  </a:lnTo>
                  <a:lnTo>
                    <a:pt x="1536700" y="3225800"/>
                  </a:lnTo>
                  <a:close/>
                </a:path>
                <a:path w="1676400" h="3606800">
                  <a:moveTo>
                    <a:pt x="1574800" y="2844800"/>
                  </a:moveTo>
                  <a:lnTo>
                    <a:pt x="0" y="2844800"/>
                  </a:lnTo>
                  <a:lnTo>
                    <a:pt x="0" y="2654300"/>
                  </a:lnTo>
                  <a:lnTo>
                    <a:pt x="1574800" y="2654300"/>
                  </a:lnTo>
                  <a:lnTo>
                    <a:pt x="1574800" y="2844800"/>
                  </a:lnTo>
                  <a:close/>
                </a:path>
                <a:path w="1676400" h="3606800">
                  <a:moveTo>
                    <a:pt x="1574800" y="2463800"/>
                  </a:moveTo>
                  <a:lnTo>
                    <a:pt x="50800" y="2463800"/>
                  </a:lnTo>
                  <a:lnTo>
                    <a:pt x="50800" y="2273300"/>
                  </a:lnTo>
                  <a:lnTo>
                    <a:pt x="1574800" y="2273300"/>
                  </a:lnTo>
                  <a:lnTo>
                    <a:pt x="1574800" y="2463800"/>
                  </a:lnTo>
                  <a:close/>
                </a:path>
                <a:path w="1676400" h="3606800">
                  <a:moveTo>
                    <a:pt x="1676400" y="2082800"/>
                  </a:moveTo>
                  <a:lnTo>
                    <a:pt x="76200" y="2082800"/>
                  </a:lnTo>
                  <a:lnTo>
                    <a:pt x="76200" y="1905000"/>
                  </a:lnTo>
                  <a:lnTo>
                    <a:pt x="1676400" y="1905000"/>
                  </a:lnTo>
                  <a:lnTo>
                    <a:pt x="1676400" y="2082800"/>
                  </a:lnTo>
                  <a:close/>
                </a:path>
                <a:path w="1676400" h="3606800">
                  <a:moveTo>
                    <a:pt x="1536700" y="1714500"/>
                  </a:moveTo>
                  <a:lnTo>
                    <a:pt x="101600" y="1714500"/>
                  </a:lnTo>
                  <a:lnTo>
                    <a:pt x="101600" y="1524000"/>
                  </a:lnTo>
                  <a:lnTo>
                    <a:pt x="1536700" y="1524000"/>
                  </a:lnTo>
                  <a:lnTo>
                    <a:pt x="1536700" y="1714500"/>
                  </a:lnTo>
                  <a:close/>
                </a:path>
                <a:path w="1676400" h="3606800">
                  <a:moveTo>
                    <a:pt x="1676400" y="1333500"/>
                  </a:moveTo>
                  <a:lnTo>
                    <a:pt x="177800" y="1333500"/>
                  </a:lnTo>
                  <a:lnTo>
                    <a:pt x="177800" y="1143000"/>
                  </a:lnTo>
                  <a:lnTo>
                    <a:pt x="1676400" y="1143000"/>
                  </a:lnTo>
                  <a:lnTo>
                    <a:pt x="1676400" y="1333500"/>
                  </a:lnTo>
                  <a:close/>
                </a:path>
                <a:path w="1676400" h="3606800">
                  <a:moveTo>
                    <a:pt x="1600200" y="952500"/>
                  </a:moveTo>
                  <a:lnTo>
                    <a:pt x="228600" y="952500"/>
                  </a:lnTo>
                  <a:lnTo>
                    <a:pt x="228600" y="762000"/>
                  </a:lnTo>
                  <a:lnTo>
                    <a:pt x="1600200" y="762000"/>
                  </a:lnTo>
                  <a:lnTo>
                    <a:pt x="1600200" y="952500"/>
                  </a:lnTo>
                  <a:close/>
                </a:path>
                <a:path w="1676400" h="3606800">
                  <a:moveTo>
                    <a:pt x="1638300" y="571500"/>
                  </a:moveTo>
                  <a:lnTo>
                    <a:pt x="215900" y="571500"/>
                  </a:lnTo>
                  <a:lnTo>
                    <a:pt x="215900" y="381000"/>
                  </a:lnTo>
                  <a:lnTo>
                    <a:pt x="1638300" y="381000"/>
                  </a:lnTo>
                  <a:lnTo>
                    <a:pt x="1638300" y="571500"/>
                  </a:lnTo>
                  <a:close/>
                </a:path>
                <a:path w="1676400" h="3606800">
                  <a:moveTo>
                    <a:pt x="1638300" y="190500"/>
                  </a:moveTo>
                  <a:lnTo>
                    <a:pt x="368300" y="190500"/>
                  </a:lnTo>
                  <a:lnTo>
                    <a:pt x="368300" y="0"/>
                  </a:lnTo>
                  <a:lnTo>
                    <a:pt x="1638300" y="0"/>
                  </a:lnTo>
                  <a:lnTo>
                    <a:pt x="1638300" y="190500"/>
                  </a:lnTo>
                  <a:close/>
                </a:path>
              </a:pathLst>
            </a:custGeom>
            <a:ln w="19050">
              <a:solidFill>
                <a:srgbClr val="FFFFFF"/>
              </a:solidFill>
            </a:ln>
          </p:spPr>
          <p:txBody>
            <a:bodyPr wrap="square" lIns="0" tIns="0" rIns="0" bIns="0" rtlCol="0"/>
            <a:lstStyle/>
            <a:p>
              <a:endParaRPr sz="2399"/>
            </a:p>
          </p:txBody>
        </p:sp>
        <p:sp>
          <p:nvSpPr>
            <p:cNvPr id="46" name="object 46"/>
            <p:cNvSpPr/>
            <p:nvPr/>
          </p:nvSpPr>
          <p:spPr>
            <a:xfrm>
              <a:off x="8788499" y="557466"/>
              <a:ext cx="0" cy="3789045"/>
            </a:xfrm>
            <a:custGeom>
              <a:avLst/>
              <a:gdLst/>
              <a:ahLst/>
              <a:cxnLst/>
              <a:rect l="l" t="t" r="r" b="b"/>
              <a:pathLst>
                <a:path h="3789045">
                  <a:moveTo>
                    <a:pt x="0" y="0"/>
                  </a:moveTo>
                  <a:lnTo>
                    <a:pt x="0" y="3788999"/>
                  </a:lnTo>
                </a:path>
              </a:pathLst>
            </a:custGeom>
            <a:ln w="9525">
              <a:solidFill>
                <a:srgbClr val="D9D9D9"/>
              </a:solidFill>
            </a:ln>
          </p:spPr>
          <p:txBody>
            <a:bodyPr wrap="square" lIns="0" tIns="0" rIns="0" bIns="0" rtlCol="0"/>
            <a:lstStyle/>
            <a:p>
              <a:endParaRPr sz="2399"/>
            </a:p>
          </p:txBody>
        </p:sp>
        <p:sp>
          <p:nvSpPr>
            <p:cNvPr id="47" name="object 47"/>
            <p:cNvSpPr/>
            <p:nvPr/>
          </p:nvSpPr>
          <p:spPr>
            <a:xfrm>
              <a:off x="8216900" y="647699"/>
              <a:ext cx="571500" cy="3606800"/>
            </a:xfrm>
            <a:custGeom>
              <a:avLst/>
              <a:gdLst/>
              <a:ahLst/>
              <a:cxnLst/>
              <a:rect l="l" t="t" r="r" b="b"/>
              <a:pathLst>
                <a:path w="571500" h="3606800">
                  <a:moveTo>
                    <a:pt x="571500" y="3416300"/>
                  </a:moveTo>
                  <a:lnTo>
                    <a:pt x="0" y="3416300"/>
                  </a:lnTo>
                  <a:lnTo>
                    <a:pt x="0" y="3606800"/>
                  </a:lnTo>
                  <a:lnTo>
                    <a:pt x="571500" y="3606800"/>
                  </a:lnTo>
                  <a:lnTo>
                    <a:pt x="571500" y="3416300"/>
                  </a:lnTo>
                  <a:close/>
                </a:path>
                <a:path w="571500" h="3606800">
                  <a:moveTo>
                    <a:pt x="571500" y="3035300"/>
                  </a:moveTo>
                  <a:lnTo>
                    <a:pt x="165100" y="3035300"/>
                  </a:lnTo>
                  <a:lnTo>
                    <a:pt x="165100" y="3225800"/>
                  </a:lnTo>
                  <a:lnTo>
                    <a:pt x="571500" y="3225800"/>
                  </a:lnTo>
                  <a:lnTo>
                    <a:pt x="571500" y="3035300"/>
                  </a:lnTo>
                  <a:close/>
                </a:path>
                <a:path w="571500" h="3606800">
                  <a:moveTo>
                    <a:pt x="571500" y="2654300"/>
                  </a:moveTo>
                  <a:lnTo>
                    <a:pt x="203200" y="2654300"/>
                  </a:lnTo>
                  <a:lnTo>
                    <a:pt x="203200" y="2844800"/>
                  </a:lnTo>
                  <a:lnTo>
                    <a:pt x="571500" y="2844800"/>
                  </a:lnTo>
                  <a:lnTo>
                    <a:pt x="571500" y="2654300"/>
                  </a:lnTo>
                  <a:close/>
                </a:path>
                <a:path w="571500" h="3606800">
                  <a:moveTo>
                    <a:pt x="571500" y="2273300"/>
                  </a:moveTo>
                  <a:lnTo>
                    <a:pt x="203200" y="2273300"/>
                  </a:lnTo>
                  <a:lnTo>
                    <a:pt x="203200" y="2463800"/>
                  </a:lnTo>
                  <a:lnTo>
                    <a:pt x="571500" y="2463800"/>
                  </a:lnTo>
                  <a:lnTo>
                    <a:pt x="571500" y="2273300"/>
                  </a:lnTo>
                  <a:close/>
                </a:path>
                <a:path w="571500" h="3606800">
                  <a:moveTo>
                    <a:pt x="571500" y="1905000"/>
                  </a:moveTo>
                  <a:lnTo>
                    <a:pt x="304800" y="1905000"/>
                  </a:lnTo>
                  <a:lnTo>
                    <a:pt x="304800" y="2082800"/>
                  </a:lnTo>
                  <a:lnTo>
                    <a:pt x="571500" y="2082800"/>
                  </a:lnTo>
                  <a:lnTo>
                    <a:pt x="571500" y="1905000"/>
                  </a:lnTo>
                  <a:close/>
                </a:path>
                <a:path w="571500" h="3606800">
                  <a:moveTo>
                    <a:pt x="571500" y="1524000"/>
                  </a:moveTo>
                  <a:lnTo>
                    <a:pt x="165100" y="1524000"/>
                  </a:lnTo>
                  <a:lnTo>
                    <a:pt x="165100" y="1714500"/>
                  </a:lnTo>
                  <a:lnTo>
                    <a:pt x="571500" y="1714500"/>
                  </a:lnTo>
                  <a:lnTo>
                    <a:pt x="571500" y="1524000"/>
                  </a:lnTo>
                  <a:close/>
                </a:path>
                <a:path w="571500" h="3606800">
                  <a:moveTo>
                    <a:pt x="571500" y="1143000"/>
                  </a:moveTo>
                  <a:lnTo>
                    <a:pt x="304800" y="1143000"/>
                  </a:lnTo>
                  <a:lnTo>
                    <a:pt x="304800" y="1333500"/>
                  </a:lnTo>
                  <a:lnTo>
                    <a:pt x="571500" y="1333500"/>
                  </a:lnTo>
                  <a:lnTo>
                    <a:pt x="571500" y="1143000"/>
                  </a:lnTo>
                  <a:close/>
                </a:path>
                <a:path w="571500" h="3606800">
                  <a:moveTo>
                    <a:pt x="571500" y="762000"/>
                  </a:moveTo>
                  <a:lnTo>
                    <a:pt x="228600" y="762000"/>
                  </a:lnTo>
                  <a:lnTo>
                    <a:pt x="228600" y="952500"/>
                  </a:lnTo>
                  <a:lnTo>
                    <a:pt x="571500" y="952500"/>
                  </a:lnTo>
                  <a:lnTo>
                    <a:pt x="571500" y="762000"/>
                  </a:lnTo>
                  <a:close/>
                </a:path>
                <a:path w="571500" h="3606800">
                  <a:moveTo>
                    <a:pt x="571500" y="381000"/>
                  </a:moveTo>
                  <a:lnTo>
                    <a:pt x="266700" y="381000"/>
                  </a:lnTo>
                  <a:lnTo>
                    <a:pt x="266700" y="571500"/>
                  </a:lnTo>
                  <a:lnTo>
                    <a:pt x="571500" y="571500"/>
                  </a:lnTo>
                  <a:lnTo>
                    <a:pt x="571500" y="381000"/>
                  </a:lnTo>
                  <a:close/>
                </a:path>
                <a:path w="571500" h="3606800">
                  <a:moveTo>
                    <a:pt x="571500" y="0"/>
                  </a:moveTo>
                  <a:lnTo>
                    <a:pt x="266700" y="0"/>
                  </a:lnTo>
                  <a:lnTo>
                    <a:pt x="266700" y="190500"/>
                  </a:lnTo>
                  <a:lnTo>
                    <a:pt x="571500" y="190500"/>
                  </a:lnTo>
                  <a:lnTo>
                    <a:pt x="571500" y="0"/>
                  </a:lnTo>
                  <a:close/>
                </a:path>
              </a:pathLst>
            </a:custGeom>
            <a:solidFill>
              <a:srgbClr val="EBC844"/>
            </a:solidFill>
          </p:spPr>
          <p:txBody>
            <a:bodyPr wrap="square" lIns="0" tIns="0" rIns="0" bIns="0" rtlCol="0"/>
            <a:lstStyle/>
            <a:p>
              <a:endParaRPr sz="2399"/>
            </a:p>
          </p:txBody>
        </p:sp>
        <p:sp>
          <p:nvSpPr>
            <p:cNvPr id="48" name="object 48"/>
            <p:cNvSpPr/>
            <p:nvPr/>
          </p:nvSpPr>
          <p:spPr>
            <a:xfrm>
              <a:off x="8216900" y="647700"/>
              <a:ext cx="571500" cy="3606800"/>
            </a:xfrm>
            <a:custGeom>
              <a:avLst/>
              <a:gdLst/>
              <a:ahLst/>
              <a:cxnLst/>
              <a:rect l="l" t="t" r="r" b="b"/>
              <a:pathLst>
                <a:path w="571500" h="3606800">
                  <a:moveTo>
                    <a:pt x="571500" y="3606800"/>
                  </a:moveTo>
                  <a:lnTo>
                    <a:pt x="0" y="3606800"/>
                  </a:lnTo>
                  <a:lnTo>
                    <a:pt x="0" y="3416300"/>
                  </a:lnTo>
                  <a:lnTo>
                    <a:pt x="571500" y="3416300"/>
                  </a:lnTo>
                  <a:lnTo>
                    <a:pt x="571500" y="3606800"/>
                  </a:lnTo>
                  <a:close/>
                </a:path>
                <a:path w="571500" h="3606800">
                  <a:moveTo>
                    <a:pt x="571500" y="3225800"/>
                  </a:moveTo>
                  <a:lnTo>
                    <a:pt x="165100" y="3225800"/>
                  </a:lnTo>
                  <a:lnTo>
                    <a:pt x="165100" y="3035300"/>
                  </a:lnTo>
                  <a:lnTo>
                    <a:pt x="571500" y="3035300"/>
                  </a:lnTo>
                  <a:lnTo>
                    <a:pt x="571500" y="3225800"/>
                  </a:lnTo>
                  <a:close/>
                </a:path>
                <a:path w="571500" h="3606800">
                  <a:moveTo>
                    <a:pt x="571500" y="2844800"/>
                  </a:moveTo>
                  <a:lnTo>
                    <a:pt x="203200" y="2844800"/>
                  </a:lnTo>
                  <a:lnTo>
                    <a:pt x="203200" y="2654300"/>
                  </a:lnTo>
                  <a:lnTo>
                    <a:pt x="571500" y="2654300"/>
                  </a:lnTo>
                  <a:lnTo>
                    <a:pt x="571500" y="2844800"/>
                  </a:lnTo>
                  <a:close/>
                </a:path>
                <a:path w="571500" h="3606800">
                  <a:moveTo>
                    <a:pt x="571500" y="2463800"/>
                  </a:moveTo>
                  <a:lnTo>
                    <a:pt x="203200" y="2463800"/>
                  </a:lnTo>
                  <a:lnTo>
                    <a:pt x="203200" y="2273300"/>
                  </a:lnTo>
                  <a:lnTo>
                    <a:pt x="571500" y="2273300"/>
                  </a:lnTo>
                  <a:lnTo>
                    <a:pt x="571500" y="2463800"/>
                  </a:lnTo>
                  <a:close/>
                </a:path>
                <a:path w="571500" h="3606800">
                  <a:moveTo>
                    <a:pt x="571500" y="2082800"/>
                  </a:moveTo>
                  <a:lnTo>
                    <a:pt x="304800" y="2082800"/>
                  </a:lnTo>
                  <a:lnTo>
                    <a:pt x="304800" y="1905000"/>
                  </a:lnTo>
                  <a:lnTo>
                    <a:pt x="571500" y="1905000"/>
                  </a:lnTo>
                  <a:lnTo>
                    <a:pt x="571500" y="2082800"/>
                  </a:lnTo>
                  <a:close/>
                </a:path>
                <a:path w="571500" h="3606800">
                  <a:moveTo>
                    <a:pt x="571500" y="1714500"/>
                  </a:moveTo>
                  <a:lnTo>
                    <a:pt x="165100" y="1714500"/>
                  </a:lnTo>
                  <a:lnTo>
                    <a:pt x="165100" y="1524000"/>
                  </a:lnTo>
                  <a:lnTo>
                    <a:pt x="571500" y="1524000"/>
                  </a:lnTo>
                  <a:lnTo>
                    <a:pt x="571500" y="1714500"/>
                  </a:lnTo>
                  <a:close/>
                </a:path>
                <a:path w="571500" h="3606800">
                  <a:moveTo>
                    <a:pt x="571500" y="1333500"/>
                  </a:moveTo>
                  <a:lnTo>
                    <a:pt x="304800" y="1333500"/>
                  </a:lnTo>
                  <a:lnTo>
                    <a:pt x="304800" y="1143000"/>
                  </a:lnTo>
                  <a:lnTo>
                    <a:pt x="571500" y="1143000"/>
                  </a:lnTo>
                  <a:lnTo>
                    <a:pt x="571500" y="1333500"/>
                  </a:lnTo>
                  <a:close/>
                </a:path>
                <a:path w="571500" h="3606800">
                  <a:moveTo>
                    <a:pt x="571500" y="952500"/>
                  </a:moveTo>
                  <a:lnTo>
                    <a:pt x="228600" y="952500"/>
                  </a:lnTo>
                  <a:lnTo>
                    <a:pt x="228600" y="762000"/>
                  </a:lnTo>
                  <a:lnTo>
                    <a:pt x="571500" y="762000"/>
                  </a:lnTo>
                  <a:lnTo>
                    <a:pt x="571500" y="952500"/>
                  </a:lnTo>
                  <a:close/>
                </a:path>
                <a:path w="571500" h="3606800">
                  <a:moveTo>
                    <a:pt x="571500" y="571500"/>
                  </a:moveTo>
                  <a:lnTo>
                    <a:pt x="266700" y="571500"/>
                  </a:lnTo>
                  <a:lnTo>
                    <a:pt x="266700" y="381000"/>
                  </a:lnTo>
                  <a:lnTo>
                    <a:pt x="571500" y="381000"/>
                  </a:lnTo>
                  <a:lnTo>
                    <a:pt x="571500" y="571500"/>
                  </a:lnTo>
                  <a:close/>
                </a:path>
                <a:path w="571500" h="3606800">
                  <a:moveTo>
                    <a:pt x="571500" y="190500"/>
                  </a:moveTo>
                  <a:lnTo>
                    <a:pt x="266700" y="190500"/>
                  </a:lnTo>
                  <a:lnTo>
                    <a:pt x="266700" y="0"/>
                  </a:lnTo>
                  <a:lnTo>
                    <a:pt x="571500" y="0"/>
                  </a:lnTo>
                  <a:lnTo>
                    <a:pt x="571500" y="190500"/>
                  </a:lnTo>
                  <a:close/>
                </a:path>
              </a:pathLst>
            </a:custGeom>
            <a:ln w="19050">
              <a:solidFill>
                <a:srgbClr val="FFFFFF"/>
              </a:solidFill>
            </a:ln>
          </p:spPr>
          <p:txBody>
            <a:bodyPr wrap="square" lIns="0" tIns="0" rIns="0" bIns="0" rtlCol="0"/>
            <a:lstStyle/>
            <a:p>
              <a:endParaRPr sz="2399"/>
            </a:p>
          </p:txBody>
        </p:sp>
        <p:sp>
          <p:nvSpPr>
            <p:cNvPr id="49" name="object 49"/>
            <p:cNvSpPr/>
            <p:nvPr/>
          </p:nvSpPr>
          <p:spPr>
            <a:xfrm>
              <a:off x="5404757" y="557465"/>
              <a:ext cx="0" cy="3789045"/>
            </a:xfrm>
            <a:custGeom>
              <a:avLst/>
              <a:gdLst/>
              <a:ahLst/>
              <a:cxnLst/>
              <a:rect l="l" t="t" r="r" b="b"/>
              <a:pathLst>
                <a:path h="3789045">
                  <a:moveTo>
                    <a:pt x="0" y="3788999"/>
                  </a:moveTo>
                  <a:lnTo>
                    <a:pt x="1" y="0"/>
                  </a:lnTo>
                </a:path>
              </a:pathLst>
            </a:custGeom>
            <a:ln w="9525">
              <a:solidFill>
                <a:srgbClr val="D9D9D9"/>
              </a:solidFill>
            </a:ln>
          </p:spPr>
          <p:txBody>
            <a:bodyPr wrap="square" lIns="0" tIns="0" rIns="0" bIns="0" rtlCol="0"/>
            <a:lstStyle/>
            <a:p>
              <a:endParaRPr sz="2399"/>
            </a:p>
          </p:txBody>
        </p:sp>
        <p:sp>
          <p:nvSpPr>
            <p:cNvPr id="50" name="object 50"/>
            <p:cNvSpPr/>
            <p:nvPr/>
          </p:nvSpPr>
          <p:spPr>
            <a:xfrm>
              <a:off x="5342273" y="557466"/>
              <a:ext cx="62865" cy="3789045"/>
            </a:xfrm>
            <a:custGeom>
              <a:avLst/>
              <a:gdLst/>
              <a:ahLst/>
              <a:cxnLst/>
              <a:rect l="l" t="t" r="r" b="b"/>
              <a:pathLst>
                <a:path w="62864" h="3789045">
                  <a:moveTo>
                    <a:pt x="0" y="3788999"/>
                  </a:moveTo>
                  <a:lnTo>
                    <a:pt x="62484" y="3788999"/>
                  </a:lnTo>
                </a:path>
                <a:path w="62864" h="3789045">
                  <a:moveTo>
                    <a:pt x="0" y="3404934"/>
                  </a:moveTo>
                  <a:lnTo>
                    <a:pt x="62484" y="3404934"/>
                  </a:lnTo>
                </a:path>
                <a:path w="62864" h="3789045">
                  <a:moveTo>
                    <a:pt x="0" y="3036634"/>
                  </a:moveTo>
                  <a:lnTo>
                    <a:pt x="62484" y="3036634"/>
                  </a:lnTo>
                </a:path>
                <a:path w="62864" h="3789045">
                  <a:moveTo>
                    <a:pt x="0" y="2655634"/>
                  </a:moveTo>
                  <a:lnTo>
                    <a:pt x="62484" y="2655634"/>
                  </a:lnTo>
                </a:path>
                <a:path w="62864" h="3789045">
                  <a:moveTo>
                    <a:pt x="0" y="2274634"/>
                  </a:moveTo>
                  <a:lnTo>
                    <a:pt x="62484" y="2274634"/>
                  </a:lnTo>
                </a:path>
                <a:path w="62864" h="3789045">
                  <a:moveTo>
                    <a:pt x="0" y="1893634"/>
                  </a:moveTo>
                  <a:lnTo>
                    <a:pt x="62484" y="1893634"/>
                  </a:lnTo>
                </a:path>
                <a:path w="62864" h="3789045">
                  <a:moveTo>
                    <a:pt x="0" y="1512634"/>
                  </a:moveTo>
                  <a:lnTo>
                    <a:pt x="62484" y="1512634"/>
                  </a:lnTo>
                </a:path>
                <a:path w="62864" h="3789045">
                  <a:moveTo>
                    <a:pt x="0" y="1131634"/>
                  </a:moveTo>
                  <a:lnTo>
                    <a:pt x="62484" y="1131634"/>
                  </a:lnTo>
                </a:path>
                <a:path w="62864" h="3789045">
                  <a:moveTo>
                    <a:pt x="0" y="763334"/>
                  </a:moveTo>
                  <a:lnTo>
                    <a:pt x="62484" y="763334"/>
                  </a:lnTo>
                </a:path>
                <a:path w="62864" h="3789045">
                  <a:moveTo>
                    <a:pt x="0" y="382334"/>
                  </a:moveTo>
                  <a:lnTo>
                    <a:pt x="62484" y="382334"/>
                  </a:lnTo>
                </a:path>
                <a:path w="62864" h="3789045">
                  <a:moveTo>
                    <a:pt x="0" y="0"/>
                  </a:moveTo>
                  <a:lnTo>
                    <a:pt x="62484" y="0"/>
                  </a:lnTo>
                </a:path>
              </a:pathLst>
            </a:custGeom>
            <a:ln w="9525">
              <a:solidFill>
                <a:srgbClr val="D9D9D9"/>
              </a:solidFill>
            </a:ln>
          </p:spPr>
          <p:txBody>
            <a:bodyPr wrap="square" lIns="0" tIns="0" rIns="0" bIns="0" rtlCol="0"/>
            <a:lstStyle/>
            <a:p>
              <a:endParaRPr sz="2399"/>
            </a:p>
          </p:txBody>
        </p:sp>
      </p:grpSp>
      <p:sp>
        <p:nvSpPr>
          <p:cNvPr id="51" name="object 51"/>
          <p:cNvSpPr txBox="1"/>
          <p:nvPr/>
        </p:nvSpPr>
        <p:spPr>
          <a:xfrm>
            <a:off x="7962987" y="5395802"/>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43%</a:t>
            </a:r>
            <a:endParaRPr sz="1600">
              <a:latin typeface="Trebuchet MS"/>
              <a:cs typeface="Trebuchet MS"/>
            </a:endParaRPr>
          </a:p>
        </p:txBody>
      </p:sp>
      <p:sp>
        <p:nvSpPr>
          <p:cNvPr id="52" name="object 52"/>
          <p:cNvSpPr txBox="1"/>
          <p:nvPr/>
        </p:nvSpPr>
        <p:spPr>
          <a:xfrm>
            <a:off x="7953386" y="4891997"/>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43%</a:t>
            </a:r>
            <a:endParaRPr sz="1600">
              <a:latin typeface="Trebuchet MS"/>
              <a:cs typeface="Trebuchet MS"/>
            </a:endParaRPr>
          </a:p>
        </p:txBody>
      </p:sp>
      <p:sp>
        <p:nvSpPr>
          <p:cNvPr id="53" name="object 53"/>
          <p:cNvSpPr txBox="1"/>
          <p:nvPr/>
        </p:nvSpPr>
        <p:spPr>
          <a:xfrm>
            <a:off x="7953386" y="438819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43%</a:t>
            </a:r>
            <a:endParaRPr sz="1600">
              <a:latin typeface="Trebuchet MS"/>
              <a:cs typeface="Trebuchet MS"/>
            </a:endParaRPr>
          </a:p>
        </p:txBody>
      </p:sp>
      <p:sp>
        <p:nvSpPr>
          <p:cNvPr id="54" name="object 54"/>
          <p:cNvSpPr txBox="1"/>
          <p:nvPr/>
        </p:nvSpPr>
        <p:spPr>
          <a:xfrm>
            <a:off x="7985541" y="3880326"/>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44%</a:t>
            </a:r>
            <a:endParaRPr sz="1600">
              <a:latin typeface="Trebuchet MS"/>
              <a:cs typeface="Trebuchet MS"/>
            </a:endParaRPr>
          </a:p>
        </p:txBody>
      </p:sp>
      <p:sp>
        <p:nvSpPr>
          <p:cNvPr id="55" name="object 55"/>
          <p:cNvSpPr txBox="1"/>
          <p:nvPr/>
        </p:nvSpPr>
        <p:spPr>
          <a:xfrm>
            <a:off x="8008092" y="3376520"/>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45%</a:t>
            </a:r>
            <a:endParaRPr sz="1600">
              <a:latin typeface="Trebuchet MS"/>
              <a:cs typeface="Trebuchet MS"/>
            </a:endParaRPr>
          </a:p>
        </p:txBody>
      </p:sp>
      <p:sp>
        <p:nvSpPr>
          <p:cNvPr id="56" name="object 56"/>
          <p:cNvSpPr txBox="1"/>
          <p:nvPr/>
        </p:nvSpPr>
        <p:spPr>
          <a:xfrm>
            <a:off x="8020374" y="2872715"/>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46%</a:t>
            </a:r>
            <a:endParaRPr sz="1600">
              <a:latin typeface="Trebuchet MS"/>
              <a:cs typeface="Trebuchet MS"/>
            </a:endParaRPr>
          </a:p>
        </p:txBody>
      </p:sp>
      <p:sp>
        <p:nvSpPr>
          <p:cNvPr id="57" name="object 57"/>
          <p:cNvSpPr txBox="1"/>
          <p:nvPr/>
        </p:nvSpPr>
        <p:spPr>
          <a:xfrm>
            <a:off x="8075751" y="2368911"/>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48%</a:t>
            </a:r>
            <a:endParaRPr sz="1600">
              <a:latin typeface="Trebuchet MS"/>
              <a:cs typeface="Trebuchet MS"/>
            </a:endParaRPr>
          </a:p>
        </p:txBody>
      </p:sp>
      <p:sp>
        <p:nvSpPr>
          <p:cNvPr id="58" name="object 58"/>
          <p:cNvSpPr txBox="1"/>
          <p:nvPr/>
        </p:nvSpPr>
        <p:spPr>
          <a:xfrm>
            <a:off x="8109464" y="1861044"/>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49%</a:t>
            </a:r>
            <a:endParaRPr sz="1600">
              <a:latin typeface="Trebuchet MS"/>
              <a:cs typeface="Trebuchet MS"/>
            </a:endParaRPr>
          </a:p>
        </p:txBody>
      </p:sp>
      <p:sp>
        <p:nvSpPr>
          <p:cNvPr id="59" name="object 59"/>
          <p:cNvSpPr txBox="1"/>
          <p:nvPr/>
        </p:nvSpPr>
        <p:spPr>
          <a:xfrm>
            <a:off x="8098303" y="1357238"/>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49%</a:t>
            </a:r>
            <a:endParaRPr sz="1600">
              <a:latin typeface="Trebuchet MS"/>
              <a:cs typeface="Trebuchet MS"/>
            </a:endParaRPr>
          </a:p>
        </p:txBody>
      </p:sp>
      <p:sp>
        <p:nvSpPr>
          <p:cNvPr id="60" name="object 60"/>
          <p:cNvSpPr txBox="1"/>
          <p:nvPr/>
        </p:nvSpPr>
        <p:spPr>
          <a:xfrm>
            <a:off x="8199006" y="85343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54%</a:t>
            </a:r>
            <a:endParaRPr sz="1600">
              <a:latin typeface="Trebuchet MS"/>
              <a:cs typeface="Trebuchet MS"/>
            </a:endParaRPr>
          </a:p>
        </p:txBody>
      </p:sp>
      <p:sp>
        <p:nvSpPr>
          <p:cNvPr id="61" name="object 61"/>
          <p:cNvSpPr txBox="1"/>
          <p:nvPr/>
        </p:nvSpPr>
        <p:spPr>
          <a:xfrm>
            <a:off x="9834836" y="5395802"/>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40%</a:t>
            </a:r>
            <a:endParaRPr sz="1600">
              <a:latin typeface="Trebuchet MS"/>
              <a:cs typeface="Trebuchet MS"/>
            </a:endParaRPr>
          </a:p>
        </p:txBody>
      </p:sp>
      <p:sp>
        <p:nvSpPr>
          <p:cNvPr id="62" name="object 62"/>
          <p:cNvSpPr txBox="1"/>
          <p:nvPr/>
        </p:nvSpPr>
        <p:spPr>
          <a:xfrm>
            <a:off x="9940678" y="4891997"/>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46%</a:t>
            </a:r>
            <a:endParaRPr sz="1600">
              <a:latin typeface="Trebuchet MS"/>
              <a:cs typeface="Trebuchet MS"/>
            </a:endParaRPr>
          </a:p>
        </p:txBody>
      </p:sp>
      <p:sp>
        <p:nvSpPr>
          <p:cNvPr id="63" name="object 63"/>
          <p:cNvSpPr txBox="1"/>
          <p:nvPr/>
        </p:nvSpPr>
        <p:spPr>
          <a:xfrm>
            <a:off x="9963007" y="438819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47%</a:t>
            </a:r>
            <a:endParaRPr sz="1600">
              <a:latin typeface="Trebuchet MS"/>
              <a:cs typeface="Trebuchet MS"/>
            </a:endParaRPr>
          </a:p>
        </p:txBody>
      </p:sp>
      <p:sp>
        <p:nvSpPr>
          <p:cNvPr id="64" name="object 64"/>
          <p:cNvSpPr txBox="1"/>
          <p:nvPr/>
        </p:nvSpPr>
        <p:spPr>
          <a:xfrm>
            <a:off x="9992705" y="3880326"/>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45%</a:t>
            </a:r>
            <a:endParaRPr sz="1600">
              <a:latin typeface="Trebuchet MS"/>
              <a:cs typeface="Trebuchet MS"/>
            </a:endParaRPr>
          </a:p>
        </p:txBody>
      </p:sp>
      <p:sp>
        <p:nvSpPr>
          <p:cNvPr id="65" name="object 65"/>
          <p:cNvSpPr txBox="1"/>
          <p:nvPr/>
        </p:nvSpPr>
        <p:spPr>
          <a:xfrm>
            <a:off x="10082913" y="3376520"/>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47%</a:t>
            </a:r>
            <a:endParaRPr sz="1600">
              <a:latin typeface="Trebuchet MS"/>
              <a:cs typeface="Trebuchet MS"/>
            </a:endParaRPr>
          </a:p>
        </p:txBody>
      </p:sp>
      <p:sp>
        <p:nvSpPr>
          <p:cNvPr id="66" name="object 66"/>
          <p:cNvSpPr txBox="1"/>
          <p:nvPr/>
        </p:nvSpPr>
        <p:spPr>
          <a:xfrm>
            <a:off x="10007663" y="2872715"/>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43%</a:t>
            </a:r>
            <a:endParaRPr sz="1600">
              <a:latin typeface="Trebuchet MS"/>
              <a:cs typeface="Trebuchet MS"/>
            </a:endParaRPr>
          </a:p>
        </p:txBody>
      </p:sp>
      <p:sp>
        <p:nvSpPr>
          <p:cNvPr id="67" name="object 67"/>
          <p:cNvSpPr txBox="1"/>
          <p:nvPr/>
        </p:nvSpPr>
        <p:spPr>
          <a:xfrm>
            <a:off x="10150571" y="2368911"/>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44%</a:t>
            </a:r>
            <a:endParaRPr sz="1600">
              <a:latin typeface="Trebuchet MS"/>
              <a:cs typeface="Trebuchet MS"/>
            </a:endParaRPr>
          </a:p>
        </p:txBody>
      </p:sp>
      <p:sp>
        <p:nvSpPr>
          <p:cNvPr id="68" name="object 68"/>
          <p:cNvSpPr txBox="1"/>
          <p:nvPr/>
        </p:nvSpPr>
        <p:spPr>
          <a:xfrm>
            <a:off x="10136903" y="1861044"/>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40%</a:t>
            </a:r>
            <a:endParaRPr sz="1600">
              <a:latin typeface="Trebuchet MS"/>
              <a:cs typeface="Trebuchet MS"/>
            </a:endParaRPr>
          </a:p>
        </p:txBody>
      </p:sp>
      <p:sp>
        <p:nvSpPr>
          <p:cNvPr id="69" name="object 69"/>
          <p:cNvSpPr txBox="1"/>
          <p:nvPr/>
        </p:nvSpPr>
        <p:spPr>
          <a:xfrm>
            <a:off x="10150571" y="1357238"/>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42%</a:t>
            </a:r>
            <a:endParaRPr sz="1600">
              <a:latin typeface="Trebuchet MS"/>
              <a:cs typeface="Trebuchet MS"/>
            </a:endParaRPr>
          </a:p>
        </p:txBody>
      </p:sp>
      <p:sp>
        <p:nvSpPr>
          <p:cNvPr id="70" name="object 70"/>
          <p:cNvSpPr txBox="1"/>
          <p:nvPr/>
        </p:nvSpPr>
        <p:spPr>
          <a:xfrm>
            <a:off x="10253283" y="85343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38%</a:t>
            </a:r>
            <a:endParaRPr sz="1600">
              <a:latin typeface="Trebuchet MS"/>
              <a:cs typeface="Trebuchet MS"/>
            </a:endParaRPr>
          </a:p>
        </p:txBody>
      </p:sp>
      <p:sp>
        <p:nvSpPr>
          <p:cNvPr id="71" name="object 71"/>
          <p:cNvSpPr txBox="1"/>
          <p:nvPr/>
        </p:nvSpPr>
        <p:spPr>
          <a:xfrm>
            <a:off x="11120324" y="5395802"/>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17%</a:t>
            </a:r>
            <a:endParaRPr sz="1600">
              <a:latin typeface="Trebuchet MS"/>
              <a:cs typeface="Trebuchet MS"/>
            </a:endParaRPr>
          </a:p>
        </p:txBody>
      </p:sp>
      <p:sp>
        <p:nvSpPr>
          <p:cNvPr id="72" name="object 72"/>
          <p:cNvSpPr txBox="1"/>
          <p:nvPr/>
        </p:nvSpPr>
        <p:spPr>
          <a:xfrm>
            <a:off x="11235766" y="4891997"/>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12%</a:t>
            </a:r>
            <a:endParaRPr sz="1600">
              <a:latin typeface="Trebuchet MS"/>
              <a:cs typeface="Trebuchet MS"/>
            </a:endParaRPr>
          </a:p>
        </p:txBody>
      </p:sp>
      <p:sp>
        <p:nvSpPr>
          <p:cNvPr id="73" name="object 73"/>
          <p:cNvSpPr txBox="1"/>
          <p:nvPr/>
        </p:nvSpPr>
        <p:spPr>
          <a:xfrm>
            <a:off x="11258096" y="4388193"/>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11%</a:t>
            </a:r>
            <a:endParaRPr sz="1600">
              <a:latin typeface="Trebuchet MS"/>
              <a:cs typeface="Trebuchet MS"/>
            </a:endParaRPr>
          </a:p>
        </p:txBody>
      </p:sp>
      <p:sp>
        <p:nvSpPr>
          <p:cNvPr id="74" name="object 74"/>
          <p:cNvSpPr txBox="1"/>
          <p:nvPr/>
        </p:nvSpPr>
        <p:spPr>
          <a:xfrm>
            <a:off x="11255638" y="3880326"/>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11%</a:t>
            </a:r>
            <a:endParaRPr sz="1600">
              <a:latin typeface="Trebuchet MS"/>
              <a:cs typeface="Trebuchet MS"/>
            </a:endParaRPr>
          </a:p>
        </p:txBody>
      </p:sp>
      <p:sp>
        <p:nvSpPr>
          <p:cNvPr id="75" name="object 75"/>
          <p:cNvSpPr txBox="1"/>
          <p:nvPr/>
        </p:nvSpPr>
        <p:spPr>
          <a:xfrm>
            <a:off x="11376920" y="3376520"/>
            <a:ext cx="315723" cy="263316"/>
          </a:xfrm>
          <a:prstGeom prst="rect">
            <a:avLst/>
          </a:prstGeom>
        </p:spPr>
        <p:txBody>
          <a:bodyPr vert="horz" wrap="square" lIns="0" tIns="16929" rIns="0" bIns="0" rtlCol="0">
            <a:spAutoFit/>
          </a:bodyPr>
          <a:lstStyle/>
          <a:p>
            <a:pPr marL="16929">
              <a:spcBef>
                <a:spcPts val="133"/>
              </a:spcBef>
            </a:pPr>
            <a:r>
              <a:rPr sz="1600" b="1" spc="80" dirty="0">
                <a:solidFill>
                  <a:srgbClr val="FFFFFF"/>
                </a:solidFill>
                <a:latin typeface="Trebuchet MS"/>
                <a:cs typeface="Trebuchet MS"/>
              </a:rPr>
              <a:t>8%</a:t>
            </a:r>
            <a:endParaRPr sz="1600">
              <a:latin typeface="Trebuchet MS"/>
              <a:cs typeface="Trebuchet MS"/>
            </a:endParaRPr>
          </a:p>
        </p:txBody>
      </p:sp>
      <p:sp>
        <p:nvSpPr>
          <p:cNvPr id="76" name="object 76"/>
          <p:cNvSpPr txBox="1"/>
          <p:nvPr/>
        </p:nvSpPr>
        <p:spPr>
          <a:xfrm>
            <a:off x="11235766" y="2872715"/>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12%</a:t>
            </a:r>
            <a:endParaRPr sz="1600">
              <a:latin typeface="Trebuchet MS"/>
              <a:cs typeface="Trebuchet MS"/>
            </a:endParaRPr>
          </a:p>
        </p:txBody>
      </p:sp>
      <p:sp>
        <p:nvSpPr>
          <p:cNvPr id="77" name="object 77"/>
          <p:cNvSpPr txBox="1"/>
          <p:nvPr/>
        </p:nvSpPr>
        <p:spPr>
          <a:xfrm>
            <a:off x="11376920" y="2368911"/>
            <a:ext cx="315723" cy="263316"/>
          </a:xfrm>
          <a:prstGeom prst="rect">
            <a:avLst/>
          </a:prstGeom>
        </p:spPr>
        <p:txBody>
          <a:bodyPr vert="horz" wrap="square" lIns="0" tIns="16929" rIns="0" bIns="0" rtlCol="0">
            <a:spAutoFit/>
          </a:bodyPr>
          <a:lstStyle/>
          <a:p>
            <a:pPr marL="16929">
              <a:spcBef>
                <a:spcPts val="133"/>
              </a:spcBef>
            </a:pPr>
            <a:r>
              <a:rPr sz="1600" b="1" spc="80" dirty="0">
                <a:solidFill>
                  <a:srgbClr val="FFFFFF"/>
                </a:solidFill>
                <a:latin typeface="Trebuchet MS"/>
                <a:cs typeface="Trebuchet MS"/>
              </a:rPr>
              <a:t>8%</a:t>
            </a:r>
            <a:endParaRPr sz="1600">
              <a:latin typeface="Trebuchet MS"/>
              <a:cs typeface="Trebuchet MS"/>
            </a:endParaRPr>
          </a:p>
        </p:txBody>
      </p:sp>
      <p:sp>
        <p:nvSpPr>
          <p:cNvPr id="78" name="object 78"/>
          <p:cNvSpPr txBox="1"/>
          <p:nvPr/>
        </p:nvSpPr>
        <p:spPr>
          <a:xfrm>
            <a:off x="11275913" y="1861044"/>
            <a:ext cx="423223" cy="263316"/>
          </a:xfrm>
          <a:prstGeom prst="rect">
            <a:avLst/>
          </a:prstGeom>
        </p:spPr>
        <p:txBody>
          <a:bodyPr vert="horz" wrap="square" lIns="0" tIns="16929" rIns="0" bIns="0" rtlCol="0">
            <a:spAutoFit/>
          </a:bodyPr>
          <a:lstStyle/>
          <a:p>
            <a:pPr marL="16929">
              <a:spcBef>
                <a:spcPts val="133"/>
              </a:spcBef>
            </a:pPr>
            <a:r>
              <a:rPr sz="1600" b="1" spc="20" dirty="0">
                <a:solidFill>
                  <a:srgbClr val="FFFFFF"/>
                </a:solidFill>
                <a:latin typeface="Trebuchet MS"/>
                <a:cs typeface="Trebuchet MS"/>
              </a:rPr>
              <a:t>10%</a:t>
            </a:r>
            <a:endParaRPr sz="1600">
              <a:latin typeface="Trebuchet MS"/>
              <a:cs typeface="Trebuchet MS"/>
            </a:endParaRPr>
          </a:p>
        </p:txBody>
      </p:sp>
      <p:sp>
        <p:nvSpPr>
          <p:cNvPr id="79" name="object 79"/>
          <p:cNvSpPr txBox="1"/>
          <p:nvPr/>
        </p:nvSpPr>
        <p:spPr>
          <a:xfrm>
            <a:off x="11354367" y="1357238"/>
            <a:ext cx="315723" cy="263316"/>
          </a:xfrm>
          <a:prstGeom prst="rect">
            <a:avLst/>
          </a:prstGeom>
        </p:spPr>
        <p:txBody>
          <a:bodyPr vert="horz" wrap="square" lIns="0" tIns="16929" rIns="0" bIns="0" rtlCol="0">
            <a:spAutoFit/>
          </a:bodyPr>
          <a:lstStyle/>
          <a:p>
            <a:pPr marL="16929">
              <a:spcBef>
                <a:spcPts val="133"/>
              </a:spcBef>
            </a:pPr>
            <a:r>
              <a:rPr sz="1600" b="1" spc="80" dirty="0">
                <a:solidFill>
                  <a:srgbClr val="FFFFFF"/>
                </a:solidFill>
                <a:latin typeface="Trebuchet MS"/>
                <a:cs typeface="Trebuchet MS"/>
              </a:rPr>
              <a:t>9%</a:t>
            </a:r>
            <a:endParaRPr sz="1600">
              <a:latin typeface="Trebuchet MS"/>
              <a:cs typeface="Trebuchet MS"/>
            </a:endParaRPr>
          </a:p>
        </p:txBody>
      </p:sp>
      <p:sp>
        <p:nvSpPr>
          <p:cNvPr id="80" name="object 80"/>
          <p:cNvSpPr txBox="1"/>
          <p:nvPr/>
        </p:nvSpPr>
        <p:spPr>
          <a:xfrm>
            <a:off x="11356376" y="853433"/>
            <a:ext cx="315723" cy="263316"/>
          </a:xfrm>
          <a:prstGeom prst="rect">
            <a:avLst/>
          </a:prstGeom>
        </p:spPr>
        <p:txBody>
          <a:bodyPr vert="horz" wrap="square" lIns="0" tIns="16929" rIns="0" bIns="0" rtlCol="0">
            <a:spAutoFit/>
          </a:bodyPr>
          <a:lstStyle/>
          <a:p>
            <a:pPr marL="16929">
              <a:spcBef>
                <a:spcPts val="133"/>
              </a:spcBef>
            </a:pPr>
            <a:r>
              <a:rPr sz="1600" b="1" spc="80" dirty="0">
                <a:solidFill>
                  <a:srgbClr val="FFFFFF"/>
                </a:solidFill>
                <a:latin typeface="Trebuchet MS"/>
                <a:cs typeface="Trebuchet MS"/>
              </a:rPr>
              <a:t>9%</a:t>
            </a:r>
            <a:endParaRPr sz="1600">
              <a:latin typeface="Trebuchet MS"/>
              <a:cs typeface="Trebuchet MS"/>
            </a:endParaRPr>
          </a:p>
        </p:txBody>
      </p:sp>
      <p:sp>
        <p:nvSpPr>
          <p:cNvPr id="81" name="object 81"/>
          <p:cNvSpPr txBox="1"/>
          <p:nvPr/>
        </p:nvSpPr>
        <p:spPr>
          <a:xfrm>
            <a:off x="2965246" y="5357204"/>
            <a:ext cx="4252546" cy="324871"/>
          </a:xfrm>
          <a:prstGeom prst="rect">
            <a:avLst/>
          </a:prstGeom>
        </p:spPr>
        <p:txBody>
          <a:bodyPr vert="horz" wrap="square" lIns="0" tIns="16929" rIns="0" bIns="0" rtlCol="0">
            <a:spAutoFit/>
          </a:bodyPr>
          <a:lstStyle/>
          <a:p>
            <a:pPr marL="16929">
              <a:spcBef>
                <a:spcPts val="133"/>
              </a:spcBef>
            </a:pPr>
            <a:r>
              <a:rPr sz="2000" spc="-80" dirty="0">
                <a:solidFill>
                  <a:srgbClr val="404040"/>
                </a:solidFill>
                <a:latin typeface="Trebuchet MS"/>
                <a:cs typeface="Trebuchet MS"/>
              </a:rPr>
              <a:t>The</a:t>
            </a:r>
            <a:r>
              <a:rPr sz="2000" spc="-133" dirty="0">
                <a:solidFill>
                  <a:srgbClr val="404040"/>
                </a:solidFill>
                <a:latin typeface="Trebuchet MS"/>
                <a:cs typeface="Trebuchet MS"/>
              </a:rPr>
              <a:t> </a:t>
            </a:r>
            <a:r>
              <a:rPr sz="2000" spc="-27" dirty="0">
                <a:solidFill>
                  <a:srgbClr val="404040"/>
                </a:solidFill>
                <a:latin typeface="Trebuchet MS"/>
                <a:cs typeface="Trebuchet MS"/>
              </a:rPr>
              <a:t>misuse</a:t>
            </a:r>
            <a:r>
              <a:rPr sz="2000" spc="-260" dirty="0">
                <a:solidFill>
                  <a:srgbClr val="404040"/>
                </a:solidFill>
                <a:latin typeface="Trebuchet MS"/>
                <a:cs typeface="Trebuchet MS"/>
              </a:rPr>
              <a:t> </a:t>
            </a:r>
            <a:r>
              <a:rPr sz="2000" spc="-87" dirty="0">
                <a:solidFill>
                  <a:srgbClr val="404040"/>
                </a:solidFill>
                <a:latin typeface="Trebuchet MS"/>
                <a:cs typeface="Trebuchet MS"/>
              </a:rPr>
              <a:t>of</a:t>
            </a:r>
            <a:r>
              <a:rPr sz="2000" spc="-113" dirty="0">
                <a:solidFill>
                  <a:srgbClr val="404040"/>
                </a:solidFill>
                <a:latin typeface="Trebuchet MS"/>
                <a:cs typeface="Trebuchet MS"/>
              </a:rPr>
              <a:t> </a:t>
            </a:r>
            <a:r>
              <a:rPr sz="2000" spc="-33" dirty="0">
                <a:solidFill>
                  <a:srgbClr val="404040"/>
                </a:solidFill>
                <a:latin typeface="Trebuchet MS"/>
                <a:cs typeface="Trebuchet MS"/>
              </a:rPr>
              <a:t>a</a:t>
            </a:r>
            <a:r>
              <a:rPr sz="2000" spc="-293" dirty="0">
                <a:solidFill>
                  <a:srgbClr val="404040"/>
                </a:solidFill>
                <a:latin typeface="Trebuchet MS"/>
                <a:cs typeface="Trebuchet MS"/>
              </a:rPr>
              <a:t> </a:t>
            </a:r>
            <a:r>
              <a:rPr sz="2000" spc="-67" dirty="0">
                <a:solidFill>
                  <a:srgbClr val="404040"/>
                </a:solidFill>
                <a:latin typeface="Trebuchet MS"/>
                <a:cs typeface="Trebuchet MS"/>
              </a:rPr>
              <a:t>privileged</a:t>
            </a:r>
            <a:r>
              <a:rPr sz="2000" spc="-107" dirty="0">
                <a:solidFill>
                  <a:srgbClr val="404040"/>
                </a:solidFill>
                <a:latin typeface="Trebuchet MS"/>
                <a:cs typeface="Trebuchet MS"/>
              </a:rPr>
              <a:t> </a:t>
            </a:r>
            <a:r>
              <a:rPr sz="2000" spc="-47" dirty="0">
                <a:solidFill>
                  <a:srgbClr val="404040"/>
                </a:solidFill>
                <a:latin typeface="Trebuchet MS"/>
                <a:cs typeface="Trebuchet MS"/>
              </a:rPr>
              <a:t>account</a:t>
            </a:r>
            <a:r>
              <a:rPr sz="2000" spc="-207" dirty="0">
                <a:solidFill>
                  <a:srgbClr val="404040"/>
                </a:solidFill>
                <a:latin typeface="Trebuchet MS"/>
                <a:cs typeface="Trebuchet MS"/>
              </a:rPr>
              <a:t> </a:t>
            </a:r>
            <a:r>
              <a:rPr sz="2000" spc="100" dirty="0">
                <a:solidFill>
                  <a:srgbClr val="404040"/>
                </a:solidFill>
                <a:latin typeface="Trebuchet MS"/>
                <a:cs typeface="Trebuchet MS"/>
              </a:rPr>
              <a:t>by…</a:t>
            </a:r>
            <a:endParaRPr sz="2000">
              <a:latin typeface="Trebuchet MS"/>
              <a:cs typeface="Trebuchet MS"/>
            </a:endParaRPr>
          </a:p>
        </p:txBody>
      </p:sp>
      <p:sp>
        <p:nvSpPr>
          <p:cNvPr id="82" name="object 82"/>
          <p:cNvSpPr txBox="1"/>
          <p:nvPr/>
        </p:nvSpPr>
        <p:spPr>
          <a:xfrm>
            <a:off x="5547248" y="4853400"/>
            <a:ext cx="1429648" cy="324871"/>
          </a:xfrm>
          <a:prstGeom prst="rect">
            <a:avLst/>
          </a:prstGeom>
        </p:spPr>
        <p:txBody>
          <a:bodyPr vert="horz" wrap="square" lIns="0" tIns="16929" rIns="0" bIns="0" rtlCol="0">
            <a:spAutoFit/>
          </a:bodyPr>
          <a:lstStyle/>
          <a:p>
            <a:pPr marL="16929">
              <a:spcBef>
                <a:spcPts val="133"/>
              </a:spcBef>
            </a:pPr>
            <a:r>
              <a:rPr sz="2000" spc="-33" dirty="0">
                <a:solidFill>
                  <a:srgbClr val="404040"/>
                </a:solidFill>
                <a:latin typeface="Trebuchet MS"/>
                <a:cs typeface="Trebuchet MS"/>
              </a:rPr>
              <a:t>Ransomware</a:t>
            </a:r>
            <a:endParaRPr sz="2000">
              <a:latin typeface="Trebuchet MS"/>
              <a:cs typeface="Trebuchet MS"/>
            </a:endParaRPr>
          </a:p>
        </p:txBody>
      </p:sp>
      <p:sp>
        <p:nvSpPr>
          <p:cNvPr id="83" name="object 83"/>
          <p:cNvSpPr txBox="1"/>
          <p:nvPr/>
        </p:nvSpPr>
        <p:spPr>
          <a:xfrm>
            <a:off x="3749391" y="4349595"/>
            <a:ext cx="3474662" cy="324871"/>
          </a:xfrm>
          <a:prstGeom prst="rect">
            <a:avLst/>
          </a:prstGeom>
        </p:spPr>
        <p:txBody>
          <a:bodyPr vert="horz" wrap="square" lIns="0" tIns="16929" rIns="0" bIns="0" rtlCol="0">
            <a:spAutoFit/>
          </a:bodyPr>
          <a:lstStyle/>
          <a:p>
            <a:pPr marL="16929">
              <a:spcBef>
                <a:spcPts val="133"/>
              </a:spcBef>
            </a:pPr>
            <a:r>
              <a:rPr sz="2000" spc="-27" dirty="0">
                <a:solidFill>
                  <a:srgbClr val="404040"/>
                </a:solidFill>
                <a:latin typeface="Trebuchet MS"/>
                <a:cs typeface="Trebuchet MS"/>
              </a:rPr>
              <a:t>M</a:t>
            </a:r>
            <a:r>
              <a:rPr sz="2000" spc="27" dirty="0">
                <a:solidFill>
                  <a:srgbClr val="404040"/>
                </a:solidFill>
                <a:latin typeface="Trebuchet MS"/>
                <a:cs typeface="Trebuchet MS"/>
              </a:rPr>
              <a:t>i</a:t>
            </a:r>
            <a:r>
              <a:rPr sz="2000" spc="-13" dirty="0">
                <a:solidFill>
                  <a:srgbClr val="404040"/>
                </a:solidFill>
                <a:latin typeface="Trebuchet MS"/>
                <a:cs typeface="Trebuchet MS"/>
              </a:rPr>
              <a:t>s</a:t>
            </a:r>
            <a:r>
              <a:rPr sz="2000" spc="-73" dirty="0">
                <a:solidFill>
                  <a:srgbClr val="404040"/>
                </a:solidFill>
                <a:latin typeface="Trebuchet MS"/>
                <a:cs typeface="Trebuchet MS"/>
              </a:rPr>
              <a:t>-</a:t>
            </a:r>
            <a:r>
              <a:rPr sz="2000" spc="-193" dirty="0">
                <a:solidFill>
                  <a:srgbClr val="404040"/>
                </a:solidFill>
                <a:latin typeface="Trebuchet MS"/>
                <a:cs typeface="Trebuchet MS"/>
              </a:rPr>
              <a:t>c</a:t>
            </a:r>
            <a:r>
              <a:rPr sz="2000" spc="120" dirty="0">
                <a:solidFill>
                  <a:srgbClr val="404040"/>
                </a:solidFill>
                <a:latin typeface="Trebuchet MS"/>
                <a:cs typeface="Trebuchet MS"/>
              </a:rPr>
              <a:t>o</a:t>
            </a:r>
            <a:r>
              <a:rPr sz="2000" spc="-33" dirty="0">
                <a:solidFill>
                  <a:srgbClr val="404040"/>
                </a:solidFill>
                <a:latin typeface="Trebuchet MS"/>
                <a:cs typeface="Trebuchet MS"/>
              </a:rPr>
              <a:t>n</a:t>
            </a:r>
            <a:r>
              <a:rPr sz="2000" spc="-213" dirty="0">
                <a:solidFill>
                  <a:srgbClr val="404040"/>
                </a:solidFill>
                <a:latin typeface="Trebuchet MS"/>
                <a:cs typeface="Trebuchet MS"/>
              </a:rPr>
              <a:t>f</a:t>
            </a:r>
            <a:r>
              <a:rPr sz="2000" spc="-40" dirty="0">
                <a:solidFill>
                  <a:srgbClr val="404040"/>
                </a:solidFill>
                <a:latin typeface="Trebuchet MS"/>
                <a:cs typeface="Trebuchet MS"/>
              </a:rPr>
              <a:t>i</a:t>
            </a:r>
            <a:r>
              <a:rPr sz="2000" spc="-80" dirty="0">
                <a:solidFill>
                  <a:srgbClr val="404040"/>
                </a:solidFill>
                <a:latin typeface="Trebuchet MS"/>
                <a:cs typeface="Trebuchet MS"/>
              </a:rPr>
              <a:t>g</a:t>
            </a:r>
            <a:r>
              <a:rPr sz="2000" spc="100" dirty="0">
                <a:solidFill>
                  <a:srgbClr val="404040"/>
                </a:solidFill>
                <a:latin typeface="Trebuchet MS"/>
                <a:cs typeface="Trebuchet MS"/>
              </a:rPr>
              <a:t>u</a:t>
            </a:r>
            <a:r>
              <a:rPr sz="2000" spc="-120" dirty="0">
                <a:solidFill>
                  <a:srgbClr val="404040"/>
                </a:solidFill>
                <a:latin typeface="Trebuchet MS"/>
                <a:cs typeface="Trebuchet MS"/>
              </a:rPr>
              <a:t>r</a:t>
            </a:r>
            <a:r>
              <a:rPr sz="2000" spc="-160" dirty="0">
                <a:solidFill>
                  <a:srgbClr val="404040"/>
                </a:solidFill>
                <a:latin typeface="Trebuchet MS"/>
                <a:cs typeface="Trebuchet MS"/>
              </a:rPr>
              <a:t>e</a:t>
            </a:r>
            <a:r>
              <a:rPr sz="2000" spc="-7" dirty="0">
                <a:solidFill>
                  <a:srgbClr val="404040"/>
                </a:solidFill>
                <a:latin typeface="Trebuchet MS"/>
                <a:cs typeface="Trebuchet MS"/>
              </a:rPr>
              <a:t>d</a:t>
            </a:r>
            <a:r>
              <a:rPr sz="2000" spc="-113" dirty="0">
                <a:solidFill>
                  <a:srgbClr val="404040"/>
                </a:solidFill>
                <a:latin typeface="Trebuchet MS"/>
                <a:cs typeface="Trebuchet MS"/>
              </a:rPr>
              <a:t> </a:t>
            </a:r>
            <a:r>
              <a:rPr sz="2000" spc="-193" dirty="0">
                <a:solidFill>
                  <a:srgbClr val="404040"/>
                </a:solidFill>
                <a:latin typeface="Trebuchet MS"/>
                <a:cs typeface="Trebuchet MS"/>
              </a:rPr>
              <a:t>c</a:t>
            </a:r>
            <a:r>
              <a:rPr sz="2000" spc="-60" dirty="0">
                <a:solidFill>
                  <a:srgbClr val="404040"/>
                </a:solidFill>
                <a:latin typeface="Trebuchet MS"/>
                <a:cs typeface="Trebuchet MS"/>
              </a:rPr>
              <a:t>l</a:t>
            </a:r>
            <a:r>
              <a:rPr sz="2000" spc="-13" dirty="0">
                <a:solidFill>
                  <a:srgbClr val="404040"/>
                </a:solidFill>
                <a:latin typeface="Trebuchet MS"/>
                <a:cs typeface="Trebuchet MS"/>
              </a:rPr>
              <a:t>o</a:t>
            </a:r>
            <a:r>
              <a:rPr sz="2000" spc="-33" dirty="0">
                <a:solidFill>
                  <a:srgbClr val="404040"/>
                </a:solidFill>
                <a:latin typeface="Trebuchet MS"/>
                <a:cs typeface="Trebuchet MS"/>
              </a:rPr>
              <a:t>u</a:t>
            </a:r>
            <a:r>
              <a:rPr sz="2000" spc="-7" dirty="0">
                <a:solidFill>
                  <a:srgbClr val="404040"/>
                </a:solidFill>
                <a:latin typeface="Trebuchet MS"/>
                <a:cs typeface="Trebuchet MS"/>
              </a:rPr>
              <a:t>d</a:t>
            </a:r>
            <a:r>
              <a:rPr sz="2000" spc="-113" dirty="0">
                <a:solidFill>
                  <a:srgbClr val="404040"/>
                </a:solidFill>
                <a:latin typeface="Trebuchet MS"/>
                <a:cs typeface="Trebuchet MS"/>
              </a:rPr>
              <a:t> </a:t>
            </a:r>
            <a:r>
              <a:rPr sz="2000" spc="-13" dirty="0">
                <a:solidFill>
                  <a:srgbClr val="404040"/>
                </a:solidFill>
                <a:latin typeface="Trebuchet MS"/>
                <a:cs typeface="Trebuchet MS"/>
              </a:rPr>
              <a:t>s</a:t>
            </a:r>
            <a:r>
              <a:rPr sz="2000" spc="-27" dirty="0">
                <a:solidFill>
                  <a:srgbClr val="404040"/>
                </a:solidFill>
                <a:latin typeface="Trebuchet MS"/>
                <a:cs typeface="Trebuchet MS"/>
              </a:rPr>
              <a:t>e</a:t>
            </a:r>
            <a:r>
              <a:rPr sz="2000" spc="-120" dirty="0">
                <a:solidFill>
                  <a:srgbClr val="404040"/>
                </a:solidFill>
                <a:latin typeface="Trebuchet MS"/>
                <a:cs typeface="Trebuchet MS"/>
              </a:rPr>
              <a:t>r</a:t>
            </a:r>
            <a:r>
              <a:rPr sz="2000" spc="-53" dirty="0">
                <a:solidFill>
                  <a:srgbClr val="404040"/>
                </a:solidFill>
                <a:latin typeface="Trebuchet MS"/>
                <a:cs typeface="Trebuchet MS"/>
              </a:rPr>
              <a:t>v</a:t>
            </a:r>
            <a:r>
              <a:rPr sz="2000" spc="-173" dirty="0">
                <a:solidFill>
                  <a:srgbClr val="404040"/>
                </a:solidFill>
                <a:latin typeface="Trebuchet MS"/>
                <a:cs typeface="Trebuchet MS"/>
              </a:rPr>
              <a:t>i</a:t>
            </a:r>
            <a:r>
              <a:rPr sz="2000" spc="-60" dirty="0">
                <a:solidFill>
                  <a:srgbClr val="404040"/>
                </a:solidFill>
                <a:latin typeface="Trebuchet MS"/>
                <a:cs typeface="Trebuchet MS"/>
              </a:rPr>
              <a:t>c</a:t>
            </a:r>
            <a:r>
              <a:rPr sz="2000" spc="-27" dirty="0">
                <a:solidFill>
                  <a:srgbClr val="404040"/>
                </a:solidFill>
                <a:latin typeface="Trebuchet MS"/>
                <a:cs typeface="Trebuchet MS"/>
              </a:rPr>
              <a:t>e</a:t>
            </a:r>
            <a:r>
              <a:rPr sz="2000" spc="-13" dirty="0">
                <a:solidFill>
                  <a:srgbClr val="404040"/>
                </a:solidFill>
                <a:latin typeface="Trebuchet MS"/>
                <a:cs typeface="Trebuchet MS"/>
              </a:rPr>
              <a:t>s</a:t>
            </a:r>
            <a:r>
              <a:rPr sz="2000" spc="-207" dirty="0">
                <a:solidFill>
                  <a:srgbClr val="404040"/>
                </a:solidFill>
                <a:latin typeface="Trebuchet MS"/>
                <a:cs typeface="Trebuchet MS"/>
              </a:rPr>
              <a:t>,</a:t>
            </a:r>
            <a:r>
              <a:rPr sz="2000" spc="427" dirty="0">
                <a:solidFill>
                  <a:srgbClr val="404040"/>
                </a:solidFill>
                <a:latin typeface="Trebuchet MS"/>
                <a:cs typeface="Trebuchet MS"/>
              </a:rPr>
              <a:t>…</a:t>
            </a:r>
            <a:endParaRPr sz="2000">
              <a:latin typeface="Trebuchet MS"/>
              <a:cs typeface="Trebuchet MS"/>
            </a:endParaRPr>
          </a:p>
        </p:txBody>
      </p:sp>
      <p:sp>
        <p:nvSpPr>
          <p:cNvPr id="84" name="object 84"/>
          <p:cNvSpPr txBox="1"/>
          <p:nvPr/>
        </p:nvSpPr>
        <p:spPr>
          <a:xfrm>
            <a:off x="3900407" y="3841728"/>
            <a:ext cx="3323994" cy="324871"/>
          </a:xfrm>
          <a:prstGeom prst="rect">
            <a:avLst/>
          </a:prstGeom>
        </p:spPr>
        <p:txBody>
          <a:bodyPr vert="horz" wrap="square" lIns="0" tIns="16929" rIns="0" bIns="0" rtlCol="0">
            <a:spAutoFit/>
          </a:bodyPr>
          <a:lstStyle/>
          <a:p>
            <a:pPr marL="16929">
              <a:spcBef>
                <a:spcPts val="133"/>
              </a:spcBef>
            </a:pPr>
            <a:r>
              <a:rPr sz="2000" spc="-80" dirty="0">
                <a:solidFill>
                  <a:srgbClr val="404040"/>
                </a:solidFill>
                <a:latin typeface="Trebuchet MS"/>
                <a:cs typeface="Trebuchet MS"/>
              </a:rPr>
              <a:t>“Zero</a:t>
            </a:r>
            <a:r>
              <a:rPr sz="2000" spc="-200" dirty="0">
                <a:solidFill>
                  <a:srgbClr val="404040"/>
                </a:solidFill>
                <a:latin typeface="Trebuchet MS"/>
                <a:cs typeface="Trebuchet MS"/>
              </a:rPr>
              <a:t> </a:t>
            </a:r>
            <a:r>
              <a:rPr sz="2000" spc="-73" dirty="0">
                <a:solidFill>
                  <a:srgbClr val="404040"/>
                </a:solidFill>
                <a:latin typeface="Trebuchet MS"/>
                <a:cs typeface="Trebuchet MS"/>
              </a:rPr>
              <a:t>day”</a:t>
            </a:r>
            <a:r>
              <a:rPr sz="2000" spc="-200" dirty="0">
                <a:solidFill>
                  <a:srgbClr val="404040"/>
                </a:solidFill>
                <a:latin typeface="Trebuchet MS"/>
                <a:cs typeface="Trebuchet MS"/>
              </a:rPr>
              <a:t> </a:t>
            </a:r>
            <a:r>
              <a:rPr sz="2000" spc="-60" dirty="0">
                <a:solidFill>
                  <a:srgbClr val="404040"/>
                </a:solidFill>
                <a:latin typeface="Trebuchet MS"/>
                <a:cs typeface="Trebuchet MS"/>
              </a:rPr>
              <a:t>exploits</a:t>
            </a:r>
            <a:r>
              <a:rPr sz="2000" spc="-200" dirty="0">
                <a:solidFill>
                  <a:srgbClr val="404040"/>
                </a:solidFill>
                <a:latin typeface="Trebuchet MS"/>
                <a:cs typeface="Trebuchet MS"/>
              </a:rPr>
              <a:t> </a:t>
            </a:r>
            <a:r>
              <a:rPr sz="2000" spc="-67" dirty="0">
                <a:solidFill>
                  <a:srgbClr val="404040"/>
                </a:solidFill>
                <a:latin typeface="Trebuchet MS"/>
                <a:cs typeface="Trebuchet MS"/>
              </a:rPr>
              <a:t>that</a:t>
            </a:r>
            <a:r>
              <a:rPr sz="2000" spc="-200" dirty="0">
                <a:solidFill>
                  <a:srgbClr val="404040"/>
                </a:solidFill>
                <a:latin typeface="Trebuchet MS"/>
                <a:cs typeface="Trebuchet MS"/>
              </a:rPr>
              <a:t> </a:t>
            </a:r>
            <a:r>
              <a:rPr sz="2000" spc="-67" dirty="0">
                <a:solidFill>
                  <a:srgbClr val="404040"/>
                </a:solidFill>
                <a:latin typeface="Trebuchet MS"/>
                <a:cs typeface="Trebuchet MS"/>
              </a:rPr>
              <a:t>tak</a:t>
            </a:r>
            <a:r>
              <a:rPr sz="2000" spc="-40" dirty="0">
                <a:solidFill>
                  <a:srgbClr val="404040"/>
                </a:solidFill>
                <a:latin typeface="Trebuchet MS"/>
                <a:cs typeface="Trebuchet MS"/>
              </a:rPr>
              <a:t>e</a:t>
            </a:r>
            <a:r>
              <a:rPr sz="2000" spc="427" dirty="0">
                <a:solidFill>
                  <a:srgbClr val="404040"/>
                </a:solidFill>
                <a:latin typeface="Trebuchet MS"/>
                <a:cs typeface="Trebuchet MS"/>
              </a:rPr>
              <a:t>…</a:t>
            </a:r>
            <a:endParaRPr sz="2000">
              <a:latin typeface="Trebuchet MS"/>
              <a:cs typeface="Trebuchet MS"/>
            </a:endParaRPr>
          </a:p>
        </p:txBody>
      </p:sp>
      <p:sp>
        <p:nvSpPr>
          <p:cNvPr id="85" name="object 85"/>
          <p:cNvSpPr txBox="1"/>
          <p:nvPr/>
        </p:nvSpPr>
        <p:spPr>
          <a:xfrm>
            <a:off x="2977435" y="3337922"/>
            <a:ext cx="4236463" cy="324871"/>
          </a:xfrm>
          <a:prstGeom prst="rect">
            <a:avLst/>
          </a:prstGeom>
        </p:spPr>
        <p:txBody>
          <a:bodyPr vert="horz" wrap="square" lIns="0" tIns="16929" rIns="0" bIns="0" rtlCol="0">
            <a:spAutoFit/>
          </a:bodyPr>
          <a:lstStyle/>
          <a:p>
            <a:pPr marL="16929">
              <a:spcBef>
                <a:spcPts val="133"/>
              </a:spcBef>
            </a:pPr>
            <a:r>
              <a:rPr sz="2000" spc="-152" dirty="0">
                <a:solidFill>
                  <a:srgbClr val="404040"/>
                </a:solidFill>
                <a:latin typeface="Trebuchet MS"/>
                <a:cs typeface="Trebuchet MS"/>
              </a:rPr>
              <a:t>A</a:t>
            </a:r>
            <a:r>
              <a:rPr sz="2000" spc="-100" dirty="0">
                <a:solidFill>
                  <a:srgbClr val="404040"/>
                </a:solidFill>
                <a:latin typeface="Trebuchet MS"/>
                <a:cs typeface="Trebuchet MS"/>
              </a:rPr>
              <a:t>t</a:t>
            </a:r>
            <a:r>
              <a:rPr sz="2000" spc="-133" dirty="0">
                <a:solidFill>
                  <a:srgbClr val="404040"/>
                </a:solidFill>
                <a:latin typeface="Trebuchet MS"/>
                <a:cs typeface="Trebuchet MS"/>
              </a:rPr>
              <a:t>t</a:t>
            </a:r>
            <a:r>
              <a:rPr sz="2000" spc="7" dirty="0">
                <a:solidFill>
                  <a:srgbClr val="404040"/>
                </a:solidFill>
                <a:latin typeface="Trebuchet MS"/>
                <a:cs typeface="Trebuchet MS"/>
              </a:rPr>
              <a:t>a</a:t>
            </a:r>
            <a:r>
              <a:rPr sz="2000" spc="-60" dirty="0">
                <a:solidFill>
                  <a:srgbClr val="404040"/>
                </a:solidFill>
                <a:latin typeface="Trebuchet MS"/>
                <a:cs typeface="Trebuchet MS"/>
              </a:rPr>
              <a:t>c</a:t>
            </a:r>
            <a:r>
              <a:rPr sz="2000" spc="-80" dirty="0">
                <a:solidFill>
                  <a:srgbClr val="404040"/>
                </a:solidFill>
                <a:latin typeface="Trebuchet MS"/>
                <a:cs typeface="Trebuchet MS"/>
              </a:rPr>
              <a:t>k</a:t>
            </a:r>
            <a:r>
              <a:rPr sz="2000" spc="27" dirty="0">
                <a:solidFill>
                  <a:srgbClr val="404040"/>
                </a:solidFill>
                <a:latin typeface="Trebuchet MS"/>
                <a:cs typeface="Trebuchet MS"/>
              </a:rPr>
              <a:t>s</a:t>
            </a:r>
            <a:r>
              <a:rPr sz="2000" spc="-113" dirty="0">
                <a:solidFill>
                  <a:srgbClr val="404040"/>
                </a:solidFill>
                <a:latin typeface="Trebuchet MS"/>
                <a:cs typeface="Trebuchet MS"/>
              </a:rPr>
              <a:t> </a:t>
            </a:r>
            <a:r>
              <a:rPr sz="2000" spc="-133" dirty="0">
                <a:solidFill>
                  <a:srgbClr val="404040"/>
                </a:solidFill>
                <a:latin typeface="Trebuchet MS"/>
                <a:cs typeface="Trebuchet MS"/>
              </a:rPr>
              <a:t>t</a:t>
            </a:r>
            <a:r>
              <a:rPr sz="2000" spc="-47" dirty="0">
                <a:solidFill>
                  <a:srgbClr val="404040"/>
                </a:solidFill>
                <a:latin typeface="Trebuchet MS"/>
                <a:cs typeface="Trebuchet MS"/>
              </a:rPr>
              <a:t>h</a:t>
            </a:r>
            <a:r>
              <a:rPr sz="2000" spc="-113" dirty="0">
                <a:solidFill>
                  <a:srgbClr val="404040"/>
                </a:solidFill>
                <a:latin typeface="Trebuchet MS"/>
                <a:cs typeface="Trebuchet MS"/>
              </a:rPr>
              <a:t>a</a:t>
            </a:r>
            <a:r>
              <a:rPr sz="2000" spc="-120" dirty="0">
                <a:solidFill>
                  <a:srgbClr val="404040"/>
                </a:solidFill>
                <a:latin typeface="Trebuchet MS"/>
                <a:cs typeface="Trebuchet MS"/>
              </a:rPr>
              <a:t>t</a:t>
            </a:r>
            <a:r>
              <a:rPr sz="2000" spc="-80" dirty="0">
                <a:solidFill>
                  <a:srgbClr val="404040"/>
                </a:solidFill>
                <a:latin typeface="Trebuchet MS"/>
                <a:cs typeface="Trebuchet MS"/>
              </a:rPr>
              <a:t> </a:t>
            </a:r>
            <a:r>
              <a:rPr sz="2000" spc="-120" dirty="0">
                <a:solidFill>
                  <a:srgbClr val="404040"/>
                </a:solidFill>
                <a:latin typeface="Trebuchet MS"/>
                <a:cs typeface="Trebuchet MS"/>
              </a:rPr>
              <a:t>r</a:t>
            </a:r>
            <a:r>
              <a:rPr sz="2000" spc="-160" dirty="0">
                <a:solidFill>
                  <a:srgbClr val="404040"/>
                </a:solidFill>
                <a:latin typeface="Trebuchet MS"/>
                <a:cs typeface="Trebuchet MS"/>
              </a:rPr>
              <a:t>e</a:t>
            </a:r>
            <a:r>
              <a:rPr sz="2000" spc="120" dirty="0">
                <a:solidFill>
                  <a:srgbClr val="404040"/>
                </a:solidFill>
                <a:latin typeface="Trebuchet MS"/>
                <a:cs typeface="Trebuchet MS"/>
              </a:rPr>
              <a:t>s</a:t>
            </a:r>
            <a:r>
              <a:rPr sz="2000" spc="-87" dirty="0">
                <a:solidFill>
                  <a:srgbClr val="404040"/>
                </a:solidFill>
                <a:latin typeface="Trebuchet MS"/>
                <a:cs typeface="Trebuchet MS"/>
              </a:rPr>
              <a:t>u</a:t>
            </a:r>
            <a:r>
              <a:rPr sz="2000" spc="-147" dirty="0">
                <a:solidFill>
                  <a:srgbClr val="404040"/>
                </a:solidFill>
                <a:latin typeface="Trebuchet MS"/>
                <a:cs typeface="Trebuchet MS"/>
              </a:rPr>
              <a:t>l</a:t>
            </a:r>
            <a:r>
              <a:rPr sz="2000" dirty="0">
                <a:solidFill>
                  <a:srgbClr val="404040"/>
                </a:solidFill>
                <a:latin typeface="Trebuchet MS"/>
                <a:cs typeface="Trebuchet MS"/>
              </a:rPr>
              <a:t>t</a:t>
            </a:r>
            <a:r>
              <a:rPr sz="2000" spc="27" dirty="0">
                <a:solidFill>
                  <a:srgbClr val="404040"/>
                </a:solidFill>
                <a:latin typeface="Trebuchet MS"/>
                <a:cs typeface="Trebuchet MS"/>
              </a:rPr>
              <a:t>s</a:t>
            </a:r>
            <a:r>
              <a:rPr sz="2000" spc="-240" dirty="0">
                <a:solidFill>
                  <a:srgbClr val="404040"/>
                </a:solidFill>
                <a:latin typeface="Trebuchet MS"/>
                <a:cs typeface="Trebuchet MS"/>
              </a:rPr>
              <a:t> </a:t>
            </a:r>
            <a:r>
              <a:rPr sz="2000" spc="-40" dirty="0">
                <a:solidFill>
                  <a:srgbClr val="404040"/>
                </a:solidFill>
                <a:latin typeface="Trebuchet MS"/>
                <a:cs typeface="Trebuchet MS"/>
              </a:rPr>
              <a:t>i</a:t>
            </a:r>
            <a:r>
              <a:rPr sz="2000" dirty="0">
                <a:solidFill>
                  <a:srgbClr val="404040"/>
                </a:solidFill>
                <a:latin typeface="Trebuchet MS"/>
                <a:cs typeface="Trebuchet MS"/>
              </a:rPr>
              <a:t>n</a:t>
            </a:r>
            <a:r>
              <a:rPr sz="2000" spc="-233" dirty="0">
                <a:solidFill>
                  <a:srgbClr val="404040"/>
                </a:solidFill>
                <a:latin typeface="Trebuchet MS"/>
                <a:cs typeface="Trebuchet MS"/>
              </a:rPr>
              <a:t> </a:t>
            </a:r>
            <a:r>
              <a:rPr sz="2000" spc="-133" dirty="0">
                <a:solidFill>
                  <a:srgbClr val="404040"/>
                </a:solidFill>
                <a:latin typeface="Trebuchet MS"/>
                <a:cs typeface="Trebuchet MS"/>
              </a:rPr>
              <a:t>t</a:t>
            </a:r>
            <a:r>
              <a:rPr sz="2000" spc="-80" dirty="0">
                <a:solidFill>
                  <a:srgbClr val="404040"/>
                </a:solidFill>
                <a:latin typeface="Trebuchet MS"/>
                <a:cs typeface="Trebuchet MS"/>
              </a:rPr>
              <a:t>h</a:t>
            </a:r>
            <a:r>
              <a:rPr sz="2000" spc="-53" dirty="0">
                <a:solidFill>
                  <a:srgbClr val="404040"/>
                </a:solidFill>
                <a:latin typeface="Trebuchet MS"/>
                <a:cs typeface="Trebuchet MS"/>
              </a:rPr>
              <a:t>e</a:t>
            </a:r>
            <a:r>
              <a:rPr sz="2000" spc="-267" dirty="0">
                <a:solidFill>
                  <a:srgbClr val="404040"/>
                </a:solidFill>
                <a:latin typeface="Trebuchet MS"/>
                <a:cs typeface="Trebuchet MS"/>
              </a:rPr>
              <a:t> </a:t>
            </a:r>
            <a:r>
              <a:rPr sz="2000" spc="-60" dirty="0">
                <a:solidFill>
                  <a:srgbClr val="404040"/>
                </a:solidFill>
                <a:latin typeface="Trebuchet MS"/>
                <a:cs typeface="Trebuchet MS"/>
              </a:rPr>
              <a:t>l</a:t>
            </a:r>
            <a:r>
              <a:rPr sz="2000" spc="-13" dirty="0">
                <a:solidFill>
                  <a:srgbClr val="404040"/>
                </a:solidFill>
                <a:latin typeface="Trebuchet MS"/>
                <a:cs typeface="Trebuchet MS"/>
              </a:rPr>
              <a:t>o</a:t>
            </a:r>
            <a:r>
              <a:rPr sz="2000" spc="120" dirty="0">
                <a:solidFill>
                  <a:srgbClr val="404040"/>
                </a:solidFill>
                <a:latin typeface="Trebuchet MS"/>
                <a:cs typeface="Trebuchet MS"/>
              </a:rPr>
              <a:t>s</a:t>
            </a:r>
            <a:r>
              <a:rPr sz="2000" spc="27" dirty="0">
                <a:solidFill>
                  <a:srgbClr val="404040"/>
                </a:solidFill>
                <a:latin typeface="Trebuchet MS"/>
                <a:cs typeface="Trebuchet MS"/>
              </a:rPr>
              <a:t>s</a:t>
            </a:r>
            <a:r>
              <a:rPr sz="2000" spc="-240" dirty="0">
                <a:solidFill>
                  <a:srgbClr val="404040"/>
                </a:solidFill>
                <a:latin typeface="Trebuchet MS"/>
                <a:cs typeface="Trebuchet MS"/>
              </a:rPr>
              <a:t> </a:t>
            </a:r>
            <a:r>
              <a:rPr sz="2000" spc="-13" dirty="0">
                <a:solidFill>
                  <a:srgbClr val="404040"/>
                </a:solidFill>
                <a:latin typeface="Trebuchet MS"/>
                <a:cs typeface="Trebuchet MS"/>
              </a:rPr>
              <a:t>o</a:t>
            </a:r>
            <a:r>
              <a:rPr sz="2000" spc="-160" dirty="0">
                <a:solidFill>
                  <a:srgbClr val="404040"/>
                </a:solidFill>
                <a:latin typeface="Trebuchet MS"/>
                <a:cs typeface="Trebuchet MS"/>
              </a:rPr>
              <a:t>f</a:t>
            </a:r>
            <a:r>
              <a:rPr sz="2000" spc="-120" dirty="0">
                <a:solidFill>
                  <a:srgbClr val="404040"/>
                </a:solidFill>
                <a:latin typeface="Trebuchet MS"/>
                <a:cs typeface="Trebuchet MS"/>
              </a:rPr>
              <a:t> </a:t>
            </a:r>
            <a:r>
              <a:rPr sz="2000" spc="-53" dirty="0">
                <a:solidFill>
                  <a:srgbClr val="404040"/>
                </a:solidFill>
                <a:latin typeface="Trebuchet MS"/>
                <a:cs typeface="Trebuchet MS"/>
              </a:rPr>
              <a:t>d</a:t>
            </a:r>
            <a:r>
              <a:rPr sz="2000" spc="7" dirty="0">
                <a:solidFill>
                  <a:srgbClr val="404040"/>
                </a:solidFill>
                <a:latin typeface="Trebuchet MS"/>
                <a:cs typeface="Trebuchet MS"/>
              </a:rPr>
              <a:t>a</a:t>
            </a:r>
            <a:r>
              <a:rPr sz="2000" spc="-133" dirty="0">
                <a:solidFill>
                  <a:srgbClr val="404040"/>
                </a:solidFill>
                <a:latin typeface="Trebuchet MS"/>
                <a:cs typeface="Trebuchet MS"/>
              </a:rPr>
              <a:t>t</a:t>
            </a:r>
            <a:r>
              <a:rPr sz="2000" spc="-127" dirty="0">
                <a:solidFill>
                  <a:srgbClr val="404040"/>
                </a:solidFill>
                <a:latin typeface="Trebuchet MS"/>
                <a:cs typeface="Trebuchet MS"/>
              </a:rPr>
              <a:t>a</a:t>
            </a:r>
            <a:r>
              <a:rPr sz="2000" spc="427" dirty="0">
                <a:solidFill>
                  <a:srgbClr val="404040"/>
                </a:solidFill>
                <a:latin typeface="Trebuchet MS"/>
                <a:cs typeface="Trebuchet MS"/>
              </a:rPr>
              <a:t>…</a:t>
            </a:r>
            <a:endParaRPr sz="2000">
              <a:latin typeface="Trebuchet MS"/>
              <a:cs typeface="Trebuchet MS"/>
            </a:endParaRPr>
          </a:p>
        </p:txBody>
      </p:sp>
      <p:sp>
        <p:nvSpPr>
          <p:cNvPr id="86" name="object 86"/>
          <p:cNvSpPr txBox="1"/>
          <p:nvPr/>
        </p:nvSpPr>
        <p:spPr>
          <a:xfrm>
            <a:off x="3106433" y="2834118"/>
            <a:ext cx="4117114" cy="324871"/>
          </a:xfrm>
          <a:prstGeom prst="rect">
            <a:avLst/>
          </a:prstGeom>
        </p:spPr>
        <p:txBody>
          <a:bodyPr vert="horz" wrap="square" lIns="0" tIns="16929" rIns="0" bIns="0" rtlCol="0">
            <a:spAutoFit/>
          </a:bodyPr>
          <a:lstStyle/>
          <a:p>
            <a:pPr marL="16929">
              <a:spcBef>
                <a:spcPts val="133"/>
              </a:spcBef>
            </a:pPr>
            <a:r>
              <a:rPr sz="2000" spc="-80" dirty="0">
                <a:solidFill>
                  <a:srgbClr val="404040"/>
                </a:solidFill>
                <a:latin typeface="Trebuchet MS"/>
                <a:cs typeface="Trebuchet MS"/>
              </a:rPr>
              <a:t>The</a:t>
            </a:r>
            <a:r>
              <a:rPr sz="2000" spc="-133" dirty="0">
                <a:solidFill>
                  <a:srgbClr val="404040"/>
                </a:solidFill>
                <a:latin typeface="Trebuchet MS"/>
                <a:cs typeface="Trebuchet MS"/>
              </a:rPr>
              <a:t> </a:t>
            </a:r>
            <a:r>
              <a:rPr sz="2000" spc="-27" dirty="0">
                <a:solidFill>
                  <a:srgbClr val="404040"/>
                </a:solidFill>
                <a:latin typeface="Trebuchet MS"/>
                <a:cs typeface="Trebuchet MS"/>
              </a:rPr>
              <a:t>misuse</a:t>
            </a:r>
            <a:r>
              <a:rPr sz="2000" spc="-260" dirty="0">
                <a:solidFill>
                  <a:srgbClr val="404040"/>
                </a:solidFill>
                <a:latin typeface="Trebuchet MS"/>
                <a:cs typeface="Trebuchet MS"/>
              </a:rPr>
              <a:t> </a:t>
            </a:r>
            <a:r>
              <a:rPr sz="2000" spc="-87" dirty="0">
                <a:solidFill>
                  <a:srgbClr val="404040"/>
                </a:solidFill>
                <a:latin typeface="Trebuchet MS"/>
                <a:cs typeface="Trebuchet MS"/>
              </a:rPr>
              <a:t>of</a:t>
            </a:r>
            <a:r>
              <a:rPr sz="2000" spc="-120" dirty="0">
                <a:solidFill>
                  <a:srgbClr val="404040"/>
                </a:solidFill>
                <a:latin typeface="Trebuchet MS"/>
                <a:cs typeface="Trebuchet MS"/>
              </a:rPr>
              <a:t> </a:t>
            </a:r>
            <a:r>
              <a:rPr sz="2000" spc="-33" dirty="0">
                <a:solidFill>
                  <a:srgbClr val="404040"/>
                </a:solidFill>
                <a:latin typeface="Trebuchet MS"/>
                <a:cs typeface="Trebuchet MS"/>
              </a:rPr>
              <a:t>a</a:t>
            </a:r>
            <a:r>
              <a:rPr sz="2000" spc="-287" dirty="0">
                <a:solidFill>
                  <a:srgbClr val="404040"/>
                </a:solidFill>
                <a:latin typeface="Trebuchet MS"/>
                <a:cs typeface="Trebuchet MS"/>
              </a:rPr>
              <a:t> </a:t>
            </a:r>
            <a:r>
              <a:rPr sz="2000" spc="-67" dirty="0">
                <a:solidFill>
                  <a:srgbClr val="404040"/>
                </a:solidFill>
                <a:latin typeface="Trebuchet MS"/>
                <a:cs typeface="Trebuchet MS"/>
              </a:rPr>
              <a:t>privileged</a:t>
            </a:r>
            <a:r>
              <a:rPr sz="2000" spc="-113" dirty="0">
                <a:solidFill>
                  <a:srgbClr val="404040"/>
                </a:solidFill>
                <a:latin typeface="Trebuchet MS"/>
                <a:cs typeface="Trebuchet MS"/>
              </a:rPr>
              <a:t> </a:t>
            </a:r>
            <a:r>
              <a:rPr sz="2000" spc="-13" dirty="0">
                <a:solidFill>
                  <a:srgbClr val="404040"/>
                </a:solidFill>
                <a:latin typeface="Trebuchet MS"/>
                <a:cs typeface="Trebuchet MS"/>
              </a:rPr>
              <a:t>accounts,…</a:t>
            </a:r>
            <a:endParaRPr sz="2000">
              <a:latin typeface="Trebuchet MS"/>
              <a:cs typeface="Trebuchet MS"/>
            </a:endParaRPr>
          </a:p>
        </p:txBody>
      </p:sp>
      <p:sp>
        <p:nvSpPr>
          <p:cNvPr id="87" name="object 87"/>
          <p:cNvSpPr txBox="1"/>
          <p:nvPr/>
        </p:nvSpPr>
        <p:spPr>
          <a:xfrm>
            <a:off x="6038867" y="2330313"/>
            <a:ext cx="938709" cy="324871"/>
          </a:xfrm>
          <a:prstGeom prst="rect">
            <a:avLst/>
          </a:prstGeom>
        </p:spPr>
        <p:txBody>
          <a:bodyPr vert="horz" wrap="square" lIns="0" tIns="16929" rIns="0" bIns="0" rtlCol="0">
            <a:spAutoFit/>
          </a:bodyPr>
          <a:lstStyle/>
          <a:p>
            <a:pPr marL="16929">
              <a:spcBef>
                <a:spcPts val="133"/>
              </a:spcBef>
            </a:pPr>
            <a:r>
              <a:rPr sz="2000" spc="7" dirty="0">
                <a:solidFill>
                  <a:srgbClr val="404040"/>
                </a:solidFill>
                <a:latin typeface="Trebuchet MS"/>
                <a:cs typeface="Trebuchet MS"/>
              </a:rPr>
              <a:t>M</a:t>
            </a:r>
            <a:r>
              <a:rPr sz="2000" spc="40" dirty="0">
                <a:solidFill>
                  <a:srgbClr val="404040"/>
                </a:solidFill>
                <a:latin typeface="Trebuchet MS"/>
                <a:cs typeface="Trebuchet MS"/>
              </a:rPr>
              <a:t>a</a:t>
            </a:r>
            <a:r>
              <a:rPr sz="2000" spc="-193" dirty="0">
                <a:solidFill>
                  <a:srgbClr val="404040"/>
                </a:solidFill>
                <a:latin typeface="Trebuchet MS"/>
                <a:cs typeface="Trebuchet MS"/>
              </a:rPr>
              <a:t>l</a:t>
            </a:r>
            <a:r>
              <a:rPr sz="2000" spc="-27" dirty="0">
                <a:solidFill>
                  <a:srgbClr val="404040"/>
                </a:solidFill>
                <a:latin typeface="Trebuchet MS"/>
                <a:cs typeface="Trebuchet MS"/>
              </a:rPr>
              <a:t>w</a:t>
            </a:r>
            <a:r>
              <a:rPr sz="2000" spc="7" dirty="0">
                <a:solidFill>
                  <a:srgbClr val="404040"/>
                </a:solidFill>
                <a:latin typeface="Trebuchet MS"/>
                <a:cs typeface="Trebuchet MS"/>
              </a:rPr>
              <a:t>a</a:t>
            </a:r>
            <a:r>
              <a:rPr sz="2000" spc="-120" dirty="0">
                <a:solidFill>
                  <a:srgbClr val="404040"/>
                </a:solidFill>
                <a:latin typeface="Trebuchet MS"/>
                <a:cs typeface="Trebuchet MS"/>
              </a:rPr>
              <a:t>r</a:t>
            </a:r>
            <a:r>
              <a:rPr sz="2000" spc="-100" dirty="0">
                <a:solidFill>
                  <a:srgbClr val="404040"/>
                </a:solidFill>
                <a:latin typeface="Trebuchet MS"/>
                <a:cs typeface="Trebuchet MS"/>
              </a:rPr>
              <a:t>e</a:t>
            </a:r>
            <a:endParaRPr sz="2000">
              <a:latin typeface="Trebuchet MS"/>
              <a:cs typeface="Trebuchet MS"/>
            </a:endParaRPr>
          </a:p>
        </p:txBody>
      </p:sp>
      <p:sp>
        <p:nvSpPr>
          <p:cNvPr id="88" name="object 88"/>
          <p:cNvSpPr txBox="1"/>
          <p:nvPr/>
        </p:nvSpPr>
        <p:spPr>
          <a:xfrm>
            <a:off x="2872306" y="1822446"/>
            <a:ext cx="4354119" cy="324871"/>
          </a:xfrm>
          <a:prstGeom prst="rect">
            <a:avLst/>
          </a:prstGeom>
        </p:spPr>
        <p:txBody>
          <a:bodyPr vert="horz" wrap="square" lIns="0" tIns="16929" rIns="0" bIns="0" rtlCol="0">
            <a:spAutoFit/>
          </a:bodyPr>
          <a:lstStyle/>
          <a:p>
            <a:pPr marL="16929">
              <a:spcBef>
                <a:spcPts val="133"/>
              </a:spcBef>
            </a:pPr>
            <a:r>
              <a:rPr sz="2000" spc="-60" dirty="0">
                <a:solidFill>
                  <a:srgbClr val="404040"/>
                </a:solidFill>
                <a:latin typeface="Trebuchet MS"/>
                <a:cs typeface="Trebuchet MS"/>
              </a:rPr>
              <a:t>E</a:t>
            </a:r>
            <a:r>
              <a:rPr sz="2000" spc="-27" dirty="0">
                <a:solidFill>
                  <a:srgbClr val="404040"/>
                </a:solidFill>
                <a:latin typeface="Trebuchet MS"/>
                <a:cs typeface="Trebuchet MS"/>
              </a:rPr>
              <a:t>x</a:t>
            </a:r>
            <a:r>
              <a:rPr sz="2000" spc="-53" dirty="0">
                <a:solidFill>
                  <a:srgbClr val="404040"/>
                </a:solidFill>
                <a:latin typeface="Trebuchet MS"/>
                <a:cs typeface="Trebuchet MS"/>
              </a:rPr>
              <a:t>p</a:t>
            </a:r>
            <a:r>
              <a:rPr sz="2000" spc="-60" dirty="0">
                <a:solidFill>
                  <a:srgbClr val="404040"/>
                </a:solidFill>
                <a:latin typeface="Trebuchet MS"/>
                <a:cs typeface="Trebuchet MS"/>
              </a:rPr>
              <a:t>l</a:t>
            </a:r>
            <a:r>
              <a:rPr sz="2000" spc="-13" dirty="0">
                <a:solidFill>
                  <a:srgbClr val="404040"/>
                </a:solidFill>
                <a:latin typeface="Trebuchet MS"/>
                <a:cs typeface="Trebuchet MS"/>
              </a:rPr>
              <a:t>o</a:t>
            </a:r>
            <a:r>
              <a:rPr sz="2000" spc="-40" dirty="0">
                <a:solidFill>
                  <a:srgbClr val="404040"/>
                </a:solidFill>
                <a:latin typeface="Trebuchet MS"/>
                <a:cs typeface="Trebuchet MS"/>
              </a:rPr>
              <a:t>i</a:t>
            </a:r>
            <a:r>
              <a:rPr sz="2000" spc="-133" dirty="0">
                <a:solidFill>
                  <a:srgbClr val="404040"/>
                </a:solidFill>
                <a:latin typeface="Trebuchet MS"/>
                <a:cs typeface="Trebuchet MS"/>
              </a:rPr>
              <a:t>t</a:t>
            </a:r>
            <a:r>
              <a:rPr sz="2000" spc="27" dirty="0">
                <a:solidFill>
                  <a:srgbClr val="404040"/>
                </a:solidFill>
                <a:latin typeface="Trebuchet MS"/>
                <a:cs typeface="Trebuchet MS"/>
              </a:rPr>
              <a:t>s</a:t>
            </a:r>
            <a:r>
              <a:rPr sz="2000" spc="-240" dirty="0">
                <a:solidFill>
                  <a:srgbClr val="404040"/>
                </a:solidFill>
                <a:latin typeface="Trebuchet MS"/>
                <a:cs typeface="Trebuchet MS"/>
              </a:rPr>
              <a:t> </a:t>
            </a:r>
            <a:r>
              <a:rPr sz="2000" spc="-133" dirty="0">
                <a:solidFill>
                  <a:srgbClr val="404040"/>
                </a:solidFill>
                <a:latin typeface="Trebuchet MS"/>
                <a:cs typeface="Trebuchet MS"/>
              </a:rPr>
              <a:t>t</a:t>
            </a:r>
            <a:r>
              <a:rPr sz="2000" spc="-33" dirty="0">
                <a:solidFill>
                  <a:srgbClr val="404040"/>
                </a:solidFill>
                <a:latin typeface="Trebuchet MS"/>
                <a:cs typeface="Trebuchet MS"/>
              </a:rPr>
              <a:t>h</a:t>
            </a:r>
            <a:r>
              <a:rPr sz="2000" spc="7" dirty="0">
                <a:solidFill>
                  <a:srgbClr val="404040"/>
                </a:solidFill>
                <a:latin typeface="Trebuchet MS"/>
                <a:cs typeface="Trebuchet MS"/>
              </a:rPr>
              <a:t>a</a:t>
            </a:r>
            <a:r>
              <a:rPr sz="2000" spc="-120" dirty="0">
                <a:solidFill>
                  <a:srgbClr val="404040"/>
                </a:solidFill>
                <a:latin typeface="Trebuchet MS"/>
                <a:cs typeface="Trebuchet MS"/>
              </a:rPr>
              <a:t>t</a:t>
            </a:r>
            <a:r>
              <a:rPr sz="2000" spc="-213" dirty="0">
                <a:solidFill>
                  <a:srgbClr val="404040"/>
                </a:solidFill>
                <a:latin typeface="Trebuchet MS"/>
                <a:cs typeface="Trebuchet MS"/>
              </a:rPr>
              <a:t> </a:t>
            </a:r>
            <a:r>
              <a:rPr sz="2000" spc="-133" dirty="0">
                <a:solidFill>
                  <a:srgbClr val="404040"/>
                </a:solidFill>
                <a:latin typeface="Trebuchet MS"/>
                <a:cs typeface="Trebuchet MS"/>
              </a:rPr>
              <a:t>t</a:t>
            </a:r>
            <a:r>
              <a:rPr sz="2000" spc="7" dirty="0">
                <a:solidFill>
                  <a:srgbClr val="404040"/>
                </a:solidFill>
                <a:latin typeface="Trebuchet MS"/>
                <a:cs typeface="Trebuchet MS"/>
              </a:rPr>
              <a:t>a</a:t>
            </a:r>
            <a:r>
              <a:rPr sz="2000" spc="-80" dirty="0">
                <a:solidFill>
                  <a:srgbClr val="404040"/>
                </a:solidFill>
                <a:latin typeface="Trebuchet MS"/>
                <a:cs typeface="Trebuchet MS"/>
              </a:rPr>
              <a:t>k</a:t>
            </a:r>
            <a:r>
              <a:rPr sz="2000" spc="-100" dirty="0">
                <a:solidFill>
                  <a:srgbClr val="404040"/>
                </a:solidFill>
                <a:latin typeface="Trebuchet MS"/>
                <a:cs typeface="Trebuchet MS"/>
              </a:rPr>
              <a:t>e</a:t>
            </a:r>
            <a:r>
              <a:rPr sz="2000" spc="-133" dirty="0">
                <a:solidFill>
                  <a:srgbClr val="404040"/>
                </a:solidFill>
                <a:latin typeface="Trebuchet MS"/>
                <a:cs typeface="Trebuchet MS"/>
              </a:rPr>
              <a:t> </a:t>
            </a:r>
            <a:r>
              <a:rPr sz="2000" spc="-127" dirty="0">
                <a:solidFill>
                  <a:srgbClr val="404040"/>
                </a:solidFill>
                <a:latin typeface="Trebuchet MS"/>
                <a:cs typeface="Trebuchet MS"/>
              </a:rPr>
              <a:t>a</a:t>
            </a:r>
            <a:r>
              <a:rPr sz="2000" spc="80" dirty="0">
                <a:solidFill>
                  <a:srgbClr val="404040"/>
                </a:solidFill>
                <a:latin typeface="Trebuchet MS"/>
                <a:cs typeface="Trebuchet MS"/>
              </a:rPr>
              <a:t>d</a:t>
            </a:r>
            <a:r>
              <a:rPr sz="2000" spc="-53" dirty="0">
                <a:solidFill>
                  <a:srgbClr val="404040"/>
                </a:solidFill>
                <a:latin typeface="Trebuchet MS"/>
                <a:cs typeface="Trebuchet MS"/>
              </a:rPr>
              <a:t>v</a:t>
            </a:r>
            <a:r>
              <a:rPr sz="2000" spc="-127" dirty="0">
                <a:solidFill>
                  <a:srgbClr val="404040"/>
                </a:solidFill>
                <a:latin typeface="Trebuchet MS"/>
                <a:cs typeface="Trebuchet MS"/>
              </a:rPr>
              <a:t>a</a:t>
            </a:r>
            <a:r>
              <a:rPr sz="2000" spc="107" dirty="0">
                <a:solidFill>
                  <a:srgbClr val="404040"/>
                </a:solidFill>
                <a:latin typeface="Trebuchet MS"/>
                <a:cs typeface="Trebuchet MS"/>
              </a:rPr>
              <a:t>n</a:t>
            </a:r>
            <a:r>
              <a:rPr sz="2000" spc="-133" dirty="0">
                <a:solidFill>
                  <a:srgbClr val="404040"/>
                </a:solidFill>
                <a:latin typeface="Trebuchet MS"/>
                <a:cs typeface="Trebuchet MS"/>
              </a:rPr>
              <a:t>t</a:t>
            </a:r>
            <a:r>
              <a:rPr sz="2000" spc="-127" dirty="0">
                <a:solidFill>
                  <a:srgbClr val="404040"/>
                </a:solidFill>
                <a:latin typeface="Trebuchet MS"/>
                <a:cs typeface="Trebuchet MS"/>
              </a:rPr>
              <a:t>a</a:t>
            </a:r>
            <a:r>
              <a:rPr sz="2000" spc="53" dirty="0">
                <a:solidFill>
                  <a:srgbClr val="404040"/>
                </a:solidFill>
                <a:latin typeface="Trebuchet MS"/>
                <a:cs typeface="Trebuchet MS"/>
              </a:rPr>
              <a:t>g</a:t>
            </a:r>
            <a:r>
              <a:rPr sz="2000" spc="-100" dirty="0">
                <a:solidFill>
                  <a:srgbClr val="404040"/>
                </a:solidFill>
                <a:latin typeface="Trebuchet MS"/>
                <a:cs typeface="Trebuchet MS"/>
              </a:rPr>
              <a:t>e</a:t>
            </a:r>
            <a:r>
              <a:rPr sz="2000" spc="-267" dirty="0">
                <a:solidFill>
                  <a:srgbClr val="404040"/>
                </a:solidFill>
                <a:latin typeface="Trebuchet MS"/>
                <a:cs typeface="Trebuchet MS"/>
              </a:rPr>
              <a:t> </a:t>
            </a:r>
            <a:r>
              <a:rPr sz="2000" spc="-13" dirty="0">
                <a:solidFill>
                  <a:srgbClr val="404040"/>
                </a:solidFill>
                <a:latin typeface="Trebuchet MS"/>
                <a:cs typeface="Trebuchet MS"/>
              </a:rPr>
              <a:t>o</a:t>
            </a:r>
            <a:r>
              <a:rPr sz="2000" spc="-160" dirty="0">
                <a:solidFill>
                  <a:srgbClr val="404040"/>
                </a:solidFill>
                <a:latin typeface="Trebuchet MS"/>
                <a:cs typeface="Trebuchet MS"/>
              </a:rPr>
              <a:t>f</a:t>
            </a:r>
            <a:r>
              <a:rPr sz="2000" spc="-120" dirty="0">
                <a:solidFill>
                  <a:srgbClr val="404040"/>
                </a:solidFill>
                <a:latin typeface="Trebuchet MS"/>
                <a:cs typeface="Trebuchet MS"/>
              </a:rPr>
              <a:t> </a:t>
            </a:r>
            <a:r>
              <a:rPr sz="2000" spc="-80" dirty="0">
                <a:solidFill>
                  <a:srgbClr val="404040"/>
                </a:solidFill>
                <a:latin typeface="Trebuchet MS"/>
                <a:cs typeface="Trebuchet MS"/>
              </a:rPr>
              <a:t>k</a:t>
            </a:r>
            <a:r>
              <a:rPr sz="2000" spc="-33" dirty="0">
                <a:solidFill>
                  <a:srgbClr val="404040"/>
                </a:solidFill>
                <a:latin typeface="Trebuchet MS"/>
                <a:cs typeface="Trebuchet MS"/>
              </a:rPr>
              <a:t>n</a:t>
            </a:r>
            <a:r>
              <a:rPr sz="2000" spc="120" dirty="0">
                <a:solidFill>
                  <a:srgbClr val="404040"/>
                </a:solidFill>
                <a:latin typeface="Trebuchet MS"/>
                <a:cs typeface="Trebuchet MS"/>
              </a:rPr>
              <a:t>o</a:t>
            </a:r>
            <a:r>
              <a:rPr sz="2000" spc="-160" dirty="0">
                <a:solidFill>
                  <a:srgbClr val="404040"/>
                </a:solidFill>
                <a:latin typeface="Trebuchet MS"/>
                <a:cs typeface="Trebuchet MS"/>
              </a:rPr>
              <a:t>w</a:t>
            </a:r>
            <a:r>
              <a:rPr sz="2000" spc="107" dirty="0">
                <a:solidFill>
                  <a:srgbClr val="404040"/>
                </a:solidFill>
                <a:latin typeface="Trebuchet MS"/>
                <a:cs typeface="Trebuchet MS"/>
              </a:rPr>
              <a:t>n</a:t>
            </a:r>
            <a:r>
              <a:rPr sz="2000" spc="427" dirty="0">
                <a:solidFill>
                  <a:srgbClr val="404040"/>
                </a:solidFill>
                <a:latin typeface="Trebuchet MS"/>
                <a:cs typeface="Trebuchet MS"/>
              </a:rPr>
              <a:t>…</a:t>
            </a:r>
            <a:endParaRPr sz="2000">
              <a:latin typeface="Trebuchet MS"/>
              <a:cs typeface="Trebuchet MS"/>
            </a:endParaRPr>
          </a:p>
        </p:txBody>
      </p:sp>
      <p:sp>
        <p:nvSpPr>
          <p:cNvPr id="89" name="object 89"/>
          <p:cNvSpPr txBox="1"/>
          <p:nvPr/>
        </p:nvSpPr>
        <p:spPr>
          <a:xfrm>
            <a:off x="3841065" y="1318640"/>
            <a:ext cx="3136930" cy="324871"/>
          </a:xfrm>
          <a:prstGeom prst="rect">
            <a:avLst/>
          </a:prstGeom>
        </p:spPr>
        <p:txBody>
          <a:bodyPr vert="horz" wrap="square" lIns="0" tIns="16929" rIns="0" bIns="0" rtlCol="0">
            <a:spAutoFit/>
          </a:bodyPr>
          <a:lstStyle/>
          <a:p>
            <a:pPr marL="16929">
              <a:spcBef>
                <a:spcPts val="133"/>
              </a:spcBef>
            </a:pPr>
            <a:r>
              <a:rPr sz="2000" spc="-73" dirty="0">
                <a:solidFill>
                  <a:srgbClr val="404040"/>
                </a:solidFill>
                <a:latin typeface="Trebuchet MS"/>
                <a:cs typeface="Trebuchet MS"/>
              </a:rPr>
              <a:t>T</a:t>
            </a:r>
            <a:r>
              <a:rPr sz="2000" spc="-20" dirty="0">
                <a:solidFill>
                  <a:srgbClr val="404040"/>
                </a:solidFill>
                <a:latin typeface="Trebuchet MS"/>
                <a:cs typeface="Trebuchet MS"/>
              </a:rPr>
              <a:t>a</a:t>
            </a:r>
            <a:r>
              <a:rPr sz="2000" spc="-120" dirty="0">
                <a:solidFill>
                  <a:srgbClr val="404040"/>
                </a:solidFill>
                <a:latin typeface="Trebuchet MS"/>
                <a:cs typeface="Trebuchet MS"/>
              </a:rPr>
              <a:t>r</a:t>
            </a:r>
            <a:r>
              <a:rPr sz="2000" spc="-80" dirty="0">
                <a:solidFill>
                  <a:srgbClr val="404040"/>
                </a:solidFill>
                <a:latin typeface="Trebuchet MS"/>
                <a:cs typeface="Trebuchet MS"/>
              </a:rPr>
              <a:t>g</a:t>
            </a:r>
            <a:r>
              <a:rPr sz="2000" spc="-27" dirty="0">
                <a:solidFill>
                  <a:srgbClr val="404040"/>
                </a:solidFill>
                <a:latin typeface="Trebuchet MS"/>
                <a:cs typeface="Trebuchet MS"/>
              </a:rPr>
              <a:t>e</a:t>
            </a:r>
            <a:r>
              <a:rPr sz="2000" spc="-133" dirty="0">
                <a:solidFill>
                  <a:srgbClr val="404040"/>
                </a:solidFill>
                <a:latin typeface="Trebuchet MS"/>
                <a:cs typeface="Trebuchet MS"/>
              </a:rPr>
              <a:t>t</a:t>
            </a:r>
            <a:r>
              <a:rPr sz="2000" spc="-160" dirty="0">
                <a:solidFill>
                  <a:srgbClr val="404040"/>
                </a:solidFill>
                <a:latin typeface="Trebuchet MS"/>
                <a:cs typeface="Trebuchet MS"/>
              </a:rPr>
              <a:t>e</a:t>
            </a:r>
            <a:r>
              <a:rPr sz="2000" spc="-7" dirty="0">
                <a:solidFill>
                  <a:srgbClr val="404040"/>
                </a:solidFill>
                <a:latin typeface="Trebuchet MS"/>
                <a:cs typeface="Trebuchet MS"/>
              </a:rPr>
              <a:t>d</a:t>
            </a:r>
            <a:r>
              <a:rPr sz="2000" spc="-113" dirty="0">
                <a:solidFill>
                  <a:srgbClr val="404040"/>
                </a:solidFill>
                <a:latin typeface="Trebuchet MS"/>
                <a:cs typeface="Trebuchet MS"/>
              </a:rPr>
              <a:t> </a:t>
            </a:r>
            <a:r>
              <a:rPr sz="2000" spc="-53" dirty="0">
                <a:solidFill>
                  <a:srgbClr val="404040"/>
                </a:solidFill>
                <a:latin typeface="Trebuchet MS"/>
                <a:cs typeface="Trebuchet MS"/>
              </a:rPr>
              <a:t>p</a:t>
            </a:r>
            <a:r>
              <a:rPr sz="2000" spc="-27" dirty="0">
                <a:solidFill>
                  <a:srgbClr val="404040"/>
                </a:solidFill>
                <a:latin typeface="Trebuchet MS"/>
                <a:cs typeface="Trebuchet MS"/>
              </a:rPr>
              <a:t>e</a:t>
            </a:r>
            <a:r>
              <a:rPr sz="2000" spc="-33" dirty="0">
                <a:solidFill>
                  <a:srgbClr val="404040"/>
                </a:solidFill>
                <a:latin typeface="Trebuchet MS"/>
                <a:cs typeface="Trebuchet MS"/>
              </a:rPr>
              <a:t>n</a:t>
            </a:r>
            <a:r>
              <a:rPr sz="2000" spc="-160" dirty="0">
                <a:solidFill>
                  <a:srgbClr val="404040"/>
                </a:solidFill>
                <a:latin typeface="Trebuchet MS"/>
                <a:cs typeface="Trebuchet MS"/>
              </a:rPr>
              <a:t>e</a:t>
            </a:r>
            <a:r>
              <a:rPr sz="2000" spc="-133" dirty="0">
                <a:solidFill>
                  <a:srgbClr val="404040"/>
                </a:solidFill>
                <a:latin typeface="Trebuchet MS"/>
                <a:cs typeface="Trebuchet MS"/>
              </a:rPr>
              <a:t>t</a:t>
            </a:r>
            <a:r>
              <a:rPr sz="2000" spc="-120" dirty="0">
                <a:solidFill>
                  <a:srgbClr val="404040"/>
                </a:solidFill>
                <a:latin typeface="Trebuchet MS"/>
                <a:cs typeface="Trebuchet MS"/>
              </a:rPr>
              <a:t>r</a:t>
            </a:r>
            <a:r>
              <a:rPr sz="2000" spc="7" dirty="0">
                <a:solidFill>
                  <a:srgbClr val="404040"/>
                </a:solidFill>
                <a:latin typeface="Trebuchet MS"/>
                <a:cs typeface="Trebuchet MS"/>
              </a:rPr>
              <a:t>a</a:t>
            </a:r>
            <a:r>
              <a:rPr sz="2000" spc="-133" dirty="0">
                <a:solidFill>
                  <a:srgbClr val="404040"/>
                </a:solidFill>
                <a:latin typeface="Trebuchet MS"/>
                <a:cs typeface="Trebuchet MS"/>
              </a:rPr>
              <a:t>t</a:t>
            </a:r>
            <a:r>
              <a:rPr sz="2000" spc="-40" dirty="0">
                <a:solidFill>
                  <a:srgbClr val="404040"/>
                </a:solidFill>
                <a:latin typeface="Trebuchet MS"/>
                <a:cs typeface="Trebuchet MS"/>
              </a:rPr>
              <a:t>i</a:t>
            </a:r>
            <a:r>
              <a:rPr sz="2000" spc="-13" dirty="0">
                <a:solidFill>
                  <a:srgbClr val="404040"/>
                </a:solidFill>
                <a:latin typeface="Trebuchet MS"/>
                <a:cs typeface="Trebuchet MS"/>
              </a:rPr>
              <a:t>o</a:t>
            </a:r>
            <a:r>
              <a:rPr sz="2000" dirty="0">
                <a:solidFill>
                  <a:srgbClr val="404040"/>
                </a:solidFill>
                <a:latin typeface="Trebuchet MS"/>
                <a:cs typeface="Trebuchet MS"/>
              </a:rPr>
              <a:t>n</a:t>
            </a:r>
            <a:r>
              <a:rPr sz="2000" spc="-233" dirty="0">
                <a:solidFill>
                  <a:srgbClr val="404040"/>
                </a:solidFill>
                <a:latin typeface="Trebuchet MS"/>
                <a:cs typeface="Trebuchet MS"/>
              </a:rPr>
              <a:t> </a:t>
            </a:r>
            <a:r>
              <a:rPr sz="2000" spc="7" dirty="0">
                <a:solidFill>
                  <a:srgbClr val="404040"/>
                </a:solidFill>
                <a:latin typeface="Trebuchet MS"/>
                <a:cs typeface="Trebuchet MS"/>
              </a:rPr>
              <a:t>a</a:t>
            </a:r>
            <a:r>
              <a:rPr sz="2000" spc="-133" dirty="0">
                <a:solidFill>
                  <a:srgbClr val="404040"/>
                </a:solidFill>
                <a:latin typeface="Trebuchet MS"/>
                <a:cs typeface="Trebuchet MS"/>
              </a:rPr>
              <a:t>tt</a:t>
            </a:r>
            <a:r>
              <a:rPr sz="2000" spc="7" dirty="0">
                <a:solidFill>
                  <a:srgbClr val="404040"/>
                </a:solidFill>
                <a:latin typeface="Trebuchet MS"/>
                <a:cs typeface="Trebuchet MS"/>
              </a:rPr>
              <a:t>a</a:t>
            </a:r>
            <a:r>
              <a:rPr sz="2000" spc="-60" dirty="0">
                <a:solidFill>
                  <a:srgbClr val="404040"/>
                </a:solidFill>
                <a:latin typeface="Trebuchet MS"/>
                <a:cs typeface="Trebuchet MS"/>
              </a:rPr>
              <a:t>c</a:t>
            </a:r>
            <a:r>
              <a:rPr sz="2000" spc="-80" dirty="0">
                <a:solidFill>
                  <a:srgbClr val="404040"/>
                </a:solidFill>
                <a:latin typeface="Trebuchet MS"/>
                <a:cs typeface="Trebuchet MS"/>
              </a:rPr>
              <a:t>k</a:t>
            </a:r>
            <a:r>
              <a:rPr sz="2000" spc="27" dirty="0">
                <a:solidFill>
                  <a:srgbClr val="404040"/>
                </a:solidFill>
                <a:latin typeface="Trebuchet MS"/>
                <a:cs typeface="Trebuchet MS"/>
              </a:rPr>
              <a:t>s</a:t>
            </a:r>
            <a:endParaRPr sz="2000">
              <a:latin typeface="Trebuchet MS"/>
              <a:cs typeface="Trebuchet MS"/>
            </a:endParaRPr>
          </a:p>
        </p:txBody>
      </p:sp>
      <p:sp>
        <p:nvSpPr>
          <p:cNvPr id="90" name="object 90"/>
          <p:cNvSpPr txBox="1"/>
          <p:nvPr/>
        </p:nvSpPr>
        <p:spPr>
          <a:xfrm>
            <a:off x="2872306" y="814835"/>
            <a:ext cx="4354119" cy="324871"/>
          </a:xfrm>
          <a:prstGeom prst="rect">
            <a:avLst/>
          </a:prstGeom>
        </p:spPr>
        <p:txBody>
          <a:bodyPr vert="horz" wrap="square" lIns="0" tIns="16929" rIns="0" bIns="0" rtlCol="0">
            <a:spAutoFit/>
          </a:bodyPr>
          <a:lstStyle/>
          <a:p>
            <a:pPr marL="16929">
              <a:spcBef>
                <a:spcPts val="133"/>
              </a:spcBef>
            </a:pPr>
            <a:r>
              <a:rPr sz="2000" spc="-60" dirty="0">
                <a:solidFill>
                  <a:srgbClr val="404040"/>
                </a:solidFill>
                <a:latin typeface="Trebuchet MS"/>
                <a:cs typeface="Trebuchet MS"/>
              </a:rPr>
              <a:t>E</a:t>
            </a:r>
            <a:r>
              <a:rPr sz="2000" spc="-27" dirty="0">
                <a:solidFill>
                  <a:srgbClr val="404040"/>
                </a:solidFill>
                <a:latin typeface="Trebuchet MS"/>
                <a:cs typeface="Trebuchet MS"/>
              </a:rPr>
              <a:t>x</a:t>
            </a:r>
            <a:r>
              <a:rPr sz="2000" spc="-53" dirty="0">
                <a:solidFill>
                  <a:srgbClr val="404040"/>
                </a:solidFill>
                <a:latin typeface="Trebuchet MS"/>
                <a:cs typeface="Trebuchet MS"/>
              </a:rPr>
              <a:t>p</a:t>
            </a:r>
            <a:r>
              <a:rPr sz="2000" spc="-60" dirty="0">
                <a:solidFill>
                  <a:srgbClr val="404040"/>
                </a:solidFill>
                <a:latin typeface="Trebuchet MS"/>
                <a:cs typeface="Trebuchet MS"/>
              </a:rPr>
              <a:t>l</a:t>
            </a:r>
            <a:r>
              <a:rPr sz="2000" spc="-13" dirty="0">
                <a:solidFill>
                  <a:srgbClr val="404040"/>
                </a:solidFill>
                <a:latin typeface="Trebuchet MS"/>
                <a:cs typeface="Trebuchet MS"/>
              </a:rPr>
              <a:t>o</a:t>
            </a:r>
            <a:r>
              <a:rPr sz="2000" spc="-40" dirty="0">
                <a:solidFill>
                  <a:srgbClr val="404040"/>
                </a:solidFill>
                <a:latin typeface="Trebuchet MS"/>
                <a:cs typeface="Trebuchet MS"/>
              </a:rPr>
              <a:t>i</a:t>
            </a:r>
            <a:r>
              <a:rPr sz="2000" spc="-133" dirty="0">
                <a:solidFill>
                  <a:srgbClr val="404040"/>
                </a:solidFill>
                <a:latin typeface="Trebuchet MS"/>
                <a:cs typeface="Trebuchet MS"/>
              </a:rPr>
              <a:t>t</a:t>
            </a:r>
            <a:r>
              <a:rPr sz="2000" spc="27" dirty="0">
                <a:solidFill>
                  <a:srgbClr val="404040"/>
                </a:solidFill>
                <a:latin typeface="Trebuchet MS"/>
                <a:cs typeface="Trebuchet MS"/>
              </a:rPr>
              <a:t>s</a:t>
            </a:r>
            <a:r>
              <a:rPr sz="2000" spc="-240" dirty="0">
                <a:solidFill>
                  <a:srgbClr val="404040"/>
                </a:solidFill>
                <a:latin typeface="Trebuchet MS"/>
                <a:cs typeface="Trebuchet MS"/>
              </a:rPr>
              <a:t> </a:t>
            </a:r>
            <a:r>
              <a:rPr sz="2000" spc="-133" dirty="0">
                <a:solidFill>
                  <a:srgbClr val="404040"/>
                </a:solidFill>
                <a:latin typeface="Trebuchet MS"/>
                <a:cs typeface="Trebuchet MS"/>
              </a:rPr>
              <a:t>t</a:t>
            </a:r>
            <a:r>
              <a:rPr sz="2000" spc="-33" dirty="0">
                <a:solidFill>
                  <a:srgbClr val="404040"/>
                </a:solidFill>
                <a:latin typeface="Trebuchet MS"/>
                <a:cs typeface="Trebuchet MS"/>
              </a:rPr>
              <a:t>h</a:t>
            </a:r>
            <a:r>
              <a:rPr sz="2000" spc="7" dirty="0">
                <a:solidFill>
                  <a:srgbClr val="404040"/>
                </a:solidFill>
                <a:latin typeface="Trebuchet MS"/>
                <a:cs typeface="Trebuchet MS"/>
              </a:rPr>
              <a:t>a</a:t>
            </a:r>
            <a:r>
              <a:rPr sz="2000" spc="-120" dirty="0">
                <a:solidFill>
                  <a:srgbClr val="404040"/>
                </a:solidFill>
                <a:latin typeface="Trebuchet MS"/>
                <a:cs typeface="Trebuchet MS"/>
              </a:rPr>
              <a:t>t</a:t>
            </a:r>
            <a:r>
              <a:rPr sz="2000" spc="-213" dirty="0">
                <a:solidFill>
                  <a:srgbClr val="404040"/>
                </a:solidFill>
                <a:latin typeface="Trebuchet MS"/>
                <a:cs typeface="Trebuchet MS"/>
              </a:rPr>
              <a:t> </a:t>
            </a:r>
            <a:r>
              <a:rPr sz="2000" spc="-133" dirty="0">
                <a:solidFill>
                  <a:srgbClr val="404040"/>
                </a:solidFill>
                <a:latin typeface="Trebuchet MS"/>
                <a:cs typeface="Trebuchet MS"/>
              </a:rPr>
              <a:t>t</a:t>
            </a:r>
            <a:r>
              <a:rPr sz="2000" spc="7" dirty="0">
                <a:solidFill>
                  <a:srgbClr val="404040"/>
                </a:solidFill>
                <a:latin typeface="Trebuchet MS"/>
                <a:cs typeface="Trebuchet MS"/>
              </a:rPr>
              <a:t>a</a:t>
            </a:r>
            <a:r>
              <a:rPr sz="2000" spc="-80" dirty="0">
                <a:solidFill>
                  <a:srgbClr val="404040"/>
                </a:solidFill>
                <a:latin typeface="Trebuchet MS"/>
                <a:cs typeface="Trebuchet MS"/>
              </a:rPr>
              <a:t>k</a:t>
            </a:r>
            <a:r>
              <a:rPr sz="2000" spc="-100" dirty="0">
                <a:solidFill>
                  <a:srgbClr val="404040"/>
                </a:solidFill>
                <a:latin typeface="Trebuchet MS"/>
                <a:cs typeface="Trebuchet MS"/>
              </a:rPr>
              <a:t>e</a:t>
            </a:r>
            <a:r>
              <a:rPr sz="2000" spc="-133" dirty="0">
                <a:solidFill>
                  <a:srgbClr val="404040"/>
                </a:solidFill>
                <a:latin typeface="Trebuchet MS"/>
                <a:cs typeface="Trebuchet MS"/>
              </a:rPr>
              <a:t> </a:t>
            </a:r>
            <a:r>
              <a:rPr sz="2000" spc="-127" dirty="0">
                <a:solidFill>
                  <a:srgbClr val="404040"/>
                </a:solidFill>
                <a:latin typeface="Trebuchet MS"/>
                <a:cs typeface="Trebuchet MS"/>
              </a:rPr>
              <a:t>a</a:t>
            </a:r>
            <a:r>
              <a:rPr sz="2000" spc="80" dirty="0">
                <a:solidFill>
                  <a:srgbClr val="404040"/>
                </a:solidFill>
                <a:latin typeface="Trebuchet MS"/>
                <a:cs typeface="Trebuchet MS"/>
              </a:rPr>
              <a:t>d</a:t>
            </a:r>
            <a:r>
              <a:rPr sz="2000" spc="-53" dirty="0">
                <a:solidFill>
                  <a:srgbClr val="404040"/>
                </a:solidFill>
                <a:latin typeface="Trebuchet MS"/>
                <a:cs typeface="Trebuchet MS"/>
              </a:rPr>
              <a:t>v</a:t>
            </a:r>
            <a:r>
              <a:rPr sz="2000" spc="-127" dirty="0">
                <a:solidFill>
                  <a:srgbClr val="404040"/>
                </a:solidFill>
                <a:latin typeface="Trebuchet MS"/>
                <a:cs typeface="Trebuchet MS"/>
              </a:rPr>
              <a:t>a</a:t>
            </a:r>
            <a:r>
              <a:rPr sz="2000" spc="107" dirty="0">
                <a:solidFill>
                  <a:srgbClr val="404040"/>
                </a:solidFill>
                <a:latin typeface="Trebuchet MS"/>
                <a:cs typeface="Trebuchet MS"/>
              </a:rPr>
              <a:t>n</a:t>
            </a:r>
            <a:r>
              <a:rPr sz="2000" spc="-133" dirty="0">
                <a:solidFill>
                  <a:srgbClr val="404040"/>
                </a:solidFill>
                <a:latin typeface="Trebuchet MS"/>
                <a:cs typeface="Trebuchet MS"/>
              </a:rPr>
              <a:t>t</a:t>
            </a:r>
            <a:r>
              <a:rPr sz="2000" spc="-127" dirty="0">
                <a:solidFill>
                  <a:srgbClr val="404040"/>
                </a:solidFill>
                <a:latin typeface="Trebuchet MS"/>
                <a:cs typeface="Trebuchet MS"/>
              </a:rPr>
              <a:t>a</a:t>
            </a:r>
            <a:r>
              <a:rPr sz="2000" spc="53" dirty="0">
                <a:solidFill>
                  <a:srgbClr val="404040"/>
                </a:solidFill>
                <a:latin typeface="Trebuchet MS"/>
                <a:cs typeface="Trebuchet MS"/>
              </a:rPr>
              <a:t>g</a:t>
            </a:r>
            <a:r>
              <a:rPr sz="2000" spc="-100" dirty="0">
                <a:solidFill>
                  <a:srgbClr val="404040"/>
                </a:solidFill>
                <a:latin typeface="Trebuchet MS"/>
                <a:cs typeface="Trebuchet MS"/>
              </a:rPr>
              <a:t>e</a:t>
            </a:r>
            <a:r>
              <a:rPr sz="2000" spc="-267" dirty="0">
                <a:solidFill>
                  <a:srgbClr val="404040"/>
                </a:solidFill>
                <a:latin typeface="Trebuchet MS"/>
                <a:cs typeface="Trebuchet MS"/>
              </a:rPr>
              <a:t> </a:t>
            </a:r>
            <a:r>
              <a:rPr sz="2000" spc="-13" dirty="0">
                <a:solidFill>
                  <a:srgbClr val="404040"/>
                </a:solidFill>
                <a:latin typeface="Trebuchet MS"/>
                <a:cs typeface="Trebuchet MS"/>
              </a:rPr>
              <a:t>o</a:t>
            </a:r>
            <a:r>
              <a:rPr sz="2000" spc="-160" dirty="0">
                <a:solidFill>
                  <a:srgbClr val="404040"/>
                </a:solidFill>
                <a:latin typeface="Trebuchet MS"/>
                <a:cs typeface="Trebuchet MS"/>
              </a:rPr>
              <a:t>f</a:t>
            </a:r>
            <a:r>
              <a:rPr sz="2000" spc="-120" dirty="0">
                <a:solidFill>
                  <a:srgbClr val="404040"/>
                </a:solidFill>
                <a:latin typeface="Trebuchet MS"/>
                <a:cs typeface="Trebuchet MS"/>
              </a:rPr>
              <a:t> </a:t>
            </a:r>
            <a:r>
              <a:rPr sz="2000" spc="-80" dirty="0">
                <a:solidFill>
                  <a:srgbClr val="404040"/>
                </a:solidFill>
                <a:latin typeface="Trebuchet MS"/>
                <a:cs typeface="Trebuchet MS"/>
              </a:rPr>
              <a:t>k</a:t>
            </a:r>
            <a:r>
              <a:rPr sz="2000" spc="-33" dirty="0">
                <a:solidFill>
                  <a:srgbClr val="404040"/>
                </a:solidFill>
                <a:latin typeface="Trebuchet MS"/>
                <a:cs typeface="Trebuchet MS"/>
              </a:rPr>
              <a:t>n</a:t>
            </a:r>
            <a:r>
              <a:rPr sz="2000" spc="120" dirty="0">
                <a:solidFill>
                  <a:srgbClr val="404040"/>
                </a:solidFill>
                <a:latin typeface="Trebuchet MS"/>
                <a:cs typeface="Trebuchet MS"/>
              </a:rPr>
              <a:t>o</a:t>
            </a:r>
            <a:r>
              <a:rPr sz="2000" spc="-160" dirty="0">
                <a:solidFill>
                  <a:srgbClr val="404040"/>
                </a:solidFill>
                <a:latin typeface="Trebuchet MS"/>
                <a:cs typeface="Trebuchet MS"/>
              </a:rPr>
              <a:t>w</a:t>
            </a:r>
            <a:r>
              <a:rPr sz="2000" spc="107" dirty="0">
                <a:solidFill>
                  <a:srgbClr val="404040"/>
                </a:solidFill>
                <a:latin typeface="Trebuchet MS"/>
                <a:cs typeface="Trebuchet MS"/>
              </a:rPr>
              <a:t>n</a:t>
            </a:r>
            <a:r>
              <a:rPr sz="2000" spc="427" dirty="0">
                <a:solidFill>
                  <a:srgbClr val="404040"/>
                </a:solidFill>
                <a:latin typeface="Trebuchet MS"/>
                <a:cs typeface="Trebuchet MS"/>
              </a:rPr>
              <a:t>…</a:t>
            </a:r>
            <a:endParaRPr sz="2000">
              <a:latin typeface="Trebuchet MS"/>
              <a:cs typeface="Trebuchet MS"/>
            </a:endParaRPr>
          </a:p>
        </p:txBody>
      </p:sp>
      <p:sp>
        <p:nvSpPr>
          <p:cNvPr id="91" name="object 91"/>
          <p:cNvSpPr txBox="1"/>
          <p:nvPr/>
        </p:nvSpPr>
        <p:spPr>
          <a:xfrm>
            <a:off x="7070135" y="5875907"/>
            <a:ext cx="264091" cy="242669"/>
          </a:xfrm>
          <a:prstGeom prst="rect">
            <a:avLst/>
          </a:prstGeom>
        </p:spPr>
        <p:txBody>
          <a:bodyPr vert="horz" wrap="square" lIns="0" tIns="16929" rIns="0" bIns="0" rtlCol="0">
            <a:spAutoFit/>
          </a:bodyPr>
          <a:lstStyle/>
          <a:p>
            <a:pPr marL="16929">
              <a:spcBef>
                <a:spcPts val="133"/>
              </a:spcBef>
            </a:pPr>
            <a:r>
              <a:rPr sz="1466" spc="73" dirty="0">
                <a:solidFill>
                  <a:srgbClr val="404040"/>
                </a:solidFill>
                <a:latin typeface="Trebuchet MS"/>
                <a:cs typeface="Trebuchet MS"/>
              </a:rPr>
              <a:t>0%</a:t>
            </a:r>
            <a:endParaRPr sz="1466">
              <a:latin typeface="Trebuchet MS"/>
              <a:cs typeface="Trebuchet MS"/>
            </a:endParaRPr>
          </a:p>
        </p:txBody>
      </p:sp>
      <p:sp>
        <p:nvSpPr>
          <p:cNvPr id="92" name="object 92"/>
          <p:cNvSpPr txBox="1"/>
          <p:nvPr/>
        </p:nvSpPr>
        <p:spPr>
          <a:xfrm>
            <a:off x="7928048" y="5875907"/>
            <a:ext cx="348736" cy="242669"/>
          </a:xfrm>
          <a:prstGeom prst="rect">
            <a:avLst/>
          </a:prstGeom>
        </p:spPr>
        <p:txBody>
          <a:bodyPr vert="horz" wrap="square" lIns="0" tIns="16929" rIns="0" bIns="0" rtlCol="0">
            <a:spAutoFit/>
          </a:bodyPr>
          <a:lstStyle/>
          <a:p>
            <a:pPr marL="16929">
              <a:spcBef>
                <a:spcPts val="133"/>
              </a:spcBef>
            </a:pPr>
            <a:r>
              <a:rPr sz="1466" spc="13" dirty="0">
                <a:solidFill>
                  <a:srgbClr val="404040"/>
                </a:solidFill>
                <a:latin typeface="Trebuchet MS"/>
                <a:cs typeface="Trebuchet MS"/>
              </a:rPr>
              <a:t>20%</a:t>
            </a:r>
            <a:endParaRPr sz="1466">
              <a:latin typeface="Trebuchet MS"/>
              <a:cs typeface="Trebuchet MS"/>
            </a:endParaRPr>
          </a:p>
        </p:txBody>
      </p:sp>
      <p:sp>
        <p:nvSpPr>
          <p:cNvPr id="93" name="object 93"/>
          <p:cNvSpPr txBox="1"/>
          <p:nvPr/>
        </p:nvSpPr>
        <p:spPr>
          <a:xfrm>
            <a:off x="8830143" y="5875907"/>
            <a:ext cx="348736" cy="242669"/>
          </a:xfrm>
          <a:prstGeom prst="rect">
            <a:avLst/>
          </a:prstGeom>
        </p:spPr>
        <p:txBody>
          <a:bodyPr vert="horz" wrap="square" lIns="0" tIns="16929" rIns="0" bIns="0" rtlCol="0">
            <a:spAutoFit/>
          </a:bodyPr>
          <a:lstStyle/>
          <a:p>
            <a:pPr marL="16929">
              <a:spcBef>
                <a:spcPts val="133"/>
              </a:spcBef>
            </a:pPr>
            <a:r>
              <a:rPr sz="1466" spc="13" dirty="0">
                <a:solidFill>
                  <a:srgbClr val="404040"/>
                </a:solidFill>
                <a:latin typeface="Trebuchet MS"/>
                <a:cs typeface="Trebuchet MS"/>
              </a:rPr>
              <a:t>40%</a:t>
            </a:r>
            <a:endParaRPr sz="1466">
              <a:latin typeface="Trebuchet MS"/>
              <a:cs typeface="Trebuchet MS"/>
            </a:endParaRPr>
          </a:p>
        </p:txBody>
      </p:sp>
      <p:sp>
        <p:nvSpPr>
          <p:cNvPr id="94" name="object 94"/>
          <p:cNvSpPr txBox="1"/>
          <p:nvPr/>
        </p:nvSpPr>
        <p:spPr>
          <a:xfrm>
            <a:off x="9732239" y="5875907"/>
            <a:ext cx="348736" cy="242669"/>
          </a:xfrm>
          <a:prstGeom prst="rect">
            <a:avLst/>
          </a:prstGeom>
        </p:spPr>
        <p:txBody>
          <a:bodyPr vert="horz" wrap="square" lIns="0" tIns="16929" rIns="0" bIns="0" rtlCol="0">
            <a:spAutoFit/>
          </a:bodyPr>
          <a:lstStyle/>
          <a:p>
            <a:pPr marL="16929">
              <a:spcBef>
                <a:spcPts val="133"/>
              </a:spcBef>
            </a:pPr>
            <a:r>
              <a:rPr sz="1466" spc="13" dirty="0">
                <a:solidFill>
                  <a:srgbClr val="404040"/>
                </a:solidFill>
                <a:latin typeface="Trebuchet MS"/>
                <a:cs typeface="Trebuchet MS"/>
              </a:rPr>
              <a:t>60%</a:t>
            </a:r>
            <a:endParaRPr sz="1466">
              <a:latin typeface="Trebuchet MS"/>
              <a:cs typeface="Trebuchet MS"/>
            </a:endParaRPr>
          </a:p>
        </p:txBody>
      </p:sp>
      <p:sp>
        <p:nvSpPr>
          <p:cNvPr id="95" name="object 95"/>
          <p:cNvSpPr txBox="1"/>
          <p:nvPr/>
        </p:nvSpPr>
        <p:spPr>
          <a:xfrm>
            <a:off x="10634336" y="5875907"/>
            <a:ext cx="348736" cy="242669"/>
          </a:xfrm>
          <a:prstGeom prst="rect">
            <a:avLst/>
          </a:prstGeom>
        </p:spPr>
        <p:txBody>
          <a:bodyPr vert="horz" wrap="square" lIns="0" tIns="16929" rIns="0" bIns="0" rtlCol="0">
            <a:spAutoFit/>
          </a:bodyPr>
          <a:lstStyle/>
          <a:p>
            <a:pPr marL="16929">
              <a:spcBef>
                <a:spcPts val="133"/>
              </a:spcBef>
            </a:pPr>
            <a:r>
              <a:rPr sz="1466" spc="13" dirty="0">
                <a:solidFill>
                  <a:srgbClr val="404040"/>
                </a:solidFill>
                <a:latin typeface="Trebuchet MS"/>
                <a:cs typeface="Trebuchet MS"/>
              </a:rPr>
              <a:t>80%</a:t>
            </a:r>
            <a:endParaRPr sz="1466">
              <a:latin typeface="Trebuchet MS"/>
              <a:cs typeface="Trebuchet MS"/>
            </a:endParaRPr>
          </a:p>
        </p:txBody>
      </p:sp>
      <p:sp>
        <p:nvSpPr>
          <p:cNvPr id="96" name="object 96"/>
          <p:cNvSpPr txBox="1"/>
          <p:nvPr/>
        </p:nvSpPr>
        <p:spPr>
          <a:xfrm>
            <a:off x="11492247" y="5875907"/>
            <a:ext cx="458774" cy="242669"/>
          </a:xfrm>
          <a:prstGeom prst="rect">
            <a:avLst/>
          </a:prstGeom>
        </p:spPr>
        <p:txBody>
          <a:bodyPr vert="horz" wrap="square" lIns="0" tIns="16929" rIns="0" bIns="0" rtlCol="0">
            <a:spAutoFit/>
          </a:bodyPr>
          <a:lstStyle/>
          <a:p>
            <a:pPr marL="16929">
              <a:spcBef>
                <a:spcPts val="133"/>
              </a:spcBef>
            </a:pPr>
            <a:r>
              <a:rPr sz="1466" spc="-113" dirty="0">
                <a:solidFill>
                  <a:srgbClr val="404040"/>
                </a:solidFill>
                <a:latin typeface="Trebuchet MS"/>
                <a:cs typeface="Trebuchet MS"/>
              </a:rPr>
              <a:t>10</a:t>
            </a:r>
            <a:r>
              <a:rPr sz="1466" spc="20" dirty="0">
                <a:solidFill>
                  <a:srgbClr val="404040"/>
                </a:solidFill>
                <a:latin typeface="Trebuchet MS"/>
                <a:cs typeface="Trebuchet MS"/>
              </a:rPr>
              <a:t>0</a:t>
            </a:r>
            <a:r>
              <a:rPr sz="1466" spc="327" dirty="0">
                <a:solidFill>
                  <a:srgbClr val="404040"/>
                </a:solidFill>
                <a:latin typeface="Trebuchet MS"/>
                <a:cs typeface="Trebuchet MS"/>
              </a:rPr>
              <a:t>%</a:t>
            </a:r>
            <a:endParaRPr sz="1466">
              <a:latin typeface="Trebuchet MS"/>
              <a:cs typeface="Trebuchet MS"/>
            </a:endParaRPr>
          </a:p>
        </p:txBody>
      </p:sp>
      <p:sp>
        <p:nvSpPr>
          <p:cNvPr id="97" name="object 97"/>
          <p:cNvSpPr/>
          <p:nvPr/>
        </p:nvSpPr>
        <p:spPr>
          <a:xfrm>
            <a:off x="4443864" y="427879"/>
            <a:ext cx="115117" cy="115117"/>
          </a:xfrm>
          <a:custGeom>
            <a:avLst/>
            <a:gdLst/>
            <a:ahLst/>
            <a:cxnLst/>
            <a:rect l="l" t="t" r="r" b="b"/>
            <a:pathLst>
              <a:path w="86360" h="86359">
                <a:moveTo>
                  <a:pt x="86211" y="0"/>
                </a:moveTo>
                <a:lnTo>
                  <a:pt x="0" y="0"/>
                </a:lnTo>
                <a:lnTo>
                  <a:pt x="0" y="86211"/>
                </a:lnTo>
                <a:lnTo>
                  <a:pt x="86211" y="86211"/>
                </a:lnTo>
                <a:lnTo>
                  <a:pt x="86211" y="0"/>
                </a:lnTo>
                <a:close/>
              </a:path>
            </a:pathLst>
          </a:custGeom>
          <a:solidFill>
            <a:srgbClr val="1395BA"/>
          </a:solidFill>
        </p:spPr>
        <p:txBody>
          <a:bodyPr wrap="square" lIns="0" tIns="0" rIns="0" bIns="0" rtlCol="0"/>
          <a:lstStyle/>
          <a:p>
            <a:endParaRPr sz="2399"/>
          </a:p>
        </p:txBody>
      </p:sp>
      <p:sp>
        <p:nvSpPr>
          <p:cNvPr id="98" name="object 98"/>
          <p:cNvSpPr/>
          <p:nvPr/>
        </p:nvSpPr>
        <p:spPr>
          <a:xfrm>
            <a:off x="6407656" y="427879"/>
            <a:ext cx="115117" cy="115117"/>
          </a:xfrm>
          <a:custGeom>
            <a:avLst/>
            <a:gdLst/>
            <a:ahLst/>
            <a:cxnLst/>
            <a:rect l="l" t="t" r="r" b="b"/>
            <a:pathLst>
              <a:path w="86360" h="86359">
                <a:moveTo>
                  <a:pt x="86211" y="0"/>
                </a:moveTo>
                <a:lnTo>
                  <a:pt x="0" y="0"/>
                </a:lnTo>
                <a:lnTo>
                  <a:pt x="0" y="86211"/>
                </a:lnTo>
                <a:lnTo>
                  <a:pt x="86211" y="86211"/>
                </a:lnTo>
                <a:lnTo>
                  <a:pt x="86211" y="0"/>
                </a:lnTo>
                <a:close/>
              </a:path>
            </a:pathLst>
          </a:custGeom>
          <a:solidFill>
            <a:srgbClr val="0D3C55"/>
          </a:solidFill>
        </p:spPr>
        <p:txBody>
          <a:bodyPr wrap="square" lIns="0" tIns="0" rIns="0" bIns="0" rtlCol="0"/>
          <a:lstStyle/>
          <a:p>
            <a:endParaRPr sz="2399"/>
          </a:p>
        </p:txBody>
      </p:sp>
      <p:sp>
        <p:nvSpPr>
          <p:cNvPr id="99" name="object 99"/>
          <p:cNvSpPr txBox="1"/>
          <p:nvPr/>
        </p:nvSpPr>
        <p:spPr>
          <a:xfrm>
            <a:off x="4592965" y="333376"/>
            <a:ext cx="3942746" cy="263316"/>
          </a:xfrm>
          <a:prstGeom prst="rect">
            <a:avLst/>
          </a:prstGeom>
        </p:spPr>
        <p:txBody>
          <a:bodyPr vert="horz" wrap="square" lIns="0" tIns="16929" rIns="0" bIns="0" rtlCol="0">
            <a:spAutoFit/>
          </a:bodyPr>
          <a:lstStyle/>
          <a:p>
            <a:pPr marL="16929">
              <a:spcBef>
                <a:spcPts val="133"/>
              </a:spcBef>
              <a:tabLst>
                <a:tab pos="1979858" algn="l"/>
              </a:tabLst>
            </a:pPr>
            <a:r>
              <a:rPr sz="1600" b="1" spc="-67" dirty="0">
                <a:solidFill>
                  <a:srgbClr val="404040"/>
                </a:solidFill>
                <a:latin typeface="Trebuchet MS"/>
                <a:cs typeface="Trebuchet MS"/>
              </a:rPr>
              <a:t>V</a:t>
            </a:r>
            <a:r>
              <a:rPr sz="1600" b="1" spc="-133" dirty="0">
                <a:solidFill>
                  <a:srgbClr val="404040"/>
                </a:solidFill>
                <a:latin typeface="Trebuchet MS"/>
                <a:cs typeface="Trebuchet MS"/>
              </a:rPr>
              <a:t>e</a:t>
            </a:r>
            <a:r>
              <a:rPr sz="1600" b="1" spc="-27" dirty="0">
                <a:solidFill>
                  <a:srgbClr val="404040"/>
                </a:solidFill>
                <a:latin typeface="Trebuchet MS"/>
                <a:cs typeface="Trebuchet MS"/>
              </a:rPr>
              <a:t>ry</a:t>
            </a:r>
            <a:r>
              <a:rPr sz="1600" b="1" spc="-253" dirty="0">
                <a:solidFill>
                  <a:srgbClr val="404040"/>
                </a:solidFill>
                <a:latin typeface="Trebuchet MS"/>
                <a:cs typeface="Trebuchet MS"/>
              </a:rPr>
              <a:t> </a:t>
            </a:r>
            <a:r>
              <a:rPr sz="1600" b="1" spc="-20" dirty="0">
                <a:solidFill>
                  <a:srgbClr val="404040"/>
                </a:solidFill>
                <a:latin typeface="Trebuchet MS"/>
                <a:cs typeface="Trebuchet MS"/>
              </a:rPr>
              <a:t>c</a:t>
            </a:r>
            <a:r>
              <a:rPr sz="1600" b="1" spc="20" dirty="0">
                <a:solidFill>
                  <a:srgbClr val="404040"/>
                </a:solidFill>
                <a:latin typeface="Trebuchet MS"/>
                <a:cs typeface="Trebuchet MS"/>
              </a:rPr>
              <a:t>o</a:t>
            </a:r>
            <a:r>
              <a:rPr sz="1600" b="1" spc="-20" dirty="0">
                <a:solidFill>
                  <a:srgbClr val="404040"/>
                </a:solidFill>
                <a:latin typeface="Trebuchet MS"/>
                <a:cs typeface="Trebuchet MS"/>
              </a:rPr>
              <a:t>n</a:t>
            </a:r>
            <a:r>
              <a:rPr sz="1600" b="1" spc="-160" dirty="0">
                <a:solidFill>
                  <a:srgbClr val="404040"/>
                </a:solidFill>
                <a:latin typeface="Trebuchet MS"/>
                <a:cs typeface="Trebuchet MS"/>
              </a:rPr>
              <a:t>c</a:t>
            </a:r>
            <a:r>
              <a:rPr sz="1600" b="1" spc="-127" dirty="0">
                <a:solidFill>
                  <a:srgbClr val="404040"/>
                </a:solidFill>
                <a:latin typeface="Trebuchet MS"/>
                <a:cs typeface="Trebuchet MS"/>
              </a:rPr>
              <a:t>e</a:t>
            </a:r>
            <a:r>
              <a:rPr sz="1600" b="1" spc="-27" dirty="0">
                <a:solidFill>
                  <a:srgbClr val="404040"/>
                </a:solidFill>
                <a:latin typeface="Trebuchet MS"/>
                <a:cs typeface="Trebuchet MS"/>
              </a:rPr>
              <a:t>r</a:t>
            </a:r>
            <a:r>
              <a:rPr sz="1600" b="1" spc="-20" dirty="0">
                <a:solidFill>
                  <a:srgbClr val="404040"/>
                </a:solidFill>
                <a:latin typeface="Trebuchet MS"/>
                <a:cs typeface="Trebuchet MS"/>
              </a:rPr>
              <a:t>n</a:t>
            </a:r>
            <a:r>
              <a:rPr sz="1600" b="1" spc="-127" dirty="0">
                <a:solidFill>
                  <a:srgbClr val="404040"/>
                </a:solidFill>
                <a:latin typeface="Trebuchet MS"/>
                <a:cs typeface="Trebuchet MS"/>
              </a:rPr>
              <a:t>e</a:t>
            </a:r>
            <a:r>
              <a:rPr sz="1600" b="1" spc="-13" dirty="0">
                <a:solidFill>
                  <a:srgbClr val="404040"/>
                </a:solidFill>
                <a:latin typeface="Trebuchet MS"/>
                <a:cs typeface="Trebuchet MS"/>
              </a:rPr>
              <a:t>d</a:t>
            </a:r>
            <a:r>
              <a:rPr sz="1600" b="1" dirty="0">
                <a:solidFill>
                  <a:srgbClr val="404040"/>
                </a:solidFill>
                <a:latin typeface="Trebuchet MS"/>
                <a:cs typeface="Trebuchet MS"/>
              </a:rPr>
              <a:t>	</a:t>
            </a:r>
            <a:r>
              <a:rPr sz="1600" b="1" spc="60" dirty="0">
                <a:solidFill>
                  <a:srgbClr val="404040"/>
                </a:solidFill>
                <a:latin typeface="Trebuchet MS"/>
                <a:cs typeface="Trebuchet MS"/>
              </a:rPr>
              <a:t>S</a:t>
            </a:r>
            <a:r>
              <a:rPr sz="1600" b="1" spc="-67" dirty="0">
                <a:solidFill>
                  <a:srgbClr val="404040"/>
                </a:solidFill>
                <a:latin typeface="Trebuchet MS"/>
                <a:cs typeface="Trebuchet MS"/>
              </a:rPr>
              <a:t>o</a:t>
            </a:r>
            <a:r>
              <a:rPr sz="1600" b="1" spc="87" dirty="0">
                <a:solidFill>
                  <a:srgbClr val="404040"/>
                </a:solidFill>
                <a:latin typeface="Trebuchet MS"/>
                <a:cs typeface="Trebuchet MS"/>
              </a:rPr>
              <a:t>m</a:t>
            </a:r>
            <a:r>
              <a:rPr sz="1600" b="1" spc="-127" dirty="0">
                <a:solidFill>
                  <a:srgbClr val="404040"/>
                </a:solidFill>
                <a:latin typeface="Trebuchet MS"/>
                <a:cs typeface="Trebuchet MS"/>
              </a:rPr>
              <a:t>e</a:t>
            </a:r>
            <a:r>
              <a:rPr sz="1600" b="1" spc="-60" dirty="0">
                <a:solidFill>
                  <a:srgbClr val="404040"/>
                </a:solidFill>
                <a:latin typeface="Trebuchet MS"/>
                <a:cs typeface="Trebuchet MS"/>
              </a:rPr>
              <a:t>w</a:t>
            </a:r>
            <a:r>
              <a:rPr sz="1600" b="1" spc="-27" dirty="0">
                <a:solidFill>
                  <a:srgbClr val="404040"/>
                </a:solidFill>
                <a:latin typeface="Trebuchet MS"/>
                <a:cs typeface="Trebuchet MS"/>
              </a:rPr>
              <a:t>h</a:t>
            </a:r>
            <a:r>
              <a:rPr sz="1600" b="1" spc="-60" dirty="0">
                <a:solidFill>
                  <a:srgbClr val="404040"/>
                </a:solidFill>
                <a:latin typeface="Trebuchet MS"/>
                <a:cs typeface="Trebuchet MS"/>
              </a:rPr>
              <a:t>a</a:t>
            </a:r>
            <a:r>
              <a:rPr sz="1600" b="1" spc="-27" dirty="0">
                <a:solidFill>
                  <a:srgbClr val="404040"/>
                </a:solidFill>
                <a:latin typeface="Trebuchet MS"/>
                <a:cs typeface="Trebuchet MS"/>
              </a:rPr>
              <a:t>t</a:t>
            </a:r>
            <a:r>
              <a:rPr sz="1600" b="1" spc="-167" dirty="0">
                <a:solidFill>
                  <a:srgbClr val="404040"/>
                </a:solidFill>
                <a:latin typeface="Trebuchet MS"/>
                <a:cs typeface="Trebuchet MS"/>
              </a:rPr>
              <a:t> </a:t>
            </a:r>
            <a:r>
              <a:rPr sz="1600" b="1" spc="-20" dirty="0">
                <a:solidFill>
                  <a:srgbClr val="404040"/>
                </a:solidFill>
                <a:latin typeface="Trebuchet MS"/>
                <a:cs typeface="Trebuchet MS"/>
              </a:rPr>
              <a:t>c</a:t>
            </a:r>
            <a:r>
              <a:rPr sz="1600" b="1" spc="20" dirty="0">
                <a:solidFill>
                  <a:srgbClr val="404040"/>
                </a:solidFill>
                <a:latin typeface="Trebuchet MS"/>
                <a:cs typeface="Trebuchet MS"/>
              </a:rPr>
              <a:t>o</a:t>
            </a:r>
            <a:r>
              <a:rPr sz="1600" b="1" spc="-20" dirty="0">
                <a:solidFill>
                  <a:srgbClr val="404040"/>
                </a:solidFill>
                <a:latin typeface="Trebuchet MS"/>
                <a:cs typeface="Trebuchet MS"/>
              </a:rPr>
              <a:t>n</a:t>
            </a:r>
            <a:r>
              <a:rPr sz="1600" b="1" spc="-160" dirty="0">
                <a:solidFill>
                  <a:srgbClr val="404040"/>
                </a:solidFill>
                <a:latin typeface="Trebuchet MS"/>
                <a:cs typeface="Trebuchet MS"/>
              </a:rPr>
              <a:t>c</a:t>
            </a:r>
            <a:r>
              <a:rPr sz="1600" b="1" spc="-127" dirty="0">
                <a:solidFill>
                  <a:srgbClr val="404040"/>
                </a:solidFill>
                <a:latin typeface="Trebuchet MS"/>
                <a:cs typeface="Trebuchet MS"/>
              </a:rPr>
              <a:t>e</a:t>
            </a:r>
            <a:r>
              <a:rPr sz="1600" b="1" spc="-27" dirty="0">
                <a:solidFill>
                  <a:srgbClr val="404040"/>
                </a:solidFill>
                <a:latin typeface="Trebuchet MS"/>
                <a:cs typeface="Trebuchet MS"/>
              </a:rPr>
              <a:t>r</a:t>
            </a:r>
            <a:r>
              <a:rPr sz="1600" b="1" spc="-20" dirty="0">
                <a:solidFill>
                  <a:srgbClr val="404040"/>
                </a:solidFill>
                <a:latin typeface="Trebuchet MS"/>
                <a:cs typeface="Trebuchet MS"/>
              </a:rPr>
              <a:t>n</a:t>
            </a:r>
            <a:r>
              <a:rPr sz="1600" b="1" spc="-127" dirty="0">
                <a:solidFill>
                  <a:srgbClr val="404040"/>
                </a:solidFill>
                <a:latin typeface="Trebuchet MS"/>
                <a:cs typeface="Trebuchet MS"/>
              </a:rPr>
              <a:t>e</a:t>
            </a:r>
            <a:r>
              <a:rPr sz="1600" b="1" spc="-13" dirty="0">
                <a:solidFill>
                  <a:srgbClr val="404040"/>
                </a:solidFill>
                <a:latin typeface="Trebuchet MS"/>
                <a:cs typeface="Trebuchet MS"/>
              </a:rPr>
              <a:t>d</a:t>
            </a:r>
            <a:endParaRPr sz="1600">
              <a:latin typeface="Trebuchet MS"/>
              <a:cs typeface="Trebuchet MS"/>
            </a:endParaRPr>
          </a:p>
        </p:txBody>
      </p:sp>
      <p:sp>
        <p:nvSpPr>
          <p:cNvPr id="100" name="object 100"/>
          <p:cNvSpPr/>
          <p:nvPr/>
        </p:nvSpPr>
        <p:spPr>
          <a:xfrm>
            <a:off x="8931541" y="427879"/>
            <a:ext cx="115117" cy="115117"/>
          </a:xfrm>
          <a:custGeom>
            <a:avLst/>
            <a:gdLst/>
            <a:ahLst/>
            <a:cxnLst/>
            <a:rect l="l" t="t" r="r" b="b"/>
            <a:pathLst>
              <a:path w="86359" h="86359">
                <a:moveTo>
                  <a:pt x="86211" y="0"/>
                </a:moveTo>
                <a:lnTo>
                  <a:pt x="0" y="0"/>
                </a:lnTo>
                <a:lnTo>
                  <a:pt x="0" y="86211"/>
                </a:lnTo>
                <a:lnTo>
                  <a:pt x="86211" y="86211"/>
                </a:lnTo>
                <a:lnTo>
                  <a:pt x="86211" y="0"/>
                </a:lnTo>
                <a:close/>
              </a:path>
            </a:pathLst>
          </a:custGeom>
          <a:solidFill>
            <a:srgbClr val="EBC844"/>
          </a:solidFill>
        </p:spPr>
        <p:txBody>
          <a:bodyPr wrap="square" lIns="0" tIns="0" rIns="0" bIns="0" rtlCol="0"/>
          <a:lstStyle/>
          <a:p>
            <a:endParaRPr sz="2399"/>
          </a:p>
        </p:txBody>
      </p:sp>
      <p:sp>
        <p:nvSpPr>
          <p:cNvPr id="101" name="object 101"/>
          <p:cNvSpPr txBox="1"/>
          <p:nvPr/>
        </p:nvSpPr>
        <p:spPr>
          <a:xfrm>
            <a:off x="9080642" y="333376"/>
            <a:ext cx="1353467" cy="263316"/>
          </a:xfrm>
          <a:prstGeom prst="rect">
            <a:avLst/>
          </a:prstGeom>
        </p:spPr>
        <p:txBody>
          <a:bodyPr vert="horz" wrap="square" lIns="0" tIns="16929" rIns="0" bIns="0" rtlCol="0">
            <a:spAutoFit/>
          </a:bodyPr>
          <a:lstStyle/>
          <a:p>
            <a:pPr marL="16929">
              <a:spcBef>
                <a:spcPts val="133"/>
              </a:spcBef>
            </a:pPr>
            <a:r>
              <a:rPr sz="1600" b="1" spc="-13" dirty="0">
                <a:solidFill>
                  <a:srgbClr val="404040"/>
                </a:solidFill>
                <a:latin typeface="Trebuchet MS"/>
                <a:cs typeface="Trebuchet MS"/>
              </a:rPr>
              <a:t>N</a:t>
            </a:r>
            <a:r>
              <a:rPr sz="1600" b="1" spc="27" dirty="0">
                <a:solidFill>
                  <a:srgbClr val="404040"/>
                </a:solidFill>
                <a:latin typeface="Trebuchet MS"/>
                <a:cs typeface="Trebuchet MS"/>
              </a:rPr>
              <a:t>o</a:t>
            </a:r>
            <a:r>
              <a:rPr sz="1600" b="1" spc="-27" dirty="0">
                <a:solidFill>
                  <a:srgbClr val="404040"/>
                </a:solidFill>
                <a:latin typeface="Trebuchet MS"/>
                <a:cs typeface="Trebuchet MS"/>
              </a:rPr>
              <a:t>t</a:t>
            </a:r>
            <a:r>
              <a:rPr sz="1600" b="1" spc="-167" dirty="0">
                <a:solidFill>
                  <a:srgbClr val="404040"/>
                </a:solidFill>
                <a:latin typeface="Trebuchet MS"/>
                <a:cs typeface="Trebuchet MS"/>
              </a:rPr>
              <a:t> </a:t>
            </a:r>
            <a:r>
              <a:rPr sz="1600" b="1" spc="-160" dirty="0">
                <a:solidFill>
                  <a:srgbClr val="404040"/>
                </a:solidFill>
                <a:latin typeface="Trebuchet MS"/>
                <a:cs typeface="Trebuchet MS"/>
              </a:rPr>
              <a:t>c</a:t>
            </a:r>
            <a:r>
              <a:rPr sz="1600" b="1" spc="20" dirty="0">
                <a:solidFill>
                  <a:srgbClr val="404040"/>
                </a:solidFill>
                <a:latin typeface="Trebuchet MS"/>
                <a:cs typeface="Trebuchet MS"/>
              </a:rPr>
              <a:t>o</a:t>
            </a:r>
            <a:r>
              <a:rPr sz="1600" b="1" spc="-20" dirty="0">
                <a:solidFill>
                  <a:srgbClr val="404040"/>
                </a:solidFill>
                <a:latin typeface="Trebuchet MS"/>
                <a:cs typeface="Trebuchet MS"/>
              </a:rPr>
              <a:t>n</a:t>
            </a:r>
            <a:r>
              <a:rPr sz="1600" b="1" spc="-160" dirty="0">
                <a:solidFill>
                  <a:srgbClr val="404040"/>
                </a:solidFill>
                <a:latin typeface="Trebuchet MS"/>
                <a:cs typeface="Trebuchet MS"/>
              </a:rPr>
              <a:t>c</a:t>
            </a:r>
            <a:r>
              <a:rPr sz="1600" b="1" spc="7" dirty="0">
                <a:solidFill>
                  <a:srgbClr val="404040"/>
                </a:solidFill>
                <a:latin typeface="Trebuchet MS"/>
                <a:cs typeface="Trebuchet MS"/>
              </a:rPr>
              <a:t>e</a:t>
            </a:r>
            <a:r>
              <a:rPr sz="1600" b="1" spc="-160" dirty="0">
                <a:solidFill>
                  <a:srgbClr val="404040"/>
                </a:solidFill>
                <a:latin typeface="Trebuchet MS"/>
                <a:cs typeface="Trebuchet MS"/>
              </a:rPr>
              <a:t>r</a:t>
            </a:r>
            <a:r>
              <a:rPr sz="1600" b="1" spc="-20" dirty="0">
                <a:solidFill>
                  <a:srgbClr val="404040"/>
                </a:solidFill>
                <a:latin typeface="Trebuchet MS"/>
                <a:cs typeface="Trebuchet MS"/>
              </a:rPr>
              <a:t>n</a:t>
            </a:r>
            <a:r>
              <a:rPr sz="1600" b="1" spc="7" dirty="0">
                <a:solidFill>
                  <a:srgbClr val="404040"/>
                </a:solidFill>
                <a:latin typeface="Trebuchet MS"/>
                <a:cs typeface="Trebuchet MS"/>
              </a:rPr>
              <a:t>e</a:t>
            </a:r>
            <a:r>
              <a:rPr sz="1600" b="1" spc="-13" dirty="0">
                <a:solidFill>
                  <a:srgbClr val="404040"/>
                </a:solidFill>
                <a:latin typeface="Trebuchet MS"/>
                <a:cs typeface="Trebuchet MS"/>
              </a:rPr>
              <a:t>d</a:t>
            </a:r>
            <a:endParaRPr sz="1600">
              <a:latin typeface="Trebuchet MS"/>
              <a:cs typeface="Trebuchet MS"/>
            </a:endParaRPr>
          </a:p>
        </p:txBody>
      </p:sp>
      <p:pic>
        <p:nvPicPr>
          <p:cNvPr id="102" name="object 102"/>
          <p:cNvPicPr/>
          <p:nvPr/>
        </p:nvPicPr>
        <p:blipFill>
          <a:blip r:embed="rId2" cstate="print"/>
          <a:stretch>
            <a:fillRect/>
          </a:stretch>
        </p:blipFill>
        <p:spPr>
          <a:xfrm>
            <a:off x="333161" y="1439173"/>
            <a:ext cx="918225" cy="918225"/>
          </a:xfrm>
          <a:prstGeom prst="rect">
            <a:avLst/>
          </a:prstGeom>
        </p:spPr>
      </p:pic>
      <p:sp>
        <p:nvSpPr>
          <p:cNvPr id="103" name="object 103"/>
          <p:cNvSpPr txBox="1"/>
          <p:nvPr/>
        </p:nvSpPr>
        <p:spPr>
          <a:xfrm>
            <a:off x="359281" y="6431974"/>
            <a:ext cx="2624830" cy="191370"/>
          </a:xfrm>
          <a:prstGeom prst="rect">
            <a:avLst/>
          </a:prstGeom>
        </p:spPr>
        <p:txBody>
          <a:bodyPr vert="horz" wrap="square" lIns="0" tIns="27086" rIns="0" bIns="0" rtlCol="0">
            <a:spAutoFit/>
          </a:bodyPr>
          <a:lstStyle/>
          <a:p>
            <a:pPr marL="16929">
              <a:spcBef>
                <a:spcPts val="213"/>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7"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6210" y="6448904"/>
            <a:ext cx="2590972" cy="174275"/>
          </a:xfrm>
          <a:prstGeom prst="rect">
            <a:avLst/>
          </a:prstGeom>
        </p:spPr>
        <p:txBody>
          <a:bodyPr vert="horz" wrap="square" lIns="0" tIns="10157" rIns="0" bIns="0" rtlCol="0">
            <a:spAutoFit/>
          </a:bodyPr>
          <a:lstStyle/>
          <a:p>
            <a:pPr>
              <a:spcBef>
                <a:spcPts val="80"/>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20" dirty="0">
                <a:solidFill>
                  <a:srgbClr val="A6A6A6"/>
                </a:solidFill>
                <a:latin typeface="Calibri Light"/>
                <a:cs typeface="Calibri Light"/>
              </a:rPr>
              <a:t> </a:t>
            </a:r>
            <a:r>
              <a:rPr sz="1066" dirty="0">
                <a:solidFill>
                  <a:srgbClr val="A6A6A6"/>
                </a:solidFill>
                <a:latin typeface="Calibri Light"/>
                <a:cs typeface="Calibri Light"/>
              </a:rPr>
              <a:t>by</a:t>
            </a:r>
            <a:r>
              <a:rPr sz="1066" spc="20" dirty="0">
                <a:solidFill>
                  <a:srgbClr val="A6A6A6"/>
                </a:solidFill>
                <a:latin typeface="Calibri Light"/>
                <a:cs typeface="Calibri Light"/>
              </a:rPr>
              <a:t> </a:t>
            </a:r>
            <a:r>
              <a:rPr sz="1066" spc="7" dirty="0">
                <a:solidFill>
                  <a:srgbClr val="A6A6A6"/>
                </a:solidFill>
                <a:latin typeface="Calibri Light"/>
                <a:cs typeface="Calibri Light"/>
              </a:rPr>
              <a:t>The</a:t>
            </a:r>
            <a:r>
              <a:rPr sz="1066" spc="33"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grpSp>
        <p:nvGrpSpPr>
          <p:cNvPr id="3" name="object 3"/>
          <p:cNvGrpSpPr/>
          <p:nvPr/>
        </p:nvGrpSpPr>
        <p:grpSpPr>
          <a:xfrm>
            <a:off x="-1" y="893"/>
            <a:ext cx="12188825" cy="6856214"/>
            <a:chOff x="0" y="0"/>
            <a:chExt cx="9144000" cy="5143500"/>
          </a:xfrm>
        </p:grpSpPr>
        <p:pic>
          <p:nvPicPr>
            <p:cNvPr id="4" name="object 4"/>
            <p:cNvPicPr/>
            <p:nvPr/>
          </p:nvPicPr>
          <p:blipFill>
            <a:blip r:embed="rId2" cstate="print"/>
            <a:stretch>
              <a:fillRect/>
            </a:stretch>
          </p:blipFill>
          <p:spPr>
            <a:xfrm>
              <a:off x="8383992" y="4673531"/>
              <a:ext cx="569216" cy="322327"/>
            </a:xfrm>
            <a:prstGeom prst="rect">
              <a:avLst/>
            </a:prstGeom>
          </p:spPr>
        </p:pic>
        <p:sp>
          <p:nvSpPr>
            <p:cNvPr id="5" name="object 5"/>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pic>
          <p:nvPicPr>
            <p:cNvPr id="6" name="object 6"/>
            <p:cNvPicPr/>
            <p:nvPr/>
          </p:nvPicPr>
          <p:blipFill>
            <a:blip r:embed="rId3" cstate="print"/>
            <a:stretch>
              <a:fillRect/>
            </a:stretch>
          </p:blipFill>
          <p:spPr>
            <a:xfrm>
              <a:off x="0" y="2285"/>
              <a:ext cx="9144000" cy="5138928"/>
            </a:xfrm>
            <a:prstGeom prst="rect">
              <a:avLst/>
            </a:prstGeom>
          </p:spPr>
        </p:pic>
        <p:pic>
          <p:nvPicPr>
            <p:cNvPr id="7" name="object 7"/>
            <p:cNvPicPr/>
            <p:nvPr/>
          </p:nvPicPr>
          <p:blipFill>
            <a:blip r:embed="rId4" cstate="print"/>
            <a:stretch>
              <a:fillRect/>
            </a:stretch>
          </p:blipFill>
          <p:spPr>
            <a:xfrm>
              <a:off x="0" y="0"/>
              <a:ext cx="8251963" cy="5143499"/>
            </a:xfrm>
            <a:prstGeom prst="rect">
              <a:avLst/>
            </a:prstGeom>
          </p:spPr>
        </p:pic>
      </p:grpSp>
      <p:sp>
        <p:nvSpPr>
          <p:cNvPr id="8" name="object 8"/>
          <p:cNvSpPr txBox="1">
            <a:spLocks noGrp="1"/>
          </p:cNvSpPr>
          <p:nvPr>
            <p:ph type="title"/>
          </p:nvPr>
        </p:nvSpPr>
        <p:spPr>
          <a:xfrm>
            <a:off x="660560" y="2404124"/>
            <a:ext cx="5284362" cy="1983916"/>
          </a:xfrm>
          <a:prstGeom prst="rect">
            <a:avLst/>
          </a:prstGeom>
        </p:spPr>
        <p:txBody>
          <a:bodyPr vert="horz" wrap="square" lIns="0" tIns="14390" rIns="0" bIns="0" rtlCol="0" anchor="t">
            <a:spAutoFit/>
          </a:bodyPr>
          <a:lstStyle/>
          <a:p>
            <a:pPr marL="16929" marR="6772" algn="just">
              <a:lnSpc>
                <a:spcPct val="100299"/>
              </a:lnSpc>
              <a:spcBef>
                <a:spcPts val="113"/>
              </a:spcBef>
            </a:pPr>
            <a:r>
              <a:rPr sz="4266" b="0" spc="-33" dirty="0">
                <a:solidFill>
                  <a:srgbClr val="FFFFFF"/>
                </a:solidFill>
                <a:latin typeface="Trebuchet MS"/>
                <a:cs typeface="Trebuchet MS"/>
              </a:rPr>
              <a:t>Imp</a:t>
            </a:r>
            <a:r>
              <a:rPr sz="4266" b="0" spc="-200" dirty="0">
                <a:solidFill>
                  <a:srgbClr val="FFFFFF"/>
                </a:solidFill>
                <a:latin typeface="Trebuchet MS"/>
                <a:cs typeface="Trebuchet MS"/>
              </a:rPr>
              <a:t>le</a:t>
            </a:r>
            <a:r>
              <a:rPr sz="4266" b="0" spc="-120" dirty="0">
                <a:solidFill>
                  <a:srgbClr val="FFFFFF"/>
                </a:solidFill>
                <a:latin typeface="Trebuchet MS"/>
                <a:cs typeface="Trebuchet MS"/>
              </a:rPr>
              <a:t>me</a:t>
            </a:r>
            <a:r>
              <a:rPr sz="4266" b="0" spc="-7" dirty="0">
                <a:solidFill>
                  <a:srgbClr val="FFFFFF"/>
                </a:solidFill>
                <a:latin typeface="Trebuchet MS"/>
                <a:cs typeface="Trebuchet MS"/>
              </a:rPr>
              <a:t>n</a:t>
            </a:r>
            <a:r>
              <a:rPr sz="4266" b="0" spc="-247" dirty="0">
                <a:solidFill>
                  <a:srgbClr val="FFFFFF"/>
                </a:solidFill>
                <a:latin typeface="Trebuchet MS"/>
                <a:cs typeface="Trebuchet MS"/>
              </a:rPr>
              <a:t>t</a:t>
            </a:r>
            <a:r>
              <a:rPr sz="4266" b="0" spc="-180" dirty="0">
                <a:solidFill>
                  <a:srgbClr val="FFFFFF"/>
                </a:solidFill>
                <a:latin typeface="Trebuchet MS"/>
                <a:cs typeface="Trebuchet MS"/>
              </a:rPr>
              <a:t>i</a:t>
            </a:r>
            <a:r>
              <a:rPr sz="4266" b="0" spc="-7" dirty="0">
                <a:solidFill>
                  <a:srgbClr val="FFFFFF"/>
                </a:solidFill>
                <a:latin typeface="Trebuchet MS"/>
                <a:cs typeface="Trebuchet MS"/>
              </a:rPr>
              <a:t>n</a:t>
            </a:r>
            <a:r>
              <a:rPr sz="4266" b="0" spc="7" dirty="0">
                <a:solidFill>
                  <a:srgbClr val="FFFFFF"/>
                </a:solidFill>
                <a:latin typeface="Trebuchet MS"/>
                <a:cs typeface="Trebuchet MS"/>
              </a:rPr>
              <a:t>g</a:t>
            </a:r>
            <a:r>
              <a:rPr sz="4266" b="0" spc="-427" dirty="0">
                <a:solidFill>
                  <a:srgbClr val="FFFFFF"/>
                </a:solidFill>
                <a:latin typeface="Trebuchet MS"/>
                <a:cs typeface="Trebuchet MS"/>
              </a:rPr>
              <a:t> </a:t>
            </a:r>
            <a:r>
              <a:rPr sz="4266" b="0" spc="-60" dirty="0">
                <a:solidFill>
                  <a:srgbClr val="FFFFFF"/>
                </a:solidFill>
                <a:latin typeface="Trebuchet MS"/>
                <a:cs typeface="Trebuchet MS"/>
              </a:rPr>
              <a:t>a</a:t>
            </a:r>
            <a:r>
              <a:rPr sz="4266" b="0" spc="-427" dirty="0">
                <a:solidFill>
                  <a:srgbClr val="FFFFFF"/>
                </a:solidFill>
                <a:latin typeface="Trebuchet MS"/>
                <a:cs typeface="Trebuchet MS"/>
              </a:rPr>
              <a:t> </a:t>
            </a:r>
            <a:r>
              <a:rPr sz="4266" b="0" spc="227" dirty="0">
                <a:solidFill>
                  <a:srgbClr val="FFFFFF"/>
                </a:solidFill>
                <a:latin typeface="Trebuchet MS"/>
                <a:cs typeface="Trebuchet MS"/>
              </a:rPr>
              <a:t>S</a:t>
            </a:r>
            <a:r>
              <a:rPr sz="4266" b="0" spc="-220" dirty="0">
                <a:solidFill>
                  <a:srgbClr val="FFFFFF"/>
                </a:solidFill>
                <a:latin typeface="Trebuchet MS"/>
                <a:cs typeface="Trebuchet MS"/>
              </a:rPr>
              <a:t>e</a:t>
            </a:r>
            <a:r>
              <a:rPr sz="4266" b="0" spc="-173" dirty="0">
                <a:solidFill>
                  <a:srgbClr val="FFFFFF"/>
                </a:solidFill>
                <a:latin typeface="Trebuchet MS"/>
                <a:cs typeface="Trebuchet MS"/>
              </a:rPr>
              <a:t>c</a:t>
            </a:r>
            <a:r>
              <a:rPr sz="4266" b="0" spc="-120" dirty="0">
                <a:solidFill>
                  <a:srgbClr val="FFFFFF"/>
                </a:solidFill>
                <a:latin typeface="Trebuchet MS"/>
                <a:cs typeface="Trebuchet MS"/>
              </a:rPr>
              <a:t>u</a:t>
            </a:r>
            <a:r>
              <a:rPr sz="4266" b="0" spc="-80" dirty="0">
                <a:solidFill>
                  <a:srgbClr val="FFFFFF"/>
                </a:solidFill>
                <a:latin typeface="Trebuchet MS"/>
                <a:cs typeface="Trebuchet MS"/>
              </a:rPr>
              <a:t>r</a:t>
            </a:r>
            <a:r>
              <a:rPr sz="4266" b="0" spc="-152" dirty="0">
                <a:solidFill>
                  <a:srgbClr val="FFFFFF"/>
                </a:solidFill>
                <a:latin typeface="Trebuchet MS"/>
                <a:cs typeface="Trebuchet MS"/>
              </a:rPr>
              <a:t>e  </a:t>
            </a:r>
            <a:r>
              <a:rPr sz="4266" b="0" spc="-127" dirty="0">
                <a:solidFill>
                  <a:srgbClr val="FFFFFF"/>
                </a:solidFill>
                <a:latin typeface="Trebuchet MS"/>
                <a:cs typeface="Trebuchet MS"/>
              </a:rPr>
              <a:t>D</a:t>
            </a:r>
            <a:r>
              <a:rPr sz="4266" b="0" spc="-100" dirty="0">
                <a:solidFill>
                  <a:srgbClr val="FFFFFF"/>
                </a:solidFill>
                <a:latin typeface="Trebuchet MS"/>
                <a:cs typeface="Trebuchet MS"/>
              </a:rPr>
              <a:t>e</a:t>
            </a:r>
            <a:r>
              <a:rPr sz="4266" b="0" spc="-93" dirty="0">
                <a:solidFill>
                  <a:srgbClr val="FFFFFF"/>
                </a:solidFill>
                <a:latin typeface="Trebuchet MS"/>
                <a:cs typeface="Trebuchet MS"/>
              </a:rPr>
              <a:t>v</a:t>
            </a:r>
            <a:r>
              <a:rPr sz="4266" b="0" spc="-47" dirty="0">
                <a:solidFill>
                  <a:srgbClr val="FFFFFF"/>
                </a:solidFill>
                <a:latin typeface="Trebuchet MS"/>
                <a:cs typeface="Trebuchet MS"/>
              </a:rPr>
              <a:t>O</a:t>
            </a:r>
            <a:r>
              <a:rPr sz="4266" b="0" spc="-20" dirty="0">
                <a:solidFill>
                  <a:srgbClr val="FFFFFF"/>
                </a:solidFill>
                <a:latin typeface="Trebuchet MS"/>
                <a:cs typeface="Trebuchet MS"/>
              </a:rPr>
              <a:t>p</a:t>
            </a:r>
            <a:r>
              <a:rPr sz="4266" b="0" spc="60" dirty="0">
                <a:solidFill>
                  <a:srgbClr val="FFFFFF"/>
                </a:solidFill>
                <a:latin typeface="Trebuchet MS"/>
                <a:cs typeface="Trebuchet MS"/>
              </a:rPr>
              <a:t>s</a:t>
            </a:r>
            <a:r>
              <a:rPr sz="4266" b="0" spc="-427" dirty="0">
                <a:solidFill>
                  <a:srgbClr val="FFFFFF"/>
                </a:solidFill>
                <a:latin typeface="Trebuchet MS"/>
                <a:cs typeface="Trebuchet MS"/>
              </a:rPr>
              <a:t> </a:t>
            </a:r>
            <a:r>
              <a:rPr sz="4266" b="0" spc="-280" dirty="0">
                <a:solidFill>
                  <a:srgbClr val="FFFFFF"/>
                </a:solidFill>
                <a:latin typeface="Trebuchet MS"/>
                <a:cs typeface="Trebuchet MS"/>
              </a:rPr>
              <a:t>(</a:t>
            </a:r>
            <a:r>
              <a:rPr sz="4266" b="0" spc="-420" dirty="0">
                <a:solidFill>
                  <a:srgbClr val="FFFFFF"/>
                </a:solidFill>
                <a:latin typeface="Trebuchet MS"/>
                <a:cs typeface="Trebuchet MS"/>
              </a:rPr>
              <a:t>“</a:t>
            </a:r>
            <a:r>
              <a:rPr sz="4266" b="0" spc="-127" dirty="0">
                <a:solidFill>
                  <a:srgbClr val="FFFFFF"/>
                </a:solidFill>
                <a:latin typeface="Trebuchet MS"/>
                <a:cs typeface="Trebuchet MS"/>
              </a:rPr>
              <a:t>D</a:t>
            </a:r>
            <a:r>
              <a:rPr sz="4266" b="0" spc="-100" dirty="0">
                <a:solidFill>
                  <a:srgbClr val="FFFFFF"/>
                </a:solidFill>
                <a:latin typeface="Trebuchet MS"/>
                <a:cs typeface="Trebuchet MS"/>
              </a:rPr>
              <a:t>e</a:t>
            </a:r>
            <a:r>
              <a:rPr sz="4266" b="0" spc="-93" dirty="0">
                <a:solidFill>
                  <a:srgbClr val="FFFFFF"/>
                </a:solidFill>
                <a:latin typeface="Trebuchet MS"/>
                <a:cs typeface="Trebuchet MS"/>
              </a:rPr>
              <a:t>v</a:t>
            </a:r>
            <a:r>
              <a:rPr sz="4266" b="0" spc="220" dirty="0">
                <a:solidFill>
                  <a:srgbClr val="FFFFFF"/>
                </a:solidFill>
                <a:latin typeface="Trebuchet MS"/>
                <a:cs typeface="Trebuchet MS"/>
              </a:rPr>
              <a:t>S</a:t>
            </a:r>
            <a:r>
              <a:rPr sz="4266" b="0" spc="-213" dirty="0">
                <a:solidFill>
                  <a:srgbClr val="FFFFFF"/>
                </a:solidFill>
                <a:latin typeface="Trebuchet MS"/>
                <a:cs typeface="Trebuchet MS"/>
              </a:rPr>
              <a:t>e</a:t>
            </a:r>
            <a:r>
              <a:rPr sz="4266" b="0" spc="-173" dirty="0">
                <a:solidFill>
                  <a:srgbClr val="FFFFFF"/>
                </a:solidFill>
                <a:latin typeface="Trebuchet MS"/>
                <a:cs typeface="Trebuchet MS"/>
              </a:rPr>
              <a:t>c</a:t>
            </a:r>
            <a:r>
              <a:rPr sz="4266" b="0" spc="-47" dirty="0">
                <a:solidFill>
                  <a:srgbClr val="FFFFFF"/>
                </a:solidFill>
                <a:latin typeface="Trebuchet MS"/>
                <a:cs typeface="Trebuchet MS"/>
              </a:rPr>
              <a:t>O</a:t>
            </a:r>
            <a:r>
              <a:rPr sz="4266" b="0" spc="-20" dirty="0">
                <a:solidFill>
                  <a:srgbClr val="FFFFFF"/>
                </a:solidFill>
                <a:latin typeface="Trebuchet MS"/>
                <a:cs typeface="Trebuchet MS"/>
              </a:rPr>
              <a:t>p</a:t>
            </a:r>
            <a:r>
              <a:rPr sz="4266" b="0" spc="53" dirty="0">
                <a:solidFill>
                  <a:srgbClr val="FFFFFF"/>
                </a:solidFill>
                <a:latin typeface="Trebuchet MS"/>
                <a:cs typeface="Trebuchet MS"/>
              </a:rPr>
              <a:t>s</a:t>
            </a:r>
            <a:r>
              <a:rPr sz="4266" b="0" spc="-420" dirty="0">
                <a:solidFill>
                  <a:srgbClr val="FFFFFF"/>
                </a:solidFill>
                <a:latin typeface="Trebuchet MS"/>
                <a:cs typeface="Trebuchet MS"/>
              </a:rPr>
              <a:t>”</a:t>
            </a:r>
            <a:r>
              <a:rPr sz="4266" b="0" spc="-247" dirty="0">
                <a:solidFill>
                  <a:srgbClr val="FFFFFF"/>
                </a:solidFill>
                <a:latin typeface="Trebuchet MS"/>
                <a:cs typeface="Trebuchet MS"/>
              </a:rPr>
              <a:t>)  </a:t>
            </a:r>
            <a:r>
              <a:rPr sz="4266" b="0" spc="-47" dirty="0">
                <a:solidFill>
                  <a:srgbClr val="FFFFFF"/>
                </a:solidFill>
                <a:latin typeface="Trebuchet MS"/>
                <a:cs typeface="Trebuchet MS"/>
              </a:rPr>
              <a:t>Program</a:t>
            </a:r>
            <a:endParaRPr sz="4266">
              <a:latin typeface="Trebuchet MS"/>
              <a:cs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79094" y="6079241"/>
            <a:ext cx="1009810" cy="628910"/>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pic>
          <p:nvPicPr>
            <p:cNvPr id="5" name="object 5"/>
            <p:cNvPicPr/>
            <p:nvPr/>
          </p:nvPicPr>
          <p:blipFill>
            <a:blip r:embed="rId3" cstate="print"/>
            <a:stretch>
              <a:fillRect/>
            </a:stretch>
          </p:blipFill>
          <p:spPr>
            <a:xfrm>
              <a:off x="8500964" y="4723050"/>
              <a:ext cx="382844" cy="217075"/>
            </a:xfrm>
            <a:prstGeom prst="rect">
              <a:avLst/>
            </a:prstGeom>
          </p:spPr>
        </p:pic>
      </p:grpSp>
      <p:sp>
        <p:nvSpPr>
          <p:cNvPr id="6" name="object 6"/>
          <p:cNvSpPr txBox="1">
            <a:spLocks noGrp="1"/>
          </p:cNvSpPr>
          <p:nvPr>
            <p:ph type="title"/>
          </p:nvPr>
        </p:nvSpPr>
        <p:spPr>
          <a:xfrm>
            <a:off x="717779" y="508083"/>
            <a:ext cx="6278938" cy="509537"/>
          </a:xfrm>
          <a:prstGeom prst="rect">
            <a:avLst/>
          </a:prstGeom>
        </p:spPr>
        <p:txBody>
          <a:bodyPr vert="horz" wrap="square" lIns="0" tIns="16929" rIns="0" bIns="0" rtlCol="0" anchor="t">
            <a:spAutoFit/>
          </a:bodyPr>
          <a:lstStyle/>
          <a:p>
            <a:pPr marL="16929">
              <a:spcBef>
                <a:spcPts val="133"/>
              </a:spcBef>
            </a:pPr>
            <a:r>
              <a:rPr spc="-180" dirty="0">
                <a:solidFill>
                  <a:srgbClr val="404040"/>
                </a:solidFill>
                <a:latin typeface="Trebuchet MS"/>
                <a:cs typeface="Trebuchet MS"/>
              </a:rPr>
              <a:t>T</a:t>
            </a:r>
            <a:r>
              <a:rPr spc="-33" dirty="0">
                <a:solidFill>
                  <a:srgbClr val="404040"/>
                </a:solidFill>
                <a:latin typeface="Trebuchet MS"/>
                <a:cs typeface="Trebuchet MS"/>
              </a:rPr>
              <a:t>op</a:t>
            </a:r>
            <a:r>
              <a:rPr spc="-300" dirty="0">
                <a:solidFill>
                  <a:srgbClr val="404040"/>
                </a:solidFill>
                <a:latin typeface="Trebuchet MS"/>
                <a:cs typeface="Trebuchet MS"/>
              </a:rPr>
              <a:t> </a:t>
            </a:r>
            <a:r>
              <a:rPr spc="7" dirty="0">
                <a:solidFill>
                  <a:srgbClr val="404040"/>
                </a:solidFill>
                <a:latin typeface="Trebuchet MS"/>
                <a:cs typeface="Trebuchet MS"/>
              </a:rPr>
              <a:t>R</a:t>
            </a:r>
            <a:r>
              <a:rPr spc="-80" dirty="0">
                <a:solidFill>
                  <a:srgbClr val="404040"/>
                </a:solidFill>
                <a:latin typeface="Trebuchet MS"/>
                <a:cs typeface="Trebuchet MS"/>
              </a:rPr>
              <a:t>u</a:t>
            </a:r>
            <a:r>
              <a:rPr spc="-60" dirty="0">
                <a:solidFill>
                  <a:srgbClr val="404040"/>
                </a:solidFill>
                <a:latin typeface="Trebuchet MS"/>
                <a:cs typeface="Trebuchet MS"/>
              </a:rPr>
              <a:t>n</a:t>
            </a:r>
            <a:r>
              <a:rPr spc="-40" dirty="0">
                <a:solidFill>
                  <a:srgbClr val="404040"/>
                </a:solidFill>
                <a:latin typeface="Trebuchet MS"/>
                <a:cs typeface="Trebuchet MS"/>
              </a:rPr>
              <a:t>t</a:t>
            </a:r>
            <a:r>
              <a:rPr spc="-27" dirty="0">
                <a:solidFill>
                  <a:srgbClr val="404040"/>
                </a:solidFill>
                <a:latin typeface="Trebuchet MS"/>
                <a:cs typeface="Trebuchet MS"/>
              </a:rPr>
              <a:t>i</a:t>
            </a:r>
            <a:r>
              <a:rPr spc="-53" dirty="0">
                <a:solidFill>
                  <a:srgbClr val="404040"/>
                </a:solidFill>
                <a:latin typeface="Trebuchet MS"/>
                <a:cs typeface="Trebuchet MS"/>
              </a:rPr>
              <a:t>m</a:t>
            </a:r>
            <a:r>
              <a:rPr spc="-187" dirty="0">
                <a:solidFill>
                  <a:srgbClr val="404040"/>
                </a:solidFill>
                <a:latin typeface="Trebuchet MS"/>
                <a:cs typeface="Trebuchet MS"/>
              </a:rPr>
              <a:t>e</a:t>
            </a:r>
            <a:r>
              <a:rPr spc="-305" dirty="0">
                <a:solidFill>
                  <a:srgbClr val="404040"/>
                </a:solidFill>
                <a:latin typeface="Trebuchet MS"/>
                <a:cs typeface="Trebuchet MS"/>
              </a:rPr>
              <a:t> </a:t>
            </a:r>
            <a:r>
              <a:rPr spc="-27" dirty="0">
                <a:solidFill>
                  <a:srgbClr val="404040"/>
                </a:solidFill>
                <a:latin typeface="Trebuchet MS"/>
                <a:cs typeface="Trebuchet MS"/>
              </a:rPr>
              <a:t>D</a:t>
            </a:r>
            <a:r>
              <a:rPr spc="-200" dirty="0">
                <a:solidFill>
                  <a:srgbClr val="404040"/>
                </a:solidFill>
                <a:latin typeface="Trebuchet MS"/>
                <a:cs typeface="Trebuchet MS"/>
              </a:rPr>
              <a:t>e</a:t>
            </a:r>
            <a:r>
              <a:rPr spc="-33" dirty="0">
                <a:solidFill>
                  <a:srgbClr val="404040"/>
                </a:solidFill>
                <a:latin typeface="Trebuchet MS"/>
                <a:cs typeface="Trebuchet MS"/>
              </a:rPr>
              <a:t>v</a:t>
            </a:r>
            <a:r>
              <a:rPr spc="140" dirty="0">
                <a:solidFill>
                  <a:srgbClr val="404040"/>
                </a:solidFill>
                <a:latin typeface="Trebuchet MS"/>
                <a:cs typeface="Trebuchet MS"/>
              </a:rPr>
              <a:t>S</a:t>
            </a:r>
            <a:r>
              <a:rPr spc="-200" dirty="0">
                <a:solidFill>
                  <a:srgbClr val="404040"/>
                </a:solidFill>
                <a:latin typeface="Trebuchet MS"/>
                <a:cs typeface="Trebuchet MS"/>
              </a:rPr>
              <a:t>e</a:t>
            </a:r>
            <a:r>
              <a:rPr spc="-147" dirty="0">
                <a:solidFill>
                  <a:srgbClr val="404040"/>
                </a:solidFill>
                <a:latin typeface="Trebuchet MS"/>
                <a:cs typeface="Trebuchet MS"/>
              </a:rPr>
              <a:t>c</a:t>
            </a:r>
            <a:r>
              <a:rPr spc="-73" dirty="0">
                <a:solidFill>
                  <a:srgbClr val="404040"/>
                </a:solidFill>
                <a:latin typeface="Trebuchet MS"/>
                <a:cs typeface="Trebuchet MS"/>
              </a:rPr>
              <a:t>O</a:t>
            </a:r>
            <a:r>
              <a:rPr spc="-40" dirty="0">
                <a:solidFill>
                  <a:srgbClr val="404040"/>
                </a:solidFill>
                <a:latin typeface="Trebuchet MS"/>
                <a:cs typeface="Trebuchet MS"/>
              </a:rPr>
              <a:t>p</a:t>
            </a:r>
            <a:r>
              <a:rPr spc="33" dirty="0">
                <a:solidFill>
                  <a:srgbClr val="404040"/>
                </a:solidFill>
                <a:latin typeface="Trebuchet MS"/>
                <a:cs typeface="Trebuchet MS"/>
              </a:rPr>
              <a:t>s</a:t>
            </a:r>
            <a:r>
              <a:rPr spc="-300" dirty="0">
                <a:solidFill>
                  <a:srgbClr val="404040"/>
                </a:solidFill>
                <a:latin typeface="Trebuchet MS"/>
                <a:cs typeface="Trebuchet MS"/>
              </a:rPr>
              <a:t> </a:t>
            </a:r>
            <a:r>
              <a:rPr spc="-47" dirty="0">
                <a:solidFill>
                  <a:srgbClr val="404040"/>
                </a:solidFill>
                <a:latin typeface="Trebuchet MS"/>
                <a:cs typeface="Trebuchet MS"/>
              </a:rPr>
              <a:t>U</a:t>
            </a:r>
            <a:r>
              <a:rPr spc="27" dirty="0">
                <a:solidFill>
                  <a:srgbClr val="404040"/>
                </a:solidFill>
                <a:latin typeface="Trebuchet MS"/>
                <a:cs typeface="Trebuchet MS"/>
              </a:rPr>
              <a:t>s</a:t>
            </a:r>
            <a:r>
              <a:rPr spc="-187" dirty="0">
                <a:solidFill>
                  <a:srgbClr val="404040"/>
                </a:solidFill>
                <a:latin typeface="Trebuchet MS"/>
                <a:cs typeface="Trebuchet MS"/>
              </a:rPr>
              <a:t>e</a:t>
            </a:r>
            <a:r>
              <a:rPr spc="-305" dirty="0">
                <a:solidFill>
                  <a:srgbClr val="404040"/>
                </a:solidFill>
                <a:latin typeface="Trebuchet MS"/>
                <a:cs typeface="Trebuchet MS"/>
              </a:rPr>
              <a:t> </a:t>
            </a:r>
            <a:r>
              <a:rPr spc="-100" dirty="0">
                <a:solidFill>
                  <a:srgbClr val="404040"/>
                </a:solidFill>
                <a:latin typeface="Trebuchet MS"/>
                <a:cs typeface="Trebuchet MS"/>
              </a:rPr>
              <a:t>C</a:t>
            </a:r>
            <a:r>
              <a:rPr spc="7" dirty="0">
                <a:solidFill>
                  <a:srgbClr val="404040"/>
                </a:solidFill>
                <a:latin typeface="Trebuchet MS"/>
                <a:cs typeface="Trebuchet MS"/>
              </a:rPr>
              <a:t>a</a:t>
            </a:r>
            <a:r>
              <a:rPr spc="27" dirty="0">
                <a:solidFill>
                  <a:srgbClr val="404040"/>
                </a:solidFill>
                <a:latin typeface="Trebuchet MS"/>
                <a:cs typeface="Trebuchet MS"/>
              </a:rPr>
              <a:t>s</a:t>
            </a:r>
            <a:r>
              <a:rPr spc="-200" dirty="0">
                <a:solidFill>
                  <a:srgbClr val="404040"/>
                </a:solidFill>
                <a:latin typeface="Trebuchet MS"/>
                <a:cs typeface="Trebuchet MS"/>
              </a:rPr>
              <a:t>e</a:t>
            </a:r>
            <a:r>
              <a:rPr spc="33" dirty="0">
                <a:solidFill>
                  <a:srgbClr val="404040"/>
                </a:solidFill>
                <a:latin typeface="Trebuchet MS"/>
                <a:cs typeface="Trebuchet MS"/>
              </a:rPr>
              <a:t>s</a:t>
            </a:r>
          </a:p>
        </p:txBody>
      </p:sp>
      <p:pic>
        <p:nvPicPr>
          <p:cNvPr id="7" name="object 7"/>
          <p:cNvPicPr/>
          <p:nvPr/>
        </p:nvPicPr>
        <p:blipFill>
          <a:blip r:embed="rId4" cstate="print"/>
          <a:stretch>
            <a:fillRect/>
          </a:stretch>
        </p:blipFill>
        <p:spPr>
          <a:xfrm>
            <a:off x="902467" y="1661720"/>
            <a:ext cx="10194854" cy="3912224"/>
          </a:xfrm>
          <a:prstGeom prst="rect">
            <a:avLst/>
          </a:prstGeom>
        </p:spPr>
      </p:pic>
      <p:sp>
        <p:nvSpPr>
          <p:cNvPr id="8" name="object 8"/>
          <p:cNvSpPr txBox="1">
            <a:spLocks noGrp="1"/>
          </p:cNvSpPr>
          <p:nvPr>
            <p:ph type="sldNum" sz="quarter" idx="7"/>
          </p:nvPr>
        </p:nvSpPr>
        <p:spPr>
          <a:xfrm>
            <a:off x="135901" y="4824567"/>
            <a:ext cx="2140585" cy="18415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A6A6A6"/>
                </a:solidFill>
                <a:latin typeface="Calibri Light"/>
                <a:ea typeface="+mn-ea"/>
                <a:cs typeface="Calibri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87">
              <a:spcBef>
                <a:spcPts val="80"/>
              </a:spcBef>
            </a:pPr>
            <a:fld id="{81D60167-4931-47E6-BA6A-407CBD079E47}" type="slidenum">
              <a:rPr lang="en-US" sz="1350" baseline="-9259" smtClean="0">
                <a:solidFill>
                  <a:srgbClr val="000000"/>
                </a:solidFill>
                <a:latin typeface="Times New Roman"/>
                <a:cs typeface="Times New Roman"/>
              </a:rPr>
              <a:pPr marL="38100">
                <a:spcBef>
                  <a:spcPts val="60"/>
                </a:spcBef>
              </a:pPr>
              <a:t>12</a:t>
            </a:fld>
            <a:r>
              <a:rPr lang="en-US"/>
              <a:t>©</a:t>
            </a:r>
            <a:r>
              <a:rPr lang="en-US" spc="25"/>
              <a:t> </a:t>
            </a:r>
            <a:r>
              <a:rPr lang="en-US"/>
              <a:t>2019</a:t>
            </a:r>
            <a:r>
              <a:rPr lang="en-US" spc="15"/>
              <a:t> </a:t>
            </a:r>
            <a:r>
              <a:rPr lang="en-US"/>
              <a:t>by</a:t>
            </a:r>
            <a:r>
              <a:rPr lang="en-US" spc="15"/>
              <a:t> </a:t>
            </a:r>
            <a:r>
              <a:rPr lang="en-US" spc="5"/>
              <a:t>The</a:t>
            </a:r>
            <a:r>
              <a:rPr lang="en-US" spc="25"/>
              <a:t> </a:t>
            </a:r>
            <a:r>
              <a:rPr lang="en-US" spc="5"/>
              <a:t>Enterprise</a:t>
            </a:r>
            <a:r>
              <a:rPr lang="en-US" spc="25"/>
              <a:t> </a:t>
            </a:r>
            <a:r>
              <a:rPr lang="en-US" spc="5"/>
              <a:t>Strategy</a:t>
            </a:r>
            <a:r>
              <a:rPr lang="en-US" spc="15"/>
              <a:t> </a:t>
            </a:r>
            <a:r>
              <a:rPr lang="en-US" spc="5"/>
              <a:t>Group,</a:t>
            </a:r>
            <a:r>
              <a:rPr lang="en-US" spc="15"/>
              <a:t> </a:t>
            </a:r>
            <a:r>
              <a:rPr lang="en-US"/>
              <a:t>Inc</a:t>
            </a:r>
            <a:r>
              <a:rPr lang="en-US">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79094" y="6079241"/>
            <a:ext cx="1009810" cy="628910"/>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pic>
          <p:nvPicPr>
            <p:cNvPr id="5" name="object 5"/>
            <p:cNvPicPr/>
            <p:nvPr/>
          </p:nvPicPr>
          <p:blipFill>
            <a:blip r:embed="rId3" cstate="print"/>
            <a:stretch>
              <a:fillRect/>
            </a:stretch>
          </p:blipFill>
          <p:spPr>
            <a:xfrm>
              <a:off x="8500964" y="4723050"/>
              <a:ext cx="382844" cy="217075"/>
            </a:xfrm>
            <a:prstGeom prst="rect">
              <a:avLst/>
            </a:prstGeom>
          </p:spPr>
        </p:pic>
      </p:grpSp>
      <p:sp>
        <p:nvSpPr>
          <p:cNvPr id="6" name="object 6"/>
          <p:cNvSpPr txBox="1">
            <a:spLocks noGrp="1"/>
          </p:cNvSpPr>
          <p:nvPr>
            <p:ph type="title"/>
          </p:nvPr>
        </p:nvSpPr>
        <p:spPr>
          <a:xfrm>
            <a:off x="546096" y="258889"/>
            <a:ext cx="6003843" cy="942850"/>
          </a:xfrm>
          <a:prstGeom prst="rect">
            <a:avLst/>
          </a:prstGeom>
        </p:spPr>
        <p:txBody>
          <a:bodyPr vert="horz" wrap="square" lIns="0" tIns="55019" rIns="0" bIns="0" rtlCol="0" anchor="t">
            <a:spAutoFit/>
          </a:bodyPr>
          <a:lstStyle/>
          <a:p>
            <a:pPr marL="16929">
              <a:spcBef>
                <a:spcPts val="433"/>
              </a:spcBef>
            </a:pPr>
            <a:r>
              <a:rPr spc="67" dirty="0">
                <a:solidFill>
                  <a:srgbClr val="404040"/>
                </a:solidFill>
                <a:latin typeface="Trebuchet MS"/>
                <a:cs typeface="Trebuchet MS"/>
              </a:rPr>
              <a:t>S</a:t>
            </a:r>
            <a:r>
              <a:rPr spc="80" dirty="0">
                <a:solidFill>
                  <a:srgbClr val="404040"/>
                </a:solidFill>
                <a:latin typeface="Trebuchet MS"/>
                <a:cs typeface="Trebuchet MS"/>
              </a:rPr>
              <a:t>a</a:t>
            </a:r>
            <a:r>
              <a:rPr spc="-7" dirty="0">
                <a:solidFill>
                  <a:srgbClr val="404040"/>
                </a:solidFill>
                <a:latin typeface="Trebuchet MS"/>
                <a:cs typeface="Trebuchet MS"/>
              </a:rPr>
              <a:t>m</a:t>
            </a:r>
            <a:r>
              <a:rPr spc="-33" dirty="0">
                <a:solidFill>
                  <a:srgbClr val="404040"/>
                </a:solidFill>
                <a:latin typeface="Trebuchet MS"/>
                <a:cs typeface="Trebuchet MS"/>
              </a:rPr>
              <a:t>pl</a:t>
            </a:r>
            <a:r>
              <a:rPr spc="-187" dirty="0">
                <a:solidFill>
                  <a:srgbClr val="404040"/>
                </a:solidFill>
                <a:latin typeface="Trebuchet MS"/>
                <a:cs typeface="Trebuchet MS"/>
              </a:rPr>
              <a:t>e</a:t>
            </a:r>
            <a:r>
              <a:rPr spc="-305" dirty="0">
                <a:solidFill>
                  <a:srgbClr val="404040"/>
                </a:solidFill>
                <a:latin typeface="Trebuchet MS"/>
                <a:cs typeface="Trebuchet MS"/>
              </a:rPr>
              <a:t> </a:t>
            </a:r>
            <a:r>
              <a:rPr spc="-20" dirty="0">
                <a:solidFill>
                  <a:srgbClr val="404040"/>
                </a:solidFill>
                <a:latin typeface="Trebuchet MS"/>
                <a:cs typeface="Trebuchet MS"/>
              </a:rPr>
              <a:t>S</a:t>
            </a:r>
            <a:r>
              <a:rPr spc="-40" dirty="0">
                <a:solidFill>
                  <a:srgbClr val="404040"/>
                </a:solidFill>
                <a:latin typeface="Trebuchet MS"/>
                <a:cs typeface="Trebuchet MS"/>
              </a:rPr>
              <a:t>e</a:t>
            </a:r>
            <a:r>
              <a:rPr spc="-140" dirty="0">
                <a:solidFill>
                  <a:srgbClr val="404040"/>
                </a:solidFill>
                <a:latin typeface="Trebuchet MS"/>
                <a:cs typeface="Trebuchet MS"/>
              </a:rPr>
              <a:t>c</a:t>
            </a:r>
            <a:r>
              <a:rPr spc="-80" dirty="0">
                <a:solidFill>
                  <a:srgbClr val="404040"/>
                </a:solidFill>
                <a:latin typeface="Trebuchet MS"/>
                <a:cs typeface="Trebuchet MS"/>
              </a:rPr>
              <a:t>u</a:t>
            </a:r>
            <a:r>
              <a:rPr spc="-113" dirty="0">
                <a:solidFill>
                  <a:srgbClr val="404040"/>
                </a:solidFill>
                <a:latin typeface="Trebuchet MS"/>
                <a:cs typeface="Trebuchet MS"/>
              </a:rPr>
              <a:t>r</a:t>
            </a:r>
            <a:r>
              <a:rPr spc="-187" dirty="0">
                <a:solidFill>
                  <a:srgbClr val="404040"/>
                </a:solidFill>
                <a:latin typeface="Trebuchet MS"/>
                <a:cs typeface="Trebuchet MS"/>
              </a:rPr>
              <a:t>e</a:t>
            </a:r>
            <a:r>
              <a:rPr spc="-305" dirty="0">
                <a:solidFill>
                  <a:srgbClr val="404040"/>
                </a:solidFill>
                <a:latin typeface="Trebuchet MS"/>
                <a:cs typeface="Trebuchet MS"/>
              </a:rPr>
              <a:t> </a:t>
            </a:r>
            <a:r>
              <a:rPr spc="-27" dirty="0">
                <a:solidFill>
                  <a:srgbClr val="404040"/>
                </a:solidFill>
                <a:latin typeface="Trebuchet MS"/>
                <a:cs typeface="Trebuchet MS"/>
              </a:rPr>
              <a:t>D</a:t>
            </a:r>
            <a:r>
              <a:rPr spc="-200" dirty="0">
                <a:solidFill>
                  <a:srgbClr val="404040"/>
                </a:solidFill>
                <a:latin typeface="Trebuchet MS"/>
                <a:cs typeface="Trebuchet MS"/>
              </a:rPr>
              <a:t>e</a:t>
            </a:r>
            <a:r>
              <a:rPr spc="-33" dirty="0">
                <a:solidFill>
                  <a:srgbClr val="404040"/>
                </a:solidFill>
                <a:latin typeface="Trebuchet MS"/>
                <a:cs typeface="Trebuchet MS"/>
              </a:rPr>
              <a:t>v</a:t>
            </a:r>
            <a:r>
              <a:rPr spc="-73" dirty="0">
                <a:solidFill>
                  <a:srgbClr val="404040"/>
                </a:solidFill>
                <a:latin typeface="Trebuchet MS"/>
                <a:cs typeface="Trebuchet MS"/>
              </a:rPr>
              <a:t>O</a:t>
            </a:r>
            <a:r>
              <a:rPr spc="-33" dirty="0">
                <a:solidFill>
                  <a:srgbClr val="404040"/>
                </a:solidFill>
                <a:latin typeface="Trebuchet MS"/>
                <a:cs typeface="Trebuchet MS"/>
              </a:rPr>
              <a:t>p</a:t>
            </a:r>
            <a:r>
              <a:rPr spc="33" dirty="0">
                <a:solidFill>
                  <a:srgbClr val="404040"/>
                </a:solidFill>
                <a:latin typeface="Trebuchet MS"/>
                <a:cs typeface="Trebuchet MS"/>
              </a:rPr>
              <a:t>s</a:t>
            </a:r>
            <a:r>
              <a:rPr spc="-300" dirty="0">
                <a:solidFill>
                  <a:srgbClr val="404040"/>
                </a:solidFill>
                <a:latin typeface="Trebuchet MS"/>
                <a:cs typeface="Trebuchet MS"/>
              </a:rPr>
              <a:t> </a:t>
            </a:r>
            <a:r>
              <a:rPr spc="-7" dirty="0">
                <a:solidFill>
                  <a:srgbClr val="404040"/>
                </a:solidFill>
                <a:latin typeface="Trebuchet MS"/>
                <a:cs typeface="Trebuchet MS"/>
              </a:rPr>
              <a:t>U</a:t>
            </a:r>
            <a:r>
              <a:rPr spc="-13" dirty="0">
                <a:solidFill>
                  <a:srgbClr val="404040"/>
                </a:solidFill>
                <a:latin typeface="Trebuchet MS"/>
                <a:cs typeface="Trebuchet MS"/>
              </a:rPr>
              <a:t>s</a:t>
            </a:r>
            <a:r>
              <a:rPr spc="-187" dirty="0">
                <a:solidFill>
                  <a:srgbClr val="404040"/>
                </a:solidFill>
                <a:latin typeface="Trebuchet MS"/>
                <a:cs typeface="Trebuchet MS"/>
              </a:rPr>
              <a:t>e</a:t>
            </a:r>
            <a:r>
              <a:rPr spc="-305" dirty="0">
                <a:solidFill>
                  <a:srgbClr val="404040"/>
                </a:solidFill>
                <a:latin typeface="Trebuchet MS"/>
                <a:cs typeface="Trebuchet MS"/>
              </a:rPr>
              <a:t> </a:t>
            </a:r>
            <a:r>
              <a:rPr spc="-53" dirty="0">
                <a:solidFill>
                  <a:srgbClr val="404040"/>
                </a:solidFill>
                <a:latin typeface="Trebuchet MS"/>
                <a:cs typeface="Trebuchet MS"/>
              </a:rPr>
              <a:t>C</a:t>
            </a:r>
            <a:r>
              <a:rPr spc="-40" dirty="0">
                <a:solidFill>
                  <a:srgbClr val="404040"/>
                </a:solidFill>
                <a:latin typeface="Trebuchet MS"/>
                <a:cs typeface="Trebuchet MS"/>
              </a:rPr>
              <a:t>a</a:t>
            </a:r>
            <a:r>
              <a:rPr spc="27" dirty="0">
                <a:solidFill>
                  <a:srgbClr val="404040"/>
                </a:solidFill>
                <a:latin typeface="Trebuchet MS"/>
                <a:cs typeface="Trebuchet MS"/>
              </a:rPr>
              <a:t>s</a:t>
            </a:r>
            <a:r>
              <a:rPr spc="-200" dirty="0">
                <a:solidFill>
                  <a:srgbClr val="404040"/>
                </a:solidFill>
                <a:latin typeface="Trebuchet MS"/>
                <a:cs typeface="Trebuchet MS"/>
              </a:rPr>
              <a:t>e</a:t>
            </a:r>
            <a:r>
              <a:rPr spc="33" dirty="0">
                <a:solidFill>
                  <a:srgbClr val="404040"/>
                </a:solidFill>
                <a:latin typeface="Trebuchet MS"/>
                <a:cs typeface="Trebuchet MS"/>
              </a:rPr>
              <a:t>s</a:t>
            </a:r>
          </a:p>
          <a:p>
            <a:pPr marL="16929">
              <a:spcBef>
                <a:spcPts val="220"/>
              </a:spcBef>
            </a:pPr>
            <a:r>
              <a:rPr sz="2399" b="0" spc="-67" dirty="0">
                <a:solidFill>
                  <a:srgbClr val="404040"/>
                </a:solidFill>
                <a:latin typeface="Trebuchet MS"/>
                <a:cs typeface="Trebuchet MS"/>
              </a:rPr>
              <a:t>A</a:t>
            </a:r>
            <a:r>
              <a:rPr sz="2399" b="0" spc="-53" dirty="0">
                <a:solidFill>
                  <a:srgbClr val="404040"/>
                </a:solidFill>
                <a:latin typeface="Trebuchet MS"/>
                <a:cs typeface="Trebuchet MS"/>
              </a:rPr>
              <a:t>g</a:t>
            </a:r>
            <a:r>
              <a:rPr sz="2399" b="0" spc="-113" dirty="0">
                <a:solidFill>
                  <a:srgbClr val="404040"/>
                </a:solidFill>
                <a:latin typeface="Trebuchet MS"/>
                <a:cs typeface="Trebuchet MS"/>
              </a:rPr>
              <a:t>i</a:t>
            </a:r>
            <a:r>
              <a:rPr sz="2399" b="0" spc="-100" dirty="0">
                <a:solidFill>
                  <a:srgbClr val="404040"/>
                </a:solidFill>
                <a:latin typeface="Trebuchet MS"/>
                <a:cs typeface="Trebuchet MS"/>
              </a:rPr>
              <a:t>l</a:t>
            </a:r>
            <a:r>
              <a:rPr sz="2399" b="0" spc="-120" dirty="0">
                <a:solidFill>
                  <a:srgbClr val="404040"/>
                </a:solidFill>
                <a:latin typeface="Trebuchet MS"/>
                <a:cs typeface="Trebuchet MS"/>
              </a:rPr>
              <a:t>e</a:t>
            </a:r>
            <a:r>
              <a:rPr sz="2399" b="0" spc="-253" dirty="0">
                <a:solidFill>
                  <a:srgbClr val="404040"/>
                </a:solidFill>
                <a:latin typeface="Trebuchet MS"/>
                <a:cs typeface="Trebuchet MS"/>
              </a:rPr>
              <a:t> </a:t>
            </a:r>
            <a:r>
              <a:rPr sz="2399" b="0" spc="-13" dirty="0">
                <a:solidFill>
                  <a:srgbClr val="404040"/>
                </a:solidFill>
                <a:latin typeface="Trebuchet MS"/>
                <a:cs typeface="Trebuchet MS"/>
              </a:rPr>
              <a:t>U</a:t>
            </a:r>
            <a:r>
              <a:rPr sz="2399" b="0" spc="-47" dirty="0">
                <a:solidFill>
                  <a:srgbClr val="404040"/>
                </a:solidFill>
                <a:latin typeface="Trebuchet MS"/>
                <a:cs typeface="Trebuchet MS"/>
              </a:rPr>
              <a:t>s</a:t>
            </a:r>
            <a:r>
              <a:rPr sz="2399" b="0" spc="-67" dirty="0">
                <a:solidFill>
                  <a:srgbClr val="404040"/>
                </a:solidFill>
                <a:latin typeface="Trebuchet MS"/>
                <a:cs typeface="Trebuchet MS"/>
              </a:rPr>
              <a:t>e</a:t>
            </a:r>
            <a:r>
              <a:rPr sz="2399" b="0" spc="-100" dirty="0">
                <a:solidFill>
                  <a:srgbClr val="404040"/>
                </a:solidFill>
                <a:latin typeface="Trebuchet MS"/>
                <a:cs typeface="Trebuchet MS"/>
              </a:rPr>
              <a:t>r</a:t>
            </a:r>
            <a:r>
              <a:rPr sz="2399" b="0" spc="-240" dirty="0">
                <a:solidFill>
                  <a:srgbClr val="404040"/>
                </a:solidFill>
                <a:latin typeface="Trebuchet MS"/>
                <a:cs typeface="Trebuchet MS"/>
              </a:rPr>
              <a:t> </a:t>
            </a:r>
            <a:r>
              <a:rPr sz="2399" b="0" spc="127" dirty="0">
                <a:solidFill>
                  <a:srgbClr val="404040"/>
                </a:solidFill>
                <a:latin typeface="Trebuchet MS"/>
                <a:cs typeface="Trebuchet MS"/>
              </a:rPr>
              <a:t>S</a:t>
            </a:r>
            <a:r>
              <a:rPr sz="2399" b="0" spc="-147" dirty="0">
                <a:solidFill>
                  <a:srgbClr val="404040"/>
                </a:solidFill>
                <a:latin typeface="Trebuchet MS"/>
                <a:cs typeface="Trebuchet MS"/>
              </a:rPr>
              <a:t>t</a:t>
            </a:r>
            <a:r>
              <a:rPr sz="2399" b="0" dirty="0">
                <a:solidFill>
                  <a:srgbClr val="404040"/>
                </a:solidFill>
                <a:latin typeface="Trebuchet MS"/>
                <a:cs typeface="Trebuchet MS"/>
              </a:rPr>
              <a:t>o</a:t>
            </a:r>
            <a:r>
              <a:rPr sz="2399" b="0" spc="-100" dirty="0">
                <a:solidFill>
                  <a:srgbClr val="404040"/>
                </a:solidFill>
                <a:latin typeface="Trebuchet MS"/>
                <a:cs typeface="Trebuchet MS"/>
              </a:rPr>
              <a:t>r</a:t>
            </a:r>
            <a:r>
              <a:rPr sz="2399" b="0" spc="-113" dirty="0">
                <a:solidFill>
                  <a:srgbClr val="404040"/>
                </a:solidFill>
                <a:latin typeface="Trebuchet MS"/>
                <a:cs typeface="Trebuchet MS"/>
              </a:rPr>
              <a:t>i</a:t>
            </a:r>
            <a:r>
              <a:rPr sz="2399" b="0" spc="-133" dirty="0">
                <a:solidFill>
                  <a:srgbClr val="404040"/>
                </a:solidFill>
                <a:latin typeface="Trebuchet MS"/>
                <a:cs typeface="Trebuchet MS"/>
              </a:rPr>
              <a:t>e</a:t>
            </a:r>
            <a:r>
              <a:rPr sz="2399" b="0" spc="33" dirty="0">
                <a:solidFill>
                  <a:srgbClr val="404040"/>
                </a:solidFill>
                <a:latin typeface="Trebuchet MS"/>
                <a:cs typeface="Trebuchet MS"/>
              </a:rPr>
              <a:t>s</a:t>
            </a:r>
            <a:r>
              <a:rPr sz="2399" b="0" spc="-247" dirty="0">
                <a:solidFill>
                  <a:srgbClr val="404040"/>
                </a:solidFill>
                <a:latin typeface="Trebuchet MS"/>
                <a:cs typeface="Trebuchet MS"/>
              </a:rPr>
              <a:t> </a:t>
            </a:r>
            <a:r>
              <a:rPr sz="2399" b="0" spc="-7" dirty="0">
                <a:solidFill>
                  <a:srgbClr val="404040"/>
                </a:solidFill>
                <a:latin typeface="Trebuchet MS"/>
                <a:cs typeface="Trebuchet MS"/>
              </a:rPr>
              <a:t>b</a:t>
            </a:r>
            <a:r>
              <a:rPr sz="2399" b="0" spc="-67" dirty="0">
                <a:solidFill>
                  <a:srgbClr val="404040"/>
                </a:solidFill>
                <a:latin typeface="Trebuchet MS"/>
                <a:cs typeface="Trebuchet MS"/>
              </a:rPr>
              <a:t>y</a:t>
            </a:r>
            <a:r>
              <a:rPr sz="2399" b="0" spc="-247" dirty="0">
                <a:solidFill>
                  <a:srgbClr val="404040"/>
                </a:solidFill>
                <a:latin typeface="Trebuchet MS"/>
                <a:cs typeface="Trebuchet MS"/>
              </a:rPr>
              <a:t> </a:t>
            </a:r>
            <a:r>
              <a:rPr sz="2399" b="0" spc="-27" dirty="0">
                <a:solidFill>
                  <a:srgbClr val="404040"/>
                </a:solidFill>
                <a:latin typeface="Trebuchet MS"/>
                <a:cs typeface="Trebuchet MS"/>
              </a:rPr>
              <a:t>E</a:t>
            </a:r>
            <a:r>
              <a:rPr sz="2399" b="0" dirty="0">
                <a:solidFill>
                  <a:srgbClr val="404040"/>
                </a:solidFill>
                <a:latin typeface="Trebuchet MS"/>
                <a:cs typeface="Trebuchet MS"/>
              </a:rPr>
              <a:t>n</a:t>
            </a:r>
            <a:r>
              <a:rPr sz="2399" b="0" spc="-67" dirty="0">
                <a:solidFill>
                  <a:srgbClr val="404040"/>
                </a:solidFill>
                <a:latin typeface="Trebuchet MS"/>
                <a:cs typeface="Trebuchet MS"/>
              </a:rPr>
              <a:t>v</a:t>
            </a:r>
            <a:r>
              <a:rPr sz="2399" b="0" spc="-113" dirty="0">
                <a:solidFill>
                  <a:srgbClr val="404040"/>
                </a:solidFill>
                <a:latin typeface="Trebuchet MS"/>
                <a:cs typeface="Trebuchet MS"/>
              </a:rPr>
              <a:t>i</a:t>
            </a:r>
            <a:r>
              <a:rPr sz="2399" b="0" spc="-100" dirty="0">
                <a:solidFill>
                  <a:srgbClr val="404040"/>
                </a:solidFill>
                <a:latin typeface="Trebuchet MS"/>
                <a:cs typeface="Trebuchet MS"/>
              </a:rPr>
              <a:t>r</a:t>
            </a:r>
            <a:r>
              <a:rPr sz="2399" b="0" dirty="0">
                <a:solidFill>
                  <a:srgbClr val="404040"/>
                </a:solidFill>
                <a:latin typeface="Trebuchet MS"/>
                <a:cs typeface="Trebuchet MS"/>
              </a:rPr>
              <a:t>on</a:t>
            </a:r>
            <a:r>
              <a:rPr sz="2399" b="0" spc="-80" dirty="0">
                <a:solidFill>
                  <a:srgbClr val="404040"/>
                </a:solidFill>
                <a:latin typeface="Trebuchet MS"/>
                <a:cs typeface="Trebuchet MS"/>
              </a:rPr>
              <a:t>m</a:t>
            </a:r>
            <a:r>
              <a:rPr sz="2399" b="0" spc="-67" dirty="0">
                <a:solidFill>
                  <a:srgbClr val="404040"/>
                </a:solidFill>
                <a:latin typeface="Trebuchet MS"/>
                <a:cs typeface="Trebuchet MS"/>
              </a:rPr>
              <a:t>e</a:t>
            </a:r>
            <a:r>
              <a:rPr sz="2399" b="0" dirty="0">
                <a:solidFill>
                  <a:srgbClr val="404040"/>
                </a:solidFill>
                <a:latin typeface="Trebuchet MS"/>
                <a:cs typeface="Trebuchet MS"/>
              </a:rPr>
              <a:t>n</a:t>
            </a:r>
            <a:r>
              <a:rPr sz="2399" b="0" spc="-147" dirty="0">
                <a:solidFill>
                  <a:srgbClr val="404040"/>
                </a:solidFill>
                <a:latin typeface="Trebuchet MS"/>
                <a:cs typeface="Trebuchet MS"/>
              </a:rPr>
              <a:t>t</a:t>
            </a:r>
            <a:endParaRPr sz="2399">
              <a:latin typeface="Trebuchet MS"/>
              <a:cs typeface="Trebuchet MS"/>
            </a:endParaRPr>
          </a:p>
        </p:txBody>
      </p:sp>
      <p:pic>
        <p:nvPicPr>
          <p:cNvPr id="7" name="object 7"/>
          <p:cNvPicPr/>
          <p:nvPr/>
        </p:nvPicPr>
        <p:blipFill>
          <a:blip r:embed="rId4" cstate="print"/>
          <a:stretch>
            <a:fillRect/>
          </a:stretch>
        </p:blipFill>
        <p:spPr>
          <a:xfrm>
            <a:off x="612841" y="1798992"/>
            <a:ext cx="3009909" cy="4013212"/>
          </a:xfrm>
          <a:prstGeom prst="rect">
            <a:avLst/>
          </a:prstGeom>
        </p:spPr>
      </p:pic>
      <p:sp>
        <p:nvSpPr>
          <p:cNvPr id="8" name="object 8"/>
          <p:cNvSpPr txBox="1"/>
          <p:nvPr/>
        </p:nvSpPr>
        <p:spPr>
          <a:xfrm>
            <a:off x="4115182" y="1930112"/>
            <a:ext cx="6133349" cy="3883794"/>
          </a:xfrm>
          <a:prstGeom prst="rect">
            <a:avLst/>
          </a:prstGeom>
        </p:spPr>
        <p:txBody>
          <a:bodyPr vert="horz" wrap="square" lIns="0" tIns="16929" rIns="0" bIns="0" rtlCol="0">
            <a:spAutoFit/>
          </a:bodyPr>
          <a:lstStyle/>
          <a:p>
            <a:pPr marL="16929">
              <a:spcBef>
                <a:spcPts val="133"/>
              </a:spcBef>
            </a:pPr>
            <a:r>
              <a:rPr sz="2399" b="1" spc="-53" dirty="0">
                <a:solidFill>
                  <a:srgbClr val="1395BA"/>
                </a:solidFill>
                <a:latin typeface="Trebuchet MS"/>
                <a:cs typeface="Trebuchet MS"/>
              </a:rPr>
              <a:t>D</a:t>
            </a:r>
            <a:r>
              <a:rPr sz="2399" b="1" spc="-33" dirty="0">
                <a:solidFill>
                  <a:srgbClr val="1395BA"/>
                </a:solidFill>
                <a:latin typeface="Trebuchet MS"/>
                <a:cs typeface="Trebuchet MS"/>
              </a:rPr>
              <a:t>E</a:t>
            </a:r>
            <a:r>
              <a:rPr sz="2399" b="1" spc="-160" dirty="0">
                <a:solidFill>
                  <a:srgbClr val="1395BA"/>
                </a:solidFill>
                <a:latin typeface="Trebuchet MS"/>
                <a:cs typeface="Trebuchet MS"/>
              </a:rPr>
              <a:t>V</a:t>
            </a:r>
            <a:r>
              <a:rPr sz="2399" b="1" spc="-227" dirty="0">
                <a:solidFill>
                  <a:srgbClr val="1395BA"/>
                </a:solidFill>
                <a:latin typeface="Trebuchet MS"/>
                <a:cs typeface="Trebuchet MS"/>
              </a:rPr>
              <a:t> </a:t>
            </a:r>
            <a:r>
              <a:rPr sz="2399" b="1" spc="-87" dirty="0">
                <a:latin typeface="Trebuchet MS"/>
                <a:cs typeface="Trebuchet MS"/>
              </a:rPr>
              <a:t>-</a:t>
            </a:r>
            <a:r>
              <a:rPr sz="2399" b="1" spc="280" dirty="0">
                <a:latin typeface="Trebuchet MS"/>
                <a:cs typeface="Trebuchet MS"/>
              </a:rPr>
              <a:t> </a:t>
            </a:r>
            <a:r>
              <a:rPr sz="2399" spc="60" dirty="0">
                <a:latin typeface="Trebuchet MS"/>
                <a:cs typeface="Trebuchet MS"/>
              </a:rPr>
              <a:t>SD</a:t>
            </a:r>
            <a:r>
              <a:rPr sz="2399" spc="-60" dirty="0">
                <a:latin typeface="Trebuchet MS"/>
                <a:cs typeface="Trebuchet MS"/>
              </a:rPr>
              <a:t>L</a:t>
            </a:r>
            <a:r>
              <a:rPr sz="2399" spc="-67" dirty="0">
                <a:latin typeface="Trebuchet MS"/>
                <a:cs typeface="Trebuchet MS"/>
              </a:rPr>
              <a:t>C</a:t>
            </a:r>
            <a:r>
              <a:rPr sz="2399" spc="-247" dirty="0">
                <a:latin typeface="Trebuchet MS"/>
                <a:cs typeface="Trebuchet MS"/>
              </a:rPr>
              <a:t> </a:t>
            </a:r>
            <a:r>
              <a:rPr sz="2399" spc="-113" dirty="0">
                <a:latin typeface="Trebuchet MS"/>
                <a:cs typeface="Trebuchet MS"/>
              </a:rPr>
              <a:t>i</a:t>
            </a:r>
            <a:r>
              <a:rPr sz="2399" dirty="0">
                <a:latin typeface="Trebuchet MS"/>
                <a:cs typeface="Trebuchet MS"/>
              </a:rPr>
              <a:t>n</a:t>
            </a:r>
            <a:r>
              <a:rPr sz="2399" spc="-147" dirty="0">
                <a:latin typeface="Trebuchet MS"/>
                <a:cs typeface="Trebuchet MS"/>
              </a:rPr>
              <a:t>t</a:t>
            </a:r>
            <a:r>
              <a:rPr sz="2399" spc="-133" dirty="0">
                <a:latin typeface="Trebuchet MS"/>
                <a:cs typeface="Trebuchet MS"/>
              </a:rPr>
              <a:t>e</a:t>
            </a:r>
            <a:r>
              <a:rPr sz="2399" dirty="0">
                <a:latin typeface="Trebuchet MS"/>
                <a:cs typeface="Trebuchet MS"/>
              </a:rPr>
              <a:t>g</a:t>
            </a:r>
            <a:r>
              <a:rPr sz="2399" spc="-67" dirty="0">
                <a:latin typeface="Trebuchet MS"/>
                <a:cs typeface="Trebuchet MS"/>
              </a:rPr>
              <a:t>ra</a:t>
            </a:r>
            <a:r>
              <a:rPr sz="2399" spc="-147" dirty="0">
                <a:latin typeface="Trebuchet MS"/>
                <a:cs typeface="Trebuchet MS"/>
              </a:rPr>
              <a:t>t</a:t>
            </a:r>
            <a:r>
              <a:rPr sz="2399" spc="-133" dirty="0">
                <a:latin typeface="Trebuchet MS"/>
                <a:cs typeface="Trebuchet MS"/>
              </a:rPr>
              <a:t>e</a:t>
            </a:r>
            <a:r>
              <a:rPr sz="2399" spc="-7" dirty="0">
                <a:latin typeface="Trebuchet MS"/>
                <a:cs typeface="Trebuchet MS"/>
              </a:rPr>
              <a:t>d</a:t>
            </a:r>
            <a:r>
              <a:rPr sz="2399" spc="-240" dirty="0">
                <a:latin typeface="Trebuchet MS"/>
                <a:cs typeface="Trebuchet MS"/>
              </a:rPr>
              <a:t> </a:t>
            </a:r>
            <a:r>
              <a:rPr sz="2399" spc="-120" dirty="0">
                <a:latin typeface="Trebuchet MS"/>
                <a:cs typeface="Trebuchet MS"/>
              </a:rPr>
              <a:t>A</a:t>
            </a:r>
            <a:r>
              <a:rPr sz="2399" spc="-7" dirty="0">
                <a:latin typeface="Trebuchet MS"/>
                <a:cs typeface="Trebuchet MS"/>
              </a:rPr>
              <a:t>ppS</a:t>
            </a:r>
            <a:r>
              <a:rPr sz="2399" spc="-20" dirty="0">
                <a:latin typeface="Trebuchet MS"/>
                <a:cs typeface="Trebuchet MS"/>
              </a:rPr>
              <a:t>e</a:t>
            </a:r>
            <a:r>
              <a:rPr sz="2399" spc="-100" dirty="0">
                <a:latin typeface="Trebuchet MS"/>
                <a:cs typeface="Trebuchet MS"/>
              </a:rPr>
              <a:t>c</a:t>
            </a:r>
            <a:endParaRPr sz="2399">
              <a:latin typeface="Trebuchet MS"/>
              <a:cs typeface="Trebuchet MS"/>
            </a:endParaRPr>
          </a:p>
          <a:p>
            <a:pPr marL="575589" indent="-286948">
              <a:spcBef>
                <a:spcPts val="53"/>
              </a:spcBef>
              <a:buClr>
                <a:srgbClr val="7F7F7F"/>
              </a:buClr>
              <a:buFont typeface="Arial MT"/>
              <a:buChar char="•"/>
              <a:tabLst>
                <a:tab pos="574743" algn="l"/>
                <a:tab pos="575589" algn="l"/>
              </a:tabLst>
            </a:pPr>
            <a:r>
              <a:rPr sz="1866" spc="-27" dirty="0">
                <a:latin typeface="Trebuchet MS"/>
                <a:cs typeface="Trebuchet MS"/>
              </a:rPr>
              <a:t>Co</a:t>
            </a:r>
            <a:r>
              <a:rPr sz="1866" spc="-7" dirty="0">
                <a:latin typeface="Trebuchet MS"/>
                <a:cs typeface="Trebuchet MS"/>
              </a:rPr>
              <a:t>m</a:t>
            </a:r>
            <a:r>
              <a:rPr sz="1866" spc="-13" dirty="0">
                <a:latin typeface="Trebuchet MS"/>
                <a:cs typeface="Trebuchet MS"/>
              </a:rPr>
              <a:t>p</a:t>
            </a:r>
            <a:r>
              <a:rPr sz="1866" spc="7" dirty="0">
                <a:latin typeface="Trebuchet MS"/>
                <a:cs typeface="Trebuchet MS"/>
              </a:rPr>
              <a:t>o</a:t>
            </a:r>
            <a:r>
              <a:rPr sz="1866" spc="-33" dirty="0">
                <a:latin typeface="Trebuchet MS"/>
                <a:cs typeface="Trebuchet MS"/>
              </a:rPr>
              <a:t>s</a:t>
            </a:r>
            <a:r>
              <a:rPr sz="1866" spc="-13" dirty="0">
                <a:latin typeface="Trebuchet MS"/>
                <a:cs typeface="Trebuchet MS"/>
              </a:rPr>
              <a:t>i</a:t>
            </a:r>
            <a:r>
              <a:rPr sz="1866" spc="-113" dirty="0">
                <a:latin typeface="Trebuchet MS"/>
                <a:cs typeface="Trebuchet MS"/>
              </a:rPr>
              <a:t>t</a:t>
            </a:r>
            <a:r>
              <a:rPr sz="1866" spc="-67" dirty="0">
                <a:latin typeface="Trebuchet MS"/>
                <a:cs typeface="Trebuchet MS"/>
              </a:rPr>
              <a:t>i</a:t>
            </a:r>
            <a:r>
              <a:rPr sz="1866" spc="7" dirty="0">
                <a:latin typeface="Trebuchet MS"/>
                <a:cs typeface="Trebuchet MS"/>
              </a:rPr>
              <a:t>o</a:t>
            </a:r>
            <a:r>
              <a:rPr sz="1866" dirty="0">
                <a:latin typeface="Trebuchet MS"/>
                <a:cs typeface="Trebuchet MS"/>
              </a:rPr>
              <a:t>n</a:t>
            </a:r>
            <a:r>
              <a:rPr sz="1866" spc="-187" dirty="0">
                <a:latin typeface="Trebuchet MS"/>
                <a:cs typeface="Trebuchet MS"/>
              </a:rPr>
              <a:t> </a:t>
            </a:r>
            <a:r>
              <a:rPr sz="1866" spc="-33" dirty="0">
                <a:latin typeface="Trebuchet MS"/>
                <a:cs typeface="Trebuchet MS"/>
              </a:rPr>
              <a:t>a</a:t>
            </a:r>
            <a:r>
              <a:rPr sz="1866" spc="-7" dirty="0">
                <a:latin typeface="Trebuchet MS"/>
                <a:cs typeface="Trebuchet MS"/>
              </a:rPr>
              <a:t>n</a:t>
            </a:r>
            <a:r>
              <a:rPr sz="1866" spc="-33" dirty="0">
                <a:latin typeface="Trebuchet MS"/>
                <a:cs typeface="Trebuchet MS"/>
              </a:rPr>
              <a:t>a</a:t>
            </a:r>
            <a:r>
              <a:rPr sz="1866" spc="-73" dirty="0">
                <a:latin typeface="Trebuchet MS"/>
                <a:cs typeface="Trebuchet MS"/>
              </a:rPr>
              <a:t>l</a:t>
            </a:r>
            <a:r>
              <a:rPr sz="1866" spc="-60" dirty="0">
                <a:latin typeface="Trebuchet MS"/>
                <a:cs typeface="Trebuchet MS"/>
              </a:rPr>
              <a:t>y</a:t>
            </a:r>
            <a:r>
              <a:rPr sz="1866" spc="-33" dirty="0">
                <a:latin typeface="Trebuchet MS"/>
                <a:cs typeface="Trebuchet MS"/>
              </a:rPr>
              <a:t>s</a:t>
            </a:r>
            <a:r>
              <a:rPr sz="1866" spc="-13" dirty="0">
                <a:latin typeface="Trebuchet MS"/>
                <a:cs typeface="Trebuchet MS"/>
              </a:rPr>
              <a:t>i</a:t>
            </a:r>
            <a:r>
              <a:rPr sz="1866" spc="20" dirty="0">
                <a:latin typeface="Trebuchet MS"/>
                <a:cs typeface="Trebuchet MS"/>
              </a:rPr>
              <a:t>s</a:t>
            </a:r>
            <a:endParaRPr sz="1866">
              <a:latin typeface="Trebuchet MS"/>
              <a:cs typeface="Trebuchet MS"/>
            </a:endParaRPr>
          </a:p>
          <a:p>
            <a:pPr marL="575589" indent="-286948">
              <a:buClr>
                <a:srgbClr val="7F7F7F"/>
              </a:buClr>
              <a:buFont typeface="Arial MT"/>
              <a:buChar char="•"/>
              <a:tabLst>
                <a:tab pos="574743" algn="l"/>
                <a:tab pos="575589" algn="l"/>
              </a:tabLst>
            </a:pPr>
            <a:r>
              <a:rPr sz="1866" spc="-13" dirty="0">
                <a:latin typeface="Trebuchet MS"/>
                <a:cs typeface="Trebuchet MS"/>
              </a:rPr>
              <a:t>St</a:t>
            </a:r>
            <a:r>
              <a:rPr sz="1866" spc="-20" dirty="0">
                <a:latin typeface="Trebuchet MS"/>
                <a:cs typeface="Trebuchet MS"/>
              </a:rPr>
              <a:t>a</a:t>
            </a:r>
            <a:r>
              <a:rPr sz="1866" spc="-107" dirty="0">
                <a:latin typeface="Trebuchet MS"/>
                <a:cs typeface="Trebuchet MS"/>
              </a:rPr>
              <a:t>t</a:t>
            </a:r>
            <a:r>
              <a:rPr sz="1866" spc="-73" dirty="0">
                <a:latin typeface="Trebuchet MS"/>
                <a:cs typeface="Trebuchet MS"/>
              </a:rPr>
              <a:t>ic</a:t>
            </a:r>
            <a:r>
              <a:rPr sz="1866" spc="-180" dirty="0">
                <a:latin typeface="Trebuchet MS"/>
                <a:cs typeface="Trebuchet MS"/>
              </a:rPr>
              <a:t> </a:t>
            </a:r>
            <a:r>
              <a:rPr sz="1866" spc="-80" dirty="0">
                <a:latin typeface="Trebuchet MS"/>
                <a:cs typeface="Trebuchet MS"/>
              </a:rPr>
              <a:t>c</a:t>
            </a:r>
            <a:r>
              <a:rPr sz="1866" spc="7" dirty="0">
                <a:latin typeface="Trebuchet MS"/>
                <a:cs typeface="Trebuchet MS"/>
              </a:rPr>
              <a:t>o</a:t>
            </a:r>
            <a:r>
              <a:rPr sz="1866" spc="-13" dirty="0">
                <a:latin typeface="Trebuchet MS"/>
                <a:cs typeface="Trebuchet MS"/>
              </a:rPr>
              <a:t>d</a:t>
            </a:r>
            <a:r>
              <a:rPr sz="1866" spc="-93" dirty="0">
                <a:latin typeface="Trebuchet MS"/>
                <a:cs typeface="Trebuchet MS"/>
              </a:rPr>
              <a:t>e</a:t>
            </a:r>
            <a:r>
              <a:rPr sz="1866" spc="-173" dirty="0">
                <a:latin typeface="Trebuchet MS"/>
                <a:cs typeface="Trebuchet MS"/>
              </a:rPr>
              <a:t> </a:t>
            </a:r>
            <a:r>
              <a:rPr sz="1866" spc="-33" dirty="0">
                <a:latin typeface="Trebuchet MS"/>
                <a:cs typeface="Trebuchet MS"/>
              </a:rPr>
              <a:t>a</a:t>
            </a:r>
            <a:r>
              <a:rPr sz="1866" spc="-7" dirty="0">
                <a:latin typeface="Trebuchet MS"/>
                <a:cs typeface="Trebuchet MS"/>
              </a:rPr>
              <a:t>n</a:t>
            </a:r>
            <a:r>
              <a:rPr sz="1866" spc="-33" dirty="0">
                <a:latin typeface="Trebuchet MS"/>
                <a:cs typeface="Trebuchet MS"/>
              </a:rPr>
              <a:t>a</a:t>
            </a:r>
            <a:r>
              <a:rPr sz="1866" spc="-73" dirty="0">
                <a:latin typeface="Trebuchet MS"/>
                <a:cs typeface="Trebuchet MS"/>
              </a:rPr>
              <a:t>l</a:t>
            </a:r>
            <a:r>
              <a:rPr sz="1866" spc="-60" dirty="0">
                <a:latin typeface="Trebuchet MS"/>
                <a:cs typeface="Trebuchet MS"/>
              </a:rPr>
              <a:t>y</a:t>
            </a:r>
            <a:r>
              <a:rPr sz="1866" spc="20" dirty="0">
                <a:latin typeface="Trebuchet MS"/>
                <a:cs typeface="Trebuchet MS"/>
              </a:rPr>
              <a:t>s</a:t>
            </a:r>
            <a:r>
              <a:rPr sz="1866" spc="-67" dirty="0">
                <a:latin typeface="Trebuchet MS"/>
                <a:cs typeface="Trebuchet MS"/>
              </a:rPr>
              <a:t>i</a:t>
            </a:r>
            <a:r>
              <a:rPr sz="1866" spc="20" dirty="0">
                <a:latin typeface="Trebuchet MS"/>
                <a:cs typeface="Trebuchet MS"/>
              </a:rPr>
              <a:t>s</a:t>
            </a:r>
            <a:endParaRPr sz="1866">
              <a:latin typeface="Trebuchet MS"/>
              <a:cs typeface="Trebuchet MS"/>
            </a:endParaRPr>
          </a:p>
          <a:p>
            <a:pPr>
              <a:spcBef>
                <a:spcPts val="40"/>
              </a:spcBef>
              <a:buClr>
                <a:srgbClr val="7F7F7F"/>
              </a:buClr>
              <a:buFont typeface="Arial MT"/>
              <a:buChar char="•"/>
            </a:pPr>
            <a:endParaRPr sz="3333">
              <a:latin typeface="Trebuchet MS"/>
              <a:cs typeface="Trebuchet MS"/>
            </a:endParaRPr>
          </a:p>
          <a:p>
            <a:pPr marL="16929">
              <a:lnSpc>
                <a:spcPts val="2839"/>
              </a:lnSpc>
            </a:pPr>
            <a:r>
              <a:rPr sz="2399" b="1" spc="-107" dirty="0">
                <a:solidFill>
                  <a:srgbClr val="1395BA"/>
                </a:solidFill>
                <a:latin typeface="Trebuchet MS"/>
                <a:cs typeface="Trebuchet MS"/>
              </a:rPr>
              <a:t>T</a:t>
            </a:r>
            <a:r>
              <a:rPr sz="2399" b="1" spc="-93" dirty="0">
                <a:solidFill>
                  <a:srgbClr val="1395BA"/>
                </a:solidFill>
                <a:latin typeface="Trebuchet MS"/>
                <a:cs typeface="Trebuchet MS"/>
              </a:rPr>
              <a:t>E</a:t>
            </a:r>
            <a:r>
              <a:rPr sz="2399" b="1" spc="-20" dirty="0">
                <a:solidFill>
                  <a:srgbClr val="1395BA"/>
                </a:solidFill>
                <a:latin typeface="Trebuchet MS"/>
                <a:cs typeface="Trebuchet MS"/>
              </a:rPr>
              <a:t>ST</a:t>
            </a:r>
            <a:r>
              <a:rPr sz="2399" b="1" spc="-227" dirty="0">
                <a:solidFill>
                  <a:srgbClr val="1395BA"/>
                </a:solidFill>
                <a:latin typeface="Trebuchet MS"/>
                <a:cs typeface="Trebuchet MS"/>
              </a:rPr>
              <a:t> </a:t>
            </a:r>
            <a:r>
              <a:rPr sz="2399" b="1" spc="-87" dirty="0">
                <a:latin typeface="Trebuchet MS"/>
                <a:cs typeface="Trebuchet MS"/>
              </a:rPr>
              <a:t>-</a:t>
            </a:r>
            <a:r>
              <a:rPr sz="2399" b="1" spc="-220" dirty="0">
                <a:latin typeface="Trebuchet MS"/>
                <a:cs typeface="Trebuchet MS"/>
              </a:rPr>
              <a:t> </a:t>
            </a:r>
            <a:r>
              <a:rPr sz="2399" spc="-67" dirty="0">
                <a:latin typeface="Trebuchet MS"/>
                <a:cs typeface="Trebuchet MS"/>
              </a:rPr>
              <a:t>Re</a:t>
            </a:r>
            <a:r>
              <a:rPr sz="2399" spc="-7" dirty="0">
                <a:latin typeface="Trebuchet MS"/>
                <a:cs typeface="Trebuchet MS"/>
              </a:rPr>
              <a:t>d</a:t>
            </a:r>
            <a:r>
              <a:rPr sz="2399" spc="-13" dirty="0">
                <a:latin typeface="Trebuchet MS"/>
                <a:cs typeface="Trebuchet MS"/>
              </a:rPr>
              <a:t>u</a:t>
            </a:r>
            <a:r>
              <a:rPr sz="2399" spc="-107" dirty="0">
                <a:latin typeface="Trebuchet MS"/>
                <a:cs typeface="Trebuchet MS"/>
              </a:rPr>
              <a:t>ce</a:t>
            </a:r>
            <a:r>
              <a:rPr sz="2399" spc="-247" dirty="0">
                <a:latin typeface="Trebuchet MS"/>
                <a:cs typeface="Trebuchet MS"/>
              </a:rPr>
              <a:t> </a:t>
            </a:r>
            <a:r>
              <a:rPr sz="2399" spc="-80" dirty="0">
                <a:latin typeface="Trebuchet MS"/>
                <a:cs typeface="Trebuchet MS"/>
              </a:rPr>
              <a:t>attack</a:t>
            </a:r>
            <a:r>
              <a:rPr sz="2399" spc="-247" dirty="0">
                <a:latin typeface="Trebuchet MS"/>
                <a:cs typeface="Trebuchet MS"/>
              </a:rPr>
              <a:t> </a:t>
            </a:r>
            <a:r>
              <a:rPr sz="2399" spc="27" dirty="0">
                <a:latin typeface="Trebuchet MS"/>
                <a:cs typeface="Trebuchet MS"/>
              </a:rPr>
              <a:t>s</a:t>
            </a:r>
            <a:r>
              <a:rPr sz="2399" spc="-13" dirty="0">
                <a:latin typeface="Trebuchet MS"/>
                <a:cs typeface="Trebuchet MS"/>
              </a:rPr>
              <a:t>u</a:t>
            </a:r>
            <a:r>
              <a:rPr sz="2399" spc="-100" dirty="0">
                <a:latin typeface="Trebuchet MS"/>
                <a:cs typeface="Trebuchet MS"/>
              </a:rPr>
              <a:t>r</a:t>
            </a:r>
            <a:r>
              <a:rPr sz="2399" spc="-193" dirty="0">
                <a:latin typeface="Trebuchet MS"/>
                <a:cs typeface="Trebuchet MS"/>
              </a:rPr>
              <a:t>f</a:t>
            </a:r>
            <a:r>
              <a:rPr sz="2399" spc="-87" dirty="0">
                <a:latin typeface="Trebuchet MS"/>
                <a:cs typeface="Trebuchet MS"/>
              </a:rPr>
              <a:t>ace</a:t>
            </a:r>
            <a:r>
              <a:rPr sz="2399" spc="-247" dirty="0">
                <a:latin typeface="Trebuchet MS"/>
                <a:cs typeface="Trebuchet MS"/>
              </a:rPr>
              <a:t> </a:t>
            </a:r>
            <a:r>
              <a:rPr sz="2399" spc="-87" dirty="0">
                <a:latin typeface="Trebuchet MS"/>
                <a:cs typeface="Trebuchet MS"/>
              </a:rPr>
              <a:t>at</a:t>
            </a:r>
            <a:r>
              <a:rPr sz="2399" spc="-240" dirty="0">
                <a:latin typeface="Trebuchet MS"/>
                <a:cs typeface="Trebuchet MS"/>
              </a:rPr>
              <a:t> </a:t>
            </a:r>
            <a:r>
              <a:rPr sz="2399" spc="-7" dirty="0">
                <a:latin typeface="Trebuchet MS"/>
                <a:cs typeface="Trebuchet MS"/>
              </a:rPr>
              <a:t>b</a:t>
            </a:r>
            <a:r>
              <a:rPr sz="2399" spc="-13" dirty="0">
                <a:latin typeface="Trebuchet MS"/>
                <a:cs typeface="Trebuchet MS"/>
              </a:rPr>
              <a:t>u</a:t>
            </a:r>
            <a:r>
              <a:rPr sz="2399" spc="-107" dirty="0">
                <a:latin typeface="Trebuchet MS"/>
                <a:cs typeface="Trebuchet MS"/>
              </a:rPr>
              <a:t>i</a:t>
            </a:r>
            <a:r>
              <a:rPr sz="2399" spc="-53" dirty="0">
                <a:latin typeface="Trebuchet MS"/>
                <a:cs typeface="Trebuchet MS"/>
              </a:rPr>
              <a:t>ld</a:t>
            </a:r>
            <a:r>
              <a:rPr sz="2399" spc="-140" dirty="0">
                <a:latin typeface="Trebuchet MS"/>
                <a:cs typeface="Trebuchet MS"/>
              </a:rPr>
              <a:t>-t</a:t>
            </a:r>
            <a:r>
              <a:rPr sz="2399" spc="-107" dirty="0">
                <a:latin typeface="Trebuchet MS"/>
                <a:cs typeface="Trebuchet MS"/>
              </a:rPr>
              <a:t>i</a:t>
            </a:r>
            <a:r>
              <a:rPr sz="2399" spc="-13" dirty="0">
                <a:latin typeface="Trebuchet MS"/>
                <a:cs typeface="Trebuchet MS"/>
              </a:rPr>
              <a:t>m</a:t>
            </a:r>
            <a:r>
              <a:rPr sz="2399" spc="-120" dirty="0">
                <a:latin typeface="Trebuchet MS"/>
                <a:cs typeface="Trebuchet MS"/>
              </a:rPr>
              <a:t>e</a:t>
            </a:r>
            <a:endParaRPr sz="2399">
              <a:latin typeface="Trebuchet MS"/>
              <a:cs typeface="Trebuchet MS"/>
            </a:endParaRPr>
          </a:p>
          <a:p>
            <a:pPr marL="578129" indent="-286948">
              <a:lnSpc>
                <a:spcPts val="2199"/>
              </a:lnSpc>
              <a:buClr>
                <a:srgbClr val="7F7F7F"/>
              </a:buClr>
              <a:buFont typeface="Arial MT"/>
              <a:buChar char="•"/>
              <a:tabLst>
                <a:tab pos="577282" algn="l"/>
                <a:tab pos="578129" algn="l"/>
              </a:tabLst>
            </a:pPr>
            <a:r>
              <a:rPr sz="1866" spc="-67" dirty="0">
                <a:latin typeface="Trebuchet MS"/>
                <a:cs typeface="Trebuchet MS"/>
              </a:rPr>
              <a:t>E</a:t>
            </a:r>
            <a:r>
              <a:rPr sz="1866" spc="-27" dirty="0">
                <a:latin typeface="Trebuchet MS"/>
                <a:cs typeface="Trebuchet MS"/>
              </a:rPr>
              <a:t>l</a:t>
            </a:r>
            <a:r>
              <a:rPr sz="1866" spc="-67" dirty="0">
                <a:latin typeface="Trebuchet MS"/>
                <a:cs typeface="Trebuchet MS"/>
              </a:rPr>
              <a:t>i</a:t>
            </a:r>
            <a:r>
              <a:rPr sz="1866" spc="-7" dirty="0">
                <a:latin typeface="Trebuchet MS"/>
                <a:cs typeface="Trebuchet MS"/>
              </a:rPr>
              <a:t>m</a:t>
            </a:r>
            <a:r>
              <a:rPr sz="1866" spc="-67" dirty="0">
                <a:latin typeface="Trebuchet MS"/>
                <a:cs typeface="Trebuchet MS"/>
              </a:rPr>
              <a:t>i</a:t>
            </a:r>
            <a:r>
              <a:rPr sz="1866" spc="-7" dirty="0">
                <a:latin typeface="Trebuchet MS"/>
                <a:cs typeface="Trebuchet MS"/>
              </a:rPr>
              <a:t>n</a:t>
            </a:r>
            <a:r>
              <a:rPr sz="1866" spc="-33" dirty="0">
                <a:latin typeface="Trebuchet MS"/>
                <a:cs typeface="Trebuchet MS"/>
              </a:rPr>
              <a:t>a</a:t>
            </a:r>
            <a:r>
              <a:rPr sz="1866" spc="-113" dirty="0">
                <a:latin typeface="Trebuchet MS"/>
                <a:cs typeface="Trebuchet MS"/>
              </a:rPr>
              <a:t>t</a:t>
            </a:r>
            <a:r>
              <a:rPr sz="1866" spc="-93" dirty="0">
                <a:latin typeface="Trebuchet MS"/>
                <a:cs typeface="Trebuchet MS"/>
              </a:rPr>
              <a:t>e</a:t>
            </a:r>
            <a:r>
              <a:rPr sz="1866" spc="-173" dirty="0">
                <a:latin typeface="Trebuchet MS"/>
                <a:cs typeface="Trebuchet MS"/>
              </a:rPr>
              <a:t> </a:t>
            </a:r>
            <a:r>
              <a:rPr sz="1866" spc="-33" dirty="0">
                <a:latin typeface="Trebuchet MS"/>
                <a:cs typeface="Trebuchet MS"/>
              </a:rPr>
              <a:t>k</a:t>
            </a:r>
            <a:r>
              <a:rPr sz="1866" spc="-7" dirty="0">
                <a:latin typeface="Trebuchet MS"/>
                <a:cs typeface="Trebuchet MS"/>
              </a:rPr>
              <a:t>n</a:t>
            </a:r>
            <a:r>
              <a:rPr sz="1866" spc="7" dirty="0">
                <a:latin typeface="Trebuchet MS"/>
                <a:cs typeface="Trebuchet MS"/>
              </a:rPr>
              <a:t>o</a:t>
            </a:r>
            <a:r>
              <a:rPr sz="1866" spc="-67" dirty="0">
                <a:latin typeface="Trebuchet MS"/>
                <a:cs typeface="Trebuchet MS"/>
              </a:rPr>
              <a:t>w</a:t>
            </a:r>
            <a:r>
              <a:rPr sz="1866" dirty="0">
                <a:latin typeface="Trebuchet MS"/>
                <a:cs typeface="Trebuchet MS"/>
              </a:rPr>
              <a:t>n</a:t>
            </a:r>
            <a:r>
              <a:rPr sz="1866" spc="-187" dirty="0">
                <a:latin typeface="Trebuchet MS"/>
                <a:cs typeface="Trebuchet MS"/>
              </a:rPr>
              <a:t> </a:t>
            </a:r>
            <a:r>
              <a:rPr sz="1866" spc="-53" dirty="0">
                <a:latin typeface="Trebuchet MS"/>
                <a:cs typeface="Trebuchet MS"/>
              </a:rPr>
              <a:t>v</a:t>
            </a:r>
            <a:r>
              <a:rPr sz="1866" spc="-7" dirty="0">
                <a:latin typeface="Trebuchet MS"/>
                <a:cs typeface="Trebuchet MS"/>
              </a:rPr>
              <a:t>u</a:t>
            </a:r>
            <a:r>
              <a:rPr sz="1866" spc="-73" dirty="0">
                <a:latin typeface="Trebuchet MS"/>
                <a:cs typeface="Trebuchet MS"/>
              </a:rPr>
              <a:t>l</a:t>
            </a:r>
            <a:r>
              <a:rPr sz="1866" spc="-7" dirty="0">
                <a:latin typeface="Trebuchet MS"/>
                <a:cs typeface="Trebuchet MS"/>
              </a:rPr>
              <a:t>n</a:t>
            </a:r>
            <a:r>
              <a:rPr sz="1866" spc="-87" dirty="0">
                <a:latin typeface="Trebuchet MS"/>
                <a:cs typeface="Trebuchet MS"/>
              </a:rPr>
              <a:t>e</a:t>
            </a:r>
            <a:r>
              <a:rPr sz="1866" spc="-80" dirty="0">
                <a:latin typeface="Trebuchet MS"/>
                <a:cs typeface="Trebuchet MS"/>
              </a:rPr>
              <a:t>r</a:t>
            </a:r>
            <a:r>
              <a:rPr sz="1866" spc="-33" dirty="0">
                <a:latin typeface="Trebuchet MS"/>
                <a:cs typeface="Trebuchet MS"/>
              </a:rPr>
              <a:t>a</a:t>
            </a:r>
            <a:r>
              <a:rPr sz="1866" spc="-13" dirty="0">
                <a:latin typeface="Trebuchet MS"/>
                <a:cs typeface="Trebuchet MS"/>
              </a:rPr>
              <a:t>b</a:t>
            </a:r>
            <a:r>
              <a:rPr sz="1866" spc="-67" dirty="0">
                <a:latin typeface="Trebuchet MS"/>
                <a:cs typeface="Trebuchet MS"/>
              </a:rPr>
              <a:t>i</a:t>
            </a:r>
            <a:r>
              <a:rPr sz="1866" spc="-73" dirty="0">
                <a:latin typeface="Trebuchet MS"/>
                <a:cs typeface="Trebuchet MS"/>
              </a:rPr>
              <a:t>l</a:t>
            </a:r>
            <a:r>
              <a:rPr sz="1866" spc="-67" dirty="0">
                <a:latin typeface="Trebuchet MS"/>
                <a:cs typeface="Trebuchet MS"/>
              </a:rPr>
              <a:t>i</a:t>
            </a:r>
            <a:r>
              <a:rPr sz="1866" spc="-113" dirty="0">
                <a:latin typeface="Trebuchet MS"/>
                <a:cs typeface="Trebuchet MS"/>
              </a:rPr>
              <a:t>t</a:t>
            </a:r>
            <a:r>
              <a:rPr sz="1866" spc="-67" dirty="0">
                <a:latin typeface="Trebuchet MS"/>
                <a:cs typeface="Trebuchet MS"/>
              </a:rPr>
              <a:t>i</a:t>
            </a:r>
            <a:r>
              <a:rPr sz="1866" spc="-87" dirty="0">
                <a:latin typeface="Trebuchet MS"/>
                <a:cs typeface="Trebuchet MS"/>
              </a:rPr>
              <a:t>e</a:t>
            </a:r>
            <a:r>
              <a:rPr sz="1866" spc="20" dirty="0">
                <a:latin typeface="Trebuchet MS"/>
                <a:cs typeface="Trebuchet MS"/>
              </a:rPr>
              <a:t>s</a:t>
            </a:r>
            <a:endParaRPr sz="1866">
              <a:latin typeface="Trebuchet MS"/>
              <a:cs typeface="Trebuchet MS"/>
            </a:endParaRPr>
          </a:p>
          <a:p>
            <a:pPr marL="578129" indent="-286948">
              <a:buClr>
                <a:srgbClr val="7F7F7F"/>
              </a:buClr>
              <a:buFont typeface="Arial MT"/>
              <a:buChar char="•"/>
              <a:tabLst>
                <a:tab pos="577282" algn="l"/>
                <a:tab pos="578129" algn="l"/>
              </a:tabLst>
            </a:pPr>
            <a:r>
              <a:rPr sz="1866" spc="-27" dirty="0">
                <a:latin typeface="Trebuchet MS"/>
                <a:cs typeface="Trebuchet MS"/>
              </a:rPr>
              <a:t>Ha</a:t>
            </a:r>
            <a:r>
              <a:rPr sz="1866" spc="-80" dirty="0">
                <a:latin typeface="Trebuchet MS"/>
                <a:cs typeface="Trebuchet MS"/>
              </a:rPr>
              <a:t>r</a:t>
            </a:r>
            <a:r>
              <a:rPr sz="1866" spc="-13" dirty="0">
                <a:latin typeface="Trebuchet MS"/>
                <a:cs typeface="Trebuchet MS"/>
              </a:rPr>
              <a:t>d</a:t>
            </a:r>
            <a:r>
              <a:rPr sz="1866" spc="-87" dirty="0">
                <a:latin typeface="Trebuchet MS"/>
                <a:cs typeface="Trebuchet MS"/>
              </a:rPr>
              <a:t>e</a:t>
            </a:r>
            <a:r>
              <a:rPr sz="1866" dirty="0">
                <a:latin typeface="Trebuchet MS"/>
                <a:cs typeface="Trebuchet MS"/>
              </a:rPr>
              <a:t>n</a:t>
            </a:r>
            <a:r>
              <a:rPr sz="1866" spc="-187" dirty="0">
                <a:latin typeface="Trebuchet MS"/>
                <a:cs typeface="Trebuchet MS"/>
              </a:rPr>
              <a:t> </a:t>
            </a:r>
            <a:r>
              <a:rPr sz="1866" spc="-40" dirty="0">
                <a:latin typeface="Trebuchet MS"/>
                <a:cs typeface="Trebuchet MS"/>
              </a:rPr>
              <a:t>c</a:t>
            </a:r>
            <a:r>
              <a:rPr sz="1866" spc="-33" dirty="0">
                <a:latin typeface="Trebuchet MS"/>
                <a:cs typeface="Trebuchet MS"/>
              </a:rPr>
              <a:t>o</a:t>
            </a:r>
            <a:r>
              <a:rPr sz="1866" spc="-7" dirty="0">
                <a:latin typeface="Trebuchet MS"/>
                <a:cs typeface="Trebuchet MS"/>
              </a:rPr>
              <a:t>n</a:t>
            </a:r>
            <a:r>
              <a:rPr sz="1866" spc="-147" dirty="0">
                <a:latin typeface="Trebuchet MS"/>
                <a:cs typeface="Trebuchet MS"/>
              </a:rPr>
              <a:t>f</a:t>
            </a:r>
            <a:r>
              <a:rPr sz="1866" spc="-67" dirty="0">
                <a:latin typeface="Trebuchet MS"/>
                <a:cs typeface="Trebuchet MS"/>
              </a:rPr>
              <a:t>i</a:t>
            </a:r>
            <a:r>
              <a:rPr sz="1866" spc="-13" dirty="0">
                <a:latin typeface="Trebuchet MS"/>
                <a:cs typeface="Trebuchet MS"/>
              </a:rPr>
              <a:t>g</a:t>
            </a:r>
            <a:r>
              <a:rPr sz="1866" spc="-7" dirty="0">
                <a:latin typeface="Trebuchet MS"/>
                <a:cs typeface="Trebuchet MS"/>
              </a:rPr>
              <a:t>u</a:t>
            </a:r>
            <a:r>
              <a:rPr sz="1866" spc="-80" dirty="0">
                <a:latin typeface="Trebuchet MS"/>
                <a:cs typeface="Trebuchet MS"/>
              </a:rPr>
              <a:t>r</a:t>
            </a:r>
            <a:r>
              <a:rPr sz="1866" spc="-33" dirty="0">
                <a:latin typeface="Trebuchet MS"/>
                <a:cs typeface="Trebuchet MS"/>
              </a:rPr>
              <a:t>a</a:t>
            </a:r>
            <a:r>
              <a:rPr sz="1866" spc="-113" dirty="0">
                <a:latin typeface="Trebuchet MS"/>
                <a:cs typeface="Trebuchet MS"/>
              </a:rPr>
              <a:t>t</a:t>
            </a:r>
            <a:r>
              <a:rPr sz="1866" spc="-67" dirty="0">
                <a:latin typeface="Trebuchet MS"/>
                <a:cs typeface="Trebuchet MS"/>
              </a:rPr>
              <a:t>i</a:t>
            </a:r>
            <a:r>
              <a:rPr sz="1866" spc="7" dirty="0">
                <a:latin typeface="Trebuchet MS"/>
                <a:cs typeface="Trebuchet MS"/>
              </a:rPr>
              <a:t>o</a:t>
            </a:r>
            <a:r>
              <a:rPr sz="1866" spc="-7" dirty="0">
                <a:latin typeface="Trebuchet MS"/>
                <a:cs typeface="Trebuchet MS"/>
              </a:rPr>
              <a:t>n</a:t>
            </a:r>
            <a:r>
              <a:rPr sz="1866" spc="20" dirty="0">
                <a:latin typeface="Trebuchet MS"/>
                <a:cs typeface="Trebuchet MS"/>
              </a:rPr>
              <a:t>s</a:t>
            </a:r>
            <a:r>
              <a:rPr sz="1866" spc="-180" dirty="0">
                <a:latin typeface="Trebuchet MS"/>
                <a:cs typeface="Trebuchet MS"/>
              </a:rPr>
              <a:t> </a:t>
            </a:r>
            <a:r>
              <a:rPr sz="1866" spc="7" dirty="0">
                <a:latin typeface="Trebuchet MS"/>
                <a:cs typeface="Trebuchet MS"/>
              </a:rPr>
              <a:t>o</a:t>
            </a:r>
            <a:r>
              <a:rPr sz="1866" spc="-147" dirty="0">
                <a:latin typeface="Trebuchet MS"/>
                <a:cs typeface="Trebuchet MS"/>
              </a:rPr>
              <a:t>f</a:t>
            </a:r>
            <a:r>
              <a:rPr sz="1866" spc="-173" dirty="0">
                <a:latin typeface="Trebuchet MS"/>
                <a:cs typeface="Trebuchet MS"/>
              </a:rPr>
              <a:t> </a:t>
            </a:r>
            <a:r>
              <a:rPr sz="1866" spc="-67" dirty="0">
                <a:latin typeface="Trebuchet MS"/>
                <a:cs typeface="Trebuchet MS"/>
              </a:rPr>
              <a:t>w</a:t>
            </a:r>
            <a:r>
              <a:rPr sz="1866" spc="7" dirty="0">
                <a:latin typeface="Trebuchet MS"/>
                <a:cs typeface="Trebuchet MS"/>
              </a:rPr>
              <a:t>o</a:t>
            </a:r>
            <a:r>
              <a:rPr sz="1866" spc="-80" dirty="0">
                <a:latin typeface="Trebuchet MS"/>
                <a:cs typeface="Trebuchet MS"/>
              </a:rPr>
              <a:t>r</a:t>
            </a:r>
            <a:r>
              <a:rPr sz="1866" spc="-33" dirty="0">
                <a:latin typeface="Trebuchet MS"/>
                <a:cs typeface="Trebuchet MS"/>
              </a:rPr>
              <a:t>k</a:t>
            </a:r>
            <a:r>
              <a:rPr sz="1866" spc="-73" dirty="0">
                <a:latin typeface="Trebuchet MS"/>
                <a:cs typeface="Trebuchet MS"/>
              </a:rPr>
              <a:t>l</a:t>
            </a:r>
            <a:r>
              <a:rPr sz="1866" spc="7" dirty="0">
                <a:latin typeface="Trebuchet MS"/>
                <a:cs typeface="Trebuchet MS"/>
              </a:rPr>
              <a:t>o</a:t>
            </a:r>
            <a:r>
              <a:rPr sz="1866" spc="-33" dirty="0">
                <a:latin typeface="Trebuchet MS"/>
                <a:cs typeface="Trebuchet MS"/>
              </a:rPr>
              <a:t>a</a:t>
            </a:r>
            <a:r>
              <a:rPr sz="1866" spc="-13" dirty="0">
                <a:latin typeface="Trebuchet MS"/>
                <a:cs typeface="Trebuchet MS"/>
              </a:rPr>
              <a:t>d</a:t>
            </a:r>
            <a:r>
              <a:rPr sz="1866" spc="20" dirty="0">
                <a:latin typeface="Trebuchet MS"/>
                <a:cs typeface="Trebuchet MS"/>
              </a:rPr>
              <a:t>s</a:t>
            </a:r>
            <a:r>
              <a:rPr sz="1866" spc="-180" dirty="0">
                <a:latin typeface="Trebuchet MS"/>
                <a:cs typeface="Trebuchet MS"/>
              </a:rPr>
              <a:t> </a:t>
            </a:r>
            <a:r>
              <a:rPr sz="1866" spc="-33" dirty="0">
                <a:latin typeface="Trebuchet MS"/>
                <a:cs typeface="Trebuchet MS"/>
              </a:rPr>
              <a:t>a</a:t>
            </a:r>
            <a:r>
              <a:rPr sz="1866" spc="-7" dirty="0">
                <a:latin typeface="Trebuchet MS"/>
                <a:cs typeface="Trebuchet MS"/>
              </a:rPr>
              <a:t>nd</a:t>
            </a:r>
            <a:r>
              <a:rPr sz="1866" spc="-187" dirty="0">
                <a:latin typeface="Trebuchet MS"/>
                <a:cs typeface="Trebuchet MS"/>
              </a:rPr>
              <a:t> </a:t>
            </a:r>
            <a:r>
              <a:rPr sz="1866" spc="20" dirty="0">
                <a:latin typeface="Trebuchet MS"/>
                <a:cs typeface="Trebuchet MS"/>
              </a:rPr>
              <a:t>s</a:t>
            </a:r>
            <a:r>
              <a:rPr sz="1866" spc="-87" dirty="0">
                <a:latin typeface="Trebuchet MS"/>
                <a:cs typeface="Trebuchet MS"/>
              </a:rPr>
              <a:t>e</a:t>
            </a:r>
            <a:r>
              <a:rPr sz="1866" spc="-80" dirty="0">
                <a:latin typeface="Trebuchet MS"/>
                <a:cs typeface="Trebuchet MS"/>
              </a:rPr>
              <a:t>r</a:t>
            </a:r>
            <a:r>
              <a:rPr sz="1866" spc="-53" dirty="0">
                <a:latin typeface="Trebuchet MS"/>
                <a:cs typeface="Trebuchet MS"/>
              </a:rPr>
              <a:t>v</a:t>
            </a:r>
            <a:r>
              <a:rPr sz="1866" spc="-67" dirty="0">
                <a:latin typeface="Trebuchet MS"/>
                <a:cs typeface="Trebuchet MS"/>
              </a:rPr>
              <a:t>i</a:t>
            </a:r>
            <a:r>
              <a:rPr sz="1866" spc="-87" dirty="0">
                <a:latin typeface="Trebuchet MS"/>
                <a:cs typeface="Trebuchet MS"/>
              </a:rPr>
              <a:t>c</a:t>
            </a:r>
            <a:r>
              <a:rPr sz="1866" spc="-80" dirty="0">
                <a:latin typeface="Trebuchet MS"/>
                <a:cs typeface="Trebuchet MS"/>
              </a:rPr>
              <a:t>e</a:t>
            </a:r>
            <a:r>
              <a:rPr sz="1866" spc="20" dirty="0">
                <a:latin typeface="Trebuchet MS"/>
                <a:cs typeface="Trebuchet MS"/>
              </a:rPr>
              <a:t>s</a:t>
            </a:r>
            <a:endParaRPr sz="1866">
              <a:latin typeface="Trebuchet MS"/>
              <a:cs typeface="Trebuchet MS"/>
            </a:endParaRPr>
          </a:p>
          <a:p>
            <a:pPr>
              <a:spcBef>
                <a:spcPts val="47"/>
              </a:spcBef>
              <a:buClr>
                <a:srgbClr val="7F7F7F"/>
              </a:buClr>
              <a:buFont typeface="Arial MT"/>
              <a:buChar char="•"/>
            </a:pPr>
            <a:endParaRPr sz="3333">
              <a:latin typeface="Trebuchet MS"/>
              <a:cs typeface="Trebuchet MS"/>
            </a:endParaRPr>
          </a:p>
          <a:p>
            <a:pPr marL="16929"/>
            <a:r>
              <a:rPr sz="2399" b="1" spc="20" dirty="0">
                <a:solidFill>
                  <a:srgbClr val="1395BA"/>
                </a:solidFill>
                <a:latin typeface="Trebuchet MS"/>
                <a:cs typeface="Trebuchet MS"/>
              </a:rPr>
              <a:t>P</a:t>
            </a:r>
            <a:r>
              <a:rPr sz="2399" b="1" spc="27" dirty="0">
                <a:solidFill>
                  <a:srgbClr val="1395BA"/>
                </a:solidFill>
                <a:latin typeface="Trebuchet MS"/>
                <a:cs typeface="Trebuchet MS"/>
              </a:rPr>
              <a:t>R</a:t>
            </a:r>
            <a:r>
              <a:rPr sz="2399" b="1" spc="-60" dirty="0">
                <a:solidFill>
                  <a:srgbClr val="1395BA"/>
                </a:solidFill>
                <a:latin typeface="Trebuchet MS"/>
                <a:cs typeface="Trebuchet MS"/>
              </a:rPr>
              <a:t>O</a:t>
            </a:r>
            <a:r>
              <a:rPr sz="2399" b="1" spc="-20" dirty="0">
                <a:solidFill>
                  <a:srgbClr val="1395BA"/>
                </a:solidFill>
                <a:latin typeface="Trebuchet MS"/>
                <a:cs typeface="Trebuchet MS"/>
              </a:rPr>
              <a:t>D</a:t>
            </a:r>
            <a:r>
              <a:rPr sz="2399" b="1" spc="-233" dirty="0">
                <a:solidFill>
                  <a:srgbClr val="1395BA"/>
                </a:solidFill>
                <a:latin typeface="Trebuchet MS"/>
                <a:cs typeface="Trebuchet MS"/>
              </a:rPr>
              <a:t> </a:t>
            </a:r>
            <a:r>
              <a:rPr sz="2399" b="1" spc="-87" dirty="0">
                <a:latin typeface="Trebuchet MS"/>
                <a:cs typeface="Trebuchet MS"/>
              </a:rPr>
              <a:t>-</a:t>
            </a:r>
            <a:r>
              <a:rPr sz="2399" b="1" spc="280" dirty="0">
                <a:latin typeface="Trebuchet MS"/>
                <a:cs typeface="Trebuchet MS"/>
              </a:rPr>
              <a:t> </a:t>
            </a:r>
            <a:r>
              <a:rPr sz="2399" spc="27" dirty="0">
                <a:latin typeface="Trebuchet MS"/>
                <a:cs typeface="Trebuchet MS"/>
              </a:rPr>
              <a:t>P</a:t>
            </a:r>
            <a:r>
              <a:rPr sz="2399" spc="20" dirty="0">
                <a:latin typeface="Trebuchet MS"/>
                <a:cs typeface="Trebuchet MS"/>
              </a:rPr>
              <a:t>o</a:t>
            </a:r>
            <a:r>
              <a:rPr sz="2399" spc="-100" dirty="0">
                <a:latin typeface="Trebuchet MS"/>
                <a:cs typeface="Trebuchet MS"/>
              </a:rPr>
              <a:t>l</a:t>
            </a:r>
            <a:r>
              <a:rPr sz="2399" spc="-107" dirty="0">
                <a:latin typeface="Trebuchet MS"/>
                <a:cs typeface="Trebuchet MS"/>
              </a:rPr>
              <a:t>i</a:t>
            </a:r>
            <a:r>
              <a:rPr sz="2399" spc="-100" dirty="0">
                <a:latin typeface="Trebuchet MS"/>
                <a:cs typeface="Trebuchet MS"/>
              </a:rPr>
              <a:t>c</a:t>
            </a:r>
            <a:r>
              <a:rPr sz="2399" spc="-73" dirty="0">
                <a:latin typeface="Trebuchet MS"/>
                <a:cs typeface="Trebuchet MS"/>
              </a:rPr>
              <a:t>y</a:t>
            </a:r>
            <a:r>
              <a:rPr sz="2399" spc="-140" dirty="0">
                <a:latin typeface="Trebuchet MS"/>
                <a:cs typeface="Trebuchet MS"/>
              </a:rPr>
              <a:t>-</a:t>
            </a:r>
            <a:r>
              <a:rPr sz="2399" spc="-20" dirty="0">
                <a:latin typeface="Trebuchet MS"/>
                <a:cs typeface="Trebuchet MS"/>
              </a:rPr>
              <a:t>ba</a:t>
            </a:r>
            <a:r>
              <a:rPr sz="2399" spc="27" dirty="0">
                <a:latin typeface="Trebuchet MS"/>
                <a:cs typeface="Trebuchet MS"/>
              </a:rPr>
              <a:t>s</a:t>
            </a:r>
            <a:r>
              <a:rPr sz="2399" spc="-133" dirty="0">
                <a:latin typeface="Trebuchet MS"/>
                <a:cs typeface="Trebuchet MS"/>
              </a:rPr>
              <a:t>e</a:t>
            </a:r>
            <a:r>
              <a:rPr sz="2399" spc="-7" dirty="0">
                <a:latin typeface="Trebuchet MS"/>
                <a:cs typeface="Trebuchet MS"/>
              </a:rPr>
              <a:t>d</a:t>
            </a:r>
            <a:r>
              <a:rPr sz="2399" spc="-240" dirty="0">
                <a:latin typeface="Trebuchet MS"/>
                <a:cs typeface="Trebuchet MS"/>
              </a:rPr>
              <a:t> </a:t>
            </a:r>
            <a:r>
              <a:rPr sz="2399" spc="-47" dirty="0">
                <a:latin typeface="Trebuchet MS"/>
                <a:cs typeface="Trebuchet MS"/>
              </a:rPr>
              <a:t>r</a:t>
            </a:r>
            <a:r>
              <a:rPr sz="2399" spc="-73" dirty="0">
                <a:latin typeface="Trebuchet MS"/>
                <a:cs typeface="Trebuchet MS"/>
              </a:rPr>
              <a:t>u</a:t>
            </a:r>
            <a:r>
              <a:rPr sz="2399" dirty="0">
                <a:latin typeface="Trebuchet MS"/>
                <a:cs typeface="Trebuchet MS"/>
              </a:rPr>
              <a:t>n</a:t>
            </a:r>
            <a:r>
              <a:rPr sz="2399" spc="-147" dirty="0">
                <a:latin typeface="Trebuchet MS"/>
                <a:cs typeface="Trebuchet MS"/>
              </a:rPr>
              <a:t>t</a:t>
            </a:r>
            <a:r>
              <a:rPr sz="2399" spc="-113" dirty="0">
                <a:latin typeface="Trebuchet MS"/>
                <a:cs typeface="Trebuchet MS"/>
              </a:rPr>
              <a:t>i</a:t>
            </a:r>
            <a:r>
              <a:rPr sz="2399" spc="-13" dirty="0">
                <a:latin typeface="Trebuchet MS"/>
                <a:cs typeface="Trebuchet MS"/>
              </a:rPr>
              <a:t>m</a:t>
            </a:r>
            <a:r>
              <a:rPr sz="2399" spc="-120" dirty="0">
                <a:latin typeface="Trebuchet MS"/>
                <a:cs typeface="Trebuchet MS"/>
              </a:rPr>
              <a:t>e</a:t>
            </a:r>
            <a:r>
              <a:rPr sz="2399" spc="-253" dirty="0">
                <a:latin typeface="Trebuchet MS"/>
                <a:cs typeface="Trebuchet MS"/>
              </a:rPr>
              <a:t> </a:t>
            </a:r>
            <a:r>
              <a:rPr sz="2399" spc="-100" dirty="0">
                <a:latin typeface="Trebuchet MS"/>
                <a:cs typeface="Trebuchet MS"/>
              </a:rPr>
              <a:t>c</a:t>
            </a:r>
            <a:r>
              <a:rPr sz="2399" dirty="0">
                <a:latin typeface="Trebuchet MS"/>
                <a:cs typeface="Trebuchet MS"/>
              </a:rPr>
              <a:t>on</a:t>
            </a:r>
            <a:r>
              <a:rPr sz="2399" spc="-147" dirty="0">
                <a:latin typeface="Trebuchet MS"/>
                <a:cs typeface="Trebuchet MS"/>
              </a:rPr>
              <a:t>t</a:t>
            </a:r>
            <a:r>
              <a:rPr sz="2399" spc="-40" dirty="0">
                <a:latin typeface="Trebuchet MS"/>
                <a:cs typeface="Trebuchet MS"/>
              </a:rPr>
              <a:t>r</a:t>
            </a:r>
            <a:r>
              <a:rPr sz="2399" spc="-60" dirty="0">
                <a:latin typeface="Trebuchet MS"/>
                <a:cs typeface="Trebuchet MS"/>
              </a:rPr>
              <a:t>o</a:t>
            </a:r>
            <a:r>
              <a:rPr sz="2399" spc="-100" dirty="0">
                <a:latin typeface="Trebuchet MS"/>
                <a:cs typeface="Trebuchet MS"/>
              </a:rPr>
              <a:t>l</a:t>
            </a:r>
            <a:r>
              <a:rPr sz="2399" spc="33" dirty="0">
                <a:latin typeface="Trebuchet MS"/>
                <a:cs typeface="Trebuchet MS"/>
              </a:rPr>
              <a:t>s</a:t>
            </a:r>
            <a:endParaRPr sz="2399">
              <a:latin typeface="Trebuchet MS"/>
              <a:cs typeface="Trebuchet MS"/>
            </a:endParaRPr>
          </a:p>
          <a:p>
            <a:pPr marL="577282" indent="-286100">
              <a:spcBef>
                <a:spcPts val="53"/>
              </a:spcBef>
              <a:buClr>
                <a:srgbClr val="7F7F7F"/>
              </a:buClr>
              <a:buFont typeface="Arial MT"/>
              <a:buChar char="•"/>
              <a:tabLst>
                <a:tab pos="576435" algn="l"/>
                <a:tab pos="577282" algn="l"/>
              </a:tabLst>
            </a:pPr>
            <a:r>
              <a:rPr sz="1866" spc="-53" dirty="0">
                <a:latin typeface="Trebuchet MS"/>
                <a:cs typeface="Trebuchet MS"/>
              </a:rPr>
              <a:t>Least</a:t>
            </a:r>
            <a:r>
              <a:rPr sz="1866" spc="-167" dirty="0">
                <a:latin typeface="Trebuchet MS"/>
                <a:cs typeface="Trebuchet MS"/>
              </a:rPr>
              <a:t> </a:t>
            </a:r>
            <a:r>
              <a:rPr sz="1866" spc="-80" dirty="0">
                <a:latin typeface="Trebuchet MS"/>
                <a:cs typeface="Trebuchet MS"/>
              </a:rPr>
              <a:t>privilege,</a:t>
            </a:r>
            <a:r>
              <a:rPr sz="1866" spc="-160" dirty="0">
                <a:latin typeface="Trebuchet MS"/>
                <a:cs typeface="Trebuchet MS"/>
              </a:rPr>
              <a:t> </a:t>
            </a:r>
            <a:r>
              <a:rPr sz="1866" spc="-87" dirty="0">
                <a:latin typeface="Trebuchet MS"/>
                <a:cs typeface="Trebuchet MS"/>
              </a:rPr>
              <a:t>anti-threat,</a:t>
            </a:r>
            <a:r>
              <a:rPr sz="1866" spc="-167" dirty="0">
                <a:latin typeface="Trebuchet MS"/>
                <a:cs typeface="Trebuchet MS"/>
              </a:rPr>
              <a:t> </a:t>
            </a:r>
            <a:r>
              <a:rPr sz="1866" spc="-27" dirty="0">
                <a:latin typeface="Trebuchet MS"/>
                <a:cs typeface="Trebuchet MS"/>
              </a:rPr>
              <a:t>anomaly</a:t>
            </a:r>
            <a:r>
              <a:rPr sz="1866" spc="-167" dirty="0">
                <a:latin typeface="Trebuchet MS"/>
                <a:cs typeface="Trebuchet MS"/>
              </a:rPr>
              <a:t> </a:t>
            </a:r>
            <a:r>
              <a:rPr sz="1866" spc="-80" dirty="0">
                <a:latin typeface="Trebuchet MS"/>
                <a:cs typeface="Trebuchet MS"/>
              </a:rPr>
              <a:t>detection,</a:t>
            </a:r>
            <a:r>
              <a:rPr sz="1866" spc="-167" dirty="0">
                <a:latin typeface="Trebuchet MS"/>
                <a:cs typeface="Trebuchet MS"/>
              </a:rPr>
              <a:t> </a:t>
            </a:r>
            <a:r>
              <a:rPr sz="1866" spc="-40" dirty="0">
                <a:latin typeface="Trebuchet MS"/>
                <a:cs typeface="Trebuchet MS"/>
              </a:rPr>
              <a:t>auditing</a:t>
            </a:r>
            <a:endParaRPr sz="1866">
              <a:latin typeface="Trebuchet MS"/>
              <a:cs typeface="Trebuchet MS"/>
            </a:endParaRPr>
          </a:p>
          <a:p>
            <a:pPr marL="577282" indent="-286100">
              <a:spcBef>
                <a:spcPts val="33"/>
              </a:spcBef>
              <a:buClr>
                <a:srgbClr val="7F7F7F"/>
              </a:buClr>
              <a:buFont typeface="Arial MT"/>
              <a:buChar char="•"/>
              <a:tabLst>
                <a:tab pos="576435" algn="l"/>
                <a:tab pos="577282" algn="l"/>
              </a:tabLst>
            </a:pPr>
            <a:r>
              <a:rPr sz="1866" spc="27" dirty="0">
                <a:latin typeface="Trebuchet MS"/>
                <a:cs typeface="Trebuchet MS"/>
              </a:rPr>
              <a:t>P</a:t>
            </a:r>
            <a:r>
              <a:rPr sz="1866" spc="20" dirty="0">
                <a:latin typeface="Trebuchet MS"/>
                <a:cs typeface="Trebuchet MS"/>
              </a:rPr>
              <a:t>o</a:t>
            </a:r>
            <a:r>
              <a:rPr sz="1866" spc="-80" dirty="0">
                <a:latin typeface="Trebuchet MS"/>
                <a:cs typeface="Trebuchet MS"/>
              </a:rPr>
              <a:t>l</a:t>
            </a:r>
            <a:r>
              <a:rPr sz="1866" spc="-47" dirty="0">
                <a:latin typeface="Trebuchet MS"/>
                <a:cs typeface="Trebuchet MS"/>
              </a:rPr>
              <a:t>i</a:t>
            </a:r>
            <a:r>
              <a:rPr sz="1866" spc="-100" dirty="0">
                <a:latin typeface="Trebuchet MS"/>
                <a:cs typeface="Trebuchet MS"/>
              </a:rPr>
              <a:t>c</a:t>
            </a:r>
            <a:r>
              <a:rPr sz="1866" spc="-53" dirty="0">
                <a:latin typeface="Trebuchet MS"/>
                <a:cs typeface="Trebuchet MS"/>
              </a:rPr>
              <a:t>y</a:t>
            </a:r>
            <a:r>
              <a:rPr sz="1866" spc="-187" dirty="0">
                <a:latin typeface="Trebuchet MS"/>
                <a:cs typeface="Trebuchet MS"/>
              </a:rPr>
              <a:t> </a:t>
            </a:r>
            <a:r>
              <a:rPr sz="1866" spc="-13" dirty="0">
                <a:latin typeface="Trebuchet MS"/>
                <a:cs typeface="Trebuchet MS"/>
              </a:rPr>
              <a:t>b</a:t>
            </a:r>
            <a:r>
              <a:rPr sz="1866" spc="-53" dirty="0">
                <a:latin typeface="Trebuchet MS"/>
                <a:cs typeface="Trebuchet MS"/>
              </a:rPr>
              <a:t>y</a:t>
            </a:r>
            <a:r>
              <a:rPr sz="1866" spc="-187" dirty="0">
                <a:latin typeface="Trebuchet MS"/>
                <a:cs typeface="Trebuchet MS"/>
              </a:rPr>
              <a:t> </a:t>
            </a:r>
            <a:r>
              <a:rPr sz="1866" spc="-113" dirty="0">
                <a:latin typeface="Trebuchet MS"/>
                <a:cs typeface="Trebuchet MS"/>
              </a:rPr>
              <a:t>t</a:t>
            </a:r>
            <a:r>
              <a:rPr sz="1866" spc="-33" dirty="0">
                <a:latin typeface="Trebuchet MS"/>
                <a:cs typeface="Trebuchet MS"/>
              </a:rPr>
              <a:t>a</a:t>
            </a:r>
            <a:r>
              <a:rPr sz="1866" spc="-7" dirty="0">
                <a:latin typeface="Trebuchet MS"/>
                <a:cs typeface="Trebuchet MS"/>
              </a:rPr>
              <a:t>g</a:t>
            </a:r>
            <a:r>
              <a:rPr sz="1866" spc="-227" dirty="0">
                <a:latin typeface="Trebuchet MS"/>
                <a:cs typeface="Trebuchet MS"/>
              </a:rPr>
              <a:t>,</a:t>
            </a:r>
            <a:r>
              <a:rPr sz="1866" spc="-180" dirty="0">
                <a:latin typeface="Trebuchet MS"/>
                <a:cs typeface="Trebuchet MS"/>
              </a:rPr>
              <a:t> </a:t>
            </a:r>
            <a:r>
              <a:rPr sz="1866" spc="-33" dirty="0">
                <a:latin typeface="Trebuchet MS"/>
                <a:cs typeface="Trebuchet MS"/>
              </a:rPr>
              <a:t>a</a:t>
            </a:r>
            <a:r>
              <a:rPr sz="1866" spc="-7" dirty="0">
                <a:latin typeface="Trebuchet MS"/>
                <a:cs typeface="Trebuchet MS"/>
              </a:rPr>
              <a:t>nd</a:t>
            </a:r>
            <a:r>
              <a:rPr sz="1866" spc="-187" dirty="0">
                <a:latin typeface="Trebuchet MS"/>
                <a:cs typeface="Trebuchet MS"/>
              </a:rPr>
              <a:t> </a:t>
            </a:r>
            <a:r>
              <a:rPr sz="1866" spc="-113" dirty="0">
                <a:latin typeface="Trebuchet MS"/>
                <a:cs typeface="Trebuchet MS"/>
              </a:rPr>
              <a:t>t</a:t>
            </a:r>
            <a:r>
              <a:rPr sz="1866" spc="-7" dirty="0">
                <a:latin typeface="Trebuchet MS"/>
                <a:cs typeface="Trebuchet MS"/>
              </a:rPr>
              <a:t>hu</a:t>
            </a:r>
            <a:r>
              <a:rPr sz="1866" spc="20" dirty="0">
                <a:latin typeface="Trebuchet MS"/>
                <a:cs typeface="Trebuchet MS"/>
              </a:rPr>
              <a:t>s</a:t>
            </a:r>
            <a:r>
              <a:rPr sz="1866" spc="-180" dirty="0">
                <a:latin typeface="Trebuchet MS"/>
                <a:cs typeface="Trebuchet MS"/>
              </a:rPr>
              <a:t> </a:t>
            </a:r>
            <a:r>
              <a:rPr sz="1866" spc="-113" dirty="0">
                <a:latin typeface="Trebuchet MS"/>
                <a:cs typeface="Trebuchet MS"/>
              </a:rPr>
              <a:t>t</a:t>
            </a:r>
            <a:r>
              <a:rPr sz="1866" spc="-33" dirty="0">
                <a:latin typeface="Trebuchet MS"/>
                <a:cs typeface="Trebuchet MS"/>
              </a:rPr>
              <a:t>e</a:t>
            </a:r>
            <a:r>
              <a:rPr sz="1866" spc="-60" dirty="0">
                <a:latin typeface="Trebuchet MS"/>
                <a:cs typeface="Trebuchet MS"/>
              </a:rPr>
              <a:t>m</a:t>
            </a:r>
            <a:r>
              <a:rPr sz="1866" spc="-13" dirty="0">
                <a:latin typeface="Trebuchet MS"/>
                <a:cs typeface="Trebuchet MS"/>
              </a:rPr>
              <a:t>p</a:t>
            </a:r>
            <a:r>
              <a:rPr sz="1866" spc="-80" dirty="0">
                <a:latin typeface="Trebuchet MS"/>
                <a:cs typeface="Trebuchet MS"/>
              </a:rPr>
              <a:t>l</a:t>
            </a:r>
            <a:r>
              <a:rPr sz="1866" spc="-33" dirty="0">
                <a:latin typeface="Trebuchet MS"/>
                <a:cs typeface="Trebuchet MS"/>
              </a:rPr>
              <a:t>a</a:t>
            </a:r>
            <a:r>
              <a:rPr sz="1866" spc="-113" dirty="0">
                <a:latin typeface="Trebuchet MS"/>
                <a:cs typeface="Trebuchet MS"/>
              </a:rPr>
              <a:t>t</a:t>
            </a:r>
            <a:r>
              <a:rPr sz="1866" spc="-33" dirty="0">
                <a:latin typeface="Trebuchet MS"/>
                <a:cs typeface="Trebuchet MS"/>
              </a:rPr>
              <a:t>es</a:t>
            </a:r>
            <a:r>
              <a:rPr sz="1866" spc="-227" dirty="0">
                <a:latin typeface="Trebuchet MS"/>
                <a:cs typeface="Trebuchet MS"/>
              </a:rPr>
              <a:t>,</a:t>
            </a:r>
            <a:r>
              <a:rPr sz="1866" spc="-180" dirty="0">
                <a:latin typeface="Trebuchet MS"/>
                <a:cs typeface="Trebuchet MS"/>
              </a:rPr>
              <a:t> </a:t>
            </a:r>
            <a:r>
              <a:rPr sz="1866" spc="-147" dirty="0">
                <a:latin typeface="Trebuchet MS"/>
                <a:cs typeface="Trebuchet MS"/>
              </a:rPr>
              <a:t>f</a:t>
            </a:r>
            <a:r>
              <a:rPr sz="1866" spc="7" dirty="0">
                <a:latin typeface="Trebuchet MS"/>
                <a:cs typeface="Trebuchet MS"/>
              </a:rPr>
              <a:t>o</a:t>
            </a:r>
            <a:r>
              <a:rPr sz="1866" spc="-80" dirty="0">
                <a:latin typeface="Trebuchet MS"/>
                <a:cs typeface="Trebuchet MS"/>
              </a:rPr>
              <a:t>r</a:t>
            </a:r>
            <a:r>
              <a:rPr sz="1866" spc="-180" dirty="0">
                <a:latin typeface="Trebuchet MS"/>
                <a:cs typeface="Trebuchet MS"/>
              </a:rPr>
              <a:t> </a:t>
            </a:r>
            <a:r>
              <a:rPr sz="1866" spc="-80" dirty="0">
                <a:latin typeface="Trebuchet MS"/>
                <a:cs typeface="Trebuchet MS"/>
              </a:rPr>
              <a:t>c</a:t>
            </a:r>
            <a:r>
              <a:rPr sz="1866" spc="7" dirty="0">
                <a:latin typeface="Trebuchet MS"/>
                <a:cs typeface="Trebuchet MS"/>
              </a:rPr>
              <a:t>o</a:t>
            </a:r>
            <a:r>
              <a:rPr sz="1866" spc="-7" dirty="0">
                <a:latin typeface="Trebuchet MS"/>
                <a:cs typeface="Trebuchet MS"/>
              </a:rPr>
              <a:t>n</a:t>
            </a:r>
            <a:r>
              <a:rPr sz="1866" spc="20" dirty="0">
                <a:latin typeface="Trebuchet MS"/>
                <a:cs typeface="Trebuchet MS"/>
              </a:rPr>
              <a:t>s</a:t>
            </a:r>
            <a:r>
              <a:rPr sz="1866" spc="-13" dirty="0">
                <a:latin typeface="Trebuchet MS"/>
                <a:cs typeface="Trebuchet MS"/>
              </a:rPr>
              <a:t>i</a:t>
            </a:r>
            <a:r>
              <a:rPr sz="1866" spc="-33" dirty="0">
                <a:latin typeface="Trebuchet MS"/>
                <a:cs typeface="Trebuchet MS"/>
              </a:rPr>
              <a:t>s</a:t>
            </a:r>
            <a:r>
              <a:rPr sz="1866" spc="-113" dirty="0">
                <a:latin typeface="Trebuchet MS"/>
                <a:cs typeface="Trebuchet MS"/>
              </a:rPr>
              <a:t>t</a:t>
            </a:r>
            <a:r>
              <a:rPr sz="1866" spc="-40" dirty="0">
                <a:latin typeface="Trebuchet MS"/>
                <a:cs typeface="Trebuchet MS"/>
              </a:rPr>
              <a:t>e</a:t>
            </a:r>
            <a:r>
              <a:rPr sz="1866" spc="-53" dirty="0">
                <a:latin typeface="Trebuchet MS"/>
                <a:cs typeface="Trebuchet MS"/>
              </a:rPr>
              <a:t>n</a:t>
            </a:r>
            <a:r>
              <a:rPr sz="1866" spc="-80" dirty="0">
                <a:latin typeface="Trebuchet MS"/>
                <a:cs typeface="Trebuchet MS"/>
              </a:rPr>
              <a:t>c</a:t>
            </a:r>
            <a:r>
              <a:rPr sz="1866" spc="-53" dirty="0">
                <a:latin typeface="Trebuchet MS"/>
                <a:cs typeface="Trebuchet MS"/>
              </a:rPr>
              <a:t>y</a:t>
            </a:r>
            <a:endParaRPr sz="1866">
              <a:latin typeface="Trebuchet MS"/>
              <a:cs typeface="Trebuchet MS"/>
            </a:endParaRPr>
          </a:p>
        </p:txBody>
      </p:sp>
      <p:sp>
        <p:nvSpPr>
          <p:cNvPr id="9" name="object 9"/>
          <p:cNvSpPr txBox="1">
            <a:spLocks noGrp="1"/>
          </p:cNvSpPr>
          <p:nvPr>
            <p:ph type="sldNum" sz="quarter" idx="7"/>
          </p:nvPr>
        </p:nvSpPr>
        <p:spPr>
          <a:xfrm>
            <a:off x="135901" y="4824567"/>
            <a:ext cx="2140585" cy="184150"/>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A6A6A6"/>
                </a:solidFill>
                <a:latin typeface="Calibri Light"/>
                <a:ea typeface="+mn-ea"/>
                <a:cs typeface="Calibri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87">
              <a:spcBef>
                <a:spcPts val="80"/>
              </a:spcBef>
            </a:pPr>
            <a:fld id="{81D60167-4931-47E6-BA6A-407CBD079E47}" type="slidenum">
              <a:rPr lang="en-US" sz="1350" baseline="-9259" smtClean="0">
                <a:solidFill>
                  <a:srgbClr val="000000"/>
                </a:solidFill>
                <a:latin typeface="Times New Roman"/>
                <a:cs typeface="Times New Roman"/>
              </a:rPr>
              <a:pPr marL="38100">
                <a:spcBef>
                  <a:spcPts val="60"/>
                </a:spcBef>
              </a:pPr>
              <a:t>13</a:t>
            </a:fld>
            <a:r>
              <a:rPr lang="en-US"/>
              <a:t>©</a:t>
            </a:r>
            <a:r>
              <a:rPr lang="en-US" spc="25"/>
              <a:t> </a:t>
            </a:r>
            <a:r>
              <a:rPr lang="en-US"/>
              <a:t>2019</a:t>
            </a:r>
            <a:r>
              <a:rPr lang="en-US" spc="15"/>
              <a:t> </a:t>
            </a:r>
            <a:r>
              <a:rPr lang="en-US"/>
              <a:t>by</a:t>
            </a:r>
            <a:r>
              <a:rPr lang="en-US" spc="15"/>
              <a:t> </a:t>
            </a:r>
            <a:r>
              <a:rPr lang="en-US" spc="5"/>
              <a:t>The</a:t>
            </a:r>
            <a:r>
              <a:rPr lang="en-US" spc="25"/>
              <a:t> </a:t>
            </a:r>
            <a:r>
              <a:rPr lang="en-US" spc="5"/>
              <a:t>Enterprise</a:t>
            </a:r>
            <a:r>
              <a:rPr lang="en-US" spc="25"/>
              <a:t> </a:t>
            </a:r>
            <a:r>
              <a:rPr lang="en-US" spc="5"/>
              <a:t>Strategy</a:t>
            </a:r>
            <a:r>
              <a:rPr lang="en-US" spc="15"/>
              <a:t> </a:t>
            </a:r>
            <a:r>
              <a:rPr lang="en-US" spc="5"/>
              <a:t>Group,</a:t>
            </a:r>
            <a:r>
              <a:rPr lang="en-US" spc="15"/>
              <a:t> </a:t>
            </a:r>
            <a:r>
              <a:rPr lang="en-US"/>
              <a:t>Inc</a:t>
            </a:r>
            <a:r>
              <a:rPr lang="en-US">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6210" y="6448904"/>
            <a:ext cx="2590972" cy="174275"/>
          </a:xfrm>
          <a:prstGeom prst="rect">
            <a:avLst/>
          </a:prstGeom>
        </p:spPr>
        <p:txBody>
          <a:bodyPr vert="horz" wrap="square" lIns="0" tIns="10157" rIns="0" bIns="0" rtlCol="0">
            <a:spAutoFit/>
          </a:bodyPr>
          <a:lstStyle/>
          <a:p>
            <a:pPr>
              <a:spcBef>
                <a:spcPts val="80"/>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20" dirty="0">
                <a:solidFill>
                  <a:srgbClr val="A6A6A6"/>
                </a:solidFill>
                <a:latin typeface="Calibri Light"/>
                <a:cs typeface="Calibri Light"/>
              </a:rPr>
              <a:t> </a:t>
            </a:r>
            <a:r>
              <a:rPr sz="1066" dirty="0">
                <a:solidFill>
                  <a:srgbClr val="A6A6A6"/>
                </a:solidFill>
                <a:latin typeface="Calibri Light"/>
                <a:cs typeface="Calibri Light"/>
              </a:rPr>
              <a:t>by</a:t>
            </a:r>
            <a:r>
              <a:rPr sz="1066" spc="20" dirty="0">
                <a:solidFill>
                  <a:srgbClr val="A6A6A6"/>
                </a:solidFill>
                <a:latin typeface="Calibri Light"/>
                <a:cs typeface="Calibri Light"/>
              </a:rPr>
              <a:t> </a:t>
            </a:r>
            <a:r>
              <a:rPr sz="1066" spc="7" dirty="0">
                <a:solidFill>
                  <a:srgbClr val="A6A6A6"/>
                </a:solidFill>
                <a:latin typeface="Calibri Light"/>
                <a:cs typeface="Calibri Light"/>
              </a:rPr>
              <a:t>The</a:t>
            </a:r>
            <a:r>
              <a:rPr sz="1066" spc="33"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grpSp>
        <p:nvGrpSpPr>
          <p:cNvPr id="3" name="object 3"/>
          <p:cNvGrpSpPr/>
          <p:nvPr/>
        </p:nvGrpSpPr>
        <p:grpSpPr>
          <a:xfrm>
            <a:off x="1" y="6079240"/>
            <a:ext cx="12184593" cy="771959"/>
            <a:chOff x="1" y="4559948"/>
            <a:chExt cx="9140825" cy="579120"/>
          </a:xfrm>
        </p:grpSpPr>
        <p:pic>
          <p:nvPicPr>
            <p:cNvPr id="4" name="object 4"/>
            <p:cNvPicPr/>
            <p:nvPr/>
          </p:nvPicPr>
          <p:blipFill>
            <a:blip r:embed="rId2" cstate="print"/>
            <a:stretch>
              <a:fillRect/>
            </a:stretch>
          </p:blipFill>
          <p:spPr>
            <a:xfrm>
              <a:off x="8383992" y="4673531"/>
              <a:ext cx="569216" cy="322327"/>
            </a:xfrm>
            <a:prstGeom prst="rect">
              <a:avLst/>
            </a:prstGeom>
          </p:spPr>
        </p:pic>
        <p:sp>
          <p:nvSpPr>
            <p:cNvPr id="5" name="object 5"/>
            <p:cNvSpPr/>
            <p:nvPr/>
          </p:nvSpPr>
          <p:spPr>
            <a:xfrm>
              <a:off x="8311485" y="4559948"/>
              <a:ext cx="757555" cy="126364"/>
            </a:xfrm>
            <a:custGeom>
              <a:avLst/>
              <a:gdLst/>
              <a:ahLst/>
              <a:cxnLst/>
              <a:rect l="l" t="t" r="r" b="b"/>
              <a:pathLst>
                <a:path w="757554" h="126364">
                  <a:moveTo>
                    <a:pt x="0" y="126352"/>
                  </a:moveTo>
                  <a:lnTo>
                    <a:pt x="757450" y="126352"/>
                  </a:lnTo>
                  <a:lnTo>
                    <a:pt x="757450" y="0"/>
                  </a:lnTo>
                  <a:lnTo>
                    <a:pt x="0" y="0"/>
                  </a:lnTo>
                  <a:lnTo>
                    <a:pt x="0" y="126352"/>
                  </a:lnTo>
                  <a:close/>
                </a:path>
              </a:pathLst>
            </a:custGeom>
            <a:solidFill>
              <a:srgbClr val="FFFFFF">
                <a:alpha val="50199"/>
              </a:srgbClr>
            </a:solidFill>
          </p:spPr>
          <p:txBody>
            <a:bodyPr wrap="square" lIns="0" tIns="0" rIns="0" bIns="0" rtlCol="0"/>
            <a:lstStyle/>
            <a:p>
              <a:endParaRPr sz="2399"/>
            </a:p>
          </p:txBody>
        </p:sp>
        <p:sp>
          <p:nvSpPr>
            <p:cNvPr id="6" name="object 6"/>
            <p:cNvSpPr/>
            <p:nvPr/>
          </p:nvSpPr>
          <p:spPr>
            <a:xfrm>
              <a:off x="1" y="4686300"/>
              <a:ext cx="9140825" cy="452755"/>
            </a:xfrm>
            <a:custGeom>
              <a:avLst/>
              <a:gdLst/>
              <a:ahLst/>
              <a:cxnLst/>
              <a:rect l="l" t="t" r="r" b="b"/>
              <a:pathLst>
                <a:path w="9140825" h="452754">
                  <a:moveTo>
                    <a:pt x="9140825" y="0"/>
                  </a:moveTo>
                  <a:lnTo>
                    <a:pt x="0" y="0"/>
                  </a:lnTo>
                  <a:lnTo>
                    <a:pt x="0" y="452438"/>
                  </a:lnTo>
                  <a:lnTo>
                    <a:pt x="9140825" y="452438"/>
                  </a:lnTo>
                  <a:lnTo>
                    <a:pt x="9140825" y="0"/>
                  </a:lnTo>
                  <a:close/>
                </a:path>
              </a:pathLst>
            </a:custGeom>
            <a:solidFill>
              <a:srgbClr val="FFFFFF"/>
            </a:solidFill>
          </p:spPr>
          <p:txBody>
            <a:bodyPr wrap="square" lIns="0" tIns="0" rIns="0" bIns="0" rtlCol="0"/>
            <a:lstStyle/>
            <a:p>
              <a:endParaRPr sz="2399"/>
            </a:p>
          </p:txBody>
        </p:sp>
        <p:sp>
          <p:nvSpPr>
            <p:cNvPr id="7" name="object 7"/>
            <p:cNvSpPr/>
            <p:nvPr/>
          </p:nvSpPr>
          <p:spPr>
            <a:xfrm>
              <a:off x="711199" y="4830763"/>
              <a:ext cx="0" cy="184150"/>
            </a:xfrm>
            <a:custGeom>
              <a:avLst/>
              <a:gdLst/>
              <a:ahLst/>
              <a:cxnLst/>
              <a:rect l="l" t="t" r="r" b="b"/>
              <a:pathLst>
                <a:path h="184150">
                  <a:moveTo>
                    <a:pt x="0" y="0"/>
                  </a:moveTo>
                  <a:lnTo>
                    <a:pt x="1" y="184150"/>
                  </a:lnTo>
                </a:path>
              </a:pathLst>
            </a:custGeom>
            <a:ln w="12700">
              <a:solidFill>
                <a:srgbClr val="BCBEC0"/>
              </a:solidFill>
            </a:ln>
          </p:spPr>
          <p:txBody>
            <a:bodyPr wrap="square" lIns="0" tIns="0" rIns="0" bIns="0" rtlCol="0"/>
            <a:lstStyle/>
            <a:p>
              <a:endParaRPr sz="2399"/>
            </a:p>
          </p:txBody>
        </p:sp>
      </p:grpSp>
      <p:sp>
        <p:nvSpPr>
          <p:cNvPr id="8" name="object 8"/>
          <p:cNvSpPr txBox="1"/>
          <p:nvPr/>
        </p:nvSpPr>
        <p:spPr>
          <a:xfrm>
            <a:off x="609442" y="6466096"/>
            <a:ext cx="2273554" cy="153888"/>
          </a:xfrm>
          <a:prstGeom prst="rect">
            <a:avLst/>
          </a:prstGeom>
        </p:spPr>
        <p:txBody>
          <a:bodyPr vert="horz" wrap="square" lIns="0" tIns="0" rIns="0" bIns="0" rtlCol="0">
            <a:spAutoFit/>
          </a:bodyPr>
          <a:lstStyle/>
          <a:p>
            <a:pPr>
              <a:lnSpc>
                <a:spcPts val="1225"/>
              </a:lnSpc>
              <a:tabLst>
                <a:tab pos="502794" algn="l"/>
              </a:tabLst>
            </a:pPr>
            <a:r>
              <a:rPr sz="1066" spc="-7" dirty="0">
                <a:solidFill>
                  <a:srgbClr val="7F7F7F"/>
                </a:solidFill>
                <a:latin typeface="Calibri"/>
                <a:cs typeface="Calibri"/>
              </a:rPr>
              <a:t>23	Copyright</a:t>
            </a:r>
            <a:r>
              <a:rPr sz="1066" spc="-20" dirty="0">
                <a:solidFill>
                  <a:srgbClr val="7F7F7F"/>
                </a:solidFill>
                <a:latin typeface="Calibri"/>
                <a:cs typeface="Calibri"/>
              </a:rPr>
              <a:t> </a:t>
            </a:r>
            <a:r>
              <a:rPr sz="1066" spc="-13" dirty="0">
                <a:solidFill>
                  <a:srgbClr val="7F7F7F"/>
                </a:solidFill>
                <a:latin typeface="Calibri"/>
                <a:cs typeface="Calibri"/>
              </a:rPr>
              <a:t>2018</a:t>
            </a:r>
            <a:r>
              <a:rPr sz="1066" spc="-20" dirty="0">
                <a:solidFill>
                  <a:srgbClr val="7F7F7F"/>
                </a:solidFill>
                <a:latin typeface="Calibri"/>
                <a:cs typeface="Calibri"/>
              </a:rPr>
              <a:t> </a:t>
            </a:r>
            <a:r>
              <a:rPr sz="1066" spc="-7" dirty="0">
                <a:solidFill>
                  <a:srgbClr val="7F7F7F"/>
                </a:solidFill>
                <a:latin typeface="Calibri"/>
                <a:cs typeface="Calibri"/>
              </a:rPr>
              <a:t>Trend Micro Inc.</a:t>
            </a:r>
            <a:endParaRPr sz="1066">
              <a:latin typeface="Calibri"/>
              <a:cs typeface="Calibri"/>
            </a:endParaRPr>
          </a:p>
        </p:txBody>
      </p:sp>
      <p:grpSp>
        <p:nvGrpSpPr>
          <p:cNvPr id="9" name="object 9"/>
          <p:cNvGrpSpPr/>
          <p:nvPr/>
        </p:nvGrpSpPr>
        <p:grpSpPr>
          <a:xfrm>
            <a:off x="1" y="893"/>
            <a:ext cx="12188825" cy="6856214"/>
            <a:chOff x="1" y="0"/>
            <a:chExt cx="9144000" cy="5143500"/>
          </a:xfrm>
        </p:grpSpPr>
        <p:pic>
          <p:nvPicPr>
            <p:cNvPr id="10" name="object 10"/>
            <p:cNvPicPr/>
            <p:nvPr/>
          </p:nvPicPr>
          <p:blipFill>
            <a:blip r:embed="rId3" cstate="print"/>
            <a:stretch>
              <a:fillRect/>
            </a:stretch>
          </p:blipFill>
          <p:spPr>
            <a:xfrm>
              <a:off x="7223169" y="4630877"/>
              <a:ext cx="908648" cy="316313"/>
            </a:xfrm>
            <a:prstGeom prst="rect">
              <a:avLst/>
            </a:prstGeom>
          </p:spPr>
        </p:pic>
        <p:pic>
          <p:nvPicPr>
            <p:cNvPr id="11" name="object 11"/>
            <p:cNvPicPr/>
            <p:nvPr/>
          </p:nvPicPr>
          <p:blipFill>
            <a:blip r:embed="rId4" cstate="print"/>
            <a:stretch>
              <a:fillRect/>
            </a:stretch>
          </p:blipFill>
          <p:spPr>
            <a:xfrm>
              <a:off x="8372585" y="4553743"/>
              <a:ext cx="604865" cy="452439"/>
            </a:xfrm>
            <a:prstGeom prst="rect">
              <a:avLst/>
            </a:prstGeom>
          </p:spPr>
        </p:pic>
        <p:pic>
          <p:nvPicPr>
            <p:cNvPr id="12" name="object 12"/>
            <p:cNvPicPr/>
            <p:nvPr/>
          </p:nvPicPr>
          <p:blipFill>
            <a:blip r:embed="rId5" cstate="print"/>
            <a:stretch>
              <a:fillRect/>
            </a:stretch>
          </p:blipFill>
          <p:spPr>
            <a:xfrm>
              <a:off x="1" y="0"/>
              <a:ext cx="9143998" cy="5143499"/>
            </a:xfrm>
            <a:prstGeom prst="rect">
              <a:avLst/>
            </a:prstGeom>
          </p:spPr>
        </p:pic>
      </p:grpSp>
      <p:sp>
        <p:nvSpPr>
          <p:cNvPr id="13" name="object 13"/>
          <p:cNvSpPr txBox="1">
            <a:spLocks noGrp="1"/>
          </p:cNvSpPr>
          <p:nvPr>
            <p:ph type="title"/>
          </p:nvPr>
        </p:nvSpPr>
        <p:spPr>
          <a:xfrm>
            <a:off x="1120501" y="877810"/>
            <a:ext cx="3819165" cy="1483030"/>
          </a:xfrm>
          <a:prstGeom prst="rect">
            <a:avLst/>
          </a:prstGeom>
        </p:spPr>
        <p:txBody>
          <a:bodyPr vert="horz" wrap="square" lIns="0" tIns="20315" rIns="0" bIns="0" rtlCol="0" anchor="t">
            <a:spAutoFit/>
          </a:bodyPr>
          <a:lstStyle/>
          <a:p>
            <a:pPr marL="16929" marR="6772">
              <a:lnSpc>
                <a:spcPct val="99200"/>
              </a:lnSpc>
              <a:spcBef>
                <a:spcPts val="160"/>
              </a:spcBef>
            </a:pPr>
            <a:r>
              <a:rPr spc="140" dirty="0">
                <a:solidFill>
                  <a:srgbClr val="FFFFFF"/>
                </a:solidFill>
                <a:latin typeface="Trebuchet MS"/>
                <a:cs typeface="Trebuchet MS"/>
              </a:rPr>
              <a:t>S</a:t>
            </a:r>
            <a:r>
              <a:rPr spc="-200" dirty="0">
                <a:solidFill>
                  <a:srgbClr val="FFFFFF"/>
                </a:solidFill>
                <a:latin typeface="Trebuchet MS"/>
                <a:cs typeface="Trebuchet MS"/>
              </a:rPr>
              <a:t>e</a:t>
            </a:r>
            <a:r>
              <a:rPr spc="-147" dirty="0">
                <a:solidFill>
                  <a:srgbClr val="FFFFFF"/>
                </a:solidFill>
                <a:latin typeface="Trebuchet MS"/>
                <a:cs typeface="Trebuchet MS"/>
              </a:rPr>
              <a:t>c</a:t>
            </a:r>
            <a:r>
              <a:rPr spc="-80" dirty="0">
                <a:solidFill>
                  <a:srgbClr val="FFFFFF"/>
                </a:solidFill>
                <a:latin typeface="Trebuchet MS"/>
                <a:cs typeface="Trebuchet MS"/>
              </a:rPr>
              <a:t>u</a:t>
            </a:r>
            <a:r>
              <a:rPr spc="-113" dirty="0">
                <a:solidFill>
                  <a:srgbClr val="FFFFFF"/>
                </a:solidFill>
                <a:latin typeface="Trebuchet MS"/>
                <a:cs typeface="Trebuchet MS"/>
              </a:rPr>
              <a:t>r</a:t>
            </a:r>
            <a:r>
              <a:rPr spc="-67" dirty="0">
                <a:solidFill>
                  <a:srgbClr val="FFFFFF"/>
                </a:solidFill>
                <a:latin typeface="Trebuchet MS"/>
                <a:cs typeface="Trebuchet MS"/>
              </a:rPr>
              <a:t>in</a:t>
            </a:r>
            <a:r>
              <a:rPr spc="100" dirty="0">
                <a:solidFill>
                  <a:srgbClr val="FFFFFF"/>
                </a:solidFill>
                <a:latin typeface="Trebuchet MS"/>
                <a:cs typeface="Trebuchet MS"/>
              </a:rPr>
              <a:t>g</a:t>
            </a:r>
            <a:r>
              <a:rPr spc="-293" dirty="0">
                <a:solidFill>
                  <a:srgbClr val="FFFFFF"/>
                </a:solidFill>
                <a:latin typeface="Trebuchet MS"/>
                <a:cs typeface="Trebuchet MS"/>
              </a:rPr>
              <a:t> </a:t>
            </a:r>
            <a:r>
              <a:rPr spc="-87" dirty="0">
                <a:solidFill>
                  <a:srgbClr val="FFFFFF"/>
                </a:solidFill>
                <a:latin typeface="Trebuchet MS"/>
                <a:cs typeface="Trebuchet MS"/>
              </a:rPr>
              <a:t>cl</a:t>
            </a:r>
            <a:r>
              <a:rPr spc="-53" dirty="0">
                <a:solidFill>
                  <a:srgbClr val="FFFFFF"/>
                </a:solidFill>
                <a:latin typeface="Trebuchet MS"/>
                <a:cs typeface="Trebuchet MS"/>
              </a:rPr>
              <a:t>o</a:t>
            </a:r>
            <a:r>
              <a:rPr spc="-67" dirty="0">
                <a:solidFill>
                  <a:srgbClr val="FFFFFF"/>
                </a:solidFill>
                <a:latin typeface="Trebuchet MS"/>
                <a:cs typeface="Trebuchet MS"/>
              </a:rPr>
              <a:t>u</a:t>
            </a:r>
            <a:r>
              <a:rPr spc="-33" dirty="0">
                <a:solidFill>
                  <a:srgbClr val="FFFFFF"/>
                </a:solidFill>
                <a:latin typeface="Trebuchet MS"/>
                <a:cs typeface="Trebuchet MS"/>
              </a:rPr>
              <a:t>d</a:t>
            </a:r>
            <a:r>
              <a:rPr spc="-100" dirty="0">
                <a:solidFill>
                  <a:srgbClr val="FFFFFF"/>
                </a:solidFill>
                <a:latin typeface="Trebuchet MS"/>
                <a:cs typeface="Trebuchet MS"/>
              </a:rPr>
              <a:t>-  </a:t>
            </a:r>
            <a:r>
              <a:rPr spc="-60" dirty="0">
                <a:solidFill>
                  <a:srgbClr val="FFFFFF"/>
                </a:solidFill>
                <a:latin typeface="Trebuchet MS"/>
                <a:cs typeface="Trebuchet MS"/>
              </a:rPr>
              <a:t>n</a:t>
            </a:r>
            <a:r>
              <a:rPr spc="7" dirty="0">
                <a:solidFill>
                  <a:srgbClr val="FFFFFF"/>
                </a:solidFill>
                <a:latin typeface="Trebuchet MS"/>
                <a:cs typeface="Trebuchet MS"/>
              </a:rPr>
              <a:t>a</a:t>
            </a:r>
            <a:r>
              <a:rPr spc="-40" dirty="0">
                <a:solidFill>
                  <a:srgbClr val="FFFFFF"/>
                </a:solidFill>
                <a:latin typeface="Trebuchet MS"/>
                <a:cs typeface="Trebuchet MS"/>
              </a:rPr>
              <a:t>t</a:t>
            </a:r>
            <a:r>
              <a:rPr spc="-33" dirty="0">
                <a:solidFill>
                  <a:srgbClr val="FFFFFF"/>
                </a:solidFill>
                <a:latin typeface="Trebuchet MS"/>
                <a:cs typeface="Trebuchet MS"/>
              </a:rPr>
              <a:t>i</a:t>
            </a:r>
            <a:r>
              <a:rPr spc="-73" dirty="0">
                <a:solidFill>
                  <a:srgbClr val="FFFFFF"/>
                </a:solidFill>
                <a:latin typeface="Trebuchet MS"/>
                <a:cs typeface="Trebuchet MS"/>
              </a:rPr>
              <a:t>v</a:t>
            </a:r>
            <a:r>
              <a:rPr spc="-187" dirty="0">
                <a:solidFill>
                  <a:srgbClr val="FFFFFF"/>
                </a:solidFill>
                <a:latin typeface="Trebuchet MS"/>
                <a:cs typeface="Trebuchet MS"/>
              </a:rPr>
              <a:t>e</a:t>
            </a:r>
            <a:r>
              <a:rPr spc="-305" dirty="0">
                <a:solidFill>
                  <a:srgbClr val="FFFFFF"/>
                </a:solidFill>
                <a:latin typeface="Trebuchet MS"/>
                <a:cs typeface="Trebuchet MS"/>
              </a:rPr>
              <a:t> </a:t>
            </a:r>
            <a:r>
              <a:rPr spc="7" dirty="0">
                <a:solidFill>
                  <a:srgbClr val="FFFFFF"/>
                </a:solidFill>
                <a:latin typeface="Trebuchet MS"/>
                <a:cs typeface="Trebuchet MS"/>
              </a:rPr>
              <a:t>a</a:t>
            </a:r>
            <a:r>
              <a:rPr spc="-40" dirty="0">
                <a:solidFill>
                  <a:srgbClr val="FFFFFF"/>
                </a:solidFill>
                <a:latin typeface="Trebuchet MS"/>
                <a:cs typeface="Trebuchet MS"/>
              </a:rPr>
              <a:t>pp</a:t>
            </a:r>
            <a:r>
              <a:rPr spc="33" dirty="0">
                <a:solidFill>
                  <a:srgbClr val="FFFFFF"/>
                </a:solidFill>
                <a:latin typeface="Trebuchet MS"/>
                <a:cs typeface="Trebuchet MS"/>
              </a:rPr>
              <a:t>s</a:t>
            </a:r>
            <a:r>
              <a:rPr spc="-300" dirty="0">
                <a:solidFill>
                  <a:srgbClr val="FFFFFF"/>
                </a:solidFill>
                <a:latin typeface="Trebuchet MS"/>
                <a:cs typeface="Trebuchet MS"/>
              </a:rPr>
              <a:t> </a:t>
            </a:r>
            <a:r>
              <a:rPr spc="-20" dirty="0">
                <a:solidFill>
                  <a:srgbClr val="FFFFFF"/>
                </a:solidFill>
                <a:latin typeface="Trebuchet MS"/>
                <a:cs typeface="Trebuchet MS"/>
              </a:rPr>
              <a:t>is</a:t>
            </a:r>
            <a:r>
              <a:rPr spc="-300" dirty="0">
                <a:solidFill>
                  <a:srgbClr val="FFFFFF"/>
                </a:solidFill>
                <a:latin typeface="Trebuchet MS"/>
                <a:cs typeface="Trebuchet MS"/>
              </a:rPr>
              <a:t> </a:t>
            </a:r>
            <a:r>
              <a:rPr dirty="0">
                <a:solidFill>
                  <a:srgbClr val="FFFFFF"/>
                </a:solidFill>
                <a:latin typeface="Trebuchet MS"/>
                <a:cs typeface="Trebuchet MS"/>
              </a:rPr>
              <a:t>a</a:t>
            </a:r>
            <a:r>
              <a:rPr spc="-293" dirty="0">
                <a:solidFill>
                  <a:srgbClr val="FFFFFF"/>
                </a:solidFill>
                <a:latin typeface="Trebuchet MS"/>
                <a:cs typeface="Trebuchet MS"/>
              </a:rPr>
              <a:t> </a:t>
            </a:r>
            <a:r>
              <a:rPr spc="-40" dirty="0">
                <a:solidFill>
                  <a:srgbClr val="FFFFFF"/>
                </a:solidFill>
                <a:latin typeface="Trebuchet MS"/>
                <a:cs typeface="Trebuchet MS"/>
              </a:rPr>
              <a:t>t</a:t>
            </a:r>
            <a:r>
              <a:rPr spc="-200" dirty="0">
                <a:solidFill>
                  <a:srgbClr val="FFFFFF"/>
                </a:solidFill>
                <a:latin typeface="Trebuchet MS"/>
                <a:cs typeface="Trebuchet MS"/>
              </a:rPr>
              <a:t>e</a:t>
            </a:r>
            <a:r>
              <a:rPr spc="7" dirty="0">
                <a:solidFill>
                  <a:srgbClr val="FFFFFF"/>
                </a:solidFill>
                <a:latin typeface="Trebuchet MS"/>
                <a:cs typeface="Trebuchet MS"/>
              </a:rPr>
              <a:t>a</a:t>
            </a:r>
            <a:r>
              <a:rPr spc="-7" dirty="0">
                <a:solidFill>
                  <a:srgbClr val="FFFFFF"/>
                </a:solidFill>
                <a:latin typeface="Trebuchet MS"/>
                <a:cs typeface="Trebuchet MS"/>
              </a:rPr>
              <a:t>m  </a:t>
            </a:r>
            <a:r>
              <a:rPr spc="-67" dirty="0">
                <a:solidFill>
                  <a:srgbClr val="FFFFFF"/>
                </a:solidFill>
                <a:latin typeface="Trebuchet MS"/>
                <a:cs typeface="Trebuchet MS"/>
              </a:rPr>
              <a:t>sport.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3"/>
            <a:ext cx="12188825" cy="6856214"/>
          </a:xfrm>
          <a:prstGeom prst="rect">
            <a:avLst/>
          </a:prstGeom>
        </p:spPr>
      </p:pic>
      <p:sp>
        <p:nvSpPr>
          <p:cNvPr id="3" name="object 3"/>
          <p:cNvSpPr txBox="1">
            <a:spLocks noGrp="1"/>
          </p:cNvSpPr>
          <p:nvPr>
            <p:ph type="title"/>
          </p:nvPr>
        </p:nvSpPr>
        <p:spPr>
          <a:xfrm>
            <a:off x="758165" y="1359948"/>
            <a:ext cx="4559806" cy="1983916"/>
          </a:xfrm>
          <a:prstGeom prst="rect">
            <a:avLst/>
          </a:prstGeom>
        </p:spPr>
        <p:txBody>
          <a:bodyPr vert="horz" wrap="square" lIns="0" tIns="14390" rIns="0" bIns="0" rtlCol="0" anchor="t">
            <a:spAutoFit/>
          </a:bodyPr>
          <a:lstStyle/>
          <a:p>
            <a:pPr marL="16929" marR="6772">
              <a:lnSpc>
                <a:spcPct val="100299"/>
              </a:lnSpc>
              <a:spcBef>
                <a:spcPts val="113"/>
              </a:spcBef>
            </a:pPr>
            <a:r>
              <a:rPr sz="4266" b="0" spc="-87" dirty="0">
                <a:solidFill>
                  <a:srgbClr val="000000"/>
                </a:solidFill>
                <a:latin typeface="Arial MT"/>
                <a:cs typeface="Arial MT"/>
              </a:rPr>
              <a:t>Security</a:t>
            </a:r>
            <a:r>
              <a:rPr sz="4266" b="0" spc="-33" dirty="0">
                <a:solidFill>
                  <a:srgbClr val="000000"/>
                </a:solidFill>
                <a:latin typeface="Arial MT"/>
                <a:cs typeface="Arial MT"/>
              </a:rPr>
              <a:t> </a:t>
            </a:r>
            <a:r>
              <a:rPr sz="4266" b="0" spc="-60" dirty="0">
                <a:solidFill>
                  <a:srgbClr val="000000"/>
                </a:solidFill>
                <a:latin typeface="Arial MT"/>
                <a:cs typeface="Arial MT"/>
              </a:rPr>
              <a:t>Across</a:t>
            </a:r>
            <a:r>
              <a:rPr sz="4266" b="0" spc="-33" dirty="0">
                <a:solidFill>
                  <a:srgbClr val="000000"/>
                </a:solidFill>
                <a:latin typeface="Arial MT"/>
                <a:cs typeface="Arial MT"/>
              </a:rPr>
              <a:t> </a:t>
            </a:r>
            <a:r>
              <a:rPr sz="4266" b="0" spc="-60" dirty="0">
                <a:solidFill>
                  <a:srgbClr val="000000"/>
                </a:solidFill>
                <a:latin typeface="Arial MT"/>
                <a:cs typeface="Arial MT"/>
              </a:rPr>
              <a:t>the </a:t>
            </a:r>
            <a:r>
              <a:rPr sz="4266" b="0" spc="-1166" dirty="0">
                <a:solidFill>
                  <a:srgbClr val="000000"/>
                </a:solidFill>
                <a:latin typeface="Arial MT"/>
                <a:cs typeface="Arial MT"/>
              </a:rPr>
              <a:t> </a:t>
            </a:r>
            <a:r>
              <a:rPr sz="4266" b="0" spc="-60" dirty="0">
                <a:solidFill>
                  <a:srgbClr val="000000"/>
                </a:solidFill>
                <a:latin typeface="Arial MT"/>
                <a:cs typeface="Arial MT"/>
              </a:rPr>
              <a:t>Cloud</a:t>
            </a:r>
            <a:r>
              <a:rPr sz="4266" b="0" spc="-20" dirty="0">
                <a:solidFill>
                  <a:srgbClr val="000000"/>
                </a:solidFill>
                <a:latin typeface="Arial MT"/>
                <a:cs typeface="Arial MT"/>
              </a:rPr>
              <a:t> </a:t>
            </a:r>
            <a:r>
              <a:rPr sz="4266" b="0" spc="-107" dirty="0">
                <a:solidFill>
                  <a:srgbClr val="000000"/>
                </a:solidFill>
                <a:latin typeface="Arial MT"/>
                <a:cs typeface="Arial MT"/>
              </a:rPr>
              <a:t>Native </a:t>
            </a:r>
            <a:r>
              <a:rPr sz="4266" b="0" spc="-100" dirty="0">
                <a:solidFill>
                  <a:srgbClr val="000000"/>
                </a:solidFill>
                <a:latin typeface="Arial MT"/>
                <a:cs typeface="Arial MT"/>
              </a:rPr>
              <a:t> </a:t>
            </a:r>
            <a:r>
              <a:rPr sz="4266" b="0" spc="-67" dirty="0">
                <a:solidFill>
                  <a:srgbClr val="000000"/>
                </a:solidFill>
                <a:latin typeface="Arial MT"/>
                <a:cs typeface="Arial MT"/>
              </a:rPr>
              <a:t>Continuum</a:t>
            </a:r>
            <a:endParaRPr sz="4266">
              <a:latin typeface="Arial MT"/>
              <a:cs typeface="Arial M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3"/>
            <a:ext cx="12188825" cy="6856214"/>
          </a:xfrm>
          <a:prstGeom prst="rect">
            <a:avLst/>
          </a:prstGeom>
        </p:spPr>
      </p:pic>
      <p:sp>
        <p:nvSpPr>
          <p:cNvPr id="3" name="object 3"/>
          <p:cNvSpPr txBox="1">
            <a:spLocks noGrp="1"/>
          </p:cNvSpPr>
          <p:nvPr>
            <p:ph type="title"/>
          </p:nvPr>
        </p:nvSpPr>
        <p:spPr>
          <a:xfrm>
            <a:off x="5842906" y="471516"/>
            <a:ext cx="3261357" cy="509537"/>
          </a:xfrm>
          <a:prstGeom prst="rect">
            <a:avLst/>
          </a:prstGeom>
        </p:spPr>
        <p:txBody>
          <a:bodyPr vert="horz" wrap="square" lIns="0" tIns="16929" rIns="0" bIns="0" rtlCol="0" anchor="t">
            <a:spAutoFit/>
          </a:bodyPr>
          <a:lstStyle/>
          <a:p>
            <a:pPr marL="16929">
              <a:spcBef>
                <a:spcPts val="133"/>
              </a:spcBef>
            </a:pPr>
            <a:r>
              <a:rPr spc="-7" dirty="0"/>
              <a:t>Virtual</a:t>
            </a:r>
            <a:r>
              <a:rPr spc="-93" dirty="0"/>
              <a:t> </a:t>
            </a:r>
            <a:r>
              <a:rPr spc="-7" dirty="0"/>
              <a:t>Machines</a:t>
            </a:r>
          </a:p>
        </p:txBody>
      </p:sp>
      <p:sp>
        <p:nvSpPr>
          <p:cNvPr id="4" name="object 4"/>
          <p:cNvSpPr txBox="1"/>
          <p:nvPr/>
        </p:nvSpPr>
        <p:spPr>
          <a:xfrm>
            <a:off x="5727978" y="1716132"/>
            <a:ext cx="5640717" cy="3305099"/>
          </a:xfrm>
          <a:prstGeom prst="rect">
            <a:avLst/>
          </a:prstGeom>
        </p:spPr>
        <p:txBody>
          <a:bodyPr vert="horz" wrap="square" lIns="0" tIns="57558" rIns="0" bIns="0" rtlCol="0">
            <a:spAutoFit/>
          </a:bodyPr>
          <a:lstStyle/>
          <a:p>
            <a:pPr marL="279330" marR="6772" indent="-262401">
              <a:lnSpc>
                <a:spcPts val="2266"/>
              </a:lnSpc>
              <a:spcBef>
                <a:spcPts val="453"/>
              </a:spcBef>
              <a:buChar char="•"/>
              <a:tabLst>
                <a:tab pos="279330" algn="l"/>
              </a:tabLst>
            </a:pPr>
            <a:r>
              <a:rPr sz="2133" spc="-7" dirty="0">
                <a:solidFill>
                  <a:srgbClr val="001746"/>
                </a:solidFill>
                <a:latin typeface="Arial MT"/>
                <a:cs typeface="Arial MT"/>
              </a:rPr>
              <a:t>Greatest</a:t>
            </a:r>
            <a:r>
              <a:rPr sz="2133" dirty="0">
                <a:solidFill>
                  <a:srgbClr val="001746"/>
                </a:solidFill>
                <a:latin typeface="Arial MT"/>
                <a:cs typeface="Arial MT"/>
              </a:rPr>
              <a:t> </a:t>
            </a:r>
            <a:r>
              <a:rPr sz="2133" spc="-7" dirty="0">
                <a:solidFill>
                  <a:srgbClr val="001746"/>
                </a:solidFill>
                <a:latin typeface="Arial MT"/>
                <a:cs typeface="Arial MT"/>
              </a:rPr>
              <a:t>levels</a:t>
            </a:r>
            <a:r>
              <a:rPr sz="2133" dirty="0">
                <a:solidFill>
                  <a:srgbClr val="001746"/>
                </a:solidFill>
                <a:latin typeface="Arial MT"/>
                <a:cs typeface="Arial MT"/>
              </a:rPr>
              <a:t> </a:t>
            </a:r>
            <a:r>
              <a:rPr sz="2133" spc="-7" dirty="0">
                <a:solidFill>
                  <a:srgbClr val="001746"/>
                </a:solidFill>
                <a:latin typeface="Arial MT"/>
                <a:cs typeface="Arial MT"/>
              </a:rPr>
              <a:t>of</a:t>
            </a:r>
            <a:r>
              <a:rPr sz="2133" spc="7" dirty="0">
                <a:solidFill>
                  <a:srgbClr val="001746"/>
                </a:solidFill>
                <a:latin typeface="Arial MT"/>
                <a:cs typeface="Arial MT"/>
              </a:rPr>
              <a:t> </a:t>
            </a:r>
            <a:r>
              <a:rPr sz="2133" spc="-7" dirty="0">
                <a:solidFill>
                  <a:srgbClr val="001746"/>
                </a:solidFill>
                <a:latin typeface="Arial MT"/>
                <a:cs typeface="Arial MT"/>
              </a:rPr>
              <a:t>isolation,</a:t>
            </a:r>
            <a:r>
              <a:rPr sz="2133" dirty="0">
                <a:solidFill>
                  <a:srgbClr val="001746"/>
                </a:solidFill>
                <a:latin typeface="Arial MT"/>
                <a:cs typeface="Arial MT"/>
              </a:rPr>
              <a:t> </a:t>
            </a:r>
            <a:r>
              <a:rPr sz="2133" spc="-7" dirty="0">
                <a:solidFill>
                  <a:srgbClr val="001746"/>
                </a:solidFill>
                <a:latin typeface="Arial MT"/>
                <a:cs typeface="Arial MT"/>
              </a:rPr>
              <a:t>compatibility</a:t>
            </a:r>
            <a:r>
              <a:rPr sz="2133" dirty="0">
                <a:solidFill>
                  <a:srgbClr val="001746"/>
                </a:solidFill>
                <a:latin typeface="Arial MT"/>
                <a:cs typeface="Arial MT"/>
              </a:rPr>
              <a:t> </a:t>
            </a:r>
            <a:r>
              <a:rPr sz="2133" spc="-7" dirty="0">
                <a:solidFill>
                  <a:srgbClr val="001746"/>
                </a:solidFill>
                <a:latin typeface="Arial MT"/>
                <a:cs typeface="Arial MT"/>
              </a:rPr>
              <a:t>and </a:t>
            </a:r>
            <a:r>
              <a:rPr sz="2133" spc="-573" dirty="0">
                <a:solidFill>
                  <a:srgbClr val="001746"/>
                </a:solidFill>
                <a:latin typeface="Arial MT"/>
                <a:cs typeface="Arial MT"/>
              </a:rPr>
              <a:t> </a:t>
            </a:r>
            <a:r>
              <a:rPr sz="2133" spc="-7" dirty="0">
                <a:solidFill>
                  <a:srgbClr val="001746"/>
                </a:solidFill>
                <a:latin typeface="Arial MT"/>
                <a:cs typeface="Arial MT"/>
              </a:rPr>
              <a:t>control</a:t>
            </a:r>
            <a:endParaRPr sz="2133">
              <a:latin typeface="Arial MT"/>
              <a:cs typeface="Arial MT"/>
            </a:endParaRPr>
          </a:p>
          <a:p>
            <a:pPr marL="279330" marR="662774" indent="-262401">
              <a:lnSpc>
                <a:spcPts val="2399"/>
              </a:lnSpc>
              <a:spcBef>
                <a:spcPts val="2139"/>
              </a:spcBef>
              <a:buChar char="•"/>
              <a:tabLst>
                <a:tab pos="279330" algn="l"/>
              </a:tabLst>
            </a:pPr>
            <a:r>
              <a:rPr sz="2133" spc="-7" dirty="0">
                <a:solidFill>
                  <a:srgbClr val="001746"/>
                </a:solidFill>
                <a:latin typeface="Arial MT"/>
                <a:cs typeface="Arial MT"/>
              </a:rPr>
              <a:t>Full control of</a:t>
            </a:r>
            <a:r>
              <a:rPr sz="2133" spc="7" dirty="0">
                <a:solidFill>
                  <a:srgbClr val="001746"/>
                </a:solidFill>
                <a:latin typeface="Arial MT"/>
                <a:cs typeface="Arial MT"/>
              </a:rPr>
              <a:t> </a:t>
            </a:r>
            <a:r>
              <a:rPr sz="2133" dirty="0">
                <a:solidFill>
                  <a:srgbClr val="001746"/>
                </a:solidFill>
                <a:latin typeface="Arial MT"/>
                <a:cs typeface="Arial MT"/>
              </a:rPr>
              <a:t>the OS,</a:t>
            </a:r>
            <a:r>
              <a:rPr sz="2133" spc="7" dirty="0">
                <a:solidFill>
                  <a:srgbClr val="001746"/>
                </a:solidFill>
                <a:latin typeface="Arial MT"/>
                <a:cs typeface="Arial MT"/>
              </a:rPr>
              <a:t> </a:t>
            </a:r>
            <a:r>
              <a:rPr sz="2133" spc="-7" dirty="0">
                <a:solidFill>
                  <a:srgbClr val="001746"/>
                </a:solidFill>
                <a:latin typeface="Arial MT"/>
                <a:cs typeface="Arial MT"/>
              </a:rPr>
              <a:t>full control of</a:t>
            </a:r>
            <a:r>
              <a:rPr sz="2133" spc="13" dirty="0">
                <a:solidFill>
                  <a:srgbClr val="001746"/>
                </a:solidFill>
                <a:latin typeface="Arial MT"/>
                <a:cs typeface="Arial MT"/>
              </a:rPr>
              <a:t> </a:t>
            </a:r>
            <a:r>
              <a:rPr sz="2133" dirty="0">
                <a:solidFill>
                  <a:srgbClr val="001746"/>
                </a:solidFill>
                <a:latin typeface="Arial MT"/>
                <a:cs typeface="Arial MT"/>
              </a:rPr>
              <a:t>the </a:t>
            </a:r>
            <a:r>
              <a:rPr sz="2133" spc="-573" dirty="0">
                <a:solidFill>
                  <a:srgbClr val="001746"/>
                </a:solidFill>
                <a:latin typeface="Arial MT"/>
                <a:cs typeface="Arial MT"/>
              </a:rPr>
              <a:t> </a:t>
            </a:r>
            <a:r>
              <a:rPr sz="2133" spc="-7" dirty="0">
                <a:solidFill>
                  <a:srgbClr val="001746"/>
                </a:solidFill>
                <a:latin typeface="Arial MT"/>
                <a:cs typeface="Arial MT"/>
              </a:rPr>
              <a:t>platform</a:t>
            </a:r>
            <a:endParaRPr sz="2133">
              <a:latin typeface="Arial MT"/>
              <a:cs typeface="Arial MT"/>
            </a:endParaRPr>
          </a:p>
          <a:p>
            <a:pPr marL="279330" marR="635686" indent="-262401">
              <a:lnSpc>
                <a:spcPts val="2399"/>
              </a:lnSpc>
              <a:spcBef>
                <a:spcPts val="2146"/>
              </a:spcBef>
              <a:buChar char="•"/>
              <a:tabLst>
                <a:tab pos="279330" algn="l"/>
              </a:tabLst>
            </a:pPr>
            <a:r>
              <a:rPr sz="2133" spc="-7" dirty="0">
                <a:solidFill>
                  <a:srgbClr val="001746"/>
                </a:solidFill>
                <a:latin typeface="Arial MT"/>
                <a:cs typeface="Arial MT"/>
              </a:rPr>
              <a:t>Can be operated in </a:t>
            </a:r>
            <a:r>
              <a:rPr sz="2133" dirty="0">
                <a:solidFill>
                  <a:srgbClr val="001746"/>
                </a:solidFill>
                <a:latin typeface="Arial MT"/>
                <a:cs typeface="Arial MT"/>
              </a:rPr>
              <a:t>stateful </a:t>
            </a:r>
            <a:r>
              <a:rPr sz="2133" spc="-7" dirty="0">
                <a:solidFill>
                  <a:srgbClr val="001746"/>
                </a:solidFill>
                <a:latin typeface="Arial MT"/>
                <a:cs typeface="Arial MT"/>
              </a:rPr>
              <a:t>or stateless </a:t>
            </a:r>
            <a:r>
              <a:rPr sz="2133" spc="-573" dirty="0">
                <a:solidFill>
                  <a:srgbClr val="001746"/>
                </a:solidFill>
                <a:latin typeface="Arial MT"/>
                <a:cs typeface="Arial MT"/>
              </a:rPr>
              <a:t> </a:t>
            </a:r>
            <a:r>
              <a:rPr sz="2133" spc="-7" dirty="0">
                <a:solidFill>
                  <a:srgbClr val="001746"/>
                </a:solidFill>
                <a:latin typeface="Arial MT"/>
                <a:cs typeface="Arial MT"/>
              </a:rPr>
              <a:t>fashion</a:t>
            </a:r>
            <a:endParaRPr sz="2133">
              <a:latin typeface="Arial MT"/>
              <a:cs typeface="Arial MT"/>
            </a:endParaRPr>
          </a:p>
          <a:p>
            <a:pPr>
              <a:spcBef>
                <a:spcPts val="27"/>
              </a:spcBef>
              <a:buClr>
                <a:srgbClr val="001746"/>
              </a:buClr>
              <a:buFont typeface="Arial MT"/>
              <a:buChar char="•"/>
            </a:pPr>
            <a:endParaRPr sz="1933">
              <a:latin typeface="Arial MT"/>
              <a:cs typeface="Arial MT"/>
            </a:endParaRPr>
          </a:p>
          <a:p>
            <a:pPr marL="279330" marR="246318" indent="-262401">
              <a:lnSpc>
                <a:spcPts val="2266"/>
              </a:lnSpc>
              <a:buChar char="•"/>
              <a:tabLst>
                <a:tab pos="279330" algn="l"/>
              </a:tabLst>
            </a:pPr>
            <a:r>
              <a:rPr sz="2133" spc="-7" dirty="0">
                <a:solidFill>
                  <a:srgbClr val="001746"/>
                </a:solidFill>
                <a:latin typeface="Arial MT"/>
                <a:cs typeface="Arial MT"/>
              </a:rPr>
              <a:t>Suitable</a:t>
            </a:r>
            <a:r>
              <a:rPr sz="2133" spc="-13" dirty="0">
                <a:solidFill>
                  <a:srgbClr val="001746"/>
                </a:solidFill>
                <a:latin typeface="Arial MT"/>
                <a:cs typeface="Arial MT"/>
              </a:rPr>
              <a:t> </a:t>
            </a:r>
            <a:r>
              <a:rPr sz="2133" spc="-7" dirty="0">
                <a:solidFill>
                  <a:srgbClr val="001746"/>
                </a:solidFill>
                <a:latin typeface="Arial MT"/>
                <a:cs typeface="Arial MT"/>
              </a:rPr>
              <a:t>(but</a:t>
            </a:r>
            <a:r>
              <a:rPr sz="2133" dirty="0">
                <a:solidFill>
                  <a:srgbClr val="001746"/>
                </a:solidFill>
                <a:latin typeface="Arial MT"/>
                <a:cs typeface="Arial MT"/>
              </a:rPr>
              <a:t> </a:t>
            </a:r>
            <a:r>
              <a:rPr sz="2133" spc="-7" dirty="0">
                <a:solidFill>
                  <a:srgbClr val="001746"/>
                </a:solidFill>
                <a:latin typeface="Arial MT"/>
                <a:cs typeface="Arial MT"/>
              </a:rPr>
              <a:t>not</a:t>
            </a:r>
            <a:r>
              <a:rPr sz="2133" dirty="0">
                <a:solidFill>
                  <a:srgbClr val="001746"/>
                </a:solidFill>
                <a:latin typeface="Arial MT"/>
                <a:cs typeface="Arial MT"/>
              </a:rPr>
              <a:t> </a:t>
            </a:r>
            <a:r>
              <a:rPr sz="2133" spc="-7" dirty="0">
                <a:solidFill>
                  <a:srgbClr val="001746"/>
                </a:solidFill>
                <a:latin typeface="Arial MT"/>
                <a:cs typeface="Arial MT"/>
              </a:rPr>
              <a:t>always optimized)</a:t>
            </a:r>
            <a:r>
              <a:rPr sz="2133" dirty="0">
                <a:solidFill>
                  <a:srgbClr val="001746"/>
                </a:solidFill>
                <a:latin typeface="Arial MT"/>
                <a:cs typeface="Arial MT"/>
              </a:rPr>
              <a:t> for </a:t>
            </a:r>
            <a:r>
              <a:rPr sz="2133" spc="-7" dirty="0">
                <a:solidFill>
                  <a:srgbClr val="001746"/>
                </a:solidFill>
                <a:latin typeface="Arial MT"/>
                <a:cs typeface="Arial MT"/>
              </a:rPr>
              <a:t>any </a:t>
            </a:r>
            <a:r>
              <a:rPr sz="2133" spc="-573" dirty="0">
                <a:solidFill>
                  <a:srgbClr val="001746"/>
                </a:solidFill>
                <a:latin typeface="Arial MT"/>
                <a:cs typeface="Arial MT"/>
              </a:rPr>
              <a:t> </a:t>
            </a:r>
            <a:r>
              <a:rPr sz="2133" dirty="0">
                <a:solidFill>
                  <a:srgbClr val="001746"/>
                </a:solidFill>
                <a:latin typeface="Arial MT"/>
                <a:cs typeface="Arial MT"/>
              </a:rPr>
              <a:t>type</a:t>
            </a:r>
            <a:r>
              <a:rPr sz="2133" spc="-7" dirty="0">
                <a:solidFill>
                  <a:srgbClr val="001746"/>
                </a:solidFill>
                <a:latin typeface="Arial MT"/>
                <a:cs typeface="Arial MT"/>
              </a:rPr>
              <a:t> of</a:t>
            </a:r>
            <a:r>
              <a:rPr sz="2133" spc="13" dirty="0">
                <a:solidFill>
                  <a:srgbClr val="001746"/>
                </a:solidFill>
                <a:latin typeface="Arial MT"/>
                <a:cs typeface="Arial MT"/>
              </a:rPr>
              <a:t> </a:t>
            </a:r>
            <a:r>
              <a:rPr sz="2133" spc="-7" dirty="0">
                <a:solidFill>
                  <a:srgbClr val="001746"/>
                </a:solidFill>
                <a:latin typeface="Arial MT"/>
                <a:cs typeface="Arial MT"/>
              </a:rPr>
              <a:t>workload</a:t>
            </a:r>
            <a:endParaRPr sz="2133">
              <a:latin typeface="Arial MT"/>
              <a:cs typeface="Arial MT"/>
            </a:endParaRPr>
          </a:p>
        </p:txBody>
      </p:sp>
      <p:pic>
        <p:nvPicPr>
          <p:cNvPr id="5" name="object 5"/>
          <p:cNvPicPr/>
          <p:nvPr/>
        </p:nvPicPr>
        <p:blipFill>
          <a:blip r:embed="rId3" cstate="print"/>
          <a:stretch>
            <a:fillRect/>
          </a:stretch>
        </p:blipFill>
        <p:spPr>
          <a:xfrm>
            <a:off x="1166063" y="1524495"/>
            <a:ext cx="3282856" cy="38110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93"/>
            <a:ext cx="12188825" cy="6856214"/>
            <a:chOff x="0" y="0"/>
            <a:chExt cx="9144000" cy="5143500"/>
          </a:xfrm>
        </p:grpSpPr>
        <p:pic>
          <p:nvPicPr>
            <p:cNvPr id="3" name="object 3"/>
            <p:cNvPicPr/>
            <p:nvPr/>
          </p:nvPicPr>
          <p:blipFill>
            <a:blip r:embed="rId2" cstate="print"/>
            <a:stretch>
              <a:fillRect/>
            </a:stretch>
          </p:blipFill>
          <p:spPr>
            <a:xfrm>
              <a:off x="0" y="0"/>
              <a:ext cx="9144000" cy="5143500"/>
            </a:xfrm>
            <a:prstGeom prst="rect">
              <a:avLst/>
            </a:prstGeom>
          </p:spPr>
        </p:pic>
        <p:pic>
          <p:nvPicPr>
            <p:cNvPr id="4" name="object 4"/>
            <p:cNvPicPr/>
            <p:nvPr/>
          </p:nvPicPr>
          <p:blipFill>
            <a:blip r:embed="rId3" cstate="print"/>
            <a:stretch>
              <a:fillRect/>
            </a:stretch>
          </p:blipFill>
          <p:spPr>
            <a:xfrm>
              <a:off x="5785103" y="947927"/>
              <a:ext cx="2462783" cy="3051048"/>
            </a:xfrm>
            <a:prstGeom prst="rect">
              <a:avLst/>
            </a:prstGeom>
          </p:spPr>
        </p:pic>
      </p:grpSp>
      <p:sp>
        <p:nvSpPr>
          <p:cNvPr id="5" name="object 5"/>
          <p:cNvSpPr txBox="1">
            <a:spLocks noGrp="1"/>
          </p:cNvSpPr>
          <p:nvPr>
            <p:ph type="title"/>
          </p:nvPr>
        </p:nvSpPr>
        <p:spPr>
          <a:xfrm>
            <a:off x="885799" y="536524"/>
            <a:ext cx="2155898" cy="509537"/>
          </a:xfrm>
          <a:prstGeom prst="rect">
            <a:avLst/>
          </a:prstGeom>
        </p:spPr>
        <p:txBody>
          <a:bodyPr vert="horz" wrap="square" lIns="0" tIns="16929" rIns="0" bIns="0" rtlCol="0" anchor="t">
            <a:spAutoFit/>
          </a:bodyPr>
          <a:lstStyle/>
          <a:p>
            <a:pPr marL="16929">
              <a:spcBef>
                <a:spcPts val="133"/>
              </a:spcBef>
            </a:pPr>
            <a:r>
              <a:rPr spc="-7" dirty="0"/>
              <a:t>Containers</a:t>
            </a:r>
          </a:p>
        </p:txBody>
      </p:sp>
      <p:sp>
        <p:nvSpPr>
          <p:cNvPr id="6" name="object 6"/>
          <p:cNvSpPr txBox="1"/>
          <p:nvPr/>
        </p:nvSpPr>
        <p:spPr>
          <a:xfrm>
            <a:off x="819556" y="1785200"/>
            <a:ext cx="5770224" cy="3033818"/>
          </a:xfrm>
          <a:prstGeom prst="rect">
            <a:avLst/>
          </a:prstGeom>
        </p:spPr>
        <p:txBody>
          <a:bodyPr vert="horz" wrap="square" lIns="0" tIns="16929" rIns="0" bIns="0" rtlCol="0">
            <a:spAutoFit/>
          </a:bodyPr>
          <a:lstStyle/>
          <a:p>
            <a:pPr marL="355511" indent="-338582">
              <a:spcBef>
                <a:spcPts val="133"/>
              </a:spcBef>
              <a:buChar char="•"/>
              <a:tabLst>
                <a:tab pos="354665" algn="l"/>
                <a:tab pos="355511" algn="l"/>
              </a:tabLst>
            </a:pPr>
            <a:r>
              <a:rPr sz="2133" spc="-7" dirty="0">
                <a:latin typeface="Arial MT"/>
                <a:cs typeface="Arial MT"/>
              </a:rPr>
              <a:t>Increased agility,</a:t>
            </a:r>
            <a:r>
              <a:rPr sz="2133" spc="7" dirty="0">
                <a:latin typeface="Arial MT"/>
                <a:cs typeface="Arial MT"/>
              </a:rPr>
              <a:t> </a:t>
            </a:r>
            <a:r>
              <a:rPr sz="2133" spc="-7" dirty="0">
                <a:latin typeface="Arial MT"/>
                <a:cs typeface="Arial MT"/>
              </a:rPr>
              <a:t>with</a:t>
            </a:r>
            <a:r>
              <a:rPr sz="2133" dirty="0">
                <a:latin typeface="Arial MT"/>
                <a:cs typeface="Arial MT"/>
              </a:rPr>
              <a:t> </a:t>
            </a:r>
            <a:r>
              <a:rPr sz="2133" spc="-7" dirty="0">
                <a:latin typeface="Arial MT"/>
                <a:cs typeface="Arial MT"/>
              </a:rPr>
              <a:t>decreased control</a:t>
            </a:r>
            <a:endParaRPr sz="2133">
              <a:latin typeface="Arial MT"/>
              <a:cs typeface="Arial MT"/>
            </a:endParaRPr>
          </a:p>
          <a:p>
            <a:pPr>
              <a:spcBef>
                <a:spcPts val="27"/>
              </a:spcBef>
              <a:buFont typeface="Arial MT"/>
              <a:buChar char="•"/>
            </a:pPr>
            <a:endParaRPr sz="1866">
              <a:latin typeface="Arial MT"/>
              <a:cs typeface="Arial MT"/>
            </a:endParaRPr>
          </a:p>
          <a:p>
            <a:pPr marL="354665" marR="6772" indent="-338582">
              <a:lnSpc>
                <a:spcPct val="91200"/>
              </a:lnSpc>
              <a:buChar char="•"/>
              <a:tabLst>
                <a:tab pos="354665" algn="l"/>
                <a:tab pos="355511" algn="l"/>
              </a:tabLst>
            </a:pPr>
            <a:r>
              <a:rPr sz="2133" spc="-7" dirty="0">
                <a:latin typeface="Arial MT"/>
                <a:cs typeface="Arial MT"/>
              </a:rPr>
              <a:t>User</a:t>
            </a:r>
            <a:r>
              <a:rPr sz="2133" spc="7" dirty="0">
                <a:latin typeface="Arial MT"/>
                <a:cs typeface="Arial MT"/>
              </a:rPr>
              <a:t> </a:t>
            </a:r>
            <a:r>
              <a:rPr sz="2133" spc="-7" dirty="0">
                <a:latin typeface="Arial MT"/>
                <a:cs typeface="Arial MT"/>
              </a:rPr>
              <a:t>still responsible </a:t>
            </a:r>
            <a:r>
              <a:rPr sz="2133" dirty="0">
                <a:latin typeface="Arial MT"/>
                <a:cs typeface="Arial MT"/>
              </a:rPr>
              <a:t>for</a:t>
            </a:r>
            <a:r>
              <a:rPr sz="2133" spc="13" dirty="0">
                <a:latin typeface="Arial MT"/>
                <a:cs typeface="Arial MT"/>
              </a:rPr>
              <a:t> </a:t>
            </a:r>
            <a:r>
              <a:rPr sz="2133" spc="-7" dirty="0">
                <a:latin typeface="Arial MT"/>
                <a:cs typeface="Arial MT"/>
              </a:rPr>
              <a:t>underlying </a:t>
            </a:r>
            <a:r>
              <a:rPr sz="2133" dirty="0">
                <a:latin typeface="Arial MT"/>
                <a:cs typeface="Arial MT"/>
              </a:rPr>
              <a:t> </a:t>
            </a:r>
            <a:r>
              <a:rPr sz="2133" spc="-7" dirty="0">
                <a:latin typeface="Arial MT"/>
                <a:cs typeface="Arial MT"/>
              </a:rPr>
              <a:t>infrastructure</a:t>
            </a:r>
            <a:r>
              <a:rPr sz="2133" dirty="0">
                <a:latin typeface="Arial MT"/>
                <a:cs typeface="Arial MT"/>
              </a:rPr>
              <a:t> -</a:t>
            </a:r>
            <a:r>
              <a:rPr sz="2133" spc="13" dirty="0">
                <a:latin typeface="Arial MT"/>
                <a:cs typeface="Arial MT"/>
              </a:rPr>
              <a:t> </a:t>
            </a:r>
            <a:r>
              <a:rPr sz="2133" spc="-7" dirty="0">
                <a:latin typeface="Arial MT"/>
                <a:cs typeface="Arial MT"/>
              </a:rPr>
              <a:t>but</a:t>
            </a:r>
            <a:r>
              <a:rPr sz="2133" spc="13" dirty="0">
                <a:latin typeface="Arial MT"/>
                <a:cs typeface="Arial MT"/>
              </a:rPr>
              <a:t> </a:t>
            </a:r>
            <a:r>
              <a:rPr sz="2133" spc="-7" dirty="0">
                <a:latin typeface="Arial MT"/>
                <a:cs typeface="Arial MT"/>
              </a:rPr>
              <a:t>you</a:t>
            </a:r>
            <a:r>
              <a:rPr sz="2133" dirty="0">
                <a:latin typeface="Arial MT"/>
                <a:cs typeface="Arial MT"/>
              </a:rPr>
              <a:t> </a:t>
            </a:r>
            <a:r>
              <a:rPr sz="2133" spc="-7" dirty="0">
                <a:latin typeface="Arial MT"/>
                <a:cs typeface="Arial MT"/>
              </a:rPr>
              <a:t>lose</a:t>
            </a:r>
            <a:r>
              <a:rPr sz="2133" spc="7" dirty="0">
                <a:latin typeface="Arial MT"/>
                <a:cs typeface="Arial MT"/>
              </a:rPr>
              <a:t> </a:t>
            </a:r>
            <a:r>
              <a:rPr sz="2133" dirty="0">
                <a:latin typeface="Arial MT"/>
                <a:cs typeface="Arial MT"/>
              </a:rPr>
              <a:t>the OS </a:t>
            </a:r>
            <a:r>
              <a:rPr sz="2133" spc="-7" dirty="0">
                <a:latin typeface="Arial MT"/>
                <a:cs typeface="Arial MT"/>
              </a:rPr>
              <a:t>control</a:t>
            </a:r>
            <a:r>
              <a:rPr sz="2133" dirty="0">
                <a:latin typeface="Arial MT"/>
                <a:cs typeface="Arial MT"/>
              </a:rPr>
              <a:t> </a:t>
            </a:r>
            <a:r>
              <a:rPr sz="2133" spc="-7" dirty="0">
                <a:latin typeface="Arial MT"/>
                <a:cs typeface="Arial MT"/>
              </a:rPr>
              <a:t>of </a:t>
            </a:r>
            <a:r>
              <a:rPr sz="2133" spc="-567" dirty="0">
                <a:latin typeface="Arial MT"/>
                <a:cs typeface="Arial MT"/>
              </a:rPr>
              <a:t> </a:t>
            </a:r>
            <a:r>
              <a:rPr sz="2133" dirty="0">
                <a:latin typeface="Arial MT"/>
                <a:cs typeface="Arial MT"/>
              </a:rPr>
              <a:t>VMs</a:t>
            </a:r>
            <a:endParaRPr sz="2133">
              <a:latin typeface="Arial MT"/>
              <a:cs typeface="Arial MT"/>
            </a:endParaRPr>
          </a:p>
          <a:p>
            <a:pPr marL="355511" indent="-338582">
              <a:spcBef>
                <a:spcPts val="1986"/>
              </a:spcBef>
              <a:buChar char="•"/>
              <a:tabLst>
                <a:tab pos="354665" algn="l"/>
                <a:tab pos="355511" algn="l"/>
              </a:tabLst>
            </a:pPr>
            <a:r>
              <a:rPr sz="2133" spc="-7" dirty="0">
                <a:latin typeface="Arial MT"/>
                <a:cs typeface="Arial MT"/>
              </a:rPr>
              <a:t>Can</a:t>
            </a:r>
            <a:r>
              <a:rPr sz="2133" spc="-13" dirty="0">
                <a:latin typeface="Arial MT"/>
                <a:cs typeface="Arial MT"/>
              </a:rPr>
              <a:t> </a:t>
            </a:r>
            <a:r>
              <a:rPr sz="2133" spc="-7" dirty="0">
                <a:latin typeface="Arial MT"/>
                <a:cs typeface="Arial MT"/>
              </a:rPr>
              <a:t>be complex due </a:t>
            </a:r>
            <a:r>
              <a:rPr sz="2133" dirty="0">
                <a:latin typeface="Arial MT"/>
                <a:cs typeface="Arial MT"/>
              </a:rPr>
              <a:t>to</a:t>
            </a:r>
            <a:r>
              <a:rPr sz="2133" spc="-7" dirty="0">
                <a:latin typeface="Arial MT"/>
                <a:cs typeface="Arial MT"/>
              </a:rPr>
              <a:t> broad</a:t>
            </a:r>
            <a:r>
              <a:rPr sz="2133" spc="-13" dirty="0">
                <a:latin typeface="Arial MT"/>
                <a:cs typeface="Arial MT"/>
              </a:rPr>
              <a:t> </a:t>
            </a:r>
            <a:r>
              <a:rPr sz="2133" spc="-7" dirty="0">
                <a:latin typeface="Arial MT"/>
                <a:cs typeface="Arial MT"/>
              </a:rPr>
              <a:t>configurability</a:t>
            </a:r>
            <a:endParaRPr sz="2133">
              <a:latin typeface="Arial MT"/>
              <a:cs typeface="Arial MT"/>
            </a:endParaRPr>
          </a:p>
          <a:p>
            <a:pPr>
              <a:spcBef>
                <a:spcPts val="53"/>
              </a:spcBef>
              <a:buFont typeface="Arial MT"/>
              <a:buChar char="•"/>
            </a:pPr>
            <a:endParaRPr sz="2066">
              <a:latin typeface="Arial MT"/>
              <a:cs typeface="Arial MT"/>
            </a:endParaRPr>
          </a:p>
          <a:p>
            <a:pPr marL="405452" marR="147282" indent="-389369">
              <a:lnSpc>
                <a:spcPts val="2266"/>
              </a:lnSpc>
              <a:buChar char="•"/>
              <a:tabLst>
                <a:tab pos="405452" algn="l"/>
                <a:tab pos="406298" algn="l"/>
              </a:tabLst>
            </a:pPr>
            <a:r>
              <a:rPr sz="2133" spc="-7" dirty="0">
                <a:latin typeface="Arial MT"/>
                <a:cs typeface="Arial MT"/>
              </a:rPr>
              <a:t>Control can be shared between Developers </a:t>
            </a:r>
            <a:r>
              <a:rPr sz="2133" spc="-573" dirty="0">
                <a:latin typeface="Arial MT"/>
                <a:cs typeface="Arial MT"/>
              </a:rPr>
              <a:t> </a:t>
            </a:r>
            <a:r>
              <a:rPr sz="2133" spc="-7" dirty="0">
                <a:latin typeface="Arial MT"/>
                <a:cs typeface="Arial MT"/>
              </a:rPr>
              <a:t>and traditional</a:t>
            </a:r>
            <a:r>
              <a:rPr sz="2133" dirty="0">
                <a:latin typeface="Arial MT"/>
                <a:cs typeface="Arial MT"/>
              </a:rPr>
              <a:t> </a:t>
            </a:r>
            <a:r>
              <a:rPr sz="2133" spc="-7" dirty="0">
                <a:latin typeface="Arial MT"/>
                <a:cs typeface="Arial MT"/>
              </a:rPr>
              <a:t>operations</a:t>
            </a:r>
            <a:endParaRPr sz="2133">
              <a:latin typeface="Arial MT"/>
              <a:cs typeface="Arial M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3"/>
            <a:ext cx="12188825" cy="6856214"/>
          </a:xfrm>
          <a:prstGeom prst="rect">
            <a:avLst/>
          </a:prstGeom>
        </p:spPr>
      </p:pic>
      <p:sp>
        <p:nvSpPr>
          <p:cNvPr id="3" name="object 3"/>
          <p:cNvSpPr txBox="1">
            <a:spLocks noGrp="1"/>
          </p:cNvSpPr>
          <p:nvPr>
            <p:ph type="title"/>
          </p:nvPr>
        </p:nvSpPr>
        <p:spPr>
          <a:xfrm>
            <a:off x="365664" y="239250"/>
            <a:ext cx="15272598" cy="509537"/>
          </a:xfrm>
          <a:prstGeom prst="rect">
            <a:avLst/>
          </a:prstGeom>
        </p:spPr>
        <p:txBody>
          <a:bodyPr vert="horz" wrap="square" lIns="0" tIns="16929" rIns="0" bIns="0" rtlCol="0" anchor="t">
            <a:spAutoFit/>
          </a:bodyPr>
          <a:lstStyle/>
          <a:p>
            <a:pPr marL="4202649">
              <a:spcBef>
                <a:spcPts val="133"/>
              </a:spcBef>
            </a:pPr>
            <a:r>
              <a:rPr spc="-7" dirty="0"/>
              <a:t>Containers-as-a-Service</a:t>
            </a:r>
          </a:p>
        </p:txBody>
      </p:sp>
      <p:sp>
        <p:nvSpPr>
          <p:cNvPr id="4" name="object 4"/>
          <p:cNvSpPr txBox="1">
            <a:spLocks noGrp="1"/>
          </p:cNvSpPr>
          <p:nvPr>
            <p:ph type="body" idx="1"/>
          </p:nvPr>
        </p:nvSpPr>
        <p:spPr>
          <a:xfrm>
            <a:off x="365664" y="1182083"/>
            <a:ext cx="15272598" cy="2826186"/>
          </a:xfrm>
          <a:prstGeom prst="rect">
            <a:avLst/>
          </a:prstGeom>
        </p:spPr>
        <p:txBody>
          <a:bodyPr vert="horz" wrap="square" lIns="0" tIns="57558" rIns="0" bIns="0" rtlCol="0">
            <a:spAutoFit/>
          </a:bodyPr>
          <a:lstStyle/>
          <a:p>
            <a:pPr marL="5384300" marR="307262" indent="-338582">
              <a:lnSpc>
                <a:spcPts val="2266"/>
              </a:lnSpc>
              <a:spcBef>
                <a:spcPts val="453"/>
              </a:spcBef>
              <a:buChar char="•"/>
              <a:tabLst>
                <a:tab pos="5383454" algn="l"/>
                <a:tab pos="5384300" algn="l"/>
              </a:tabLst>
            </a:pPr>
            <a:r>
              <a:rPr spc="-7" dirty="0"/>
              <a:t>Less</a:t>
            </a:r>
            <a:r>
              <a:rPr dirty="0"/>
              <a:t> </a:t>
            </a:r>
            <a:r>
              <a:rPr spc="-7" dirty="0"/>
              <a:t>control</a:t>
            </a:r>
            <a:r>
              <a:rPr dirty="0"/>
              <a:t> </a:t>
            </a:r>
            <a:r>
              <a:rPr spc="-7" dirty="0"/>
              <a:t>than containers</a:t>
            </a:r>
            <a:r>
              <a:rPr spc="7" dirty="0"/>
              <a:t> </a:t>
            </a:r>
            <a:r>
              <a:rPr spc="-7" dirty="0"/>
              <a:t>with</a:t>
            </a:r>
            <a:r>
              <a:rPr dirty="0"/>
              <a:t> </a:t>
            </a:r>
            <a:r>
              <a:rPr spc="-7" dirty="0"/>
              <a:t>roll-your- </a:t>
            </a:r>
            <a:r>
              <a:rPr spc="-573" dirty="0"/>
              <a:t> </a:t>
            </a:r>
            <a:r>
              <a:rPr spc="-7" dirty="0"/>
              <a:t>own orchestration,</a:t>
            </a:r>
            <a:r>
              <a:rPr spc="7" dirty="0"/>
              <a:t> </a:t>
            </a:r>
            <a:r>
              <a:rPr spc="-7" dirty="0"/>
              <a:t>but</a:t>
            </a:r>
            <a:r>
              <a:rPr spc="13" dirty="0"/>
              <a:t> </a:t>
            </a:r>
            <a:r>
              <a:rPr spc="-7" dirty="0"/>
              <a:t>simpler</a:t>
            </a:r>
            <a:r>
              <a:rPr spc="7" dirty="0"/>
              <a:t> </a:t>
            </a:r>
            <a:r>
              <a:rPr dirty="0"/>
              <a:t>to</a:t>
            </a:r>
            <a:r>
              <a:rPr spc="-7" dirty="0"/>
              <a:t> operate</a:t>
            </a:r>
          </a:p>
          <a:p>
            <a:pPr marL="5384300" indent="-338582">
              <a:spcBef>
                <a:spcPts val="1926"/>
              </a:spcBef>
              <a:buChar char="•"/>
              <a:tabLst>
                <a:tab pos="5383454" algn="l"/>
                <a:tab pos="5384300" algn="l"/>
              </a:tabLst>
            </a:pPr>
            <a:r>
              <a:rPr spc="-7" dirty="0"/>
              <a:t>More platform</a:t>
            </a:r>
            <a:r>
              <a:rPr spc="7" dirty="0"/>
              <a:t> </a:t>
            </a:r>
            <a:r>
              <a:rPr spc="-7" dirty="0"/>
              <a:t>lock-in</a:t>
            </a:r>
            <a:r>
              <a:rPr dirty="0"/>
              <a:t> vs.</a:t>
            </a:r>
            <a:r>
              <a:rPr spc="7" dirty="0"/>
              <a:t> </a:t>
            </a:r>
            <a:r>
              <a:rPr spc="-7" dirty="0"/>
              <a:t>containers</a:t>
            </a:r>
            <a:r>
              <a:rPr spc="7" dirty="0"/>
              <a:t> </a:t>
            </a:r>
            <a:r>
              <a:rPr spc="-7" dirty="0"/>
              <a:t>or</a:t>
            </a:r>
            <a:r>
              <a:rPr spc="7" dirty="0"/>
              <a:t> </a:t>
            </a:r>
            <a:r>
              <a:rPr spc="-7" dirty="0"/>
              <a:t>VMs</a:t>
            </a:r>
          </a:p>
          <a:p>
            <a:pPr marL="5028789">
              <a:spcBef>
                <a:spcPts val="40"/>
              </a:spcBef>
              <a:buFont typeface="Arial MT"/>
              <a:buChar char="•"/>
            </a:pPr>
            <a:endParaRPr sz="2000"/>
          </a:p>
          <a:p>
            <a:pPr marL="5384300" marR="6772" indent="-338582">
              <a:lnSpc>
                <a:spcPct val="91200"/>
              </a:lnSpc>
              <a:buChar char="•"/>
              <a:tabLst>
                <a:tab pos="5383454" algn="l"/>
                <a:tab pos="5384300" algn="l"/>
              </a:tabLst>
            </a:pPr>
            <a:r>
              <a:rPr spc="-7" dirty="0"/>
              <a:t>CaaS</a:t>
            </a:r>
            <a:r>
              <a:rPr spc="-13" dirty="0"/>
              <a:t> </a:t>
            </a:r>
            <a:r>
              <a:rPr spc="-7" dirty="0"/>
              <a:t>bundles</a:t>
            </a:r>
            <a:r>
              <a:rPr dirty="0"/>
              <a:t> </a:t>
            </a:r>
            <a:r>
              <a:rPr spc="-7" dirty="0"/>
              <a:t>runtime,</a:t>
            </a:r>
            <a:r>
              <a:rPr spc="7" dirty="0"/>
              <a:t> </a:t>
            </a:r>
            <a:r>
              <a:rPr spc="-7" dirty="0"/>
              <a:t>management</a:t>
            </a:r>
            <a:r>
              <a:rPr spc="7" dirty="0"/>
              <a:t> </a:t>
            </a:r>
            <a:r>
              <a:rPr spc="-7" dirty="0"/>
              <a:t>and </a:t>
            </a:r>
            <a:r>
              <a:rPr dirty="0"/>
              <a:t> </a:t>
            </a:r>
            <a:r>
              <a:rPr spc="-7" dirty="0"/>
              <a:t>orchestration </a:t>
            </a:r>
            <a:r>
              <a:rPr dirty="0"/>
              <a:t>-</a:t>
            </a:r>
            <a:r>
              <a:rPr spc="7" dirty="0"/>
              <a:t> </a:t>
            </a:r>
            <a:r>
              <a:rPr spc="-7" dirty="0"/>
              <a:t>along with small levels</a:t>
            </a:r>
            <a:r>
              <a:rPr spc="7" dirty="0"/>
              <a:t> </a:t>
            </a:r>
            <a:r>
              <a:rPr spc="-7" dirty="0"/>
              <a:t>of</a:t>
            </a:r>
            <a:r>
              <a:rPr spc="7" dirty="0"/>
              <a:t> </a:t>
            </a:r>
            <a:r>
              <a:rPr spc="-7" dirty="0"/>
              <a:t>host </a:t>
            </a:r>
            <a:r>
              <a:rPr spc="-573" dirty="0"/>
              <a:t> </a:t>
            </a:r>
            <a:r>
              <a:rPr spc="-7" dirty="0"/>
              <a:t>control</a:t>
            </a:r>
          </a:p>
          <a:p>
            <a:pPr marL="5435088" indent="-389369">
              <a:spcBef>
                <a:spcPts val="1986"/>
              </a:spcBef>
              <a:buChar char="•"/>
              <a:tabLst>
                <a:tab pos="5434241" algn="l"/>
                <a:tab pos="5435088" algn="l"/>
              </a:tabLst>
            </a:pPr>
            <a:r>
              <a:rPr spc="-7" dirty="0"/>
              <a:t>Developer led</a:t>
            </a:r>
            <a:r>
              <a:rPr spc="-20" dirty="0"/>
              <a:t> </a:t>
            </a:r>
            <a:r>
              <a:rPr spc="-7" dirty="0"/>
              <a:t>infrastructure</a:t>
            </a:r>
          </a:p>
        </p:txBody>
      </p:sp>
      <p:pic>
        <p:nvPicPr>
          <p:cNvPr id="5" name="object 5"/>
          <p:cNvPicPr/>
          <p:nvPr/>
        </p:nvPicPr>
        <p:blipFill>
          <a:blip r:embed="rId3" cstate="print"/>
          <a:stretch>
            <a:fillRect/>
          </a:stretch>
        </p:blipFill>
        <p:spPr>
          <a:xfrm>
            <a:off x="922286" y="1947041"/>
            <a:ext cx="3871983" cy="31244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 y="893"/>
            <a:ext cx="12188825" cy="6856214"/>
            <a:chOff x="0" y="0"/>
            <a:chExt cx="9144000" cy="5143500"/>
          </a:xfrm>
        </p:grpSpPr>
        <p:pic>
          <p:nvPicPr>
            <p:cNvPr id="3" name="object 3"/>
            <p:cNvPicPr/>
            <p:nvPr/>
          </p:nvPicPr>
          <p:blipFill>
            <a:blip r:embed="rId2" cstate="print"/>
            <a:stretch>
              <a:fillRect/>
            </a:stretch>
          </p:blipFill>
          <p:spPr>
            <a:xfrm>
              <a:off x="0" y="0"/>
              <a:ext cx="9144000" cy="5143500"/>
            </a:xfrm>
            <a:prstGeom prst="rect">
              <a:avLst/>
            </a:prstGeom>
          </p:spPr>
        </p:pic>
        <p:pic>
          <p:nvPicPr>
            <p:cNvPr id="4" name="object 4"/>
            <p:cNvPicPr/>
            <p:nvPr/>
          </p:nvPicPr>
          <p:blipFill>
            <a:blip r:embed="rId3" cstate="print"/>
            <a:stretch>
              <a:fillRect/>
            </a:stretch>
          </p:blipFill>
          <p:spPr>
            <a:xfrm>
              <a:off x="5419344" y="1142999"/>
              <a:ext cx="3093720" cy="3224783"/>
            </a:xfrm>
            <a:prstGeom prst="rect">
              <a:avLst/>
            </a:prstGeom>
          </p:spPr>
        </p:pic>
      </p:grpSp>
      <p:sp>
        <p:nvSpPr>
          <p:cNvPr id="5" name="object 5"/>
          <p:cNvSpPr txBox="1">
            <a:spLocks noGrp="1"/>
          </p:cNvSpPr>
          <p:nvPr>
            <p:ph type="title"/>
          </p:nvPr>
        </p:nvSpPr>
        <p:spPr>
          <a:xfrm>
            <a:off x="885799" y="536524"/>
            <a:ext cx="2093261" cy="509537"/>
          </a:xfrm>
          <a:prstGeom prst="rect">
            <a:avLst/>
          </a:prstGeom>
        </p:spPr>
        <p:txBody>
          <a:bodyPr vert="horz" wrap="square" lIns="0" tIns="16929" rIns="0" bIns="0" rtlCol="0" anchor="t">
            <a:spAutoFit/>
          </a:bodyPr>
          <a:lstStyle/>
          <a:p>
            <a:pPr marL="16929">
              <a:spcBef>
                <a:spcPts val="133"/>
              </a:spcBef>
            </a:pPr>
            <a:r>
              <a:rPr spc="-7" dirty="0"/>
              <a:t>Serverless</a:t>
            </a:r>
          </a:p>
        </p:txBody>
      </p:sp>
      <p:sp>
        <p:nvSpPr>
          <p:cNvPr id="6" name="object 6"/>
          <p:cNvSpPr txBox="1"/>
          <p:nvPr/>
        </p:nvSpPr>
        <p:spPr>
          <a:xfrm>
            <a:off x="819555" y="1785200"/>
            <a:ext cx="5506979" cy="3279451"/>
          </a:xfrm>
          <a:prstGeom prst="rect">
            <a:avLst/>
          </a:prstGeom>
        </p:spPr>
        <p:txBody>
          <a:bodyPr vert="horz" wrap="square" lIns="0" tIns="57558" rIns="0" bIns="0" rtlCol="0">
            <a:spAutoFit/>
          </a:bodyPr>
          <a:lstStyle/>
          <a:p>
            <a:pPr marL="354665" marR="6772" indent="-338582">
              <a:lnSpc>
                <a:spcPts val="2266"/>
              </a:lnSpc>
              <a:spcBef>
                <a:spcPts val="453"/>
              </a:spcBef>
              <a:buChar char="•"/>
              <a:tabLst>
                <a:tab pos="354665" algn="l"/>
                <a:tab pos="355511" algn="l"/>
              </a:tabLst>
            </a:pPr>
            <a:r>
              <a:rPr sz="2133" spc="-7" dirty="0">
                <a:latin typeface="Arial MT"/>
                <a:cs typeface="Arial MT"/>
              </a:rPr>
              <a:t>The simplest,</a:t>
            </a:r>
            <a:r>
              <a:rPr sz="2133" spc="7" dirty="0">
                <a:latin typeface="Arial MT"/>
                <a:cs typeface="Arial MT"/>
              </a:rPr>
              <a:t> </a:t>
            </a:r>
            <a:r>
              <a:rPr sz="2133" spc="-7" dirty="0">
                <a:latin typeface="Arial MT"/>
                <a:cs typeface="Arial MT"/>
              </a:rPr>
              <a:t>most</a:t>
            </a:r>
            <a:r>
              <a:rPr sz="2133" spc="13" dirty="0">
                <a:latin typeface="Arial MT"/>
                <a:cs typeface="Arial MT"/>
              </a:rPr>
              <a:t> </a:t>
            </a:r>
            <a:r>
              <a:rPr sz="2133" spc="-13" dirty="0">
                <a:latin typeface="Arial MT"/>
                <a:cs typeface="Arial MT"/>
              </a:rPr>
              <a:t>agile</a:t>
            </a:r>
            <a:r>
              <a:rPr sz="2133" spc="-7" dirty="0">
                <a:latin typeface="Arial MT"/>
                <a:cs typeface="Arial MT"/>
              </a:rPr>
              <a:t> technology</a:t>
            </a:r>
            <a:r>
              <a:rPr sz="2133" dirty="0">
                <a:latin typeface="Arial MT"/>
                <a:cs typeface="Arial MT"/>
              </a:rPr>
              <a:t> </a:t>
            </a:r>
            <a:r>
              <a:rPr sz="2133" spc="-7" dirty="0">
                <a:latin typeface="Arial MT"/>
                <a:cs typeface="Arial MT"/>
              </a:rPr>
              <a:t>on</a:t>
            </a:r>
            <a:r>
              <a:rPr sz="2133" dirty="0">
                <a:latin typeface="Arial MT"/>
                <a:cs typeface="Arial MT"/>
              </a:rPr>
              <a:t> the </a:t>
            </a:r>
            <a:r>
              <a:rPr sz="2133" spc="-573" dirty="0">
                <a:latin typeface="Arial MT"/>
                <a:cs typeface="Arial MT"/>
              </a:rPr>
              <a:t> </a:t>
            </a:r>
            <a:r>
              <a:rPr sz="2133" spc="-7" dirty="0">
                <a:latin typeface="Arial MT"/>
                <a:cs typeface="Arial MT"/>
              </a:rPr>
              <a:t>continuum</a:t>
            </a:r>
            <a:endParaRPr sz="2133">
              <a:latin typeface="Arial MT"/>
              <a:cs typeface="Arial MT"/>
            </a:endParaRPr>
          </a:p>
          <a:p>
            <a:pPr marL="354665" marR="757577" indent="-338582">
              <a:lnSpc>
                <a:spcPts val="2399"/>
              </a:lnSpc>
              <a:spcBef>
                <a:spcPts val="2139"/>
              </a:spcBef>
              <a:buChar char="•"/>
              <a:tabLst>
                <a:tab pos="354665" algn="l"/>
                <a:tab pos="355511" algn="l"/>
              </a:tabLst>
            </a:pPr>
            <a:r>
              <a:rPr sz="2133" spc="-7" dirty="0">
                <a:latin typeface="Arial MT"/>
                <a:cs typeface="Arial MT"/>
              </a:rPr>
              <a:t>No control (or </a:t>
            </a:r>
            <a:r>
              <a:rPr sz="2133" dirty="0">
                <a:latin typeface="Arial MT"/>
                <a:cs typeface="Arial MT"/>
              </a:rPr>
              <a:t>often </a:t>
            </a:r>
            <a:r>
              <a:rPr sz="2133" spc="-7" dirty="0">
                <a:latin typeface="Arial MT"/>
                <a:cs typeface="Arial MT"/>
              </a:rPr>
              <a:t>visibility) into </a:t>
            </a:r>
            <a:r>
              <a:rPr sz="2133" dirty="0">
                <a:latin typeface="Arial MT"/>
                <a:cs typeface="Arial MT"/>
              </a:rPr>
              <a:t>the </a:t>
            </a:r>
            <a:r>
              <a:rPr sz="2133" spc="-573" dirty="0">
                <a:latin typeface="Arial MT"/>
                <a:cs typeface="Arial MT"/>
              </a:rPr>
              <a:t> </a:t>
            </a:r>
            <a:r>
              <a:rPr sz="2133" spc="-7" dirty="0">
                <a:latin typeface="Arial MT"/>
                <a:cs typeface="Arial MT"/>
              </a:rPr>
              <a:t>underlying host</a:t>
            </a:r>
            <a:r>
              <a:rPr sz="2133" spc="7" dirty="0">
                <a:latin typeface="Arial MT"/>
                <a:cs typeface="Arial MT"/>
              </a:rPr>
              <a:t> </a:t>
            </a:r>
            <a:r>
              <a:rPr sz="2133" spc="-7" dirty="0">
                <a:latin typeface="Arial MT"/>
                <a:cs typeface="Arial MT"/>
              </a:rPr>
              <a:t>environment</a:t>
            </a:r>
            <a:endParaRPr sz="2133">
              <a:latin typeface="Arial MT"/>
              <a:cs typeface="Arial MT"/>
            </a:endParaRPr>
          </a:p>
          <a:p>
            <a:pPr marL="354665" marR="637381" indent="-338582">
              <a:lnSpc>
                <a:spcPts val="2399"/>
              </a:lnSpc>
              <a:spcBef>
                <a:spcPts val="2146"/>
              </a:spcBef>
              <a:buChar char="•"/>
              <a:tabLst>
                <a:tab pos="354665" algn="l"/>
                <a:tab pos="355511" algn="l"/>
              </a:tabLst>
            </a:pPr>
            <a:r>
              <a:rPr sz="2133" spc="-7" dirty="0">
                <a:latin typeface="Arial MT"/>
                <a:cs typeface="Arial MT"/>
              </a:rPr>
              <a:t>Devs</a:t>
            </a:r>
            <a:r>
              <a:rPr sz="2133" dirty="0">
                <a:latin typeface="Arial MT"/>
                <a:cs typeface="Arial MT"/>
              </a:rPr>
              <a:t> </a:t>
            </a:r>
            <a:r>
              <a:rPr sz="2133" spc="-7" dirty="0">
                <a:latin typeface="Arial MT"/>
                <a:cs typeface="Arial MT"/>
              </a:rPr>
              <a:t>just</a:t>
            </a:r>
            <a:r>
              <a:rPr sz="2133" spc="7" dirty="0">
                <a:latin typeface="Arial MT"/>
                <a:cs typeface="Arial MT"/>
              </a:rPr>
              <a:t> </a:t>
            </a:r>
            <a:r>
              <a:rPr sz="2133" spc="-13" dirty="0">
                <a:latin typeface="Arial MT"/>
                <a:cs typeface="Arial MT"/>
              </a:rPr>
              <a:t>build</a:t>
            </a:r>
            <a:r>
              <a:rPr sz="2133" spc="-7" dirty="0">
                <a:latin typeface="Arial MT"/>
                <a:cs typeface="Arial MT"/>
              </a:rPr>
              <a:t> </a:t>
            </a:r>
            <a:r>
              <a:rPr sz="2133" dirty="0">
                <a:latin typeface="Arial MT"/>
                <a:cs typeface="Arial MT"/>
              </a:rPr>
              <a:t>-</a:t>
            </a:r>
            <a:r>
              <a:rPr sz="2133" spc="7" dirty="0">
                <a:latin typeface="Arial MT"/>
                <a:cs typeface="Arial MT"/>
              </a:rPr>
              <a:t> </a:t>
            </a:r>
            <a:r>
              <a:rPr sz="2133" spc="-7" dirty="0">
                <a:latin typeface="Arial MT"/>
                <a:cs typeface="Arial MT"/>
              </a:rPr>
              <a:t>push functions</a:t>
            </a:r>
            <a:r>
              <a:rPr sz="2133" dirty="0">
                <a:latin typeface="Arial MT"/>
                <a:cs typeface="Arial MT"/>
              </a:rPr>
              <a:t> to the </a:t>
            </a:r>
            <a:r>
              <a:rPr sz="2133" spc="-573" dirty="0">
                <a:latin typeface="Arial MT"/>
                <a:cs typeface="Arial MT"/>
              </a:rPr>
              <a:t> </a:t>
            </a:r>
            <a:r>
              <a:rPr sz="2133" spc="-7" dirty="0">
                <a:latin typeface="Arial MT"/>
                <a:cs typeface="Arial MT"/>
              </a:rPr>
              <a:t>platform</a:t>
            </a:r>
            <a:endParaRPr sz="2133">
              <a:latin typeface="Arial MT"/>
              <a:cs typeface="Arial MT"/>
            </a:endParaRPr>
          </a:p>
          <a:p>
            <a:pPr>
              <a:spcBef>
                <a:spcPts val="47"/>
              </a:spcBef>
              <a:buFont typeface="Arial MT"/>
              <a:buChar char="•"/>
            </a:pPr>
            <a:endParaRPr sz="1933">
              <a:latin typeface="Arial MT"/>
              <a:cs typeface="Arial MT"/>
            </a:endParaRPr>
          </a:p>
          <a:p>
            <a:pPr marL="354665" marR="159134" indent="-338582">
              <a:lnSpc>
                <a:spcPts val="2239"/>
              </a:lnSpc>
              <a:buChar char="•"/>
              <a:tabLst>
                <a:tab pos="354665" algn="l"/>
                <a:tab pos="355511" algn="l"/>
              </a:tabLst>
            </a:pPr>
            <a:r>
              <a:rPr sz="2133" spc="-7" dirty="0">
                <a:latin typeface="Arial MT"/>
                <a:cs typeface="Arial MT"/>
              </a:rPr>
              <a:t>Optimized</a:t>
            </a:r>
            <a:r>
              <a:rPr sz="2133" spc="-13" dirty="0">
                <a:latin typeface="Arial MT"/>
                <a:cs typeface="Arial MT"/>
              </a:rPr>
              <a:t> </a:t>
            </a:r>
            <a:r>
              <a:rPr sz="2133" dirty="0">
                <a:latin typeface="Arial MT"/>
                <a:cs typeface="Arial MT"/>
              </a:rPr>
              <a:t>for</a:t>
            </a:r>
            <a:r>
              <a:rPr sz="2133" spc="7" dirty="0">
                <a:latin typeface="Arial MT"/>
                <a:cs typeface="Arial MT"/>
              </a:rPr>
              <a:t> </a:t>
            </a:r>
            <a:r>
              <a:rPr sz="2133" spc="-7" dirty="0">
                <a:latin typeface="Arial MT"/>
                <a:cs typeface="Arial MT"/>
              </a:rPr>
              <a:t>on-demand,</a:t>
            </a:r>
            <a:r>
              <a:rPr sz="2133" dirty="0">
                <a:latin typeface="Arial MT"/>
                <a:cs typeface="Arial MT"/>
              </a:rPr>
              <a:t> </a:t>
            </a:r>
            <a:r>
              <a:rPr sz="2133" spc="-13" dirty="0">
                <a:latin typeface="Arial MT"/>
                <a:cs typeface="Arial MT"/>
              </a:rPr>
              <a:t>highly</a:t>
            </a:r>
            <a:r>
              <a:rPr sz="2133" dirty="0">
                <a:latin typeface="Arial MT"/>
                <a:cs typeface="Arial MT"/>
              </a:rPr>
              <a:t> </a:t>
            </a:r>
            <a:r>
              <a:rPr sz="2133" spc="-7" dirty="0">
                <a:latin typeface="Arial MT"/>
                <a:cs typeface="Arial MT"/>
              </a:rPr>
              <a:t>scalable </a:t>
            </a:r>
            <a:r>
              <a:rPr sz="2133" spc="-573" dirty="0">
                <a:latin typeface="Arial MT"/>
                <a:cs typeface="Arial MT"/>
              </a:rPr>
              <a:t> </a:t>
            </a:r>
            <a:r>
              <a:rPr sz="2133" dirty="0">
                <a:latin typeface="Arial MT"/>
                <a:cs typeface="Arial MT"/>
              </a:rPr>
              <a:t>tasks</a:t>
            </a:r>
            <a:endParaRPr sz="2133">
              <a:latin typeface="Arial MT"/>
              <a:cs typeface="Arial M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a:t>
            </a:fld>
            <a:endParaRPr lang="en-US"/>
          </a:p>
        </p:txBody>
      </p:sp>
      <p:pic>
        <p:nvPicPr>
          <p:cNvPr id="1026" name="Picture 2" descr="VPC Endpoints - Gateway vs Interface, VPC Peering and VPC Flow Logs - AWS  Certification Cheat Sheet – in28minutes Cloud">
            <a:extLst>
              <a:ext uri="{FF2B5EF4-FFF2-40B4-BE49-F238E27FC236}">
                <a16:creationId xmlns:a16="http://schemas.microsoft.com/office/drawing/2014/main" id="{2A52EB4F-D265-45A5-8D2F-5C4FB3DA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9" y="1316110"/>
            <a:ext cx="19335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 your Elastigroup-based web applications with Route53 - News &amp;amp; Product  Updates from Spot by NetApp">
            <a:extLst>
              <a:ext uri="{FF2B5EF4-FFF2-40B4-BE49-F238E27FC236}">
                <a16:creationId xmlns:a16="http://schemas.microsoft.com/office/drawing/2014/main" id="{944A16FD-27DA-44B2-8779-4183DF10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993" y="1372243"/>
            <a:ext cx="1714500" cy="1186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8B10FF-784B-463C-913E-541BFEE7096F}"/>
              </a:ext>
            </a:extLst>
          </p:cNvPr>
          <p:cNvSpPr txBox="1"/>
          <p:nvPr/>
        </p:nvSpPr>
        <p:spPr>
          <a:xfrm>
            <a:off x="4785033" y="2756528"/>
            <a:ext cx="1933575" cy="369332"/>
          </a:xfrm>
          <a:prstGeom prst="rect">
            <a:avLst/>
          </a:prstGeom>
          <a:noFill/>
        </p:spPr>
        <p:txBody>
          <a:bodyPr wrap="square" rtlCol="0">
            <a:spAutoFit/>
          </a:bodyPr>
          <a:lstStyle/>
          <a:p>
            <a:r>
              <a:rPr lang="en-US" dirty="0">
                <a:solidFill>
                  <a:schemeClr val="tx2"/>
                </a:solidFill>
              </a:rPr>
              <a:t>AWS DNS logs </a:t>
            </a:r>
          </a:p>
        </p:txBody>
      </p:sp>
      <p:pic>
        <p:nvPicPr>
          <p:cNvPr id="1032" name="Picture 8" descr="Securing AWS S3 uploads using presigned URLs | by Aidan Hallett | Medium">
            <a:extLst>
              <a:ext uri="{FF2B5EF4-FFF2-40B4-BE49-F238E27FC236}">
                <a16:creationId xmlns:a16="http://schemas.microsoft.com/office/drawing/2014/main" id="{7711E7FE-F9BE-4CBF-B3AB-7073DE74F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885" y="890647"/>
            <a:ext cx="931177" cy="698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IAM Exploitation - Security Risk Advisors">
            <a:extLst>
              <a:ext uri="{FF2B5EF4-FFF2-40B4-BE49-F238E27FC236}">
                <a16:creationId xmlns:a16="http://schemas.microsoft.com/office/drawing/2014/main" id="{6A5C83B4-0892-48BA-AB3D-C740417B4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233" y="872385"/>
            <a:ext cx="1714501" cy="964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AWS) EC2 Instance: Benefits &amp;amp; How it Works?">
            <a:extLst>
              <a:ext uri="{FF2B5EF4-FFF2-40B4-BE49-F238E27FC236}">
                <a16:creationId xmlns:a16="http://schemas.microsoft.com/office/drawing/2014/main" id="{998E77BE-3EC1-4B40-9129-3084421EC8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935" y="287610"/>
            <a:ext cx="1609826" cy="102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loudTrail - Coralogix">
            <a:extLst>
              <a:ext uri="{FF2B5EF4-FFF2-40B4-BE49-F238E27FC236}">
                <a16:creationId xmlns:a16="http://schemas.microsoft.com/office/drawing/2014/main" id="{A3352166-82B7-46D7-AEC6-759DB8097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3348" y="1212527"/>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A3D1A4-0972-4082-A5C9-63BD8D27D87A}"/>
              </a:ext>
            </a:extLst>
          </p:cNvPr>
          <p:cNvSpPr/>
          <p:nvPr/>
        </p:nvSpPr>
        <p:spPr>
          <a:xfrm>
            <a:off x="101528" y="5616283"/>
            <a:ext cx="8544348" cy="307777"/>
          </a:xfrm>
          <a:prstGeom prst="rect">
            <a:avLst/>
          </a:prstGeom>
        </p:spPr>
        <p:txBody>
          <a:bodyPr wrap="square">
            <a:spAutoFit/>
          </a:bodyPr>
          <a:lstStyle/>
          <a:p>
            <a:r>
              <a:rPr lang="en-US" sz="1400" dirty="0"/>
              <a:t>https://docs.aws.amazon.com/guardduty/latest/ug/guardduty_data-sources.html</a:t>
            </a:r>
          </a:p>
        </p:txBody>
      </p:sp>
    </p:spTree>
    <p:extLst>
      <p:ext uri="{BB962C8B-B14F-4D97-AF65-F5344CB8AC3E}">
        <p14:creationId xmlns:p14="http://schemas.microsoft.com/office/powerpoint/2010/main" val="7349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4"/>
            <a:ext cx="12188825" cy="6854181"/>
          </a:xfrm>
          <a:prstGeom prst="rect">
            <a:avLst/>
          </a:prstGeom>
        </p:spPr>
      </p:pic>
      <p:sp>
        <p:nvSpPr>
          <p:cNvPr id="3" name="object 3"/>
          <p:cNvSpPr txBox="1">
            <a:spLocks noGrp="1"/>
          </p:cNvSpPr>
          <p:nvPr>
            <p:ph type="title"/>
          </p:nvPr>
        </p:nvSpPr>
        <p:spPr>
          <a:xfrm>
            <a:off x="912460" y="778946"/>
            <a:ext cx="3209724" cy="427335"/>
          </a:xfrm>
          <a:prstGeom prst="rect">
            <a:avLst/>
          </a:prstGeom>
        </p:spPr>
        <p:txBody>
          <a:bodyPr vert="horz" wrap="square" lIns="0" tIns="16929" rIns="0" bIns="0" rtlCol="0" anchor="t">
            <a:spAutoFit/>
          </a:bodyPr>
          <a:lstStyle/>
          <a:p>
            <a:pPr marL="16929">
              <a:spcBef>
                <a:spcPts val="133"/>
              </a:spcBef>
            </a:pPr>
            <a:r>
              <a:rPr sz="2666" dirty="0"/>
              <a:t>New</a:t>
            </a:r>
            <a:r>
              <a:rPr sz="2666" spc="-67" dirty="0"/>
              <a:t> </a:t>
            </a:r>
            <a:r>
              <a:rPr sz="2666" spc="-7" dirty="0"/>
              <a:t>World</a:t>
            </a:r>
            <a:r>
              <a:rPr sz="2666" spc="-60" dirty="0"/>
              <a:t> </a:t>
            </a:r>
            <a:r>
              <a:rPr sz="2666" spc="-7" dirty="0"/>
              <a:t>Security</a:t>
            </a:r>
            <a:endParaRPr sz="2666"/>
          </a:p>
        </p:txBody>
      </p:sp>
      <p:sp>
        <p:nvSpPr>
          <p:cNvPr id="4" name="object 4"/>
          <p:cNvSpPr txBox="1"/>
          <p:nvPr/>
        </p:nvSpPr>
        <p:spPr>
          <a:xfrm>
            <a:off x="912460" y="1825830"/>
            <a:ext cx="5048205" cy="3313381"/>
          </a:xfrm>
          <a:prstGeom prst="rect">
            <a:avLst/>
          </a:prstGeom>
        </p:spPr>
        <p:txBody>
          <a:bodyPr vert="horz" wrap="square" lIns="0" tIns="16929" rIns="0" bIns="0" rtlCol="0">
            <a:spAutoFit/>
          </a:bodyPr>
          <a:lstStyle/>
          <a:p>
            <a:pPr marL="16929" marR="351279">
              <a:lnSpc>
                <a:spcPct val="114999"/>
              </a:lnSpc>
              <a:spcBef>
                <a:spcPts val="133"/>
              </a:spcBef>
            </a:pPr>
            <a:r>
              <a:rPr sz="2133" spc="-7" dirty="0">
                <a:latin typeface="Arial MT"/>
                <a:cs typeface="Arial MT"/>
              </a:rPr>
              <a:t>Shift</a:t>
            </a:r>
            <a:r>
              <a:rPr sz="2133" dirty="0">
                <a:latin typeface="Arial MT"/>
                <a:cs typeface="Arial MT"/>
              </a:rPr>
              <a:t> </a:t>
            </a:r>
            <a:r>
              <a:rPr sz="2133" spc="-7" dirty="0">
                <a:latin typeface="Arial MT"/>
                <a:cs typeface="Arial MT"/>
              </a:rPr>
              <a:t>security left</a:t>
            </a:r>
            <a:r>
              <a:rPr sz="2133" dirty="0">
                <a:latin typeface="Arial MT"/>
                <a:cs typeface="Arial MT"/>
              </a:rPr>
              <a:t> –</a:t>
            </a:r>
            <a:r>
              <a:rPr sz="2133" spc="-13" dirty="0">
                <a:latin typeface="Arial MT"/>
                <a:cs typeface="Arial MT"/>
              </a:rPr>
              <a:t> </a:t>
            </a:r>
            <a:r>
              <a:rPr sz="2133" spc="-7" dirty="0">
                <a:latin typeface="Arial MT"/>
                <a:cs typeface="Arial MT"/>
              </a:rPr>
              <a:t>modeling integrated </a:t>
            </a:r>
            <a:r>
              <a:rPr sz="2133" spc="-573" dirty="0">
                <a:latin typeface="Arial MT"/>
                <a:cs typeface="Arial MT"/>
              </a:rPr>
              <a:t> </a:t>
            </a:r>
            <a:r>
              <a:rPr sz="2133" spc="-7" dirty="0">
                <a:latin typeface="Arial MT"/>
                <a:cs typeface="Arial MT"/>
              </a:rPr>
              <a:t>into CI/CD</a:t>
            </a:r>
            <a:endParaRPr sz="2133">
              <a:latin typeface="Arial MT"/>
              <a:cs typeface="Arial MT"/>
            </a:endParaRPr>
          </a:p>
          <a:p>
            <a:pPr>
              <a:spcBef>
                <a:spcPts val="53"/>
              </a:spcBef>
            </a:pPr>
            <a:endParaRPr sz="3399">
              <a:latin typeface="Arial MT"/>
              <a:cs typeface="Arial MT"/>
            </a:endParaRPr>
          </a:p>
          <a:p>
            <a:pPr marL="16929" marR="1331474">
              <a:lnSpc>
                <a:spcPct val="114999"/>
              </a:lnSpc>
            </a:pPr>
            <a:r>
              <a:rPr sz="2133" spc="-7" dirty="0">
                <a:latin typeface="Arial MT"/>
                <a:cs typeface="Arial MT"/>
              </a:rPr>
              <a:t>Policy custom tailored </a:t>
            </a:r>
            <a:r>
              <a:rPr sz="2133" dirty="0">
                <a:latin typeface="Arial MT"/>
                <a:cs typeface="Arial MT"/>
              </a:rPr>
              <a:t>for </a:t>
            </a:r>
            <a:r>
              <a:rPr sz="2133" spc="-7" dirty="0">
                <a:latin typeface="Arial MT"/>
                <a:cs typeface="Arial MT"/>
              </a:rPr>
              <a:t>each </a:t>
            </a:r>
            <a:r>
              <a:rPr sz="2133" spc="-573" dirty="0">
                <a:latin typeface="Arial MT"/>
                <a:cs typeface="Arial MT"/>
              </a:rPr>
              <a:t> </a:t>
            </a:r>
            <a:r>
              <a:rPr sz="2133" spc="-7" dirty="0">
                <a:latin typeface="Arial MT"/>
                <a:cs typeface="Arial MT"/>
              </a:rPr>
              <a:t>application,</a:t>
            </a:r>
            <a:r>
              <a:rPr sz="2133" spc="7" dirty="0">
                <a:latin typeface="Arial MT"/>
                <a:cs typeface="Arial MT"/>
              </a:rPr>
              <a:t> </a:t>
            </a:r>
            <a:r>
              <a:rPr sz="2133" spc="-7" dirty="0">
                <a:latin typeface="Arial MT"/>
                <a:cs typeface="Arial MT"/>
              </a:rPr>
              <a:t>each </a:t>
            </a:r>
            <a:r>
              <a:rPr sz="2133" spc="-13" dirty="0">
                <a:latin typeface="Arial MT"/>
                <a:cs typeface="Arial MT"/>
              </a:rPr>
              <a:t>build</a:t>
            </a:r>
            <a:endParaRPr sz="2133">
              <a:latin typeface="Arial MT"/>
              <a:cs typeface="Arial MT"/>
            </a:endParaRPr>
          </a:p>
          <a:p>
            <a:pPr>
              <a:spcBef>
                <a:spcPts val="47"/>
              </a:spcBef>
            </a:pPr>
            <a:endParaRPr sz="3466">
              <a:latin typeface="Arial MT"/>
              <a:cs typeface="Arial MT"/>
            </a:endParaRPr>
          </a:p>
          <a:p>
            <a:pPr marL="16929" marR="6772">
              <a:lnSpc>
                <a:spcPct val="113799"/>
              </a:lnSpc>
            </a:pPr>
            <a:r>
              <a:rPr sz="2133" spc="-7" dirty="0">
                <a:latin typeface="Arial MT"/>
                <a:cs typeface="Arial MT"/>
              </a:rPr>
              <a:t>Security that</a:t>
            </a:r>
            <a:r>
              <a:rPr sz="2133" spc="7" dirty="0">
                <a:latin typeface="Arial MT"/>
                <a:cs typeface="Arial MT"/>
              </a:rPr>
              <a:t> </a:t>
            </a:r>
            <a:r>
              <a:rPr sz="2133" spc="-7" dirty="0">
                <a:latin typeface="Arial MT"/>
                <a:cs typeface="Arial MT"/>
              </a:rPr>
              <a:t>automatically</a:t>
            </a:r>
            <a:r>
              <a:rPr sz="2133" dirty="0">
                <a:latin typeface="Arial MT"/>
                <a:cs typeface="Arial MT"/>
              </a:rPr>
              <a:t> </a:t>
            </a:r>
            <a:r>
              <a:rPr sz="2133" spc="-7" dirty="0">
                <a:latin typeface="Arial MT"/>
                <a:cs typeface="Arial MT"/>
              </a:rPr>
              <a:t>scales</a:t>
            </a:r>
            <a:r>
              <a:rPr sz="2133" dirty="0">
                <a:latin typeface="Arial MT"/>
                <a:cs typeface="Arial MT"/>
              </a:rPr>
              <a:t> </a:t>
            </a:r>
            <a:r>
              <a:rPr sz="2133" spc="-7" dirty="0">
                <a:latin typeface="Arial MT"/>
                <a:cs typeface="Arial MT"/>
              </a:rPr>
              <a:t>with </a:t>
            </a:r>
            <a:r>
              <a:rPr sz="2133" dirty="0">
                <a:latin typeface="Arial MT"/>
                <a:cs typeface="Arial MT"/>
              </a:rPr>
              <a:t>the </a:t>
            </a:r>
            <a:r>
              <a:rPr sz="2133" spc="-573" dirty="0">
                <a:latin typeface="Arial MT"/>
                <a:cs typeface="Arial MT"/>
              </a:rPr>
              <a:t> </a:t>
            </a:r>
            <a:r>
              <a:rPr sz="2133" spc="-7" dirty="0">
                <a:latin typeface="Arial MT"/>
                <a:cs typeface="Arial MT"/>
              </a:rPr>
              <a:t>environment</a:t>
            </a:r>
            <a:endParaRPr sz="2133">
              <a:latin typeface="Arial MT"/>
              <a:cs typeface="Arial MT"/>
            </a:endParaRPr>
          </a:p>
        </p:txBody>
      </p:sp>
      <p:pic>
        <p:nvPicPr>
          <p:cNvPr id="5" name="object 5"/>
          <p:cNvPicPr/>
          <p:nvPr/>
        </p:nvPicPr>
        <p:blipFill>
          <a:blip r:embed="rId3" cstate="print"/>
          <a:stretch>
            <a:fillRect/>
          </a:stretch>
        </p:blipFill>
        <p:spPr>
          <a:xfrm>
            <a:off x="8036498" y="1796712"/>
            <a:ext cx="3416934" cy="3416933"/>
          </a:xfrm>
          <a:prstGeom prst="rect">
            <a:avLst/>
          </a:prstGeom>
        </p:spPr>
      </p:pic>
      <p:sp>
        <p:nvSpPr>
          <p:cNvPr id="6" name="object 6"/>
          <p:cNvSpPr txBox="1"/>
          <p:nvPr/>
        </p:nvSpPr>
        <p:spPr>
          <a:xfrm>
            <a:off x="11076164" y="6588667"/>
            <a:ext cx="232773" cy="148694"/>
          </a:xfrm>
          <a:prstGeom prst="rect">
            <a:avLst/>
          </a:prstGeom>
        </p:spPr>
        <p:txBody>
          <a:bodyPr vert="horz" wrap="square" lIns="0" tIns="5079" rIns="0" bIns="0" rtlCol="0">
            <a:spAutoFit/>
          </a:bodyPr>
          <a:lstStyle/>
          <a:p>
            <a:pPr marL="50787">
              <a:spcBef>
                <a:spcPts val="40"/>
              </a:spcBef>
            </a:pPr>
            <a:fld id="{81D60167-4931-47E6-BA6A-407CBD079E47}" type="slidenum">
              <a:rPr sz="933" dirty="0">
                <a:solidFill>
                  <a:srgbClr val="666866"/>
                </a:solidFill>
                <a:latin typeface="Arial MT"/>
                <a:cs typeface="Arial MT"/>
              </a:rPr>
              <a:pPr marL="50787">
                <a:spcBef>
                  <a:spcPts val="40"/>
                </a:spcBef>
              </a:pPr>
              <a:t>20</a:t>
            </a:fld>
            <a:endParaRPr sz="933">
              <a:latin typeface="Arial MT"/>
              <a:cs typeface="Arial M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4"/>
            <a:ext cx="12188825" cy="6854181"/>
          </a:xfrm>
          <a:prstGeom prst="rect">
            <a:avLst/>
          </a:prstGeom>
        </p:spPr>
      </p:pic>
      <p:sp>
        <p:nvSpPr>
          <p:cNvPr id="3" name="object 3"/>
          <p:cNvSpPr txBox="1">
            <a:spLocks noGrp="1"/>
          </p:cNvSpPr>
          <p:nvPr>
            <p:ph type="title"/>
          </p:nvPr>
        </p:nvSpPr>
        <p:spPr>
          <a:xfrm>
            <a:off x="912460" y="778946"/>
            <a:ext cx="3209724" cy="427335"/>
          </a:xfrm>
          <a:prstGeom prst="rect">
            <a:avLst/>
          </a:prstGeom>
        </p:spPr>
        <p:txBody>
          <a:bodyPr vert="horz" wrap="square" lIns="0" tIns="16929" rIns="0" bIns="0" rtlCol="0" anchor="t">
            <a:spAutoFit/>
          </a:bodyPr>
          <a:lstStyle/>
          <a:p>
            <a:pPr marL="16929">
              <a:spcBef>
                <a:spcPts val="133"/>
              </a:spcBef>
            </a:pPr>
            <a:r>
              <a:rPr lang="en-US" sz="2666" dirty="0"/>
              <a:t>Key Capabilities</a:t>
            </a:r>
            <a:endParaRPr sz="2666" dirty="0"/>
          </a:p>
        </p:txBody>
      </p:sp>
      <p:sp>
        <p:nvSpPr>
          <p:cNvPr id="4" name="object 4"/>
          <p:cNvSpPr txBox="1"/>
          <p:nvPr/>
        </p:nvSpPr>
        <p:spPr>
          <a:xfrm>
            <a:off x="912460" y="1825830"/>
            <a:ext cx="5048205" cy="3459255"/>
          </a:xfrm>
          <a:prstGeom prst="rect">
            <a:avLst/>
          </a:prstGeom>
        </p:spPr>
        <p:txBody>
          <a:bodyPr vert="horz" wrap="square" lIns="0" tIns="16929" rIns="0" bIns="0" rtlCol="0">
            <a:spAutoFit/>
          </a:bodyPr>
          <a:lstStyle/>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Cloud Security Posture Management</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Cloud Workload Protection</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Container Security and Kubernetes Security</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Web Application and API Security</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Cloud Network Security</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Scan Infrastructure as Code</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Scan Container Images in CI/CD</a:t>
            </a:r>
            <a:endParaRPr sz="2133" dirty="0">
              <a:latin typeface="Arial MT"/>
              <a:cs typeface="Arial MT"/>
            </a:endParaRPr>
          </a:p>
        </p:txBody>
      </p:sp>
      <p:pic>
        <p:nvPicPr>
          <p:cNvPr id="5" name="object 5"/>
          <p:cNvPicPr/>
          <p:nvPr/>
        </p:nvPicPr>
        <p:blipFill>
          <a:blip r:embed="rId3" cstate="print"/>
          <a:stretch>
            <a:fillRect/>
          </a:stretch>
        </p:blipFill>
        <p:spPr>
          <a:xfrm>
            <a:off x="8036498" y="1796712"/>
            <a:ext cx="3416934" cy="3416933"/>
          </a:xfrm>
          <a:prstGeom prst="rect">
            <a:avLst/>
          </a:prstGeom>
        </p:spPr>
      </p:pic>
      <p:sp>
        <p:nvSpPr>
          <p:cNvPr id="6" name="object 6"/>
          <p:cNvSpPr txBox="1"/>
          <p:nvPr/>
        </p:nvSpPr>
        <p:spPr>
          <a:xfrm>
            <a:off x="11076164" y="6588667"/>
            <a:ext cx="232773" cy="148694"/>
          </a:xfrm>
          <a:prstGeom prst="rect">
            <a:avLst/>
          </a:prstGeom>
        </p:spPr>
        <p:txBody>
          <a:bodyPr vert="horz" wrap="square" lIns="0" tIns="5079" rIns="0" bIns="0" rtlCol="0">
            <a:spAutoFit/>
          </a:bodyPr>
          <a:lstStyle/>
          <a:p>
            <a:pPr marL="50787">
              <a:spcBef>
                <a:spcPts val="40"/>
              </a:spcBef>
            </a:pPr>
            <a:fld id="{81D60167-4931-47E6-BA6A-407CBD079E47}" type="slidenum">
              <a:rPr sz="933" dirty="0">
                <a:solidFill>
                  <a:srgbClr val="666866"/>
                </a:solidFill>
                <a:latin typeface="Arial MT"/>
                <a:cs typeface="Arial MT"/>
              </a:rPr>
              <a:pPr marL="50787">
                <a:spcBef>
                  <a:spcPts val="40"/>
                </a:spcBef>
              </a:pPr>
              <a:t>21</a:t>
            </a:fld>
            <a:endParaRPr sz="933">
              <a:latin typeface="Arial MT"/>
              <a:cs typeface="Arial MT"/>
            </a:endParaRPr>
          </a:p>
        </p:txBody>
      </p:sp>
    </p:spTree>
    <p:extLst>
      <p:ext uri="{BB962C8B-B14F-4D97-AF65-F5344CB8AC3E}">
        <p14:creationId xmlns:p14="http://schemas.microsoft.com/office/powerpoint/2010/main" val="274586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4"/>
            <a:ext cx="12188825" cy="6854181"/>
          </a:xfrm>
          <a:prstGeom prst="rect">
            <a:avLst/>
          </a:prstGeom>
        </p:spPr>
      </p:pic>
      <p:sp>
        <p:nvSpPr>
          <p:cNvPr id="3" name="object 3"/>
          <p:cNvSpPr txBox="1">
            <a:spLocks noGrp="1"/>
          </p:cNvSpPr>
          <p:nvPr>
            <p:ph type="title"/>
          </p:nvPr>
        </p:nvSpPr>
        <p:spPr>
          <a:xfrm>
            <a:off x="912460" y="778946"/>
            <a:ext cx="3209724" cy="427335"/>
          </a:xfrm>
          <a:prstGeom prst="rect">
            <a:avLst/>
          </a:prstGeom>
        </p:spPr>
        <p:txBody>
          <a:bodyPr vert="horz" wrap="square" lIns="0" tIns="16929" rIns="0" bIns="0" rtlCol="0" anchor="t">
            <a:spAutoFit/>
          </a:bodyPr>
          <a:lstStyle/>
          <a:p>
            <a:pPr marL="16929">
              <a:spcBef>
                <a:spcPts val="133"/>
              </a:spcBef>
            </a:pPr>
            <a:r>
              <a:rPr lang="en-US" sz="2666" dirty="0"/>
              <a:t>Key Capabilities</a:t>
            </a:r>
            <a:endParaRPr sz="2666" dirty="0"/>
          </a:p>
        </p:txBody>
      </p:sp>
      <p:sp>
        <p:nvSpPr>
          <p:cNvPr id="4" name="object 4"/>
          <p:cNvSpPr txBox="1"/>
          <p:nvPr/>
        </p:nvSpPr>
        <p:spPr>
          <a:xfrm>
            <a:off x="912460" y="1825830"/>
            <a:ext cx="5048205" cy="1533407"/>
          </a:xfrm>
          <a:prstGeom prst="rect">
            <a:avLst/>
          </a:prstGeom>
        </p:spPr>
        <p:txBody>
          <a:bodyPr vert="horz" wrap="square" lIns="0" tIns="16929" rIns="0" bIns="0" rtlCol="0">
            <a:spAutoFit/>
          </a:bodyPr>
          <a:lstStyle/>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AWS Guard Duty</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AWS Security Hub</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Azure Defender</a:t>
            </a:r>
          </a:p>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Azure Security Center</a:t>
            </a:r>
            <a:endParaRPr sz="2133" dirty="0">
              <a:latin typeface="Arial MT"/>
              <a:cs typeface="Arial MT"/>
            </a:endParaRPr>
          </a:p>
        </p:txBody>
      </p:sp>
      <p:pic>
        <p:nvPicPr>
          <p:cNvPr id="5" name="object 5"/>
          <p:cNvPicPr/>
          <p:nvPr/>
        </p:nvPicPr>
        <p:blipFill>
          <a:blip r:embed="rId3" cstate="print"/>
          <a:stretch>
            <a:fillRect/>
          </a:stretch>
        </p:blipFill>
        <p:spPr>
          <a:xfrm>
            <a:off x="8036498" y="1796712"/>
            <a:ext cx="3416934" cy="3416933"/>
          </a:xfrm>
          <a:prstGeom prst="rect">
            <a:avLst/>
          </a:prstGeom>
        </p:spPr>
      </p:pic>
      <p:sp>
        <p:nvSpPr>
          <p:cNvPr id="6" name="object 6"/>
          <p:cNvSpPr txBox="1"/>
          <p:nvPr/>
        </p:nvSpPr>
        <p:spPr>
          <a:xfrm>
            <a:off x="11076164" y="6588667"/>
            <a:ext cx="232773" cy="148694"/>
          </a:xfrm>
          <a:prstGeom prst="rect">
            <a:avLst/>
          </a:prstGeom>
        </p:spPr>
        <p:txBody>
          <a:bodyPr vert="horz" wrap="square" lIns="0" tIns="5079" rIns="0" bIns="0" rtlCol="0">
            <a:spAutoFit/>
          </a:bodyPr>
          <a:lstStyle/>
          <a:p>
            <a:pPr marL="50787">
              <a:spcBef>
                <a:spcPts val="40"/>
              </a:spcBef>
            </a:pPr>
            <a:fld id="{81D60167-4931-47E6-BA6A-407CBD079E47}" type="slidenum">
              <a:rPr sz="933" dirty="0">
                <a:solidFill>
                  <a:srgbClr val="666866"/>
                </a:solidFill>
                <a:latin typeface="Arial MT"/>
                <a:cs typeface="Arial MT"/>
              </a:rPr>
              <a:pPr marL="50787">
                <a:spcBef>
                  <a:spcPts val="40"/>
                </a:spcBef>
              </a:pPr>
              <a:t>22</a:t>
            </a:fld>
            <a:endParaRPr sz="933">
              <a:latin typeface="Arial MT"/>
              <a:cs typeface="Arial MT"/>
            </a:endParaRPr>
          </a:p>
        </p:txBody>
      </p:sp>
    </p:spTree>
    <p:extLst>
      <p:ext uri="{BB962C8B-B14F-4D97-AF65-F5344CB8AC3E}">
        <p14:creationId xmlns:p14="http://schemas.microsoft.com/office/powerpoint/2010/main" val="167590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894"/>
            <a:ext cx="12188825" cy="6854181"/>
          </a:xfrm>
          <a:prstGeom prst="rect">
            <a:avLst/>
          </a:prstGeom>
        </p:spPr>
      </p:pic>
      <p:sp>
        <p:nvSpPr>
          <p:cNvPr id="3" name="object 3"/>
          <p:cNvSpPr txBox="1">
            <a:spLocks noGrp="1"/>
          </p:cNvSpPr>
          <p:nvPr>
            <p:ph type="title"/>
          </p:nvPr>
        </p:nvSpPr>
        <p:spPr>
          <a:xfrm>
            <a:off x="912460" y="778946"/>
            <a:ext cx="3209724" cy="427335"/>
          </a:xfrm>
          <a:prstGeom prst="rect">
            <a:avLst/>
          </a:prstGeom>
        </p:spPr>
        <p:txBody>
          <a:bodyPr vert="horz" wrap="square" lIns="0" tIns="16929" rIns="0" bIns="0" rtlCol="0" anchor="t">
            <a:spAutoFit/>
          </a:bodyPr>
          <a:lstStyle/>
          <a:p>
            <a:pPr marL="16929">
              <a:spcBef>
                <a:spcPts val="133"/>
              </a:spcBef>
            </a:pPr>
            <a:r>
              <a:rPr lang="en-US" sz="2666" dirty="0"/>
              <a:t>AWS </a:t>
            </a:r>
            <a:r>
              <a:rPr lang="en-US" sz="2666" dirty="0" err="1"/>
              <a:t>GuardDuty</a:t>
            </a:r>
            <a:endParaRPr sz="2666" dirty="0"/>
          </a:p>
        </p:txBody>
      </p:sp>
      <p:sp>
        <p:nvSpPr>
          <p:cNvPr id="4" name="object 4"/>
          <p:cNvSpPr txBox="1"/>
          <p:nvPr/>
        </p:nvSpPr>
        <p:spPr>
          <a:xfrm>
            <a:off x="912460" y="1825830"/>
            <a:ext cx="10396476" cy="5647162"/>
          </a:xfrm>
          <a:prstGeom prst="rect">
            <a:avLst/>
          </a:prstGeom>
        </p:spPr>
        <p:txBody>
          <a:bodyPr vert="horz" wrap="square" lIns="0" tIns="16929" rIns="0" bIns="0" rtlCol="0">
            <a:spAutoFit/>
          </a:bodyPr>
          <a:lstStyle/>
          <a:p>
            <a:pPr marL="397834" marR="351279" indent="-380905">
              <a:lnSpc>
                <a:spcPct val="114999"/>
              </a:lnSpc>
              <a:spcBef>
                <a:spcPts val="133"/>
              </a:spcBef>
              <a:buFont typeface="Wingdings" panose="05000000000000000000" pitchFamily="2" charset="2"/>
              <a:buChar char="ü"/>
            </a:pPr>
            <a:r>
              <a:rPr lang="en-US" sz="2133" spc="-7" dirty="0">
                <a:latin typeface="Arial MT"/>
                <a:cs typeface="Arial MT"/>
              </a:rPr>
              <a:t>Amazon </a:t>
            </a:r>
            <a:r>
              <a:rPr lang="en-US" sz="2133" spc="-7" dirty="0" err="1">
                <a:latin typeface="Arial MT"/>
                <a:cs typeface="Arial MT"/>
              </a:rPr>
              <a:t>GuardDuty</a:t>
            </a:r>
            <a:r>
              <a:rPr lang="en-US" sz="2133" spc="-7" dirty="0">
                <a:latin typeface="Arial MT"/>
                <a:cs typeface="Arial MT"/>
              </a:rPr>
              <a:t> is a threat detection service that continuously monitors for malicious activity and unauthorized behavior to protect your AWS accounts, workloads, and data stored in Amazon S3. With the cloud, the collection and aggregation of account and network activities is simplified, but it can be time consuming for security teams to continuously analyze event log data for potential threats. With </a:t>
            </a:r>
            <a:r>
              <a:rPr lang="en-US" sz="2133" spc="-7" dirty="0" err="1">
                <a:latin typeface="Arial MT"/>
                <a:cs typeface="Arial MT"/>
              </a:rPr>
              <a:t>GuardDuty</a:t>
            </a:r>
            <a:r>
              <a:rPr lang="en-US" sz="2133" spc="-7" dirty="0">
                <a:latin typeface="Arial MT"/>
                <a:cs typeface="Arial MT"/>
              </a:rPr>
              <a:t>, you now have an intelligent and cost-effective option for continuous threat detection in AWS. The service uses machine learning, anomaly detection, and integrated threat intelligence to identify and prioritize potential threats. </a:t>
            </a:r>
            <a:r>
              <a:rPr lang="en-US" sz="2133" spc="-7" dirty="0" err="1">
                <a:latin typeface="Arial MT"/>
                <a:cs typeface="Arial MT"/>
              </a:rPr>
              <a:t>GuardDuty</a:t>
            </a:r>
            <a:r>
              <a:rPr lang="en-US" sz="2133" spc="-7" dirty="0">
                <a:latin typeface="Arial MT"/>
                <a:cs typeface="Arial MT"/>
              </a:rPr>
              <a:t> analyzes tens of billions of events across multiple AWS data sources, such as AWS CloudTrail event logs, Amazon VPC Flow Logs, and DNS logs. With a few clicks in the AWS Management Console, </a:t>
            </a:r>
            <a:r>
              <a:rPr lang="en-US" sz="2133" spc="-7" dirty="0" err="1">
                <a:latin typeface="Arial MT"/>
                <a:cs typeface="Arial MT"/>
              </a:rPr>
              <a:t>GuardDuty</a:t>
            </a:r>
            <a:r>
              <a:rPr lang="en-US" sz="2133" spc="-7" dirty="0">
                <a:latin typeface="Arial MT"/>
                <a:cs typeface="Arial MT"/>
              </a:rPr>
              <a:t> can be enabled with no software or hardware to deploy or maintain. By integrating with Amazon CloudWatch Events, </a:t>
            </a:r>
            <a:r>
              <a:rPr lang="en-US" sz="2133" spc="-7" dirty="0" err="1">
                <a:latin typeface="Arial MT"/>
                <a:cs typeface="Arial MT"/>
              </a:rPr>
              <a:t>GuardDuty</a:t>
            </a:r>
            <a:r>
              <a:rPr lang="en-US" sz="2133" spc="-7" dirty="0">
                <a:latin typeface="Arial MT"/>
                <a:cs typeface="Arial MT"/>
              </a:rPr>
              <a:t> alerts are actionable, easy to aggregate across multiple accounts, and straightforward to push into existing event management and workflow systems.</a:t>
            </a:r>
            <a:endParaRPr sz="2133" dirty="0">
              <a:latin typeface="Arial MT"/>
              <a:cs typeface="Arial MT"/>
            </a:endParaRPr>
          </a:p>
        </p:txBody>
      </p:sp>
      <p:pic>
        <p:nvPicPr>
          <p:cNvPr id="5" name="object 5"/>
          <p:cNvPicPr/>
          <p:nvPr/>
        </p:nvPicPr>
        <p:blipFill>
          <a:blip r:embed="rId3" cstate="print"/>
          <a:stretch>
            <a:fillRect/>
          </a:stretch>
        </p:blipFill>
        <p:spPr>
          <a:xfrm>
            <a:off x="8036498" y="1796712"/>
            <a:ext cx="3416934" cy="3416933"/>
          </a:xfrm>
          <a:prstGeom prst="rect">
            <a:avLst/>
          </a:prstGeom>
        </p:spPr>
      </p:pic>
      <p:sp>
        <p:nvSpPr>
          <p:cNvPr id="6" name="object 6"/>
          <p:cNvSpPr txBox="1"/>
          <p:nvPr/>
        </p:nvSpPr>
        <p:spPr>
          <a:xfrm>
            <a:off x="11076164" y="6588667"/>
            <a:ext cx="232773" cy="148694"/>
          </a:xfrm>
          <a:prstGeom prst="rect">
            <a:avLst/>
          </a:prstGeom>
        </p:spPr>
        <p:txBody>
          <a:bodyPr vert="horz" wrap="square" lIns="0" tIns="5079" rIns="0" bIns="0" rtlCol="0">
            <a:spAutoFit/>
          </a:bodyPr>
          <a:lstStyle/>
          <a:p>
            <a:pPr marL="50787">
              <a:spcBef>
                <a:spcPts val="40"/>
              </a:spcBef>
            </a:pPr>
            <a:fld id="{81D60167-4931-47E6-BA6A-407CBD079E47}" type="slidenum">
              <a:rPr sz="933" dirty="0">
                <a:solidFill>
                  <a:srgbClr val="666866"/>
                </a:solidFill>
                <a:latin typeface="Arial MT"/>
                <a:cs typeface="Arial MT"/>
              </a:rPr>
              <a:pPr marL="50787">
                <a:spcBef>
                  <a:spcPts val="40"/>
                </a:spcBef>
              </a:pPr>
              <a:t>23</a:t>
            </a:fld>
            <a:endParaRPr sz="933">
              <a:latin typeface="Arial MT"/>
              <a:cs typeface="Arial MT"/>
            </a:endParaRPr>
          </a:p>
        </p:txBody>
      </p:sp>
    </p:spTree>
    <p:extLst>
      <p:ext uri="{BB962C8B-B14F-4D97-AF65-F5344CB8AC3E}">
        <p14:creationId xmlns:p14="http://schemas.microsoft.com/office/powerpoint/2010/main" val="67504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24</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439024" y="1193145"/>
            <a:ext cx="8453306" cy="369332"/>
          </a:xfrm>
          <a:prstGeom prst="rect">
            <a:avLst/>
          </a:prstGeom>
        </p:spPr>
        <p:txBody>
          <a:bodyPr wrap="square">
            <a:spAutoFit/>
          </a:bodyPr>
          <a:lstStyle/>
          <a:p>
            <a:r>
              <a:rPr lang="en-US" dirty="0"/>
              <a:t>https://query.prod.cms.rt.microsoft.com/cms/api/am/binary/RE4s2L2</a:t>
            </a:r>
          </a:p>
        </p:txBody>
      </p:sp>
    </p:spTree>
    <p:extLst>
      <p:ext uri="{BB962C8B-B14F-4D97-AF65-F5344CB8AC3E}">
        <p14:creationId xmlns:p14="http://schemas.microsoft.com/office/powerpoint/2010/main" val="356782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a:t>
            </a:fld>
            <a:endParaRPr lang="en-US"/>
          </a:p>
        </p:txBody>
      </p:sp>
      <p:pic>
        <p:nvPicPr>
          <p:cNvPr id="2" name="Picture 1">
            <a:extLst>
              <a:ext uri="{FF2B5EF4-FFF2-40B4-BE49-F238E27FC236}">
                <a16:creationId xmlns:a16="http://schemas.microsoft.com/office/drawing/2014/main" id="{C2132AC3-BB53-47BC-84F7-572D04C4EB17}"/>
              </a:ext>
            </a:extLst>
          </p:cNvPr>
          <p:cNvPicPr>
            <a:picLocks noChangeAspect="1"/>
          </p:cNvPicPr>
          <p:nvPr/>
        </p:nvPicPr>
        <p:blipFill>
          <a:blip r:embed="rId3"/>
          <a:stretch>
            <a:fillRect/>
          </a:stretch>
        </p:blipFill>
        <p:spPr>
          <a:xfrm>
            <a:off x="781986" y="1236388"/>
            <a:ext cx="10155067" cy="4867954"/>
          </a:xfrm>
          <a:prstGeom prst="rect">
            <a:avLst/>
          </a:prstGeom>
        </p:spPr>
      </p:pic>
    </p:spTree>
    <p:extLst>
      <p:ext uri="{BB962C8B-B14F-4D97-AF65-F5344CB8AC3E}">
        <p14:creationId xmlns:p14="http://schemas.microsoft.com/office/powerpoint/2010/main" val="20731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br>
              <a:rPr lang="en-US" dirty="0"/>
            </a:br>
            <a:r>
              <a:rPr lang="en-US"/>
              <a:t>AWS Security Hub</a:t>
            </a:r>
            <a:br>
              <a:rPr lang="en-US" dirty="0"/>
            </a:br>
            <a:r>
              <a:rPr lang="en-US" dirty="0"/>
              <a:t>Azure Defender</a:t>
            </a:r>
            <a:br>
              <a:rPr lang="en-US" dirty="0"/>
            </a:br>
            <a:r>
              <a:rPr lang="en-US"/>
              <a:t>Azure Security Center</a:t>
            </a:r>
            <a:br>
              <a:rPr lang="en-US" b="0"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15393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 y="691828"/>
            <a:ext cx="12188825" cy="2737406"/>
          </a:xfrm>
          <a:custGeom>
            <a:avLst/>
            <a:gdLst/>
            <a:ahLst/>
            <a:cxnLst/>
            <a:rect l="l" t="t" r="r" b="b"/>
            <a:pathLst>
              <a:path w="9144000" h="2053589">
                <a:moveTo>
                  <a:pt x="9144000" y="0"/>
                </a:moveTo>
                <a:lnTo>
                  <a:pt x="0" y="0"/>
                </a:lnTo>
                <a:lnTo>
                  <a:pt x="0" y="2053413"/>
                </a:lnTo>
                <a:lnTo>
                  <a:pt x="9144000" y="2053413"/>
                </a:lnTo>
                <a:lnTo>
                  <a:pt x="9144000" y="0"/>
                </a:lnTo>
                <a:close/>
              </a:path>
            </a:pathLst>
          </a:custGeom>
          <a:solidFill>
            <a:srgbClr val="F2F2F2"/>
          </a:solidFill>
        </p:spPr>
        <p:txBody>
          <a:bodyPr wrap="square" lIns="0" tIns="0" rIns="0" bIns="0" rtlCol="0"/>
          <a:lstStyle/>
          <a:p>
            <a:endParaRPr sz="2399"/>
          </a:p>
        </p:txBody>
      </p:sp>
      <p:sp>
        <p:nvSpPr>
          <p:cNvPr id="6" name="object 6"/>
          <p:cNvSpPr txBox="1"/>
          <p:nvPr/>
        </p:nvSpPr>
        <p:spPr>
          <a:xfrm>
            <a:off x="934278" y="994282"/>
            <a:ext cx="9970290" cy="1959787"/>
          </a:xfrm>
          <a:prstGeom prst="rect">
            <a:avLst/>
          </a:prstGeom>
        </p:spPr>
        <p:txBody>
          <a:bodyPr vert="horz" wrap="square" lIns="0" tIns="5925" rIns="0" bIns="0" rtlCol="0">
            <a:spAutoFit/>
          </a:bodyPr>
          <a:lstStyle/>
          <a:p>
            <a:pPr marL="16929" marR="6772" algn="just">
              <a:lnSpc>
                <a:spcPct val="101600"/>
              </a:lnSpc>
              <a:spcBef>
                <a:spcPts val="47"/>
              </a:spcBef>
            </a:pPr>
            <a:r>
              <a:rPr sz="4266" b="1" spc="-113" dirty="0">
                <a:solidFill>
                  <a:srgbClr val="1395BA"/>
                </a:solidFill>
                <a:latin typeface="Trebuchet MS"/>
                <a:cs typeface="Trebuchet MS"/>
              </a:rPr>
              <a:t>C</a:t>
            </a:r>
            <a:r>
              <a:rPr sz="4266" b="1" spc="-67" dirty="0">
                <a:solidFill>
                  <a:srgbClr val="1395BA"/>
                </a:solidFill>
                <a:latin typeface="Trebuchet MS"/>
                <a:cs typeface="Trebuchet MS"/>
              </a:rPr>
              <a:t>l</a:t>
            </a:r>
            <a:r>
              <a:rPr sz="4266" b="1" spc="-53" dirty="0">
                <a:solidFill>
                  <a:srgbClr val="1395BA"/>
                </a:solidFill>
                <a:latin typeface="Trebuchet MS"/>
                <a:cs typeface="Trebuchet MS"/>
              </a:rPr>
              <a:t>o</a:t>
            </a:r>
            <a:r>
              <a:rPr sz="4266" b="1" spc="-113" dirty="0">
                <a:solidFill>
                  <a:srgbClr val="1395BA"/>
                </a:solidFill>
                <a:latin typeface="Trebuchet MS"/>
                <a:cs typeface="Trebuchet MS"/>
              </a:rPr>
              <a:t>u</a:t>
            </a:r>
            <a:r>
              <a:rPr sz="4266" b="1" spc="-33" dirty="0">
                <a:solidFill>
                  <a:srgbClr val="1395BA"/>
                </a:solidFill>
                <a:latin typeface="Trebuchet MS"/>
                <a:cs typeface="Trebuchet MS"/>
              </a:rPr>
              <a:t>d</a:t>
            </a:r>
            <a:r>
              <a:rPr sz="4266" b="1" spc="-152" dirty="0">
                <a:solidFill>
                  <a:srgbClr val="1395BA"/>
                </a:solidFill>
                <a:latin typeface="Trebuchet MS"/>
                <a:cs typeface="Trebuchet MS"/>
              </a:rPr>
              <a:t>-</a:t>
            </a:r>
            <a:r>
              <a:rPr sz="4266" b="1" spc="-53" dirty="0">
                <a:solidFill>
                  <a:srgbClr val="1395BA"/>
                </a:solidFill>
                <a:latin typeface="Trebuchet MS"/>
                <a:cs typeface="Trebuchet MS"/>
              </a:rPr>
              <a:t>n</a:t>
            </a:r>
            <a:r>
              <a:rPr sz="4266" b="1" spc="-40" dirty="0">
                <a:solidFill>
                  <a:srgbClr val="1395BA"/>
                </a:solidFill>
                <a:latin typeface="Trebuchet MS"/>
                <a:cs typeface="Trebuchet MS"/>
              </a:rPr>
              <a:t>a</a:t>
            </a:r>
            <a:r>
              <a:rPr sz="4266" b="1" spc="-60" dirty="0">
                <a:solidFill>
                  <a:srgbClr val="1395BA"/>
                </a:solidFill>
                <a:latin typeface="Trebuchet MS"/>
                <a:cs typeface="Trebuchet MS"/>
              </a:rPr>
              <a:t>t</a:t>
            </a:r>
            <a:r>
              <a:rPr sz="4266" b="1" spc="-100" dirty="0">
                <a:solidFill>
                  <a:srgbClr val="1395BA"/>
                </a:solidFill>
                <a:latin typeface="Trebuchet MS"/>
                <a:cs typeface="Trebuchet MS"/>
              </a:rPr>
              <a:t>i</a:t>
            </a:r>
            <a:r>
              <a:rPr sz="4266" b="1" spc="-20" dirty="0">
                <a:solidFill>
                  <a:srgbClr val="1395BA"/>
                </a:solidFill>
                <a:latin typeface="Trebuchet MS"/>
                <a:cs typeface="Trebuchet MS"/>
              </a:rPr>
              <a:t>v</a:t>
            </a:r>
            <a:r>
              <a:rPr sz="4266" b="1" spc="-247" dirty="0">
                <a:solidFill>
                  <a:srgbClr val="1395BA"/>
                </a:solidFill>
                <a:latin typeface="Trebuchet MS"/>
                <a:cs typeface="Trebuchet MS"/>
              </a:rPr>
              <a:t>e</a:t>
            </a:r>
            <a:r>
              <a:rPr sz="4266" b="1" spc="-433" dirty="0">
                <a:solidFill>
                  <a:srgbClr val="1395BA"/>
                </a:solidFill>
                <a:latin typeface="Trebuchet MS"/>
                <a:cs typeface="Trebuchet MS"/>
              </a:rPr>
              <a:t> </a:t>
            </a:r>
            <a:r>
              <a:rPr sz="4266" spc="-267" dirty="0">
                <a:solidFill>
                  <a:srgbClr val="404040"/>
                </a:solidFill>
                <a:latin typeface="Tahoma"/>
                <a:cs typeface="Tahoma"/>
              </a:rPr>
              <a:t>(</a:t>
            </a:r>
            <a:r>
              <a:rPr sz="4266" spc="-339" dirty="0">
                <a:solidFill>
                  <a:srgbClr val="404040"/>
                </a:solidFill>
                <a:latin typeface="Tahoma"/>
                <a:cs typeface="Tahoma"/>
              </a:rPr>
              <a:t>a</a:t>
            </a:r>
            <a:r>
              <a:rPr sz="4266" spc="-47" dirty="0">
                <a:solidFill>
                  <a:srgbClr val="404040"/>
                </a:solidFill>
                <a:latin typeface="Tahoma"/>
                <a:cs typeface="Tahoma"/>
              </a:rPr>
              <a:t>d</a:t>
            </a:r>
            <a:r>
              <a:rPr sz="4266" spc="-227" dirty="0">
                <a:solidFill>
                  <a:srgbClr val="404040"/>
                </a:solidFill>
                <a:latin typeface="Tahoma"/>
                <a:cs typeface="Tahoma"/>
              </a:rPr>
              <a:t>j</a:t>
            </a:r>
            <a:r>
              <a:rPr sz="4266" spc="-360" dirty="0">
                <a:solidFill>
                  <a:srgbClr val="404040"/>
                </a:solidFill>
                <a:latin typeface="Tahoma"/>
                <a:cs typeface="Tahoma"/>
              </a:rPr>
              <a:t>.</a:t>
            </a:r>
            <a:r>
              <a:rPr sz="4266" spc="-447" dirty="0">
                <a:solidFill>
                  <a:srgbClr val="404040"/>
                </a:solidFill>
                <a:latin typeface="Tahoma"/>
                <a:cs typeface="Tahoma"/>
              </a:rPr>
              <a:t>)</a:t>
            </a:r>
            <a:r>
              <a:rPr sz="4266" spc="-500" dirty="0">
                <a:solidFill>
                  <a:srgbClr val="404040"/>
                </a:solidFill>
                <a:latin typeface="Tahoma"/>
                <a:cs typeface="Tahoma"/>
              </a:rPr>
              <a:t> </a:t>
            </a:r>
            <a:r>
              <a:rPr sz="4266" spc="-280" dirty="0">
                <a:solidFill>
                  <a:srgbClr val="404040"/>
                </a:solidFill>
                <a:latin typeface="Tahoma"/>
                <a:cs typeface="Tahoma"/>
              </a:rPr>
              <a:t>-</a:t>
            </a:r>
            <a:r>
              <a:rPr sz="4266" spc="-460" dirty="0">
                <a:solidFill>
                  <a:srgbClr val="404040"/>
                </a:solidFill>
                <a:latin typeface="Tahoma"/>
                <a:cs typeface="Tahoma"/>
              </a:rPr>
              <a:t> </a:t>
            </a:r>
            <a:r>
              <a:rPr sz="4266" spc="-73" dirty="0">
                <a:solidFill>
                  <a:srgbClr val="404040"/>
                </a:solidFill>
                <a:latin typeface="Tahoma"/>
                <a:cs typeface="Tahoma"/>
              </a:rPr>
              <a:t>a</a:t>
            </a:r>
            <a:r>
              <a:rPr sz="4266" spc="-87" dirty="0">
                <a:solidFill>
                  <a:srgbClr val="404040"/>
                </a:solidFill>
                <a:latin typeface="Tahoma"/>
                <a:cs typeface="Tahoma"/>
              </a:rPr>
              <a:t>p</a:t>
            </a:r>
            <a:r>
              <a:rPr sz="4266" spc="-33" dirty="0">
                <a:solidFill>
                  <a:srgbClr val="404040"/>
                </a:solidFill>
                <a:latin typeface="Tahoma"/>
                <a:cs typeface="Tahoma"/>
              </a:rPr>
              <a:t>p</a:t>
            </a:r>
            <a:r>
              <a:rPr sz="4266" spc="33" dirty="0">
                <a:solidFill>
                  <a:srgbClr val="404040"/>
                </a:solidFill>
                <a:latin typeface="Tahoma"/>
                <a:cs typeface="Tahoma"/>
              </a:rPr>
              <a:t>l</a:t>
            </a:r>
            <a:r>
              <a:rPr sz="4266" dirty="0">
                <a:solidFill>
                  <a:srgbClr val="404040"/>
                </a:solidFill>
                <a:latin typeface="Tahoma"/>
                <a:cs typeface="Tahoma"/>
              </a:rPr>
              <a:t>i</a:t>
            </a:r>
            <a:r>
              <a:rPr sz="4266" spc="-40" dirty="0">
                <a:solidFill>
                  <a:srgbClr val="404040"/>
                </a:solidFill>
                <a:latin typeface="Tahoma"/>
                <a:cs typeface="Tahoma"/>
              </a:rPr>
              <a:t>c</a:t>
            </a:r>
            <a:r>
              <a:rPr sz="4266" spc="-133" dirty="0">
                <a:solidFill>
                  <a:srgbClr val="404040"/>
                </a:solidFill>
                <a:latin typeface="Tahoma"/>
                <a:cs typeface="Tahoma"/>
              </a:rPr>
              <a:t>a</a:t>
            </a:r>
            <a:r>
              <a:rPr sz="4266" spc="-100" dirty="0">
                <a:solidFill>
                  <a:srgbClr val="404040"/>
                </a:solidFill>
                <a:latin typeface="Tahoma"/>
                <a:cs typeface="Tahoma"/>
              </a:rPr>
              <a:t>t</a:t>
            </a:r>
            <a:r>
              <a:rPr sz="4266" dirty="0">
                <a:solidFill>
                  <a:srgbClr val="404040"/>
                </a:solidFill>
                <a:latin typeface="Tahoma"/>
                <a:cs typeface="Tahoma"/>
              </a:rPr>
              <a:t>i</a:t>
            </a:r>
            <a:r>
              <a:rPr sz="4266" spc="-27" dirty="0">
                <a:solidFill>
                  <a:srgbClr val="404040"/>
                </a:solidFill>
                <a:latin typeface="Tahoma"/>
                <a:cs typeface="Tahoma"/>
              </a:rPr>
              <a:t>o</a:t>
            </a:r>
            <a:r>
              <a:rPr sz="4266" spc="-107" dirty="0">
                <a:solidFill>
                  <a:srgbClr val="404040"/>
                </a:solidFill>
                <a:latin typeface="Tahoma"/>
                <a:cs typeface="Tahoma"/>
              </a:rPr>
              <a:t>n</a:t>
            </a:r>
            <a:r>
              <a:rPr sz="4266" spc="-180" dirty="0">
                <a:solidFill>
                  <a:srgbClr val="404040"/>
                </a:solidFill>
                <a:latin typeface="Tahoma"/>
                <a:cs typeface="Tahoma"/>
              </a:rPr>
              <a:t>s</a:t>
            </a:r>
            <a:r>
              <a:rPr sz="4266" spc="-467" dirty="0">
                <a:solidFill>
                  <a:srgbClr val="404040"/>
                </a:solidFill>
                <a:latin typeface="Tahoma"/>
                <a:cs typeface="Tahoma"/>
              </a:rPr>
              <a:t> </a:t>
            </a:r>
            <a:r>
              <a:rPr sz="4266" spc="-67" dirty="0">
                <a:solidFill>
                  <a:srgbClr val="404040"/>
                </a:solidFill>
                <a:latin typeface="Tahoma"/>
                <a:cs typeface="Tahoma"/>
              </a:rPr>
              <a:t>b</a:t>
            </a:r>
            <a:r>
              <a:rPr sz="4266" spc="-80" dirty="0">
                <a:solidFill>
                  <a:srgbClr val="404040"/>
                </a:solidFill>
                <a:latin typeface="Tahoma"/>
                <a:cs typeface="Tahoma"/>
              </a:rPr>
              <a:t>u</a:t>
            </a:r>
            <a:r>
              <a:rPr sz="4266" dirty="0">
                <a:solidFill>
                  <a:srgbClr val="404040"/>
                </a:solidFill>
                <a:latin typeface="Tahoma"/>
                <a:cs typeface="Tahoma"/>
              </a:rPr>
              <a:t>i</a:t>
            </a:r>
            <a:r>
              <a:rPr sz="4266" spc="33" dirty="0">
                <a:solidFill>
                  <a:srgbClr val="404040"/>
                </a:solidFill>
                <a:latin typeface="Tahoma"/>
                <a:cs typeface="Tahoma"/>
              </a:rPr>
              <a:t>l</a:t>
            </a:r>
            <a:r>
              <a:rPr sz="4266" spc="-100" dirty="0">
                <a:solidFill>
                  <a:srgbClr val="404040"/>
                </a:solidFill>
                <a:latin typeface="Tahoma"/>
                <a:cs typeface="Tahoma"/>
              </a:rPr>
              <a:t>t</a:t>
            </a:r>
            <a:r>
              <a:rPr sz="4266" spc="-467" dirty="0">
                <a:solidFill>
                  <a:srgbClr val="404040"/>
                </a:solidFill>
                <a:latin typeface="Tahoma"/>
                <a:cs typeface="Tahoma"/>
              </a:rPr>
              <a:t> </a:t>
            </a:r>
            <a:r>
              <a:rPr sz="4266" spc="-27" dirty="0">
                <a:solidFill>
                  <a:srgbClr val="404040"/>
                </a:solidFill>
                <a:latin typeface="Tahoma"/>
                <a:cs typeface="Tahoma"/>
              </a:rPr>
              <a:t>o</a:t>
            </a:r>
            <a:r>
              <a:rPr sz="4266" spc="-113" dirty="0">
                <a:solidFill>
                  <a:srgbClr val="404040"/>
                </a:solidFill>
                <a:latin typeface="Tahoma"/>
                <a:cs typeface="Tahoma"/>
              </a:rPr>
              <a:t>n</a:t>
            </a:r>
            <a:r>
              <a:rPr sz="4266" spc="-460" dirty="0">
                <a:solidFill>
                  <a:srgbClr val="404040"/>
                </a:solidFill>
                <a:latin typeface="Tahoma"/>
                <a:cs typeface="Tahoma"/>
              </a:rPr>
              <a:t> </a:t>
            </a:r>
            <a:r>
              <a:rPr sz="4266" spc="-87" dirty="0">
                <a:solidFill>
                  <a:srgbClr val="404040"/>
                </a:solidFill>
                <a:latin typeface="Tahoma"/>
                <a:cs typeface="Tahoma"/>
              </a:rPr>
              <a:t>an  </a:t>
            </a:r>
            <a:r>
              <a:rPr sz="4266" spc="-120" dirty="0">
                <a:solidFill>
                  <a:srgbClr val="404040"/>
                </a:solidFill>
                <a:latin typeface="Tahoma"/>
                <a:cs typeface="Tahoma"/>
              </a:rPr>
              <a:t>elastic,</a:t>
            </a:r>
            <a:r>
              <a:rPr sz="4266" spc="-433" dirty="0">
                <a:solidFill>
                  <a:srgbClr val="404040"/>
                </a:solidFill>
                <a:latin typeface="Tahoma"/>
                <a:cs typeface="Tahoma"/>
              </a:rPr>
              <a:t> </a:t>
            </a:r>
            <a:r>
              <a:rPr sz="4266" spc="-127" dirty="0">
                <a:solidFill>
                  <a:srgbClr val="404040"/>
                </a:solidFill>
                <a:latin typeface="Tahoma"/>
                <a:cs typeface="Tahoma"/>
              </a:rPr>
              <a:t>microservices-based</a:t>
            </a:r>
            <a:r>
              <a:rPr sz="4266" spc="-433" dirty="0">
                <a:solidFill>
                  <a:srgbClr val="404040"/>
                </a:solidFill>
                <a:latin typeface="Tahoma"/>
                <a:cs typeface="Tahoma"/>
              </a:rPr>
              <a:t> </a:t>
            </a:r>
            <a:r>
              <a:rPr sz="4266" spc="-113" dirty="0">
                <a:solidFill>
                  <a:srgbClr val="404040"/>
                </a:solidFill>
                <a:latin typeface="Tahoma"/>
                <a:cs typeface="Tahoma"/>
              </a:rPr>
              <a:t>architecture</a:t>
            </a:r>
            <a:r>
              <a:rPr sz="4266" spc="-427" dirty="0">
                <a:solidFill>
                  <a:srgbClr val="404040"/>
                </a:solidFill>
                <a:latin typeface="Tahoma"/>
                <a:cs typeface="Tahoma"/>
              </a:rPr>
              <a:t> </a:t>
            </a:r>
            <a:r>
              <a:rPr sz="4266" spc="-93" dirty="0">
                <a:solidFill>
                  <a:srgbClr val="404040"/>
                </a:solidFill>
                <a:latin typeface="Tahoma"/>
                <a:cs typeface="Tahoma"/>
              </a:rPr>
              <a:t>and </a:t>
            </a:r>
            <a:r>
              <a:rPr sz="4266" spc="-1313" dirty="0">
                <a:solidFill>
                  <a:srgbClr val="404040"/>
                </a:solidFill>
                <a:latin typeface="Tahoma"/>
                <a:cs typeface="Tahoma"/>
              </a:rPr>
              <a:t> </a:t>
            </a:r>
            <a:r>
              <a:rPr sz="4266" spc="-152" dirty="0">
                <a:solidFill>
                  <a:srgbClr val="404040"/>
                </a:solidFill>
                <a:latin typeface="Tahoma"/>
                <a:cs typeface="Tahoma"/>
              </a:rPr>
              <a:t>m</a:t>
            </a:r>
            <a:r>
              <a:rPr sz="4266" spc="-87" dirty="0">
                <a:solidFill>
                  <a:srgbClr val="404040"/>
                </a:solidFill>
                <a:latin typeface="Tahoma"/>
                <a:cs typeface="Tahoma"/>
              </a:rPr>
              <a:t>a</a:t>
            </a:r>
            <a:r>
              <a:rPr sz="4266" spc="-100" dirty="0">
                <a:solidFill>
                  <a:srgbClr val="404040"/>
                </a:solidFill>
                <a:latin typeface="Tahoma"/>
                <a:cs typeface="Tahoma"/>
              </a:rPr>
              <a:t>n</a:t>
            </a:r>
            <a:r>
              <a:rPr sz="4266" spc="-127" dirty="0">
                <a:solidFill>
                  <a:srgbClr val="404040"/>
                </a:solidFill>
                <a:latin typeface="Tahoma"/>
                <a:cs typeface="Tahoma"/>
              </a:rPr>
              <a:t>a</a:t>
            </a:r>
            <a:r>
              <a:rPr sz="4266" spc="-267" dirty="0">
                <a:solidFill>
                  <a:srgbClr val="404040"/>
                </a:solidFill>
                <a:latin typeface="Tahoma"/>
                <a:cs typeface="Tahoma"/>
              </a:rPr>
              <a:t>g</a:t>
            </a:r>
            <a:r>
              <a:rPr sz="4266" spc="-167" dirty="0">
                <a:solidFill>
                  <a:srgbClr val="404040"/>
                </a:solidFill>
                <a:latin typeface="Tahoma"/>
                <a:cs typeface="Tahoma"/>
              </a:rPr>
              <a:t>e</a:t>
            </a:r>
            <a:r>
              <a:rPr sz="4266" spc="-40" dirty="0">
                <a:solidFill>
                  <a:srgbClr val="404040"/>
                </a:solidFill>
                <a:latin typeface="Tahoma"/>
                <a:cs typeface="Tahoma"/>
              </a:rPr>
              <a:t>d</a:t>
            </a:r>
            <a:r>
              <a:rPr sz="4266" spc="-460" dirty="0">
                <a:solidFill>
                  <a:srgbClr val="404040"/>
                </a:solidFill>
                <a:latin typeface="Tahoma"/>
                <a:cs typeface="Tahoma"/>
              </a:rPr>
              <a:t> </a:t>
            </a:r>
            <a:r>
              <a:rPr sz="4266" spc="-260" dirty="0">
                <a:solidFill>
                  <a:srgbClr val="404040"/>
                </a:solidFill>
                <a:latin typeface="Tahoma"/>
                <a:cs typeface="Tahoma"/>
              </a:rPr>
              <a:t>v</a:t>
            </a:r>
            <a:r>
              <a:rPr sz="4266" dirty="0">
                <a:solidFill>
                  <a:srgbClr val="404040"/>
                </a:solidFill>
                <a:latin typeface="Tahoma"/>
                <a:cs typeface="Tahoma"/>
              </a:rPr>
              <a:t>i</a:t>
            </a:r>
            <a:r>
              <a:rPr sz="4266" spc="-147" dirty="0">
                <a:solidFill>
                  <a:srgbClr val="404040"/>
                </a:solidFill>
                <a:latin typeface="Tahoma"/>
                <a:cs typeface="Tahoma"/>
              </a:rPr>
              <a:t>a</a:t>
            </a:r>
            <a:r>
              <a:rPr sz="4266" spc="-447" dirty="0">
                <a:solidFill>
                  <a:srgbClr val="404040"/>
                </a:solidFill>
                <a:latin typeface="Tahoma"/>
                <a:cs typeface="Tahoma"/>
              </a:rPr>
              <a:t> </a:t>
            </a:r>
            <a:r>
              <a:rPr sz="4266" spc="-127" dirty="0">
                <a:solidFill>
                  <a:srgbClr val="404040"/>
                </a:solidFill>
                <a:latin typeface="Tahoma"/>
                <a:cs typeface="Tahoma"/>
              </a:rPr>
              <a:t>a</a:t>
            </a:r>
            <a:r>
              <a:rPr sz="4266" spc="-267" dirty="0">
                <a:solidFill>
                  <a:srgbClr val="404040"/>
                </a:solidFill>
                <a:latin typeface="Tahoma"/>
                <a:cs typeface="Tahoma"/>
              </a:rPr>
              <a:t>g</a:t>
            </a:r>
            <a:r>
              <a:rPr sz="4266" dirty="0">
                <a:solidFill>
                  <a:srgbClr val="404040"/>
                </a:solidFill>
                <a:latin typeface="Tahoma"/>
                <a:cs typeface="Tahoma"/>
              </a:rPr>
              <a:t>i</a:t>
            </a:r>
            <a:r>
              <a:rPr sz="4266" spc="33" dirty="0">
                <a:solidFill>
                  <a:srgbClr val="404040"/>
                </a:solidFill>
                <a:latin typeface="Tahoma"/>
                <a:cs typeface="Tahoma"/>
              </a:rPr>
              <a:t>l</a:t>
            </a:r>
            <a:r>
              <a:rPr sz="4266" spc="-187" dirty="0">
                <a:solidFill>
                  <a:srgbClr val="404040"/>
                </a:solidFill>
                <a:latin typeface="Tahoma"/>
                <a:cs typeface="Tahoma"/>
              </a:rPr>
              <a:t>e</a:t>
            </a:r>
            <a:r>
              <a:rPr sz="4266" spc="-447" dirty="0">
                <a:solidFill>
                  <a:srgbClr val="404040"/>
                </a:solidFill>
                <a:latin typeface="Tahoma"/>
                <a:cs typeface="Tahoma"/>
              </a:rPr>
              <a:t> </a:t>
            </a:r>
            <a:r>
              <a:rPr sz="4266" spc="-300" dirty="0">
                <a:solidFill>
                  <a:srgbClr val="404040"/>
                </a:solidFill>
                <a:latin typeface="Tahoma"/>
                <a:cs typeface="Tahoma"/>
              </a:rPr>
              <a:t>D</a:t>
            </a:r>
            <a:r>
              <a:rPr sz="4266" spc="-167" dirty="0">
                <a:solidFill>
                  <a:srgbClr val="404040"/>
                </a:solidFill>
                <a:latin typeface="Tahoma"/>
                <a:cs typeface="Tahoma"/>
              </a:rPr>
              <a:t>e</a:t>
            </a:r>
            <a:r>
              <a:rPr sz="4266" spc="-260" dirty="0">
                <a:solidFill>
                  <a:srgbClr val="404040"/>
                </a:solidFill>
                <a:latin typeface="Tahoma"/>
                <a:cs typeface="Tahoma"/>
              </a:rPr>
              <a:t>v</a:t>
            </a:r>
            <a:r>
              <a:rPr sz="4266" spc="-147" dirty="0">
                <a:solidFill>
                  <a:srgbClr val="404040"/>
                </a:solidFill>
                <a:latin typeface="Tahoma"/>
                <a:cs typeface="Tahoma"/>
              </a:rPr>
              <a:t>O</a:t>
            </a:r>
            <a:r>
              <a:rPr sz="4266" spc="-120" dirty="0">
                <a:solidFill>
                  <a:srgbClr val="404040"/>
                </a:solidFill>
                <a:latin typeface="Tahoma"/>
                <a:cs typeface="Tahoma"/>
              </a:rPr>
              <a:t>p</a:t>
            </a:r>
            <a:r>
              <a:rPr sz="4266" spc="-180" dirty="0">
                <a:solidFill>
                  <a:srgbClr val="404040"/>
                </a:solidFill>
                <a:latin typeface="Tahoma"/>
                <a:cs typeface="Tahoma"/>
              </a:rPr>
              <a:t>s</a:t>
            </a:r>
            <a:r>
              <a:rPr sz="4266" spc="-460" dirty="0">
                <a:solidFill>
                  <a:srgbClr val="404040"/>
                </a:solidFill>
                <a:latin typeface="Tahoma"/>
                <a:cs typeface="Tahoma"/>
              </a:rPr>
              <a:t> </a:t>
            </a:r>
            <a:r>
              <a:rPr sz="4266" spc="-33" dirty="0">
                <a:solidFill>
                  <a:srgbClr val="404040"/>
                </a:solidFill>
                <a:latin typeface="Tahoma"/>
                <a:cs typeface="Tahoma"/>
              </a:rPr>
              <a:t>p</a:t>
            </a:r>
            <a:r>
              <a:rPr sz="4266" spc="-173" dirty="0">
                <a:solidFill>
                  <a:srgbClr val="404040"/>
                </a:solidFill>
                <a:latin typeface="Tahoma"/>
                <a:cs typeface="Tahoma"/>
              </a:rPr>
              <a:t>r</a:t>
            </a:r>
            <a:r>
              <a:rPr sz="4266" spc="-80" dirty="0">
                <a:solidFill>
                  <a:srgbClr val="404040"/>
                </a:solidFill>
                <a:latin typeface="Tahoma"/>
                <a:cs typeface="Tahoma"/>
              </a:rPr>
              <a:t>oce</a:t>
            </a:r>
            <a:r>
              <a:rPr sz="4266" spc="-180" dirty="0">
                <a:solidFill>
                  <a:srgbClr val="404040"/>
                </a:solidFill>
                <a:latin typeface="Tahoma"/>
                <a:cs typeface="Tahoma"/>
              </a:rPr>
              <a:t>ss</a:t>
            </a:r>
            <a:r>
              <a:rPr sz="4266" spc="-167" dirty="0">
                <a:solidFill>
                  <a:srgbClr val="404040"/>
                </a:solidFill>
                <a:latin typeface="Tahoma"/>
                <a:cs typeface="Tahoma"/>
              </a:rPr>
              <a:t>e</a:t>
            </a:r>
            <a:r>
              <a:rPr sz="4266" spc="-180" dirty="0">
                <a:solidFill>
                  <a:srgbClr val="404040"/>
                </a:solidFill>
                <a:latin typeface="Tahoma"/>
                <a:cs typeface="Tahoma"/>
              </a:rPr>
              <a:t>s</a:t>
            </a:r>
            <a:r>
              <a:rPr sz="4266" spc="-360" dirty="0">
                <a:solidFill>
                  <a:srgbClr val="404040"/>
                </a:solidFill>
                <a:latin typeface="Tahoma"/>
                <a:cs typeface="Tahoma"/>
              </a:rPr>
              <a:t>.</a:t>
            </a:r>
            <a:endParaRPr sz="4266">
              <a:latin typeface="Tahoma"/>
              <a:cs typeface="Tahoma"/>
            </a:endParaRPr>
          </a:p>
        </p:txBody>
      </p:sp>
      <p:sp>
        <p:nvSpPr>
          <p:cNvPr id="9" name="object 9"/>
          <p:cNvSpPr txBox="1"/>
          <p:nvPr/>
        </p:nvSpPr>
        <p:spPr>
          <a:xfrm>
            <a:off x="359281" y="6431974"/>
            <a:ext cx="2624830" cy="191370"/>
          </a:xfrm>
          <a:prstGeom prst="rect">
            <a:avLst/>
          </a:prstGeom>
        </p:spPr>
        <p:txBody>
          <a:bodyPr vert="horz" wrap="square" lIns="0" tIns="27086" rIns="0" bIns="0" rtlCol="0">
            <a:spAutoFit/>
          </a:bodyPr>
          <a:lstStyle/>
          <a:p>
            <a:pPr marL="16929">
              <a:spcBef>
                <a:spcPts val="213"/>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7"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6210" y="6448904"/>
            <a:ext cx="2590972" cy="174275"/>
          </a:xfrm>
          <a:prstGeom prst="rect">
            <a:avLst/>
          </a:prstGeom>
        </p:spPr>
        <p:txBody>
          <a:bodyPr vert="horz" wrap="square" lIns="0" tIns="10157" rIns="0" bIns="0" rtlCol="0">
            <a:spAutoFit/>
          </a:bodyPr>
          <a:lstStyle/>
          <a:p>
            <a:pPr>
              <a:spcBef>
                <a:spcPts val="80"/>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20" dirty="0">
                <a:solidFill>
                  <a:srgbClr val="A6A6A6"/>
                </a:solidFill>
                <a:latin typeface="Calibri Light"/>
                <a:cs typeface="Calibri Light"/>
              </a:rPr>
              <a:t> </a:t>
            </a:r>
            <a:r>
              <a:rPr sz="1066" dirty="0">
                <a:solidFill>
                  <a:srgbClr val="A6A6A6"/>
                </a:solidFill>
                <a:latin typeface="Calibri Light"/>
                <a:cs typeface="Calibri Light"/>
              </a:rPr>
              <a:t>by</a:t>
            </a:r>
            <a:r>
              <a:rPr sz="1066" spc="20" dirty="0">
                <a:solidFill>
                  <a:srgbClr val="A6A6A6"/>
                </a:solidFill>
                <a:latin typeface="Calibri Light"/>
                <a:cs typeface="Calibri Light"/>
              </a:rPr>
              <a:t> </a:t>
            </a:r>
            <a:r>
              <a:rPr sz="1066" spc="7" dirty="0">
                <a:solidFill>
                  <a:srgbClr val="A6A6A6"/>
                </a:solidFill>
                <a:latin typeface="Calibri Light"/>
                <a:cs typeface="Calibri Light"/>
              </a:rPr>
              <a:t>The</a:t>
            </a:r>
            <a:r>
              <a:rPr sz="1066" spc="33"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grpSp>
        <p:nvGrpSpPr>
          <p:cNvPr id="3" name="object 3"/>
          <p:cNvGrpSpPr/>
          <p:nvPr/>
        </p:nvGrpSpPr>
        <p:grpSpPr>
          <a:xfrm>
            <a:off x="-1" y="893"/>
            <a:ext cx="12188825" cy="6856214"/>
            <a:chOff x="0" y="0"/>
            <a:chExt cx="9144000" cy="5143500"/>
          </a:xfrm>
        </p:grpSpPr>
        <p:pic>
          <p:nvPicPr>
            <p:cNvPr id="4" name="object 4"/>
            <p:cNvPicPr/>
            <p:nvPr/>
          </p:nvPicPr>
          <p:blipFill>
            <a:blip r:embed="rId2" cstate="print"/>
            <a:stretch>
              <a:fillRect/>
            </a:stretch>
          </p:blipFill>
          <p:spPr>
            <a:xfrm>
              <a:off x="8383992" y="4673531"/>
              <a:ext cx="569216" cy="322327"/>
            </a:xfrm>
            <a:prstGeom prst="rect">
              <a:avLst/>
            </a:prstGeom>
          </p:spPr>
        </p:pic>
        <p:sp>
          <p:nvSpPr>
            <p:cNvPr id="5" name="object 5"/>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pic>
          <p:nvPicPr>
            <p:cNvPr id="6" name="object 6"/>
            <p:cNvPicPr/>
            <p:nvPr/>
          </p:nvPicPr>
          <p:blipFill>
            <a:blip r:embed="rId3" cstate="print"/>
            <a:stretch>
              <a:fillRect/>
            </a:stretch>
          </p:blipFill>
          <p:spPr>
            <a:xfrm>
              <a:off x="0" y="0"/>
              <a:ext cx="9144000" cy="5143499"/>
            </a:xfrm>
            <a:prstGeom prst="rect">
              <a:avLst/>
            </a:prstGeom>
          </p:spPr>
        </p:pic>
        <p:pic>
          <p:nvPicPr>
            <p:cNvPr id="7" name="object 7"/>
            <p:cNvPicPr/>
            <p:nvPr/>
          </p:nvPicPr>
          <p:blipFill>
            <a:blip r:embed="rId4" cstate="print"/>
            <a:stretch>
              <a:fillRect/>
            </a:stretch>
          </p:blipFill>
          <p:spPr>
            <a:xfrm>
              <a:off x="0" y="0"/>
              <a:ext cx="7404211" cy="5143499"/>
            </a:xfrm>
            <a:prstGeom prst="rect">
              <a:avLst/>
            </a:prstGeom>
          </p:spPr>
        </p:pic>
      </p:grpSp>
      <p:sp>
        <p:nvSpPr>
          <p:cNvPr id="8" name="object 8"/>
          <p:cNvSpPr txBox="1">
            <a:spLocks noGrp="1"/>
          </p:cNvSpPr>
          <p:nvPr>
            <p:ph type="title"/>
          </p:nvPr>
        </p:nvSpPr>
        <p:spPr>
          <a:xfrm>
            <a:off x="660560" y="2645190"/>
            <a:ext cx="6604820" cy="1494165"/>
          </a:xfrm>
          <a:prstGeom prst="rect">
            <a:avLst/>
          </a:prstGeom>
        </p:spPr>
        <p:txBody>
          <a:bodyPr vert="horz" wrap="square" lIns="0" tIns="16929" rIns="0" bIns="0" rtlCol="0" anchor="t">
            <a:spAutoFit/>
          </a:bodyPr>
          <a:lstStyle/>
          <a:p>
            <a:pPr marL="16929" marR="6772">
              <a:spcBef>
                <a:spcPts val="133"/>
              </a:spcBef>
            </a:pPr>
            <a:r>
              <a:rPr sz="4799" b="0" spc="-93" dirty="0">
                <a:solidFill>
                  <a:srgbClr val="FFFFFF"/>
                </a:solidFill>
                <a:latin typeface="Trebuchet MS"/>
                <a:cs typeface="Trebuchet MS"/>
              </a:rPr>
              <a:t>C</a:t>
            </a:r>
            <a:r>
              <a:rPr sz="4799" b="0" spc="-67" dirty="0">
                <a:solidFill>
                  <a:srgbClr val="FFFFFF"/>
                </a:solidFill>
                <a:latin typeface="Trebuchet MS"/>
                <a:cs typeface="Trebuchet MS"/>
              </a:rPr>
              <a:t>h</a:t>
            </a:r>
            <a:r>
              <a:rPr sz="4799" b="0" spc="-167" dirty="0">
                <a:solidFill>
                  <a:srgbClr val="FFFFFF"/>
                </a:solidFill>
                <a:latin typeface="Trebuchet MS"/>
                <a:cs typeface="Trebuchet MS"/>
              </a:rPr>
              <a:t>all</a:t>
            </a:r>
            <a:r>
              <a:rPr sz="4799" b="0" spc="-227" dirty="0">
                <a:solidFill>
                  <a:srgbClr val="FFFFFF"/>
                </a:solidFill>
                <a:latin typeface="Trebuchet MS"/>
                <a:cs typeface="Trebuchet MS"/>
              </a:rPr>
              <a:t>e</a:t>
            </a:r>
            <a:r>
              <a:rPr sz="4799" b="0" spc="7" dirty="0">
                <a:solidFill>
                  <a:srgbClr val="FFFFFF"/>
                </a:solidFill>
                <a:latin typeface="Trebuchet MS"/>
                <a:cs typeface="Trebuchet MS"/>
              </a:rPr>
              <a:t>n</a:t>
            </a:r>
            <a:r>
              <a:rPr sz="4799" b="0" dirty="0">
                <a:solidFill>
                  <a:srgbClr val="FFFFFF"/>
                </a:solidFill>
                <a:latin typeface="Trebuchet MS"/>
                <a:cs typeface="Trebuchet MS"/>
              </a:rPr>
              <a:t>g</a:t>
            </a:r>
            <a:r>
              <a:rPr sz="4799" b="0" spc="-240" dirty="0">
                <a:solidFill>
                  <a:srgbClr val="FFFFFF"/>
                </a:solidFill>
                <a:latin typeface="Trebuchet MS"/>
                <a:cs typeface="Trebuchet MS"/>
              </a:rPr>
              <a:t>e</a:t>
            </a:r>
            <a:r>
              <a:rPr sz="4799" b="0" spc="67" dirty="0">
                <a:solidFill>
                  <a:srgbClr val="FFFFFF"/>
                </a:solidFill>
                <a:latin typeface="Trebuchet MS"/>
                <a:cs typeface="Trebuchet MS"/>
              </a:rPr>
              <a:t>s</a:t>
            </a:r>
            <a:r>
              <a:rPr sz="4799" b="0" spc="-473" dirty="0">
                <a:solidFill>
                  <a:srgbClr val="FFFFFF"/>
                </a:solidFill>
                <a:latin typeface="Trebuchet MS"/>
                <a:cs typeface="Trebuchet MS"/>
              </a:rPr>
              <a:t> </a:t>
            </a:r>
            <a:r>
              <a:rPr sz="4799" b="0" spc="253" dirty="0">
                <a:solidFill>
                  <a:srgbClr val="FFFFFF"/>
                </a:solidFill>
                <a:latin typeface="Trebuchet MS"/>
                <a:cs typeface="Trebuchet MS"/>
              </a:rPr>
              <a:t>S</a:t>
            </a:r>
            <a:r>
              <a:rPr sz="4799" b="0" spc="-240" dirty="0">
                <a:solidFill>
                  <a:srgbClr val="FFFFFF"/>
                </a:solidFill>
                <a:latin typeface="Trebuchet MS"/>
                <a:cs typeface="Trebuchet MS"/>
              </a:rPr>
              <a:t>e</a:t>
            </a:r>
            <a:r>
              <a:rPr sz="4799" b="0" spc="-200" dirty="0">
                <a:solidFill>
                  <a:srgbClr val="FFFFFF"/>
                </a:solidFill>
                <a:latin typeface="Trebuchet MS"/>
                <a:cs typeface="Trebuchet MS"/>
              </a:rPr>
              <a:t>c</a:t>
            </a:r>
            <a:r>
              <a:rPr sz="4799" b="0" spc="-7" dirty="0">
                <a:solidFill>
                  <a:srgbClr val="FFFFFF"/>
                </a:solidFill>
                <a:latin typeface="Trebuchet MS"/>
                <a:cs typeface="Trebuchet MS"/>
              </a:rPr>
              <a:t>u</a:t>
            </a:r>
            <a:r>
              <a:rPr sz="4799" b="0" spc="-200" dirty="0">
                <a:solidFill>
                  <a:srgbClr val="FFFFFF"/>
                </a:solidFill>
                <a:latin typeface="Trebuchet MS"/>
                <a:cs typeface="Trebuchet MS"/>
              </a:rPr>
              <a:t>r</a:t>
            </a:r>
            <a:r>
              <a:rPr sz="4799" b="0" spc="-193" dirty="0">
                <a:solidFill>
                  <a:srgbClr val="FFFFFF"/>
                </a:solidFill>
                <a:latin typeface="Trebuchet MS"/>
                <a:cs typeface="Trebuchet MS"/>
              </a:rPr>
              <a:t>i</a:t>
            </a:r>
            <a:r>
              <a:rPr sz="4799" b="0" spc="7" dirty="0">
                <a:solidFill>
                  <a:srgbClr val="FFFFFF"/>
                </a:solidFill>
                <a:latin typeface="Trebuchet MS"/>
                <a:cs typeface="Trebuchet MS"/>
              </a:rPr>
              <a:t>ng  </a:t>
            </a:r>
            <a:r>
              <a:rPr sz="4799" b="0" spc="-107" dirty="0">
                <a:solidFill>
                  <a:srgbClr val="FFFFFF"/>
                </a:solidFill>
                <a:latin typeface="Trebuchet MS"/>
                <a:cs typeface="Trebuchet MS"/>
              </a:rPr>
              <a:t>Cl</a:t>
            </a:r>
            <a:r>
              <a:rPr sz="4799" b="0" spc="-120" dirty="0">
                <a:solidFill>
                  <a:srgbClr val="FFFFFF"/>
                </a:solidFill>
                <a:latin typeface="Trebuchet MS"/>
                <a:cs typeface="Trebuchet MS"/>
              </a:rPr>
              <a:t>o</a:t>
            </a:r>
            <a:r>
              <a:rPr sz="4799" b="0" spc="-7" dirty="0">
                <a:solidFill>
                  <a:srgbClr val="FFFFFF"/>
                </a:solidFill>
                <a:latin typeface="Trebuchet MS"/>
                <a:cs typeface="Trebuchet MS"/>
              </a:rPr>
              <a:t>u</a:t>
            </a:r>
            <a:r>
              <a:rPr sz="4799" b="0" spc="-13" dirty="0">
                <a:solidFill>
                  <a:srgbClr val="FFFFFF"/>
                </a:solidFill>
                <a:latin typeface="Trebuchet MS"/>
                <a:cs typeface="Trebuchet MS"/>
              </a:rPr>
              <a:t>d</a:t>
            </a:r>
            <a:r>
              <a:rPr sz="4799" b="0" spc="-480" dirty="0">
                <a:solidFill>
                  <a:srgbClr val="FFFFFF"/>
                </a:solidFill>
                <a:latin typeface="Trebuchet MS"/>
                <a:cs typeface="Trebuchet MS"/>
              </a:rPr>
              <a:t> </a:t>
            </a:r>
            <a:r>
              <a:rPr sz="4799" b="0" spc="-152" dirty="0">
                <a:solidFill>
                  <a:srgbClr val="FFFFFF"/>
                </a:solidFill>
                <a:latin typeface="Trebuchet MS"/>
                <a:cs typeface="Trebuchet MS"/>
              </a:rPr>
              <a:t>Nat</a:t>
            </a:r>
            <a:r>
              <a:rPr sz="4799" b="0" spc="-80" dirty="0">
                <a:solidFill>
                  <a:srgbClr val="FFFFFF"/>
                </a:solidFill>
                <a:latin typeface="Trebuchet MS"/>
                <a:cs typeface="Trebuchet MS"/>
              </a:rPr>
              <a:t>i</a:t>
            </a:r>
            <a:r>
              <a:rPr sz="4799" b="0" spc="-180" dirty="0">
                <a:solidFill>
                  <a:srgbClr val="FFFFFF"/>
                </a:solidFill>
                <a:latin typeface="Trebuchet MS"/>
                <a:cs typeface="Trebuchet MS"/>
              </a:rPr>
              <a:t>v</a:t>
            </a:r>
            <a:r>
              <a:rPr sz="4799" b="0" spc="-187" dirty="0">
                <a:solidFill>
                  <a:srgbClr val="FFFFFF"/>
                </a:solidFill>
                <a:latin typeface="Trebuchet MS"/>
                <a:cs typeface="Trebuchet MS"/>
              </a:rPr>
              <a:t>e</a:t>
            </a:r>
            <a:r>
              <a:rPr sz="4799" b="0" spc="-480" dirty="0">
                <a:solidFill>
                  <a:srgbClr val="FFFFFF"/>
                </a:solidFill>
                <a:latin typeface="Trebuchet MS"/>
                <a:cs typeface="Trebuchet MS"/>
              </a:rPr>
              <a:t> </a:t>
            </a:r>
            <a:r>
              <a:rPr sz="4799" b="0" spc="-213" dirty="0">
                <a:solidFill>
                  <a:srgbClr val="FFFFFF"/>
                </a:solidFill>
                <a:latin typeface="Trebuchet MS"/>
                <a:cs typeface="Trebuchet MS"/>
              </a:rPr>
              <a:t>A</a:t>
            </a:r>
            <a:r>
              <a:rPr sz="4799" b="0" spc="-13" dirty="0">
                <a:solidFill>
                  <a:srgbClr val="FFFFFF"/>
                </a:solidFill>
                <a:latin typeface="Trebuchet MS"/>
                <a:cs typeface="Trebuchet MS"/>
              </a:rPr>
              <a:t>pp</a:t>
            </a:r>
            <a:r>
              <a:rPr sz="4799" b="0" spc="-207" dirty="0">
                <a:solidFill>
                  <a:srgbClr val="FFFFFF"/>
                </a:solidFill>
                <a:latin typeface="Trebuchet MS"/>
                <a:cs typeface="Trebuchet MS"/>
              </a:rPr>
              <a:t>l</a:t>
            </a:r>
            <a:r>
              <a:rPr sz="4799" b="0" spc="-187" dirty="0">
                <a:solidFill>
                  <a:srgbClr val="FFFFFF"/>
                </a:solidFill>
                <a:latin typeface="Trebuchet MS"/>
                <a:cs typeface="Trebuchet MS"/>
              </a:rPr>
              <a:t>i</a:t>
            </a:r>
            <a:r>
              <a:rPr sz="4799" b="0" spc="-200" dirty="0">
                <a:solidFill>
                  <a:srgbClr val="FFFFFF"/>
                </a:solidFill>
                <a:latin typeface="Trebuchet MS"/>
                <a:cs typeface="Trebuchet MS"/>
              </a:rPr>
              <a:t>c</a:t>
            </a:r>
            <a:r>
              <a:rPr sz="4799" b="0" spc="-220" dirty="0">
                <a:solidFill>
                  <a:srgbClr val="FFFFFF"/>
                </a:solidFill>
                <a:latin typeface="Trebuchet MS"/>
                <a:cs typeface="Trebuchet MS"/>
              </a:rPr>
              <a:t>at</a:t>
            </a:r>
            <a:r>
              <a:rPr sz="4799" b="0" spc="-127" dirty="0">
                <a:solidFill>
                  <a:srgbClr val="FFFFFF"/>
                </a:solidFill>
                <a:latin typeface="Trebuchet MS"/>
                <a:cs typeface="Trebuchet MS"/>
              </a:rPr>
              <a:t>i</a:t>
            </a:r>
            <a:r>
              <a:rPr sz="4799" b="0" spc="13" dirty="0">
                <a:solidFill>
                  <a:srgbClr val="FFFFFF"/>
                </a:solidFill>
                <a:latin typeface="Trebuchet MS"/>
                <a:cs typeface="Trebuchet MS"/>
              </a:rPr>
              <a:t>o</a:t>
            </a:r>
            <a:r>
              <a:rPr sz="4799" b="0" spc="7" dirty="0">
                <a:solidFill>
                  <a:srgbClr val="FFFFFF"/>
                </a:solidFill>
                <a:latin typeface="Trebuchet MS"/>
                <a:cs typeface="Trebuchet MS"/>
              </a:rPr>
              <a:t>n</a:t>
            </a:r>
            <a:r>
              <a:rPr sz="4799" b="0" spc="67" dirty="0">
                <a:solidFill>
                  <a:srgbClr val="FFFFFF"/>
                </a:solidFill>
                <a:latin typeface="Trebuchet MS"/>
                <a:cs typeface="Trebuchet MS"/>
              </a:rPr>
              <a:t>s</a:t>
            </a:r>
            <a:endParaRPr sz="4799">
              <a:latin typeface="Trebuchet MS"/>
              <a:cs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79094" y="6079241"/>
            <a:ext cx="1009810" cy="628910"/>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grpSp>
      <p:sp>
        <p:nvSpPr>
          <p:cNvPr id="5" name="object 5"/>
          <p:cNvSpPr/>
          <p:nvPr/>
        </p:nvSpPr>
        <p:spPr>
          <a:xfrm>
            <a:off x="6477286" y="1547725"/>
            <a:ext cx="0" cy="4789191"/>
          </a:xfrm>
          <a:custGeom>
            <a:avLst/>
            <a:gdLst/>
            <a:ahLst/>
            <a:cxnLst/>
            <a:rect l="l" t="t" r="r" b="b"/>
            <a:pathLst>
              <a:path h="3592829">
                <a:moveTo>
                  <a:pt x="0" y="0"/>
                </a:moveTo>
                <a:lnTo>
                  <a:pt x="0" y="3592328"/>
                </a:lnTo>
              </a:path>
            </a:pathLst>
          </a:custGeom>
          <a:ln w="9525">
            <a:solidFill>
              <a:srgbClr val="D9D9D9"/>
            </a:solidFill>
          </a:ln>
        </p:spPr>
        <p:txBody>
          <a:bodyPr wrap="square" lIns="0" tIns="0" rIns="0" bIns="0" rtlCol="0"/>
          <a:lstStyle/>
          <a:p>
            <a:endParaRPr sz="2399"/>
          </a:p>
        </p:txBody>
      </p:sp>
      <p:sp>
        <p:nvSpPr>
          <p:cNvPr id="6" name="object 6"/>
          <p:cNvSpPr txBox="1"/>
          <p:nvPr/>
        </p:nvSpPr>
        <p:spPr>
          <a:xfrm>
            <a:off x="6483635" y="5824444"/>
            <a:ext cx="2912621" cy="292258"/>
          </a:xfrm>
          <a:prstGeom prst="rect">
            <a:avLst/>
          </a:prstGeom>
          <a:solidFill>
            <a:srgbClr val="1395BA"/>
          </a:solidFill>
        </p:spPr>
        <p:txBody>
          <a:bodyPr vert="horz" wrap="square" lIns="0" tIns="5079" rIns="0" bIns="0" rtlCol="0">
            <a:spAutoFit/>
          </a:bodyPr>
          <a:lstStyle/>
          <a:p>
            <a:pPr marR="95649" algn="r">
              <a:spcBef>
                <a:spcPts val="40"/>
              </a:spcBef>
            </a:pPr>
            <a:r>
              <a:rPr sz="1866" b="1" spc="27" dirty="0">
                <a:solidFill>
                  <a:srgbClr val="FFFFFF"/>
                </a:solidFill>
                <a:latin typeface="Trebuchet MS"/>
                <a:cs typeface="Trebuchet MS"/>
              </a:rPr>
              <a:t>26%</a:t>
            </a:r>
            <a:endParaRPr sz="1866">
              <a:latin typeface="Trebuchet MS"/>
              <a:cs typeface="Trebuchet MS"/>
            </a:endParaRPr>
          </a:p>
        </p:txBody>
      </p:sp>
      <p:sp>
        <p:nvSpPr>
          <p:cNvPr id="7" name="object 7"/>
          <p:cNvSpPr txBox="1"/>
          <p:nvPr/>
        </p:nvSpPr>
        <p:spPr>
          <a:xfrm>
            <a:off x="6483635" y="5147286"/>
            <a:ext cx="3352773" cy="287130"/>
          </a:xfrm>
          <a:prstGeom prst="rect">
            <a:avLst/>
          </a:prstGeom>
          <a:solidFill>
            <a:srgbClr val="1395BA"/>
          </a:solidFill>
        </p:spPr>
        <p:txBody>
          <a:bodyPr vert="horz" wrap="square" lIns="0" tIns="0" rIns="0" bIns="0" rtlCol="0">
            <a:spAutoFit/>
          </a:bodyPr>
          <a:lstStyle/>
          <a:p>
            <a:pPr marR="87185" algn="r"/>
            <a:r>
              <a:rPr sz="1866" b="1" spc="27" dirty="0">
                <a:solidFill>
                  <a:srgbClr val="FFFFFF"/>
                </a:solidFill>
                <a:latin typeface="Trebuchet MS"/>
                <a:cs typeface="Trebuchet MS"/>
              </a:rPr>
              <a:t>30%</a:t>
            </a:r>
            <a:endParaRPr sz="1866">
              <a:latin typeface="Trebuchet MS"/>
              <a:cs typeface="Trebuchet MS"/>
            </a:endParaRPr>
          </a:p>
        </p:txBody>
      </p:sp>
      <p:sp>
        <p:nvSpPr>
          <p:cNvPr id="8" name="object 8"/>
          <p:cNvSpPr txBox="1"/>
          <p:nvPr/>
        </p:nvSpPr>
        <p:spPr>
          <a:xfrm>
            <a:off x="6483635" y="4453200"/>
            <a:ext cx="3691352" cy="298241"/>
          </a:xfrm>
          <a:prstGeom prst="rect">
            <a:avLst/>
          </a:prstGeom>
          <a:solidFill>
            <a:srgbClr val="1395BA"/>
          </a:solidFill>
        </p:spPr>
        <p:txBody>
          <a:bodyPr vert="horz" wrap="square" lIns="0" tIns="11004" rIns="0" bIns="0" rtlCol="0">
            <a:spAutoFit/>
          </a:bodyPr>
          <a:lstStyle/>
          <a:p>
            <a:pPr marR="89724" algn="r">
              <a:spcBef>
                <a:spcPts val="87"/>
              </a:spcBef>
            </a:pPr>
            <a:r>
              <a:rPr sz="1866" b="1" spc="27" dirty="0">
                <a:solidFill>
                  <a:srgbClr val="FFFFFF"/>
                </a:solidFill>
                <a:latin typeface="Trebuchet MS"/>
                <a:cs typeface="Trebuchet MS"/>
              </a:rPr>
              <a:t>33%</a:t>
            </a:r>
            <a:endParaRPr sz="1866">
              <a:latin typeface="Trebuchet MS"/>
              <a:cs typeface="Trebuchet MS"/>
            </a:endParaRPr>
          </a:p>
        </p:txBody>
      </p:sp>
      <p:sp>
        <p:nvSpPr>
          <p:cNvPr id="9" name="object 9"/>
          <p:cNvSpPr txBox="1"/>
          <p:nvPr/>
        </p:nvSpPr>
        <p:spPr>
          <a:xfrm>
            <a:off x="6483635" y="3776043"/>
            <a:ext cx="3691352" cy="297386"/>
          </a:xfrm>
          <a:prstGeom prst="rect">
            <a:avLst/>
          </a:prstGeom>
          <a:solidFill>
            <a:srgbClr val="1395BA"/>
          </a:solidFill>
        </p:spPr>
        <p:txBody>
          <a:bodyPr vert="horz" wrap="square" lIns="0" tIns="10157" rIns="0" bIns="0" rtlCol="0">
            <a:spAutoFit/>
          </a:bodyPr>
          <a:lstStyle/>
          <a:p>
            <a:pPr marR="89724" algn="r">
              <a:spcBef>
                <a:spcPts val="80"/>
              </a:spcBef>
            </a:pPr>
            <a:r>
              <a:rPr sz="1866" b="1" spc="27" dirty="0">
                <a:solidFill>
                  <a:srgbClr val="FFFFFF"/>
                </a:solidFill>
                <a:latin typeface="Trebuchet MS"/>
                <a:cs typeface="Trebuchet MS"/>
              </a:rPr>
              <a:t>33%</a:t>
            </a:r>
            <a:endParaRPr sz="1866">
              <a:latin typeface="Trebuchet MS"/>
              <a:cs typeface="Trebuchet MS"/>
            </a:endParaRPr>
          </a:p>
        </p:txBody>
      </p:sp>
      <p:sp>
        <p:nvSpPr>
          <p:cNvPr id="10" name="object 10"/>
          <p:cNvSpPr txBox="1"/>
          <p:nvPr/>
        </p:nvSpPr>
        <p:spPr>
          <a:xfrm>
            <a:off x="6483635" y="3098886"/>
            <a:ext cx="3911428" cy="291403"/>
          </a:xfrm>
          <a:prstGeom prst="rect">
            <a:avLst/>
          </a:prstGeom>
          <a:solidFill>
            <a:srgbClr val="1395BA"/>
          </a:solidFill>
        </p:spPr>
        <p:txBody>
          <a:bodyPr vert="horz" wrap="square" lIns="0" tIns="4232" rIns="0" bIns="0" rtlCol="0">
            <a:spAutoFit/>
          </a:bodyPr>
          <a:lstStyle/>
          <a:p>
            <a:pPr marR="85492" algn="r">
              <a:spcBef>
                <a:spcPts val="33"/>
              </a:spcBef>
            </a:pPr>
            <a:r>
              <a:rPr sz="1866" b="1" spc="27" dirty="0">
                <a:solidFill>
                  <a:srgbClr val="FFFFFF"/>
                </a:solidFill>
                <a:latin typeface="Trebuchet MS"/>
                <a:cs typeface="Trebuchet MS"/>
              </a:rPr>
              <a:t>35%</a:t>
            </a:r>
            <a:endParaRPr sz="1866">
              <a:latin typeface="Trebuchet MS"/>
              <a:cs typeface="Trebuchet MS"/>
            </a:endParaRPr>
          </a:p>
        </p:txBody>
      </p:sp>
      <p:sp>
        <p:nvSpPr>
          <p:cNvPr id="11" name="object 11"/>
          <p:cNvSpPr txBox="1"/>
          <p:nvPr/>
        </p:nvSpPr>
        <p:spPr>
          <a:xfrm>
            <a:off x="6483635" y="2421730"/>
            <a:ext cx="3911428" cy="282129"/>
          </a:xfrm>
          <a:prstGeom prst="rect">
            <a:avLst/>
          </a:prstGeom>
          <a:solidFill>
            <a:srgbClr val="1395BA"/>
          </a:solidFill>
        </p:spPr>
        <p:txBody>
          <a:bodyPr vert="horz" wrap="square" lIns="0" tIns="0" rIns="0" bIns="0" rtlCol="0">
            <a:spAutoFit/>
          </a:bodyPr>
          <a:lstStyle/>
          <a:p>
            <a:pPr marR="85492" algn="r">
              <a:lnSpc>
                <a:spcPts val="2233"/>
              </a:lnSpc>
            </a:pPr>
            <a:r>
              <a:rPr sz="1866" b="1" spc="27" dirty="0">
                <a:solidFill>
                  <a:srgbClr val="FFFFFF"/>
                </a:solidFill>
                <a:latin typeface="Trebuchet MS"/>
                <a:cs typeface="Trebuchet MS"/>
              </a:rPr>
              <a:t>35%</a:t>
            </a:r>
            <a:endParaRPr sz="1866">
              <a:latin typeface="Trebuchet MS"/>
              <a:cs typeface="Trebuchet MS"/>
            </a:endParaRPr>
          </a:p>
        </p:txBody>
      </p:sp>
      <p:sp>
        <p:nvSpPr>
          <p:cNvPr id="12" name="object 12"/>
          <p:cNvSpPr txBox="1"/>
          <p:nvPr/>
        </p:nvSpPr>
        <p:spPr>
          <a:xfrm>
            <a:off x="6483635" y="1727643"/>
            <a:ext cx="4808661" cy="298241"/>
          </a:xfrm>
          <a:prstGeom prst="rect">
            <a:avLst/>
          </a:prstGeom>
          <a:solidFill>
            <a:srgbClr val="1395BA"/>
          </a:solidFill>
        </p:spPr>
        <p:txBody>
          <a:bodyPr vert="horz" wrap="square" lIns="0" tIns="11004" rIns="0" bIns="0" rtlCol="0">
            <a:spAutoFit/>
          </a:bodyPr>
          <a:lstStyle/>
          <a:p>
            <a:pPr marR="86337" algn="r">
              <a:spcBef>
                <a:spcPts val="87"/>
              </a:spcBef>
            </a:pPr>
            <a:r>
              <a:rPr sz="1866" b="1" spc="27" dirty="0">
                <a:solidFill>
                  <a:srgbClr val="FFFFFF"/>
                </a:solidFill>
                <a:latin typeface="Trebuchet MS"/>
                <a:cs typeface="Trebuchet MS"/>
              </a:rPr>
              <a:t>43%</a:t>
            </a:r>
            <a:endParaRPr sz="1866">
              <a:latin typeface="Trebuchet MS"/>
              <a:cs typeface="Trebuchet MS"/>
            </a:endParaRPr>
          </a:p>
        </p:txBody>
      </p:sp>
      <p:sp>
        <p:nvSpPr>
          <p:cNvPr id="13" name="object 13"/>
          <p:cNvSpPr txBox="1"/>
          <p:nvPr/>
        </p:nvSpPr>
        <p:spPr>
          <a:xfrm>
            <a:off x="325424" y="6374971"/>
            <a:ext cx="2692545" cy="263252"/>
          </a:xfrm>
          <a:prstGeom prst="rect">
            <a:avLst/>
          </a:prstGeom>
        </p:spPr>
        <p:txBody>
          <a:bodyPr vert="horz" wrap="square" lIns="0" tIns="16929" rIns="0" bIns="0" rtlCol="0">
            <a:spAutoFit/>
          </a:bodyPr>
          <a:lstStyle/>
          <a:p>
            <a:pPr marL="50787">
              <a:spcBef>
                <a:spcPts val="133"/>
              </a:spcBef>
            </a:pPr>
            <a:r>
              <a:rPr sz="1066" dirty="0">
                <a:solidFill>
                  <a:srgbClr val="A6A6A6"/>
                </a:solidFill>
                <a:latin typeface="Calibri Light"/>
                <a:cs typeface="Calibri Light"/>
              </a:rPr>
              <a:t>©</a:t>
            </a:r>
            <a:r>
              <a:rPr sz="1066" spc="27"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0"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0"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spc="-267" dirty="0">
                <a:solidFill>
                  <a:srgbClr val="A6A6A6"/>
                </a:solidFill>
                <a:latin typeface="Calibri Light"/>
                <a:cs typeface="Calibri Light"/>
              </a:rPr>
              <a:t>In</a:t>
            </a:r>
            <a:r>
              <a:rPr sz="2399" spc="-400" baseline="-37037" dirty="0">
                <a:solidFill>
                  <a:srgbClr val="404040"/>
                </a:solidFill>
                <a:latin typeface="Trebuchet MS"/>
                <a:cs typeface="Trebuchet MS"/>
              </a:rPr>
              <a:t>W</a:t>
            </a:r>
            <a:r>
              <a:rPr sz="1066" spc="-267" dirty="0">
                <a:solidFill>
                  <a:srgbClr val="A6A6A6"/>
                </a:solidFill>
                <a:latin typeface="Calibri Light"/>
                <a:cs typeface="Calibri Light"/>
              </a:rPr>
              <a:t>c</a:t>
            </a:r>
            <a:r>
              <a:rPr sz="1066" spc="-267" dirty="0">
                <a:solidFill>
                  <a:srgbClr val="A6A6A6"/>
                </a:solidFill>
                <a:latin typeface="Leelawadee UI"/>
                <a:cs typeface="Leelawadee UI"/>
              </a:rPr>
              <a:t>.</a:t>
            </a:r>
            <a:endParaRPr sz="1066">
              <a:latin typeface="Leelawadee UI"/>
              <a:cs typeface="Leelawadee UI"/>
            </a:endParaRPr>
          </a:p>
        </p:txBody>
      </p:sp>
      <p:sp>
        <p:nvSpPr>
          <p:cNvPr id="14" name="object 14"/>
          <p:cNvSpPr txBox="1"/>
          <p:nvPr/>
        </p:nvSpPr>
        <p:spPr>
          <a:xfrm>
            <a:off x="3005420" y="6535729"/>
            <a:ext cx="3285058" cy="230832"/>
          </a:xfrm>
          <a:prstGeom prst="rect">
            <a:avLst/>
          </a:prstGeom>
        </p:spPr>
        <p:txBody>
          <a:bodyPr vert="horz" wrap="square" lIns="0" tIns="0" rIns="0" bIns="0" rtlCol="0">
            <a:spAutoFit/>
          </a:bodyPr>
          <a:lstStyle/>
          <a:p>
            <a:pPr>
              <a:lnSpc>
                <a:spcPts val="1840"/>
              </a:lnSpc>
            </a:pPr>
            <a:r>
              <a:rPr sz="1600" spc="-80" dirty="0">
                <a:solidFill>
                  <a:srgbClr val="404040"/>
                </a:solidFill>
                <a:latin typeface="Trebuchet MS"/>
                <a:cs typeface="Trebuchet MS"/>
              </a:rPr>
              <a:t>e h</a:t>
            </a:r>
            <a:r>
              <a:rPr sz="1600" spc="-47" dirty="0">
                <a:solidFill>
                  <a:srgbClr val="404040"/>
                </a:solidFill>
                <a:latin typeface="Trebuchet MS"/>
                <a:cs typeface="Trebuchet MS"/>
              </a:rPr>
              <a:t>a</a:t>
            </a:r>
            <a:r>
              <a:rPr sz="1600" spc="7" dirty="0">
                <a:solidFill>
                  <a:srgbClr val="404040"/>
                </a:solidFill>
                <a:latin typeface="Trebuchet MS"/>
                <a:cs typeface="Trebuchet MS"/>
              </a:rPr>
              <a:t>v</a:t>
            </a:r>
            <a:r>
              <a:rPr sz="1600" spc="-80" dirty="0">
                <a:solidFill>
                  <a:srgbClr val="404040"/>
                </a:solidFill>
                <a:latin typeface="Trebuchet MS"/>
                <a:cs typeface="Trebuchet MS"/>
              </a:rPr>
              <a:t>e</a:t>
            </a:r>
            <a:r>
              <a:rPr sz="1600" spc="-213" dirty="0">
                <a:solidFill>
                  <a:srgbClr val="404040"/>
                </a:solidFill>
                <a:latin typeface="Trebuchet MS"/>
                <a:cs typeface="Trebuchet MS"/>
              </a:rPr>
              <a:t> </a:t>
            </a:r>
            <a:r>
              <a:rPr sz="1600" spc="53" dirty="0">
                <a:solidFill>
                  <a:srgbClr val="404040"/>
                </a:solidFill>
                <a:latin typeface="Trebuchet MS"/>
                <a:cs typeface="Trebuchet MS"/>
              </a:rPr>
              <a:t>n</a:t>
            </a:r>
            <a:r>
              <a:rPr sz="1600" spc="67" dirty="0">
                <a:solidFill>
                  <a:srgbClr val="404040"/>
                </a:solidFill>
                <a:latin typeface="Trebuchet MS"/>
                <a:cs typeface="Trebuchet MS"/>
              </a:rPr>
              <a:t>o</a:t>
            </a:r>
            <a:r>
              <a:rPr sz="1600" spc="-100" dirty="0">
                <a:solidFill>
                  <a:srgbClr val="404040"/>
                </a:solidFill>
                <a:latin typeface="Trebuchet MS"/>
                <a:cs typeface="Trebuchet MS"/>
              </a:rPr>
              <a:t>t</a:t>
            </a:r>
            <a:r>
              <a:rPr sz="1600" spc="-227" dirty="0">
                <a:solidFill>
                  <a:srgbClr val="404040"/>
                </a:solidFill>
                <a:latin typeface="Trebuchet MS"/>
                <a:cs typeface="Trebuchet MS"/>
              </a:rPr>
              <a:t> </a:t>
            </a:r>
            <a:r>
              <a:rPr sz="1600" spc="-80" dirty="0">
                <a:solidFill>
                  <a:srgbClr val="404040"/>
                </a:solidFill>
                <a:latin typeface="Trebuchet MS"/>
                <a:cs typeface="Trebuchet MS"/>
              </a:rPr>
              <a:t>e</a:t>
            </a:r>
            <a:r>
              <a:rPr sz="1600" spc="-140" dirty="0">
                <a:solidFill>
                  <a:srgbClr val="404040"/>
                </a:solidFill>
                <a:latin typeface="Trebuchet MS"/>
                <a:cs typeface="Trebuchet MS"/>
              </a:rPr>
              <a:t>x</a:t>
            </a:r>
            <a:r>
              <a:rPr sz="1600" spc="33" dirty="0">
                <a:solidFill>
                  <a:srgbClr val="404040"/>
                </a:solidFill>
                <a:latin typeface="Trebuchet MS"/>
                <a:cs typeface="Trebuchet MS"/>
              </a:rPr>
              <a:t>p</a:t>
            </a:r>
            <a:r>
              <a:rPr sz="1600" spc="-80" dirty="0">
                <a:solidFill>
                  <a:srgbClr val="404040"/>
                </a:solidFill>
                <a:latin typeface="Trebuchet MS"/>
                <a:cs typeface="Trebuchet MS"/>
              </a:rPr>
              <a:t>e</a:t>
            </a:r>
            <a:r>
              <a:rPr sz="1600" spc="-93" dirty="0">
                <a:solidFill>
                  <a:srgbClr val="404040"/>
                </a:solidFill>
                <a:latin typeface="Trebuchet MS"/>
                <a:cs typeface="Trebuchet MS"/>
              </a:rPr>
              <a:t>r</a:t>
            </a:r>
            <a:r>
              <a:rPr sz="1600" spc="-67" dirty="0">
                <a:solidFill>
                  <a:srgbClr val="404040"/>
                </a:solidFill>
                <a:latin typeface="Trebuchet MS"/>
                <a:cs typeface="Trebuchet MS"/>
              </a:rPr>
              <a:t>i</a:t>
            </a:r>
            <a:r>
              <a:rPr sz="1600" spc="-80" dirty="0">
                <a:solidFill>
                  <a:srgbClr val="404040"/>
                </a:solidFill>
                <a:latin typeface="Trebuchet MS"/>
                <a:cs typeface="Trebuchet MS"/>
              </a:rPr>
              <a:t>e</a:t>
            </a:r>
            <a:r>
              <a:rPr sz="1600" spc="53" dirty="0">
                <a:solidFill>
                  <a:srgbClr val="404040"/>
                </a:solidFill>
                <a:latin typeface="Trebuchet MS"/>
                <a:cs typeface="Trebuchet MS"/>
              </a:rPr>
              <a:t>n</a:t>
            </a:r>
            <a:r>
              <a:rPr sz="1600" spc="-133" dirty="0">
                <a:solidFill>
                  <a:srgbClr val="404040"/>
                </a:solidFill>
                <a:latin typeface="Trebuchet MS"/>
                <a:cs typeface="Trebuchet MS"/>
              </a:rPr>
              <a:t>c</a:t>
            </a:r>
            <a:r>
              <a:rPr sz="1600" spc="-80" dirty="0">
                <a:solidFill>
                  <a:srgbClr val="404040"/>
                </a:solidFill>
                <a:latin typeface="Trebuchet MS"/>
                <a:cs typeface="Trebuchet MS"/>
              </a:rPr>
              <a:t>e</a:t>
            </a:r>
            <a:r>
              <a:rPr sz="1600" spc="-7" dirty="0">
                <a:solidFill>
                  <a:srgbClr val="404040"/>
                </a:solidFill>
                <a:latin typeface="Trebuchet MS"/>
                <a:cs typeface="Trebuchet MS"/>
              </a:rPr>
              <a:t>d</a:t>
            </a:r>
            <a:r>
              <a:rPr sz="1600" spc="-173" dirty="0">
                <a:solidFill>
                  <a:srgbClr val="404040"/>
                </a:solidFill>
                <a:latin typeface="Trebuchet MS"/>
                <a:cs typeface="Trebuchet MS"/>
              </a:rPr>
              <a:t> </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47" dirty="0">
                <a:solidFill>
                  <a:srgbClr val="404040"/>
                </a:solidFill>
                <a:latin typeface="Trebuchet MS"/>
                <a:cs typeface="Trebuchet MS"/>
              </a:rPr>
              <a:t>y</a:t>
            </a:r>
            <a:r>
              <a:rPr sz="1600" spc="-167" dirty="0">
                <a:solidFill>
                  <a:srgbClr val="404040"/>
                </a:solidFill>
                <a:latin typeface="Trebuchet MS"/>
                <a:cs typeface="Trebuchet MS"/>
              </a:rPr>
              <a:t> </a:t>
            </a:r>
            <a:r>
              <a:rPr sz="1600" spc="-133" dirty="0">
                <a:solidFill>
                  <a:srgbClr val="404040"/>
                </a:solidFill>
                <a:latin typeface="Trebuchet MS"/>
                <a:cs typeface="Trebuchet MS"/>
              </a:rPr>
              <a:t>c</a:t>
            </a:r>
            <a:r>
              <a:rPr sz="1600" spc="53" dirty="0">
                <a:solidFill>
                  <a:srgbClr val="404040"/>
                </a:solidFill>
                <a:latin typeface="Trebuchet MS"/>
                <a:cs typeface="Trebuchet MS"/>
              </a:rPr>
              <a:t>h</a:t>
            </a:r>
            <a:r>
              <a:rPr sz="1600" spc="-47" dirty="0">
                <a:solidFill>
                  <a:srgbClr val="404040"/>
                </a:solidFill>
                <a:latin typeface="Trebuchet MS"/>
                <a:cs typeface="Trebuchet MS"/>
              </a:rPr>
              <a:t>a</a:t>
            </a:r>
            <a:r>
              <a:rPr sz="1600" spc="-80" dirty="0">
                <a:solidFill>
                  <a:srgbClr val="404040"/>
                </a:solidFill>
                <a:latin typeface="Trebuchet MS"/>
                <a:cs typeface="Trebuchet MS"/>
              </a:rPr>
              <a:t>lle</a:t>
            </a:r>
            <a:r>
              <a:rPr sz="1600" spc="53" dirty="0">
                <a:solidFill>
                  <a:srgbClr val="404040"/>
                </a:solidFill>
                <a:latin typeface="Trebuchet MS"/>
                <a:cs typeface="Trebuchet MS"/>
              </a:rPr>
              <a:t>n</a:t>
            </a:r>
            <a:r>
              <a:rPr sz="1600" spc="-7" dirty="0">
                <a:solidFill>
                  <a:srgbClr val="404040"/>
                </a:solidFill>
                <a:latin typeface="Trebuchet MS"/>
                <a:cs typeface="Trebuchet MS"/>
              </a:rPr>
              <a:t>g</a:t>
            </a:r>
            <a:r>
              <a:rPr sz="1600" spc="-80" dirty="0">
                <a:solidFill>
                  <a:srgbClr val="404040"/>
                </a:solidFill>
                <a:latin typeface="Trebuchet MS"/>
                <a:cs typeface="Trebuchet MS"/>
              </a:rPr>
              <a:t>e</a:t>
            </a:r>
            <a:r>
              <a:rPr sz="1600" spc="20" dirty="0">
                <a:solidFill>
                  <a:srgbClr val="404040"/>
                </a:solidFill>
                <a:latin typeface="Trebuchet MS"/>
                <a:cs typeface="Trebuchet MS"/>
              </a:rPr>
              <a:t>s</a:t>
            </a:r>
            <a:endParaRPr sz="1600">
              <a:latin typeface="Trebuchet MS"/>
              <a:cs typeface="Trebuchet MS"/>
            </a:endParaRPr>
          </a:p>
        </p:txBody>
      </p:sp>
      <p:sp>
        <p:nvSpPr>
          <p:cNvPr id="15" name="object 15"/>
          <p:cNvSpPr txBox="1"/>
          <p:nvPr/>
        </p:nvSpPr>
        <p:spPr>
          <a:xfrm>
            <a:off x="513300" y="2291715"/>
            <a:ext cx="5789692" cy="3947273"/>
          </a:xfrm>
          <a:prstGeom prst="rect">
            <a:avLst/>
          </a:prstGeom>
        </p:spPr>
        <p:txBody>
          <a:bodyPr vert="horz" wrap="square" lIns="0" tIns="16929" rIns="0" bIns="0" rtlCol="0">
            <a:spAutoFit/>
          </a:bodyPr>
          <a:lstStyle/>
          <a:p>
            <a:pPr marR="7618" algn="r">
              <a:spcBef>
                <a:spcPts val="133"/>
              </a:spcBef>
            </a:pPr>
            <a:r>
              <a:rPr sz="1600" spc="-13" dirty="0">
                <a:solidFill>
                  <a:srgbClr val="404040"/>
                </a:solidFill>
                <a:latin typeface="Trebuchet MS"/>
                <a:cs typeface="Trebuchet MS"/>
              </a:rPr>
              <a:t>Use</a:t>
            </a:r>
            <a:r>
              <a:rPr sz="1600" spc="-207" dirty="0">
                <a:solidFill>
                  <a:srgbClr val="404040"/>
                </a:solidFill>
                <a:latin typeface="Trebuchet MS"/>
                <a:cs typeface="Trebuchet MS"/>
              </a:rPr>
              <a:t> </a:t>
            </a:r>
            <a:r>
              <a:rPr sz="1600" spc="-27" dirty="0">
                <a:solidFill>
                  <a:srgbClr val="404040"/>
                </a:solidFill>
                <a:latin typeface="Trebuchet MS"/>
                <a:cs typeface="Trebuchet MS"/>
              </a:rPr>
              <a:t>of</a:t>
            </a:r>
            <a:r>
              <a:rPr sz="1600" spc="-147" dirty="0">
                <a:solidFill>
                  <a:srgbClr val="404040"/>
                </a:solidFill>
                <a:latin typeface="Trebuchet MS"/>
                <a:cs typeface="Trebuchet MS"/>
              </a:rPr>
              <a:t> </a:t>
            </a:r>
            <a:r>
              <a:rPr sz="1600" spc="-60" dirty="0">
                <a:solidFill>
                  <a:srgbClr val="404040"/>
                </a:solidFill>
                <a:latin typeface="Trebuchet MS"/>
                <a:cs typeface="Trebuchet MS"/>
              </a:rPr>
              <a:t>multiple</a:t>
            </a:r>
            <a:r>
              <a:rPr sz="1600" spc="-200" dirty="0">
                <a:solidFill>
                  <a:srgbClr val="404040"/>
                </a:solidFill>
                <a:latin typeface="Trebuchet MS"/>
                <a:cs typeface="Trebuchet MS"/>
              </a:rPr>
              <a:t> </a:t>
            </a:r>
            <a:r>
              <a:rPr sz="1600" spc="-60" dirty="0">
                <a:solidFill>
                  <a:srgbClr val="404040"/>
                </a:solidFill>
                <a:latin typeface="Trebuchet MS"/>
                <a:cs typeface="Trebuchet MS"/>
              </a:rPr>
              <a:t>cybersecurity</a:t>
            </a:r>
            <a:r>
              <a:rPr sz="1600" spc="-160" dirty="0">
                <a:solidFill>
                  <a:srgbClr val="404040"/>
                </a:solidFill>
                <a:latin typeface="Trebuchet MS"/>
                <a:cs typeface="Trebuchet MS"/>
              </a:rPr>
              <a:t> </a:t>
            </a:r>
            <a:r>
              <a:rPr sz="1600" spc="-27" dirty="0">
                <a:solidFill>
                  <a:srgbClr val="404040"/>
                </a:solidFill>
                <a:latin typeface="Trebuchet MS"/>
                <a:cs typeface="Trebuchet MS"/>
              </a:rPr>
              <a:t>controls</a:t>
            </a:r>
            <a:r>
              <a:rPr sz="1600" spc="-213" dirty="0">
                <a:solidFill>
                  <a:srgbClr val="404040"/>
                </a:solidFill>
                <a:latin typeface="Trebuchet MS"/>
                <a:cs typeface="Trebuchet MS"/>
              </a:rPr>
              <a:t> </a:t>
            </a:r>
            <a:r>
              <a:rPr sz="1600" spc="-47" dirty="0">
                <a:solidFill>
                  <a:srgbClr val="404040"/>
                </a:solidFill>
                <a:latin typeface="Trebuchet MS"/>
                <a:cs typeface="Trebuchet MS"/>
              </a:rPr>
              <a:t>increases</a:t>
            </a:r>
            <a:r>
              <a:rPr sz="1600" spc="-73" dirty="0">
                <a:solidFill>
                  <a:srgbClr val="404040"/>
                </a:solidFill>
                <a:latin typeface="Trebuchet MS"/>
                <a:cs typeface="Trebuchet MS"/>
              </a:rPr>
              <a:t> </a:t>
            </a:r>
            <a:r>
              <a:rPr sz="1600" spc="-33" dirty="0">
                <a:solidFill>
                  <a:srgbClr val="404040"/>
                </a:solidFill>
                <a:latin typeface="Trebuchet MS"/>
                <a:cs typeface="Trebuchet MS"/>
              </a:rPr>
              <a:t>cost</a:t>
            </a:r>
            <a:r>
              <a:rPr sz="1600" spc="-220" dirty="0">
                <a:solidFill>
                  <a:srgbClr val="404040"/>
                </a:solidFill>
                <a:latin typeface="Trebuchet MS"/>
                <a:cs typeface="Trebuchet MS"/>
              </a:rPr>
              <a:t> </a:t>
            </a:r>
            <a:r>
              <a:rPr sz="1600" dirty="0">
                <a:solidFill>
                  <a:srgbClr val="404040"/>
                </a:solidFill>
                <a:latin typeface="Trebuchet MS"/>
                <a:cs typeface="Trebuchet MS"/>
              </a:rPr>
              <a:t>and</a:t>
            </a:r>
            <a:endParaRPr sz="1600">
              <a:latin typeface="Trebuchet MS"/>
              <a:cs typeface="Trebuchet MS"/>
            </a:endParaRPr>
          </a:p>
          <a:p>
            <a:pPr marR="8465" algn="r">
              <a:spcBef>
                <a:spcPts val="93"/>
              </a:spcBef>
            </a:pPr>
            <a:r>
              <a:rPr sz="1600" spc="-53" dirty="0">
                <a:solidFill>
                  <a:srgbClr val="404040"/>
                </a:solidFill>
                <a:latin typeface="Trebuchet MS"/>
                <a:cs typeface="Trebuchet MS"/>
              </a:rPr>
              <a:t>complexity</a:t>
            </a:r>
            <a:endParaRPr sz="1600">
              <a:latin typeface="Trebuchet MS"/>
              <a:cs typeface="Trebuchet MS"/>
            </a:endParaRPr>
          </a:p>
          <a:p>
            <a:pPr marL="1571020" marR="7618" indent="-1331474" algn="r">
              <a:lnSpc>
                <a:spcPct val="103299"/>
              </a:lnSpc>
              <a:spcBef>
                <a:spcPts val="1380"/>
              </a:spcBef>
            </a:pPr>
            <a:r>
              <a:rPr sz="1600" spc="-7" dirty="0">
                <a:solidFill>
                  <a:srgbClr val="404040"/>
                </a:solidFill>
                <a:latin typeface="Trebuchet MS"/>
                <a:cs typeface="Trebuchet MS"/>
              </a:rPr>
              <a:t>L</a:t>
            </a:r>
            <a:r>
              <a:rPr sz="1600" spc="-53" dirty="0">
                <a:solidFill>
                  <a:srgbClr val="404040"/>
                </a:solidFill>
                <a:latin typeface="Trebuchet MS"/>
                <a:cs typeface="Trebuchet MS"/>
              </a:rPr>
              <a:t>a</a:t>
            </a:r>
            <a:r>
              <a:rPr sz="1600" spc="-133" dirty="0">
                <a:solidFill>
                  <a:srgbClr val="404040"/>
                </a:solidFill>
                <a:latin typeface="Trebuchet MS"/>
                <a:cs typeface="Trebuchet MS"/>
              </a:rPr>
              <a:t>c</a:t>
            </a:r>
            <a:r>
              <a:rPr sz="1600" spc="-20" dirty="0">
                <a:solidFill>
                  <a:srgbClr val="404040"/>
                </a:solidFill>
                <a:latin typeface="Trebuchet MS"/>
                <a:cs typeface="Trebuchet MS"/>
              </a:rPr>
              <a:t>k</a:t>
            </a:r>
            <a:r>
              <a:rPr sz="1600" spc="-80" dirty="0">
                <a:solidFill>
                  <a:srgbClr val="404040"/>
                </a:solidFill>
                <a:latin typeface="Trebuchet MS"/>
                <a:cs typeface="Trebuchet MS"/>
              </a:rPr>
              <a:t> </a:t>
            </a:r>
            <a:r>
              <a:rPr sz="1600" spc="-67" dirty="0">
                <a:solidFill>
                  <a:srgbClr val="404040"/>
                </a:solidFill>
                <a:latin typeface="Trebuchet MS"/>
                <a:cs typeface="Trebuchet MS"/>
              </a:rPr>
              <a:t>o</a:t>
            </a:r>
            <a:r>
              <a:rPr sz="1600" spc="-127" dirty="0">
                <a:solidFill>
                  <a:srgbClr val="404040"/>
                </a:solidFill>
                <a:latin typeface="Trebuchet MS"/>
                <a:cs typeface="Trebuchet MS"/>
              </a:rPr>
              <a:t>f</a:t>
            </a:r>
            <a:r>
              <a:rPr sz="1600" spc="-152" dirty="0">
                <a:solidFill>
                  <a:srgbClr val="404040"/>
                </a:solidFill>
                <a:latin typeface="Trebuchet MS"/>
                <a:cs typeface="Trebuchet MS"/>
              </a:rPr>
              <a:t> </a:t>
            </a:r>
            <a:r>
              <a:rPr sz="1600" spc="53" dirty="0">
                <a:solidFill>
                  <a:srgbClr val="404040"/>
                </a:solidFill>
                <a:latin typeface="Trebuchet MS"/>
                <a:cs typeface="Trebuchet MS"/>
              </a:rPr>
              <a:t>u</a:t>
            </a:r>
            <a:r>
              <a:rPr sz="1600" spc="-80" dirty="0">
                <a:solidFill>
                  <a:srgbClr val="404040"/>
                </a:solidFill>
                <a:latin typeface="Trebuchet MS"/>
                <a:cs typeface="Trebuchet MS"/>
              </a:rPr>
              <a:t>n</a:t>
            </a:r>
            <a:r>
              <a:rPr sz="1600" spc="33" dirty="0">
                <a:solidFill>
                  <a:srgbClr val="404040"/>
                </a:solidFill>
                <a:latin typeface="Trebuchet MS"/>
                <a:cs typeface="Trebuchet MS"/>
              </a:rPr>
              <a:t>d</a:t>
            </a:r>
            <a:r>
              <a:rPr sz="1600" spc="-80" dirty="0">
                <a:solidFill>
                  <a:srgbClr val="404040"/>
                </a:solidFill>
                <a:latin typeface="Trebuchet MS"/>
                <a:cs typeface="Trebuchet MS"/>
              </a:rPr>
              <a:t>e</a:t>
            </a:r>
            <a:r>
              <a:rPr sz="1600" spc="-93" dirty="0">
                <a:solidFill>
                  <a:srgbClr val="404040"/>
                </a:solidFill>
                <a:latin typeface="Trebuchet MS"/>
                <a:cs typeface="Trebuchet MS"/>
              </a:rPr>
              <a:t>r</a:t>
            </a:r>
            <a:r>
              <a:rPr sz="1600" spc="13" dirty="0">
                <a:solidFill>
                  <a:srgbClr val="404040"/>
                </a:solidFill>
                <a:latin typeface="Trebuchet MS"/>
                <a:cs typeface="Trebuchet MS"/>
              </a:rPr>
              <a:t>s</a:t>
            </a:r>
            <a:r>
              <a:rPr sz="1600" spc="-113" dirty="0">
                <a:solidFill>
                  <a:srgbClr val="404040"/>
                </a:solidFill>
                <a:latin typeface="Trebuchet MS"/>
                <a:cs typeface="Trebuchet MS"/>
              </a:rPr>
              <a:t>t</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33" dirty="0">
                <a:solidFill>
                  <a:srgbClr val="404040"/>
                </a:solidFill>
                <a:latin typeface="Trebuchet MS"/>
                <a:cs typeface="Trebuchet MS"/>
              </a:rPr>
              <a:t>d</a:t>
            </a:r>
            <a:r>
              <a:rPr sz="1600" spc="-67" dirty="0">
                <a:solidFill>
                  <a:srgbClr val="404040"/>
                </a:solidFill>
                <a:latin typeface="Trebuchet MS"/>
                <a:cs typeface="Trebuchet MS"/>
              </a:rPr>
              <a:t>i</a:t>
            </a:r>
            <a:r>
              <a:rPr sz="1600" spc="-80" dirty="0">
                <a:solidFill>
                  <a:srgbClr val="404040"/>
                </a:solidFill>
                <a:latin typeface="Trebuchet MS"/>
                <a:cs typeface="Trebuchet MS"/>
              </a:rPr>
              <a:t>n</a:t>
            </a:r>
            <a:r>
              <a:rPr sz="1600" dirty="0">
                <a:solidFill>
                  <a:srgbClr val="404040"/>
                </a:solidFill>
                <a:latin typeface="Trebuchet MS"/>
                <a:cs typeface="Trebuchet MS"/>
              </a:rPr>
              <a:t>g</a:t>
            </a:r>
            <a:r>
              <a:rPr sz="1600" spc="-93" dirty="0">
                <a:solidFill>
                  <a:srgbClr val="404040"/>
                </a:solidFill>
                <a:latin typeface="Trebuchet MS"/>
                <a:cs typeface="Trebuchet MS"/>
              </a:rPr>
              <a:t> </a:t>
            </a:r>
            <a:r>
              <a:rPr sz="1600" spc="-67" dirty="0">
                <a:solidFill>
                  <a:srgbClr val="404040"/>
                </a:solidFill>
                <a:latin typeface="Trebuchet MS"/>
                <a:cs typeface="Trebuchet MS"/>
              </a:rPr>
              <a:t>o</a:t>
            </a:r>
            <a:r>
              <a:rPr sz="1600" spc="-127" dirty="0">
                <a:solidFill>
                  <a:srgbClr val="404040"/>
                </a:solidFill>
                <a:latin typeface="Trebuchet MS"/>
                <a:cs typeface="Trebuchet MS"/>
              </a:rPr>
              <a:t>f</a:t>
            </a:r>
            <a:r>
              <a:rPr sz="1600" spc="-152" dirty="0">
                <a:solidFill>
                  <a:srgbClr val="404040"/>
                </a:solidFill>
                <a:latin typeface="Trebuchet MS"/>
                <a:cs typeface="Trebuchet MS"/>
              </a:rPr>
              <a:t> </a:t>
            </a:r>
            <a:r>
              <a:rPr sz="1600" spc="-113" dirty="0">
                <a:solidFill>
                  <a:srgbClr val="404040"/>
                </a:solidFill>
                <a:latin typeface="Trebuchet MS"/>
                <a:cs typeface="Trebuchet MS"/>
              </a:rPr>
              <a:t>t</a:t>
            </a:r>
            <a:r>
              <a:rPr sz="1600" spc="53" dirty="0">
                <a:solidFill>
                  <a:srgbClr val="404040"/>
                </a:solidFill>
                <a:latin typeface="Trebuchet MS"/>
                <a:cs typeface="Trebuchet MS"/>
              </a:rPr>
              <a:t>h</a:t>
            </a:r>
            <a:r>
              <a:rPr sz="1600" spc="-80" dirty="0">
                <a:solidFill>
                  <a:srgbClr val="404040"/>
                </a:solidFill>
                <a:latin typeface="Trebuchet MS"/>
                <a:cs typeface="Trebuchet MS"/>
              </a:rPr>
              <a:t>e</a:t>
            </a:r>
            <a:r>
              <a:rPr sz="1600" spc="-213" dirty="0">
                <a:solidFill>
                  <a:srgbClr val="404040"/>
                </a:solidFill>
                <a:latin typeface="Trebuchet MS"/>
                <a:cs typeface="Trebuchet MS"/>
              </a:rPr>
              <a:t> </a:t>
            </a:r>
            <a:r>
              <a:rPr sz="1600" spc="-113" dirty="0">
                <a:solidFill>
                  <a:srgbClr val="404040"/>
                </a:solidFill>
                <a:latin typeface="Trebuchet MS"/>
                <a:cs typeface="Trebuchet MS"/>
              </a:rPr>
              <a:t>t</a:t>
            </a:r>
            <a:r>
              <a:rPr sz="1600" spc="53" dirty="0">
                <a:solidFill>
                  <a:srgbClr val="404040"/>
                </a:solidFill>
                <a:latin typeface="Trebuchet MS"/>
                <a:cs typeface="Trebuchet MS"/>
              </a:rPr>
              <a:t>h</a:t>
            </a:r>
            <a:r>
              <a:rPr sz="1600" spc="-93" dirty="0">
                <a:solidFill>
                  <a:srgbClr val="404040"/>
                </a:solidFill>
                <a:latin typeface="Trebuchet MS"/>
                <a:cs typeface="Trebuchet MS"/>
              </a:rPr>
              <a:t>r</a:t>
            </a:r>
            <a:r>
              <a:rPr sz="1600" spc="-80" dirty="0">
                <a:solidFill>
                  <a:srgbClr val="404040"/>
                </a:solidFill>
                <a:latin typeface="Trebuchet MS"/>
                <a:cs typeface="Trebuchet MS"/>
              </a:rPr>
              <a:t>e</a:t>
            </a:r>
            <a:r>
              <a:rPr sz="1600" spc="-47" dirty="0">
                <a:solidFill>
                  <a:srgbClr val="404040"/>
                </a:solidFill>
                <a:latin typeface="Trebuchet MS"/>
                <a:cs typeface="Trebuchet MS"/>
              </a:rPr>
              <a:t>a</a:t>
            </a:r>
            <a:r>
              <a:rPr sz="1600" spc="-100" dirty="0">
                <a:solidFill>
                  <a:srgbClr val="404040"/>
                </a:solidFill>
                <a:latin typeface="Trebuchet MS"/>
                <a:cs typeface="Trebuchet MS"/>
              </a:rPr>
              <a:t>t</a:t>
            </a:r>
            <a:r>
              <a:rPr sz="1600" spc="-227" dirty="0">
                <a:solidFill>
                  <a:srgbClr val="404040"/>
                </a:solidFill>
                <a:latin typeface="Trebuchet MS"/>
                <a:cs typeface="Trebuchet MS"/>
              </a:rPr>
              <a:t> </a:t>
            </a:r>
            <a:r>
              <a:rPr sz="1600" spc="-113" dirty="0">
                <a:solidFill>
                  <a:srgbClr val="404040"/>
                </a:solidFill>
                <a:latin typeface="Trebuchet MS"/>
                <a:cs typeface="Trebuchet MS"/>
              </a:rPr>
              <a:t>t</a:t>
            </a:r>
            <a:r>
              <a:rPr sz="1600" dirty="0">
                <a:solidFill>
                  <a:srgbClr val="404040"/>
                </a:solidFill>
                <a:latin typeface="Trebuchet MS"/>
                <a:cs typeface="Trebuchet MS"/>
              </a:rPr>
              <a:t>y</a:t>
            </a:r>
            <a:r>
              <a:rPr sz="1600" spc="33" dirty="0">
                <a:solidFill>
                  <a:srgbClr val="404040"/>
                </a:solidFill>
                <a:latin typeface="Trebuchet MS"/>
                <a:cs typeface="Trebuchet MS"/>
              </a:rPr>
              <a:t>p</a:t>
            </a:r>
            <a:r>
              <a:rPr sz="1600" spc="-80" dirty="0">
                <a:solidFill>
                  <a:srgbClr val="404040"/>
                </a:solidFill>
                <a:latin typeface="Trebuchet MS"/>
                <a:cs typeface="Trebuchet MS"/>
              </a:rPr>
              <a:t>e</a:t>
            </a:r>
            <a:r>
              <a:rPr sz="1600" spc="13" dirty="0">
                <a:solidFill>
                  <a:srgbClr val="404040"/>
                </a:solidFill>
                <a:latin typeface="Trebuchet MS"/>
                <a:cs typeface="Trebuchet MS"/>
              </a:rPr>
              <a:t>s</a:t>
            </a:r>
            <a:r>
              <a:rPr sz="1600" spc="-193" dirty="0">
                <a:solidFill>
                  <a:srgbClr val="404040"/>
                </a:solidFill>
                <a:latin typeface="Trebuchet MS"/>
                <a:cs typeface="Trebuchet MS"/>
              </a:rPr>
              <a:t>,</a:t>
            </a:r>
            <a:r>
              <a:rPr sz="1600" spc="-213" dirty="0">
                <a:solidFill>
                  <a:srgbClr val="404040"/>
                </a:solidFill>
                <a:latin typeface="Trebuchet MS"/>
                <a:cs typeface="Trebuchet MS"/>
              </a:rPr>
              <a:t> </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7" dirty="0">
                <a:solidFill>
                  <a:srgbClr val="404040"/>
                </a:solidFill>
                <a:latin typeface="Trebuchet MS"/>
                <a:cs typeface="Trebuchet MS"/>
              </a:rPr>
              <a:t>d</a:t>
            </a:r>
            <a:r>
              <a:rPr sz="1600" spc="-173" dirty="0">
                <a:solidFill>
                  <a:srgbClr val="404040"/>
                </a:solidFill>
                <a:latin typeface="Trebuchet MS"/>
                <a:cs typeface="Trebuchet MS"/>
              </a:rPr>
              <a:t> </a:t>
            </a:r>
            <a:r>
              <a:rPr sz="1600" spc="-47" dirty="0">
                <a:solidFill>
                  <a:srgbClr val="404040"/>
                </a:solidFill>
                <a:latin typeface="Trebuchet MS"/>
                <a:cs typeface="Trebuchet MS"/>
              </a:rPr>
              <a:t>a</a:t>
            </a:r>
            <a:r>
              <a:rPr sz="1600" spc="-113" dirty="0">
                <a:solidFill>
                  <a:srgbClr val="404040"/>
                </a:solidFill>
                <a:latin typeface="Trebuchet MS"/>
                <a:cs typeface="Trebuchet MS"/>
              </a:rPr>
              <a:t>tt</a:t>
            </a:r>
            <a:r>
              <a:rPr sz="1600" spc="-47" dirty="0">
                <a:solidFill>
                  <a:srgbClr val="404040"/>
                </a:solidFill>
                <a:latin typeface="Trebuchet MS"/>
                <a:cs typeface="Trebuchet MS"/>
              </a:rPr>
              <a:t>a</a:t>
            </a:r>
            <a:r>
              <a:rPr sz="1600" dirty="0">
                <a:solidFill>
                  <a:srgbClr val="404040"/>
                </a:solidFill>
                <a:latin typeface="Trebuchet MS"/>
                <a:cs typeface="Trebuchet MS"/>
              </a:rPr>
              <a:t>c</a:t>
            </a:r>
            <a:r>
              <a:rPr sz="1600" spc="-20" dirty="0">
                <a:solidFill>
                  <a:srgbClr val="404040"/>
                </a:solidFill>
                <a:latin typeface="Trebuchet MS"/>
                <a:cs typeface="Trebuchet MS"/>
              </a:rPr>
              <a:t>k</a:t>
            </a:r>
            <a:r>
              <a:rPr sz="1600" spc="-213" dirty="0">
                <a:solidFill>
                  <a:srgbClr val="404040"/>
                </a:solidFill>
                <a:latin typeface="Trebuchet MS"/>
                <a:cs typeface="Trebuchet MS"/>
              </a:rPr>
              <a:t> </a:t>
            </a:r>
            <a:r>
              <a:rPr sz="1600" spc="7" dirty="0">
                <a:solidFill>
                  <a:srgbClr val="404040"/>
                </a:solidFill>
                <a:latin typeface="Trebuchet MS"/>
                <a:cs typeface="Trebuchet MS"/>
              </a:rPr>
              <a:t>v</a:t>
            </a:r>
            <a:r>
              <a:rPr sz="1600" spc="-80" dirty="0">
                <a:solidFill>
                  <a:srgbClr val="404040"/>
                </a:solidFill>
                <a:latin typeface="Trebuchet MS"/>
                <a:cs typeface="Trebuchet MS"/>
              </a:rPr>
              <a:t>e</a:t>
            </a:r>
            <a:r>
              <a:rPr sz="1600" spc="-133" dirty="0">
                <a:solidFill>
                  <a:srgbClr val="404040"/>
                </a:solidFill>
                <a:latin typeface="Trebuchet MS"/>
                <a:cs typeface="Trebuchet MS"/>
              </a:rPr>
              <a:t>c</a:t>
            </a:r>
            <a:r>
              <a:rPr sz="1600" spc="-113" dirty="0">
                <a:solidFill>
                  <a:srgbClr val="404040"/>
                </a:solidFill>
                <a:latin typeface="Trebuchet MS"/>
                <a:cs typeface="Trebuchet MS"/>
              </a:rPr>
              <a:t>t</a:t>
            </a:r>
            <a:r>
              <a:rPr sz="1600" spc="67" dirty="0">
                <a:solidFill>
                  <a:srgbClr val="404040"/>
                </a:solidFill>
                <a:latin typeface="Trebuchet MS"/>
                <a:cs typeface="Trebuchet MS"/>
              </a:rPr>
              <a:t>o</a:t>
            </a:r>
            <a:r>
              <a:rPr sz="1600" spc="-93" dirty="0">
                <a:solidFill>
                  <a:srgbClr val="404040"/>
                </a:solidFill>
                <a:latin typeface="Trebuchet MS"/>
                <a:cs typeface="Trebuchet MS"/>
              </a:rPr>
              <a:t>r</a:t>
            </a:r>
            <a:r>
              <a:rPr sz="1600" spc="20" dirty="0">
                <a:solidFill>
                  <a:srgbClr val="404040"/>
                </a:solidFill>
                <a:latin typeface="Trebuchet MS"/>
                <a:cs typeface="Trebuchet MS"/>
              </a:rPr>
              <a:t>s</a:t>
            </a:r>
            <a:r>
              <a:rPr sz="1600" spc="-220" dirty="0">
                <a:solidFill>
                  <a:srgbClr val="404040"/>
                </a:solidFill>
                <a:latin typeface="Trebuchet MS"/>
                <a:cs typeface="Trebuchet MS"/>
              </a:rPr>
              <a:t> </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7" dirty="0">
                <a:solidFill>
                  <a:srgbClr val="404040"/>
                </a:solidFill>
                <a:latin typeface="Trebuchet MS"/>
                <a:cs typeface="Trebuchet MS"/>
              </a:rPr>
              <a:t>d  </a:t>
            </a:r>
            <a:r>
              <a:rPr sz="1600" spc="-20" dirty="0">
                <a:solidFill>
                  <a:srgbClr val="404040"/>
                </a:solidFill>
                <a:latin typeface="Trebuchet MS"/>
                <a:cs typeface="Trebuchet MS"/>
              </a:rPr>
              <a:t>methods</a:t>
            </a:r>
            <a:r>
              <a:rPr sz="1600" spc="-220" dirty="0">
                <a:solidFill>
                  <a:srgbClr val="404040"/>
                </a:solidFill>
                <a:latin typeface="Trebuchet MS"/>
                <a:cs typeface="Trebuchet MS"/>
              </a:rPr>
              <a:t> </a:t>
            </a:r>
            <a:r>
              <a:rPr sz="1600" spc="-53" dirty="0">
                <a:solidFill>
                  <a:srgbClr val="404040"/>
                </a:solidFill>
                <a:latin typeface="Trebuchet MS"/>
                <a:cs typeface="Trebuchet MS"/>
              </a:rPr>
              <a:t>specific</a:t>
            </a:r>
            <a:r>
              <a:rPr sz="1600" spc="-133" dirty="0">
                <a:solidFill>
                  <a:srgbClr val="404040"/>
                </a:solidFill>
                <a:latin typeface="Trebuchet MS"/>
                <a:cs typeface="Trebuchet MS"/>
              </a:rPr>
              <a:t> </a:t>
            </a:r>
            <a:r>
              <a:rPr sz="1600" spc="-53" dirty="0">
                <a:solidFill>
                  <a:srgbClr val="404040"/>
                </a:solidFill>
                <a:latin typeface="Trebuchet MS"/>
                <a:cs typeface="Trebuchet MS"/>
              </a:rPr>
              <a:t>to</a:t>
            </a:r>
            <a:r>
              <a:rPr sz="1600" spc="-140" dirty="0">
                <a:solidFill>
                  <a:srgbClr val="404040"/>
                </a:solidFill>
                <a:latin typeface="Trebuchet MS"/>
                <a:cs typeface="Trebuchet MS"/>
              </a:rPr>
              <a:t> </a:t>
            </a:r>
            <a:r>
              <a:rPr sz="1600" spc="-27" dirty="0">
                <a:solidFill>
                  <a:srgbClr val="404040"/>
                </a:solidFill>
                <a:latin typeface="Trebuchet MS"/>
                <a:cs typeface="Trebuchet MS"/>
              </a:rPr>
              <a:t>our</a:t>
            </a:r>
            <a:r>
              <a:rPr sz="1600" spc="-227" dirty="0">
                <a:solidFill>
                  <a:srgbClr val="404040"/>
                </a:solidFill>
                <a:latin typeface="Trebuchet MS"/>
                <a:cs typeface="Trebuchet MS"/>
              </a:rPr>
              <a:t> </a:t>
            </a:r>
            <a:r>
              <a:rPr sz="1600" spc="-53" dirty="0">
                <a:solidFill>
                  <a:srgbClr val="404040"/>
                </a:solidFill>
                <a:latin typeface="Trebuchet MS"/>
                <a:cs typeface="Trebuchet MS"/>
              </a:rPr>
              <a:t>cloud-native</a:t>
            </a:r>
            <a:r>
              <a:rPr sz="1600" spc="-60" dirty="0">
                <a:solidFill>
                  <a:srgbClr val="404040"/>
                </a:solidFill>
                <a:latin typeface="Trebuchet MS"/>
                <a:cs typeface="Trebuchet MS"/>
              </a:rPr>
              <a:t> </a:t>
            </a:r>
            <a:r>
              <a:rPr sz="1600" spc="-40" dirty="0">
                <a:solidFill>
                  <a:srgbClr val="404040"/>
                </a:solidFill>
                <a:latin typeface="Trebuchet MS"/>
                <a:cs typeface="Trebuchet MS"/>
              </a:rPr>
              <a:t>applications</a:t>
            </a:r>
            <a:endParaRPr sz="1600">
              <a:latin typeface="Trebuchet MS"/>
              <a:cs typeface="Trebuchet MS"/>
            </a:endParaRPr>
          </a:p>
          <a:p>
            <a:pPr marL="1243442" marR="54173" indent="-1227360" algn="r">
              <a:lnSpc>
                <a:spcPct val="105000"/>
              </a:lnSpc>
              <a:spcBef>
                <a:spcPts val="1340"/>
              </a:spcBef>
            </a:pPr>
            <a:r>
              <a:rPr sz="1600" spc="-13" dirty="0">
                <a:solidFill>
                  <a:srgbClr val="404040"/>
                </a:solidFill>
                <a:latin typeface="Trebuchet MS"/>
                <a:cs typeface="Trebuchet MS"/>
              </a:rPr>
              <a:t>Our</a:t>
            </a:r>
            <a:r>
              <a:rPr sz="1600" spc="-233" dirty="0">
                <a:solidFill>
                  <a:srgbClr val="404040"/>
                </a:solidFill>
                <a:latin typeface="Trebuchet MS"/>
                <a:cs typeface="Trebuchet MS"/>
              </a:rPr>
              <a:t> </a:t>
            </a:r>
            <a:r>
              <a:rPr sz="1600" spc="-40" dirty="0">
                <a:solidFill>
                  <a:srgbClr val="404040"/>
                </a:solidFill>
                <a:latin typeface="Trebuchet MS"/>
                <a:cs typeface="Trebuchet MS"/>
              </a:rPr>
              <a:t>application</a:t>
            </a:r>
            <a:r>
              <a:rPr sz="1600" spc="-152" dirty="0">
                <a:solidFill>
                  <a:srgbClr val="404040"/>
                </a:solidFill>
                <a:latin typeface="Trebuchet MS"/>
                <a:cs typeface="Trebuchet MS"/>
              </a:rPr>
              <a:t> </a:t>
            </a:r>
            <a:r>
              <a:rPr sz="1600" spc="-47" dirty="0">
                <a:solidFill>
                  <a:srgbClr val="404040"/>
                </a:solidFill>
                <a:latin typeface="Trebuchet MS"/>
                <a:cs typeface="Trebuchet MS"/>
              </a:rPr>
              <a:t>development</a:t>
            </a:r>
            <a:r>
              <a:rPr sz="1600" spc="-213" dirty="0">
                <a:solidFill>
                  <a:srgbClr val="404040"/>
                </a:solidFill>
                <a:latin typeface="Trebuchet MS"/>
                <a:cs typeface="Trebuchet MS"/>
              </a:rPr>
              <a:t> </a:t>
            </a:r>
            <a:r>
              <a:rPr sz="1600" dirty="0">
                <a:solidFill>
                  <a:srgbClr val="404040"/>
                </a:solidFill>
                <a:latin typeface="Trebuchet MS"/>
                <a:cs typeface="Trebuchet MS"/>
              </a:rPr>
              <a:t>and</a:t>
            </a:r>
            <a:r>
              <a:rPr sz="1600" spc="-167" dirty="0">
                <a:solidFill>
                  <a:srgbClr val="404040"/>
                </a:solidFill>
                <a:latin typeface="Trebuchet MS"/>
                <a:cs typeface="Trebuchet MS"/>
              </a:rPr>
              <a:t> </a:t>
            </a:r>
            <a:r>
              <a:rPr sz="1600" spc="-40" dirty="0">
                <a:solidFill>
                  <a:srgbClr val="404040"/>
                </a:solidFill>
                <a:latin typeface="Trebuchet MS"/>
                <a:cs typeface="Trebuchet MS"/>
              </a:rPr>
              <a:t>DevOps</a:t>
            </a:r>
            <a:r>
              <a:rPr sz="1600" spc="-73" dirty="0">
                <a:solidFill>
                  <a:srgbClr val="404040"/>
                </a:solidFill>
                <a:latin typeface="Trebuchet MS"/>
                <a:cs typeface="Trebuchet MS"/>
              </a:rPr>
              <a:t> </a:t>
            </a:r>
            <a:r>
              <a:rPr sz="1600" spc="-40" dirty="0">
                <a:solidFill>
                  <a:srgbClr val="404040"/>
                </a:solidFill>
                <a:latin typeface="Trebuchet MS"/>
                <a:cs typeface="Trebuchet MS"/>
              </a:rPr>
              <a:t>teams</a:t>
            </a:r>
            <a:r>
              <a:rPr sz="1600" spc="-207" dirty="0">
                <a:solidFill>
                  <a:srgbClr val="404040"/>
                </a:solidFill>
                <a:latin typeface="Trebuchet MS"/>
                <a:cs typeface="Trebuchet MS"/>
              </a:rPr>
              <a:t> </a:t>
            </a:r>
            <a:r>
              <a:rPr sz="1600" spc="20" dirty="0">
                <a:solidFill>
                  <a:srgbClr val="404040"/>
                </a:solidFill>
                <a:latin typeface="Trebuchet MS"/>
                <a:cs typeface="Trebuchet MS"/>
              </a:rPr>
              <a:t>do</a:t>
            </a:r>
            <a:r>
              <a:rPr sz="1600" spc="-147" dirty="0">
                <a:solidFill>
                  <a:srgbClr val="404040"/>
                </a:solidFill>
                <a:latin typeface="Trebuchet MS"/>
                <a:cs typeface="Trebuchet MS"/>
              </a:rPr>
              <a:t> </a:t>
            </a:r>
            <a:r>
              <a:rPr sz="1600" spc="-40" dirty="0">
                <a:solidFill>
                  <a:srgbClr val="404040"/>
                </a:solidFill>
                <a:latin typeface="Trebuchet MS"/>
                <a:cs typeface="Trebuchet MS"/>
              </a:rPr>
              <a:t>not</a:t>
            </a:r>
            <a:r>
              <a:rPr sz="1600" spc="-80" dirty="0">
                <a:solidFill>
                  <a:srgbClr val="404040"/>
                </a:solidFill>
                <a:latin typeface="Trebuchet MS"/>
                <a:cs typeface="Trebuchet MS"/>
              </a:rPr>
              <a:t> </a:t>
            </a:r>
            <a:r>
              <a:rPr sz="1600" spc="-53" dirty="0">
                <a:solidFill>
                  <a:srgbClr val="404040"/>
                </a:solidFill>
                <a:latin typeface="Trebuchet MS"/>
                <a:cs typeface="Trebuchet MS"/>
              </a:rPr>
              <a:t>involve</a:t>
            </a:r>
            <a:r>
              <a:rPr sz="1600" spc="-200" dirty="0">
                <a:solidFill>
                  <a:srgbClr val="404040"/>
                </a:solidFill>
                <a:latin typeface="Trebuchet MS"/>
                <a:cs typeface="Trebuchet MS"/>
              </a:rPr>
              <a:t> </a:t>
            </a:r>
            <a:r>
              <a:rPr sz="1600" spc="-27" dirty="0">
                <a:solidFill>
                  <a:srgbClr val="404040"/>
                </a:solidFill>
                <a:latin typeface="Trebuchet MS"/>
                <a:cs typeface="Trebuchet MS"/>
              </a:rPr>
              <a:t>our </a:t>
            </a:r>
            <a:r>
              <a:rPr sz="1600" spc="-467" dirty="0">
                <a:solidFill>
                  <a:srgbClr val="404040"/>
                </a:solidFill>
                <a:latin typeface="Trebuchet MS"/>
                <a:cs typeface="Trebuchet MS"/>
              </a:rPr>
              <a:t> </a:t>
            </a:r>
            <a:r>
              <a:rPr sz="1600" spc="-60" dirty="0">
                <a:solidFill>
                  <a:srgbClr val="404040"/>
                </a:solidFill>
                <a:latin typeface="Trebuchet MS"/>
                <a:cs typeface="Trebuchet MS"/>
              </a:rPr>
              <a:t>cybersecurity</a:t>
            </a:r>
            <a:r>
              <a:rPr sz="1600" spc="-167" dirty="0">
                <a:solidFill>
                  <a:srgbClr val="404040"/>
                </a:solidFill>
                <a:latin typeface="Trebuchet MS"/>
                <a:cs typeface="Trebuchet MS"/>
              </a:rPr>
              <a:t> </a:t>
            </a:r>
            <a:r>
              <a:rPr sz="1600" spc="-60" dirty="0">
                <a:solidFill>
                  <a:srgbClr val="404040"/>
                </a:solidFill>
                <a:latin typeface="Trebuchet MS"/>
                <a:cs typeface="Trebuchet MS"/>
              </a:rPr>
              <a:t>team</a:t>
            </a:r>
            <a:r>
              <a:rPr sz="1600" spc="-80" dirty="0">
                <a:solidFill>
                  <a:srgbClr val="404040"/>
                </a:solidFill>
                <a:latin typeface="Trebuchet MS"/>
                <a:cs typeface="Trebuchet MS"/>
              </a:rPr>
              <a:t> </a:t>
            </a:r>
            <a:r>
              <a:rPr sz="1600" spc="-40" dirty="0">
                <a:solidFill>
                  <a:srgbClr val="404040"/>
                </a:solidFill>
                <a:latin typeface="Trebuchet MS"/>
                <a:cs typeface="Trebuchet MS"/>
              </a:rPr>
              <a:t>due</a:t>
            </a:r>
            <a:r>
              <a:rPr sz="1600" spc="-207" dirty="0">
                <a:solidFill>
                  <a:srgbClr val="404040"/>
                </a:solidFill>
                <a:latin typeface="Trebuchet MS"/>
                <a:cs typeface="Trebuchet MS"/>
              </a:rPr>
              <a:t> </a:t>
            </a:r>
            <a:r>
              <a:rPr sz="1600" spc="-53" dirty="0">
                <a:solidFill>
                  <a:srgbClr val="404040"/>
                </a:solidFill>
                <a:latin typeface="Trebuchet MS"/>
                <a:cs typeface="Trebuchet MS"/>
              </a:rPr>
              <a:t>to</a:t>
            </a:r>
            <a:r>
              <a:rPr sz="1600" spc="-152" dirty="0">
                <a:solidFill>
                  <a:srgbClr val="404040"/>
                </a:solidFill>
                <a:latin typeface="Trebuchet MS"/>
                <a:cs typeface="Trebuchet MS"/>
              </a:rPr>
              <a:t> </a:t>
            </a:r>
            <a:r>
              <a:rPr sz="1600" spc="-67" dirty="0">
                <a:solidFill>
                  <a:srgbClr val="404040"/>
                </a:solidFill>
                <a:latin typeface="Trebuchet MS"/>
                <a:cs typeface="Trebuchet MS"/>
              </a:rPr>
              <a:t>fear</a:t>
            </a:r>
            <a:r>
              <a:rPr sz="1600" spc="-233" dirty="0">
                <a:solidFill>
                  <a:srgbClr val="404040"/>
                </a:solidFill>
                <a:latin typeface="Trebuchet MS"/>
                <a:cs typeface="Trebuchet MS"/>
              </a:rPr>
              <a:t> </a:t>
            </a:r>
            <a:r>
              <a:rPr sz="1600" spc="-27" dirty="0">
                <a:solidFill>
                  <a:srgbClr val="404040"/>
                </a:solidFill>
                <a:latin typeface="Trebuchet MS"/>
                <a:cs typeface="Trebuchet MS"/>
              </a:rPr>
              <a:t>of</a:t>
            </a:r>
            <a:r>
              <a:rPr sz="1600" spc="-152" dirty="0">
                <a:solidFill>
                  <a:srgbClr val="404040"/>
                </a:solidFill>
                <a:latin typeface="Trebuchet MS"/>
                <a:cs typeface="Trebuchet MS"/>
              </a:rPr>
              <a:t> </a:t>
            </a:r>
            <a:r>
              <a:rPr sz="1600" spc="-40" dirty="0">
                <a:solidFill>
                  <a:srgbClr val="404040"/>
                </a:solidFill>
                <a:latin typeface="Trebuchet MS"/>
                <a:cs typeface="Trebuchet MS"/>
              </a:rPr>
              <a:t>being</a:t>
            </a:r>
            <a:r>
              <a:rPr sz="1600" spc="-227" dirty="0">
                <a:solidFill>
                  <a:srgbClr val="404040"/>
                </a:solidFill>
                <a:latin typeface="Trebuchet MS"/>
                <a:cs typeface="Trebuchet MS"/>
              </a:rPr>
              <a:t> </a:t>
            </a:r>
            <a:r>
              <a:rPr sz="1600" spc="-33" dirty="0">
                <a:solidFill>
                  <a:srgbClr val="404040"/>
                </a:solidFill>
                <a:latin typeface="Trebuchet MS"/>
                <a:cs typeface="Trebuchet MS"/>
              </a:rPr>
              <a:t>slowed </a:t>
            </a:r>
            <a:r>
              <a:rPr sz="1600" spc="-40" dirty="0">
                <a:solidFill>
                  <a:srgbClr val="404040"/>
                </a:solidFill>
                <a:latin typeface="Trebuchet MS"/>
                <a:cs typeface="Trebuchet MS"/>
              </a:rPr>
              <a:t>down</a:t>
            </a:r>
            <a:endParaRPr sz="1600">
              <a:latin typeface="Trebuchet MS"/>
              <a:cs typeface="Trebuchet MS"/>
            </a:endParaRPr>
          </a:p>
          <a:p>
            <a:pPr marR="17776" algn="r">
              <a:spcBef>
                <a:spcPts val="1440"/>
              </a:spcBef>
            </a:pPr>
            <a:r>
              <a:rPr sz="1600" spc="-53" dirty="0">
                <a:solidFill>
                  <a:srgbClr val="404040"/>
                </a:solidFill>
                <a:latin typeface="Trebuchet MS"/>
                <a:cs typeface="Trebuchet MS"/>
              </a:rPr>
              <a:t>Lack</a:t>
            </a:r>
            <a:r>
              <a:rPr sz="1600" spc="-73" dirty="0">
                <a:solidFill>
                  <a:srgbClr val="404040"/>
                </a:solidFill>
                <a:latin typeface="Trebuchet MS"/>
                <a:cs typeface="Trebuchet MS"/>
              </a:rPr>
              <a:t> </a:t>
            </a:r>
            <a:r>
              <a:rPr sz="1600" spc="-100" dirty="0">
                <a:solidFill>
                  <a:srgbClr val="404040"/>
                </a:solidFill>
                <a:latin typeface="Trebuchet MS"/>
                <a:cs typeface="Trebuchet MS"/>
              </a:rPr>
              <a:t>of</a:t>
            </a:r>
            <a:r>
              <a:rPr sz="1600" spc="-140" dirty="0">
                <a:solidFill>
                  <a:srgbClr val="404040"/>
                </a:solidFill>
                <a:latin typeface="Trebuchet MS"/>
                <a:cs typeface="Trebuchet MS"/>
              </a:rPr>
              <a:t> </a:t>
            </a:r>
            <a:r>
              <a:rPr sz="1600" spc="-60" dirty="0">
                <a:solidFill>
                  <a:srgbClr val="404040"/>
                </a:solidFill>
                <a:latin typeface="Trebuchet MS"/>
                <a:cs typeface="Trebuchet MS"/>
              </a:rPr>
              <a:t>visibility</a:t>
            </a:r>
            <a:r>
              <a:rPr sz="1600" spc="-160" dirty="0">
                <a:solidFill>
                  <a:srgbClr val="404040"/>
                </a:solidFill>
                <a:latin typeface="Trebuchet MS"/>
                <a:cs typeface="Trebuchet MS"/>
              </a:rPr>
              <a:t> </a:t>
            </a:r>
            <a:r>
              <a:rPr sz="1600" spc="-27" dirty="0">
                <a:solidFill>
                  <a:srgbClr val="404040"/>
                </a:solidFill>
                <a:latin typeface="Trebuchet MS"/>
                <a:cs typeface="Trebuchet MS"/>
              </a:rPr>
              <a:t>into</a:t>
            </a:r>
            <a:r>
              <a:rPr sz="1600" spc="-140" dirty="0">
                <a:solidFill>
                  <a:srgbClr val="404040"/>
                </a:solidFill>
                <a:latin typeface="Trebuchet MS"/>
                <a:cs typeface="Trebuchet MS"/>
              </a:rPr>
              <a:t> </a:t>
            </a:r>
            <a:r>
              <a:rPr sz="1600" spc="-47" dirty="0">
                <a:solidFill>
                  <a:srgbClr val="404040"/>
                </a:solidFill>
                <a:latin typeface="Trebuchet MS"/>
                <a:cs typeface="Trebuchet MS"/>
              </a:rPr>
              <a:t>the</a:t>
            </a:r>
            <a:r>
              <a:rPr sz="1600" spc="-207" dirty="0">
                <a:solidFill>
                  <a:srgbClr val="404040"/>
                </a:solidFill>
                <a:latin typeface="Trebuchet MS"/>
                <a:cs typeface="Trebuchet MS"/>
              </a:rPr>
              <a:t> </a:t>
            </a:r>
            <a:r>
              <a:rPr sz="1600" spc="-73" dirty="0">
                <a:solidFill>
                  <a:srgbClr val="404040"/>
                </a:solidFill>
                <a:latin typeface="Trebuchet MS"/>
                <a:cs typeface="Trebuchet MS"/>
              </a:rPr>
              <a:t>activity</a:t>
            </a:r>
            <a:r>
              <a:rPr sz="1600" spc="-160" dirty="0">
                <a:solidFill>
                  <a:srgbClr val="404040"/>
                </a:solidFill>
                <a:latin typeface="Trebuchet MS"/>
                <a:cs typeface="Trebuchet MS"/>
              </a:rPr>
              <a:t> </a:t>
            </a:r>
            <a:r>
              <a:rPr sz="1600" spc="-33" dirty="0">
                <a:solidFill>
                  <a:srgbClr val="404040"/>
                </a:solidFill>
                <a:latin typeface="Trebuchet MS"/>
                <a:cs typeface="Trebuchet MS"/>
              </a:rPr>
              <a:t>of</a:t>
            </a:r>
            <a:r>
              <a:rPr sz="1600" spc="-140" dirty="0">
                <a:solidFill>
                  <a:srgbClr val="404040"/>
                </a:solidFill>
                <a:latin typeface="Trebuchet MS"/>
                <a:cs typeface="Trebuchet MS"/>
              </a:rPr>
              <a:t> </a:t>
            </a:r>
            <a:r>
              <a:rPr sz="1600" spc="-93" dirty="0">
                <a:solidFill>
                  <a:srgbClr val="404040"/>
                </a:solidFill>
                <a:latin typeface="Trebuchet MS"/>
                <a:cs typeface="Trebuchet MS"/>
              </a:rPr>
              <a:t>the</a:t>
            </a:r>
            <a:r>
              <a:rPr sz="1600" spc="-67" dirty="0">
                <a:solidFill>
                  <a:srgbClr val="404040"/>
                </a:solidFill>
                <a:latin typeface="Trebuchet MS"/>
                <a:cs typeface="Trebuchet MS"/>
              </a:rPr>
              <a:t> </a:t>
            </a:r>
            <a:r>
              <a:rPr sz="1600" spc="-60" dirty="0">
                <a:solidFill>
                  <a:srgbClr val="404040"/>
                </a:solidFill>
                <a:latin typeface="Trebuchet MS"/>
                <a:cs typeface="Trebuchet MS"/>
              </a:rPr>
              <a:t>infrastructure</a:t>
            </a:r>
            <a:r>
              <a:rPr sz="1600" spc="-207" dirty="0">
                <a:solidFill>
                  <a:srgbClr val="404040"/>
                </a:solidFill>
                <a:latin typeface="Trebuchet MS"/>
                <a:cs typeface="Trebuchet MS"/>
              </a:rPr>
              <a:t> </a:t>
            </a:r>
            <a:r>
              <a:rPr sz="1600" spc="-20" dirty="0">
                <a:solidFill>
                  <a:srgbClr val="404040"/>
                </a:solidFill>
                <a:latin typeface="Trebuchet MS"/>
                <a:cs typeface="Trebuchet MS"/>
              </a:rPr>
              <a:t>hosting</a:t>
            </a:r>
            <a:r>
              <a:rPr sz="1600" spc="-220" dirty="0">
                <a:solidFill>
                  <a:srgbClr val="404040"/>
                </a:solidFill>
                <a:latin typeface="Trebuchet MS"/>
                <a:cs typeface="Trebuchet MS"/>
              </a:rPr>
              <a:t> </a:t>
            </a:r>
            <a:r>
              <a:rPr sz="1600" spc="-27" dirty="0">
                <a:solidFill>
                  <a:srgbClr val="404040"/>
                </a:solidFill>
                <a:latin typeface="Trebuchet MS"/>
                <a:cs typeface="Trebuchet MS"/>
              </a:rPr>
              <a:t>our</a:t>
            </a:r>
            <a:endParaRPr sz="1600">
              <a:latin typeface="Trebuchet MS"/>
              <a:cs typeface="Trebuchet MS"/>
            </a:endParaRPr>
          </a:p>
          <a:p>
            <a:pPr marR="6772" algn="r">
              <a:spcBef>
                <a:spcPts val="100"/>
              </a:spcBef>
            </a:pPr>
            <a:r>
              <a:rPr sz="1600" spc="-147" dirty="0">
                <a:solidFill>
                  <a:srgbClr val="404040"/>
                </a:solidFill>
                <a:latin typeface="Trebuchet MS"/>
                <a:cs typeface="Trebuchet MS"/>
              </a:rPr>
              <a:t>c</a:t>
            </a:r>
            <a:r>
              <a:rPr sz="1600" spc="67" dirty="0">
                <a:solidFill>
                  <a:srgbClr val="404040"/>
                </a:solidFill>
                <a:latin typeface="Trebuchet MS"/>
                <a:cs typeface="Trebuchet MS"/>
              </a:rPr>
              <a:t>l</a:t>
            </a:r>
            <a:r>
              <a:rPr sz="1600" spc="-67" dirty="0">
                <a:solidFill>
                  <a:srgbClr val="404040"/>
                </a:solidFill>
                <a:latin typeface="Trebuchet MS"/>
                <a:cs typeface="Trebuchet MS"/>
              </a:rPr>
              <a:t>o</a:t>
            </a:r>
            <a:r>
              <a:rPr sz="1600" spc="53" dirty="0">
                <a:solidFill>
                  <a:srgbClr val="404040"/>
                </a:solidFill>
                <a:latin typeface="Trebuchet MS"/>
                <a:cs typeface="Trebuchet MS"/>
              </a:rPr>
              <a:t>u</a:t>
            </a:r>
            <a:r>
              <a:rPr sz="1600" spc="-100" dirty="0">
                <a:solidFill>
                  <a:srgbClr val="404040"/>
                </a:solidFill>
                <a:latin typeface="Trebuchet MS"/>
                <a:cs typeface="Trebuchet MS"/>
              </a:rPr>
              <a:t>d</a:t>
            </a:r>
            <a:r>
              <a:rPr sz="1600" spc="-60" dirty="0">
                <a:solidFill>
                  <a:srgbClr val="404040"/>
                </a:solidFill>
                <a:latin typeface="Trebuchet MS"/>
                <a:cs typeface="Trebuchet MS"/>
              </a:rPr>
              <a:t>-</a:t>
            </a:r>
            <a:r>
              <a:rPr sz="1600" spc="53" dirty="0">
                <a:solidFill>
                  <a:srgbClr val="404040"/>
                </a:solidFill>
                <a:latin typeface="Trebuchet MS"/>
                <a:cs typeface="Trebuchet MS"/>
              </a:rPr>
              <a:t>n</a:t>
            </a:r>
            <a:r>
              <a:rPr sz="1600" spc="-47" dirty="0">
                <a:solidFill>
                  <a:srgbClr val="404040"/>
                </a:solidFill>
                <a:latin typeface="Trebuchet MS"/>
                <a:cs typeface="Trebuchet MS"/>
              </a:rPr>
              <a:t>a</a:t>
            </a:r>
            <a:r>
              <a:rPr sz="1600" spc="-113" dirty="0">
                <a:solidFill>
                  <a:srgbClr val="404040"/>
                </a:solidFill>
                <a:latin typeface="Trebuchet MS"/>
                <a:cs typeface="Trebuchet MS"/>
              </a:rPr>
              <a:t>t</a:t>
            </a:r>
            <a:r>
              <a:rPr sz="1600" spc="-67" dirty="0">
                <a:solidFill>
                  <a:srgbClr val="404040"/>
                </a:solidFill>
                <a:latin typeface="Trebuchet MS"/>
                <a:cs typeface="Trebuchet MS"/>
              </a:rPr>
              <a:t>i</a:t>
            </a:r>
            <a:r>
              <a:rPr sz="1600" spc="-127" dirty="0">
                <a:solidFill>
                  <a:srgbClr val="404040"/>
                </a:solidFill>
                <a:latin typeface="Trebuchet MS"/>
                <a:cs typeface="Trebuchet MS"/>
              </a:rPr>
              <a:t>v</a:t>
            </a:r>
            <a:r>
              <a:rPr sz="1600" spc="-80" dirty="0">
                <a:solidFill>
                  <a:srgbClr val="404040"/>
                </a:solidFill>
                <a:latin typeface="Trebuchet MS"/>
                <a:cs typeface="Trebuchet MS"/>
              </a:rPr>
              <a:t>e </a:t>
            </a:r>
            <a:r>
              <a:rPr sz="1600" spc="-47" dirty="0">
                <a:solidFill>
                  <a:srgbClr val="404040"/>
                </a:solidFill>
                <a:latin typeface="Trebuchet MS"/>
                <a:cs typeface="Trebuchet MS"/>
              </a:rPr>
              <a:t>a</a:t>
            </a:r>
            <a:r>
              <a:rPr sz="1600" spc="-100" dirty="0">
                <a:solidFill>
                  <a:srgbClr val="404040"/>
                </a:solidFill>
                <a:latin typeface="Trebuchet MS"/>
                <a:cs typeface="Trebuchet MS"/>
              </a:rPr>
              <a:t>p</a:t>
            </a:r>
            <a:r>
              <a:rPr sz="1600" spc="33" dirty="0">
                <a:solidFill>
                  <a:srgbClr val="404040"/>
                </a:solidFill>
                <a:latin typeface="Trebuchet MS"/>
                <a:cs typeface="Trebuchet MS"/>
              </a:rPr>
              <a:t>p</a:t>
            </a:r>
            <a:r>
              <a:rPr sz="1600" spc="-80" dirty="0">
                <a:solidFill>
                  <a:srgbClr val="404040"/>
                </a:solidFill>
                <a:latin typeface="Trebuchet MS"/>
                <a:cs typeface="Trebuchet MS"/>
              </a:rPr>
              <a:t>l</a:t>
            </a:r>
            <a:r>
              <a:rPr sz="1600" spc="-67" dirty="0">
                <a:solidFill>
                  <a:srgbClr val="404040"/>
                </a:solidFill>
                <a:latin typeface="Trebuchet MS"/>
                <a:cs typeface="Trebuchet MS"/>
              </a:rPr>
              <a:t>i</a:t>
            </a:r>
            <a:r>
              <a:rPr sz="1600" dirty="0">
                <a:solidFill>
                  <a:srgbClr val="404040"/>
                </a:solidFill>
                <a:latin typeface="Trebuchet MS"/>
                <a:cs typeface="Trebuchet MS"/>
              </a:rPr>
              <a:t>c</a:t>
            </a:r>
            <a:r>
              <a:rPr sz="1600" spc="-47" dirty="0">
                <a:solidFill>
                  <a:srgbClr val="404040"/>
                </a:solidFill>
                <a:latin typeface="Trebuchet MS"/>
                <a:cs typeface="Trebuchet MS"/>
              </a:rPr>
              <a:t>a</a:t>
            </a:r>
            <a:r>
              <a:rPr sz="1600" spc="-113" dirty="0">
                <a:solidFill>
                  <a:srgbClr val="404040"/>
                </a:solidFill>
                <a:latin typeface="Trebuchet MS"/>
                <a:cs typeface="Trebuchet MS"/>
              </a:rPr>
              <a:t>t</a:t>
            </a:r>
            <a:r>
              <a:rPr sz="1600" spc="-67" dirty="0">
                <a:solidFill>
                  <a:srgbClr val="404040"/>
                </a:solidFill>
                <a:latin typeface="Trebuchet MS"/>
                <a:cs typeface="Trebuchet MS"/>
              </a:rPr>
              <a:t>io</a:t>
            </a:r>
            <a:r>
              <a:rPr sz="1600" spc="53" dirty="0">
                <a:solidFill>
                  <a:srgbClr val="404040"/>
                </a:solidFill>
                <a:latin typeface="Trebuchet MS"/>
                <a:cs typeface="Trebuchet MS"/>
              </a:rPr>
              <a:t>n</a:t>
            </a:r>
            <a:r>
              <a:rPr sz="1600" spc="20" dirty="0">
                <a:solidFill>
                  <a:srgbClr val="404040"/>
                </a:solidFill>
                <a:latin typeface="Trebuchet MS"/>
                <a:cs typeface="Trebuchet MS"/>
              </a:rPr>
              <a:t>s</a:t>
            </a:r>
            <a:endParaRPr sz="1600">
              <a:latin typeface="Trebuchet MS"/>
              <a:cs typeface="Trebuchet MS"/>
            </a:endParaRPr>
          </a:p>
          <a:p>
            <a:pPr marR="6772" algn="r">
              <a:spcBef>
                <a:spcPts val="1440"/>
              </a:spcBef>
            </a:pPr>
            <a:r>
              <a:rPr sz="1600" spc="-53" dirty="0">
                <a:solidFill>
                  <a:srgbClr val="404040"/>
                </a:solidFill>
                <a:latin typeface="Trebuchet MS"/>
                <a:cs typeface="Trebuchet MS"/>
              </a:rPr>
              <a:t>Meeting</a:t>
            </a:r>
            <a:r>
              <a:rPr sz="1600" spc="-93" dirty="0">
                <a:solidFill>
                  <a:srgbClr val="404040"/>
                </a:solidFill>
                <a:latin typeface="Trebuchet MS"/>
                <a:cs typeface="Trebuchet MS"/>
              </a:rPr>
              <a:t> </a:t>
            </a:r>
            <a:r>
              <a:rPr sz="1600" spc="-47" dirty="0">
                <a:solidFill>
                  <a:srgbClr val="404040"/>
                </a:solidFill>
                <a:latin typeface="Trebuchet MS"/>
                <a:cs typeface="Trebuchet MS"/>
              </a:rPr>
              <a:t>prescribed</a:t>
            </a:r>
            <a:r>
              <a:rPr sz="1600" spc="-167" dirty="0">
                <a:solidFill>
                  <a:srgbClr val="404040"/>
                </a:solidFill>
                <a:latin typeface="Trebuchet MS"/>
                <a:cs typeface="Trebuchet MS"/>
              </a:rPr>
              <a:t> </a:t>
            </a:r>
            <a:r>
              <a:rPr sz="1600" spc="-67" dirty="0">
                <a:solidFill>
                  <a:srgbClr val="404040"/>
                </a:solidFill>
                <a:latin typeface="Trebuchet MS"/>
                <a:cs typeface="Trebuchet MS"/>
              </a:rPr>
              <a:t>best</a:t>
            </a:r>
            <a:r>
              <a:rPr sz="1600" spc="-93" dirty="0">
                <a:solidFill>
                  <a:srgbClr val="404040"/>
                </a:solidFill>
                <a:latin typeface="Trebuchet MS"/>
                <a:cs typeface="Trebuchet MS"/>
              </a:rPr>
              <a:t> </a:t>
            </a:r>
            <a:r>
              <a:rPr sz="1600" spc="-53" dirty="0">
                <a:solidFill>
                  <a:srgbClr val="404040"/>
                </a:solidFill>
                <a:latin typeface="Trebuchet MS"/>
                <a:cs typeface="Trebuchet MS"/>
              </a:rPr>
              <a:t>practices</a:t>
            </a:r>
            <a:r>
              <a:rPr sz="1600" spc="-213" dirty="0">
                <a:solidFill>
                  <a:srgbClr val="404040"/>
                </a:solidFill>
                <a:latin typeface="Trebuchet MS"/>
                <a:cs typeface="Trebuchet MS"/>
              </a:rPr>
              <a:t> </a:t>
            </a:r>
            <a:r>
              <a:rPr sz="1600" spc="-67" dirty="0">
                <a:solidFill>
                  <a:srgbClr val="404040"/>
                </a:solidFill>
                <a:latin typeface="Trebuchet MS"/>
                <a:cs typeface="Trebuchet MS"/>
              </a:rPr>
              <a:t>for</a:t>
            </a:r>
            <a:r>
              <a:rPr sz="1600" spc="-107" dirty="0">
                <a:solidFill>
                  <a:srgbClr val="404040"/>
                </a:solidFill>
                <a:latin typeface="Trebuchet MS"/>
                <a:cs typeface="Trebuchet MS"/>
              </a:rPr>
              <a:t> </a:t>
            </a:r>
            <a:r>
              <a:rPr sz="1600" spc="-93" dirty="0">
                <a:solidFill>
                  <a:srgbClr val="404040"/>
                </a:solidFill>
                <a:latin typeface="Trebuchet MS"/>
                <a:cs typeface="Trebuchet MS"/>
              </a:rPr>
              <a:t>the</a:t>
            </a:r>
            <a:r>
              <a:rPr sz="1600" spc="-73" dirty="0">
                <a:solidFill>
                  <a:srgbClr val="404040"/>
                </a:solidFill>
                <a:latin typeface="Trebuchet MS"/>
                <a:cs typeface="Trebuchet MS"/>
              </a:rPr>
              <a:t> </a:t>
            </a:r>
            <a:r>
              <a:rPr sz="1600" spc="-47" dirty="0">
                <a:solidFill>
                  <a:srgbClr val="404040"/>
                </a:solidFill>
                <a:latin typeface="Trebuchet MS"/>
                <a:cs typeface="Trebuchet MS"/>
              </a:rPr>
              <a:t>configuration</a:t>
            </a:r>
            <a:r>
              <a:rPr sz="1600" spc="-160" dirty="0">
                <a:solidFill>
                  <a:srgbClr val="404040"/>
                </a:solidFill>
                <a:latin typeface="Trebuchet MS"/>
                <a:cs typeface="Trebuchet MS"/>
              </a:rPr>
              <a:t> </a:t>
            </a:r>
            <a:r>
              <a:rPr sz="1600" spc="-33" dirty="0">
                <a:solidFill>
                  <a:srgbClr val="404040"/>
                </a:solidFill>
                <a:latin typeface="Trebuchet MS"/>
                <a:cs typeface="Trebuchet MS"/>
              </a:rPr>
              <a:t>of</a:t>
            </a:r>
            <a:r>
              <a:rPr sz="1600" spc="-147" dirty="0">
                <a:solidFill>
                  <a:srgbClr val="404040"/>
                </a:solidFill>
                <a:latin typeface="Trebuchet MS"/>
                <a:cs typeface="Trebuchet MS"/>
              </a:rPr>
              <a:t> </a:t>
            </a:r>
            <a:r>
              <a:rPr sz="1600" spc="-47" dirty="0">
                <a:solidFill>
                  <a:srgbClr val="404040"/>
                </a:solidFill>
                <a:latin typeface="Trebuchet MS"/>
                <a:cs typeface="Trebuchet MS"/>
              </a:rPr>
              <a:t>cloud-</a:t>
            </a:r>
            <a:endParaRPr sz="1600">
              <a:latin typeface="Trebuchet MS"/>
              <a:cs typeface="Trebuchet MS"/>
            </a:endParaRPr>
          </a:p>
          <a:p>
            <a:pPr marR="11004" algn="r">
              <a:spcBef>
                <a:spcPts val="93"/>
              </a:spcBef>
            </a:pPr>
            <a:r>
              <a:rPr sz="1600" spc="-93" dirty="0">
                <a:solidFill>
                  <a:srgbClr val="404040"/>
                </a:solidFill>
                <a:latin typeface="Trebuchet MS"/>
                <a:cs typeface="Trebuchet MS"/>
              </a:rPr>
              <a:t>r</a:t>
            </a:r>
            <a:r>
              <a:rPr sz="1600" spc="-80" dirty="0">
                <a:solidFill>
                  <a:srgbClr val="404040"/>
                </a:solidFill>
                <a:latin typeface="Trebuchet MS"/>
                <a:cs typeface="Trebuchet MS"/>
              </a:rPr>
              <a:t>e</a:t>
            </a:r>
            <a:r>
              <a:rPr sz="1600" spc="13" dirty="0">
                <a:solidFill>
                  <a:srgbClr val="404040"/>
                </a:solidFill>
                <a:latin typeface="Trebuchet MS"/>
                <a:cs typeface="Trebuchet MS"/>
              </a:rPr>
              <a:t>s</a:t>
            </a:r>
            <a:r>
              <a:rPr sz="1600" spc="-60" dirty="0">
                <a:solidFill>
                  <a:srgbClr val="404040"/>
                </a:solidFill>
                <a:latin typeface="Trebuchet MS"/>
                <a:cs typeface="Trebuchet MS"/>
              </a:rPr>
              <a:t>i</a:t>
            </a:r>
            <a:r>
              <a:rPr sz="1600" spc="33" dirty="0">
                <a:solidFill>
                  <a:srgbClr val="404040"/>
                </a:solidFill>
                <a:latin typeface="Trebuchet MS"/>
                <a:cs typeface="Trebuchet MS"/>
              </a:rPr>
              <a:t>d</a:t>
            </a:r>
            <a:r>
              <a:rPr sz="1600" spc="-73" dirty="0">
                <a:solidFill>
                  <a:srgbClr val="404040"/>
                </a:solidFill>
                <a:latin typeface="Trebuchet MS"/>
                <a:cs typeface="Trebuchet MS"/>
              </a:rPr>
              <a:t>e</a:t>
            </a:r>
            <a:r>
              <a:rPr sz="1600" spc="-80" dirty="0">
                <a:solidFill>
                  <a:srgbClr val="404040"/>
                </a:solidFill>
                <a:latin typeface="Trebuchet MS"/>
                <a:cs typeface="Trebuchet MS"/>
              </a:rPr>
              <a:t>n</a:t>
            </a:r>
            <a:r>
              <a:rPr sz="1600" spc="-100" dirty="0">
                <a:solidFill>
                  <a:srgbClr val="404040"/>
                </a:solidFill>
                <a:latin typeface="Trebuchet MS"/>
                <a:cs typeface="Trebuchet MS"/>
              </a:rPr>
              <a:t>t</a:t>
            </a:r>
            <a:r>
              <a:rPr sz="1600" spc="-93" dirty="0">
                <a:solidFill>
                  <a:srgbClr val="404040"/>
                </a:solidFill>
                <a:latin typeface="Trebuchet MS"/>
                <a:cs typeface="Trebuchet MS"/>
              </a:rPr>
              <a:t> </a:t>
            </a:r>
            <a:r>
              <a:rPr sz="1600" spc="-133" dirty="0">
                <a:solidFill>
                  <a:srgbClr val="404040"/>
                </a:solidFill>
                <a:latin typeface="Trebuchet MS"/>
                <a:cs typeface="Trebuchet MS"/>
              </a:rPr>
              <a:t>w</a:t>
            </a:r>
            <a:r>
              <a:rPr sz="1600" spc="67" dirty="0">
                <a:solidFill>
                  <a:srgbClr val="404040"/>
                </a:solidFill>
                <a:latin typeface="Trebuchet MS"/>
                <a:cs typeface="Trebuchet MS"/>
              </a:rPr>
              <a:t>o</a:t>
            </a:r>
            <a:r>
              <a:rPr sz="1600" spc="-67" dirty="0">
                <a:solidFill>
                  <a:srgbClr val="404040"/>
                </a:solidFill>
                <a:latin typeface="Trebuchet MS"/>
                <a:cs typeface="Trebuchet MS"/>
              </a:rPr>
              <a:t>r</a:t>
            </a:r>
            <a:r>
              <a:rPr sz="1600" spc="-40" dirty="0">
                <a:solidFill>
                  <a:srgbClr val="404040"/>
                </a:solidFill>
                <a:latin typeface="Trebuchet MS"/>
                <a:cs typeface="Trebuchet MS"/>
              </a:rPr>
              <a:t>k</a:t>
            </a:r>
            <a:r>
              <a:rPr sz="1600" spc="-80" dirty="0">
                <a:solidFill>
                  <a:srgbClr val="404040"/>
                </a:solidFill>
                <a:latin typeface="Trebuchet MS"/>
                <a:cs typeface="Trebuchet MS"/>
              </a:rPr>
              <a:t>l</a:t>
            </a:r>
            <a:r>
              <a:rPr sz="1600" spc="67" dirty="0">
                <a:solidFill>
                  <a:srgbClr val="404040"/>
                </a:solidFill>
                <a:latin typeface="Trebuchet MS"/>
                <a:cs typeface="Trebuchet MS"/>
              </a:rPr>
              <a:t>o</a:t>
            </a:r>
            <a:r>
              <a:rPr sz="1600" spc="-47" dirty="0">
                <a:solidFill>
                  <a:srgbClr val="404040"/>
                </a:solidFill>
                <a:latin typeface="Trebuchet MS"/>
                <a:cs typeface="Trebuchet MS"/>
              </a:rPr>
              <a:t>a</a:t>
            </a:r>
            <a:r>
              <a:rPr sz="1600" spc="-100" dirty="0">
                <a:solidFill>
                  <a:srgbClr val="404040"/>
                </a:solidFill>
                <a:latin typeface="Trebuchet MS"/>
                <a:cs typeface="Trebuchet MS"/>
              </a:rPr>
              <a:t>d</a:t>
            </a:r>
            <a:r>
              <a:rPr sz="1600" spc="20" dirty="0">
                <a:solidFill>
                  <a:srgbClr val="404040"/>
                </a:solidFill>
                <a:latin typeface="Trebuchet MS"/>
                <a:cs typeface="Trebuchet MS"/>
              </a:rPr>
              <a:t>s</a:t>
            </a:r>
            <a:r>
              <a:rPr sz="1600" spc="-87" dirty="0">
                <a:solidFill>
                  <a:srgbClr val="404040"/>
                </a:solidFill>
                <a:latin typeface="Trebuchet MS"/>
                <a:cs typeface="Trebuchet MS"/>
              </a:rPr>
              <a:t> </a:t>
            </a:r>
            <a:r>
              <a:rPr sz="1600" spc="-47" dirty="0">
                <a:solidFill>
                  <a:srgbClr val="404040"/>
                </a:solidFill>
                <a:latin typeface="Trebuchet MS"/>
                <a:cs typeface="Trebuchet MS"/>
              </a:rPr>
              <a:t>a</a:t>
            </a:r>
            <a:r>
              <a:rPr sz="1600" spc="53" dirty="0">
                <a:solidFill>
                  <a:srgbClr val="404040"/>
                </a:solidFill>
                <a:latin typeface="Trebuchet MS"/>
                <a:cs typeface="Trebuchet MS"/>
              </a:rPr>
              <a:t>n</a:t>
            </a:r>
            <a:r>
              <a:rPr sz="1600" spc="-7" dirty="0">
                <a:solidFill>
                  <a:srgbClr val="404040"/>
                </a:solidFill>
                <a:latin typeface="Trebuchet MS"/>
                <a:cs typeface="Trebuchet MS"/>
              </a:rPr>
              <a:t>d</a:t>
            </a:r>
            <a:r>
              <a:rPr sz="1600" spc="-173" dirty="0">
                <a:solidFill>
                  <a:srgbClr val="404040"/>
                </a:solidFill>
                <a:latin typeface="Trebuchet MS"/>
                <a:cs typeface="Trebuchet MS"/>
              </a:rPr>
              <a:t> </a:t>
            </a:r>
            <a:r>
              <a:rPr sz="1600" spc="-113" dirty="0">
                <a:solidFill>
                  <a:srgbClr val="404040"/>
                </a:solidFill>
                <a:latin typeface="Trebuchet MS"/>
                <a:cs typeface="Trebuchet MS"/>
              </a:rPr>
              <a:t>t</a:t>
            </a:r>
            <a:r>
              <a:rPr sz="1600" spc="-80" dirty="0">
                <a:solidFill>
                  <a:srgbClr val="404040"/>
                </a:solidFill>
                <a:latin typeface="Trebuchet MS"/>
                <a:cs typeface="Trebuchet MS"/>
              </a:rPr>
              <a:t>he u</a:t>
            </a:r>
            <a:r>
              <a:rPr sz="1600" spc="13" dirty="0">
                <a:solidFill>
                  <a:srgbClr val="404040"/>
                </a:solidFill>
                <a:latin typeface="Trebuchet MS"/>
                <a:cs typeface="Trebuchet MS"/>
              </a:rPr>
              <a:t>s</a:t>
            </a:r>
            <a:r>
              <a:rPr sz="1600" spc="-80" dirty="0">
                <a:solidFill>
                  <a:srgbClr val="404040"/>
                </a:solidFill>
                <a:latin typeface="Trebuchet MS"/>
                <a:cs typeface="Trebuchet MS"/>
              </a:rPr>
              <a:t>e</a:t>
            </a:r>
            <a:r>
              <a:rPr sz="1600" spc="-213" dirty="0">
                <a:solidFill>
                  <a:srgbClr val="404040"/>
                </a:solidFill>
                <a:latin typeface="Trebuchet MS"/>
                <a:cs typeface="Trebuchet MS"/>
              </a:rPr>
              <a:t> </a:t>
            </a:r>
            <a:r>
              <a:rPr sz="1600" spc="67" dirty="0">
                <a:solidFill>
                  <a:srgbClr val="404040"/>
                </a:solidFill>
                <a:latin typeface="Trebuchet MS"/>
                <a:cs typeface="Trebuchet MS"/>
              </a:rPr>
              <a:t>o</a:t>
            </a:r>
            <a:r>
              <a:rPr sz="1600" spc="-127" dirty="0">
                <a:solidFill>
                  <a:srgbClr val="404040"/>
                </a:solidFill>
                <a:latin typeface="Trebuchet MS"/>
                <a:cs typeface="Trebuchet MS"/>
              </a:rPr>
              <a:t>f</a:t>
            </a:r>
            <a:r>
              <a:rPr sz="1600" spc="-152" dirty="0">
                <a:solidFill>
                  <a:srgbClr val="404040"/>
                </a:solidFill>
                <a:latin typeface="Trebuchet MS"/>
                <a:cs typeface="Trebuchet MS"/>
              </a:rPr>
              <a:t> </a:t>
            </a:r>
            <a:r>
              <a:rPr sz="1600" spc="-133" dirty="0">
                <a:solidFill>
                  <a:srgbClr val="404040"/>
                </a:solidFill>
                <a:latin typeface="Trebuchet MS"/>
                <a:cs typeface="Trebuchet MS"/>
              </a:rPr>
              <a:t>c</a:t>
            </a:r>
            <a:r>
              <a:rPr sz="1600" spc="-80" dirty="0">
                <a:solidFill>
                  <a:srgbClr val="404040"/>
                </a:solidFill>
                <a:latin typeface="Trebuchet MS"/>
                <a:cs typeface="Trebuchet MS"/>
              </a:rPr>
              <a:t>l</a:t>
            </a:r>
            <a:r>
              <a:rPr sz="1600" spc="67" dirty="0">
                <a:solidFill>
                  <a:srgbClr val="404040"/>
                </a:solidFill>
                <a:latin typeface="Trebuchet MS"/>
                <a:cs typeface="Trebuchet MS"/>
              </a:rPr>
              <a:t>o</a:t>
            </a:r>
            <a:r>
              <a:rPr sz="1600" spc="-80" dirty="0">
                <a:solidFill>
                  <a:srgbClr val="404040"/>
                </a:solidFill>
                <a:latin typeface="Trebuchet MS"/>
                <a:cs typeface="Trebuchet MS"/>
              </a:rPr>
              <a:t>u</a:t>
            </a:r>
            <a:r>
              <a:rPr sz="1600" spc="-7" dirty="0">
                <a:solidFill>
                  <a:srgbClr val="404040"/>
                </a:solidFill>
                <a:latin typeface="Trebuchet MS"/>
                <a:cs typeface="Trebuchet MS"/>
              </a:rPr>
              <a:t>d</a:t>
            </a:r>
            <a:r>
              <a:rPr sz="1600" spc="-40" dirty="0">
                <a:solidFill>
                  <a:srgbClr val="404040"/>
                </a:solidFill>
                <a:latin typeface="Trebuchet MS"/>
                <a:cs typeface="Trebuchet MS"/>
              </a:rPr>
              <a:t> </a:t>
            </a:r>
            <a:r>
              <a:rPr sz="1600" spc="-147" dirty="0">
                <a:solidFill>
                  <a:srgbClr val="404040"/>
                </a:solidFill>
                <a:latin typeface="Trebuchet MS"/>
                <a:cs typeface="Trebuchet MS"/>
              </a:rPr>
              <a:t>A</a:t>
            </a:r>
            <a:r>
              <a:rPr sz="1600" spc="33" dirty="0">
                <a:solidFill>
                  <a:srgbClr val="404040"/>
                </a:solidFill>
                <a:latin typeface="Trebuchet MS"/>
                <a:cs typeface="Trebuchet MS"/>
              </a:rPr>
              <a:t>P</a:t>
            </a:r>
            <a:r>
              <a:rPr sz="1600" spc="-53" dirty="0">
                <a:solidFill>
                  <a:srgbClr val="404040"/>
                </a:solidFill>
                <a:latin typeface="Trebuchet MS"/>
                <a:cs typeface="Trebuchet MS"/>
              </a:rPr>
              <a:t>I</a:t>
            </a:r>
            <a:r>
              <a:rPr sz="1600" spc="20" dirty="0">
                <a:solidFill>
                  <a:srgbClr val="404040"/>
                </a:solidFill>
                <a:latin typeface="Trebuchet MS"/>
                <a:cs typeface="Trebuchet MS"/>
              </a:rPr>
              <a:t>s</a:t>
            </a:r>
            <a:endParaRPr sz="1600">
              <a:latin typeface="Trebuchet MS"/>
              <a:cs typeface="Trebuchet MS"/>
            </a:endParaRPr>
          </a:p>
          <a:p>
            <a:pPr marR="14390" algn="r">
              <a:spcBef>
                <a:spcPts val="1440"/>
              </a:spcBef>
            </a:pPr>
            <a:r>
              <a:rPr sz="1600" spc="-13" dirty="0">
                <a:solidFill>
                  <a:srgbClr val="404040"/>
                </a:solidFill>
                <a:latin typeface="Trebuchet MS"/>
                <a:cs typeface="Trebuchet MS"/>
              </a:rPr>
              <a:t>Our</a:t>
            </a:r>
            <a:r>
              <a:rPr sz="1600" spc="-240" dirty="0">
                <a:solidFill>
                  <a:srgbClr val="404040"/>
                </a:solidFill>
                <a:latin typeface="Trebuchet MS"/>
                <a:cs typeface="Trebuchet MS"/>
              </a:rPr>
              <a:t> </a:t>
            </a:r>
            <a:r>
              <a:rPr sz="1600" spc="-53" dirty="0">
                <a:solidFill>
                  <a:srgbClr val="404040"/>
                </a:solidFill>
                <a:latin typeface="Trebuchet MS"/>
                <a:cs typeface="Trebuchet MS"/>
              </a:rPr>
              <a:t>existing</a:t>
            </a:r>
            <a:r>
              <a:rPr sz="1600" spc="-227" dirty="0">
                <a:solidFill>
                  <a:srgbClr val="404040"/>
                </a:solidFill>
                <a:latin typeface="Trebuchet MS"/>
                <a:cs typeface="Trebuchet MS"/>
              </a:rPr>
              <a:t> </a:t>
            </a:r>
            <a:r>
              <a:rPr sz="1600" spc="-40" dirty="0">
                <a:solidFill>
                  <a:srgbClr val="404040"/>
                </a:solidFill>
                <a:latin typeface="Trebuchet MS"/>
                <a:cs typeface="Trebuchet MS"/>
              </a:rPr>
              <a:t>security</a:t>
            </a:r>
            <a:r>
              <a:rPr sz="1600" spc="-160" dirty="0">
                <a:solidFill>
                  <a:srgbClr val="404040"/>
                </a:solidFill>
                <a:latin typeface="Trebuchet MS"/>
                <a:cs typeface="Trebuchet MS"/>
              </a:rPr>
              <a:t> </a:t>
            </a:r>
            <a:r>
              <a:rPr sz="1600" spc="-33" dirty="0">
                <a:solidFill>
                  <a:srgbClr val="404040"/>
                </a:solidFill>
                <a:latin typeface="Trebuchet MS"/>
                <a:cs typeface="Trebuchet MS"/>
              </a:rPr>
              <a:t>tools</a:t>
            </a:r>
            <a:r>
              <a:rPr sz="1600" spc="-220" dirty="0">
                <a:solidFill>
                  <a:srgbClr val="404040"/>
                </a:solidFill>
                <a:latin typeface="Trebuchet MS"/>
                <a:cs typeface="Trebuchet MS"/>
              </a:rPr>
              <a:t> </a:t>
            </a:r>
            <a:r>
              <a:rPr sz="1600" spc="20" dirty="0">
                <a:solidFill>
                  <a:srgbClr val="404040"/>
                </a:solidFill>
                <a:latin typeface="Trebuchet MS"/>
                <a:cs typeface="Trebuchet MS"/>
              </a:rPr>
              <a:t>do</a:t>
            </a:r>
            <a:r>
              <a:rPr sz="1600" spc="-147" dirty="0">
                <a:solidFill>
                  <a:srgbClr val="404040"/>
                </a:solidFill>
                <a:latin typeface="Trebuchet MS"/>
                <a:cs typeface="Trebuchet MS"/>
              </a:rPr>
              <a:t> </a:t>
            </a:r>
            <a:r>
              <a:rPr sz="1600" spc="-33" dirty="0">
                <a:solidFill>
                  <a:srgbClr val="404040"/>
                </a:solidFill>
                <a:latin typeface="Trebuchet MS"/>
                <a:cs typeface="Trebuchet MS"/>
              </a:rPr>
              <a:t>not</a:t>
            </a:r>
            <a:r>
              <a:rPr sz="1600" spc="-227" dirty="0">
                <a:solidFill>
                  <a:srgbClr val="404040"/>
                </a:solidFill>
                <a:latin typeface="Trebuchet MS"/>
                <a:cs typeface="Trebuchet MS"/>
              </a:rPr>
              <a:t> </a:t>
            </a:r>
            <a:r>
              <a:rPr sz="1600" spc="-20" dirty="0">
                <a:solidFill>
                  <a:srgbClr val="404040"/>
                </a:solidFill>
                <a:latin typeface="Trebuchet MS"/>
                <a:cs typeface="Trebuchet MS"/>
              </a:rPr>
              <a:t>support</a:t>
            </a:r>
            <a:r>
              <a:rPr sz="1600" spc="-227" dirty="0">
                <a:solidFill>
                  <a:srgbClr val="404040"/>
                </a:solidFill>
                <a:latin typeface="Trebuchet MS"/>
                <a:cs typeface="Trebuchet MS"/>
              </a:rPr>
              <a:t> </a:t>
            </a:r>
            <a:r>
              <a:rPr sz="1600" spc="-20" dirty="0">
                <a:solidFill>
                  <a:srgbClr val="404040"/>
                </a:solidFill>
                <a:latin typeface="Trebuchet MS"/>
                <a:cs typeface="Trebuchet MS"/>
              </a:rPr>
              <a:t>cloud</a:t>
            </a:r>
            <a:r>
              <a:rPr sz="1600" spc="-167" dirty="0">
                <a:solidFill>
                  <a:srgbClr val="404040"/>
                </a:solidFill>
                <a:latin typeface="Trebuchet MS"/>
                <a:cs typeface="Trebuchet MS"/>
              </a:rPr>
              <a:t> </a:t>
            </a:r>
            <a:r>
              <a:rPr sz="1600" spc="-60" dirty="0">
                <a:solidFill>
                  <a:srgbClr val="404040"/>
                </a:solidFill>
                <a:latin typeface="Trebuchet MS"/>
                <a:cs typeface="Trebuchet MS"/>
              </a:rPr>
              <a:t>native</a:t>
            </a:r>
            <a:endParaRPr sz="1600">
              <a:latin typeface="Trebuchet MS"/>
              <a:cs typeface="Trebuchet MS"/>
            </a:endParaRPr>
          </a:p>
          <a:p>
            <a:pPr marR="6772" algn="r">
              <a:spcBef>
                <a:spcPts val="67"/>
              </a:spcBef>
            </a:pPr>
            <a:r>
              <a:rPr sz="1600" spc="-40" dirty="0">
                <a:solidFill>
                  <a:srgbClr val="404040"/>
                </a:solidFill>
                <a:latin typeface="Trebuchet MS"/>
                <a:cs typeface="Trebuchet MS"/>
              </a:rPr>
              <a:t>environments</a:t>
            </a:r>
            <a:endParaRPr sz="1600">
              <a:latin typeface="Trebuchet MS"/>
              <a:cs typeface="Trebuchet MS"/>
            </a:endParaRPr>
          </a:p>
        </p:txBody>
      </p:sp>
      <p:sp>
        <p:nvSpPr>
          <p:cNvPr id="16" name="object 16"/>
          <p:cNvSpPr txBox="1"/>
          <p:nvPr/>
        </p:nvSpPr>
        <p:spPr>
          <a:xfrm>
            <a:off x="784839" y="1609141"/>
            <a:ext cx="5512903" cy="263316"/>
          </a:xfrm>
          <a:prstGeom prst="rect">
            <a:avLst/>
          </a:prstGeom>
        </p:spPr>
        <p:txBody>
          <a:bodyPr vert="horz" wrap="square" lIns="0" tIns="16929" rIns="0" bIns="0" rtlCol="0">
            <a:spAutoFit/>
          </a:bodyPr>
          <a:lstStyle/>
          <a:p>
            <a:pPr marL="16929">
              <a:spcBef>
                <a:spcPts val="133"/>
              </a:spcBef>
            </a:pPr>
            <a:r>
              <a:rPr sz="1600" spc="33" dirty="0">
                <a:solidFill>
                  <a:srgbClr val="404040"/>
                </a:solidFill>
                <a:latin typeface="Trebuchet MS"/>
                <a:cs typeface="Trebuchet MS"/>
              </a:rPr>
              <a:t>M</a:t>
            </a:r>
            <a:r>
              <a:rPr sz="1600" spc="-20" dirty="0">
                <a:solidFill>
                  <a:srgbClr val="404040"/>
                </a:solidFill>
                <a:latin typeface="Trebuchet MS"/>
                <a:cs typeface="Trebuchet MS"/>
              </a:rPr>
              <a:t>a</a:t>
            </a:r>
            <a:r>
              <a:rPr sz="1600" spc="-67" dirty="0">
                <a:solidFill>
                  <a:srgbClr val="404040"/>
                </a:solidFill>
                <a:latin typeface="Trebuchet MS"/>
                <a:cs typeface="Trebuchet MS"/>
              </a:rPr>
              <a:t>i</a:t>
            </a:r>
            <a:r>
              <a:rPr sz="1600" spc="-80" dirty="0">
                <a:solidFill>
                  <a:srgbClr val="404040"/>
                </a:solidFill>
                <a:latin typeface="Trebuchet MS"/>
                <a:cs typeface="Trebuchet MS"/>
              </a:rPr>
              <a:t>n</a:t>
            </a:r>
            <a:r>
              <a:rPr sz="1600" spc="-113" dirty="0">
                <a:solidFill>
                  <a:srgbClr val="404040"/>
                </a:solidFill>
                <a:latin typeface="Trebuchet MS"/>
                <a:cs typeface="Trebuchet MS"/>
              </a:rPr>
              <a:t>t</a:t>
            </a:r>
            <a:r>
              <a:rPr sz="1600" spc="87" dirty="0">
                <a:solidFill>
                  <a:srgbClr val="404040"/>
                </a:solidFill>
                <a:latin typeface="Trebuchet MS"/>
                <a:cs typeface="Trebuchet MS"/>
              </a:rPr>
              <a:t>a</a:t>
            </a:r>
            <a:r>
              <a:rPr sz="1600" spc="-67" dirty="0">
                <a:solidFill>
                  <a:srgbClr val="404040"/>
                </a:solidFill>
                <a:latin typeface="Trebuchet MS"/>
                <a:cs typeface="Trebuchet MS"/>
              </a:rPr>
              <a:t>i</a:t>
            </a:r>
            <a:r>
              <a:rPr sz="1600" spc="-80" dirty="0">
                <a:solidFill>
                  <a:srgbClr val="404040"/>
                </a:solidFill>
                <a:latin typeface="Trebuchet MS"/>
                <a:cs typeface="Trebuchet MS"/>
              </a:rPr>
              <a:t>n</a:t>
            </a:r>
            <a:r>
              <a:rPr sz="1600" spc="-67" dirty="0">
                <a:solidFill>
                  <a:srgbClr val="404040"/>
                </a:solidFill>
                <a:latin typeface="Trebuchet MS"/>
                <a:cs typeface="Trebuchet MS"/>
              </a:rPr>
              <a:t>i</a:t>
            </a:r>
            <a:r>
              <a:rPr sz="1600" spc="53" dirty="0">
                <a:solidFill>
                  <a:srgbClr val="404040"/>
                </a:solidFill>
                <a:latin typeface="Trebuchet MS"/>
                <a:cs typeface="Trebuchet MS"/>
              </a:rPr>
              <a:t>n</a:t>
            </a:r>
            <a:r>
              <a:rPr sz="1600" dirty="0">
                <a:solidFill>
                  <a:srgbClr val="404040"/>
                </a:solidFill>
                <a:latin typeface="Trebuchet MS"/>
                <a:cs typeface="Trebuchet MS"/>
              </a:rPr>
              <a:t>g</a:t>
            </a:r>
            <a:r>
              <a:rPr sz="1600" spc="-227" dirty="0">
                <a:solidFill>
                  <a:srgbClr val="404040"/>
                </a:solidFill>
                <a:latin typeface="Trebuchet MS"/>
                <a:cs typeface="Trebuchet MS"/>
              </a:rPr>
              <a:t> </a:t>
            </a:r>
            <a:r>
              <a:rPr sz="1600" spc="13" dirty="0">
                <a:solidFill>
                  <a:srgbClr val="404040"/>
                </a:solidFill>
                <a:latin typeface="Trebuchet MS"/>
                <a:cs typeface="Trebuchet MS"/>
              </a:rPr>
              <a:t>s</a:t>
            </a:r>
            <a:r>
              <a:rPr sz="1600" spc="-80" dirty="0">
                <a:solidFill>
                  <a:srgbClr val="404040"/>
                </a:solidFill>
                <a:latin typeface="Trebuchet MS"/>
                <a:cs typeface="Trebuchet MS"/>
              </a:rPr>
              <a:t>e</a:t>
            </a:r>
            <a:r>
              <a:rPr sz="1600" dirty="0">
                <a:solidFill>
                  <a:srgbClr val="404040"/>
                </a:solidFill>
                <a:latin typeface="Trebuchet MS"/>
                <a:cs typeface="Trebuchet MS"/>
              </a:rPr>
              <a:t>c</a:t>
            </a:r>
            <a:r>
              <a:rPr sz="1600" spc="-80" dirty="0">
                <a:solidFill>
                  <a:srgbClr val="404040"/>
                </a:solidFill>
                <a:latin typeface="Trebuchet MS"/>
                <a:cs typeface="Trebuchet MS"/>
              </a:rPr>
              <a:t>u</a:t>
            </a:r>
            <a:r>
              <a:rPr sz="1600" spc="-93" dirty="0">
                <a:solidFill>
                  <a:srgbClr val="404040"/>
                </a:solidFill>
                <a:latin typeface="Trebuchet MS"/>
                <a:cs typeface="Trebuchet MS"/>
              </a:rPr>
              <a:t>r</a:t>
            </a:r>
            <a:r>
              <a:rPr sz="1600" spc="-67" dirty="0">
                <a:solidFill>
                  <a:srgbClr val="404040"/>
                </a:solidFill>
                <a:latin typeface="Trebuchet MS"/>
                <a:cs typeface="Trebuchet MS"/>
              </a:rPr>
              <a:t>i</a:t>
            </a:r>
            <a:r>
              <a:rPr sz="1600" spc="-113" dirty="0">
                <a:solidFill>
                  <a:srgbClr val="404040"/>
                </a:solidFill>
                <a:latin typeface="Trebuchet MS"/>
                <a:cs typeface="Trebuchet MS"/>
              </a:rPr>
              <a:t>t</a:t>
            </a:r>
            <a:r>
              <a:rPr sz="1600" spc="-47" dirty="0">
                <a:solidFill>
                  <a:srgbClr val="404040"/>
                </a:solidFill>
                <a:latin typeface="Trebuchet MS"/>
                <a:cs typeface="Trebuchet MS"/>
              </a:rPr>
              <a:t>y</a:t>
            </a:r>
            <a:r>
              <a:rPr sz="1600" spc="-167" dirty="0">
                <a:solidFill>
                  <a:srgbClr val="404040"/>
                </a:solidFill>
                <a:latin typeface="Trebuchet MS"/>
                <a:cs typeface="Trebuchet MS"/>
              </a:rPr>
              <a:t> </a:t>
            </a:r>
            <a:r>
              <a:rPr sz="1600" dirty="0">
                <a:solidFill>
                  <a:srgbClr val="404040"/>
                </a:solidFill>
                <a:latin typeface="Trebuchet MS"/>
                <a:cs typeface="Trebuchet MS"/>
              </a:rPr>
              <a:t>c</a:t>
            </a:r>
            <a:r>
              <a:rPr sz="1600" spc="-67" dirty="0">
                <a:solidFill>
                  <a:srgbClr val="404040"/>
                </a:solidFill>
                <a:latin typeface="Trebuchet MS"/>
                <a:cs typeface="Trebuchet MS"/>
              </a:rPr>
              <a:t>o</a:t>
            </a:r>
            <a:r>
              <a:rPr sz="1600" spc="53" dirty="0">
                <a:solidFill>
                  <a:srgbClr val="404040"/>
                </a:solidFill>
                <a:latin typeface="Trebuchet MS"/>
                <a:cs typeface="Trebuchet MS"/>
              </a:rPr>
              <a:t>n</a:t>
            </a:r>
            <a:r>
              <a:rPr sz="1600" spc="13" dirty="0">
                <a:solidFill>
                  <a:srgbClr val="404040"/>
                </a:solidFill>
                <a:latin typeface="Trebuchet MS"/>
                <a:cs typeface="Trebuchet MS"/>
              </a:rPr>
              <a:t>s</a:t>
            </a:r>
            <a:r>
              <a:rPr sz="1600" spc="-67" dirty="0">
                <a:solidFill>
                  <a:srgbClr val="404040"/>
                </a:solidFill>
                <a:latin typeface="Trebuchet MS"/>
                <a:cs typeface="Trebuchet MS"/>
              </a:rPr>
              <a:t>i</a:t>
            </a:r>
            <a:r>
              <a:rPr sz="1600" spc="13" dirty="0">
                <a:solidFill>
                  <a:srgbClr val="404040"/>
                </a:solidFill>
                <a:latin typeface="Trebuchet MS"/>
                <a:cs typeface="Trebuchet MS"/>
              </a:rPr>
              <a:t>s</a:t>
            </a:r>
            <a:r>
              <a:rPr sz="1600" spc="-113" dirty="0">
                <a:solidFill>
                  <a:srgbClr val="404040"/>
                </a:solidFill>
                <a:latin typeface="Trebuchet MS"/>
                <a:cs typeface="Trebuchet MS"/>
              </a:rPr>
              <a:t>t</a:t>
            </a:r>
            <a:r>
              <a:rPr sz="1600" spc="-80" dirty="0">
                <a:solidFill>
                  <a:srgbClr val="404040"/>
                </a:solidFill>
                <a:latin typeface="Trebuchet MS"/>
                <a:cs typeface="Trebuchet MS"/>
              </a:rPr>
              <a:t>en</a:t>
            </a:r>
            <a:r>
              <a:rPr sz="1600" dirty="0">
                <a:solidFill>
                  <a:srgbClr val="404040"/>
                </a:solidFill>
                <a:latin typeface="Trebuchet MS"/>
                <a:cs typeface="Trebuchet MS"/>
              </a:rPr>
              <a:t>c</a:t>
            </a:r>
            <a:r>
              <a:rPr sz="1600" spc="-47" dirty="0">
                <a:solidFill>
                  <a:srgbClr val="404040"/>
                </a:solidFill>
                <a:latin typeface="Trebuchet MS"/>
                <a:cs typeface="Trebuchet MS"/>
              </a:rPr>
              <a:t>y</a:t>
            </a:r>
            <a:r>
              <a:rPr sz="1600" spc="-167" dirty="0">
                <a:solidFill>
                  <a:srgbClr val="404040"/>
                </a:solidFill>
                <a:latin typeface="Trebuchet MS"/>
                <a:cs typeface="Trebuchet MS"/>
              </a:rPr>
              <a:t> </a:t>
            </a:r>
            <a:r>
              <a:rPr sz="1600" spc="-47" dirty="0">
                <a:solidFill>
                  <a:srgbClr val="404040"/>
                </a:solidFill>
                <a:latin typeface="Trebuchet MS"/>
                <a:cs typeface="Trebuchet MS"/>
              </a:rPr>
              <a:t>a</a:t>
            </a:r>
            <a:r>
              <a:rPr sz="1600" dirty="0">
                <a:solidFill>
                  <a:srgbClr val="404040"/>
                </a:solidFill>
                <a:latin typeface="Trebuchet MS"/>
                <a:cs typeface="Trebuchet MS"/>
              </a:rPr>
              <a:t>c</a:t>
            </a:r>
            <a:r>
              <a:rPr sz="1600" spc="-93" dirty="0">
                <a:solidFill>
                  <a:srgbClr val="404040"/>
                </a:solidFill>
                <a:latin typeface="Trebuchet MS"/>
                <a:cs typeface="Trebuchet MS"/>
              </a:rPr>
              <a:t>r</a:t>
            </a:r>
            <a:r>
              <a:rPr sz="1600" spc="-67" dirty="0">
                <a:solidFill>
                  <a:srgbClr val="404040"/>
                </a:solidFill>
                <a:latin typeface="Trebuchet MS"/>
                <a:cs typeface="Trebuchet MS"/>
              </a:rPr>
              <a:t>o</a:t>
            </a:r>
            <a:r>
              <a:rPr sz="1600" spc="13" dirty="0">
                <a:solidFill>
                  <a:srgbClr val="404040"/>
                </a:solidFill>
                <a:latin typeface="Trebuchet MS"/>
                <a:cs typeface="Trebuchet MS"/>
              </a:rPr>
              <a:t>s</a:t>
            </a:r>
            <a:r>
              <a:rPr sz="1600" spc="20" dirty="0">
                <a:solidFill>
                  <a:srgbClr val="404040"/>
                </a:solidFill>
                <a:latin typeface="Trebuchet MS"/>
                <a:cs typeface="Trebuchet MS"/>
              </a:rPr>
              <a:t>s</a:t>
            </a:r>
            <a:r>
              <a:rPr sz="1600" spc="-87" dirty="0">
                <a:solidFill>
                  <a:srgbClr val="404040"/>
                </a:solidFill>
                <a:latin typeface="Trebuchet MS"/>
                <a:cs typeface="Trebuchet MS"/>
              </a:rPr>
              <a:t> </a:t>
            </a:r>
            <a:r>
              <a:rPr sz="1600" spc="-67" dirty="0">
                <a:solidFill>
                  <a:srgbClr val="404040"/>
                </a:solidFill>
                <a:latin typeface="Trebuchet MS"/>
                <a:cs typeface="Trebuchet MS"/>
              </a:rPr>
              <a:t>o</a:t>
            </a:r>
            <a:r>
              <a:rPr sz="1600" spc="53" dirty="0">
                <a:solidFill>
                  <a:srgbClr val="404040"/>
                </a:solidFill>
                <a:latin typeface="Trebuchet MS"/>
                <a:cs typeface="Trebuchet MS"/>
              </a:rPr>
              <a:t>u</a:t>
            </a:r>
            <a:r>
              <a:rPr sz="1600" spc="-67" dirty="0">
                <a:solidFill>
                  <a:srgbClr val="404040"/>
                </a:solidFill>
                <a:latin typeface="Trebuchet MS"/>
                <a:cs typeface="Trebuchet MS"/>
              </a:rPr>
              <a:t>r</a:t>
            </a:r>
            <a:r>
              <a:rPr sz="1600" spc="-240" dirty="0">
                <a:solidFill>
                  <a:srgbClr val="404040"/>
                </a:solidFill>
                <a:latin typeface="Trebuchet MS"/>
                <a:cs typeface="Trebuchet MS"/>
              </a:rPr>
              <a:t> </a:t>
            </a:r>
            <a:r>
              <a:rPr sz="1600" spc="67" dirty="0">
                <a:solidFill>
                  <a:srgbClr val="404040"/>
                </a:solidFill>
                <a:latin typeface="Trebuchet MS"/>
                <a:cs typeface="Trebuchet MS"/>
              </a:rPr>
              <a:t>o</a:t>
            </a:r>
            <a:r>
              <a:rPr sz="1600" spc="-133" dirty="0">
                <a:solidFill>
                  <a:srgbClr val="404040"/>
                </a:solidFill>
                <a:latin typeface="Trebuchet MS"/>
                <a:cs typeface="Trebuchet MS"/>
              </a:rPr>
              <a:t>w</a:t>
            </a:r>
            <a:r>
              <a:rPr sz="1600" dirty="0">
                <a:solidFill>
                  <a:srgbClr val="404040"/>
                </a:solidFill>
                <a:latin typeface="Trebuchet MS"/>
                <a:cs typeface="Trebuchet MS"/>
              </a:rPr>
              <a:t>n</a:t>
            </a:r>
            <a:r>
              <a:rPr sz="1600" spc="-160" dirty="0">
                <a:solidFill>
                  <a:srgbClr val="404040"/>
                </a:solidFill>
                <a:latin typeface="Trebuchet MS"/>
                <a:cs typeface="Trebuchet MS"/>
              </a:rPr>
              <a:t> </a:t>
            </a:r>
            <a:r>
              <a:rPr sz="1600" spc="33" dirty="0">
                <a:solidFill>
                  <a:srgbClr val="404040"/>
                </a:solidFill>
                <a:latin typeface="Trebuchet MS"/>
                <a:cs typeface="Trebuchet MS"/>
              </a:rPr>
              <a:t>d</a:t>
            </a:r>
            <a:r>
              <a:rPr sz="1600" spc="-47" dirty="0">
                <a:solidFill>
                  <a:srgbClr val="404040"/>
                </a:solidFill>
                <a:latin typeface="Trebuchet MS"/>
                <a:cs typeface="Trebuchet MS"/>
              </a:rPr>
              <a:t>a</a:t>
            </a:r>
            <a:r>
              <a:rPr sz="1600" spc="-113" dirty="0">
                <a:solidFill>
                  <a:srgbClr val="404040"/>
                </a:solidFill>
                <a:latin typeface="Trebuchet MS"/>
                <a:cs typeface="Trebuchet MS"/>
              </a:rPr>
              <a:t>t</a:t>
            </a:r>
            <a:r>
              <a:rPr sz="1600" spc="-27" dirty="0">
                <a:solidFill>
                  <a:srgbClr val="404040"/>
                </a:solidFill>
                <a:latin typeface="Trebuchet MS"/>
                <a:cs typeface="Trebuchet MS"/>
              </a:rPr>
              <a:t>a</a:t>
            </a:r>
            <a:r>
              <a:rPr sz="1600" spc="-107" dirty="0">
                <a:solidFill>
                  <a:srgbClr val="404040"/>
                </a:solidFill>
                <a:latin typeface="Trebuchet MS"/>
                <a:cs typeface="Trebuchet MS"/>
              </a:rPr>
              <a:t> </a:t>
            </a:r>
            <a:r>
              <a:rPr sz="1600" spc="-133" dirty="0">
                <a:solidFill>
                  <a:srgbClr val="404040"/>
                </a:solidFill>
                <a:latin typeface="Trebuchet MS"/>
                <a:cs typeface="Trebuchet MS"/>
              </a:rPr>
              <a:t>c</a:t>
            </a:r>
            <a:r>
              <a:rPr sz="1600" spc="-80" dirty="0">
                <a:solidFill>
                  <a:srgbClr val="404040"/>
                </a:solidFill>
                <a:latin typeface="Trebuchet MS"/>
                <a:cs typeface="Trebuchet MS"/>
              </a:rPr>
              <a:t>e</a:t>
            </a:r>
            <a:r>
              <a:rPr sz="1600" spc="53" dirty="0">
                <a:solidFill>
                  <a:srgbClr val="404040"/>
                </a:solidFill>
                <a:latin typeface="Trebuchet MS"/>
                <a:cs typeface="Trebuchet MS"/>
              </a:rPr>
              <a:t>n</a:t>
            </a:r>
            <a:r>
              <a:rPr sz="1600" spc="-113" dirty="0">
                <a:solidFill>
                  <a:srgbClr val="404040"/>
                </a:solidFill>
                <a:latin typeface="Trebuchet MS"/>
                <a:cs typeface="Trebuchet MS"/>
              </a:rPr>
              <a:t>t</a:t>
            </a:r>
            <a:r>
              <a:rPr sz="1600" spc="-80" dirty="0">
                <a:solidFill>
                  <a:srgbClr val="404040"/>
                </a:solidFill>
                <a:latin typeface="Trebuchet MS"/>
                <a:cs typeface="Trebuchet MS"/>
              </a:rPr>
              <a:t>e</a:t>
            </a:r>
            <a:r>
              <a:rPr sz="1600" spc="-67" dirty="0">
                <a:solidFill>
                  <a:srgbClr val="404040"/>
                </a:solidFill>
                <a:latin typeface="Trebuchet MS"/>
                <a:cs typeface="Trebuchet MS"/>
              </a:rPr>
              <a:t>r</a:t>
            </a:r>
            <a:r>
              <a:rPr sz="1600" spc="-240" dirty="0">
                <a:solidFill>
                  <a:srgbClr val="404040"/>
                </a:solidFill>
                <a:latin typeface="Trebuchet MS"/>
                <a:cs typeface="Trebuchet MS"/>
              </a:rPr>
              <a:t> </a:t>
            </a:r>
            <a:r>
              <a:rPr sz="1600" spc="87" dirty="0">
                <a:solidFill>
                  <a:srgbClr val="404040"/>
                </a:solidFill>
                <a:latin typeface="Trebuchet MS"/>
                <a:cs typeface="Trebuchet MS"/>
              </a:rPr>
              <a:t>a</a:t>
            </a:r>
            <a:r>
              <a:rPr sz="1600" spc="-80" dirty="0">
                <a:solidFill>
                  <a:srgbClr val="404040"/>
                </a:solidFill>
                <a:latin typeface="Trebuchet MS"/>
                <a:cs typeface="Trebuchet MS"/>
              </a:rPr>
              <a:t>n</a:t>
            </a:r>
            <a:r>
              <a:rPr sz="1600" spc="-7" dirty="0">
                <a:solidFill>
                  <a:srgbClr val="404040"/>
                </a:solidFill>
                <a:latin typeface="Trebuchet MS"/>
                <a:cs typeface="Trebuchet MS"/>
              </a:rPr>
              <a:t>d</a:t>
            </a:r>
            <a:endParaRPr sz="1600">
              <a:latin typeface="Trebuchet MS"/>
              <a:cs typeface="Trebuchet MS"/>
            </a:endParaRPr>
          </a:p>
        </p:txBody>
      </p:sp>
      <p:sp>
        <p:nvSpPr>
          <p:cNvPr id="17" name="object 17"/>
          <p:cNvSpPr txBox="1"/>
          <p:nvPr/>
        </p:nvSpPr>
        <p:spPr>
          <a:xfrm>
            <a:off x="886165" y="1865105"/>
            <a:ext cx="5611092" cy="263316"/>
          </a:xfrm>
          <a:prstGeom prst="rect">
            <a:avLst/>
          </a:prstGeom>
        </p:spPr>
        <p:txBody>
          <a:bodyPr vert="horz" wrap="square" lIns="0" tIns="16929" rIns="0" bIns="0" rtlCol="0">
            <a:spAutoFit/>
          </a:bodyPr>
          <a:lstStyle/>
          <a:p>
            <a:pPr marL="16929">
              <a:spcBef>
                <a:spcPts val="133"/>
              </a:spcBef>
            </a:pPr>
            <a:r>
              <a:rPr sz="1600" spc="33" dirty="0">
                <a:solidFill>
                  <a:srgbClr val="404040"/>
                </a:solidFill>
                <a:latin typeface="Trebuchet MS"/>
                <a:cs typeface="Trebuchet MS"/>
              </a:rPr>
              <a:t>p</a:t>
            </a:r>
            <a:r>
              <a:rPr sz="1600" spc="-80" dirty="0">
                <a:solidFill>
                  <a:srgbClr val="404040"/>
                </a:solidFill>
                <a:latin typeface="Trebuchet MS"/>
                <a:cs typeface="Trebuchet MS"/>
              </a:rPr>
              <a:t>u</a:t>
            </a:r>
            <a:r>
              <a:rPr sz="1600" spc="-7" dirty="0">
                <a:solidFill>
                  <a:srgbClr val="404040"/>
                </a:solidFill>
                <a:latin typeface="Trebuchet MS"/>
                <a:cs typeface="Trebuchet MS"/>
              </a:rPr>
              <a:t>b</a:t>
            </a:r>
            <a:r>
              <a:rPr sz="1600" spc="-40" dirty="0">
                <a:solidFill>
                  <a:srgbClr val="404040"/>
                </a:solidFill>
                <a:latin typeface="Trebuchet MS"/>
                <a:cs typeface="Trebuchet MS"/>
              </a:rPr>
              <a:t>l</a:t>
            </a:r>
            <a:r>
              <a:rPr sz="1600" spc="-60" dirty="0">
                <a:solidFill>
                  <a:srgbClr val="404040"/>
                </a:solidFill>
                <a:latin typeface="Trebuchet MS"/>
                <a:cs typeface="Trebuchet MS"/>
              </a:rPr>
              <a:t>i</a:t>
            </a:r>
            <a:r>
              <a:rPr sz="1600" spc="-67" dirty="0">
                <a:solidFill>
                  <a:srgbClr val="404040"/>
                </a:solidFill>
                <a:latin typeface="Trebuchet MS"/>
                <a:cs typeface="Trebuchet MS"/>
              </a:rPr>
              <a:t>c</a:t>
            </a:r>
            <a:r>
              <a:rPr sz="1600" spc="-147" dirty="0">
                <a:solidFill>
                  <a:srgbClr val="404040"/>
                </a:solidFill>
                <a:latin typeface="Trebuchet MS"/>
                <a:cs typeface="Trebuchet MS"/>
              </a:rPr>
              <a:t> </a:t>
            </a:r>
            <a:r>
              <a:rPr sz="1600" spc="-133" dirty="0">
                <a:solidFill>
                  <a:srgbClr val="404040"/>
                </a:solidFill>
                <a:latin typeface="Trebuchet MS"/>
                <a:cs typeface="Trebuchet MS"/>
              </a:rPr>
              <a:t>c</a:t>
            </a:r>
            <a:r>
              <a:rPr sz="1600" spc="-80" dirty="0">
                <a:solidFill>
                  <a:srgbClr val="404040"/>
                </a:solidFill>
                <a:latin typeface="Trebuchet MS"/>
                <a:cs typeface="Trebuchet MS"/>
              </a:rPr>
              <a:t>l</a:t>
            </a:r>
            <a:r>
              <a:rPr sz="1600" spc="67" dirty="0">
                <a:solidFill>
                  <a:srgbClr val="404040"/>
                </a:solidFill>
                <a:latin typeface="Trebuchet MS"/>
                <a:cs typeface="Trebuchet MS"/>
              </a:rPr>
              <a:t>o</a:t>
            </a:r>
            <a:r>
              <a:rPr sz="1600" spc="-80" dirty="0">
                <a:solidFill>
                  <a:srgbClr val="404040"/>
                </a:solidFill>
                <a:latin typeface="Trebuchet MS"/>
                <a:cs typeface="Trebuchet MS"/>
              </a:rPr>
              <a:t>u</a:t>
            </a:r>
            <a:r>
              <a:rPr sz="1600" spc="-7" dirty="0">
                <a:solidFill>
                  <a:srgbClr val="404040"/>
                </a:solidFill>
                <a:latin typeface="Trebuchet MS"/>
                <a:cs typeface="Trebuchet MS"/>
              </a:rPr>
              <a:t>d</a:t>
            </a:r>
            <a:r>
              <a:rPr sz="1600" spc="-173" dirty="0">
                <a:solidFill>
                  <a:srgbClr val="404040"/>
                </a:solidFill>
                <a:latin typeface="Trebuchet MS"/>
                <a:cs typeface="Trebuchet MS"/>
              </a:rPr>
              <a:t> </a:t>
            </a:r>
            <a:r>
              <a:rPr sz="1600" spc="-73" dirty="0">
                <a:solidFill>
                  <a:srgbClr val="404040"/>
                </a:solidFill>
                <a:latin typeface="Trebuchet MS"/>
                <a:cs typeface="Trebuchet MS"/>
              </a:rPr>
              <a:t>e</a:t>
            </a:r>
            <a:r>
              <a:rPr sz="1600" spc="53" dirty="0">
                <a:solidFill>
                  <a:srgbClr val="404040"/>
                </a:solidFill>
                <a:latin typeface="Trebuchet MS"/>
                <a:cs typeface="Trebuchet MS"/>
              </a:rPr>
              <a:t>n</a:t>
            </a:r>
            <a:r>
              <a:rPr sz="1600" spc="13" dirty="0">
                <a:solidFill>
                  <a:srgbClr val="404040"/>
                </a:solidFill>
                <a:latin typeface="Trebuchet MS"/>
                <a:cs typeface="Trebuchet MS"/>
              </a:rPr>
              <a:t>v</a:t>
            </a:r>
            <a:r>
              <a:rPr sz="1600" spc="-200" dirty="0">
                <a:solidFill>
                  <a:srgbClr val="404040"/>
                </a:solidFill>
                <a:latin typeface="Trebuchet MS"/>
                <a:cs typeface="Trebuchet MS"/>
              </a:rPr>
              <a:t>i</a:t>
            </a:r>
            <a:r>
              <a:rPr sz="1600" spc="40" dirty="0">
                <a:solidFill>
                  <a:srgbClr val="404040"/>
                </a:solidFill>
                <a:latin typeface="Trebuchet MS"/>
                <a:cs typeface="Trebuchet MS"/>
              </a:rPr>
              <a:t>r</a:t>
            </a:r>
            <a:r>
              <a:rPr sz="1600" spc="-60" dirty="0">
                <a:solidFill>
                  <a:srgbClr val="404040"/>
                </a:solidFill>
                <a:latin typeface="Trebuchet MS"/>
                <a:cs typeface="Trebuchet MS"/>
              </a:rPr>
              <a:t>o</a:t>
            </a:r>
            <a:r>
              <a:rPr sz="1600" spc="53" dirty="0">
                <a:solidFill>
                  <a:srgbClr val="404040"/>
                </a:solidFill>
                <a:latin typeface="Trebuchet MS"/>
                <a:cs typeface="Trebuchet MS"/>
              </a:rPr>
              <a:t>n</a:t>
            </a:r>
            <a:r>
              <a:rPr sz="1600" dirty="0">
                <a:solidFill>
                  <a:srgbClr val="404040"/>
                </a:solidFill>
                <a:latin typeface="Trebuchet MS"/>
                <a:cs typeface="Trebuchet MS"/>
              </a:rPr>
              <a:t>m</a:t>
            </a:r>
            <a:r>
              <a:rPr sz="1600" spc="-73" dirty="0">
                <a:solidFill>
                  <a:srgbClr val="404040"/>
                </a:solidFill>
                <a:latin typeface="Trebuchet MS"/>
                <a:cs typeface="Trebuchet MS"/>
              </a:rPr>
              <a:t>e</a:t>
            </a:r>
            <a:r>
              <a:rPr sz="1600" spc="-80" dirty="0">
                <a:solidFill>
                  <a:srgbClr val="404040"/>
                </a:solidFill>
                <a:latin typeface="Trebuchet MS"/>
                <a:cs typeface="Trebuchet MS"/>
              </a:rPr>
              <a:t>n</a:t>
            </a:r>
            <a:r>
              <a:rPr sz="1600" spc="-113" dirty="0">
                <a:solidFill>
                  <a:srgbClr val="404040"/>
                </a:solidFill>
                <a:latin typeface="Trebuchet MS"/>
                <a:cs typeface="Trebuchet MS"/>
              </a:rPr>
              <a:t>t</a:t>
            </a:r>
            <a:r>
              <a:rPr sz="1600" spc="20" dirty="0">
                <a:solidFill>
                  <a:srgbClr val="404040"/>
                </a:solidFill>
                <a:latin typeface="Trebuchet MS"/>
                <a:cs typeface="Trebuchet MS"/>
              </a:rPr>
              <a:t>s</a:t>
            </a:r>
            <a:r>
              <a:rPr sz="1600" spc="-87" dirty="0">
                <a:solidFill>
                  <a:srgbClr val="404040"/>
                </a:solidFill>
                <a:latin typeface="Trebuchet MS"/>
                <a:cs typeface="Trebuchet MS"/>
              </a:rPr>
              <a:t> </a:t>
            </a:r>
            <a:r>
              <a:rPr sz="1600" spc="-133" dirty="0">
                <a:solidFill>
                  <a:srgbClr val="404040"/>
                </a:solidFill>
                <a:latin typeface="Trebuchet MS"/>
                <a:cs typeface="Trebuchet MS"/>
              </a:rPr>
              <a:t>w</a:t>
            </a:r>
            <a:r>
              <a:rPr sz="1600" spc="53" dirty="0">
                <a:solidFill>
                  <a:srgbClr val="404040"/>
                </a:solidFill>
                <a:latin typeface="Trebuchet MS"/>
                <a:cs typeface="Trebuchet MS"/>
              </a:rPr>
              <a:t>h</a:t>
            </a:r>
            <a:r>
              <a:rPr sz="1600" spc="-73" dirty="0">
                <a:solidFill>
                  <a:srgbClr val="404040"/>
                </a:solidFill>
                <a:latin typeface="Trebuchet MS"/>
                <a:cs typeface="Trebuchet MS"/>
              </a:rPr>
              <a:t>e</a:t>
            </a:r>
            <a:r>
              <a:rPr sz="1600" spc="-93" dirty="0">
                <a:solidFill>
                  <a:srgbClr val="404040"/>
                </a:solidFill>
                <a:latin typeface="Trebuchet MS"/>
                <a:cs typeface="Trebuchet MS"/>
              </a:rPr>
              <a:t>r</a:t>
            </a:r>
            <a:r>
              <a:rPr sz="1600" spc="-80" dirty="0">
                <a:solidFill>
                  <a:srgbClr val="404040"/>
                </a:solidFill>
                <a:latin typeface="Trebuchet MS"/>
                <a:cs typeface="Trebuchet MS"/>
              </a:rPr>
              <a:t>e</a:t>
            </a:r>
            <a:r>
              <a:rPr sz="1600" spc="-213" dirty="0">
                <a:solidFill>
                  <a:srgbClr val="404040"/>
                </a:solidFill>
                <a:latin typeface="Trebuchet MS"/>
                <a:cs typeface="Trebuchet MS"/>
              </a:rPr>
              <a:t> </a:t>
            </a:r>
            <a:r>
              <a:rPr sz="1600" spc="67" dirty="0">
                <a:solidFill>
                  <a:srgbClr val="404040"/>
                </a:solidFill>
                <a:latin typeface="Trebuchet MS"/>
                <a:cs typeface="Trebuchet MS"/>
              </a:rPr>
              <a:t>o</a:t>
            </a:r>
            <a:r>
              <a:rPr sz="1600" spc="-80" dirty="0">
                <a:solidFill>
                  <a:srgbClr val="404040"/>
                </a:solidFill>
                <a:latin typeface="Trebuchet MS"/>
                <a:cs typeface="Trebuchet MS"/>
              </a:rPr>
              <a:t>u</a:t>
            </a:r>
            <a:r>
              <a:rPr sz="1600" spc="-67" dirty="0">
                <a:solidFill>
                  <a:srgbClr val="404040"/>
                </a:solidFill>
                <a:latin typeface="Trebuchet MS"/>
                <a:cs typeface="Trebuchet MS"/>
              </a:rPr>
              <a:t>r</a:t>
            </a:r>
            <a:r>
              <a:rPr sz="1600" spc="-107" dirty="0">
                <a:solidFill>
                  <a:srgbClr val="404040"/>
                </a:solidFill>
                <a:latin typeface="Trebuchet MS"/>
                <a:cs typeface="Trebuchet MS"/>
              </a:rPr>
              <a:t> </a:t>
            </a:r>
            <a:r>
              <a:rPr sz="1600" spc="-133" dirty="0">
                <a:solidFill>
                  <a:srgbClr val="404040"/>
                </a:solidFill>
                <a:latin typeface="Trebuchet MS"/>
                <a:cs typeface="Trebuchet MS"/>
              </a:rPr>
              <a:t>c</a:t>
            </a:r>
            <a:r>
              <a:rPr sz="1600" spc="-80" dirty="0">
                <a:solidFill>
                  <a:srgbClr val="404040"/>
                </a:solidFill>
                <a:latin typeface="Trebuchet MS"/>
                <a:cs typeface="Trebuchet MS"/>
              </a:rPr>
              <a:t>l</a:t>
            </a:r>
            <a:r>
              <a:rPr sz="1600" spc="67" dirty="0">
                <a:solidFill>
                  <a:srgbClr val="404040"/>
                </a:solidFill>
                <a:latin typeface="Trebuchet MS"/>
                <a:cs typeface="Trebuchet MS"/>
              </a:rPr>
              <a:t>o</a:t>
            </a:r>
            <a:r>
              <a:rPr sz="1600" spc="53" dirty="0">
                <a:solidFill>
                  <a:srgbClr val="404040"/>
                </a:solidFill>
                <a:latin typeface="Trebuchet MS"/>
                <a:cs typeface="Trebuchet MS"/>
              </a:rPr>
              <a:t>u</a:t>
            </a:r>
            <a:r>
              <a:rPr sz="1600" spc="-100" dirty="0">
                <a:solidFill>
                  <a:srgbClr val="404040"/>
                </a:solidFill>
                <a:latin typeface="Trebuchet MS"/>
                <a:cs typeface="Trebuchet MS"/>
              </a:rPr>
              <a:t>d</a:t>
            </a:r>
            <a:r>
              <a:rPr sz="1600" spc="-60" dirty="0">
                <a:solidFill>
                  <a:srgbClr val="404040"/>
                </a:solidFill>
                <a:latin typeface="Trebuchet MS"/>
                <a:cs typeface="Trebuchet MS"/>
              </a:rPr>
              <a:t>-</a:t>
            </a:r>
            <a:r>
              <a:rPr sz="1600" spc="-80" dirty="0">
                <a:solidFill>
                  <a:srgbClr val="404040"/>
                </a:solidFill>
                <a:latin typeface="Trebuchet MS"/>
                <a:cs typeface="Trebuchet MS"/>
              </a:rPr>
              <a:t>n</a:t>
            </a:r>
            <a:r>
              <a:rPr sz="1600" spc="87" dirty="0">
                <a:solidFill>
                  <a:srgbClr val="404040"/>
                </a:solidFill>
                <a:latin typeface="Trebuchet MS"/>
                <a:cs typeface="Trebuchet MS"/>
              </a:rPr>
              <a:t>a</a:t>
            </a:r>
            <a:r>
              <a:rPr sz="1600" spc="-113" dirty="0">
                <a:solidFill>
                  <a:srgbClr val="404040"/>
                </a:solidFill>
                <a:latin typeface="Trebuchet MS"/>
                <a:cs typeface="Trebuchet MS"/>
              </a:rPr>
              <a:t>t</a:t>
            </a:r>
            <a:r>
              <a:rPr sz="1600" spc="-60" dirty="0">
                <a:solidFill>
                  <a:srgbClr val="404040"/>
                </a:solidFill>
                <a:latin typeface="Trebuchet MS"/>
                <a:cs typeface="Trebuchet MS"/>
              </a:rPr>
              <a:t>i</a:t>
            </a:r>
            <a:r>
              <a:rPr sz="1600" spc="-127" dirty="0">
                <a:solidFill>
                  <a:srgbClr val="404040"/>
                </a:solidFill>
                <a:latin typeface="Trebuchet MS"/>
                <a:cs typeface="Trebuchet MS"/>
              </a:rPr>
              <a:t>v</a:t>
            </a:r>
            <a:r>
              <a:rPr sz="1600" spc="-80" dirty="0">
                <a:solidFill>
                  <a:srgbClr val="404040"/>
                </a:solidFill>
                <a:latin typeface="Trebuchet MS"/>
                <a:cs typeface="Trebuchet MS"/>
              </a:rPr>
              <a:t>e </a:t>
            </a:r>
            <a:r>
              <a:rPr sz="1600" spc="-47" dirty="0">
                <a:solidFill>
                  <a:srgbClr val="404040"/>
                </a:solidFill>
                <a:latin typeface="Trebuchet MS"/>
                <a:cs typeface="Trebuchet MS"/>
              </a:rPr>
              <a:t>a</a:t>
            </a:r>
            <a:r>
              <a:rPr sz="1600" spc="-100" dirty="0">
                <a:solidFill>
                  <a:srgbClr val="404040"/>
                </a:solidFill>
                <a:latin typeface="Trebuchet MS"/>
                <a:cs typeface="Trebuchet MS"/>
              </a:rPr>
              <a:t>p</a:t>
            </a:r>
            <a:r>
              <a:rPr sz="1600" spc="-7" dirty="0">
                <a:solidFill>
                  <a:srgbClr val="404040"/>
                </a:solidFill>
                <a:latin typeface="Trebuchet MS"/>
                <a:cs typeface="Trebuchet MS"/>
              </a:rPr>
              <a:t>p</a:t>
            </a:r>
            <a:r>
              <a:rPr sz="1600" spc="-40" dirty="0">
                <a:solidFill>
                  <a:srgbClr val="404040"/>
                </a:solidFill>
                <a:latin typeface="Trebuchet MS"/>
                <a:cs typeface="Trebuchet MS"/>
              </a:rPr>
              <a:t>l</a:t>
            </a:r>
            <a:r>
              <a:rPr sz="1600" spc="-60" dirty="0">
                <a:solidFill>
                  <a:srgbClr val="404040"/>
                </a:solidFill>
                <a:latin typeface="Trebuchet MS"/>
                <a:cs typeface="Trebuchet MS"/>
              </a:rPr>
              <a:t>i</a:t>
            </a:r>
            <a:r>
              <a:rPr sz="1600" dirty="0">
                <a:solidFill>
                  <a:srgbClr val="404040"/>
                </a:solidFill>
                <a:latin typeface="Trebuchet MS"/>
                <a:cs typeface="Trebuchet MS"/>
              </a:rPr>
              <a:t>c</a:t>
            </a:r>
            <a:r>
              <a:rPr sz="1600" spc="-47" dirty="0">
                <a:solidFill>
                  <a:srgbClr val="404040"/>
                </a:solidFill>
                <a:latin typeface="Trebuchet MS"/>
                <a:cs typeface="Trebuchet MS"/>
              </a:rPr>
              <a:t>a</a:t>
            </a:r>
            <a:r>
              <a:rPr sz="1600" spc="-113" dirty="0">
                <a:solidFill>
                  <a:srgbClr val="404040"/>
                </a:solidFill>
                <a:latin typeface="Trebuchet MS"/>
                <a:cs typeface="Trebuchet MS"/>
              </a:rPr>
              <a:t>t</a:t>
            </a:r>
            <a:r>
              <a:rPr sz="1600" spc="-60" dirty="0">
                <a:solidFill>
                  <a:srgbClr val="404040"/>
                </a:solidFill>
                <a:latin typeface="Trebuchet MS"/>
                <a:cs typeface="Trebuchet MS"/>
              </a:rPr>
              <a:t>io</a:t>
            </a:r>
            <a:r>
              <a:rPr sz="1600" spc="53" dirty="0">
                <a:solidFill>
                  <a:srgbClr val="404040"/>
                </a:solidFill>
                <a:latin typeface="Trebuchet MS"/>
                <a:cs typeface="Trebuchet MS"/>
              </a:rPr>
              <a:t>n</a:t>
            </a:r>
            <a:r>
              <a:rPr sz="1600" spc="13" dirty="0">
                <a:solidFill>
                  <a:srgbClr val="404040"/>
                </a:solidFill>
                <a:latin typeface="Trebuchet MS"/>
                <a:cs typeface="Trebuchet MS"/>
              </a:rPr>
              <a:t>s</a:t>
            </a:r>
            <a:r>
              <a:rPr sz="1600" spc="339" dirty="0">
                <a:solidFill>
                  <a:srgbClr val="404040"/>
                </a:solidFill>
                <a:latin typeface="Trebuchet MS"/>
                <a:cs typeface="Trebuchet MS"/>
              </a:rPr>
              <a:t>…</a:t>
            </a:r>
            <a:endParaRPr sz="1600">
              <a:latin typeface="Trebuchet MS"/>
              <a:cs typeface="Trebuchet MS"/>
            </a:endParaRPr>
          </a:p>
        </p:txBody>
      </p:sp>
      <p:sp>
        <p:nvSpPr>
          <p:cNvPr id="18" name="object 18"/>
          <p:cNvSpPr/>
          <p:nvPr/>
        </p:nvSpPr>
        <p:spPr>
          <a:xfrm>
            <a:off x="3029489" y="6336249"/>
            <a:ext cx="7170246" cy="521411"/>
          </a:xfrm>
          <a:custGeom>
            <a:avLst/>
            <a:gdLst/>
            <a:ahLst/>
            <a:cxnLst/>
            <a:rect l="l" t="t" r="r" b="b"/>
            <a:pathLst>
              <a:path w="5379084" h="391160">
                <a:moveTo>
                  <a:pt x="5378531" y="0"/>
                </a:moveTo>
                <a:lnTo>
                  <a:pt x="0" y="0"/>
                </a:lnTo>
                <a:lnTo>
                  <a:pt x="0" y="390744"/>
                </a:lnTo>
                <a:lnTo>
                  <a:pt x="5378531" y="390744"/>
                </a:lnTo>
                <a:lnTo>
                  <a:pt x="5378531" y="0"/>
                </a:lnTo>
                <a:close/>
              </a:path>
            </a:pathLst>
          </a:custGeom>
          <a:solidFill>
            <a:srgbClr val="FFFFFF"/>
          </a:solidFill>
        </p:spPr>
        <p:txBody>
          <a:bodyPr wrap="square" lIns="0" tIns="0" rIns="0" bIns="0" rtlCol="0"/>
          <a:lstStyle/>
          <a:p>
            <a:endParaRPr sz="2399"/>
          </a:p>
        </p:txBody>
      </p:sp>
      <p:sp>
        <p:nvSpPr>
          <p:cNvPr id="19" name="object 19"/>
          <p:cNvSpPr txBox="1">
            <a:spLocks noGrp="1"/>
          </p:cNvSpPr>
          <p:nvPr>
            <p:ph type="title"/>
          </p:nvPr>
        </p:nvSpPr>
        <p:spPr>
          <a:xfrm>
            <a:off x="556457" y="327281"/>
            <a:ext cx="9980446" cy="802694"/>
          </a:xfrm>
          <a:prstGeom prst="rect">
            <a:avLst/>
          </a:prstGeom>
        </p:spPr>
        <p:txBody>
          <a:bodyPr vert="horz" wrap="square" lIns="0" tIns="16929" rIns="0" bIns="0" rtlCol="0" anchor="t">
            <a:spAutoFit/>
          </a:bodyPr>
          <a:lstStyle/>
          <a:p>
            <a:pPr marL="16929">
              <a:lnSpc>
                <a:spcPts val="3352"/>
              </a:lnSpc>
              <a:spcBef>
                <a:spcPts val="133"/>
              </a:spcBef>
            </a:pPr>
            <a:r>
              <a:rPr sz="2799" spc="-107" dirty="0">
                <a:solidFill>
                  <a:srgbClr val="1395BA"/>
                </a:solidFill>
                <a:latin typeface="Trebuchet MS"/>
                <a:cs typeface="Trebuchet MS"/>
              </a:rPr>
              <a:t>T</a:t>
            </a:r>
            <a:r>
              <a:rPr sz="2799" spc="-113" dirty="0">
                <a:solidFill>
                  <a:srgbClr val="1395BA"/>
                </a:solidFill>
                <a:latin typeface="Trebuchet MS"/>
                <a:cs typeface="Trebuchet MS"/>
              </a:rPr>
              <a:t>O</a:t>
            </a:r>
            <a:r>
              <a:rPr sz="2799" spc="53" dirty="0">
                <a:solidFill>
                  <a:srgbClr val="1395BA"/>
                </a:solidFill>
                <a:latin typeface="Trebuchet MS"/>
                <a:cs typeface="Trebuchet MS"/>
              </a:rPr>
              <a:t>P</a:t>
            </a:r>
            <a:r>
              <a:rPr sz="2799" spc="-260" dirty="0">
                <a:solidFill>
                  <a:srgbClr val="1395BA"/>
                </a:solidFill>
                <a:latin typeface="Trebuchet MS"/>
                <a:cs typeface="Trebuchet MS"/>
              </a:rPr>
              <a:t> </a:t>
            </a:r>
            <a:r>
              <a:rPr sz="2799" spc="-87" dirty="0">
                <a:solidFill>
                  <a:srgbClr val="1395BA"/>
                </a:solidFill>
                <a:latin typeface="Trebuchet MS"/>
                <a:cs typeface="Trebuchet MS"/>
              </a:rPr>
              <a:t>C</a:t>
            </a:r>
            <a:r>
              <a:rPr sz="2799" spc="-40" dirty="0">
                <a:solidFill>
                  <a:srgbClr val="1395BA"/>
                </a:solidFill>
                <a:latin typeface="Trebuchet MS"/>
                <a:cs typeface="Trebuchet MS"/>
              </a:rPr>
              <a:t>H</a:t>
            </a:r>
            <a:r>
              <a:rPr sz="2799" spc="-180" dirty="0">
                <a:solidFill>
                  <a:srgbClr val="1395BA"/>
                </a:solidFill>
                <a:latin typeface="Trebuchet MS"/>
                <a:cs typeface="Trebuchet MS"/>
              </a:rPr>
              <a:t>A</a:t>
            </a:r>
            <a:r>
              <a:rPr sz="2799" spc="-107" dirty="0">
                <a:solidFill>
                  <a:srgbClr val="1395BA"/>
                </a:solidFill>
                <a:latin typeface="Trebuchet MS"/>
                <a:cs typeface="Trebuchet MS"/>
              </a:rPr>
              <a:t>LL</a:t>
            </a:r>
            <a:r>
              <a:rPr sz="2799" spc="-67" dirty="0">
                <a:solidFill>
                  <a:srgbClr val="1395BA"/>
                </a:solidFill>
                <a:latin typeface="Trebuchet MS"/>
                <a:cs typeface="Trebuchet MS"/>
              </a:rPr>
              <a:t>E</a:t>
            </a:r>
            <a:r>
              <a:rPr sz="2799" spc="-13" dirty="0">
                <a:solidFill>
                  <a:srgbClr val="1395BA"/>
                </a:solidFill>
                <a:latin typeface="Trebuchet MS"/>
                <a:cs typeface="Trebuchet MS"/>
              </a:rPr>
              <a:t>N</a:t>
            </a:r>
            <a:r>
              <a:rPr sz="2799" spc="-107" dirty="0">
                <a:solidFill>
                  <a:srgbClr val="1395BA"/>
                </a:solidFill>
                <a:latin typeface="Trebuchet MS"/>
                <a:cs typeface="Trebuchet MS"/>
              </a:rPr>
              <a:t>G</a:t>
            </a:r>
            <a:r>
              <a:rPr sz="2799" spc="-67" dirty="0">
                <a:solidFill>
                  <a:srgbClr val="1395BA"/>
                </a:solidFill>
                <a:latin typeface="Trebuchet MS"/>
                <a:cs typeface="Trebuchet MS"/>
              </a:rPr>
              <a:t>E</a:t>
            </a:r>
            <a:r>
              <a:rPr sz="2799" spc="120" dirty="0">
                <a:solidFill>
                  <a:srgbClr val="1395BA"/>
                </a:solidFill>
                <a:latin typeface="Trebuchet MS"/>
                <a:cs typeface="Trebuchet MS"/>
              </a:rPr>
              <a:t>S</a:t>
            </a:r>
            <a:endParaRPr sz="2799">
              <a:latin typeface="Trebuchet MS"/>
              <a:cs typeface="Trebuchet MS"/>
            </a:endParaRPr>
          </a:p>
          <a:p>
            <a:pPr marL="16929">
              <a:lnSpc>
                <a:spcPts val="2873"/>
              </a:lnSpc>
            </a:pPr>
            <a:r>
              <a:rPr sz="2399" b="0" spc="-87" dirty="0">
                <a:solidFill>
                  <a:srgbClr val="404040"/>
                </a:solidFill>
                <a:latin typeface="Trebuchet MS"/>
                <a:cs typeface="Trebuchet MS"/>
              </a:rPr>
              <a:t>The</a:t>
            </a:r>
            <a:r>
              <a:rPr sz="2399" b="0" spc="-253" dirty="0">
                <a:solidFill>
                  <a:srgbClr val="404040"/>
                </a:solidFill>
                <a:latin typeface="Trebuchet MS"/>
                <a:cs typeface="Trebuchet MS"/>
              </a:rPr>
              <a:t> </a:t>
            </a:r>
            <a:r>
              <a:rPr sz="2399" b="0" spc="-87" dirty="0">
                <a:solidFill>
                  <a:srgbClr val="404040"/>
                </a:solidFill>
                <a:latin typeface="Trebuchet MS"/>
                <a:cs typeface="Trebuchet MS"/>
              </a:rPr>
              <a:t>People,</a:t>
            </a:r>
            <a:r>
              <a:rPr sz="2399" b="0" spc="-233" dirty="0">
                <a:solidFill>
                  <a:srgbClr val="404040"/>
                </a:solidFill>
                <a:latin typeface="Trebuchet MS"/>
                <a:cs typeface="Trebuchet MS"/>
              </a:rPr>
              <a:t> </a:t>
            </a:r>
            <a:r>
              <a:rPr sz="2399" b="0" spc="-67" dirty="0">
                <a:solidFill>
                  <a:srgbClr val="404040"/>
                </a:solidFill>
                <a:latin typeface="Trebuchet MS"/>
                <a:cs typeface="Trebuchet MS"/>
              </a:rPr>
              <a:t>Process,</a:t>
            </a:r>
            <a:r>
              <a:rPr sz="2399" b="0" spc="-240" dirty="0">
                <a:solidFill>
                  <a:srgbClr val="404040"/>
                </a:solidFill>
                <a:latin typeface="Trebuchet MS"/>
                <a:cs typeface="Trebuchet MS"/>
              </a:rPr>
              <a:t> </a:t>
            </a:r>
            <a:r>
              <a:rPr sz="2399" b="0" spc="-13" dirty="0">
                <a:solidFill>
                  <a:srgbClr val="404040"/>
                </a:solidFill>
                <a:latin typeface="Trebuchet MS"/>
                <a:cs typeface="Trebuchet MS"/>
              </a:rPr>
              <a:t>and</a:t>
            </a:r>
            <a:r>
              <a:rPr sz="2399" b="0" spc="-233" dirty="0">
                <a:solidFill>
                  <a:srgbClr val="404040"/>
                </a:solidFill>
                <a:latin typeface="Trebuchet MS"/>
                <a:cs typeface="Trebuchet MS"/>
              </a:rPr>
              <a:t> </a:t>
            </a:r>
            <a:r>
              <a:rPr sz="2399" b="0" spc="-53" dirty="0">
                <a:solidFill>
                  <a:srgbClr val="404040"/>
                </a:solidFill>
                <a:latin typeface="Trebuchet MS"/>
                <a:cs typeface="Trebuchet MS"/>
              </a:rPr>
              <a:t>Technology</a:t>
            </a:r>
            <a:r>
              <a:rPr sz="2399" b="0" spc="-247" dirty="0">
                <a:solidFill>
                  <a:srgbClr val="404040"/>
                </a:solidFill>
                <a:latin typeface="Trebuchet MS"/>
                <a:cs typeface="Trebuchet MS"/>
              </a:rPr>
              <a:t> </a:t>
            </a:r>
            <a:r>
              <a:rPr sz="2399" b="0" spc="-47" dirty="0">
                <a:solidFill>
                  <a:srgbClr val="404040"/>
                </a:solidFill>
                <a:latin typeface="Trebuchet MS"/>
                <a:cs typeface="Trebuchet MS"/>
              </a:rPr>
              <a:t>Concerns</a:t>
            </a:r>
            <a:r>
              <a:rPr sz="2399" b="0" spc="247" dirty="0">
                <a:solidFill>
                  <a:srgbClr val="404040"/>
                </a:solidFill>
                <a:latin typeface="Trebuchet MS"/>
                <a:cs typeface="Trebuchet MS"/>
              </a:rPr>
              <a:t> </a:t>
            </a:r>
            <a:r>
              <a:rPr sz="2399" b="0" spc="-93" dirty="0">
                <a:solidFill>
                  <a:srgbClr val="404040"/>
                </a:solidFill>
                <a:latin typeface="Trebuchet MS"/>
                <a:cs typeface="Trebuchet MS"/>
              </a:rPr>
              <a:t>of</a:t>
            </a:r>
            <a:r>
              <a:rPr sz="2399" b="0" spc="-240" dirty="0">
                <a:solidFill>
                  <a:srgbClr val="404040"/>
                </a:solidFill>
                <a:latin typeface="Trebuchet MS"/>
                <a:cs typeface="Trebuchet MS"/>
              </a:rPr>
              <a:t> </a:t>
            </a:r>
            <a:r>
              <a:rPr sz="2399" b="0" spc="-40" dirty="0">
                <a:solidFill>
                  <a:srgbClr val="404040"/>
                </a:solidFill>
                <a:latin typeface="Trebuchet MS"/>
                <a:cs typeface="Trebuchet MS"/>
              </a:rPr>
              <a:t>Securing</a:t>
            </a:r>
            <a:r>
              <a:rPr sz="2399" b="0" spc="-227" dirty="0">
                <a:solidFill>
                  <a:srgbClr val="404040"/>
                </a:solidFill>
                <a:latin typeface="Trebuchet MS"/>
                <a:cs typeface="Trebuchet MS"/>
              </a:rPr>
              <a:t> </a:t>
            </a:r>
            <a:r>
              <a:rPr sz="2399" b="0" spc="-67" dirty="0">
                <a:solidFill>
                  <a:srgbClr val="404040"/>
                </a:solidFill>
                <a:latin typeface="Trebuchet MS"/>
                <a:cs typeface="Trebuchet MS"/>
              </a:rPr>
              <a:t>Cloud-native</a:t>
            </a:r>
            <a:r>
              <a:rPr sz="2399" b="0" spc="-253" dirty="0">
                <a:solidFill>
                  <a:srgbClr val="404040"/>
                </a:solidFill>
                <a:latin typeface="Trebuchet MS"/>
                <a:cs typeface="Trebuchet MS"/>
              </a:rPr>
              <a:t> </a:t>
            </a:r>
            <a:r>
              <a:rPr sz="2399" b="0" spc="-27" dirty="0">
                <a:solidFill>
                  <a:srgbClr val="404040"/>
                </a:solidFill>
                <a:latin typeface="Trebuchet MS"/>
                <a:cs typeface="Trebuchet MS"/>
              </a:rPr>
              <a:t>Apps</a:t>
            </a:r>
            <a:endParaRPr sz="2399">
              <a:latin typeface="Trebuchet MS"/>
              <a:cs typeface="Trebuchet M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79094" y="6079241"/>
            <a:ext cx="1009810" cy="628910"/>
            <a:chOff x="8311485" y="4559948"/>
            <a:chExt cx="757555" cy="471805"/>
          </a:xfrm>
        </p:grpSpPr>
        <p:pic>
          <p:nvPicPr>
            <p:cNvPr id="3" name="object 3"/>
            <p:cNvPicPr/>
            <p:nvPr/>
          </p:nvPicPr>
          <p:blipFill>
            <a:blip r:embed="rId2" cstate="print"/>
            <a:stretch>
              <a:fillRect/>
            </a:stretch>
          </p:blipFill>
          <p:spPr>
            <a:xfrm>
              <a:off x="8383992" y="4673531"/>
              <a:ext cx="569216" cy="322327"/>
            </a:xfrm>
            <a:prstGeom prst="rect">
              <a:avLst/>
            </a:prstGeom>
          </p:spPr>
        </p:pic>
        <p:sp>
          <p:nvSpPr>
            <p:cNvPr id="4" name="object 4"/>
            <p:cNvSpPr/>
            <p:nvPr/>
          </p:nvSpPr>
          <p:spPr>
            <a:xfrm>
              <a:off x="8311485" y="4559948"/>
              <a:ext cx="757555" cy="471805"/>
            </a:xfrm>
            <a:custGeom>
              <a:avLst/>
              <a:gdLst/>
              <a:ahLst/>
              <a:cxnLst/>
              <a:rect l="l" t="t" r="r" b="b"/>
              <a:pathLst>
                <a:path w="757554" h="471804">
                  <a:moveTo>
                    <a:pt x="757450" y="0"/>
                  </a:moveTo>
                  <a:lnTo>
                    <a:pt x="0" y="0"/>
                  </a:lnTo>
                  <a:lnTo>
                    <a:pt x="0" y="471508"/>
                  </a:lnTo>
                  <a:lnTo>
                    <a:pt x="757450" y="471508"/>
                  </a:lnTo>
                  <a:lnTo>
                    <a:pt x="757450" y="0"/>
                  </a:lnTo>
                  <a:close/>
                </a:path>
              </a:pathLst>
            </a:custGeom>
            <a:solidFill>
              <a:srgbClr val="FFFFFF">
                <a:alpha val="50199"/>
              </a:srgbClr>
            </a:solidFill>
          </p:spPr>
          <p:txBody>
            <a:bodyPr wrap="square" lIns="0" tIns="0" rIns="0" bIns="0" rtlCol="0"/>
            <a:lstStyle/>
            <a:p>
              <a:endParaRPr sz="2399"/>
            </a:p>
          </p:txBody>
        </p:sp>
      </p:grpSp>
      <p:sp>
        <p:nvSpPr>
          <p:cNvPr id="5" name="object 5"/>
          <p:cNvSpPr txBox="1"/>
          <p:nvPr/>
        </p:nvSpPr>
        <p:spPr>
          <a:xfrm>
            <a:off x="8089093" y="2545649"/>
            <a:ext cx="3094607" cy="3340312"/>
          </a:xfrm>
          <a:prstGeom prst="rect">
            <a:avLst/>
          </a:prstGeom>
        </p:spPr>
        <p:txBody>
          <a:bodyPr vert="horz" wrap="square" lIns="0" tIns="16929" rIns="0" bIns="0" rtlCol="0">
            <a:spAutoFit/>
          </a:bodyPr>
          <a:lstStyle/>
          <a:p>
            <a:pPr marL="16929" marR="6772">
              <a:spcBef>
                <a:spcPts val="133"/>
              </a:spcBef>
            </a:pPr>
            <a:r>
              <a:rPr sz="3599" b="1" spc="-100" dirty="0">
                <a:solidFill>
                  <a:srgbClr val="404040"/>
                </a:solidFill>
                <a:latin typeface="Trebuchet MS"/>
                <a:cs typeface="Trebuchet MS"/>
              </a:rPr>
              <a:t>Les</a:t>
            </a:r>
            <a:r>
              <a:rPr sz="3599" b="1" spc="40" dirty="0">
                <a:solidFill>
                  <a:srgbClr val="404040"/>
                </a:solidFill>
                <a:latin typeface="Trebuchet MS"/>
                <a:cs typeface="Trebuchet MS"/>
              </a:rPr>
              <a:t>s</a:t>
            </a:r>
            <a:r>
              <a:rPr sz="3599" b="1" spc="-333" dirty="0">
                <a:solidFill>
                  <a:srgbClr val="404040"/>
                </a:solidFill>
                <a:latin typeface="Trebuchet MS"/>
                <a:cs typeface="Trebuchet MS"/>
              </a:rPr>
              <a:t> </a:t>
            </a:r>
            <a:r>
              <a:rPr sz="3599" b="1" spc="-113" dirty="0">
                <a:solidFill>
                  <a:srgbClr val="404040"/>
                </a:solidFill>
                <a:latin typeface="Trebuchet MS"/>
                <a:cs typeface="Trebuchet MS"/>
              </a:rPr>
              <a:t>C</a:t>
            </a:r>
            <a:r>
              <a:rPr sz="3599" b="1" spc="-53" dirty="0">
                <a:solidFill>
                  <a:srgbClr val="404040"/>
                </a:solidFill>
                <a:latin typeface="Trebuchet MS"/>
                <a:cs typeface="Trebuchet MS"/>
              </a:rPr>
              <a:t>ont</a:t>
            </a:r>
            <a:r>
              <a:rPr sz="3599" b="1" spc="-60" dirty="0">
                <a:solidFill>
                  <a:srgbClr val="404040"/>
                </a:solidFill>
                <a:latin typeface="Trebuchet MS"/>
                <a:cs typeface="Trebuchet MS"/>
              </a:rPr>
              <a:t>rol</a:t>
            </a:r>
            <a:r>
              <a:rPr sz="3599" b="1" spc="-213" dirty="0">
                <a:solidFill>
                  <a:srgbClr val="404040"/>
                </a:solidFill>
                <a:latin typeface="Trebuchet MS"/>
                <a:cs typeface="Trebuchet MS"/>
              </a:rPr>
              <a:t>,  </a:t>
            </a:r>
            <a:r>
              <a:rPr sz="3599" b="1" spc="13" dirty="0">
                <a:solidFill>
                  <a:srgbClr val="404040"/>
                </a:solidFill>
                <a:latin typeface="Trebuchet MS"/>
                <a:cs typeface="Trebuchet MS"/>
              </a:rPr>
              <a:t>M</a:t>
            </a:r>
            <a:r>
              <a:rPr sz="3599" b="1" spc="7" dirty="0">
                <a:solidFill>
                  <a:srgbClr val="404040"/>
                </a:solidFill>
                <a:latin typeface="Trebuchet MS"/>
                <a:cs typeface="Trebuchet MS"/>
              </a:rPr>
              <a:t>o</a:t>
            </a:r>
            <a:r>
              <a:rPr sz="3599" b="1" spc="-113" dirty="0">
                <a:solidFill>
                  <a:srgbClr val="404040"/>
                </a:solidFill>
                <a:latin typeface="Trebuchet MS"/>
                <a:cs typeface="Trebuchet MS"/>
              </a:rPr>
              <a:t>r</a:t>
            </a:r>
            <a:r>
              <a:rPr sz="3599" b="1" spc="-207" dirty="0">
                <a:solidFill>
                  <a:srgbClr val="404040"/>
                </a:solidFill>
                <a:latin typeface="Trebuchet MS"/>
                <a:cs typeface="Trebuchet MS"/>
              </a:rPr>
              <a:t>e</a:t>
            </a:r>
            <a:r>
              <a:rPr sz="3599" b="1" spc="-333" dirty="0">
                <a:solidFill>
                  <a:srgbClr val="404040"/>
                </a:solidFill>
                <a:latin typeface="Trebuchet MS"/>
                <a:cs typeface="Trebuchet MS"/>
              </a:rPr>
              <a:t> </a:t>
            </a:r>
            <a:r>
              <a:rPr sz="3599" b="1" spc="-113" dirty="0">
                <a:solidFill>
                  <a:srgbClr val="404040"/>
                </a:solidFill>
                <a:latin typeface="Trebuchet MS"/>
                <a:cs typeface="Trebuchet MS"/>
              </a:rPr>
              <a:t>C</a:t>
            </a:r>
            <a:r>
              <a:rPr sz="3599" b="1" spc="-40" dirty="0">
                <a:solidFill>
                  <a:srgbClr val="404040"/>
                </a:solidFill>
                <a:latin typeface="Trebuchet MS"/>
                <a:cs typeface="Trebuchet MS"/>
              </a:rPr>
              <a:t>o</a:t>
            </a:r>
            <a:r>
              <a:rPr sz="3599" b="1" spc="-120" dirty="0">
                <a:solidFill>
                  <a:srgbClr val="404040"/>
                </a:solidFill>
                <a:latin typeface="Trebuchet MS"/>
                <a:cs typeface="Trebuchet MS"/>
              </a:rPr>
              <a:t>n</a:t>
            </a:r>
            <a:r>
              <a:rPr sz="3599" b="1" spc="-107" dirty="0">
                <a:solidFill>
                  <a:srgbClr val="404040"/>
                </a:solidFill>
                <a:latin typeface="Trebuchet MS"/>
                <a:cs typeface="Trebuchet MS"/>
              </a:rPr>
              <a:t>c</a:t>
            </a:r>
            <a:r>
              <a:rPr sz="3599" b="1" spc="-207" dirty="0">
                <a:solidFill>
                  <a:srgbClr val="404040"/>
                </a:solidFill>
                <a:latin typeface="Trebuchet MS"/>
                <a:cs typeface="Trebuchet MS"/>
              </a:rPr>
              <a:t>e</a:t>
            </a:r>
            <a:r>
              <a:rPr sz="3599" b="1" spc="-113" dirty="0">
                <a:solidFill>
                  <a:srgbClr val="404040"/>
                </a:solidFill>
                <a:latin typeface="Trebuchet MS"/>
                <a:cs typeface="Trebuchet MS"/>
              </a:rPr>
              <a:t>r</a:t>
            </a:r>
            <a:r>
              <a:rPr sz="3599" b="1" spc="-47" dirty="0">
                <a:solidFill>
                  <a:srgbClr val="404040"/>
                </a:solidFill>
                <a:latin typeface="Trebuchet MS"/>
                <a:cs typeface="Trebuchet MS"/>
              </a:rPr>
              <a:t>n  </a:t>
            </a:r>
            <a:r>
              <a:rPr sz="3599" spc="-167" dirty="0">
                <a:solidFill>
                  <a:srgbClr val="404040"/>
                </a:solidFill>
                <a:latin typeface="Trebuchet MS"/>
                <a:cs typeface="Trebuchet MS"/>
              </a:rPr>
              <a:t>T</a:t>
            </a:r>
            <a:r>
              <a:rPr sz="3599" spc="-7" dirty="0">
                <a:solidFill>
                  <a:srgbClr val="404040"/>
                </a:solidFill>
                <a:latin typeface="Trebuchet MS"/>
                <a:cs typeface="Trebuchet MS"/>
              </a:rPr>
              <a:t>h</a:t>
            </a:r>
            <a:r>
              <a:rPr sz="3599" spc="-180" dirty="0">
                <a:solidFill>
                  <a:srgbClr val="404040"/>
                </a:solidFill>
                <a:latin typeface="Trebuchet MS"/>
                <a:cs typeface="Trebuchet MS"/>
              </a:rPr>
              <a:t>e</a:t>
            </a:r>
            <a:r>
              <a:rPr sz="3599" spc="-360" dirty="0">
                <a:solidFill>
                  <a:srgbClr val="404040"/>
                </a:solidFill>
                <a:latin typeface="Trebuchet MS"/>
                <a:cs typeface="Trebuchet MS"/>
              </a:rPr>
              <a:t> </a:t>
            </a:r>
            <a:r>
              <a:rPr sz="3599" spc="-187" dirty="0">
                <a:solidFill>
                  <a:srgbClr val="404040"/>
                </a:solidFill>
                <a:latin typeface="Trebuchet MS"/>
                <a:cs typeface="Trebuchet MS"/>
              </a:rPr>
              <a:t>e</a:t>
            </a:r>
            <a:r>
              <a:rPr sz="3599" spc="-152" dirty="0">
                <a:solidFill>
                  <a:srgbClr val="404040"/>
                </a:solidFill>
                <a:latin typeface="Trebuchet MS"/>
                <a:cs typeface="Trebuchet MS"/>
              </a:rPr>
              <a:t>l</a:t>
            </a:r>
            <a:r>
              <a:rPr sz="3599" spc="-187" dirty="0">
                <a:solidFill>
                  <a:srgbClr val="404040"/>
                </a:solidFill>
                <a:latin typeface="Trebuchet MS"/>
                <a:cs typeface="Trebuchet MS"/>
              </a:rPr>
              <a:t>e</a:t>
            </a:r>
            <a:r>
              <a:rPr sz="3599" spc="-13" dirty="0">
                <a:solidFill>
                  <a:srgbClr val="404040"/>
                </a:solidFill>
                <a:latin typeface="Trebuchet MS"/>
                <a:cs typeface="Trebuchet MS"/>
              </a:rPr>
              <a:t>m</a:t>
            </a:r>
            <a:r>
              <a:rPr sz="3599" spc="-187" dirty="0">
                <a:solidFill>
                  <a:srgbClr val="404040"/>
                </a:solidFill>
                <a:latin typeface="Trebuchet MS"/>
                <a:cs typeface="Trebuchet MS"/>
              </a:rPr>
              <a:t>e</a:t>
            </a:r>
            <a:r>
              <a:rPr sz="3599" spc="-7" dirty="0">
                <a:solidFill>
                  <a:srgbClr val="404040"/>
                </a:solidFill>
                <a:latin typeface="Trebuchet MS"/>
                <a:cs typeface="Trebuchet MS"/>
              </a:rPr>
              <a:t>n</a:t>
            </a:r>
            <a:r>
              <a:rPr sz="3599" spc="-80" dirty="0">
                <a:solidFill>
                  <a:srgbClr val="404040"/>
                </a:solidFill>
                <a:latin typeface="Trebuchet MS"/>
                <a:cs typeface="Trebuchet MS"/>
              </a:rPr>
              <a:t>ts</a:t>
            </a:r>
            <a:r>
              <a:rPr sz="3599" spc="-347" dirty="0">
                <a:solidFill>
                  <a:srgbClr val="404040"/>
                </a:solidFill>
                <a:latin typeface="Trebuchet MS"/>
                <a:cs typeface="Trebuchet MS"/>
              </a:rPr>
              <a:t> </a:t>
            </a:r>
            <a:r>
              <a:rPr sz="3599" spc="7" dirty="0">
                <a:solidFill>
                  <a:srgbClr val="404040"/>
                </a:solidFill>
                <a:latin typeface="Trebuchet MS"/>
                <a:cs typeface="Trebuchet MS"/>
              </a:rPr>
              <a:t>o</a:t>
            </a:r>
            <a:r>
              <a:rPr sz="3599" spc="-247" dirty="0">
                <a:solidFill>
                  <a:srgbClr val="404040"/>
                </a:solidFill>
                <a:latin typeface="Trebuchet MS"/>
                <a:cs typeface="Trebuchet MS"/>
              </a:rPr>
              <a:t>f  </a:t>
            </a:r>
            <a:r>
              <a:rPr sz="3599" spc="-100" dirty="0">
                <a:solidFill>
                  <a:srgbClr val="404040"/>
                </a:solidFill>
                <a:latin typeface="Trebuchet MS"/>
                <a:cs typeface="Trebuchet MS"/>
              </a:rPr>
              <a:t>cloud-native </a:t>
            </a:r>
            <a:r>
              <a:rPr sz="3599" spc="-93" dirty="0">
                <a:solidFill>
                  <a:srgbClr val="404040"/>
                </a:solidFill>
                <a:latin typeface="Trebuchet MS"/>
                <a:cs typeface="Trebuchet MS"/>
              </a:rPr>
              <a:t> </a:t>
            </a:r>
            <a:r>
              <a:rPr sz="3599" spc="-160" dirty="0">
                <a:solidFill>
                  <a:srgbClr val="404040"/>
                </a:solidFill>
                <a:latin typeface="Trebuchet MS"/>
                <a:cs typeface="Trebuchet MS"/>
              </a:rPr>
              <a:t>A</a:t>
            </a:r>
            <a:r>
              <a:rPr sz="3599" spc="-13" dirty="0">
                <a:solidFill>
                  <a:srgbClr val="404040"/>
                </a:solidFill>
                <a:latin typeface="Trebuchet MS"/>
                <a:cs typeface="Trebuchet MS"/>
              </a:rPr>
              <a:t>pp</a:t>
            </a:r>
            <a:r>
              <a:rPr sz="3599" spc="47" dirty="0">
                <a:solidFill>
                  <a:srgbClr val="404040"/>
                </a:solidFill>
                <a:latin typeface="Trebuchet MS"/>
                <a:cs typeface="Trebuchet MS"/>
              </a:rPr>
              <a:t>s</a:t>
            </a:r>
            <a:r>
              <a:rPr sz="3599" spc="-347" dirty="0">
                <a:solidFill>
                  <a:srgbClr val="404040"/>
                </a:solidFill>
                <a:latin typeface="Trebuchet MS"/>
                <a:cs typeface="Trebuchet MS"/>
              </a:rPr>
              <a:t> </a:t>
            </a:r>
            <a:r>
              <a:rPr sz="3599" spc="7" dirty="0">
                <a:solidFill>
                  <a:srgbClr val="404040"/>
                </a:solidFill>
                <a:latin typeface="Trebuchet MS"/>
                <a:cs typeface="Trebuchet MS"/>
              </a:rPr>
              <a:t>o</a:t>
            </a:r>
            <a:r>
              <a:rPr sz="3599" spc="-280" dirty="0">
                <a:solidFill>
                  <a:srgbClr val="404040"/>
                </a:solidFill>
                <a:latin typeface="Trebuchet MS"/>
                <a:cs typeface="Trebuchet MS"/>
              </a:rPr>
              <a:t>f</a:t>
            </a:r>
            <a:r>
              <a:rPr sz="3599" spc="-353" dirty="0">
                <a:solidFill>
                  <a:srgbClr val="404040"/>
                </a:solidFill>
                <a:latin typeface="Trebuchet MS"/>
                <a:cs typeface="Trebuchet MS"/>
              </a:rPr>
              <a:t> </a:t>
            </a:r>
            <a:r>
              <a:rPr sz="3599" spc="-13" dirty="0">
                <a:solidFill>
                  <a:srgbClr val="404040"/>
                </a:solidFill>
                <a:latin typeface="Trebuchet MS"/>
                <a:cs typeface="Trebuchet MS"/>
              </a:rPr>
              <a:t>m</a:t>
            </a:r>
            <a:r>
              <a:rPr sz="3599" spc="7" dirty="0">
                <a:solidFill>
                  <a:srgbClr val="404040"/>
                </a:solidFill>
                <a:latin typeface="Trebuchet MS"/>
                <a:cs typeface="Trebuchet MS"/>
              </a:rPr>
              <a:t>o</a:t>
            </a:r>
            <a:r>
              <a:rPr sz="3599" spc="53" dirty="0">
                <a:solidFill>
                  <a:srgbClr val="404040"/>
                </a:solidFill>
                <a:latin typeface="Trebuchet MS"/>
                <a:cs typeface="Trebuchet MS"/>
              </a:rPr>
              <a:t>s</a:t>
            </a:r>
            <a:r>
              <a:rPr sz="3599" spc="-180" dirty="0">
                <a:solidFill>
                  <a:srgbClr val="404040"/>
                </a:solidFill>
                <a:latin typeface="Trebuchet MS"/>
                <a:cs typeface="Trebuchet MS"/>
              </a:rPr>
              <a:t>t  </a:t>
            </a:r>
            <a:r>
              <a:rPr sz="3599" spc="-93" dirty="0">
                <a:solidFill>
                  <a:srgbClr val="404040"/>
                </a:solidFill>
                <a:latin typeface="Trebuchet MS"/>
                <a:cs typeface="Trebuchet MS"/>
              </a:rPr>
              <a:t>concern</a:t>
            </a:r>
            <a:endParaRPr sz="3599">
              <a:latin typeface="Trebuchet MS"/>
              <a:cs typeface="Trebuchet MS"/>
            </a:endParaRPr>
          </a:p>
        </p:txBody>
      </p:sp>
      <p:grpSp>
        <p:nvGrpSpPr>
          <p:cNvPr id="6" name="object 6"/>
          <p:cNvGrpSpPr/>
          <p:nvPr/>
        </p:nvGrpSpPr>
        <p:grpSpPr>
          <a:xfrm>
            <a:off x="2125652" y="1404158"/>
            <a:ext cx="4185676" cy="4185676"/>
            <a:chOff x="1594654" y="1052722"/>
            <a:chExt cx="3140075" cy="3140075"/>
          </a:xfrm>
        </p:grpSpPr>
        <p:sp>
          <p:nvSpPr>
            <p:cNvPr id="7" name="object 7"/>
            <p:cNvSpPr/>
            <p:nvPr/>
          </p:nvSpPr>
          <p:spPr>
            <a:xfrm>
              <a:off x="3164549" y="1065423"/>
              <a:ext cx="1557655" cy="1945005"/>
            </a:xfrm>
            <a:custGeom>
              <a:avLst/>
              <a:gdLst/>
              <a:ahLst/>
              <a:cxnLst/>
              <a:rect l="l" t="t" r="r" b="b"/>
              <a:pathLst>
                <a:path w="1557654" h="1945005">
                  <a:moveTo>
                    <a:pt x="0" y="0"/>
                  </a:moveTo>
                  <a:lnTo>
                    <a:pt x="0" y="1557193"/>
                  </a:lnTo>
                  <a:lnTo>
                    <a:pt x="1508272" y="1944453"/>
                  </a:lnTo>
                  <a:lnTo>
                    <a:pt x="1519701" y="1896845"/>
                  </a:lnTo>
                  <a:lnTo>
                    <a:pt x="1529621" y="1848936"/>
                  </a:lnTo>
                  <a:lnTo>
                    <a:pt x="1538028" y="1800764"/>
                  </a:lnTo>
                  <a:lnTo>
                    <a:pt x="1544916" y="1752363"/>
                  </a:lnTo>
                  <a:lnTo>
                    <a:pt x="1550281" y="1703769"/>
                  </a:lnTo>
                  <a:lnTo>
                    <a:pt x="1554119" y="1655019"/>
                  </a:lnTo>
                  <a:lnTo>
                    <a:pt x="1556425" y="1606149"/>
                  </a:lnTo>
                  <a:lnTo>
                    <a:pt x="1557195" y="1557193"/>
                  </a:lnTo>
                  <a:lnTo>
                    <a:pt x="1556454" y="1508691"/>
                  </a:lnTo>
                  <a:lnTo>
                    <a:pt x="1554245" y="1460558"/>
                  </a:lnTo>
                  <a:lnTo>
                    <a:pt x="1550590" y="1412815"/>
                  </a:lnTo>
                  <a:lnTo>
                    <a:pt x="1545511" y="1365485"/>
                  </a:lnTo>
                  <a:lnTo>
                    <a:pt x="1539029" y="1318589"/>
                  </a:lnTo>
                  <a:lnTo>
                    <a:pt x="1531165" y="1272149"/>
                  </a:lnTo>
                  <a:lnTo>
                    <a:pt x="1521941" y="1226185"/>
                  </a:lnTo>
                  <a:lnTo>
                    <a:pt x="1511379" y="1180721"/>
                  </a:lnTo>
                  <a:lnTo>
                    <a:pt x="1499500" y="1135776"/>
                  </a:lnTo>
                  <a:lnTo>
                    <a:pt x="1486325" y="1091373"/>
                  </a:lnTo>
                  <a:lnTo>
                    <a:pt x="1471877" y="1047533"/>
                  </a:lnTo>
                  <a:lnTo>
                    <a:pt x="1456177" y="1004277"/>
                  </a:lnTo>
                  <a:lnTo>
                    <a:pt x="1439245" y="961628"/>
                  </a:lnTo>
                  <a:lnTo>
                    <a:pt x="1421105" y="919607"/>
                  </a:lnTo>
                  <a:lnTo>
                    <a:pt x="1401776" y="878235"/>
                  </a:lnTo>
                  <a:lnTo>
                    <a:pt x="1381282" y="837534"/>
                  </a:lnTo>
                  <a:lnTo>
                    <a:pt x="1359643" y="797525"/>
                  </a:lnTo>
                  <a:lnTo>
                    <a:pt x="1336881" y="758230"/>
                  </a:lnTo>
                  <a:lnTo>
                    <a:pt x="1313017" y="719671"/>
                  </a:lnTo>
                  <a:lnTo>
                    <a:pt x="1288074" y="681868"/>
                  </a:lnTo>
                  <a:lnTo>
                    <a:pt x="1262072" y="644844"/>
                  </a:lnTo>
                  <a:lnTo>
                    <a:pt x="1235033" y="608620"/>
                  </a:lnTo>
                  <a:lnTo>
                    <a:pt x="1206978" y="573218"/>
                  </a:lnTo>
                  <a:lnTo>
                    <a:pt x="1177930" y="538659"/>
                  </a:lnTo>
                  <a:lnTo>
                    <a:pt x="1147910" y="504964"/>
                  </a:lnTo>
                  <a:lnTo>
                    <a:pt x="1116938" y="472156"/>
                  </a:lnTo>
                  <a:lnTo>
                    <a:pt x="1085038" y="440255"/>
                  </a:lnTo>
                  <a:lnTo>
                    <a:pt x="1052229" y="409284"/>
                  </a:lnTo>
                  <a:lnTo>
                    <a:pt x="1018535" y="379264"/>
                  </a:lnTo>
                  <a:lnTo>
                    <a:pt x="983975" y="350215"/>
                  </a:lnTo>
                  <a:lnTo>
                    <a:pt x="948573" y="322161"/>
                  </a:lnTo>
                  <a:lnTo>
                    <a:pt x="912349" y="295122"/>
                  </a:lnTo>
                  <a:lnTo>
                    <a:pt x="875325" y="269120"/>
                  </a:lnTo>
                  <a:lnTo>
                    <a:pt x="837523" y="244176"/>
                  </a:lnTo>
                  <a:lnTo>
                    <a:pt x="798963" y="220313"/>
                  </a:lnTo>
                  <a:lnTo>
                    <a:pt x="759668" y="197551"/>
                  </a:lnTo>
                  <a:lnTo>
                    <a:pt x="719660" y="175912"/>
                  </a:lnTo>
                  <a:lnTo>
                    <a:pt x="678958" y="155418"/>
                  </a:lnTo>
                  <a:lnTo>
                    <a:pt x="637586" y="136089"/>
                  </a:lnTo>
                  <a:lnTo>
                    <a:pt x="595565" y="117949"/>
                  </a:lnTo>
                  <a:lnTo>
                    <a:pt x="552916" y="101018"/>
                  </a:lnTo>
                  <a:lnTo>
                    <a:pt x="509661" y="85317"/>
                  </a:lnTo>
                  <a:lnTo>
                    <a:pt x="465821" y="70869"/>
                  </a:lnTo>
                  <a:lnTo>
                    <a:pt x="421417" y="57694"/>
                  </a:lnTo>
                  <a:lnTo>
                    <a:pt x="376472" y="45815"/>
                  </a:lnTo>
                  <a:lnTo>
                    <a:pt x="331008" y="35253"/>
                  </a:lnTo>
                  <a:lnTo>
                    <a:pt x="285044" y="26029"/>
                  </a:lnTo>
                  <a:lnTo>
                    <a:pt x="238604" y="18165"/>
                  </a:lnTo>
                  <a:lnTo>
                    <a:pt x="191708" y="11683"/>
                  </a:lnTo>
                  <a:lnTo>
                    <a:pt x="144378" y="6604"/>
                  </a:lnTo>
                  <a:lnTo>
                    <a:pt x="96635" y="2949"/>
                  </a:lnTo>
                  <a:lnTo>
                    <a:pt x="48502" y="740"/>
                  </a:lnTo>
                  <a:lnTo>
                    <a:pt x="0" y="0"/>
                  </a:lnTo>
                  <a:close/>
                </a:path>
              </a:pathLst>
            </a:custGeom>
            <a:solidFill>
              <a:srgbClr val="1395BA"/>
            </a:solidFill>
          </p:spPr>
          <p:txBody>
            <a:bodyPr wrap="square" lIns="0" tIns="0" rIns="0" bIns="0" rtlCol="0"/>
            <a:lstStyle/>
            <a:p>
              <a:endParaRPr sz="2399"/>
            </a:p>
          </p:txBody>
        </p:sp>
        <p:sp>
          <p:nvSpPr>
            <p:cNvPr id="8" name="object 8"/>
            <p:cNvSpPr/>
            <p:nvPr/>
          </p:nvSpPr>
          <p:spPr>
            <a:xfrm>
              <a:off x="3164548" y="1065423"/>
              <a:ext cx="1557655" cy="1945005"/>
            </a:xfrm>
            <a:custGeom>
              <a:avLst/>
              <a:gdLst/>
              <a:ahLst/>
              <a:cxnLst/>
              <a:rect l="l" t="t" r="r" b="b"/>
              <a:pathLst>
                <a:path w="1557654" h="1945005">
                  <a:moveTo>
                    <a:pt x="0" y="0"/>
                  </a:moveTo>
                  <a:lnTo>
                    <a:pt x="48502" y="740"/>
                  </a:lnTo>
                  <a:lnTo>
                    <a:pt x="96635" y="2949"/>
                  </a:lnTo>
                  <a:lnTo>
                    <a:pt x="144378" y="6604"/>
                  </a:lnTo>
                  <a:lnTo>
                    <a:pt x="191708" y="11683"/>
                  </a:lnTo>
                  <a:lnTo>
                    <a:pt x="238604" y="18165"/>
                  </a:lnTo>
                  <a:lnTo>
                    <a:pt x="285044" y="26029"/>
                  </a:lnTo>
                  <a:lnTo>
                    <a:pt x="331008" y="35253"/>
                  </a:lnTo>
                  <a:lnTo>
                    <a:pt x="376473" y="45815"/>
                  </a:lnTo>
                  <a:lnTo>
                    <a:pt x="421417" y="57694"/>
                  </a:lnTo>
                  <a:lnTo>
                    <a:pt x="465821" y="70869"/>
                  </a:lnTo>
                  <a:lnTo>
                    <a:pt x="509661" y="85317"/>
                  </a:lnTo>
                  <a:lnTo>
                    <a:pt x="552916" y="101018"/>
                  </a:lnTo>
                  <a:lnTo>
                    <a:pt x="595565" y="117949"/>
                  </a:lnTo>
                  <a:lnTo>
                    <a:pt x="637586" y="136090"/>
                  </a:lnTo>
                  <a:lnTo>
                    <a:pt x="678958" y="155418"/>
                  </a:lnTo>
                  <a:lnTo>
                    <a:pt x="719660" y="175912"/>
                  </a:lnTo>
                  <a:lnTo>
                    <a:pt x="759668" y="197551"/>
                  </a:lnTo>
                  <a:lnTo>
                    <a:pt x="798963" y="220313"/>
                  </a:lnTo>
                  <a:lnTo>
                    <a:pt x="837523" y="244177"/>
                  </a:lnTo>
                  <a:lnTo>
                    <a:pt x="875325" y="269120"/>
                  </a:lnTo>
                  <a:lnTo>
                    <a:pt x="912349" y="295122"/>
                  </a:lnTo>
                  <a:lnTo>
                    <a:pt x="948573" y="322161"/>
                  </a:lnTo>
                  <a:lnTo>
                    <a:pt x="983975" y="350216"/>
                  </a:lnTo>
                  <a:lnTo>
                    <a:pt x="1018535" y="379264"/>
                  </a:lnTo>
                  <a:lnTo>
                    <a:pt x="1052229" y="409284"/>
                  </a:lnTo>
                  <a:lnTo>
                    <a:pt x="1085038" y="440256"/>
                  </a:lnTo>
                  <a:lnTo>
                    <a:pt x="1116938" y="472156"/>
                  </a:lnTo>
                  <a:lnTo>
                    <a:pt x="1147910" y="504965"/>
                  </a:lnTo>
                  <a:lnTo>
                    <a:pt x="1177930" y="538659"/>
                  </a:lnTo>
                  <a:lnTo>
                    <a:pt x="1206978" y="573219"/>
                  </a:lnTo>
                  <a:lnTo>
                    <a:pt x="1235033" y="608621"/>
                  </a:lnTo>
                  <a:lnTo>
                    <a:pt x="1262072" y="644845"/>
                  </a:lnTo>
                  <a:lnTo>
                    <a:pt x="1288074" y="681869"/>
                  </a:lnTo>
                  <a:lnTo>
                    <a:pt x="1313017" y="719671"/>
                  </a:lnTo>
                  <a:lnTo>
                    <a:pt x="1336881" y="758231"/>
                  </a:lnTo>
                  <a:lnTo>
                    <a:pt x="1359643" y="797526"/>
                  </a:lnTo>
                  <a:lnTo>
                    <a:pt x="1381282" y="837534"/>
                  </a:lnTo>
                  <a:lnTo>
                    <a:pt x="1401776" y="878236"/>
                  </a:lnTo>
                  <a:lnTo>
                    <a:pt x="1421104" y="919608"/>
                  </a:lnTo>
                  <a:lnTo>
                    <a:pt x="1439245" y="961629"/>
                  </a:lnTo>
                  <a:lnTo>
                    <a:pt x="1456176" y="1004278"/>
                  </a:lnTo>
                  <a:lnTo>
                    <a:pt x="1471877" y="1047533"/>
                  </a:lnTo>
                  <a:lnTo>
                    <a:pt x="1486325" y="1091373"/>
                  </a:lnTo>
                  <a:lnTo>
                    <a:pt x="1499500" y="1135777"/>
                  </a:lnTo>
                  <a:lnTo>
                    <a:pt x="1511379" y="1180721"/>
                  </a:lnTo>
                  <a:lnTo>
                    <a:pt x="1521941" y="1226186"/>
                  </a:lnTo>
                  <a:lnTo>
                    <a:pt x="1531165" y="1272150"/>
                  </a:lnTo>
                  <a:lnTo>
                    <a:pt x="1539029" y="1318590"/>
                  </a:lnTo>
                  <a:lnTo>
                    <a:pt x="1545511" y="1365486"/>
                  </a:lnTo>
                  <a:lnTo>
                    <a:pt x="1550590" y="1412816"/>
                  </a:lnTo>
                  <a:lnTo>
                    <a:pt x="1554245" y="1460559"/>
                  </a:lnTo>
                  <a:lnTo>
                    <a:pt x="1556454" y="1508692"/>
                  </a:lnTo>
                  <a:lnTo>
                    <a:pt x="1557195" y="1557195"/>
                  </a:lnTo>
                  <a:lnTo>
                    <a:pt x="1556425" y="1606149"/>
                  </a:lnTo>
                  <a:lnTo>
                    <a:pt x="1554119" y="1655020"/>
                  </a:lnTo>
                  <a:lnTo>
                    <a:pt x="1550281" y="1703769"/>
                  </a:lnTo>
                  <a:lnTo>
                    <a:pt x="1544916" y="1752363"/>
                  </a:lnTo>
                  <a:lnTo>
                    <a:pt x="1538028" y="1800764"/>
                  </a:lnTo>
                  <a:lnTo>
                    <a:pt x="1529622" y="1848936"/>
                  </a:lnTo>
                  <a:lnTo>
                    <a:pt x="1519702" y="1896845"/>
                  </a:lnTo>
                  <a:lnTo>
                    <a:pt x="1508273" y="1944454"/>
                  </a:lnTo>
                  <a:lnTo>
                    <a:pt x="0" y="1557195"/>
                  </a:lnTo>
                  <a:lnTo>
                    <a:pt x="0" y="0"/>
                  </a:lnTo>
                  <a:close/>
                </a:path>
              </a:pathLst>
            </a:custGeom>
            <a:ln w="25400">
              <a:solidFill>
                <a:srgbClr val="FFFFFF"/>
              </a:solidFill>
            </a:ln>
          </p:spPr>
          <p:txBody>
            <a:bodyPr wrap="square" lIns="0" tIns="0" rIns="0" bIns="0" rtlCol="0"/>
            <a:lstStyle/>
            <a:p>
              <a:endParaRPr sz="2399"/>
            </a:p>
          </p:txBody>
        </p:sp>
        <p:sp>
          <p:nvSpPr>
            <p:cNvPr id="9" name="object 9"/>
            <p:cNvSpPr/>
            <p:nvPr/>
          </p:nvSpPr>
          <p:spPr>
            <a:xfrm>
              <a:off x="2969379" y="2622617"/>
              <a:ext cx="1703705" cy="1557655"/>
            </a:xfrm>
            <a:custGeom>
              <a:avLst/>
              <a:gdLst/>
              <a:ahLst/>
              <a:cxnLst/>
              <a:rect l="l" t="t" r="r" b="b"/>
              <a:pathLst>
                <a:path w="1703704" h="1557654">
                  <a:moveTo>
                    <a:pt x="195169" y="0"/>
                  </a:moveTo>
                  <a:lnTo>
                    <a:pt x="0" y="1544916"/>
                  </a:lnTo>
                  <a:lnTo>
                    <a:pt x="48580" y="1550291"/>
                  </a:lnTo>
                  <a:lnTo>
                    <a:pt x="97008" y="1554135"/>
                  </a:lnTo>
                  <a:lnTo>
                    <a:pt x="145257" y="1556468"/>
                  </a:lnTo>
                  <a:lnTo>
                    <a:pt x="193301" y="1557306"/>
                  </a:lnTo>
                  <a:lnTo>
                    <a:pt x="241114" y="1556669"/>
                  </a:lnTo>
                  <a:lnTo>
                    <a:pt x="288668" y="1554573"/>
                  </a:lnTo>
                  <a:lnTo>
                    <a:pt x="335938" y="1551036"/>
                  </a:lnTo>
                  <a:lnTo>
                    <a:pt x="382898" y="1546077"/>
                  </a:lnTo>
                  <a:lnTo>
                    <a:pt x="429520" y="1539714"/>
                  </a:lnTo>
                  <a:lnTo>
                    <a:pt x="475778" y="1531964"/>
                  </a:lnTo>
                  <a:lnTo>
                    <a:pt x="521647" y="1522846"/>
                  </a:lnTo>
                  <a:lnTo>
                    <a:pt x="567099" y="1512377"/>
                  </a:lnTo>
                  <a:lnTo>
                    <a:pt x="612108" y="1500575"/>
                  </a:lnTo>
                  <a:lnTo>
                    <a:pt x="656648" y="1487459"/>
                  </a:lnTo>
                  <a:lnTo>
                    <a:pt x="700693" y="1473045"/>
                  </a:lnTo>
                  <a:lnTo>
                    <a:pt x="744216" y="1457353"/>
                  </a:lnTo>
                  <a:lnTo>
                    <a:pt x="787190" y="1440400"/>
                  </a:lnTo>
                  <a:lnTo>
                    <a:pt x="829590" y="1422203"/>
                  </a:lnTo>
                  <a:lnTo>
                    <a:pt x="871389" y="1402782"/>
                  </a:lnTo>
                  <a:lnTo>
                    <a:pt x="912560" y="1382153"/>
                  </a:lnTo>
                  <a:lnTo>
                    <a:pt x="953077" y="1360336"/>
                  </a:lnTo>
                  <a:lnTo>
                    <a:pt x="992914" y="1337346"/>
                  </a:lnTo>
                  <a:lnTo>
                    <a:pt x="1032044" y="1313204"/>
                  </a:lnTo>
                  <a:lnTo>
                    <a:pt x="1070442" y="1287926"/>
                  </a:lnTo>
                  <a:lnTo>
                    <a:pt x="1108080" y="1261530"/>
                  </a:lnTo>
                  <a:lnTo>
                    <a:pt x="1144932" y="1234035"/>
                  </a:lnTo>
                  <a:lnTo>
                    <a:pt x="1180971" y="1205459"/>
                  </a:lnTo>
                  <a:lnTo>
                    <a:pt x="1216172" y="1175819"/>
                  </a:lnTo>
                  <a:lnTo>
                    <a:pt x="1250509" y="1145132"/>
                  </a:lnTo>
                  <a:lnTo>
                    <a:pt x="1283953" y="1113419"/>
                  </a:lnTo>
                  <a:lnTo>
                    <a:pt x="1316480" y="1080695"/>
                  </a:lnTo>
                  <a:lnTo>
                    <a:pt x="1348063" y="1046979"/>
                  </a:lnTo>
                  <a:lnTo>
                    <a:pt x="1378675" y="1012289"/>
                  </a:lnTo>
                  <a:lnTo>
                    <a:pt x="1408290" y="976644"/>
                  </a:lnTo>
                  <a:lnTo>
                    <a:pt x="1436882" y="940060"/>
                  </a:lnTo>
                  <a:lnTo>
                    <a:pt x="1464424" y="902556"/>
                  </a:lnTo>
                  <a:lnTo>
                    <a:pt x="1490890" y="864149"/>
                  </a:lnTo>
                  <a:lnTo>
                    <a:pt x="1516253" y="824859"/>
                  </a:lnTo>
                  <a:lnTo>
                    <a:pt x="1540488" y="784701"/>
                  </a:lnTo>
                  <a:lnTo>
                    <a:pt x="1563567" y="743696"/>
                  </a:lnTo>
                  <a:lnTo>
                    <a:pt x="1585464" y="701860"/>
                  </a:lnTo>
                  <a:lnTo>
                    <a:pt x="1606154" y="659211"/>
                  </a:lnTo>
                  <a:lnTo>
                    <a:pt x="1625609" y="615768"/>
                  </a:lnTo>
                  <a:lnTo>
                    <a:pt x="1643803" y="571548"/>
                  </a:lnTo>
                  <a:lnTo>
                    <a:pt x="1660709" y="526569"/>
                  </a:lnTo>
                  <a:lnTo>
                    <a:pt x="1676302" y="480849"/>
                  </a:lnTo>
                  <a:lnTo>
                    <a:pt x="1690555" y="434407"/>
                  </a:lnTo>
                  <a:lnTo>
                    <a:pt x="1703442" y="387259"/>
                  </a:lnTo>
                  <a:lnTo>
                    <a:pt x="195169" y="0"/>
                  </a:lnTo>
                  <a:close/>
                </a:path>
              </a:pathLst>
            </a:custGeom>
            <a:solidFill>
              <a:srgbClr val="117899"/>
            </a:solidFill>
          </p:spPr>
          <p:txBody>
            <a:bodyPr wrap="square" lIns="0" tIns="0" rIns="0" bIns="0" rtlCol="0"/>
            <a:lstStyle/>
            <a:p>
              <a:endParaRPr sz="2399"/>
            </a:p>
          </p:txBody>
        </p:sp>
        <p:sp>
          <p:nvSpPr>
            <p:cNvPr id="10" name="object 10"/>
            <p:cNvSpPr/>
            <p:nvPr/>
          </p:nvSpPr>
          <p:spPr>
            <a:xfrm>
              <a:off x="2969379" y="2622618"/>
              <a:ext cx="1703705" cy="1557655"/>
            </a:xfrm>
            <a:custGeom>
              <a:avLst/>
              <a:gdLst/>
              <a:ahLst/>
              <a:cxnLst/>
              <a:rect l="l" t="t" r="r" b="b"/>
              <a:pathLst>
                <a:path w="1703704" h="1557654">
                  <a:moveTo>
                    <a:pt x="1703441" y="387259"/>
                  </a:moveTo>
                  <a:lnTo>
                    <a:pt x="1690554" y="434406"/>
                  </a:lnTo>
                  <a:lnTo>
                    <a:pt x="1676301" y="480849"/>
                  </a:lnTo>
                  <a:lnTo>
                    <a:pt x="1660708" y="526568"/>
                  </a:lnTo>
                  <a:lnTo>
                    <a:pt x="1643802" y="571547"/>
                  </a:lnTo>
                  <a:lnTo>
                    <a:pt x="1625608" y="615767"/>
                  </a:lnTo>
                  <a:lnTo>
                    <a:pt x="1606153" y="659211"/>
                  </a:lnTo>
                  <a:lnTo>
                    <a:pt x="1585464" y="701859"/>
                  </a:lnTo>
                  <a:lnTo>
                    <a:pt x="1563566" y="743695"/>
                  </a:lnTo>
                  <a:lnTo>
                    <a:pt x="1540487" y="784701"/>
                  </a:lnTo>
                  <a:lnTo>
                    <a:pt x="1516253" y="824858"/>
                  </a:lnTo>
                  <a:lnTo>
                    <a:pt x="1490890" y="864149"/>
                  </a:lnTo>
                  <a:lnTo>
                    <a:pt x="1464424" y="902555"/>
                  </a:lnTo>
                  <a:lnTo>
                    <a:pt x="1436882" y="940059"/>
                  </a:lnTo>
                  <a:lnTo>
                    <a:pt x="1408290" y="976643"/>
                  </a:lnTo>
                  <a:lnTo>
                    <a:pt x="1378675" y="1012289"/>
                  </a:lnTo>
                  <a:lnTo>
                    <a:pt x="1348063" y="1046979"/>
                  </a:lnTo>
                  <a:lnTo>
                    <a:pt x="1316480" y="1080694"/>
                  </a:lnTo>
                  <a:lnTo>
                    <a:pt x="1283953" y="1113418"/>
                  </a:lnTo>
                  <a:lnTo>
                    <a:pt x="1250508" y="1145132"/>
                  </a:lnTo>
                  <a:lnTo>
                    <a:pt x="1216172" y="1175818"/>
                  </a:lnTo>
                  <a:lnTo>
                    <a:pt x="1180971" y="1205458"/>
                  </a:lnTo>
                  <a:lnTo>
                    <a:pt x="1144931" y="1234035"/>
                  </a:lnTo>
                  <a:lnTo>
                    <a:pt x="1108079" y="1261530"/>
                  </a:lnTo>
                  <a:lnTo>
                    <a:pt x="1070441" y="1287926"/>
                  </a:lnTo>
                  <a:lnTo>
                    <a:pt x="1032044" y="1313203"/>
                  </a:lnTo>
                  <a:lnTo>
                    <a:pt x="992914" y="1337346"/>
                  </a:lnTo>
                  <a:lnTo>
                    <a:pt x="953077" y="1360335"/>
                  </a:lnTo>
                  <a:lnTo>
                    <a:pt x="912559" y="1382153"/>
                  </a:lnTo>
                  <a:lnTo>
                    <a:pt x="871388" y="1402782"/>
                  </a:lnTo>
                  <a:lnTo>
                    <a:pt x="829590" y="1422203"/>
                  </a:lnTo>
                  <a:lnTo>
                    <a:pt x="787190" y="1440399"/>
                  </a:lnTo>
                  <a:lnTo>
                    <a:pt x="744215" y="1457353"/>
                  </a:lnTo>
                  <a:lnTo>
                    <a:pt x="700693" y="1473045"/>
                  </a:lnTo>
                  <a:lnTo>
                    <a:pt x="656648" y="1487458"/>
                  </a:lnTo>
                  <a:lnTo>
                    <a:pt x="612108" y="1500575"/>
                  </a:lnTo>
                  <a:lnTo>
                    <a:pt x="567098" y="1512377"/>
                  </a:lnTo>
                  <a:lnTo>
                    <a:pt x="521646" y="1522846"/>
                  </a:lnTo>
                  <a:lnTo>
                    <a:pt x="475778" y="1531964"/>
                  </a:lnTo>
                  <a:lnTo>
                    <a:pt x="429519" y="1539714"/>
                  </a:lnTo>
                  <a:lnTo>
                    <a:pt x="382897" y="1546077"/>
                  </a:lnTo>
                  <a:lnTo>
                    <a:pt x="335938" y="1551036"/>
                  </a:lnTo>
                  <a:lnTo>
                    <a:pt x="288668" y="1554572"/>
                  </a:lnTo>
                  <a:lnTo>
                    <a:pt x="241114" y="1556668"/>
                  </a:lnTo>
                  <a:lnTo>
                    <a:pt x="193301" y="1557306"/>
                  </a:lnTo>
                  <a:lnTo>
                    <a:pt x="145257" y="1556468"/>
                  </a:lnTo>
                  <a:lnTo>
                    <a:pt x="97008" y="1554135"/>
                  </a:lnTo>
                  <a:lnTo>
                    <a:pt x="48580" y="1550290"/>
                  </a:lnTo>
                  <a:lnTo>
                    <a:pt x="0" y="1544916"/>
                  </a:lnTo>
                  <a:lnTo>
                    <a:pt x="195169" y="0"/>
                  </a:lnTo>
                  <a:lnTo>
                    <a:pt x="1703441" y="387259"/>
                  </a:lnTo>
                  <a:close/>
                </a:path>
              </a:pathLst>
            </a:custGeom>
            <a:ln w="25400">
              <a:solidFill>
                <a:srgbClr val="FFFFFF"/>
              </a:solidFill>
            </a:ln>
          </p:spPr>
          <p:txBody>
            <a:bodyPr wrap="square" lIns="0" tIns="0" rIns="0" bIns="0" rtlCol="0"/>
            <a:lstStyle/>
            <a:p>
              <a:endParaRPr sz="2399"/>
            </a:p>
          </p:txBody>
        </p:sp>
        <p:sp>
          <p:nvSpPr>
            <p:cNvPr id="11" name="object 11"/>
            <p:cNvSpPr/>
            <p:nvPr/>
          </p:nvSpPr>
          <p:spPr>
            <a:xfrm>
              <a:off x="1799969" y="2622617"/>
              <a:ext cx="1364615" cy="1544955"/>
            </a:xfrm>
            <a:custGeom>
              <a:avLst/>
              <a:gdLst/>
              <a:ahLst/>
              <a:cxnLst/>
              <a:rect l="l" t="t" r="r" b="b"/>
              <a:pathLst>
                <a:path w="1364614" h="1544954">
                  <a:moveTo>
                    <a:pt x="1364579" y="0"/>
                  </a:moveTo>
                  <a:lnTo>
                    <a:pt x="0" y="750185"/>
                  </a:lnTo>
                  <a:lnTo>
                    <a:pt x="24657" y="793391"/>
                  </a:lnTo>
                  <a:lnTo>
                    <a:pt x="50582" y="835635"/>
                  </a:lnTo>
                  <a:lnTo>
                    <a:pt x="77744" y="876895"/>
                  </a:lnTo>
                  <a:lnTo>
                    <a:pt x="106114" y="917152"/>
                  </a:lnTo>
                  <a:lnTo>
                    <a:pt x="135661" y="956385"/>
                  </a:lnTo>
                  <a:lnTo>
                    <a:pt x="166356" y="994574"/>
                  </a:lnTo>
                  <a:lnTo>
                    <a:pt x="198168" y="1031698"/>
                  </a:lnTo>
                  <a:lnTo>
                    <a:pt x="231068" y="1067738"/>
                  </a:lnTo>
                  <a:lnTo>
                    <a:pt x="265026" y="1102672"/>
                  </a:lnTo>
                  <a:lnTo>
                    <a:pt x="300012" y="1136480"/>
                  </a:lnTo>
                  <a:lnTo>
                    <a:pt x="335995" y="1169143"/>
                  </a:lnTo>
                  <a:lnTo>
                    <a:pt x="372946" y="1200639"/>
                  </a:lnTo>
                  <a:lnTo>
                    <a:pt x="410835" y="1230949"/>
                  </a:lnTo>
                  <a:lnTo>
                    <a:pt x="449632" y="1260051"/>
                  </a:lnTo>
                  <a:lnTo>
                    <a:pt x="489307" y="1287926"/>
                  </a:lnTo>
                  <a:lnTo>
                    <a:pt x="529829" y="1314553"/>
                  </a:lnTo>
                  <a:lnTo>
                    <a:pt x="571170" y="1339913"/>
                  </a:lnTo>
                  <a:lnTo>
                    <a:pt x="613299" y="1363983"/>
                  </a:lnTo>
                  <a:lnTo>
                    <a:pt x="656186" y="1386745"/>
                  </a:lnTo>
                  <a:lnTo>
                    <a:pt x="699801" y="1408177"/>
                  </a:lnTo>
                  <a:lnTo>
                    <a:pt x="744115" y="1428260"/>
                  </a:lnTo>
                  <a:lnTo>
                    <a:pt x="789096" y="1446973"/>
                  </a:lnTo>
                  <a:lnTo>
                    <a:pt x="834716" y="1464296"/>
                  </a:lnTo>
                  <a:lnTo>
                    <a:pt x="880944" y="1480208"/>
                  </a:lnTo>
                  <a:lnTo>
                    <a:pt x="927751" y="1494689"/>
                  </a:lnTo>
                  <a:lnTo>
                    <a:pt x="975106" y="1507719"/>
                  </a:lnTo>
                  <a:lnTo>
                    <a:pt x="1022980" y="1519277"/>
                  </a:lnTo>
                  <a:lnTo>
                    <a:pt x="1071342" y="1529343"/>
                  </a:lnTo>
                  <a:lnTo>
                    <a:pt x="1120162" y="1537896"/>
                  </a:lnTo>
                  <a:lnTo>
                    <a:pt x="1169412" y="1544917"/>
                  </a:lnTo>
                  <a:lnTo>
                    <a:pt x="1364579" y="0"/>
                  </a:lnTo>
                  <a:close/>
                </a:path>
              </a:pathLst>
            </a:custGeom>
            <a:solidFill>
              <a:srgbClr val="0D3C55"/>
            </a:solidFill>
          </p:spPr>
          <p:txBody>
            <a:bodyPr wrap="square" lIns="0" tIns="0" rIns="0" bIns="0" rtlCol="0"/>
            <a:lstStyle/>
            <a:p>
              <a:endParaRPr sz="2399"/>
            </a:p>
          </p:txBody>
        </p:sp>
        <p:sp>
          <p:nvSpPr>
            <p:cNvPr id="12" name="object 12"/>
            <p:cNvSpPr/>
            <p:nvPr/>
          </p:nvSpPr>
          <p:spPr>
            <a:xfrm>
              <a:off x="1799969" y="2622618"/>
              <a:ext cx="1364615" cy="1544955"/>
            </a:xfrm>
            <a:custGeom>
              <a:avLst/>
              <a:gdLst/>
              <a:ahLst/>
              <a:cxnLst/>
              <a:rect l="l" t="t" r="r" b="b"/>
              <a:pathLst>
                <a:path w="1364614" h="1544954">
                  <a:moveTo>
                    <a:pt x="1169412" y="1544917"/>
                  </a:moveTo>
                  <a:lnTo>
                    <a:pt x="1120162" y="1537896"/>
                  </a:lnTo>
                  <a:lnTo>
                    <a:pt x="1071342" y="1529342"/>
                  </a:lnTo>
                  <a:lnTo>
                    <a:pt x="1022980" y="1519276"/>
                  </a:lnTo>
                  <a:lnTo>
                    <a:pt x="975106" y="1507718"/>
                  </a:lnTo>
                  <a:lnTo>
                    <a:pt x="927751" y="1494689"/>
                  </a:lnTo>
                  <a:lnTo>
                    <a:pt x="880944" y="1480208"/>
                  </a:lnTo>
                  <a:lnTo>
                    <a:pt x="834716" y="1464296"/>
                  </a:lnTo>
                  <a:lnTo>
                    <a:pt x="789096" y="1446973"/>
                  </a:lnTo>
                  <a:lnTo>
                    <a:pt x="744115" y="1428260"/>
                  </a:lnTo>
                  <a:lnTo>
                    <a:pt x="699801" y="1408177"/>
                  </a:lnTo>
                  <a:lnTo>
                    <a:pt x="656186" y="1386744"/>
                  </a:lnTo>
                  <a:lnTo>
                    <a:pt x="613299" y="1363983"/>
                  </a:lnTo>
                  <a:lnTo>
                    <a:pt x="571170" y="1339912"/>
                  </a:lnTo>
                  <a:lnTo>
                    <a:pt x="529829" y="1314553"/>
                  </a:lnTo>
                  <a:lnTo>
                    <a:pt x="489307" y="1287926"/>
                  </a:lnTo>
                  <a:lnTo>
                    <a:pt x="449632" y="1260051"/>
                  </a:lnTo>
                  <a:lnTo>
                    <a:pt x="410835" y="1230948"/>
                  </a:lnTo>
                  <a:lnTo>
                    <a:pt x="372946" y="1200639"/>
                  </a:lnTo>
                  <a:lnTo>
                    <a:pt x="335995" y="1169143"/>
                  </a:lnTo>
                  <a:lnTo>
                    <a:pt x="300012" y="1136480"/>
                  </a:lnTo>
                  <a:lnTo>
                    <a:pt x="265026" y="1102672"/>
                  </a:lnTo>
                  <a:lnTo>
                    <a:pt x="231068" y="1067737"/>
                  </a:lnTo>
                  <a:lnTo>
                    <a:pt x="198168" y="1031698"/>
                  </a:lnTo>
                  <a:lnTo>
                    <a:pt x="166356" y="994574"/>
                  </a:lnTo>
                  <a:lnTo>
                    <a:pt x="135661" y="956385"/>
                  </a:lnTo>
                  <a:lnTo>
                    <a:pt x="106114" y="917152"/>
                  </a:lnTo>
                  <a:lnTo>
                    <a:pt x="77744" y="876895"/>
                  </a:lnTo>
                  <a:lnTo>
                    <a:pt x="50582" y="835634"/>
                  </a:lnTo>
                  <a:lnTo>
                    <a:pt x="24657" y="793391"/>
                  </a:lnTo>
                  <a:lnTo>
                    <a:pt x="0" y="750185"/>
                  </a:lnTo>
                  <a:lnTo>
                    <a:pt x="1364579" y="0"/>
                  </a:lnTo>
                  <a:lnTo>
                    <a:pt x="1169412" y="1544917"/>
                  </a:lnTo>
                  <a:close/>
                </a:path>
              </a:pathLst>
            </a:custGeom>
            <a:ln w="25400">
              <a:solidFill>
                <a:srgbClr val="FFFFFF"/>
              </a:solidFill>
            </a:ln>
          </p:spPr>
          <p:txBody>
            <a:bodyPr wrap="square" lIns="0" tIns="0" rIns="0" bIns="0" rtlCol="0"/>
            <a:lstStyle/>
            <a:p>
              <a:endParaRPr sz="2399"/>
            </a:p>
          </p:txBody>
        </p:sp>
        <p:sp>
          <p:nvSpPr>
            <p:cNvPr id="13" name="object 13"/>
            <p:cNvSpPr/>
            <p:nvPr/>
          </p:nvSpPr>
          <p:spPr>
            <a:xfrm>
              <a:off x="1607354" y="1959597"/>
              <a:ext cx="1557655" cy="1413510"/>
            </a:xfrm>
            <a:custGeom>
              <a:avLst/>
              <a:gdLst/>
              <a:ahLst/>
              <a:cxnLst/>
              <a:rect l="l" t="t" r="r" b="b"/>
              <a:pathLst>
                <a:path w="1557655" h="1413510">
                  <a:moveTo>
                    <a:pt x="148203" y="0"/>
                  </a:moveTo>
                  <a:lnTo>
                    <a:pt x="127741" y="45344"/>
                  </a:lnTo>
                  <a:lnTo>
                    <a:pt x="108804" y="91148"/>
                  </a:lnTo>
                  <a:lnTo>
                    <a:pt x="91389" y="137375"/>
                  </a:lnTo>
                  <a:lnTo>
                    <a:pt x="75496" y="183989"/>
                  </a:lnTo>
                  <a:lnTo>
                    <a:pt x="61123" y="230953"/>
                  </a:lnTo>
                  <a:lnTo>
                    <a:pt x="48270" y="278233"/>
                  </a:lnTo>
                  <a:lnTo>
                    <a:pt x="36934" y="325791"/>
                  </a:lnTo>
                  <a:lnTo>
                    <a:pt x="27116" y="373591"/>
                  </a:lnTo>
                  <a:lnTo>
                    <a:pt x="18814" y="421597"/>
                  </a:lnTo>
                  <a:lnTo>
                    <a:pt x="12026" y="469773"/>
                  </a:lnTo>
                  <a:lnTo>
                    <a:pt x="6752" y="518083"/>
                  </a:lnTo>
                  <a:lnTo>
                    <a:pt x="2990" y="566490"/>
                  </a:lnTo>
                  <a:lnTo>
                    <a:pt x="740" y="614958"/>
                  </a:lnTo>
                  <a:lnTo>
                    <a:pt x="0" y="663451"/>
                  </a:lnTo>
                  <a:lnTo>
                    <a:pt x="768" y="711933"/>
                  </a:lnTo>
                  <a:lnTo>
                    <a:pt x="3045" y="760368"/>
                  </a:lnTo>
                  <a:lnTo>
                    <a:pt x="6829" y="808719"/>
                  </a:lnTo>
                  <a:lnTo>
                    <a:pt x="12118" y="856950"/>
                  </a:lnTo>
                  <a:lnTo>
                    <a:pt x="18912" y="905026"/>
                  </a:lnTo>
                  <a:lnTo>
                    <a:pt x="27209" y="952909"/>
                  </a:lnTo>
                  <a:lnTo>
                    <a:pt x="37008" y="1000563"/>
                  </a:lnTo>
                  <a:lnTo>
                    <a:pt x="48309" y="1047954"/>
                  </a:lnTo>
                  <a:lnTo>
                    <a:pt x="61109" y="1095043"/>
                  </a:lnTo>
                  <a:lnTo>
                    <a:pt x="75408" y="1141795"/>
                  </a:lnTo>
                  <a:lnTo>
                    <a:pt x="91205" y="1188174"/>
                  </a:lnTo>
                  <a:lnTo>
                    <a:pt x="108498" y="1234144"/>
                  </a:lnTo>
                  <a:lnTo>
                    <a:pt x="127287" y="1279668"/>
                  </a:lnTo>
                  <a:lnTo>
                    <a:pt x="147570" y="1324710"/>
                  </a:lnTo>
                  <a:lnTo>
                    <a:pt x="169346" y="1369235"/>
                  </a:lnTo>
                  <a:lnTo>
                    <a:pt x="192615" y="1413205"/>
                  </a:lnTo>
                  <a:lnTo>
                    <a:pt x="1557194" y="663020"/>
                  </a:lnTo>
                  <a:lnTo>
                    <a:pt x="148203" y="0"/>
                  </a:lnTo>
                  <a:close/>
                </a:path>
              </a:pathLst>
            </a:custGeom>
            <a:solidFill>
              <a:srgbClr val="C02E1D"/>
            </a:solidFill>
          </p:spPr>
          <p:txBody>
            <a:bodyPr wrap="square" lIns="0" tIns="0" rIns="0" bIns="0" rtlCol="0"/>
            <a:lstStyle/>
            <a:p>
              <a:endParaRPr sz="2399"/>
            </a:p>
          </p:txBody>
        </p:sp>
        <p:sp>
          <p:nvSpPr>
            <p:cNvPr id="14" name="object 14"/>
            <p:cNvSpPr/>
            <p:nvPr/>
          </p:nvSpPr>
          <p:spPr>
            <a:xfrm>
              <a:off x="1607354" y="1959597"/>
              <a:ext cx="1557655" cy="1413510"/>
            </a:xfrm>
            <a:custGeom>
              <a:avLst/>
              <a:gdLst/>
              <a:ahLst/>
              <a:cxnLst/>
              <a:rect l="l" t="t" r="r" b="b"/>
              <a:pathLst>
                <a:path w="1557655" h="1413510">
                  <a:moveTo>
                    <a:pt x="192615" y="1413205"/>
                  </a:moveTo>
                  <a:lnTo>
                    <a:pt x="169346" y="1369235"/>
                  </a:lnTo>
                  <a:lnTo>
                    <a:pt x="147570" y="1324711"/>
                  </a:lnTo>
                  <a:lnTo>
                    <a:pt x="127287" y="1279668"/>
                  </a:lnTo>
                  <a:lnTo>
                    <a:pt x="108498" y="1234144"/>
                  </a:lnTo>
                  <a:lnTo>
                    <a:pt x="91205" y="1188175"/>
                  </a:lnTo>
                  <a:lnTo>
                    <a:pt x="75408" y="1141796"/>
                  </a:lnTo>
                  <a:lnTo>
                    <a:pt x="61109" y="1095043"/>
                  </a:lnTo>
                  <a:lnTo>
                    <a:pt x="48309" y="1047954"/>
                  </a:lnTo>
                  <a:lnTo>
                    <a:pt x="37008" y="1000564"/>
                  </a:lnTo>
                  <a:lnTo>
                    <a:pt x="27209" y="952909"/>
                  </a:lnTo>
                  <a:lnTo>
                    <a:pt x="18912" y="905026"/>
                  </a:lnTo>
                  <a:lnTo>
                    <a:pt x="12118" y="856951"/>
                  </a:lnTo>
                  <a:lnTo>
                    <a:pt x="6829" y="808719"/>
                  </a:lnTo>
                  <a:lnTo>
                    <a:pt x="3045" y="760368"/>
                  </a:lnTo>
                  <a:lnTo>
                    <a:pt x="768" y="711934"/>
                  </a:lnTo>
                  <a:lnTo>
                    <a:pt x="0" y="663451"/>
                  </a:lnTo>
                  <a:lnTo>
                    <a:pt x="740" y="614958"/>
                  </a:lnTo>
                  <a:lnTo>
                    <a:pt x="2990" y="566490"/>
                  </a:lnTo>
                  <a:lnTo>
                    <a:pt x="6752" y="518083"/>
                  </a:lnTo>
                  <a:lnTo>
                    <a:pt x="12026" y="469773"/>
                  </a:lnTo>
                  <a:lnTo>
                    <a:pt x="18813" y="421597"/>
                  </a:lnTo>
                  <a:lnTo>
                    <a:pt x="27116" y="373591"/>
                  </a:lnTo>
                  <a:lnTo>
                    <a:pt x="36934" y="325791"/>
                  </a:lnTo>
                  <a:lnTo>
                    <a:pt x="48270" y="278233"/>
                  </a:lnTo>
                  <a:lnTo>
                    <a:pt x="61123" y="230954"/>
                  </a:lnTo>
                  <a:lnTo>
                    <a:pt x="75496" y="183989"/>
                  </a:lnTo>
                  <a:lnTo>
                    <a:pt x="91389" y="137375"/>
                  </a:lnTo>
                  <a:lnTo>
                    <a:pt x="108804" y="91148"/>
                  </a:lnTo>
                  <a:lnTo>
                    <a:pt x="127741" y="45344"/>
                  </a:lnTo>
                  <a:lnTo>
                    <a:pt x="148203" y="0"/>
                  </a:lnTo>
                  <a:lnTo>
                    <a:pt x="1557194" y="663020"/>
                  </a:lnTo>
                  <a:lnTo>
                    <a:pt x="192615" y="1413205"/>
                  </a:lnTo>
                  <a:close/>
                </a:path>
              </a:pathLst>
            </a:custGeom>
            <a:ln w="25400">
              <a:solidFill>
                <a:srgbClr val="FFFFFF"/>
              </a:solidFill>
            </a:ln>
          </p:spPr>
          <p:txBody>
            <a:bodyPr wrap="square" lIns="0" tIns="0" rIns="0" bIns="0" rtlCol="0"/>
            <a:lstStyle/>
            <a:p>
              <a:endParaRPr sz="2399"/>
            </a:p>
          </p:txBody>
        </p:sp>
        <p:sp>
          <p:nvSpPr>
            <p:cNvPr id="15" name="object 15"/>
            <p:cNvSpPr/>
            <p:nvPr/>
          </p:nvSpPr>
          <p:spPr>
            <a:xfrm>
              <a:off x="1755556" y="1307835"/>
              <a:ext cx="1409065" cy="1315085"/>
            </a:xfrm>
            <a:custGeom>
              <a:avLst/>
              <a:gdLst/>
              <a:ahLst/>
              <a:cxnLst/>
              <a:rect l="l" t="t" r="r" b="b"/>
              <a:pathLst>
                <a:path w="1409064" h="1315085">
                  <a:moveTo>
                    <a:pt x="574605" y="0"/>
                  </a:moveTo>
                  <a:lnTo>
                    <a:pt x="533491" y="27011"/>
                  </a:lnTo>
                  <a:lnTo>
                    <a:pt x="493331" y="55250"/>
                  </a:lnTo>
                  <a:lnTo>
                    <a:pt x="454148" y="84688"/>
                  </a:lnTo>
                  <a:lnTo>
                    <a:pt x="415967" y="115299"/>
                  </a:lnTo>
                  <a:lnTo>
                    <a:pt x="378812" y="147055"/>
                  </a:lnTo>
                  <a:lnTo>
                    <a:pt x="342705" y="179930"/>
                  </a:lnTo>
                  <a:lnTo>
                    <a:pt x="307672" y="213895"/>
                  </a:lnTo>
                  <a:lnTo>
                    <a:pt x="273737" y="248925"/>
                  </a:lnTo>
                  <a:lnTo>
                    <a:pt x="240922" y="284991"/>
                  </a:lnTo>
                  <a:lnTo>
                    <a:pt x="209253" y="322067"/>
                  </a:lnTo>
                  <a:lnTo>
                    <a:pt x="178753" y="360126"/>
                  </a:lnTo>
                  <a:lnTo>
                    <a:pt x="149446" y="399139"/>
                  </a:lnTo>
                  <a:lnTo>
                    <a:pt x="121356" y="439081"/>
                  </a:lnTo>
                  <a:lnTo>
                    <a:pt x="94507" y="479924"/>
                  </a:lnTo>
                  <a:lnTo>
                    <a:pt x="68923" y="521640"/>
                  </a:lnTo>
                  <a:lnTo>
                    <a:pt x="44628" y="564203"/>
                  </a:lnTo>
                  <a:lnTo>
                    <a:pt x="21645" y="607586"/>
                  </a:lnTo>
                  <a:lnTo>
                    <a:pt x="0" y="651761"/>
                  </a:lnTo>
                  <a:lnTo>
                    <a:pt x="1408992" y="1314781"/>
                  </a:lnTo>
                  <a:lnTo>
                    <a:pt x="574605" y="0"/>
                  </a:lnTo>
                  <a:close/>
                </a:path>
              </a:pathLst>
            </a:custGeom>
            <a:solidFill>
              <a:srgbClr val="D94E1F"/>
            </a:solidFill>
          </p:spPr>
          <p:txBody>
            <a:bodyPr wrap="square" lIns="0" tIns="0" rIns="0" bIns="0" rtlCol="0"/>
            <a:lstStyle/>
            <a:p>
              <a:endParaRPr sz="2399"/>
            </a:p>
          </p:txBody>
        </p:sp>
        <p:sp>
          <p:nvSpPr>
            <p:cNvPr id="16" name="object 16"/>
            <p:cNvSpPr/>
            <p:nvPr/>
          </p:nvSpPr>
          <p:spPr>
            <a:xfrm>
              <a:off x="1755556" y="1307836"/>
              <a:ext cx="1409065" cy="1315085"/>
            </a:xfrm>
            <a:custGeom>
              <a:avLst/>
              <a:gdLst/>
              <a:ahLst/>
              <a:cxnLst/>
              <a:rect l="l" t="t" r="r" b="b"/>
              <a:pathLst>
                <a:path w="1409064" h="1315085">
                  <a:moveTo>
                    <a:pt x="0" y="651761"/>
                  </a:moveTo>
                  <a:lnTo>
                    <a:pt x="21645" y="607586"/>
                  </a:lnTo>
                  <a:lnTo>
                    <a:pt x="44628" y="564204"/>
                  </a:lnTo>
                  <a:lnTo>
                    <a:pt x="68923" y="521640"/>
                  </a:lnTo>
                  <a:lnTo>
                    <a:pt x="94507" y="479924"/>
                  </a:lnTo>
                  <a:lnTo>
                    <a:pt x="121356" y="439081"/>
                  </a:lnTo>
                  <a:lnTo>
                    <a:pt x="149446" y="399139"/>
                  </a:lnTo>
                  <a:lnTo>
                    <a:pt x="178753" y="360126"/>
                  </a:lnTo>
                  <a:lnTo>
                    <a:pt x="209253" y="322067"/>
                  </a:lnTo>
                  <a:lnTo>
                    <a:pt x="240922" y="284991"/>
                  </a:lnTo>
                  <a:lnTo>
                    <a:pt x="273737" y="248925"/>
                  </a:lnTo>
                  <a:lnTo>
                    <a:pt x="307673" y="213895"/>
                  </a:lnTo>
                  <a:lnTo>
                    <a:pt x="342705" y="179930"/>
                  </a:lnTo>
                  <a:lnTo>
                    <a:pt x="378812" y="147055"/>
                  </a:lnTo>
                  <a:lnTo>
                    <a:pt x="415967" y="115299"/>
                  </a:lnTo>
                  <a:lnTo>
                    <a:pt x="454148" y="84688"/>
                  </a:lnTo>
                  <a:lnTo>
                    <a:pt x="493331" y="55250"/>
                  </a:lnTo>
                  <a:lnTo>
                    <a:pt x="533491" y="27011"/>
                  </a:lnTo>
                  <a:lnTo>
                    <a:pt x="574605" y="0"/>
                  </a:lnTo>
                  <a:lnTo>
                    <a:pt x="1408992" y="1314782"/>
                  </a:lnTo>
                  <a:lnTo>
                    <a:pt x="0" y="651761"/>
                  </a:lnTo>
                  <a:close/>
                </a:path>
              </a:pathLst>
            </a:custGeom>
            <a:ln w="25400">
              <a:solidFill>
                <a:srgbClr val="FFFFFF"/>
              </a:solidFill>
            </a:ln>
          </p:spPr>
          <p:txBody>
            <a:bodyPr wrap="square" lIns="0" tIns="0" rIns="0" bIns="0" rtlCol="0"/>
            <a:lstStyle/>
            <a:p>
              <a:endParaRPr sz="2399"/>
            </a:p>
          </p:txBody>
        </p:sp>
        <p:sp>
          <p:nvSpPr>
            <p:cNvPr id="17" name="object 17"/>
            <p:cNvSpPr/>
            <p:nvPr/>
          </p:nvSpPr>
          <p:spPr>
            <a:xfrm>
              <a:off x="2330161" y="1093003"/>
              <a:ext cx="834390" cy="1529715"/>
            </a:xfrm>
            <a:custGeom>
              <a:avLst/>
              <a:gdLst/>
              <a:ahLst/>
              <a:cxnLst/>
              <a:rect l="l" t="t" r="r" b="b"/>
              <a:pathLst>
                <a:path w="834389" h="1529714">
                  <a:moveTo>
                    <a:pt x="542598" y="0"/>
                  </a:moveTo>
                  <a:lnTo>
                    <a:pt x="494588" y="9944"/>
                  </a:lnTo>
                  <a:lnTo>
                    <a:pt x="446973" y="21379"/>
                  </a:lnTo>
                  <a:lnTo>
                    <a:pt x="399788" y="34293"/>
                  </a:lnTo>
                  <a:lnTo>
                    <a:pt x="353066" y="48671"/>
                  </a:lnTo>
                  <a:lnTo>
                    <a:pt x="306840" y="64501"/>
                  </a:lnTo>
                  <a:lnTo>
                    <a:pt x="261145" y="81769"/>
                  </a:lnTo>
                  <a:lnTo>
                    <a:pt x="216014" y="100462"/>
                  </a:lnTo>
                  <a:lnTo>
                    <a:pt x="171481" y="120566"/>
                  </a:lnTo>
                  <a:lnTo>
                    <a:pt x="127579" y="142068"/>
                  </a:lnTo>
                  <a:lnTo>
                    <a:pt x="84343" y="164954"/>
                  </a:lnTo>
                  <a:lnTo>
                    <a:pt x="41805" y="189213"/>
                  </a:lnTo>
                  <a:lnTo>
                    <a:pt x="0" y="214829"/>
                  </a:lnTo>
                  <a:lnTo>
                    <a:pt x="834387" y="1529613"/>
                  </a:lnTo>
                  <a:lnTo>
                    <a:pt x="542598" y="0"/>
                  </a:lnTo>
                  <a:close/>
                </a:path>
              </a:pathLst>
            </a:custGeom>
            <a:solidFill>
              <a:srgbClr val="F16C20"/>
            </a:solidFill>
          </p:spPr>
          <p:txBody>
            <a:bodyPr wrap="square" lIns="0" tIns="0" rIns="0" bIns="0" rtlCol="0"/>
            <a:lstStyle/>
            <a:p>
              <a:endParaRPr sz="2399"/>
            </a:p>
          </p:txBody>
        </p:sp>
        <p:sp>
          <p:nvSpPr>
            <p:cNvPr id="18" name="object 18"/>
            <p:cNvSpPr/>
            <p:nvPr/>
          </p:nvSpPr>
          <p:spPr>
            <a:xfrm>
              <a:off x="2330162" y="1093004"/>
              <a:ext cx="834390" cy="1529715"/>
            </a:xfrm>
            <a:custGeom>
              <a:avLst/>
              <a:gdLst/>
              <a:ahLst/>
              <a:cxnLst/>
              <a:rect l="l" t="t" r="r" b="b"/>
              <a:pathLst>
                <a:path w="834389" h="1529714">
                  <a:moveTo>
                    <a:pt x="0" y="214829"/>
                  </a:moveTo>
                  <a:lnTo>
                    <a:pt x="41805" y="189213"/>
                  </a:lnTo>
                  <a:lnTo>
                    <a:pt x="84343" y="164955"/>
                  </a:lnTo>
                  <a:lnTo>
                    <a:pt x="127579" y="142068"/>
                  </a:lnTo>
                  <a:lnTo>
                    <a:pt x="171481" y="120566"/>
                  </a:lnTo>
                  <a:lnTo>
                    <a:pt x="216014" y="100462"/>
                  </a:lnTo>
                  <a:lnTo>
                    <a:pt x="261145" y="81769"/>
                  </a:lnTo>
                  <a:lnTo>
                    <a:pt x="306840" y="64501"/>
                  </a:lnTo>
                  <a:lnTo>
                    <a:pt x="353065" y="48671"/>
                  </a:lnTo>
                  <a:lnTo>
                    <a:pt x="399787" y="34293"/>
                  </a:lnTo>
                  <a:lnTo>
                    <a:pt x="446972" y="21379"/>
                  </a:lnTo>
                  <a:lnTo>
                    <a:pt x="494587" y="9944"/>
                  </a:lnTo>
                  <a:lnTo>
                    <a:pt x="542597" y="0"/>
                  </a:lnTo>
                  <a:lnTo>
                    <a:pt x="834386" y="1529613"/>
                  </a:lnTo>
                  <a:lnTo>
                    <a:pt x="0" y="214829"/>
                  </a:lnTo>
                  <a:close/>
                </a:path>
              </a:pathLst>
            </a:custGeom>
            <a:ln w="25400">
              <a:solidFill>
                <a:srgbClr val="FFFFFF"/>
              </a:solidFill>
            </a:ln>
          </p:spPr>
          <p:txBody>
            <a:bodyPr wrap="square" lIns="0" tIns="0" rIns="0" bIns="0" rtlCol="0"/>
            <a:lstStyle/>
            <a:p>
              <a:endParaRPr sz="2399"/>
            </a:p>
          </p:txBody>
        </p:sp>
        <p:sp>
          <p:nvSpPr>
            <p:cNvPr id="19" name="object 19"/>
            <p:cNvSpPr/>
            <p:nvPr/>
          </p:nvSpPr>
          <p:spPr>
            <a:xfrm>
              <a:off x="2872759" y="1077700"/>
              <a:ext cx="292100" cy="1544955"/>
            </a:xfrm>
            <a:custGeom>
              <a:avLst/>
              <a:gdLst/>
              <a:ahLst/>
              <a:cxnLst/>
              <a:rect l="l" t="t" r="r" b="b"/>
              <a:pathLst>
                <a:path w="292100" h="1544955">
                  <a:moveTo>
                    <a:pt x="96620" y="0"/>
                  </a:moveTo>
                  <a:lnTo>
                    <a:pt x="72377" y="3256"/>
                  </a:lnTo>
                  <a:lnTo>
                    <a:pt x="48190" y="6893"/>
                  </a:lnTo>
                  <a:lnTo>
                    <a:pt x="24062" y="10909"/>
                  </a:lnTo>
                  <a:lnTo>
                    <a:pt x="0" y="15303"/>
                  </a:lnTo>
                  <a:lnTo>
                    <a:pt x="291790" y="1544916"/>
                  </a:lnTo>
                  <a:lnTo>
                    <a:pt x="96620" y="0"/>
                  </a:lnTo>
                  <a:close/>
                </a:path>
              </a:pathLst>
            </a:custGeom>
            <a:solidFill>
              <a:srgbClr val="EF8B2C"/>
            </a:solidFill>
          </p:spPr>
          <p:txBody>
            <a:bodyPr wrap="square" lIns="0" tIns="0" rIns="0" bIns="0" rtlCol="0"/>
            <a:lstStyle/>
            <a:p>
              <a:endParaRPr sz="2399"/>
            </a:p>
          </p:txBody>
        </p:sp>
        <p:sp>
          <p:nvSpPr>
            <p:cNvPr id="20" name="object 20"/>
            <p:cNvSpPr/>
            <p:nvPr/>
          </p:nvSpPr>
          <p:spPr>
            <a:xfrm>
              <a:off x="2872758" y="1077701"/>
              <a:ext cx="292100" cy="1544955"/>
            </a:xfrm>
            <a:custGeom>
              <a:avLst/>
              <a:gdLst/>
              <a:ahLst/>
              <a:cxnLst/>
              <a:rect l="l" t="t" r="r" b="b"/>
              <a:pathLst>
                <a:path w="292100" h="1544955">
                  <a:moveTo>
                    <a:pt x="0" y="15303"/>
                  </a:moveTo>
                  <a:lnTo>
                    <a:pt x="24063" y="10908"/>
                  </a:lnTo>
                  <a:lnTo>
                    <a:pt x="48190" y="6892"/>
                  </a:lnTo>
                  <a:lnTo>
                    <a:pt x="72378" y="3256"/>
                  </a:lnTo>
                  <a:lnTo>
                    <a:pt x="96621" y="0"/>
                  </a:lnTo>
                  <a:lnTo>
                    <a:pt x="291790" y="1544916"/>
                  </a:lnTo>
                  <a:lnTo>
                    <a:pt x="0" y="15303"/>
                  </a:lnTo>
                  <a:close/>
                </a:path>
              </a:pathLst>
            </a:custGeom>
            <a:ln w="25400">
              <a:solidFill>
                <a:srgbClr val="FFFFFF"/>
              </a:solidFill>
            </a:ln>
          </p:spPr>
          <p:txBody>
            <a:bodyPr wrap="square" lIns="0" tIns="0" rIns="0" bIns="0" rtlCol="0"/>
            <a:lstStyle/>
            <a:p>
              <a:endParaRPr sz="2399"/>
            </a:p>
          </p:txBody>
        </p:sp>
        <p:sp>
          <p:nvSpPr>
            <p:cNvPr id="21" name="object 21"/>
            <p:cNvSpPr/>
            <p:nvPr/>
          </p:nvSpPr>
          <p:spPr>
            <a:xfrm>
              <a:off x="2969381" y="1065422"/>
              <a:ext cx="195580" cy="1557655"/>
            </a:xfrm>
            <a:custGeom>
              <a:avLst/>
              <a:gdLst/>
              <a:ahLst/>
              <a:cxnLst/>
              <a:rect l="l" t="t" r="r" b="b"/>
              <a:pathLst>
                <a:path w="195580" h="1557655">
                  <a:moveTo>
                    <a:pt x="195168" y="0"/>
                  </a:moveTo>
                  <a:lnTo>
                    <a:pt x="146249" y="768"/>
                  </a:lnTo>
                  <a:lnTo>
                    <a:pt x="97391" y="3072"/>
                  </a:lnTo>
                  <a:lnTo>
                    <a:pt x="48629" y="6910"/>
                  </a:lnTo>
                  <a:lnTo>
                    <a:pt x="0" y="12279"/>
                  </a:lnTo>
                  <a:lnTo>
                    <a:pt x="195167" y="1557195"/>
                  </a:lnTo>
                  <a:lnTo>
                    <a:pt x="195168" y="0"/>
                  </a:lnTo>
                  <a:close/>
                </a:path>
              </a:pathLst>
            </a:custGeom>
            <a:solidFill>
              <a:srgbClr val="ECAA38"/>
            </a:solidFill>
          </p:spPr>
          <p:txBody>
            <a:bodyPr wrap="square" lIns="0" tIns="0" rIns="0" bIns="0" rtlCol="0"/>
            <a:lstStyle/>
            <a:p>
              <a:endParaRPr sz="2399"/>
            </a:p>
          </p:txBody>
        </p:sp>
        <p:sp>
          <p:nvSpPr>
            <p:cNvPr id="22" name="object 22"/>
            <p:cNvSpPr/>
            <p:nvPr/>
          </p:nvSpPr>
          <p:spPr>
            <a:xfrm>
              <a:off x="2969381" y="1065422"/>
              <a:ext cx="195580" cy="1557655"/>
            </a:xfrm>
            <a:custGeom>
              <a:avLst/>
              <a:gdLst/>
              <a:ahLst/>
              <a:cxnLst/>
              <a:rect l="l" t="t" r="r" b="b"/>
              <a:pathLst>
                <a:path w="195580" h="1557655">
                  <a:moveTo>
                    <a:pt x="0" y="12278"/>
                  </a:moveTo>
                  <a:lnTo>
                    <a:pt x="48629" y="6910"/>
                  </a:lnTo>
                  <a:lnTo>
                    <a:pt x="97390" y="3072"/>
                  </a:lnTo>
                  <a:lnTo>
                    <a:pt x="146249" y="768"/>
                  </a:lnTo>
                  <a:lnTo>
                    <a:pt x="195168" y="0"/>
                  </a:lnTo>
                  <a:lnTo>
                    <a:pt x="195167" y="1557195"/>
                  </a:lnTo>
                  <a:lnTo>
                    <a:pt x="0" y="12278"/>
                  </a:lnTo>
                  <a:close/>
                </a:path>
              </a:pathLst>
            </a:custGeom>
            <a:ln w="25400">
              <a:solidFill>
                <a:srgbClr val="FFFFFF"/>
              </a:solidFill>
            </a:ln>
          </p:spPr>
          <p:txBody>
            <a:bodyPr wrap="square" lIns="0" tIns="0" rIns="0" bIns="0" rtlCol="0"/>
            <a:lstStyle/>
            <a:p>
              <a:endParaRPr sz="2399"/>
            </a:p>
          </p:txBody>
        </p:sp>
      </p:grpSp>
      <p:sp>
        <p:nvSpPr>
          <p:cNvPr id="23" name="object 23"/>
          <p:cNvSpPr txBox="1"/>
          <p:nvPr/>
        </p:nvSpPr>
        <p:spPr>
          <a:xfrm>
            <a:off x="5991333" y="1343695"/>
            <a:ext cx="1504135" cy="880411"/>
          </a:xfrm>
          <a:prstGeom prst="rect">
            <a:avLst/>
          </a:prstGeom>
        </p:spPr>
        <p:txBody>
          <a:bodyPr vert="horz" wrap="square" lIns="0" tIns="4232" rIns="0" bIns="0" rtlCol="0">
            <a:spAutoFit/>
          </a:bodyPr>
          <a:lstStyle/>
          <a:p>
            <a:pPr marL="16929" marR="6772" indent="-846" algn="ctr">
              <a:lnSpc>
                <a:spcPct val="104299"/>
              </a:lnSpc>
              <a:spcBef>
                <a:spcPts val="33"/>
              </a:spcBef>
            </a:pPr>
            <a:r>
              <a:rPr sz="1866" spc="-47" dirty="0">
                <a:solidFill>
                  <a:srgbClr val="404040"/>
                </a:solidFill>
                <a:latin typeface="Trebuchet MS"/>
                <a:cs typeface="Trebuchet MS"/>
              </a:rPr>
              <a:t>Serverless </a:t>
            </a:r>
            <a:r>
              <a:rPr sz="1866" spc="-40" dirty="0">
                <a:solidFill>
                  <a:srgbClr val="404040"/>
                </a:solidFill>
                <a:latin typeface="Trebuchet MS"/>
                <a:cs typeface="Trebuchet MS"/>
              </a:rPr>
              <a:t> </a:t>
            </a:r>
            <a:r>
              <a:rPr sz="1866" spc="-33" dirty="0">
                <a:solidFill>
                  <a:srgbClr val="404040"/>
                </a:solidFill>
                <a:latin typeface="Trebuchet MS"/>
                <a:cs typeface="Trebuchet MS"/>
              </a:rPr>
              <a:t>cloud </a:t>
            </a:r>
            <a:r>
              <a:rPr sz="1866" spc="-27" dirty="0">
                <a:solidFill>
                  <a:srgbClr val="404040"/>
                </a:solidFill>
                <a:latin typeface="Trebuchet MS"/>
                <a:cs typeface="Trebuchet MS"/>
              </a:rPr>
              <a:t> </a:t>
            </a:r>
            <a:r>
              <a:rPr sz="1866" spc="-47" dirty="0">
                <a:solidFill>
                  <a:srgbClr val="404040"/>
                </a:solidFill>
                <a:latin typeface="Trebuchet MS"/>
                <a:cs typeface="Trebuchet MS"/>
              </a:rPr>
              <a:t>functions</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00" dirty="0">
                <a:solidFill>
                  <a:srgbClr val="404040"/>
                </a:solidFill>
                <a:latin typeface="Trebuchet MS"/>
                <a:cs typeface="Trebuchet MS"/>
              </a:rPr>
              <a:t>29%</a:t>
            </a:r>
            <a:endParaRPr sz="1866">
              <a:latin typeface="Trebuchet MS"/>
              <a:cs typeface="Trebuchet MS"/>
            </a:endParaRPr>
          </a:p>
        </p:txBody>
      </p:sp>
      <p:sp>
        <p:nvSpPr>
          <p:cNvPr id="24" name="object 24"/>
          <p:cNvSpPr txBox="1"/>
          <p:nvPr/>
        </p:nvSpPr>
        <p:spPr>
          <a:xfrm>
            <a:off x="5492981" y="5012532"/>
            <a:ext cx="1415258" cy="591354"/>
          </a:xfrm>
          <a:prstGeom prst="rect">
            <a:avLst/>
          </a:prstGeom>
        </p:spPr>
        <p:txBody>
          <a:bodyPr vert="horz" wrap="square" lIns="0" tIns="16929" rIns="0" bIns="0" rtlCol="0">
            <a:spAutoFit/>
          </a:bodyPr>
          <a:lstStyle/>
          <a:p>
            <a:pPr marL="16929" marR="6772" indent="27087">
              <a:spcBef>
                <a:spcPts val="133"/>
              </a:spcBef>
            </a:pPr>
            <a:r>
              <a:rPr sz="1866" spc="-53" dirty="0">
                <a:solidFill>
                  <a:srgbClr val="404040"/>
                </a:solidFill>
                <a:latin typeface="Trebuchet MS"/>
                <a:cs typeface="Trebuchet MS"/>
              </a:rPr>
              <a:t>C</a:t>
            </a:r>
            <a:r>
              <a:rPr sz="1866" spc="-33" dirty="0">
                <a:solidFill>
                  <a:srgbClr val="404040"/>
                </a:solidFill>
                <a:latin typeface="Trebuchet MS"/>
                <a:cs typeface="Trebuchet MS"/>
              </a:rPr>
              <a:t>lo</a:t>
            </a:r>
            <a:r>
              <a:rPr sz="1866" spc="-13" dirty="0">
                <a:solidFill>
                  <a:srgbClr val="404040"/>
                </a:solidFill>
                <a:latin typeface="Trebuchet MS"/>
                <a:cs typeface="Trebuchet MS"/>
              </a:rPr>
              <a:t>u</a:t>
            </a:r>
            <a:r>
              <a:rPr sz="1866" spc="-7" dirty="0">
                <a:solidFill>
                  <a:srgbClr val="404040"/>
                </a:solidFill>
                <a:latin typeface="Trebuchet MS"/>
                <a:cs typeface="Trebuchet MS"/>
              </a:rPr>
              <a:t>d</a:t>
            </a:r>
            <a:r>
              <a:rPr sz="1866" spc="-187" dirty="0">
                <a:solidFill>
                  <a:srgbClr val="404040"/>
                </a:solidFill>
                <a:latin typeface="Trebuchet MS"/>
                <a:cs typeface="Trebuchet MS"/>
              </a:rPr>
              <a:t> </a:t>
            </a:r>
            <a:r>
              <a:rPr sz="1866" spc="13" dirty="0">
                <a:solidFill>
                  <a:srgbClr val="404040"/>
                </a:solidFill>
                <a:latin typeface="Trebuchet MS"/>
                <a:cs typeface="Trebuchet MS"/>
              </a:rPr>
              <a:t>s</a:t>
            </a:r>
            <a:r>
              <a:rPr sz="1866" spc="-93" dirty="0">
                <a:solidFill>
                  <a:srgbClr val="404040"/>
                </a:solidFill>
                <a:latin typeface="Trebuchet MS"/>
                <a:cs typeface="Trebuchet MS"/>
              </a:rPr>
              <a:t>e</a:t>
            </a:r>
            <a:r>
              <a:rPr sz="1866" spc="-80" dirty="0">
                <a:solidFill>
                  <a:srgbClr val="404040"/>
                </a:solidFill>
                <a:latin typeface="Trebuchet MS"/>
                <a:cs typeface="Trebuchet MS"/>
              </a:rPr>
              <a:t>r</a:t>
            </a:r>
            <a:r>
              <a:rPr sz="1866" spc="-47" dirty="0">
                <a:solidFill>
                  <a:srgbClr val="404040"/>
                </a:solidFill>
                <a:latin typeface="Trebuchet MS"/>
                <a:cs typeface="Trebuchet MS"/>
              </a:rPr>
              <a:t>v</a:t>
            </a:r>
            <a:r>
              <a:rPr sz="1866" spc="-73" dirty="0">
                <a:solidFill>
                  <a:srgbClr val="404040"/>
                </a:solidFill>
                <a:latin typeface="Trebuchet MS"/>
                <a:cs typeface="Trebuchet MS"/>
              </a:rPr>
              <a:t>ic</a:t>
            </a:r>
            <a:r>
              <a:rPr sz="1866" spc="-67" dirty="0">
                <a:solidFill>
                  <a:srgbClr val="404040"/>
                </a:solidFill>
                <a:latin typeface="Trebuchet MS"/>
                <a:cs typeface="Trebuchet MS"/>
              </a:rPr>
              <a:t>e  </a:t>
            </a:r>
            <a:r>
              <a:rPr sz="1866" spc="-47" dirty="0">
                <a:solidFill>
                  <a:srgbClr val="404040"/>
                </a:solidFill>
                <a:latin typeface="Trebuchet MS"/>
                <a:cs typeface="Trebuchet MS"/>
              </a:rPr>
              <a:t>pr</a:t>
            </a:r>
            <a:r>
              <a:rPr sz="1866" spc="7" dirty="0">
                <a:solidFill>
                  <a:srgbClr val="404040"/>
                </a:solidFill>
                <a:latin typeface="Trebuchet MS"/>
                <a:cs typeface="Trebuchet MS"/>
              </a:rPr>
              <a:t>o</a:t>
            </a:r>
            <a:r>
              <a:rPr sz="1866" spc="-47" dirty="0">
                <a:solidFill>
                  <a:srgbClr val="404040"/>
                </a:solidFill>
                <a:latin typeface="Trebuchet MS"/>
                <a:cs typeface="Trebuchet MS"/>
              </a:rPr>
              <a:t>v</a:t>
            </a:r>
            <a:r>
              <a:rPr sz="1866" spc="-73" dirty="0">
                <a:solidFill>
                  <a:srgbClr val="404040"/>
                </a:solidFill>
                <a:latin typeface="Trebuchet MS"/>
                <a:cs typeface="Trebuchet MS"/>
              </a:rPr>
              <a:t>i</a:t>
            </a:r>
            <a:r>
              <a:rPr sz="1866" spc="-53" dirty="0">
                <a:solidFill>
                  <a:srgbClr val="404040"/>
                </a:solidFill>
                <a:latin typeface="Trebuchet MS"/>
                <a:cs typeface="Trebuchet MS"/>
              </a:rPr>
              <a:t>de</a:t>
            </a:r>
            <a:r>
              <a:rPr sz="1866" spc="-80" dirty="0">
                <a:solidFill>
                  <a:srgbClr val="404040"/>
                </a:solidFill>
                <a:latin typeface="Trebuchet MS"/>
                <a:cs typeface="Trebuchet MS"/>
              </a:rPr>
              <a:t>r</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00" dirty="0">
                <a:solidFill>
                  <a:srgbClr val="404040"/>
                </a:solidFill>
                <a:latin typeface="Trebuchet MS"/>
                <a:cs typeface="Trebuchet MS"/>
              </a:rPr>
              <a:t>23%</a:t>
            </a:r>
            <a:endParaRPr sz="1866">
              <a:latin typeface="Trebuchet MS"/>
              <a:cs typeface="Trebuchet MS"/>
            </a:endParaRPr>
          </a:p>
        </p:txBody>
      </p:sp>
      <p:sp>
        <p:nvSpPr>
          <p:cNvPr id="25" name="object 25"/>
          <p:cNvSpPr txBox="1"/>
          <p:nvPr/>
        </p:nvSpPr>
        <p:spPr>
          <a:xfrm>
            <a:off x="1775432" y="5012532"/>
            <a:ext cx="1170635" cy="591354"/>
          </a:xfrm>
          <a:prstGeom prst="rect">
            <a:avLst/>
          </a:prstGeom>
        </p:spPr>
        <p:txBody>
          <a:bodyPr vert="horz" wrap="square" lIns="0" tIns="16929" rIns="0" bIns="0" rtlCol="0">
            <a:spAutoFit/>
          </a:bodyPr>
          <a:lstStyle/>
          <a:p>
            <a:pPr marL="72795" marR="6772" indent="-56712">
              <a:spcBef>
                <a:spcPts val="133"/>
              </a:spcBef>
            </a:pPr>
            <a:r>
              <a:rPr sz="1866" spc="-93" dirty="0">
                <a:solidFill>
                  <a:srgbClr val="404040"/>
                </a:solidFill>
                <a:latin typeface="Trebuchet MS"/>
                <a:cs typeface="Trebuchet MS"/>
              </a:rPr>
              <a:t>A</a:t>
            </a:r>
            <a:r>
              <a:rPr sz="1866" spc="-40" dirty="0">
                <a:solidFill>
                  <a:srgbClr val="404040"/>
                </a:solidFill>
                <a:latin typeface="Trebuchet MS"/>
                <a:cs typeface="Trebuchet MS"/>
              </a:rPr>
              <a:t>ppli</a:t>
            </a:r>
            <a:r>
              <a:rPr sz="1866" spc="-73" dirty="0">
                <a:solidFill>
                  <a:srgbClr val="404040"/>
                </a:solidFill>
                <a:latin typeface="Trebuchet MS"/>
                <a:cs typeface="Trebuchet MS"/>
              </a:rPr>
              <a:t>c</a:t>
            </a:r>
            <a:r>
              <a:rPr sz="1866" spc="-27" dirty="0">
                <a:solidFill>
                  <a:srgbClr val="404040"/>
                </a:solidFill>
                <a:latin typeface="Trebuchet MS"/>
                <a:cs typeface="Trebuchet MS"/>
              </a:rPr>
              <a:t>a</a:t>
            </a:r>
            <a:r>
              <a:rPr sz="1866" spc="-120" dirty="0">
                <a:solidFill>
                  <a:srgbClr val="404040"/>
                </a:solidFill>
                <a:latin typeface="Trebuchet MS"/>
                <a:cs typeface="Trebuchet MS"/>
              </a:rPr>
              <a:t>t</a:t>
            </a:r>
            <a:r>
              <a:rPr sz="1866" spc="-73" dirty="0">
                <a:solidFill>
                  <a:srgbClr val="404040"/>
                </a:solidFill>
                <a:latin typeface="Trebuchet MS"/>
                <a:cs typeface="Trebuchet MS"/>
              </a:rPr>
              <a:t>i</a:t>
            </a:r>
            <a:r>
              <a:rPr sz="1866" spc="7" dirty="0">
                <a:solidFill>
                  <a:srgbClr val="404040"/>
                </a:solidFill>
                <a:latin typeface="Trebuchet MS"/>
                <a:cs typeface="Trebuchet MS"/>
              </a:rPr>
              <a:t>o</a:t>
            </a:r>
            <a:r>
              <a:rPr sz="1866" dirty="0">
                <a:solidFill>
                  <a:srgbClr val="404040"/>
                </a:solidFill>
                <a:latin typeface="Trebuchet MS"/>
                <a:cs typeface="Trebuchet MS"/>
              </a:rPr>
              <a:t>n  </a:t>
            </a:r>
            <a:r>
              <a:rPr sz="1866" spc="-73" dirty="0">
                <a:solidFill>
                  <a:srgbClr val="404040"/>
                </a:solidFill>
                <a:latin typeface="Trebuchet MS"/>
                <a:cs typeface="Trebuchet MS"/>
              </a:rPr>
              <a:t>c</a:t>
            </a:r>
            <a:r>
              <a:rPr sz="1866" spc="7" dirty="0">
                <a:solidFill>
                  <a:srgbClr val="404040"/>
                </a:solidFill>
                <a:latin typeface="Trebuchet MS"/>
                <a:cs typeface="Trebuchet MS"/>
              </a:rPr>
              <a:t>o</a:t>
            </a:r>
            <a:r>
              <a:rPr sz="1866" spc="-53" dirty="0">
                <a:solidFill>
                  <a:srgbClr val="404040"/>
                </a:solidFill>
                <a:latin typeface="Trebuchet MS"/>
                <a:cs typeface="Trebuchet MS"/>
              </a:rPr>
              <a:t>de</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00" dirty="0">
                <a:solidFill>
                  <a:srgbClr val="404040"/>
                </a:solidFill>
                <a:latin typeface="Trebuchet MS"/>
                <a:cs typeface="Trebuchet MS"/>
              </a:rPr>
              <a:t>15%</a:t>
            </a:r>
            <a:endParaRPr sz="1866">
              <a:latin typeface="Trebuchet MS"/>
              <a:cs typeface="Trebuchet MS"/>
            </a:endParaRPr>
          </a:p>
        </p:txBody>
      </p:sp>
      <p:sp>
        <p:nvSpPr>
          <p:cNvPr id="26" name="object 26"/>
          <p:cNvSpPr txBox="1"/>
          <p:nvPr/>
        </p:nvSpPr>
        <p:spPr>
          <a:xfrm>
            <a:off x="756367" y="3115138"/>
            <a:ext cx="1235811" cy="880411"/>
          </a:xfrm>
          <a:prstGeom prst="rect">
            <a:avLst/>
          </a:prstGeom>
        </p:spPr>
        <p:txBody>
          <a:bodyPr vert="horz" wrap="square" lIns="0" tIns="4232" rIns="0" bIns="0" rtlCol="0">
            <a:spAutoFit/>
          </a:bodyPr>
          <a:lstStyle/>
          <a:p>
            <a:pPr marL="16929" marR="6772" algn="ctr">
              <a:lnSpc>
                <a:spcPct val="104299"/>
              </a:lnSpc>
              <a:spcBef>
                <a:spcPts val="33"/>
              </a:spcBef>
            </a:pPr>
            <a:r>
              <a:rPr sz="1866" b="1" spc="-120" dirty="0">
                <a:solidFill>
                  <a:srgbClr val="404040"/>
                </a:solidFill>
                <a:latin typeface="Trebuchet MS"/>
                <a:cs typeface="Trebuchet MS"/>
              </a:rPr>
              <a:t>A</a:t>
            </a:r>
            <a:r>
              <a:rPr sz="1866" b="1" spc="-27" dirty="0">
                <a:solidFill>
                  <a:srgbClr val="404040"/>
                </a:solidFill>
                <a:latin typeface="Trebuchet MS"/>
                <a:cs typeface="Trebuchet MS"/>
              </a:rPr>
              <a:t>pp</a:t>
            </a:r>
            <a:r>
              <a:rPr sz="1866" b="1" spc="-20" dirty="0">
                <a:solidFill>
                  <a:srgbClr val="404040"/>
                </a:solidFill>
                <a:latin typeface="Trebuchet MS"/>
                <a:cs typeface="Trebuchet MS"/>
              </a:rPr>
              <a:t>l</a:t>
            </a:r>
            <a:r>
              <a:rPr sz="1866" b="1" spc="-47" dirty="0">
                <a:solidFill>
                  <a:srgbClr val="404040"/>
                </a:solidFill>
                <a:latin typeface="Trebuchet MS"/>
                <a:cs typeface="Trebuchet MS"/>
              </a:rPr>
              <a:t>i</a:t>
            </a:r>
            <a:r>
              <a:rPr sz="1866" b="1" spc="-87" dirty="0">
                <a:solidFill>
                  <a:srgbClr val="404040"/>
                </a:solidFill>
                <a:latin typeface="Trebuchet MS"/>
                <a:cs typeface="Trebuchet MS"/>
              </a:rPr>
              <a:t>c</a:t>
            </a:r>
            <a:r>
              <a:rPr sz="1866" b="1" spc="-7" dirty="0">
                <a:solidFill>
                  <a:srgbClr val="404040"/>
                </a:solidFill>
                <a:latin typeface="Trebuchet MS"/>
                <a:cs typeface="Trebuchet MS"/>
              </a:rPr>
              <a:t>a</a:t>
            </a:r>
            <a:r>
              <a:rPr sz="1866" b="1" spc="-33" dirty="0">
                <a:solidFill>
                  <a:srgbClr val="404040"/>
                </a:solidFill>
                <a:latin typeface="Trebuchet MS"/>
                <a:cs typeface="Trebuchet MS"/>
              </a:rPr>
              <a:t>t</a:t>
            </a:r>
            <a:r>
              <a:rPr sz="1866" b="1" spc="-47" dirty="0">
                <a:solidFill>
                  <a:srgbClr val="404040"/>
                </a:solidFill>
                <a:latin typeface="Trebuchet MS"/>
                <a:cs typeface="Trebuchet MS"/>
              </a:rPr>
              <a:t>i</a:t>
            </a:r>
            <a:r>
              <a:rPr sz="1866" b="1" spc="-27" dirty="0">
                <a:solidFill>
                  <a:srgbClr val="404040"/>
                </a:solidFill>
                <a:latin typeface="Trebuchet MS"/>
                <a:cs typeface="Trebuchet MS"/>
              </a:rPr>
              <a:t>on  </a:t>
            </a:r>
            <a:r>
              <a:rPr sz="1866" b="1" spc="-53" dirty="0">
                <a:solidFill>
                  <a:srgbClr val="404040"/>
                </a:solidFill>
                <a:latin typeface="Trebuchet MS"/>
                <a:cs typeface="Trebuchet MS"/>
              </a:rPr>
              <a:t>containers, </a:t>
            </a:r>
            <a:r>
              <a:rPr sz="1866" b="1" spc="-545" dirty="0">
                <a:solidFill>
                  <a:srgbClr val="404040"/>
                </a:solidFill>
                <a:latin typeface="Trebuchet MS"/>
                <a:cs typeface="Trebuchet MS"/>
              </a:rPr>
              <a:t> </a:t>
            </a:r>
            <a:r>
              <a:rPr sz="1866" b="1" spc="27" dirty="0">
                <a:solidFill>
                  <a:srgbClr val="404040"/>
                </a:solidFill>
                <a:latin typeface="Trebuchet MS"/>
                <a:cs typeface="Trebuchet MS"/>
              </a:rPr>
              <a:t>15%</a:t>
            </a:r>
            <a:endParaRPr sz="1866">
              <a:latin typeface="Trebuchet MS"/>
              <a:cs typeface="Trebuchet MS"/>
            </a:endParaRPr>
          </a:p>
        </p:txBody>
      </p:sp>
      <p:sp>
        <p:nvSpPr>
          <p:cNvPr id="27" name="object 27"/>
          <p:cNvSpPr txBox="1"/>
          <p:nvPr/>
        </p:nvSpPr>
        <p:spPr>
          <a:xfrm>
            <a:off x="1035131" y="1173051"/>
            <a:ext cx="1899425" cy="1123231"/>
          </a:xfrm>
          <a:prstGeom prst="rect">
            <a:avLst/>
          </a:prstGeom>
        </p:spPr>
        <p:txBody>
          <a:bodyPr vert="horz" wrap="square" lIns="0" tIns="16929" rIns="0" bIns="0" rtlCol="0">
            <a:spAutoFit/>
          </a:bodyPr>
          <a:lstStyle/>
          <a:p>
            <a:pPr marL="969191">
              <a:spcBef>
                <a:spcPts val="133"/>
              </a:spcBef>
            </a:pPr>
            <a:r>
              <a:rPr sz="1866" spc="-53" dirty="0">
                <a:solidFill>
                  <a:srgbClr val="404040"/>
                </a:solidFill>
                <a:latin typeface="Trebuchet MS"/>
                <a:cs typeface="Trebuchet MS"/>
              </a:rPr>
              <a:t>lay</a:t>
            </a:r>
            <a:r>
              <a:rPr sz="1866" spc="-93" dirty="0">
                <a:solidFill>
                  <a:srgbClr val="404040"/>
                </a:solidFill>
                <a:latin typeface="Trebuchet MS"/>
                <a:cs typeface="Trebuchet MS"/>
              </a:rPr>
              <a:t>e</a:t>
            </a:r>
            <a:r>
              <a:rPr sz="1866" spc="-80" dirty="0">
                <a:solidFill>
                  <a:srgbClr val="404040"/>
                </a:solidFill>
                <a:latin typeface="Trebuchet MS"/>
                <a:cs typeface="Trebuchet MS"/>
              </a:rPr>
              <a:t>r</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80" dirty="0">
                <a:solidFill>
                  <a:srgbClr val="404040"/>
                </a:solidFill>
                <a:latin typeface="Trebuchet MS"/>
                <a:cs typeface="Trebuchet MS"/>
              </a:rPr>
              <a:t>6%</a:t>
            </a:r>
            <a:endParaRPr sz="1866">
              <a:latin typeface="Trebuchet MS"/>
              <a:cs typeface="Trebuchet MS"/>
            </a:endParaRPr>
          </a:p>
          <a:p>
            <a:pPr marL="58405" marR="498562" indent="-42323">
              <a:lnSpc>
                <a:spcPct val="101400"/>
              </a:lnSpc>
              <a:spcBef>
                <a:spcPts val="1953"/>
              </a:spcBef>
            </a:pPr>
            <a:r>
              <a:rPr sz="1866" spc="-60" dirty="0">
                <a:solidFill>
                  <a:srgbClr val="404040"/>
                </a:solidFill>
                <a:latin typeface="Trebuchet MS"/>
                <a:cs typeface="Trebuchet MS"/>
              </a:rPr>
              <a:t>Orchestration </a:t>
            </a:r>
            <a:r>
              <a:rPr sz="1866" spc="-545" dirty="0">
                <a:solidFill>
                  <a:srgbClr val="404040"/>
                </a:solidFill>
                <a:latin typeface="Trebuchet MS"/>
                <a:cs typeface="Trebuchet MS"/>
              </a:rPr>
              <a:t> </a:t>
            </a:r>
            <a:r>
              <a:rPr sz="1866" spc="-40" dirty="0">
                <a:solidFill>
                  <a:srgbClr val="404040"/>
                </a:solidFill>
                <a:latin typeface="Trebuchet MS"/>
                <a:cs typeface="Trebuchet MS"/>
              </a:rPr>
              <a:t>pla</a:t>
            </a:r>
            <a:r>
              <a:rPr sz="1866" spc="-120" dirty="0">
                <a:solidFill>
                  <a:srgbClr val="404040"/>
                </a:solidFill>
                <a:latin typeface="Trebuchet MS"/>
                <a:cs typeface="Trebuchet MS"/>
              </a:rPr>
              <a:t>t</a:t>
            </a:r>
            <a:r>
              <a:rPr sz="1866" spc="-147" dirty="0">
                <a:solidFill>
                  <a:srgbClr val="404040"/>
                </a:solidFill>
                <a:latin typeface="Trebuchet MS"/>
                <a:cs typeface="Trebuchet MS"/>
              </a:rPr>
              <a:t>f</a:t>
            </a:r>
            <a:r>
              <a:rPr sz="1866" spc="7" dirty="0">
                <a:solidFill>
                  <a:srgbClr val="404040"/>
                </a:solidFill>
                <a:latin typeface="Trebuchet MS"/>
                <a:cs typeface="Trebuchet MS"/>
              </a:rPr>
              <a:t>o</a:t>
            </a:r>
            <a:r>
              <a:rPr sz="1866" spc="-80" dirty="0">
                <a:solidFill>
                  <a:srgbClr val="404040"/>
                </a:solidFill>
                <a:latin typeface="Trebuchet MS"/>
                <a:cs typeface="Trebuchet MS"/>
              </a:rPr>
              <a:t>r</a:t>
            </a:r>
            <a:r>
              <a:rPr sz="1866" spc="-7" dirty="0">
                <a:solidFill>
                  <a:srgbClr val="404040"/>
                </a:solidFill>
                <a:latin typeface="Trebuchet MS"/>
                <a:cs typeface="Trebuchet MS"/>
              </a:rPr>
              <a:t>m</a:t>
            </a:r>
            <a:r>
              <a:rPr sz="1866" spc="-227" dirty="0">
                <a:solidFill>
                  <a:srgbClr val="404040"/>
                </a:solidFill>
                <a:latin typeface="Trebuchet MS"/>
                <a:cs typeface="Trebuchet MS"/>
              </a:rPr>
              <a:t>,</a:t>
            </a:r>
            <a:r>
              <a:rPr sz="1866" spc="-187" dirty="0">
                <a:solidFill>
                  <a:srgbClr val="404040"/>
                </a:solidFill>
                <a:latin typeface="Trebuchet MS"/>
                <a:cs typeface="Trebuchet MS"/>
              </a:rPr>
              <a:t> </a:t>
            </a:r>
            <a:r>
              <a:rPr sz="1866" spc="180" dirty="0">
                <a:solidFill>
                  <a:srgbClr val="404040"/>
                </a:solidFill>
                <a:latin typeface="Trebuchet MS"/>
                <a:cs typeface="Trebuchet MS"/>
              </a:rPr>
              <a:t>9%</a:t>
            </a:r>
            <a:endParaRPr sz="1866">
              <a:latin typeface="Trebuchet MS"/>
              <a:cs typeface="Trebuchet MS"/>
            </a:endParaRPr>
          </a:p>
        </p:txBody>
      </p:sp>
      <p:sp>
        <p:nvSpPr>
          <p:cNvPr id="28" name="object 28"/>
          <p:cNvSpPr txBox="1"/>
          <p:nvPr/>
        </p:nvSpPr>
        <p:spPr>
          <a:xfrm>
            <a:off x="1818394" y="884581"/>
            <a:ext cx="2683234" cy="304224"/>
          </a:xfrm>
          <a:prstGeom prst="rect">
            <a:avLst/>
          </a:prstGeom>
        </p:spPr>
        <p:txBody>
          <a:bodyPr vert="horz" wrap="square" lIns="0" tIns="16929" rIns="0" bIns="0" rtlCol="0">
            <a:spAutoFit/>
          </a:bodyPr>
          <a:lstStyle/>
          <a:p>
            <a:pPr marL="50787">
              <a:spcBef>
                <a:spcPts val="133"/>
              </a:spcBef>
            </a:pPr>
            <a:r>
              <a:rPr sz="1866" spc="7" dirty="0">
                <a:solidFill>
                  <a:srgbClr val="404040"/>
                </a:solidFill>
                <a:latin typeface="Trebuchet MS"/>
                <a:cs typeface="Trebuchet MS"/>
              </a:rPr>
              <a:t>Do</a:t>
            </a:r>
            <a:r>
              <a:rPr sz="1866" spc="-73" dirty="0">
                <a:solidFill>
                  <a:srgbClr val="404040"/>
                </a:solidFill>
                <a:latin typeface="Trebuchet MS"/>
                <a:cs typeface="Trebuchet MS"/>
              </a:rPr>
              <a:t>c</a:t>
            </a:r>
            <a:r>
              <a:rPr sz="1866" spc="-60" dirty="0">
                <a:solidFill>
                  <a:srgbClr val="404040"/>
                </a:solidFill>
                <a:latin typeface="Trebuchet MS"/>
                <a:cs typeface="Trebuchet MS"/>
              </a:rPr>
              <a:t>ke</a:t>
            </a:r>
            <a:r>
              <a:rPr sz="1866" spc="-80" dirty="0">
                <a:solidFill>
                  <a:srgbClr val="404040"/>
                </a:solidFill>
                <a:latin typeface="Trebuchet MS"/>
                <a:cs typeface="Trebuchet MS"/>
              </a:rPr>
              <a:t>r</a:t>
            </a:r>
            <a:r>
              <a:rPr sz="1866" spc="-187" dirty="0">
                <a:solidFill>
                  <a:srgbClr val="404040"/>
                </a:solidFill>
                <a:latin typeface="Trebuchet MS"/>
                <a:cs typeface="Trebuchet MS"/>
              </a:rPr>
              <a:t> </a:t>
            </a:r>
            <a:r>
              <a:rPr sz="1866" spc="-13" dirty="0">
                <a:solidFill>
                  <a:srgbClr val="404040"/>
                </a:solidFill>
                <a:latin typeface="Trebuchet MS"/>
                <a:cs typeface="Trebuchet MS"/>
              </a:rPr>
              <a:t>h</a:t>
            </a:r>
            <a:r>
              <a:rPr sz="1866" spc="7" dirty="0">
                <a:solidFill>
                  <a:srgbClr val="404040"/>
                </a:solidFill>
                <a:latin typeface="Trebuchet MS"/>
                <a:cs typeface="Trebuchet MS"/>
              </a:rPr>
              <a:t>o</a:t>
            </a:r>
            <a:r>
              <a:rPr sz="1866" spc="13" dirty="0">
                <a:solidFill>
                  <a:srgbClr val="404040"/>
                </a:solidFill>
                <a:latin typeface="Trebuchet MS"/>
                <a:cs typeface="Trebuchet MS"/>
              </a:rPr>
              <a:t>s</a:t>
            </a:r>
            <a:r>
              <a:rPr sz="1866" spc="-113" dirty="0">
                <a:solidFill>
                  <a:srgbClr val="404040"/>
                </a:solidFill>
                <a:latin typeface="Trebuchet MS"/>
                <a:cs typeface="Trebuchet MS"/>
              </a:rPr>
              <a:t>t</a:t>
            </a:r>
            <a:r>
              <a:rPr sz="1866" spc="-40" dirty="0">
                <a:solidFill>
                  <a:srgbClr val="404040"/>
                </a:solidFill>
                <a:latin typeface="Trebuchet MS"/>
                <a:cs typeface="Trebuchet MS"/>
              </a:rPr>
              <a:t> </a:t>
            </a:r>
            <a:r>
              <a:rPr sz="2799" spc="-109" baseline="-31746" dirty="0">
                <a:solidFill>
                  <a:srgbClr val="404040"/>
                </a:solidFill>
                <a:latin typeface="Trebuchet MS"/>
                <a:cs typeface="Trebuchet MS"/>
              </a:rPr>
              <a:t>Othe</a:t>
            </a:r>
            <a:r>
              <a:rPr sz="2799" spc="-69" baseline="-31746" dirty="0">
                <a:solidFill>
                  <a:srgbClr val="404040"/>
                </a:solidFill>
                <a:latin typeface="Trebuchet MS"/>
                <a:cs typeface="Trebuchet MS"/>
              </a:rPr>
              <a:t>r</a:t>
            </a:r>
            <a:r>
              <a:rPr sz="2799" spc="-339" baseline="-31746" dirty="0">
                <a:solidFill>
                  <a:srgbClr val="404040"/>
                </a:solidFill>
                <a:latin typeface="Trebuchet MS"/>
                <a:cs typeface="Trebuchet MS"/>
              </a:rPr>
              <a:t>,</a:t>
            </a:r>
            <a:r>
              <a:rPr sz="2799" spc="-279" baseline="-31746" dirty="0">
                <a:solidFill>
                  <a:srgbClr val="404040"/>
                </a:solidFill>
                <a:latin typeface="Trebuchet MS"/>
                <a:cs typeface="Trebuchet MS"/>
              </a:rPr>
              <a:t> </a:t>
            </a:r>
            <a:r>
              <a:rPr sz="2799" spc="269" baseline="-31746" dirty="0">
                <a:solidFill>
                  <a:srgbClr val="404040"/>
                </a:solidFill>
                <a:latin typeface="Trebuchet MS"/>
                <a:cs typeface="Trebuchet MS"/>
              </a:rPr>
              <a:t>1%</a:t>
            </a:r>
            <a:r>
              <a:rPr sz="2799" spc="-489" baseline="-31746" dirty="0">
                <a:solidFill>
                  <a:srgbClr val="404040"/>
                </a:solidFill>
                <a:latin typeface="Trebuchet MS"/>
                <a:cs typeface="Trebuchet MS"/>
              </a:rPr>
              <a:t> </a:t>
            </a:r>
            <a:r>
              <a:rPr sz="2799" spc="269" baseline="11904" dirty="0">
                <a:solidFill>
                  <a:srgbClr val="404040"/>
                </a:solidFill>
                <a:latin typeface="Trebuchet MS"/>
                <a:cs typeface="Trebuchet MS"/>
              </a:rPr>
              <a:t>2%</a:t>
            </a:r>
            <a:endParaRPr sz="2799" baseline="11904">
              <a:latin typeface="Trebuchet MS"/>
              <a:cs typeface="Trebuchet MS"/>
            </a:endParaRPr>
          </a:p>
        </p:txBody>
      </p:sp>
      <p:sp>
        <p:nvSpPr>
          <p:cNvPr id="29" name="object 29"/>
          <p:cNvSpPr txBox="1">
            <a:spLocks noGrp="1"/>
          </p:cNvSpPr>
          <p:nvPr>
            <p:ph type="title"/>
          </p:nvPr>
        </p:nvSpPr>
        <p:spPr>
          <a:xfrm>
            <a:off x="3679083" y="543294"/>
            <a:ext cx="1229886" cy="304224"/>
          </a:xfrm>
          <a:prstGeom prst="rect">
            <a:avLst/>
          </a:prstGeom>
        </p:spPr>
        <p:txBody>
          <a:bodyPr vert="horz" wrap="square" lIns="0" tIns="16929" rIns="0" bIns="0" rtlCol="0" anchor="t">
            <a:spAutoFit/>
          </a:bodyPr>
          <a:lstStyle/>
          <a:p>
            <a:pPr marL="16929">
              <a:spcBef>
                <a:spcPts val="133"/>
              </a:spcBef>
            </a:pPr>
            <a:r>
              <a:rPr sz="1866" b="0" spc="7" dirty="0">
                <a:solidFill>
                  <a:srgbClr val="404040"/>
                </a:solidFill>
                <a:latin typeface="Trebuchet MS"/>
                <a:cs typeface="Trebuchet MS"/>
              </a:rPr>
              <a:t>Do</a:t>
            </a:r>
            <a:r>
              <a:rPr sz="1866" b="0" dirty="0">
                <a:solidFill>
                  <a:srgbClr val="404040"/>
                </a:solidFill>
                <a:latin typeface="Trebuchet MS"/>
                <a:cs typeface="Trebuchet MS"/>
              </a:rPr>
              <a:t>n</a:t>
            </a:r>
            <a:r>
              <a:rPr sz="1866" b="0" spc="-233" dirty="0">
                <a:solidFill>
                  <a:srgbClr val="404040"/>
                </a:solidFill>
                <a:latin typeface="Trebuchet MS"/>
                <a:cs typeface="Trebuchet MS"/>
              </a:rPr>
              <a:t>’</a:t>
            </a:r>
            <a:r>
              <a:rPr sz="1866" b="0" spc="-113" dirty="0">
                <a:solidFill>
                  <a:srgbClr val="404040"/>
                </a:solidFill>
                <a:latin typeface="Trebuchet MS"/>
                <a:cs typeface="Trebuchet MS"/>
              </a:rPr>
              <a:t>t</a:t>
            </a:r>
            <a:r>
              <a:rPr sz="1866" b="0" spc="-187" dirty="0">
                <a:solidFill>
                  <a:srgbClr val="404040"/>
                </a:solidFill>
                <a:latin typeface="Trebuchet MS"/>
                <a:cs typeface="Trebuchet MS"/>
              </a:rPr>
              <a:t> </a:t>
            </a:r>
            <a:r>
              <a:rPr sz="1866" b="0" spc="-13" dirty="0">
                <a:solidFill>
                  <a:srgbClr val="404040"/>
                </a:solidFill>
                <a:latin typeface="Trebuchet MS"/>
                <a:cs typeface="Trebuchet MS"/>
              </a:rPr>
              <a:t>kn</a:t>
            </a:r>
            <a:r>
              <a:rPr sz="1866" b="0" spc="7" dirty="0">
                <a:solidFill>
                  <a:srgbClr val="404040"/>
                </a:solidFill>
                <a:latin typeface="Trebuchet MS"/>
                <a:cs typeface="Trebuchet MS"/>
              </a:rPr>
              <a:t>o</a:t>
            </a:r>
            <a:r>
              <a:rPr sz="1866" b="0" spc="-53" dirty="0">
                <a:solidFill>
                  <a:srgbClr val="404040"/>
                </a:solidFill>
                <a:latin typeface="Trebuchet MS"/>
                <a:cs typeface="Trebuchet MS"/>
              </a:rPr>
              <a:t>w</a:t>
            </a:r>
            <a:r>
              <a:rPr sz="1866" b="0" spc="-227" dirty="0">
                <a:solidFill>
                  <a:srgbClr val="404040"/>
                </a:solidFill>
                <a:latin typeface="Trebuchet MS"/>
                <a:cs typeface="Trebuchet MS"/>
              </a:rPr>
              <a:t>,</a:t>
            </a:r>
            <a:endParaRPr sz="1866">
              <a:latin typeface="Trebuchet MS"/>
              <a:cs typeface="Trebuchet MS"/>
            </a:endParaRPr>
          </a:p>
        </p:txBody>
      </p:sp>
      <p:sp>
        <p:nvSpPr>
          <p:cNvPr id="30" name="object 30"/>
          <p:cNvSpPr/>
          <p:nvPr/>
        </p:nvSpPr>
        <p:spPr>
          <a:xfrm>
            <a:off x="2215265" y="1292525"/>
            <a:ext cx="4194987" cy="4400674"/>
          </a:xfrm>
          <a:custGeom>
            <a:avLst/>
            <a:gdLst/>
            <a:ahLst/>
            <a:cxnLst/>
            <a:rect l="l" t="t" r="r" b="b"/>
            <a:pathLst>
              <a:path w="3147060" h="3301365">
                <a:moveTo>
                  <a:pt x="1509175" y="0"/>
                </a:moveTo>
                <a:lnTo>
                  <a:pt x="1463392" y="312"/>
                </a:lnTo>
                <a:lnTo>
                  <a:pt x="1417723" y="1895"/>
                </a:lnTo>
                <a:lnTo>
                  <a:pt x="1372194" y="4740"/>
                </a:lnTo>
                <a:lnTo>
                  <a:pt x="1326832" y="8837"/>
                </a:lnTo>
                <a:lnTo>
                  <a:pt x="1281661" y="14176"/>
                </a:lnTo>
                <a:lnTo>
                  <a:pt x="1236708" y="20749"/>
                </a:lnTo>
                <a:lnTo>
                  <a:pt x="1191998" y="28545"/>
                </a:lnTo>
                <a:lnTo>
                  <a:pt x="1147556" y="37557"/>
                </a:lnTo>
                <a:lnTo>
                  <a:pt x="1103409" y="47773"/>
                </a:lnTo>
                <a:lnTo>
                  <a:pt x="1059583" y="59185"/>
                </a:lnTo>
                <a:lnTo>
                  <a:pt x="1016102" y="71784"/>
                </a:lnTo>
                <a:lnTo>
                  <a:pt x="972993" y="85559"/>
                </a:lnTo>
                <a:lnTo>
                  <a:pt x="930281" y="100502"/>
                </a:lnTo>
                <a:lnTo>
                  <a:pt x="887992" y="116603"/>
                </a:lnTo>
                <a:lnTo>
                  <a:pt x="846152" y="133853"/>
                </a:lnTo>
                <a:lnTo>
                  <a:pt x="804786" y="152243"/>
                </a:lnTo>
                <a:lnTo>
                  <a:pt x="763920" y="171763"/>
                </a:lnTo>
                <a:lnTo>
                  <a:pt x="723581" y="192403"/>
                </a:lnTo>
                <a:lnTo>
                  <a:pt x="683792" y="214154"/>
                </a:lnTo>
                <a:lnTo>
                  <a:pt x="644581" y="237008"/>
                </a:lnTo>
                <a:lnTo>
                  <a:pt x="605973" y="260954"/>
                </a:lnTo>
                <a:lnTo>
                  <a:pt x="567993" y="285983"/>
                </a:lnTo>
                <a:lnTo>
                  <a:pt x="530668" y="312086"/>
                </a:lnTo>
                <a:lnTo>
                  <a:pt x="494023" y="339253"/>
                </a:lnTo>
                <a:lnTo>
                  <a:pt x="458083" y="367475"/>
                </a:lnTo>
                <a:lnTo>
                  <a:pt x="422875" y="396743"/>
                </a:lnTo>
                <a:lnTo>
                  <a:pt x="388424" y="427047"/>
                </a:lnTo>
                <a:lnTo>
                  <a:pt x="354756" y="458377"/>
                </a:lnTo>
                <a:lnTo>
                  <a:pt x="321896" y="490725"/>
                </a:lnTo>
                <a:lnTo>
                  <a:pt x="289871" y="524081"/>
                </a:lnTo>
                <a:lnTo>
                  <a:pt x="258705" y="558436"/>
                </a:lnTo>
                <a:lnTo>
                  <a:pt x="228425" y="593780"/>
                </a:lnTo>
                <a:lnTo>
                  <a:pt x="199057" y="630104"/>
                </a:lnTo>
                <a:lnTo>
                  <a:pt x="170625" y="667399"/>
                </a:lnTo>
                <a:lnTo>
                  <a:pt x="143156" y="705654"/>
                </a:lnTo>
                <a:lnTo>
                  <a:pt x="116676" y="744861"/>
                </a:lnTo>
                <a:lnTo>
                  <a:pt x="91209" y="785011"/>
                </a:lnTo>
                <a:lnTo>
                  <a:pt x="66783" y="826093"/>
                </a:lnTo>
                <a:lnTo>
                  <a:pt x="43422" y="868099"/>
                </a:lnTo>
                <a:lnTo>
                  <a:pt x="21152" y="911019"/>
                </a:lnTo>
                <a:lnTo>
                  <a:pt x="0" y="954844"/>
                </a:lnTo>
                <a:lnTo>
                  <a:pt x="1496423" y="1650620"/>
                </a:lnTo>
                <a:lnTo>
                  <a:pt x="44646" y="2435308"/>
                </a:lnTo>
                <a:lnTo>
                  <a:pt x="69419" y="2479507"/>
                </a:lnTo>
                <a:lnTo>
                  <a:pt x="95477" y="2522827"/>
                </a:lnTo>
                <a:lnTo>
                  <a:pt x="122793" y="2565244"/>
                </a:lnTo>
                <a:lnTo>
                  <a:pt x="151342" y="2606735"/>
                </a:lnTo>
                <a:lnTo>
                  <a:pt x="181099" y="2647275"/>
                </a:lnTo>
                <a:lnTo>
                  <a:pt x="212038" y="2686841"/>
                </a:lnTo>
                <a:lnTo>
                  <a:pt x="244134" y="2725408"/>
                </a:lnTo>
                <a:lnTo>
                  <a:pt x="277362" y="2762953"/>
                </a:lnTo>
                <a:lnTo>
                  <a:pt x="311694" y="2799450"/>
                </a:lnTo>
                <a:lnTo>
                  <a:pt x="347107" y="2834878"/>
                </a:lnTo>
                <a:lnTo>
                  <a:pt x="383575" y="2869210"/>
                </a:lnTo>
                <a:lnTo>
                  <a:pt x="421072" y="2902424"/>
                </a:lnTo>
                <a:lnTo>
                  <a:pt x="459572" y="2934495"/>
                </a:lnTo>
                <a:lnTo>
                  <a:pt x="499051" y="2965399"/>
                </a:lnTo>
                <a:lnTo>
                  <a:pt x="539482" y="2995113"/>
                </a:lnTo>
                <a:lnTo>
                  <a:pt x="580840" y="3023612"/>
                </a:lnTo>
                <a:lnTo>
                  <a:pt x="623100" y="3050872"/>
                </a:lnTo>
                <a:lnTo>
                  <a:pt x="666236" y="3076869"/>
                </a:lnTo>
                <a:lnTo>
                  <a:pt x="710222" y="3101579"/>
                </a:lnTo>
                <a:lnTo>
                  <a:pt x="755033" y="3124979"/>
                </a:lnTo>
                <a:lnTo>
                  <a:pt x="800644" y="3147043"/>
                </a:lnTo>
                <a:lnTo>
                  <a:pt x="845063" y="3166920"/>
                </a:lnTo>
                <a:lnTo>
                  <a:pt x="889752" y="3185385"/>
                </a:lnTo>
                <a:lnTo>
                  <a:pt x="934686" y="3202448"/>
                </a:lnTo>
                <a:lnTo>
                  <a:pt x="979840" y="3218118"/>
                </a:lnTo>
                <a:lnTo>
                  <a:pt x="1025187" y="3232405"/>
                </a:lnTo>
                <a:lnTo>
                  <a:pt x="1070703" y="3245317"/>
                </a:lnTo>
                <a:lnTo>
                  <a:pt x="1116361" y="3256865"/>
                </a:lnTo>
                <a:lnTo>
                  <a:pt x="1162136" y="3267057"/>
                </a:lnTo>
                <a:lnTo>
                  <a:pt x="1208002" y="3275904"/>
                </a:lnTo>
                <a:lnTo>
                  <a:pt x="1253933" y="3283413"/>
                </a:lnTo>
                <a:lnTo>
                  <a:pt x="1299904" y="3289596"/>
                </a:lnTo>
                <a:lnTo>
                  <a:pt x="1345889" y="3294461"/>
                </a:lnTo>
                <a:lnTo>
                  <a:pt x="1391862" y="3298018"/>
                </a:lnTo>
                <a:lnTo>
                  <a:pt x="1437797" y="3300275"/>
                </a:lnTo>
                <a:lnTo>
                  <a:pt x="1483669" y="3301243"/>
                </a:lnTo>
                <a:lnTo>
                  <a:pt x="1529453" y="3300931"/>
                </a:lnTo>
                <a:lnTo>
                  <a:pt x="1575121" y="3299347"/>
                </a:lnTo>
                <a:lnTo>
                  <a:pt x="1620650" y="3296503"/>
                </a:lnTo>
                <a:lnTo>
                  <a:pt x="1666012" y="3292406"/>
                </a:lnTo>
                <a:lnTo>
                  <a:pt x="1711183" y="3287067"/>
                </a:lnTo>
                <a:lnTo>
                  <a:pt x="1756136" y="3280494"/>
                </a:lnTo>
                <a:lnTo>
                  <a:pt x="1800846" y="3272697"/>
                </a:lnTo>
                <a:lnTo>
                  <a:pt x="1845288" y="3263686"/>
                </a:lnTo>
                <a:lnTo>
                  <a:pt x="1889435" y="3253470"/>
                </a:lnTo>
                <a:lnTo>
                  <a:pt x="1933261" y="3242058"/>
                </a:lnTo>
                <a:lnTo>
                  <a:pt x="1976742" y="3229459"/>
                </a:lnTo>
                <a:lnTo>
                  <a:pt x="2019851" y="3215684"/>
                </a:lnTo>
                <a:lnTo>
                  <a:pt x="2062563" y="3200741"/>
                </a:lnTo>
                <a:lnTo>
                  <a:pt x="2104852" y="3184639"/>
                </a:lnTo>
                <a:lnTo>
                  <a:pt x="2146692" y="3167389"/>
                </a:lnTo>
                <a:lnTo>
                  <a:pt x="2188058" y="3149000"/>
                </a:lnTo>
                <a:lnTo>
                  <a:pt x="2228924" y="3129480"/>
                </a:lnTo>
                <a:lnTo>
                  <a:pt x="2269263" y="3108840"/>
                </a:lnTo>
                <a:lnTo>
                  <a:pt x="2309052" y="3087088"/>
                </a:lnTo>
                <a:lnTo>
                  <a:pt x="2348263" y="3064235"/>
                </a:lnTo>
                <a:lnTo>
                  <a:pt x="2386871" y="3040289"/>
                </a:lnTo>
                <a:lnTo>
                  <a:pt x="2424851" y="3015260"/>
                </a:lnTo>
                <a:lnTo>
                  <a:pt x="2462176" y="2989157"/>
                </a:lnTo>
                <a:lnTo>
                  <a:pt x="2498821" y="2961990"/>
                </a:lnTo>
                <a:lnTo>
                  <a:pt x="2534761" y="2933768"/>
                </a:lnTo>
                <a:lnTo>
                  <a:pt x="2569969" y="2904500"/>
                </a:lnTo>
                <a:lnTo>
                  <a:pt x="2604420" y="2874196"/>
                </a:lnTo>
                <a:lnTo>
                  <a:pt x="2638088" y="2842865"/>
                </a:lnTo>
                <a:lnTo>
                  <a:pt x="2670947" y="2810517"/>
                </a:lnTo>
                <a:lnTo>
                  <a:pt x="2702973" y="2777161"/>
                </a:lnTo>
                <a:lnTo>
                  <a:pt x="2734138" y="2742806"/>
                </a:lnTo>
                <a:lnTo>
                  <a:pt x="2764418" y="2707462"/>
                </a:lnTo>
                <a:lnTo>
                  <a:pt x="2793787" y="2671138"/>
                </a:lnTo>
                <a:lnTo>
                  <a:pt x="2822218" y="2633844"/>
                </a:lnTo>
                <a:lnTo>
                  <a:pt x="2849687" y="2595589"/>
                </a:lnTo>
                <a:lnTo>
                  <a:pt x="2876167" y="2556381"/>
                </a:lnTo>
                <a:lnTo>
                  <a:pt x="2901634" y="2516232"/>
                </a:lnTo>
                <a:lnTo>
                  <a:pt x="2926060" y="2475149"/>
                </a:lnTo>
                <a:lnTo>
                  <a:pt x="2949421" y="2433143"/>
                </a:lnTo>
                <a:lnTo>
                  <a:pt x="2971691" y="2390223"/>
                </a:lnTo>
                <a:lnTo>
                  <a:pt x="2992843" y="2346398"/>
                </a:lnTo>
                <a:lnTo>
                  <a:pt x="3012720" y="2301980"/>
                </a:lnTo>
                <a:lnTo>
                  <a:pt x="3031185" y="2257291"/>
                </a:lnTo>
                <a:lnTo>
                  <a:pt x="3048248" y="2212357"/>
                </a:lnTo>
                <a:lnTo>
                  <a:pt x="3063918" y="2167203"/>
                </a:lnTo>
                <a:lnTo>
                  <a:pt x="3078205" y="2121856"/>
                </a:lnTo>
                <a:lnTo>
                  <a:pt x="3091117" y="2076340"/>
                </a:lnTo>
                <a:lnTo>
                  <a:pt x="3102665" y="2030682"/>
                </a:lnTo>
                <a:lnTo>
                  <a:pt x="3112857" y="1984907"/>
                </a:lnTo>
                <a:lnTo>
                  <a:pt x="3121704" y="1939041"/>
                </a:lnTo>
                <a:lnTo>
                  <a:pt x="3129214" y="1893110"/>
                </a:lnTo>
                <a:lnTo>
                  <a:pt x="3135396" y="1847139"/>
                </a:lnTo>
                <a:lnTo>
                  <a:pt x="3140261" y="1801155"/>
                </a:lnTo>
                <a:lnTo>
                  <a:pt x="3143818" y="1755182"/>
                </a:lnTo>
                <a:lnTo>
                  <a:pt x="3146075" y="1709246"/>
                </a:lnTo>
                <a:lnTo>
                  <a:pt x="3147043" y="1663374"/>
                </a:lnTo>
                <a:lnTo>
                  <a:pt x="3146731" y="1617591"/>
                </a:lnTo>
                <a:lnTo>
                  <a:pt x="3145148" y="1571922"/>
                </a:lnTo>
                <a:lnTo>
                  <a:pt x="3142303" y="1526394"/>
                </a:lnTo>
                <a:lnTo>
                  <a:pt x="3138207" y="1481031"/>
                </a:lnTo>
                <a:lnTo>
                  <a:pt x="3132867" y="1435861"/>
                </a:lnTo>
                <a:lnTo>
                  <a:pt x="3126294" y="1390907"/>
                </a:lnTo>
                <a:lnTo>
                  <a:pt x="3118498" y="1346197"/>
                </a:lnTo>
                <a:lnTo>
                  <a:pt x="3109487" y="1301756"/>
                </a:lnTo>
                <a:lnTo>
                  <a:pt x="3099270" y="1257609"/>
                </a:lnTo>
                <a:lnTo>
                  <a:pt x="3087858" y="1213782"/>
                </a:lnTo>
                <a:lnTo>
                  <a:pt x="3075260" y="1170302"/>
                </a:lnTo>
                <a:lnTo>
                  <a:pt x="3061484" y="1127192"/>
                </a:lnTo>
                <a:lnTo>
                  <a:pt x="3046541" y="1084480"/>
                </a:lnTo>
                <a:lnTo>
                  <a:pt x="3030440" y="1042192"/>
                </a:lnTo>
                <a:lnTo>
                  <a:pt x="3013190" y="1000351"/>
                </a:lnTo>
                <a:lnTo>
                  <a:pt x="2994800" y="958986"/>
                </a:lnTo>
                <a:lnTo>
                  <a:pt x="2975281" y="918120"/>
                </a:lnTo>
                <a:lnTo>
                  <a:pt x="2954641" y="877780"/>
                </a:lnTo>
                <a:lnTo>
                  <a:pt x="2932889" y="837992"/>
                </a:lnTo>
                <a:lnTo>
                  <a:pt x="2910036" y="798781"/>
                </a:lnTo>
                <a:lnTo>
                  <a:pt x="2886090" y="760173"/>
                </a:lnTo>
                <a:lnTo>
                  <a:pt x="2861061" y="722193"/>
                </a:lnTo>
                <a:lnTo>
                  <a:pt x="2834958" y="684868"/>
                </a:lnTo>
                <a:lnTo>
                  <a:pt x="2807791" y="648222"/>
                </a:lnTo>
                <a:lnTo>
                  <a:pt x="2779569" y="612283"/>
                </a:lnTo>
                <a:lnTo>
                  <a:pt x="2750301" y="577075"/>
                </a:lnTo>
                <a:lnTo>
                  <a:pt x="2719997" y="542624"/>
                </a:lnTo>
                <a:lnTo>
                  <a:pt x="2688667" y="508956"/>
                </a:lnTo>
                <a:lnTo>
                  <a:pt x="2656318" y="476096"/>
                </a:lnTo>
                <a:lnTo>
                  <a:pt x="2622962" y="444070"/>
                </a:lnTo>
                <a:lnTo>
                  <a:pt x="2588608" y="412905"/>
                </a:lnTo>
                <a:lnTo>
                  <a:pt x="2553264" y="382625"/>
                </a:lnTo>
                <a:lnTo>
                  <a:pt x="2516940" y="353256"/>
                </a:lnTo>
                <a:lnTo>
                  <a:pt x="2479645" y="324825"/>
                </a:lnTo>
                <a:lnTo>
                  <a:pt x="2441390" y="297356"/>
                </a:lnTo>
                <a:lnTo>
                  <a:pt x="2402183" y="270876"/>
                </a:lnTo>
                <a:lnTo>
                  <a:pt x="2362033" y="245409"/>
                </a:lnTo>
                <a:lnTo>
                  <a:pt x="2320951" y="220983"/>
                </a:lnTo>
                <a:lnTo>
                  <a:pt x="2278945" y="197622"/>
                </a:lnTo>
                <a:lnTo>
                  <a:pt x="2236025" y="175352"/>
                </a:lnTo>
                <a:lnTo>
                  <a:pt x="2192200" y="154199"/>
                </a:lnTo>
                <a:lnTo>
                  <a:pt x="2147782" y="134322"/>
                </a:lnTo>
                <a:lnTo>
                  <a:pt x="2103093" y="115857"/>
                </a:lnTo>
                <a:lnTo>
                  <a:pt x="2058158" y="98794"/>
                </a:lnTo>
                <a:lnTo>
                  <a:pt x="2013004" y="83124"/>
                </a:lnTo>
                <a:lnTo>
                  <a:pt x="1967657" y="68838"/>
                </a:lnTo>
                <a:lnTo>
                  <a:pt x="1922141" y="55925"/>
                </a:lnTo>
                <a:lnTo>
                  <a:pt x="1876483" y="44378"/>
                </a:lnTo>
                <a:lnTo>
                  <a:pt x="1830708" y="34185"/>
                </a:lnTo>
                <a:lnTo>
                  <a:pt x="1784842" y="25339"/>
                </a:lnTo>
                <a:lnTo>
                  <a:pt x="1738911" y="17829"/>
                </a:lnTo>
                <a:lnTo>
                  <a:pt x="1692940" y="11646"/>
                </a:lnTo>
                <a:lnTo>
                  <a:pt x="1646955" y="6781"/>
                </a:lnTo>
                <a:lnTo>
                  <a:pt x="1600982" y="3225"/>
                </a:lnTo>
                <a:lnTo>
                  <a:pt x="1555047" y="967"/>
                </a:lnTo>
                <a:lnTo>
                  <a:pt x="1509175" y="0"/>
                </a:lnTo>
                <a:close/>
              </a:path>
            </a:pathLst>
          </a:custGeom>
          <a:solidFill>
            <a:srgbClr val="FFFFFF">
              <a:alpha val="76078"/>
            </a:srgbClr>
          </a:solidFill>
        </p:spPr>
        <p:txBody>
          <a:bodyPr wrap="square" lIns="0" tIns="0" rIns="0" bIns="0" rtlCol="0"/>
          <a:lstStyle/>
          <a:p>
            <a:endParaRPr sz="2399"/>
          </a:p>
        </p:txBody>
      </p:sp>
      <p:pic>
        <p:nvPicPr>
          <p:cNvPr id="31" name="object 31"/>
          <p:cNvPicPr/>
          <p:nvPr/>
        </p:nvPicPr>
        <p:blipFill>
          <a:blip r:embed="rId3" cstate="print"/>
          <a:stretch>
            <a:fillRect/>
          </a:stretch>
        </p:blipFill>
        <p:spPr>
          <a:xfrm>
            <a:off x="8836897" y="1097887"/>
            <a:ext cx="1141687" cy="1145750"/>
          </a:xfrm>
          <a:prstGeom prst="rect">
            <a:avLst/>
          </a:prstGeom>
        </p:spPr>
      </p:pic>
      <p:sp>
        <p:nvSpPr>
          <p:cNvPr id="32" name="object 32"/>
          <p:cNvSpPr txBox="1"/>
          <p:nvPr/>
        </p:nvSpPr>
        <p:spPr>
          <a:xfrm>
            <a:off x="359281" y="6431974"/>
            <a:ext cx="2624830" cy="191370"/>
          </a:xfrm>
          <a:prstGeom prst="rect">
            <a:avLst/>
          </a:prstGeom>
        </p:spPr>
        <p:txBody>
          <a:bodyPr vert="horz" wrap="square" lIns="0" tIns="27086" rIns="0" bIns="0" rtlCol="0">
            <a:spAutoFit/>
          </a:bodyPr>
          <a:lstStyle/>
          <a:p>
            <a:pPr marL="16929">
              <a:spcBef>
                <a:spcPts val="213"/>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7"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247097" y="219411"/>
            <a:ext cx="0" cy="6232383"/>
          </a:xfrm>
          <a:custGeom>
            <a:avLst/>
            <a:gdLst/>
            <a:ahLst/>
            <a:cxnLst/>
            <a:rect l="l" t="t" r="r" b="b"/>
            <a:pathLst>
              <a:path h="4675505">
                <a:moveTo>
                  <a:pt x="0" y="4675105"/>
                </a:moveTo>
                <a:lnTo>
                  <a:pt x="1" y="0"/>
                </a:lnTo>
              </a:path>
            </a:pathLst>
          </a:custGeom>
          <a:ln w="9525">
            <a:solidFill>
              <a:srgbClr val="D9D9D9"/>
            </a:solidFill>
          </a:ln>
        </p:spPr>
        <p:txBody>
          <a:bodyPr wrap="square" lIns="0" tIns="0" rIns="0" bIns="0" rtlCol="0"/>
          <a:lstStyle/>
          <a:p>
            <a:endParaRPr sz="2399"/>
          </a:p>
        </p:txBody>
      </p:sp>
      <p:sp>
        <p:nvSpPr>
          <p:cNvPr id="3" name="object 3"/>
          <p:cNvSpPr txBox="1"/>
          <p:nvPr/>
        </p:nvSpPr>
        <p:spPr>
          <a:xfrm>
            <a:off x="5253448" y="5976803"/>
            <a:ext cx="2771263" cy="256480"/>
          </a:xfrm>
          <a:prstGeom prst="rect">
            <a:avLst/>
          </a:prstGeom>
          <a:solidFill>
            <a:srgbClr val="1395BA"/>
          </a:solidFill>
        </p:spPr>
        <p:txBody>
          <a:bodyPr vert="horz" wrap="square" lIns="0" tIns="0" rIns="0" bIns="0" rtlCol="0">
            <a:spAutoFit/>
          </a:bodyPr>
          <a:lstStyle/>
          <a:p>
            <a:pPr marR="94803" algn="r">
              <a:lnSpc>
                <a:spcPts val="2000"/>
              </a:lnSpc>
            </a:pPr>
            <a:r>
              <a:rPr sz="1866" b="1" spc="27" dirty="0">
                <a:solidFill>
                  <a:srgbClr val="FFFFFF"/>
                </a:solidFill>
                <a:latin typeface="Trebuchet MS"/>
                <a:cs typeface="Trebuchet MS"/>
              </a:rPr>
              <a:t>22%</a:t>
            </a:r>
            <a:endParaRPr sz="1866">
              <a:latin typeface="Trebuchet MS"/>
              <a:cs typeface="Trebuchet MS"/>
            </a:endParaRPr>
          </a:p>
        </p:txBody>
      </p:sp>
      <p:sp>
        <p:nvSpPr>
          <p:cNvPr id="4" name="object 4"/>
          <p:cNvSpPr txBox="1"/>
          <p:nvPr/>
        </p:nvSpPr>
        <p:spPr>
          <a:xfrm>
            <a:off x="5253447" y="5282717"/>
            <a:ext cx="3279133" cy="256480"/>
          </a:xfrm>
          <a:prstGeom prst="rect">
            <a:avLst/>
          </a:prstGeom>
          <a:solidFill>
            <a:srgbClr val="1395BA"/>
          </a:solidFill>
        </p:spPr>
        <p:txBody>
          <a:bodyPr vert="horz" wrap="square" lIns="0" tIns="0" rIns="0" bIns="0" rtlCol="0">
            <a:spAutoFit/>
          </a:bodyPr>
          <a:lstStyle/>
          <a:p>
            <a:pPr marR="98189" algn="r">
              <a:lnSpc>
                <a:spcPts val="2000"/>
              </a:lnSpc>
            </a:pPr>
            <a:r>
              <a:rPr sz="1866" b="1" spc="27" dirty="0">
                <a:solidFill>
                  <a:srgbClr val="FFFFFF"/>
                </a:solidFill>
                <a:latin typeface="Trebuchet MS"/>
                <a:cs typeface="Trebuchet MS"/>
              </a:rPr>
              <a:t>26%</a:t>
            </a:r>
            <a:endParaRPr sz="1866">
              <a:latin typeface="Trebuchet MS"/>
              <a:cs typeface="Trebuchet MS"/>
            </a:endParaRPr>
          </a:p>
        </p:txBody>
      </p:sp>
      <p:sp>
        <p:nvSpPr>
          <p:cNvPr id="5" name="object 5"/>
          <p:cNvSpPr txBox="1"/>
          <p:nvPr/>
        </p:nvSpPr>
        <p:spPr>
          <a:xfrm>
            <a:off x="5253447" y="4605560"/>
            <a:ext cx="3279133" cy="243656"/>
          </a:xfrm>
          <a:prstGeom prst="rect">
            <a:avLst/>
          </a:prstGeom>
          <a:solidFill>
            <a:srgbClr val="1395BA"/>
          </a:solidFill>
        </p:spPr>
        <p:txBody>
          <a:bodyPr vert="horz" wrap="square" lIns="0" tIns="0" rIns="0" bIns="0" rtlCol="0">
            <a:spAutoFit/>
          </a:bodyPr>
          <a:lstStyle/>
          <a:p>
            <a:pPr marR="98189" algn="r">
              <a:lnSpc>
                <a:spcPts val="1866"/>
              </a:lnSpc>
            </a:pPr>
            <a:r>
              <a:rPr sz="1866" b="1" spc="27" dirty="0">
                <a:solidFill>
                  <a:srgbClr val="FFFFFF"/>
                </a:solidFill>
                <a:latin typeface="Trebuchet MS"/>
                <a:cs typeface="Trebuchet MS"/>
              </a:rPr>
              <a:t>26%</a:t>
            </a:r>
            <a:endParaRPr sz="1866">
              <a:latin typeface="Trebuchet MS"/>
              <a:cs typeface="Trebuchet MS"/>
            </a:endParaRPr>
          </a:p>
        </p:txBody>
      </p:sp>
      <p:sp>
        <p:nvSpPr>
          <p:cNvPr id="6" name="object 6"/>
          <p:cNvSpPr txBox="1"/>
          <p:nvPr/>
        </p:nvSpPr>
        <p:spPr>
          <a:xfrm>
            <a:off x="5253447" y="3911474"/>
            <a:ext cx="3279133" cy="243656"/>
          </a:xfrm>
          <a:prstGeom prst="rect">
            <a:avLst/>
          </a:prstGeom>
          <a:solidFill>
            <a:srgbClr val="1395BA"/>
          </a:solidFill>
        </p:spPr>
        <p:txBody>
          <a:bodyPr vert="horz" wrap="square" lIns="0" tIns="0" rIns="0" bIns="0" rtlCol="0">
            <a:spAutoFit/>
          </a:bodyPr>
          <a:lstStyle/>
          <a:p>
            <a:pPr marR="98189" algn="r">
              <a:lnSpc>
                <a:spcPts val="1866"/>
              </a:lnSpc>
            </a:pPr>
            <a:r>
              <a:rPr sz="1866" b="1" spc="27" dirty="0">
                <a:solidFill>
                  <a:srgbClr val="FFFFFF"/>
                </a:solidFill>
                <a:latin typeface="Trebuchet MS"/>
                <a:cs typeface="Trebuchet MS"/>
              </a:rPr>
              <a:t>26%</a:t>
            </a:r>
            <a:endParaRPr sz="1866">
              <a:latin typeface="Trebuchet MS"/>
              <a:cs typeface="Trebuchet MS"/>
            </a:endParaRPr>
          </a:p>
        </p:txBody>
      </p:sp>
      <p:sp>
        <p:nvSpPr>
          <p:cNvPr id="7" name="object 7"/>
          <p:cNvSpPr txBox="1"/>
          <p:nvPr/>
        </p:nvSpPr>
        <p:spPr>
          <a:xfrm>
            <a:off x="5253447" y="3217388"/>
            <a:ext cx="3397635" cy="243656"/>
          </a:xfrm>
          <a:prstGeom prst="rect">
            <a:avLst/>
          </a:prstGeom>
          <a:solidFill>
            <a:srgbClr val="1395BA"/>
          </a:solidFill>
        </p:spPr>
        <p:txBody>
          <a:bodyPr vert="horz" wrap="square" lIns="0" tIns="0" rIns="0" bIns="0" rtlCol="0">
            <a:spAutoFit/>
          </a:bodyPr>
          <a:lstStyle/>
          <a:p>
            <a:pPr marR="90571" algn="r">
              <a:lnSpc>
                <a:spcPts val="1866"/>
              </a:lnSpc>
            </a:pPr>
            <a:r>
              <a:rPr sz="1866" b="1" spc="27" dirty="0">
                <a:solidFill>
                  <a:srgbClr val="FFFFFF"/>
                </a:solidFill>
                <a:latin typeface="Trebuchet MS"/>
                <a:cs typeface="Trebuchet MS"/>
              </a:rPr>
              <a:t>27%</a:t>
            </a:r>
            <a:endParaRPr sz="1866">
              <a:latin typeface="Trebuchet MS"/>
              <a:cs typeface="Trebuchet MS"/>
            </a:endParaRPr>
          </a:p>
        </p:txBody>
      </p:sp>
      <p:sp>
        <p:nvSpPr>
          <p:cNvPr id="8" name="object 8"/>
          <p:cNvSpPr txBox="1"/>
          <p:nvPr/>
        </p:nvSpPr>
        <p:spPr>
          <a:xfrm>
            <a:off x="5253447" y="2523303"/>
            <a:ext cx="3516137" cy="243656"/>
          </a:xfrm>
          <a:prstGeom prst="rect">
            <a:avLst/>
          </a:prstGeom>
          <a:solidFill>
            <a:srgbClr val="1395BA"/>
          </a:solidFill>
        </p:spPr>
        <p:txBody>
          <a:bodyPr vert="horz" wrap="square" lIns="0" tIns="0" rIns="0" bIns="0" rtlCol="0">
            <a:spAutoFit/>
          </a:bodyPr>
          <a:lstStyle/>
          <a:p>
            <a:pPr marR="82953" algn="r">
              <a:lnSpc>
                <a:spcPts val="1866"/>
              </a:lnSpc>
            </a:pPr>
            <a:r>
              <a:rPr sz="1866" b="1" spc="27" dirty="0">
                <a:solidFill>
                  <a:srgbClr val="FFFFFF"/>
                </a:solidFill>
                <a:latin typeface="Trebuchet MS"/>
                <a:cs typeface="Trebuchet MS"/>
              </a:rPr>
              <a:t>28%</a:t>
            </a:r>
            <a:endParaRPr sz="1866">
              <a:latin typeface="Trebuchet MS"/>
              <a:cs typeface="Trebuchet MS"/>
            </a:endParaRPr>
          </a:p>
        </p:txBody>
      </p:sp>
      <p:sp>
        <p:nvSpPr>
          <p:cNvPr id="9" name="object 9"/>
          <p:cNvSpPr txBox="1"/>
          <p:nvPr/>
        </p:nvSpPr>
        <p:spPr>
          <a:xfrm>
            <a:off x="5253447" y="1829217"/>
            <a:ext cx="3651569" cy="243656"/>
          </a:xfrm>
          <a:prstGeom prst="rect">
            <a:avLst/>
          </a:prstGeom>
          <a:solidFill>
            <a:srgbClr val="1395BA"/>
          </a:solidFill>
        </p:spPr>
        <p:txBody>
          <a:bodyPr vert="horz" wrap="square" lIns="0" tIns="0" rIns="0" bIns="0" rtlCol="0">
            <a:spAutoFit/>
          </a:bodyPr>
          <a:lstStyle/>
          <a:p>
            <a:pPr marR="93110" algn="r">
              <a:lnSpc>
                <a:spcPts val="1866"/>
              </a:lnSpc>
            </a:pPr>
            <a:r>
              <a:rPr sz="1866" b="1" spc="27" dirty="0">
                <a:solidFill>
                  <a:srgbClr val="FFFFFF"/>
                </a:solidFill>
                <a:latin typeface="Trebuchet MS"/>
                <a:cs typeface="Trebuchet MS"/>
              </a:rPr>
              <a:t>29%</a:t>
            </a:r>
            <a:endParaRPr sz="1866">
              <a:latin typeface="Trebuchet MS"/>
              <a:cs typeface="Trebuchet MS"/>
            </a:endParaRPr>
          </a:p>
        </p:txBody>
      </p:sp>
      <p:sp>
        <p:nvSpPr>
          <p:cNvPr id="10" name="object 10"/>
          <p:cNvSpPr txBox="1"/>
          <p:nvPr/>
        </p:nvSpPr>
        <p:spPr>
          <a:xfrm>
            <a:off x="5253447" y="1135131"/>
            <a:ext cx="4024005" cy="256480"/>
          </a:xfrm>
          <a:prstGeom prst="rect">
            <a:avLst/>
          </a:prstGeom>
          <a:solidFill>
            <a:srgbClr val="1395BA"/>
          </a:solidFill>
        </p:spPr>
        <p:txBody>
          <a:bodyPr vert="horz" wrap="square" lIns="0" tIns="0" rIns="0" bIns="0" rtlCol="0">
            <a:spAutoFit/>
          </a:bodyPr>
          <a:lstStyle/>
          <a:p>
            <a:pPr marR="87185" algn="r">
              <a:lnSpc>
                <a:spcPts val="2000"/>
              </a:lnSpc>
            </a:pPr>
            <a:r>
              <a:rPr sz="1866" b="1" spc="27" dirty="0">
                <a:solidFill>
                  <a:srgbClr val="FFFFFF"/>
                </a:solidFill>
                <a:latin typeface="Trebuchet MS"/>
                <a:cs typeface="Trebuchet MS"/>
              </a:rPr>
              <a:t>32%</a:t>
            </a:r>
            <a:endParaRPr sz="1866">
              <a:latin typeface="Trebuchet MS"/>
              <a:cs typeface="Trebuchet MS"/>
            </a:endParaRPr>
          </a:p>
        </p:txBody>
      </p:sp>
      <p:sp>
        <p:nvSpPr>
          <p:cNvPr id="11" name="object 11"/>
          <p:cNvSpPr txBox="1"/>
          <p:nvPr/>
        </p:nvSpPr>
        <p:spPr>
          <a:xfrm>
            <a:off x="5253447" y="441045"/>
            <a:ext cx="4024005" cy="256480"/>
          </a:xfrm>
          <a:prstGeom prst="rect">
            <a:avLst/>
          </a:prstGeom>
          <a:solidFill>
            <a:srgbClr val="1395BA"/>
          </a:solidFill>
        </p:spPr>
        <p:txBody>
          <a:bodyPr vert="horz" wrap="square" lIns="0" tIns="0" rIns="0" bIns="0" rtlCol="0">
            <a:spAutoFit/>
          </a:bodyPr>
          <a:lstStyle/>
          <a:p>
            <a:pPr marR="87185" algn="r">
              <a:lnSpc>
                <a:spcPts val="2000"/>
              </a:lnSpc>
            </a:pPr>
            <a:r>
              <a:rPr sz="1866" b="1" spc="27" dirty="0">
                <a:solidFill>
                  <a:srgbClr val="FFFFFF"/>
                </a:solidFill>
                <a:latin typeface="Trebuchet MS"/>
                <a:cs typeface="Trebuchet MS"/>
              </a:rPr>
              <a:t>32%</a:t>
            </a:r>
            <a:endParaRPr sz="1866">
              <a:latin typeface="Trebuchet MS"/>
              <a:cs typeface="Trebuchet MS"/>
            </a:endParaRPr>
          </a:p>
        </p:txBody>
      </p:sp>
      <p:sp>
        <p:nvSpPr>
          <p:cNvPr id="12" name="object 12"/>
          <p:cNvSpPr txBox="1"/>
          <p:nvPr/>
        </p:nvSpPr>
        <p:spPr>
          <a:xfrm>
            <a:off x="682120" y="5961905"/>
            <a:ext cx="4426067" cy="222215"/>
          </a:xfrm>
          <a:prstGeom prst="rect">
            <a:avLst/>
          </a:prstGeom>
        </p:spPr>
        <p:txBody>
          <a:bodyPr vert="horz" wrap="square" lIns="0" tIns="16929" rIns="0" bIns="0" rtlCol="0">
            <a:spAutoFit/>
          </a:bodyPr>
          <a:lstStyle/>
          <a:p>
            <a:pPr marL="16929">
              <a:spcBef>
                <a:spcPts val="133"/>
              </a:spcBef>
            </a:pPr>
            <a:r>
              <a:rPr sz="1333" b="1" spc="-107" dirty="0">
                <a:solidFill>
                  <a:srgbClr val="404040"/>
                </a:solidFill>
                <a:latin typeface="Trebuchet MS"/>
                <a:cs typeface="Trebuchet MS"/>
              </a:rPr>
              <a:t>An</a:t>
            </a:r>
            <a:r>
              <a:rPr sz="1333" b="1" spc="-87" dirty="0">
                <a:solidFill>
                  <a:srgbClr val="404040"/>
                </a:solidFill>
                <a:latin typeface="Trebuchet MS"/>
                <a:cs typeface="Trebuchet MS"/>
              </a:rPr>
              <a:t> </a:t>
            </a:r>
            <a:r>
              <a:rPr sz="1333" b="1" spc="-80" dirty="0">
                <a:solidFill>
                  <a:srgbClr val="404040"/>
                </a:solidFill>
                <a:latin typeface="Trebuchet MS"/>
                <a:cs typeface="Trebuchet MS"/>
              </a:rPr>
              <a:t>infected</a:t>
            </a:r>
            <a:r>
              <a:rPr sz="1333" b="1" spc="-227" dirty="0">
                <a:solidFill>
                  <a:srgbClr val="404040"/>
                </a:solidFill>
                <a:latin typeface="Trebuchet MS"/>
                <a:cs typeface="Trebuchet MS"/>
              </a:rPr>
              <a:t> </a:t>
            </a:r>
            <a:r>
              <a:rPr sz="1333" b="1" spc="-67" dirty="0">
                <a:solidFill>
                  <a:srgbClr val="404040"/>
                </a:solidFill>
                <a:latin typeface="Trebuchet MS"/>
                <a:cs typeface="Trebuchet MS"/>
              </a:rPr>
              <a:t>container</a:t>
            </a:r>
            <a:r>
              <a:rPr sz="1333" b="1" spc="-113" dirty="0">
                <a:solidFill>
                  <a:srgbClr val="404040"/>
                </a:solidFill>
                <a:latin typeface="Trebuchet MS"/>
                <a:cs typeface="Trebuchet MS"/>
              </a:rPr>
              <a:t> </a:t>
            </a:r>
            <a:r>
              <a:rPr sz="1333" b="1" spc="-33" dirty="0">
                <a:solidFill>
                  <a:srgbClr val="404040"/>
                </a:solidFill>
                <a:latin typeface="Trebuchet MS"/>
                <a:cs typeface="Trebuchet MS"/>
              </a:rPr>
              <a:t>can</a:t>
            </a:r>
            <a:r>
              <a:rPr sz="1333" b="1" spc="-227" dirty="0">
                <a:solidFill>
                  <a:srgbClr val="404040"/>
                </a:solidFill>
                <a:latin typeface="Trebuchet MS"/>
                <a:cs typeface="Trebuchet MS"/>
              </a:rPr>
              <a:t> </a:t>
            </a:r>
            <a:r>
              <a:rPr sz="1333" b="1" spc="-60" dirty="0">
                <a:solidFill>
                  <a:srgbClr val="404040"/>
                </a:solidFill>
                <a:latin typeface="Trebuchet MS"/>
                <a:cs typeface="Trebuchet MS"/>
              </a:rPr>
              <a:t>cross-contaminate</a:t>
            </a:r>
            <a:r>
              <a:rPr sz="1333" b="1" spc="-147" dirty="0">
                <a:solidFill>
                  <a:srgbClr val="404040"/>
                </a:solidFill>
                <a:latin typeface="Trebuchet MS"/>
                <a:cs typeface="Trebuchet MS"/>
              </a:rPr>
              <a:t> </a:t>
            </a:r>
            <a:r>
              <a:rPr sz="1333" b="1" spc="-73" dirty="0">
                <a:solidFill>
                  <a:srgbClr val="404040"/>
                </a:solidFill>
                <a:latin typeface="Trebuchet MS"/>
                <a:cs typeface="Trebuchet MS"/>
              </a:rPr>
              <a:t>other</a:t>
            </a:r>
            <a:r>
              <a:rPr sz="1333" b="1" spc="-113" dirty="0">
                <a:solidFill>
                  <a:srgbClr val="404040"/>
                </a:solidFill>
                <a:latin typeface="Trebuchet MS"/>
                <a:cs typeface="Trebuchet MS"/>
              </a:rPr>
              <a:t> </a:t>
            </a:r>
            <a:r>
              <a:rPr sz="1333" b="1" spc="-67" dirty="0">
                <a:solidFill>
                  <a:srgbClr val="404040"/>
                </a:solidFill>
                <a:latin typeface="Trebuchet MS"/>
                <a:cs typeface="Trebuchet MS"/>
              </a:rPr>
              <a:t>containers</a:t>
            </a:r>
            <a:endParaRPr sz="1333">
              <a:latin typeface="Trebuchet MS"/>
              <a:cs typeface="Trebuchet MS"/>
            </a:endParaRPr>
          </a:p>
        </p:txBody>
      </p:sp>
      <p:sp>
        <p:nvSpPr>
          <p:cNvPr id="13" name="object 13"/>
          <p:cNvSpPr txBox="1"/>
          <p:nvPr/>
        </p:nvSpPr>
        <p:spPr>
          <a:xfrm>
            <a:off x="749669" y="5169633"/>
            <a:ext cx="4373587" cy="427335"/>
          </a:xfrm>
          <a:prstGeom prst="rect">
            <a:avLst/>
          </a:prstGeom>
        </p:spPr>
        <p:txBody>
          <a:bodyPr vert="horz" wrap="square" lIns="0" tIns="16929" rIns="0" bIns="0" rtlCol="0">
            <a:spAutoFit/>
          </a:bodyPr>
          <a:lstStyle/>
          <a:p>
            <a:pPr marR="6772" algn="r">
              <a:spcBef>
                <a:spcPts val="133"/>
              </a:spcBef>
            </a:pPr>
            <a:r>
              <a:rPr sz="1333" b="1" spc="-53" dirty="0">
                <a:solidFill>
                  <a:srgbClr val="404040"/>
                </a:solidFill>
                <a:latin typeface="Trebuchet MS"/>
                <a:cs typeface="Trebuchet MS"/>
              </a:rPr>
              <a:t>Automating</a:t>
            </a:r>
            <a:r>
              <a:rPr sz="1333" b="1" spc="-180" dirty="0">
                <a:solidFill>
                  <a:srgbClr val="404040"/>
                </a:solidFill>
                <a:latin typeface="Trebuchet MS"/>
                <a:cs typeface="Trebuchet MS"/>
              </a:rPr>
              <a:t> </a:t>
            </a:r>
            <a:r>
              <a:rPr sz="1333" b="1" spc="-73" dirty="0">
                <a:solidFill>
                  <a:srgbClr val="404040"/>
                </a:solidFill>
                <a:latin typeface="Trebuchet MS"/>
                <a:cs typeface="Trebuchet MS"/>
              </a:rPr>
              <a:t>the</a:t>
            </a:r>
            <a:r>
              <a:rPr sz="1333" b="1" spc="-147" dirty="0">
                <a:solidFill>
                  <a:srgbClr val="404040"/>
                </a:solidFill>
                <a:latin typeface="Trebuchet MS"/>
                <a:cs typeface="Trebuchet MS"/>
              </a:rPr>
              <a:t> </a:t>
            </a:r>
            <a:r>
              <a:rPr sz="1333" b="1" spc="-53" dirty="0">
                <a:solidFill>
                  <a:srgbClr val="404040"/>
                </a:solidFill>
                <a:latin typeface="Trebuchet MS"/>
                <a:cs typeface="Trebuchet MS"/>
              </a:rPr>
              <a:t>integration</a:t>
            </a:r>
            <a:r>
              <a:rPr sz="1333" b="1" spc="-227" dirty="0">
                <a:solidFill>
                  <a:srgbClr val="404040"/>
                </a:solidFill>
                <a:latin typeface="Trebuchet MS"/>
                <a:cs typeface="Trebuchet MS"/>
              </a:rPr>
              <a:t> </a:t>
            </a:r>
            <a:r>
              <a:rPr sz="1333" b="1" spc="-67" dirty="0">
                <a:solidFill>
                  <a:srgbClr val="404040"/>
                </a:solidFill>
                <a:latin typeface="Trebuchet MS"/>
                <a:cs typeface="Trebuchet MS"/>
              </a:rPr>
              <a:t>of</a:t>
            </a:r>
            <a:r>
              <a:rPr sz="1333" b="1" spc="-47" dirty="0">
                <a:solidFill>
                  <a:srgbClr val="404040"/>
                </a:solidFill>
                <a:latin typeface="Trebuchet MS"/>
                <a:cs typeface="Trebuchet MS"/>
              </a:rPr>
              <a:t> </a:t>
            </a:r>
            <a:r>
              <a:rPr sz="1333" b="1" spc="-80" dirty="0">
                <a:solidFill>
                  <a:srgbClr val="404040"/>
                </a:solidFill>
                <a:latin typeface="Trebuchet MS"/>
                <a:cs typeface="Trebuchet MS"/>
              </a:rPr>
              <a:t>container</a:t>
            </a:r>
            <a:r>
              <a:rPr sz="1333" b="1" spc="-120" dirty="0">
                <a:solidFill>
                  <a:srgbClr val="404040"/>
                </a:solidFill>
                <a:latin typeface="Trebuchet MS"/>
                <a:cs typeface="Trebuchet MS"/>
              </a:rPr>
              <a:t> </a:t>
            </a:r>
            <a:r>
              <a:rPr sz="1333" b="1" spc="-60" dirty="0">
                <a:solidFill>
                  <a:srgbClr val="404040"/>
                </a:solidFill>
                <a:latin typeface="Trebuchet MS"/>
                <a:cs typeface="Trebuchet MS"/>
              </a:rPr>
              <a:t>security</a:t>
            </a:r>
            <a:r>
              <a:rPr sz="1333" b="1" spc="-152" dirty="0">
                <a:solidFill>
                  <a:srgbClr val="404040"/>
                </a:solidFill>
                <a:latin typeface="Trebuchet MS"/>
                <a:cs typeface="Trebuchet MS"/>
              </a:rPr>
              <a:t> </a:t>
            </a:r>
            <a:r>
              <a:rPr sz="1333" b="1" spc="-47" dirty="0">
                <a:solidFill>
                  <a:srgbClr val="404040"/>
                </a:solidFill>
                <a:latin typeface="Trebuchet MS"/>
                <a:cs typeface="Trebuchet MS"/>
              </a:rPr>
              <a:t>controls</a:t>
            </a:r>
            <a:r>
              <a:rPr sz="1333" b="1" spc="-187" dirty="0">
                <a:solidFill>
                  <a:srgbClr val="404040"/>
                </a:solidFill>
                <a:latin typeface="Trebuchet MS"/>
                <a:cs typeface="Trebuchet MS"/>
              </a:rPr>
              <a:t> </a:t>
            </a:r>
            <a:r>
              <a:rPr sz="1333" b="1" spc="-20" dirty="0">
                <a:solidFill>
                  <a:srgbClr val="404040"/>
                </a:solidFill>
                <a:latin typeface="Trebuchet MS"/>
                <a:cs typeface="Trebuchet MS"/>
              </a:rPr>
              <a:t>via</a:t>
            </a:r>
            <a:endParaRPr sz="1333">
              <a:latin typeface="Trebuchet MS"/>
              <a:cs typeface="Trebuchet MS"/>
            </a:endParaRPr>
          </a:p>
          <a:p>
            <a:pPr marR="6772" algn="r"/>
            <a:r>
              <a:rPr sz="1333" b="1" spc="-100" dirty="0">
                <a:solidFill>
                  <a:srgbClr val="404040"/>
                </a:solidFill>
                <a:latin typeface="Trebuchet MS"/>
                <a:cs typeface="Trebuchet MS"/>
              </a:rPr>
              <a:t>o</a:t>
            </a:r>
            <a:r>
              <a:rPr sz="1333" b="1" spc="13" dirty="0">
                <a:solidFill>
                  <a:srgbClr val="404040"/>
                </a:solidFill>
                <a:latin typeface="Trebuchet MS"/>
                <a:cs typeface="Trebuchet MS"/>
              </a:rPr>
              <a:t>u</a:t>
            </a:r>
            <a:r>
              <a:rPr sz="1333" b="1" spc="-40" dirty="0">
                <a:solidFill>
                  <a:srgbClr val="404040"/>
                </a:solidFill>
                <a:latin typeface="Trebuchet MS"/>
                <a:cs typeface="Trebuchet MS"/>
              </a:rPr>
              <a:t>r</a:t>
            </a:r>
            <a:r>
              <a:rPr sz="1333" b="1" spc="-267" dirty="0">
                <a:solidFill>
                  <a:srgbClr val="404040"/>
                </a:solidFill>
                <a:latin typeface="Trebuchet MS"/>
                <a:cs typeface="Trebuchet MS"/>
              </a:rPr>
              <a:t> </a:t>
            </a:r>
            <a:r>
              <a:rPr sz="1333" b="1" spc="-20" dirty="0">
                <a:solidFill>
                  <a:srgbClr val="404040"/>
                </a:solidFill>
                <a:latin typeface="Trebuchet MS"/>
                <a:cs typeface="Trebuchet MS"/>
              </a:rPr>
              <a:t>c</a:t>
            </a:r>
            <a:r>
              <a:rPr sz="1333" b="1" spc="-93" dirty="0">
                <a:solidFill>
                  <a:srgbClr val="404040"/>
                </a:solidFill>
                <a:latin typeface="Trebuchet MS"/>
                <a:cs typeface="Trebuchet MS"/>
              </a:rPr>
              <a:t>o</a:t>
            </a:r>
            <a:r>
              <a:rPr sz="1333" b="1" spc="13" dirty="0">
                <a:solidFill>
                  <a:srgbClr val="404040"/>
                </a:solidFill>
                <a:latin typeface="Trebuchet MS"/>
                <a:cs typeface="Trebuchet MS"/>
              </a:rPr>
              <a:t>n</a:t>
            </a:r>
            <a:r>
              <a:rPr sz="1333" b="1" spc="-133" dirty="0">
                <a:solidFill>
                  <a:srgbClr val="404040"/>
                </a:solidFill>
                <a:latin typeface="Trebuchet MS"/>
                <a:cs typeface="Trebuchet MS"/>
              </a:rPr>
              <a:t>t</a:t>
            </a:r>
            <a:r>
              <a:rPr sz="1333" b="1" spc="-47" dirty="0">
                <a:solidFill>
                  <a:srgbClr val="404040"/>
                </a:solidFill>
                <a:latin typeface="Trebuchet MS"/>
                <a:cs typeface="Trebuchet MS"/>
              </a:rPr>
              <a:t>a</a:t>
            </a:r>
            <a:r>
              <a:rPr sz="1333" b="1" spc="-7" dirty="0">
                <a:solidFill>
                  <a:srgbClr val="404040"/>
                </a:solidFill>
                <a:latin typeface="Trebuchet MS"/>
                <a:cs typeface="Trebuchet MS"/>
              </a:rPr>
              <a:t>i</a:t>
            </a:r>
            <a:r>
              <a:rPr sz="1333" b="1" spc="-127" dirty="0">
                <a:solidFill>
                  <a:srgbClr val="404040"/>
                </a:solidFill>
                <a:latin typeface="Trebuchet MS"/>
                <a:cs typeface="Trebuchet MS"/>
              </a:rPr>
              <a:t>n</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133" dirty="0">
                <a:solidFill>
                  <a:srgbClr val="404040"/>
                </a:solidFill>
                <a:latin typeface="Trebuchet MS"/>
                <a:cs typeface="Trebuchet MS"/>
              </a:rPr>
              <a:t> </a:t>
            </a:r>
            <a:r>
              <a:rPr sz="1333" b="1" spc="-107" dirty="0">
                <a:solidFill>
                  <a:srgbClr val="404040"/>
                </a:solidFill>
                <a:latin typeface="Trebuchet MS"/>
                <a:cs typeface="Trebuchet MS"/>
              </a:rPr>
              <a:t>o</a:t>
            </a:r>
            <a:r>
              <a:rPr sz="1333" b="1" spc="-27" dirty="0">
                <a:solidFill>
                  <a:srgbClr val="404040"/>
                </a:solidFill>
                <a:latin typeface="Trebuchet MS"/>
                <a:cs typeface="Trebuchet MS"/>
              </a:rPr>
              <a:t>r</a:t>
            </a:r>
            <a:r>
              <a:rPr sz="1333" b="1" spc="-20" dirty="0">
                <a:solidFill>
                  <a:srgbClr val="404040"/>
                </a:solidFill>
                <a:latin typeface="Trebuchet MS"/>
                <a:cs typeface="Trebuchet MS"/>
              </a:rPr>
              <a:t>c</a:t>
            </a:r>
            <a:r>
              <a:rPr sz="1333" b="1" spc="-133" dirty="0">
                <a:solidFill>
                  <a:srgbClr val="404040"/>
                </a:solidFill>
                <a:latin typeface="Trebuchet MS"/>
                <a:cs typeface="Trebuchet MS"/>
              </a:rPr>
              <a:t>h</a:t>
            </a:r>
            <a:r>
              <a:rPr sz="1333" b="1" spc="-107" dirty="0">
                <a:solidFill>
                  <a:srgbClr val="404040"/>
                </a:solidFill>
                <a:latin typeface="Trebuchet MS"/>
                <a:cs typeface="Trebuchet MS"/>
              </a:rPr>
              <a:t>e</a:t>
            </a:r>
            <a:r>
              <a:rPr sz="1333" b="1" spc="-47" dirty="0">
                <a:solidFill>
                  <a:srgbClr val="404040"/>
                </a:solidFill>
                <a:latin typeface="Trebuchet MS"/>
                <a:cs typeface="Trebuchet MS"/>
              </a:rPr>
              <a:t>s</a:t>
            </a:r>
            <a:r>
              <a:rPr sz="1333" b="1" dirty="0">
                <a:solidFill>
                  <a:srgbClr val="404040"/>
                </a:solidFill>
                <a:latin typeface="Trebuchet MS"/>
                <a:cs typeface="Trebuchet MS"/>
              </a:rPr>
              <a:t>t</a:t>
            </a:r>
            <a:r>
              <a:rPr sz="1333" b="1" spc="-173" dirty="0">
                <a:solidFill>
                  <a:srgbClr val="404040"/>
                </a:solidFill>
                <a:latin typeface="Trebuchet MS"/>
                <a:cs typeface="Trebuchet MS"/>
              </a:rPr>
              <a:t>r</a:t>
            </a:r>
            <a:r>
              <a:rPr sz="1333" b="1" spc="87" dirty="0">
                <a:solidFill>
                  <a:srgbClr val="404040"/>
                </a:solidFill>
                <a:latin typeface="Trebuchet MS"/>
                <a:cs typeface="Trebuchet MS"/>
              </a:rPr>
              <a:t>a</a:t>
            </a:r>
            <a:r>
              <a:rPr sz="1333" b="1" spc="-133" dirty="0">
                <a:solidFill>
                  <a:srgbClr val="404040"/>
                </a:solidFill>
                <a:latin typeface="Trebuchet MS"/>
                <a:cs typeface="Trebuchet MS"/>
              </a:rPr>
              <a:t>t</a:t>
            </a:r>
            <a:r>
              <a:rPr sz="1333" b="1" spc="-7" dirty="0">
                <a:solidFill>
                  <a:srgbClr val="404040"/>
                </a:solidFill>
                <a:latin typeface="Trebuchet MS"/>
                <a:cs typeface="Trebuchet MS"/>
              </a:rPr>
              <a:t>i</a:t>
            </a:r>
            <a:r>
              <a:rPr sz="1333" b="1" spc="-93" dirty="0">
                <a:solidFill>
                  <a:srgbClr val="404040"/>
                </a:solidFill>
                <a:latin typeface="Trebuchet MS"/>
                <a:cs typeface="Trebuchet MS"/>
              </a:rPr>
              <a:t>o</a:t>
            </a:r>
            <a:r>
              <a:rPr sz="1333" b="1" spc="-20" dirty="0">
                <a:solidFill>
                  <a:srgbClr val="404040"/>
                </a:solidFill>
                <a:latin typeface="Trebuchet MS"/>
                <a:cs typeface="Trebuchet MS"/>
              </a:rPr>
              <a:t>n</a:t>
            </a:r>
            <a:r>
              <a:rPr sz="1333" b="1" spc="-100" dirty="0">
                <a:solidFill>
                  <a:srgbClr val="404040"/>
                </a:solidFill>
                <a:latin typeface="Trebuchet MS"/>
                <a:cs typeface="Trebuchet MS"/>
              </a:rPr>
              <a:t> </a:t>
            </a:r>
            <a:r>
              <a:rPr sz="1333" b="1" spc="-113" dirty="0">
                <a:solidFill>
                  <a:srgbClr val="404040"/>
                </a:solidFill>
                <a:latin typeface="Trebuchet MS"/>
                <a:cs typeface="Trebuchet MS"/>
              </a:rPr>
              <a:t>p</a:t>
            </a:r>
            <a:r>
              <a:rPr sz="1333" b="1" dirty="0">
                <a:solidFill>
                  <a:srgbClr val="404040"/>
                </a:solidFill>
                <a:latin typeface="Trebuchet MS"/>
                <a:cs typeface="Trebuchet MS"/>
              </a:rPr>
              <a:t>l</a:t>
            </a:r>
            <a:r>
              <a:rPr sz="1333" b="1" spc="-47" dirty="0">
                <a:solidFill>
                  <a:srgbClr val="404040"/>
                </a:solidFill>
                <a:latin typeface="Trebuchet MS"/>
                <a:cs typeface="Trebuchet MS"/>
              </a:rPr>
              <a:t>a</a:t>
            </a:r>
            <a:r>
              <a:rPr sz="1333" b="1" spc="-133" dirty="0">
                <a:solidFill>
                  <a:srgbClr val="404040"/>
                </a:solidFill>
                <a:latin typeface="Trebuchet MS"/>
                <a:cs typeface="Trebuchet MS"/>
              </a:rPr>
              <a:t>t</a:t>
            </a:r>
            <a:r>
              <a:rPr sz="1333" b="1" spc="33" dirty="0">
                <a:solidFill>
                  <a:srgbClr val="404040"/>
                </a:solidFill>
                <a:latin typeface="Trebuchet MS"/>
                <a:cs typeface="Trebuchet MS"/>
              </a:rPr>
              <a:t>f</a:t>
            </a:r>
            <a:r>
              <a:rPr sz="1333" b="1" spc="-107" dirty="0">
                <a:solidFill>
                  <a:srgbClr val="404040"/>
                </a:solidFill>
                <a:latin typeface="Trebuchet MS"/>
                <a:cs typeface="Trebuchet MS"/>
              </a:rPr>
              <a:t>o</a:t>
            </a:r>
            <a:r>
              <a:rPr sz="1333" b="1" spc="-27" dirty="0">
                <a:solidFill>
                  <a:srgbClr val="404040"/>
                </a:solidFill>
                <a:latin typeface="Trebuchet MS"/>
                <a:cs typeface="Trebuchet MS"/>
              </a:rPr>
              <a:t>r</a:t>
            </a:r>
            <a:r>
              <a:rPr sz="1333" b="1" spc="-7" dirty="0">
                <a:solidFill>
                  <a:srgbClr val="404040"/>
                </a:solidFill>
                <a:latin typeface="Trebuchet MS"/>
                <a:cs typeface="Trebuchet MS"/>
              </a:rPr>
              <a:t>m</a:t>
            </a:r>
            <a:endParaRPr sz="1333">
              <a:latin typeface="Trebuchet MS"/>
              <a:cs typeface="Trebuchet MS"/>
            </a:endParaRPr>
          </a:p>
        </p:txBody>
      </p:sp>
      <p:sp>
        <p:nvSpPr>
          <p:cNvPr id="14" name="object 14"/>
          <p:cNvSpPr txBox="1"/>
          <p:nvPr/>
        </p:nvSpPr>
        <p:spPr>
          <a:xfrm>
            <a:off x="685952" y="4478932"/>
            <a:ext cx="4431146" cy="427335"/>
          </a:xfrm>
          <a:prstGeom prst="rect">
            <a:avLst/>
          </a:prstGeom>
        </p:spPr>
        <p:txBody>
          <a:bodyPr vert="horz" wrap="square" lIns="0" tIns="16929" rIns="0" bIns="0" rtlCol="0">
            <a:spAutoFit/>
          </a:bodyPr>
          <a:lstStyle/>
          <a:p>
            <a:pPr marR="6772" algn="r">
              <a:spcBef>
                <a:spcPts val="133"/>
              </a:spcBef>
            </a:pPr>
            <a:r>
              <a:rPr sz="1333" b="1" spc="-47" dirty="0">
                <a:solidFill>
                  <a:srgbClr val="404040"/>
                </a:solidFill>
                <a:latin typeface="Trebuchet MS"/>
                <a:cs typeface="Trebuchet MS"/>
              </a:rPr>
              <a:t>Portability</a:t>
            </a:r>
            <a:r>
              <a:rPr sz="1333" b="1" spc="-173" dirty="0">
                <a:solidFill>
                  <a:srgbClr val="404040"/>
                </a:solidFill>
                <a:latin typeface="Trebuchet MS"/>
                <a:cs typeface="Trebuchet MS"/>
              </a:rPr>
              <a:t> </a:t>
            </a:r>
            <a:r>
              <a:rPr sz="1333" b="1" spc="-53" dirty="0">
                <a:solidFill>
                  <a:srgbClr val="404040"/>
                </a:solidFill>
                <a:latin typeface="Trebuchet MS"/>
                <a:cs typeface="Trebuchet MS"/>
              </a:rPr>
              <a:t>makes</a:t>
            </a:r>
            <a:r>
              <a:rPr sz="1333" b="1" spc="-167" dirty="0">
                <a:solidFill>
                  <a:srgbClr val="404040"/>
                </a:solidFill>
                <a:latin typeface="Trebuchet MS"/>
                <a:cs typeface="Trebuchet MS"/>
              </a:rPr>
              <a:t> </a:t>
            </a:r>
            <a:r>
              <a:rPr sz="1333" b="1" spc="-60" dirty="0">
                <a:solidFill>
                  <a:srgbClr val="404040"/>
                </a:solidFill>
                <a:latin typeface="Trebuchet MS"/>
                <a:cs typeface="Trebuchet MS"/>
              </a:rPr>
              <a:t>containers</a:t>
            </a:r>
            <a:r>
              <a:rPr sz="1333" b="1" spc="-167" dirty="0">
                <a:solidFill>
                  <a:srgbClr val="404040"/>
                </a:solidFill>
                <a:latin typeface="Trebuchet MS"/>
                <a:cs typeface="Trebuchet MS"/>
              </a:rPr>
              <a:t> </a:t>
            </a:r>
            <a:r>
              <a:rPr sz="1333" b="1" spc="-67" dirty="0">
                <a:solidFill>
                  <a:srgbClr val="404040"/>
                </a:solidFill>
                <a:latin typeface="Trebuchet MS"/>
                <a:cs typeface="Trebuchet MS"/>
              </a:rPr>
              <a:t>more</a:t>
            </a:r>
            <a:r>
              <a:rPr sz="1333" b="1" spc="-167" dirty="0">
                <a:solidFill>
                  <a:srgbClr val="404040"/>
                </a:solidFill>
                <a:latin typeface="Trebuchet MS"/>
                <a:cs typeface="Trebuchet MS"/>
              </a:rPr>
              <a:t> </a:t>
            </a:r>
            <a:r>
              <a:rPr sz="1333" b="1" spc="-60" dirty="0">
                <a:solidFill>
                  <a:srgbClr val="404040"/>
                </a:solidFill>
                <a:latin typeface="Trebuchet MS"/>
                <a:cs typeface="Trebuchet MS"/>
              </a:rPr>
              <a:t>susceptible</a:t>
            </a:r>
            <a:r>
              <a:rPr sz="1333" b="1" spc="-167" dirty="0">
                <a:solidFill>
                  <a:srgbClr val="404040"/>
                </a:solidFill>
                <a:latin typeface="Trebuchet MS"/>
                <a:cs typeface="Trebuchet MS"/>
              </a:rPr>
              <a:t> </a:t>
            </a:r>
            <a:r>
              <a:rPr sz="1333" b="1" spc="-33" dirty="0">
                <a:solidFill>
                  <a:srgbClr val="404040"/>
                </a:solidFill>
                <a:latin typeface="Trebuchet MS"/>
                <a:cs typeface="Trebuchet MS"/>
              </a:rPr>
              <a:t>to</a:t>
            </a:r>
            <a:r>
              <a:rPr sz="1333" b="1" spc="-173" dirty="0">
                <a:solidFill>
                  <a:srgbClr val="404040"/>
                </a:solidFill>
                <a:latin typeface="Trebuchet MS"/>
                <a:cs typeface="Trebuchet MS"/>
              </a:rPr>
              <a:t> </a:t>
            </a:r>
            <a:r>
              <a:rPr sz="1333" b="1" spc="-60" dirty="0">
                <a:solidFill>
                  <a:srgbClr val="404040"/>
                </a:solidFill>
                <a:latin typeface="Trebuchet MS"/>
                <a:cs typeface="Trebuchet MS"/>
              </a:rPr>
              <a:t>“in</a:t>
            </a:r>
            <a:r>
              <a:rPr sz="1333" b="1" spc="-173" dirty="0">
                <a:solidFill>
                  <a:srgbClr val="404040"/>
                </a:solidFill>
                <a:latin typeface="Trebuchet MS"/>
                <a:cs typeface="Trebuchet MS"/>
              </a:rPr>
              <a:t> </a:t>
            </a:r>
            <a:r>
              <a:rPr sz="1333" b="1" spc="-60" dirty="0">
                <a:solidFill>
                  <a:srgbClr val="404040"/>
                </a:solidFill>
                <a:latin typeface="Trebuchet MS"/>
                <a:cs typeface="Trebuchet MS"/>
              </a:rPr>
              <a:t>motion”</a:t>
            </a:r>
            <a:endParaRPr sz="1333">
              <a:latin typeface="Trebuchet MS"/>
              <a:cs typeface="Trebuchet MS"/>
            </a:endParaRPr>
          </a:p>
          <a:p>
            <a:pPr marR="9311" algn="r"/>
            <a:r>
              <a:rPr sz="1333" b="1" spc="-60" dirty="0">
                <a:solidFill>
                  <a:srgbClr val="404040"/>
                </a:solidFill>
                <a:latin typeface="Trebuchet MS"/>
                <a:cs typeface="Trebuchet MS"/>
              </a:rPr>
              <a:t>compromises</a:t>
            </a:r>
            <a:endParaRPr sz="1333">
              <a:latin typeface="Trebuchet MS"/>
              <a:cs typeface="Trebuchet MS"/>
            </a:endParaRPr>
          </a:p>
        </p:txBody>
      </p:sp>
      <p:sp>
        <p:nvSpPr>
          <p:cNvPr id="15" name="object 15"/>
          <p:cNvSpPr txBox="1"/>
          <p:nvPr/>
        </p:nvSpPr>
        <p:spPr>
          <a:xfrm>
            <a:off x="602387" y="3885742"/>
            <a:ext cx="4510712" cy="222215"/>
          </a:xfrm>
          <a:prstGeom prst="rect">
            <a:avLst/>
          </a:prstGeom>
        </p:spPr>
        <p:txBody>
          <a:bodyPr vert="horz" wrap="square" lIns="0" tIns="16929" rIns="0" bIns="0" rtlCol="0">
            <a:spAutoFit/>
          </a:bodyPr>
          <a:lstStyle/>
          <a:p>
            <a:pPr marL="16929">
              <a:spcBef>
                <a:spcPts val="133"/>
              </a:spcBef>
            </a:pPr>
            <a:r>
              <a:rPr sz="1333" b="1" spc="-133" dirty="0">
                <a:solidFill>
                  <a:srgbClr val="404040"/>
                </a:solidFill>
                <a:latin typeface="Trebuchet MS"/>
                <a:cs typeface="Trebuchet MS"/>
              </a:rPr>
              <a:t>T</a:t>
            </a:r>
            <a:r>
              <a:rPr sz="1333" b="1" spc="-20" dirty="0">
                <a:solidFill>
                  <a:srgbClr val="404040"/>
                </a:solidFill>
                <a:latin typeface="Trebuchet MS"/>
                <a:cs typeface="Trebuchet MS"/>
              </a:rPr>
              <a:t>h</a:t>
            </a:r>
            <a:r>
              <a:rPr sz="1333" b="1" spc="-107" dirty="0">
                <a:solidFill>
                  <a:srgbClr val="404040"/>
                </a:solidFill>
                <a:latin typeface="Trebuchet MS"/>
                <a:cs typeface="Trebuchet MS"/>
              </a:rPr>
              <a:t>e</a:t>
            </a:r>
            <a:r>
              <a:rPr sz="1333" b="1" spc="-173" dirty="0">
                <a:solidFill>
                  <a:srgbClr val="404040"/>
                </a:solidFill>
                <a:latin typeface="Trebuchet MS"/>
                <a:cs typeface="Trebuchet MS"/>
              </a:rPr>
              <a:t>r</a:t>
            </a:r>
            <a:r>
              <a:rPr sz="1333" b="1" spc="-80" dirty="0">
                <a:solidFill>
                  <a:srgbClr val="404040"/>
                </a:solidFill>
                <a:latin typeface="Trebuchet MS"/>
                <a:cs typeface="Trebuchet MS"/>
              </a:rPr>
              <a:t>e</a:t>
            </a:r>
            <a:r>
              <a:rPr sz="1333" b="1" spc="-160" dirty="0">
                <a:solidFill>
                  <a:srgbClr val="404040"/>
                </a:solidFill>
                <a:latin typeface="Trebuchet MS"/>
                <a:cs typeface="Trebuchet MS"/>
              </a:rPr>
              <a:t> </a:t>
            </a:r>
            <a:r>
              <a:rPr sz="1333" b="1" spc="-7" dirty="0">
                <a:solidFill>
                  <a:srgbClr val="404040"/>
                </a:solidFill>
                <a:latin typeface="Trebuchet MS"/>
                <a:cs typeface="Trebuchet MS"/>
              </a:rPr>
              <a:t>i</a:t>
            </a:r>
            <a:r>
              <a:rPr sz="1333" b="1" spc="13" dirty="0">
                <a:solidFill>
                  <a:srgbClr val="404040"/>
                </a:solidFill>
                <a:latin typeface="Trebuchet MS"/>
                <a:cs typeface="Trebuchet MS"/>
              </a:rPr>
              <a:t>s</a:t>
            </a:r>
            <a:r>
              <a:rPr sz="1333" b="1" spc="-193" dirty="0">
                <a:solidFill>
                  <a:srgbClr val="404040"/>
                </a:solidFill>
                <a:latin typeface="Trebuchet MS"/>
                <a:cs typeface="Trebuchet MS"/>
              </a:rPr>
              <a:t> </a:t>
            </a:r>
            <a:r>
              <a:rPr sz="1333" b="1" dirty="0">
                <a:solidFill>
                  <a:srgbClr val="404040"/>
                </a:solidFill>
                <a:latin typeface="Trebuchet MS"/>
                <a:cs typeface="Trebuchet MS"/>
              </a:rPr>
              <a:t>a</a:t>
            </a:r>
            <a:r>
              <a:rPr sz="1333" b="1" spc="-187" dirty="0">
                <a:solidFill>
                  <a:srgbClr val="404040"/>
                </a:solidFill>
                <a:latin typeface="Trebuchet MS"/>
                <a:cs typeface="Trebuchet MS"/>
              </a:rPr>
              <a:t> </a:t>
            </a:r>
            <a:r>
              <a:rPr sz="1333" b="1" dirty="0">
                <a:solidFill>
                  <a:srgbClr val="404040"/>
                </a:solidFill>
                <a:latin typeface="Trebuchet MS"/>
                <a:cs typeface="Trebuchet MS"/>
              </a:rPr>
              <a:t>l</a:t>
            </a:r>
            <a:r>
              <a:rPr sz="1333" b="1" spc="-47" dirty="0">
                <a:solidFill>
                  <a:srgbClr val="404040"/>
                </a:solidFill>
                <a:latin typeface="Trebuchet MS"/>
                <a:cs typeface="Trebuchet MS"/>
              </a:rPr>
              <a:t>a</a:t>
            </a:r>
            <a:r>
              <a:rPr sz="1333" b="1" spc="-152" dirty="0">
                <a:solidFill>
                  <a:srgbClr val="404040"/>
                </a:solidFill>
                <a:latin typeface="Trebuchet MS"/>
                <a:cs typeface="Trebuchet MS"/>
              </a:rPr>
              <a:t>c</a:t>
            </a:r>
            <a:r>
              <a:rPr sz="1333" b="1" dirty="0">
                <a:solidFill>
                  <a:srgbClr val="404040"/>
                </a:solidFill>
                <a:latin typeface="Trebuchet MS"/>
                <a:cs typeface="Trebuchet MS"/>
              </a:rPr>
              <a:t>k</a:t>
            </a:r>
            <a:r>
              <a:rPr sz="1333" b="1" spc="-67" dirty="0">
                <a:solidFill>
                  <a:srgbClr val="404040"/>
                </a:solidFill>
                <a:latin typeface="Trebuchet MS"/>
                <a:cs typeface="Trebuchet MS"/>
              </a:rPr>
              <a:t> </a:t>
            </a:r>
            <a:r>
              <a:rPr sz="1333" b="1" spc="-93" dirty="0">
                <a:solidFill>
                  <a:srgbClr val="404040"/>
                </a:solidFill>
                <a:latin typeface="Trebuchet MS"/>
                <a:cs typeface="Trebuchet MS"/>
              </a:rPr>
              <a:t>o</a:t>
            </a:r>
            <a:r>
              <a:rPr sz="1333" b="1" spc="-40" dirty="0">
                <a:solidFill>
                  <a:srgbClr val="404040"/>
                </a:solidFill>
                <a:latin typeface="Trebuchet MS"/>
                <a:cs typeface="Trebuchet MS"/>
              </a:rPr>
              <a:t>f</a:t>
            </a:r>
            <a:r>
              <a:rPr sz="1333" b="1" spc="-193" dirty="0">
                <a:solidFill>
                  <a:srgbClr val="404040"/>
                </a:solidFill>
                <a:latin typeface="Trebuchet MS"/>
                <a:cs typeface="Trebuchet MS"/>
              </a:rPr>
              <a:t> </a:t>
            </a:r>
            <a:r>
              <a:rPr sz="1333" b="1" spc="-87" dirty="0">
                <a:solidFill>
                  <a:srgbClr val="404040"/>
                </a:solidFill>
                <a:latin typeface="Trebuchet MS"/>
                <a:cs typeface="Trebuchet MS"/>
              </a:rPr>
              <a:t>m</a:t>
            </a:r>
            <a:r>
              <a:rPr sz="1333" b="1" spc="-47" dirty="0">
                <a:solidFill>
                  <a:srgbClr val="404040"/>
                </a:solidFill>
                <a:latin typeface="Trebuchet MS"/>
                <a:cs typeface="Trebuchet MS"/>
              </a:rPr>
              <a:t>a</a:t>
            </a:r>
            <a:r>
              <a:rPr sz="1333" b="1" dirty="0">
                <a:solidFill>
                  <a:srgbClr val="404040"/>
                </a:solidFill>
                <a:latin typeface="Trebuchet MS"/>
                <a:cs typeface="Trebuchet MS"/>
              </a:rPr>
              <a:t>t</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80" dirty="0">
                <a:solidFill>
                  <a:srgbClr val="404040"/>
                </a:solidFill>
                <a:latin typeface="Trebuchet MS"/>
                <a:cs typeface="Trebuchet MS"/>
              </a:rPr>
              <a:t>e</a:t>
            </a:r>
            <a:r>
              <a:rPr sz="1333" b="1" spc="-160" dirty="0">
                <a:solidFill>
                  <a:srgbClr val="404040"/>
                </a:solidFill>
                <a:latin typeface="Trebuchet MS"/>
                <a:cs typeface="Trebuchet MS"/>
              </a:rPr>
              <a:t> </a:t>
            </a:r>
            <a:r>
              <a:rPr sz="1333" b="1" spc="-152" dirty="0">
                <a:solidFill>
                  <a:srgbClr val="404040"/>
                </a:solidFill>
                <a:latin typeface="Trebuchet MS"/>
                <a:cs typeface="Trebuchet MS"/>
              </a:rPr>
              <a:t>c</a:t>
            </a:r>
            <a:r>
              <a:rPr sz="1333" b="1" spc="-53" dirty="0">
                <a:solidFill>
                  <a:srgbClr val="404040"/>
                </a:solidFill>
                <a:latin typeface="Trebuchet MS"/>
                <a:cs typeface="Trebuchet MS"/>
              </a:rPr>
              <a:t>y</a:t>
            </a:r>
            <a:r>
              <a:rPr sz="1333" b="1" spc="20" dirty="0">
                <a:solidFill>
                  <a:srgbClr val="404040"/>
                </a:solidFill>
                <a:latin typeface="Trebuchet MS"/>
                <a:cs typeface="Trebuchet MS"/>
              </a:rPr>
              <a:t>b</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47" dirty="0">
                <a:solidFill>
                  <a:srgbClr val="404040"/>
                </a:solidFill>
                <a:latin typeface="Trebuchet MS"/>
                <a:cs typeface="Trebuchet MS"/>
              </a:rPr>
              <a:t>s</a:t>
            </a:r>
            <a:r>
              <a:rPr sz="1333" b="1" spc="-107" dirty="0">
                <a:solidFill>
                  <a:srgbClr val="404040"/>
                </a:solidFill>
                <a:latin typeface="Trebuchet MS"/>
                <a:cs typeface="Trebuchet MS"/>
              </a:rPr>
              <a:t>e</a:t>
            </a:r>
            <a:r>
              <a:rPr sz="1333" b="1" spc="-152" dirty="0">
                <a:solidFill>
                  <a:srgbClr val="404040"/>
                </a:solidFill>
                <a:latin typeface="Trebuchet MS"/>
                <a:cs typeface="Trebuchet MS"/>
              </a:rPr>
              <a:t>c</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7" dirty="0">
                <a:solidFill>
                  <a:srgbClr val="404040"/>
                </a:solidFill>
                <a:latin typeface="Trebuchet MS"/>
                <a:cs typeface="Trebuchet MS"/>
              </a:rPr>
              <a:t>i</a:t>
            </a:r>
            <a:r>
              <a:rPr sz="1333" b="1" dirty="0">
                <a:solidFill>
                  <a:srgbClr val="404040"/>
                </a:solidFill>
                <a:latin typeface="Trebuchet MS"/>
                <a:cs typeface="Trebuchet MS"/>
              </a:rPr>
              <a:t>t</a:t>
            </a:r>
            <a:r>
              <a:rPr sz="1333" b="1" spc="80" dirty="0">
                <a:solidFill>
                  <a:srgbClr val="404040"/>
                </a:solidFill>
                <a:latin typeface="Trebuchet MS"/>
                <a:cs typeface="Trebuchet MS"/>
              </a:rPr>
              <a:t>y</a:t>
            </a:r>
            <a:r>
              <a:rPr sz="1333" b="1" spc="87" dirty="0">
                <a:solidFill>
                  <a:srgbClr val="404040"/>
                </a:solidFill>
                <a:latin typeface="Trebuchet MS"/>
                <a:cs typeface="Trebuchet MS"/>
              </a:rPr>
              <a:t>s</a:t>
            </a:r>
            <a:r>
              <a:rPr sz="1333" b="1" spc="-93" dirty="0">
                <a:solidFill>
                  <a:srgbClr val="404040"/>
                </a:solidFill>
                <a:latin typeface="Trebuchet MS"/>
                <a:cs typeface="Trebuchet MS"/>
              </a:rPr>
              <a:t>o</a:t>
            </a:r>
            <a:r>
              <a:rPr sz="1333" b="1" dirty="0">
                <a:solidFill>
                  <a:srgbClr val="404040"/>
                </a:solidFill>
                <a:latin typeface="Trebuchet MS"/>
                <a:cs typeface="Trebuchet MS"/>
              </a:rPr>
              <a:t>l</a:t>
            </a:r>
            <a:r>
              <a:rPr sz="1333" b="1" spc="-127" dirty="0">
                <a:solidFill>
                  <a:srgbClr val="404040"/>
                </a:solidFill>
                <a:latin typeface="Trebuchet MS"/>
                <a:cs typeface="Trebuchet MS"/>
              </a:rPr>
              <a:t>u</a:t>
            </a:r>
            <a:r>
              <a:rPr sz="1333" b="1" dirty="0">
                <a:solidFill>
                  <a:srgbClr val="404040"/>
                </a:solidFill>
                <a:latin typeface="Trebuchet MS"/>
                <a:cs typeface="Trebuchet MS"/>
              </a:rPr>
              <a:t>t</a:t>
            </a:r>
            <a:r>
              <a:rPr sz="1333" b="1" spc="-140" dirty="0">
                <a:solidFill>
                  <a:srgbClr val="404040"/>
                </a:solidFill>
                <a:latin typeface="Trebuchet MS"/>
                <a:cs typeface="Trebuchet MS"/>
              </a:rPr>
              <a:t>i</a:t>
            </a:r>
            <a:r>
              <a:rPr sz="1333" b="1" spc="40" dirty="0">
                <a:solidFill>
                  <a:srgbClr val="404040"/>
                </a:solidFill>
                <a:latin typeface="Trebuchet MS"/>
                <a:cs typeface="Trebuchet MS"/>
              </a:rPr>
              <a:t>o</a:t>
            </a:r>
            <a:r>
              <a:rPr sz="1333" b="1" spc="-127" dirty="0">
                <a:solidFill>
                  <a:srgbClr val="404040"/>
                </a:solidFill>
                <a:latin typeface="Trebuchet MS"/>
                <a:cs typeface="Trebuchet MS"/>
              </a:rPr>
              <a:t>n</a:t>
            </a:r>
            <a:r>
              <a:rPr sz="1333" b="1" spc="13" dirty="0">
                <a:solidFill>
                  <a:srgbClr val="404040"/>
                </a:solidFill>
                <a:latin typeface="Trebuchet MS"/>
                <a:cs typeface="Trebuchet MS"/>
              </a:rPr>
              <a:t>s</a:t>
            </a:r>
            <a:r>
              <a:rPr sz="1333" b="1" spc="-193" dirty="0">
                <a:solidFill>
                  <a:srgbClr val="404040"/>
                </a:solidFill>
                <a:latin typeface="Trebuchet MS"/>
                <a:cs typeface="Trebuchet MS"/>
              </a:rPr>
              <a:t> </a:t>
            </a:r>
            <a:r>
              <a:rPr sz="1333" b="1" spc="-100" dirty="0">
                <a:solidFill>
                  <a:srgbClr val="404040"/>
                </a:solidFill>
                <a:latin typeface="Trebuchet MS"/>
                <a:cs typeface="Trebuchet MS"/>
              </a:rPr>
              <a:t>f</a:t>
            </a:r>
            <a:r>
              <a:rPr sz="1333" b="1" spc="40" dirty="0">
                <a:solidFill>
                  <a:srgbClr val="404040"/>
                </a:solidFill>
                <a:latin typeface="Trebuchet MS"/>
                <a:cs typeface="Trebuchet MS"/>
              </a:rPr>
              <a:t>o</a:t>
            </a:r>
            <a:r>
              <a:rPr sz="1333" b="1" spc="-40" dirty="0">
                <a:solidFill>
                  <a:srgbClr val="404040"/>
                </a:solidFill>
                <a:latin typeface="Trebuchet MS"/>
                <a:cs typeface="Trebuchet MS"/>
              </a:rPr>
              <a:t>r</a:t>
            </a:r>
            <a:r>
              <a:rPr sz="1333" b="1" spc="-267" dirty="0">
                <a:solidFill>
                  <a:srgbClr val="404040"/>
                </a:solidFill>
                <a:latin typeface="Trebuchet MS"/>
                <a:cs typeface="Trebuchet MS"/>
              </a:rPr>
              <a:t> </a:t>
            </a:r>
            <a:r>
              <a:rPr sz="1333" b="1" spc="-20" dirty="0">
                <a:solidFill>
                  <a:srgbClr val="404040"/>
                </a:solidFill>
                <a:latin typeface="Trebuchet MS"/>
                <a:cs typeface="Trebuchet MS"/>
              </a:rPr>
              <a:t>c</a:t>
            </a:r>
            <a:r>
              <a:rPr sz="1333" b="1" spc="-93" dirty="0">
                <a:solidFill>
                  <a:srgbClr val="404040"/>
                </a:solidFill>
                <a:latin typeface="Trebuchet MS"/>
                <a:cs typeface="Trebuchet MS"/>
              </a:rPr>
              <a:t>o</a:t>
            </a:r>
            <a:r>
              <a:rPr sz="1333" b="1" spc="7" dirty="0">
                <a:solidFill>
                  <a:srgbClr val="404040"/>
                </a:solidFill>
                <a:latin typeface="Trebuchet MS"/>
                <a:cs typeface="Trebuchet MS"/>
              </a:rPr>
              <a:t>n</a:t>
            </a:r>
            <a:r>
              <a:rPr sz="1333" b="1" spc="-133" dirty="0">
                <a:solidFill>
                  <a:srgbClr val="404040"/>
                </a:solidFill>
                <a:latin typeface="Trebuchet MS"/>
                <a:cs typeface="Trebuchet MS"/>
              </a:rPr>
              <a:t>t</a:t>
            </a:r>
            <a:r>
              <a:rPr sz="1333" b="1" spc="-47" dirty="0">
                <a:solidFill>
                  <a:srgbClr val="404040"/>
                </a:solidFill>
                <a:latin typeface="Trebuchet MS"/>
                <a:cs typeface="Trebuchet MS"/>
              </a:rPr>
              <a:t>a</a:t>
            </a:r>
            <a:r>
              <a:rPr sz="1333" b="1" spc="-7" dirty="0">
                <a:solidFill>
                  <a:srgbClr val="404040"/>
                </a:solidFill>
                <a:latin typeface="Trebuchet MS"/>
                <a:cs typeface="Trebuchet MS"/>
              </a:rPr>
              <a:t>i</a:t>
            </a:r>
            <a:r>
              <a:rPr sz="1333" b="1" spc="-127" dirty="0">
                <a:solidFill>
                  <a:srgbClr val="404040"/>
                </a:solidFill>
                <a:latin typeface="Trebuchet MS"/>
                <a:cs typeface="Trebuchet MS"/>
              </a:rPr>
              <a:t>n</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13" dirty="0">
                <a:solidFill>
                  <a:srgbClr val="404040"/>
                </a:solidFill>
                <a:latin typeface="Trebuchet MS"/>
                <a:cs typeface="Trebuchet MS"/>
              </a:rPr>
              <a:t>s</a:t>
            </a:r>
            <a:endParaRPr sz="1333">
              <a:latin typeface="Trebuchet MS"/>
              <a:cs typeface="Trebuchet MS"/>
            </a:endParaRPr>
          </a:p>
        </p:txBody>
      </p:sp>
      <p:sp>
        <p:nvSpPr>
          <p:cNvPr id="16" name="object 16"/>
          <p:cNvSpPr txBox="1"/>
          <p:nvPr/>
        </p:nvSpPr>
        <p:spPr>
          <a:xfrm>
            <a:off x="519604" y="322543"/>
            <a:ext cx="4719784" cy="3222459"/>
          </a:xfrm>
          <a:prstGeom prst="rect">
            <a:avLst/>
          </a:prstGeom>
        </p:spPr>
        <p:txBody>
          <a:bodyPr vert="horz" wrap="square" lIns="0" tIns="16929" rIns="0" bIns="0" rtlCol="0">
            <a:spAutoFit/>
          </a:bodyPr>
          <a:lstStyle/>
          <a:p>
            <a:pPr marL="41476" marR="127815" indent="560353" algn="r">
              <a:spcBef>
                <a:spcPts val="133"/>
              </a:spcBef>
            </a:pPr>
            <a:r>
              <a:rPr sz="1333" b="1" spc="-53" dirty="0">
                <a:solidFill>
                  <a:srgbClr val="404040"/>
                </a:solidFill>
                <a:latin typeface="Trebuchet MS"/>
                <a:cs typeface="Trebuchet MS"/>
              </a:rPr>
              <a:t>Aligning</a:t>
            </a:r>
            <a:r>
              <a:rPr sz="1333" b="1" spc="-180" dirty="0">
                <a:solidFill>
                  <a:srgbClr val="404040"/>
                </a:solidFill>
                <a:latin typeface="Trebuchet MS"/>
                <a:cs typeface="Trebuchet MS"/>
              </a:rPr>
              <a:t> </a:t>
            </a:r>
            <a:r>
              <a:rPr sz="1333" b="1" spc="-73" dirty="0">
                <a:solidFill>
                  <a:srgbClr val="404040"/>
                </a:solidFill>
                <a:latin typeface="Trebuchet MS"/>
                <a:cs typeface="Trebuchet MS"/>
              </a:rPr>
              <a:t>the</a:t>
            </a:r>
            <a:r>
              <a:rPr sz="1333" b="1" spc="-147" dirty="0">
                <a:solidFill>
                  <a:srgbClr val="404040"/>
                </a:solidFill>
                <a:latin typeface="Trebuchet MS"/>
                <a:cs typeface="Trebuchet MS"/>
              </a:rPr>
              <a:t> </a:t>
            </a:r>
            <a:r>
              <a:rPr sz="1333" b="1" spc="-60" dirty="0">
                <a:solidFill>
                  <a:srgbClr val="404040"/>
                </a:solidFill>
                <a:latin typeface="Trebuchet MS"/>
                <a:cs typeface="Trebuchet MS"/>
              </a:rPr>
              <a:t>implementation</a:t>
            </a:r>
            <a:r>
              <a:rPr sz="1333" b="1" spc="-227" dirty="0">
                <a:solidFill>
                  <a:srgbClr val="404040"/>
                </a:solidFill>
                <a:latin typeface="Trebuchet MS"/>
                <a:cs typeface="Trebuchet MS"/>
              </a:rPr>
              <a:t> </a:t>
            </a:r>
            <a:r>
              <a:rPr sz="1333" b="1" spc="-73" dirty="0">
                <a:solidFill>
                  <a:srgbClr val="404040"/>
                </a:solidFill>
                <a:latin typeface="Trebuchet MS"/>
                <a:cs typeface="Trebuchet MS"/>
              </a:rPr>
              <a:t>architecture</a:t>
            </a:r>
            <a:r>
              <a:rPr sz="1333" b="1" spc="-147" dirty="0">
                <a:solidFill>
                  <a:srgbClr val="404040"/>
                </a:solidFill>
                <a:latin typeface="Trebuchet MS"/>
                <a:cs typeface="Trebuchet MS"/>
              </a:rPr>
              <a:t> </a:t>
            </a:r>
            <a:r>
              <a:rPr sz="1333" b="1" dirty="0">
                <a:solidFill>
                  <a:srgbClr val="404040"/>
                </a:solidFill>
                <a:latin typeface="Trebuchet MS"/>
                <a:cs typeface="Trebuchet MS"/>
              </a:rPr>
              <a:t>of</a:t>
            </a:r>
            <a:r>
              <a:rPr sz="1333" b="1" spc="-180" dirty="0">
                <a:solidFill>
                  <a:srgbClr val="404040"/>
                </a:solidFill>
                <a:latin typeface="Trebuchet MS"/>
                <a:cs typeface="Trebuchet MS"/>
              </a:rPr>
              <a:t> </a:t>
            </a:r>
            <a:r>
              <a:rPr sz="1333" b="1" dirty="0">
                <a:solidFill>
                  <a:srgbClr val="404040"/>
                </a:solidFill>
                <a:latin typeface="Trebuchet MS"/>
                <a:cs typeface="Trebuchet MS"/>
              </a:rPr>
              <a:t>a</a:t>
            </a:r>
            <a:r>
              <a:rPr sz="1333" b="1" spc="-180" dirty="0">
                <a:solidFill>
                  <a:srgbClr val="404040"/>
                </a:solidFill>
                <a:latin typeface="Trebuchet MS"/>
                <a:cs typeface="Trebuchet MS"/>
              </a:rPr>
              <a:t> </a:t>
            </a:r>
            <a:r>
              <a:rPr sz="1333" b="1" spc="-67" dirty="0">
                <a:solidFill>
                  <a:srgbClr val="404040"/>
                </a:solidFill>
                <a:latin typeface="Trebuchet MS"/>
                <a:cs typeface="Trebuchet MS"/>
              </a:rPr>
              <a:t>container </a:t>
            </a:r>
            <a:r>
              <a:rPr sz="1333" b="1" spc="-380" dirty="0">
                <a:solidFill>
                  <a:srgbClr val="404040"/>
                </a:solidFill>
                <a:latin typeface="Trebuchet MS"/>
                <a:cs typeface="Trebuchet MS"/>
              </a:rPr>
              <a:t> </a:t>
            </a:r>
            <a:r>
              <a:rPr sz="1333" b="1" spc="-87" dirty="0">
                <a:solidFill>
                  <a:srgbClr val="404040"/>
                </a:solidFill>
                <a:latin typeface="Trebuchet MS"/>
                <a:cs typeface="Trebuchet MS"/>
              </a:rPr>
              <a:t>s</a:t>
            </a:r>
            <a:r>
              <a:rPr sz="1333" b="1" spc="-67" dirty="0">
                <a:solidFill>
                  <a:srgbClr val="404040"/>
                </a:solidFill>
                <a:latin typeface="Trebuchet MS"/>
                <a:cs typeface="Trebuchet MS"/>
              </a:rPr>
              <a:t>e</a:t>
            </a:r>
            <a:r>
              <a:rPr sz="1333" b="1" spc="-20" dirty="0">
                <a:solidFill>
                  <a:srgbClr val="404040"/>
                </a:solidFill>
                <a:latin typeface="Trebuchet MS"/>
                <a:cs typeface="Trebuchet MS"/>
              </a:rPr>
              <a:t>c</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140" dirty="0">
                <a:solidFill>
                  <a:srgbClr val="404040"/>
                </a:solidFill>
                <a:latin typeface="Trebuchet MS"/>
                <a:cs typeface="Trebuchet MS"/>
              </a:rPr>
              <a:t>i</a:t>
            </a:r>
            <a:r>
              <a:rPr sz="1333" b="1" dirty="0">
                <a:solidFill>
                  <a:srgbClr val="404040"/>
                </a:solidFill>
                <a:latin typeface="Trebuchet MS"/>
                <a:cs typeface="Trebuchet MS"/>
              </a:rPr>
              <a:t>t</a:t>
            </a:r>
            <a:r>
              <a:rPr sz="1333" b="1" spc="-20" dirty="0">
                <a:solidFill>
                  <a:srgbClr val="404040"/>
                </a:solidFill>
                <a:latin typeface="Trebuchet MS"/>
                <a:cs typeface="Trebuchet MS"/>
              </a:rPr>
              <a:t>y</a:t>
            </a:r>
            <a:r>
              <a:rPr sz="1333" b="1" spc="-167" dirty="0">
                <a:solidFill>
                  <a:srgbClr val="404040"/>
                </a:solidFill>
                <a:latin typeface="Trebuchet MS"/>
                <a:cs typeface="Trebuchet MS"/>
              </a:rPr>
              <a:t> </a:t>
            </a:r>
            <a:r>
              <a:rPr sz="1333" b="1" spc="-152" dirty="0">
                <a:solidFill>
                  <a:srgbClr val="404040"/>
                </a:solidFill>
                <a:latin typeface="Trebuchet MS"/>
                <a:cs typeface="Trebuchet MS"/>
              </a:rPr>
              <a:t>c</a:t>
            </a:r>
            <a:r>
              <a:rPr sz="1333" b="1" spc="40" dirty="0">
                <a:solidFill>
                  <a:srgbClr val="404040"/>
                </a:solidFill>
                <a:latin typeface="Trebuchet MS"/>
                <a:cs typeface="Trebuchet MS"/>
              </a:rPr>
              <a:t>o</a:t>
            </a:r>
            <a:r>
              <a:rPr sz="1333" b="1" spc="-127" dirty="0">
                <a:solidFill>
                  <a:srgbClr val="404040"/>
                </a:solidFill>
                <a:latin typeface="Trebuchet MS"/>
                <a:cs typeface="Trebuchet MS"/>
              </a:rPr>
              <a:t>n</a:t>
            </a:r>
            <a:r>
              <a:rPr sz="1333" b="1" dirty="0">
                <a:solidFill>
                  <a:srgbClr val="404040"/>
                </a:solidFill>
                <a:latin typeface="Trebuchet MS"/>
                <a:cs typeface="Trebuchet MS"/>
              </a:rPr>
              <a:t>t</a:t>
            </a:r>
            <a:r>
              <a:rPr sz="1333" b="1" spc="-173" dirty="0">
                <a:solidFill>
                  <a:srgbClr val="404040"/>
                </a:solidFill>
                <a:latin typeface="Trebuchet MS"/>
                <a:cs typeface="Trebuchet MS"/>
              </a:rPr>
              <a:t>r</a:t>
            </a:r>
            <a:r>
              <a:rPr sz="1333" b="1" spc="40" dirty="0">
                <a:solidFill>
                  <a:srgbClr val="404040"/>
                </a:solidFill>
                <a:latin typeface="Trebuchet MS"/>
                <a:cs typeface="Trebuchet MS"/>
              </a:rPr>
              <a:t>o</a:t>
            </a:r>
            <a:r>
              <a:rPr sz="1333" b="1" spc="-13" dirty="0">
                <a:solidFill>
                  <a:srgbClr val="404040"/>
                </a:solidFill>
                <a:latin typeface="Trebuchet MS"/>
                <a:cs typeface="Trebuchet MS"/>
              </a:rPr>
              <a:t>l</a:t>
            </a:r>
            <a:r>
              <a:rPr sz="1333" b="1" spc="-253" dirty="0">
                <a:solidFill>
                  <a:srgbClr val="404040"/>
                </a:solidFill>
                <a:latin typeface="Trebuchet MS"/>
                <a:cs typeface="Trebuchet MS"/>
              </a:rPr>
              <a:t> </a:t>
            </a:r>
            <a:r>
              <a:rPr sz="1333" b="1" spc="13" dirty="0">
                <a:solidFill>
                  <a:srgbClr val="404040"/>
                </a:solidFill>
                <a:latin typeface="Trebuchet MS"/>
                <a:cs typeface="Trebuchet MS"/>
              </a:rPr>
              <a:t>w</a:t>
            </a:r>
            <a:r>
              <a:rPr sz="1333" b="1" spc="-140" dirty="0">
                <a:solidFill>
                  <a:srgbClr val="404040"/>
                </a:solidFill>
                <a:latin typeface="Trebuchet MS"/>
                <a:cs typeface="Trebuchet MS"/>
              </a:rPr>
              <a:t>i</a:t>
            </a:r>
            <a:r>
              <a:rPr sz="1333" b="1" dirty="0">
                <a:solidFill>
                  <a:srgbClr val="404040"/>
                </a:solidFill>
                <a:latin typeface="Trebuchet MS"/>
                <a:cs typeface="Trebuchet MS"/>
              </a:rPr>
              <a:t>t</a:t>
            </a:r>
            <a:r>
              <a:rPr sz="1333" b="1" spc="-33" dirty="0">
                <a:solidFill>
                  <a:srgbClr val="404040"/>
                </a:solidFill>
                <a:latin typeface="Trebuchet MS"/>
                <a:cs typeface="Trebuchet MS"/>
              </a:rPr>
              <a:t>h</a:t>
            </a:r>
            <a:r>
              <a:rPr sz="1333" b="1" spc="-233" dirty="0">
                <a:solidFill>
                  <a:srgbClr val="404040"/>
                </a:solidFill>
                <a:latin typeface="Trebuchet MS"/>
                <a:cs typeface="Trebuchet MS"/>
              </a:rPr>
              <a:t> </a:t>
            </a:r>
            <a:r>
              <a:rPr sz="1333" b="1" spc="40" dirty="0">
                <a:solidFill>
                  <a:srgbClr val="404040"/>
                </a:solidFill>
                <a:latin typeface="Trebuchet MS"/>
                <a:cs typeface="Trebuchet MS"/>
              </a:rPr>
              <a:t>o</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133" dirty="0">
                <a:solidFill>
                  <a:srgbClr val="404040"/>
                </a:solidFill>
                <a:latin typeface="Trebuchet MS"/>
                <a:cs typeface="Trebuchet MS"/>
              </a:rPr>
              <a:t> </a:t>
            </a:r>
            <a:r>
              <a:rPr sz="1333" b="1" spc="-7" dirty="0">
                <a:solidFill>
                  <a:srgbClr val="404040"/>
                </a:solidFill>
                <a:latin typeface="Trebuchet MS"/>
                <a:cs typeface="Trebuchet MS"/>
              </a:rPr>
              <a:t>i</a:t>
            </a:r>
            <a:r>
              <a:rPr sz="1333" b="1" spc="-127" dirty="0">
                <a:solidFill>
                  <a:srgbClr val="404040"/>
                </a:solidFill>
                <a:latin typeface="Trebuchet MS"/>
                <a:cs typeface="Trebuchet MS"/>
              </a:rPr>
              <a:t>n</a:t>
            </a:r>
            <a:r>
              <a:rPr sz="1333" b="1" dirty="0">
                <a:solidFill>
                  <a:srgbClr val="404040"/>
                </a:solidFill>
                <a:latin typeface="Trebuchet MS"/>
                <a:cs typeface="Trebuchet MS"/>
              </a:rPr>
              <a:t>t</a:t>
            </a:r>
            <a:r>
              <a:rPr sz="1333" b="1" spc="-107" dirty="0">
                <a:solidFill>
                  <a:srgbClr val="404040"/>
                </a:solidFill>
                <a:latin typeface="Trebuchet MS"/>
                <a:cs typeface="Trebuchet MS"/>
              </a:rPr>
              <a:t>e</a:t>
            </a:r>
            <a:r>
              <a:rPr sz="1333" b="1" spc="-127" dirty="0">
                <a:solidFill>
                  <a:srgbClr val="404040"/>
                </a:solidFill>
                <a:latin typeface="Trebuchet MS"/>
                <a:cs typeface="Trebuchet MS"/>
              </a:rPr>
              <a:t>n</a:t>
            </a:r>
            <a:r>
              <a:rPr sz="1333" b="1" spc="-113" dirty="0">
                <a:solidFill>
                  <a:srgbClr val="404040"/>
                </a:solidFill>
                <a:latin typeface="Trebuchet MS"/>
                <a:cs typeface="Trebuchet MS"/>
              </a:rPr>
              <a:t>d</a:t>
            </a:r>
            <a:r>
              <a:rPr sz="1333" b="1" spc="-107" dirty="0">
                <a:solidFill>
                  <a:srgbClr val="404040"/>
                </a:solidFill>
                <a:latin typeface="Trebuchet MS"/>
                <a:cs typeface="Trebuchet MS"/>
              </a:rPr>
              <a:t>e</a:t>
            </a:r>
            <a:r>
              <a:rPr sz="1333" b="1" spc="-13" dirty="0">
                <a:solidFill>
                  <a:srgbClr val="404040"/>
                </a:solidFill>
                <a:latin typeface="Trebuchet MS"/>
                <a:cs typeface="Trebuchet MS"/>
              </a:rPr>
              <a:t>d</a:t>
            </a:r>
            <a:r>
              <a:rPr sz="1333" b="1" spc="-100" dirty="0">
                <a:solidFill>
                  <a:srgbClr val="404040"/>
                </a:solidFill>
                <a:latin typeface="Trebuchet MS"/>
                <a:cs typeface="Trebuchet MS"/>
              </a:rPr>
              <a:t> </a:t>
            </a:r>
            <a:r>
              <a:rPr sz="1333" b="1" spc="-152" dirty="0">
                <a:solidFill>
                  <a:srgbClr val="404040"/>
                </a:solidFill>
                <a:latin typeface="Trebuchet MS"/>
                <a:cs typeface="Trebuchet MS"/>
              </a:rPr>
              <a:t>c</a:t>
            </a:r>
            <a:r>
              <a:rPr sz="1333" b="1" spc="-93" dirty="0">
                <a:solidFill>
                  <a:srgbClr val="404040"/>
                </a:solidFill>
                <a:latin typeface="Trebuchet MS"/>
                <a:cs typeface="Trebuchet MS"/>
              </a:rPr>
              <a:t>o</a:t>
            </a:r>
            <a:r>
              <a:rPr sz="1333" b="1" spc="7" dirty="0">
                <a:solidFill>
                  <a:srgbClr val="404040"/>
                </a:solidFill>
                <a:latin typeface="Trebuchet MS"/>
                <a:cs typeface="Trebuchet MS"/>
              </a:rPr>
              <a:t>n</a:t>
            </a:r>
            <a:r>
              <a:rPr sz="1333" b="1" dirty="0">
                <a:solidFill>
                  <a:srgbClr val="404040"/>
                </a:solidFill>
                <a:latin typeface="Trebuchet MS"/>
                <a:cs typeface="Trebuchet MS"/>
              </a:rPr>
              <a:t>t</a:t>
            </a:r>
            <a:r>
              <a:rPr sz="1333" b="1" spc="-47" dirty="0">
                <a:solidFill>
                  <a:srgbClr val="404040"/>
                </a:solidFill>
                <a:latin typeface="Trebuchet MS"/>
                <a:cs typeface="Trebuchet MS"/>
              </a:rPr>
              <a:t>a</a:t>
            </a:r>
            <a:r>
              <a:rPr sz="1333" b="1" spc="-140" dirty="0">
                <a:solidFill>
                  <a:srgbClr val="404040"/>
                </a:solidFill>
                <a:latin typeface="Trebuchet MS"/>
                <a:cs typeface="Trebuchet MS"/>
              </a:rPr>
              <a:t>i</a:t>
            </a:r>
            <a:r>
              <a:rPr sz="1333" b="1" spc="7" dirty="0">
                <a:solidFill>
                  <a:srgbClr val="404040"/>
                </a:solidFill>
                <a:latin typeface="Trebuchet MS"/>
                <a:cs typeface="Trebuchet MS"/>
              </a:rPr>
              <a:t>n</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267" dirty="0">
                <a:solidFill>
                  <a:srgbClr val="404040"/>
                </a:solidFill>
                <a:latin typeface="Trebuchet MS"/>
                <a:cs typeface="Trebuchet MS"/>
              </a:rPr>
              <a:t> </a:t>
            </a:r>
            <a:r>
              <a:rPr sz="1333" b="1" spc="20" dirty="0">
                <a:solidFill>
                  <a:srgbClr val="404040"/>
                </a:solidFill>
                <a:latin typeface="Trebuchet MS"/>
                <a:cs typeface="Trebuchet MS"/>
              </a:rPr>
              <a:t>d</a:t>
            </a:r>
            <a:r>
              <a:rPr sz="1333" b="1" spc="-107" dirty="0">
                <a:solidFill>
                  <a:srgbClr val="404040"/>
                </a:solidFill>
                <a:latin typeface="Trebuchet MS"/>
                <a:cs typeface="Trebuchet MS"/>
              </a:rPr>
              <a:t>e</a:t>
            </a:r>
            <a:r>
              <a:rPr sz="1333" b="1" spc="-113" dirty="0">
                <a:solidFill>
                  <a:srgbClr val="404040"/>
                </a:solidFill>
                <a:latin typeface="Trebuchet MS"/>
                <a:cs typeface="Trebuchet MS"/>
              </a:rPr>
              <a:t>p</a:t>
            </a:r>
            <a:r>
              <a:rPr sz="1333" b="1" dirty="0">
                <a:solidFill>
                  <a:srgbClr val="404040"/>
                </a:solidFill>
                <a:latin typeface="Trebuchet MS"/>
                <a:cs typeface="Trebuchet MS"/>
              </a:rPr>
              <a:t>l</a:t>
            </a:r>
            <a:r>
              <a:rPr sz="1333" b="1" spc="-93" dirty="0">
                <a:solidFill>
                  <a:srgbClr val="404040"/>
                </a:solidFill>
                <a:latin typeface="Trebuchet MS"/>
                <a:cs typeface="Trebuchet MS"/>
              </a:rPr>
              <a:t>o</a:t>
            </a:r>
            <a:r>
              <a:rPr sz="1333" b="1" spc="-53" dirty="0">
                <a:solidFill>
                  <a:srgbClr val="404040"/>
                </a:solidFill>
                <a:latin typeface="Trebuchet MS"/>
                <a:cs typeface="Trebuchet MS"/>
              </a:rPr>
              <a:t>y</a:t>
            </a:r>
            <a:r>
              <a:rPr sz="1333" b="1" spc="-87" dirty="0">
                <a:solidFill>
                  <a:srgbClr val="404040"/>
                </a:solidFill>
                <a:latin typeface="Trebuchet MS"/>
                <a:cs typeface="Trebuchet MS"/>
              </a:rPr>
              <a:t>m</a:t>
            </a:r>
            <a:r>
              <a:rPr sz="1333" b="1" spc="-107" dirty="0">
                <a:solidFill>
                  <a:srgbClr val="404040"/>
                </a:solidFill>
                <a:latin typeface="Trebuchet MS"/>
                <a:cs typeface="Trebuchet MS"/>
              </a:rPr>
              <a:t>e</a:t>
            </a:r>
            <a:r>
              <a:rPr sz="1333" b="1" spc="7" dirty="0">
                <a:solidFill>
                  <a:srgbClr val="404040"/>
                </a:solidFill>
                <a:latin typeface="Trebuchet MS"/>
                <a:cs typeface="Trebuchet MS"/>
              </a:rPr>
              <a:t>n</a:t>
            </a:r>
            <a:r>
              <a:rPr sz="1333" b="1" spc="-20" dirty="0">
                <a:solidFill>
                  <a:srgbClr val="404040"/>
                </a:solidFill>
                <a:latin typeface="Trebuchet MS"/>
                <a:cs typeface="Trebuchet MS"/>
              </a:rPr>
              <a:t>t</a:t>
            </a:r>
            <a:r>
              <a:rPr sz="1333" b="1" spc="-247" dirty="0">
                <a:solidFill>
                  <a:srgbClr val="404040"/>
                </a:solidFill>
                <a:latin typeface="Trebuchet MS"/>
                <a:cs typeface="Trebuchet MS"/>
              </a:rPr>
              <a:t> </a:t>
            </a:r>
            <a:r>
              <a:rPr sz="1333" b="1" spc="-87" dirty="0">
                <a:solidFill>
                  <a:srgbClr val="404040"/>
                </a:solidFill>
                <a:latin typeface="Trebuchet MS"/>
                <a:cs typeface="Trebuchet MS"/>
              </a:rPr>
              <a:t>m</a:t>
            </a:r>
            <a:r>
              <a:rPr sz="1333" b="1" spc="40" dirty="0">
                <a:solidFill>
                  <a:srgbClr val="404040"/>
                </a:solidFill>
                <a:latin typeface="Trebuchet MS"/>
                <a:cs typeface="Trebuchet MS"/>
              </a:rPr>
              <a:t>o</a:t>
            </a:r>
            <a:r>
              <a:rPr sz="1333" b="1" spc="-113" dirty="0">
                <a:solidFill>
                  <a:srgbClr val="404040"/>
                </a:solidFill>
                <a:latin typeface="Trebuchet MS"/>
                <a:cs typeface="Trebuchet MS"/>
              </a:rPr>
              <a:t>d</a:t>
            </a:r>
            <a:r>
              <a:rPr sz="1333" b="1" spc="-107" dirty="0">
                <a:solidFill>
                  <a:srgbClr val="404040"/>
                </a:solidFill>
                <a:latin typeface="Trebuchet MS"/>
                <a:cs typeface="Trebuchet MS"/>
              </a:rPr>
              <a:t>e</a:t>
            </a:r>
            <a:r>
              <a:rPr sz="1333" b="1" spc="-13" dirty="0">
                <a:solidFill>
                  <a:srgbClr val="404040"/>
                </a:solidFill>
                <a:latin typeface="Trebuchet MS"/>
                <a:cs typeface="Trebuchet MS"/>
              </a:rPr>
              <a:t>l</a:t>
            </a:r>
            <a:endParaRPr sz="1333">
              <a:latin typeface="Trebuchet MS"/>
              <a:cs typeface="Trebuchet MS"/>
            </a:endParaRPr>
          </a:p>
          <a:p>
            <a:pPr marL="644999" marR="128661" indent="-619605" algn="r">
              <a:lnSpc>
                <a:spcPts val="1573"/>
              </a:lnSpc>
              <a:spcBef>
                <a:spcPts val="1546"/>
              </a:spcBef>
            </a:pPr>
            <a:r>
              <a:rPr sz="1333" b="1" spc="-100" dirty="0">
                <a:solidFill>
                  <a:srgbClr val="404040"/>
                </a:solidFill>
                <a:latin typeface="Trebuchet MS"/>
                <a:cs typeface="Trebuchet MS"/>
              </a:rPr>
              <a:t>We</a:t>
            </a:r>
            <a:r>
              <a:rPr sz="1333" b="1" spc="-152" dirty="0">
                <a:solidFill>
                  <a:srgbClr val="404040"/>
                </a:solidFill>
                <a:latin typeface="Trebuchet MS"/>
                <a:cs typeface="Trebuchet MS"/>
              </a:rPr>
              <a:t> </a:t>
            </a:r>
            <a:r>
              <a:rPr sz="1333" b="1" spc="-87" dirty="0">
                <a:solidFill>
                  <a:srgbClr val="404040"/>
                </a:solidFill>
                <a:latin typeface="Trebuchet MS"/>
                <a:cs typeface="Trebuchet MS"/>
              </a:rPr>
              <a:t>need</a:t>
            </a:r>
            <a:r>
              <a:rPr sz="1333" b="1" spc="-227" dirty="0">
                <a:solidFill>
                  <a:srgbClr val="404040"/>
                </a:solidFill>
                <a:latin typeface="Trebuchet MS"/>
                <a:cs typeface="Trebuchet MS"/>
              </a:rPr>
              <a:t> </a:t>
            </a:r>
            <a:r>
              <a:rPr sz="1333" b="1" spc="-7" dirty="0">
                <a:solidFill>
                  <a:srgbClr val="404040"/>
                </a:solidFill>
                <a:latin typeface="Trebuchet MS"/>
                <a:cs typeface="Trebuchet MS"/>
              </a:rPr>
              <a:t>to</a:t>
            </a:r>
            <a:r>
              <a:rPr sz="1333" b="1" spc="-207" dirty="0">
                <a:solidFill>
                  <a:srgbClr val="404040"/>
                </a:solidFill>
                <a:latin typeface="Trebuchet MS"/>
                <a:cs typeface="Trebuchet MS"/>
              </a:rPr>
              <a:t> </a:t>
            </a:r>
            <a:r>
              <a:rPr sz="1333" b="1" spc="-53" dirty="0">
                <a:solidFill>
                  <a:srgbClr val="404040"/>
                </a:solidFill>
                <a:latin typeface="Trebuchet MS"/>
                <a:cs typeface="Trebuchet MS"/>
              </a:rPr>
              <a:t>verify</a:t>
            </a:r>
            <a:r>
              <a:rPr sz="1333" b="1" spc="-160" dirty="0">
                <a:solidFill>
                  <a:srgbClr val="404040"/>
                </a:solidFill>
                <a:latin typeface="Trebuchet MS"/>
                <a:cs typeface="Trebuchet MS"/>
              </a:rPr>
              <a:t> </a:t>
            </a:r>
            <a:r>
              <a:rPr sz="1333" b="1" spc="-60" dirty="0">
                <a:solidFill>
                  <a:srgbClr val="404040"/>
                </a:solidFill>
                <a:latin typeface="Trebuchet MS"/>
                <a:cs typeface="Trebuchet MS"/>
              </a:rPr>
              <a:t>images</a:t>
            </a:r>
            <a:r>
              <a:rPr sz="1333" b="1" spc="-53" dirty="0">
                <a:solidFill>
                  <a:srgbClr val="404040"/>
                </a:solidFill>
                <a:latin typeface="Trebuchet MS"/>
                <a:cs typeface="Trebuchet MS"/>
              </a:rPr>
              <a:t> stored</a:t>
            </a:r>
            <a:r>
              <a:rPr sz="1333" b="1" spc="-227" dirty="0">
                <a:solidFill>
                  <a:srgbClr val="404040"/>
                </a:solidFill>
                <a:latin typeface="Trebuchet MS"/>
                <a:cs typeface="Trebuchet MS"/>
              </a:rPr>
              <a:t> </a:t>
            </a:r>
            <a:r>
              <a:rPr sz="1333" b="1" spc="-20" dirty="0">
                <a:solidFill>
                  <a:srgbClr val="404040"/>
                </a:solidFill>
                <a:latin typeface="Trebuchet MS"/>
                <a:cs typeface="Trebuchet MS"/>
              </a:rPr>
              <a:t>in</a:t>
            </a:r>
            <a:r>
              <a:rPr sz="1333" b="1" spc="-227" dirty="0">
                <a:solidFill>
                  <a:srgbClr val="404040"/>
                </a:solidFill>
                <a:latin typeface="Trebuchet MS"/>
                <a:cs typeface="Trebuchet MS"/>
              </a:rPr>
              <a:t> </a:t>
            </a:r>
            <a:r>
              <a:rPr sz="1333" b="1" dirty="0">
                <a:solidFill>
                  <a:srgbClr val="404040"/>
                </a:solidFill>
                <a:latin typeface="Trebuchet MS"/>
                <a:cs typeface="Trebuchet MS"/>
              </a:rPr>
              <a:t>a</a:t>
            </a:r>
            <a:r>
              <a:rPr sz="1333" b="1" spc="-180" dirty="0">
                <a:solidFill>
                  <a:srgbClr val="404040"/>
                </a:solidFill>
                <a:latin typeface="Trebuchet MS"/>
                <a:cs typeface="Trebuchet MS"/>
              </a:rPr>
              <a:t> </a:t>
            </a:r>
            <a:r>
              <a:rPr sz="1333" b="1" spc="-67" dirty="0">
                <a:solidFill>
                  <a:srgbClr val="404040"/>
                </a:solidFill>
                <a:latin typeface="Trebuchet MS"/>
                <a:cs typeface="Trebuchet MS"/>
              </a:rPr>
              <a:t>container</a:t>
            </a:r>
            <a:r>
              <a:rPr sz="1333" b="1" spc="-120" dirty="0">
                <a:solidFill>
                  <a:srgbClr val="404040"/>
                </a:solidFill>
                <a:latin typeface="Trebuchet MS"/>
                <a:cs typeface="Trebuchet MS"/>
              </a:rPr>
              <a:t> </a:t>
            </a:r>
            <a:r>
              <a:rPr sz="1333" b="1" spc="-53" dirty="0">
                <a:solidFill>
                  <a:srgbClr val="404040"/>
                </a:solidFill>
                <a:latin typeface="Trebuchet MS"/>
                <a:cs typeface="Trebuchet MS"/>
              </a:rPr>
              <a:t>registry</a:t>
            </a:r>
            <a:r>
              <a:rPr sz="1333" b="1" spc="-160" dirty="0">
                <a:solidFill>
                  <a:srgbClr val="404040"/>
                </a:solidFill>
                <a:latin typeface="Trebuchet MS"/>
                <a:cs typeface="Trebuchet MS"/>
              </a:rPr>
              <a:t> </a:t>
            </a:r>
            <a:r>
              <a:rPr sz="1333" b="1" spc="-80" dirty="0">
                <a:solidFill>
                  <a:srgbClr val="404040"/>
                </a:solidFill>
                <a:latin typeface="Trebuchet MS"/>
                <a:cs typeface="Trebuchet MS"/>
              </a:rPr>
              <a:t>meet</a:t>
            </a:r>
            <a:r>
              <a:rPr sz="1333" b="1" spc="-240" dirty="0">
                <a:solidFill>
                  <a:srgbClr val="404040"/>
                </a:solidFill>
                <a:latin typeface="Trebuchet MS"/>
                <a:cs typeface="Trebuchet MS"/>
              </a:rPr>
              <a:t> </a:t>
            </a:r>
            <a:r>
              <a:rPr sz="1333" b="1" spc="-40" dirty="0">
                <a:solidFill>
                  <a:srgbClr val="404040"/>
                </a:solidFill>
                <a:latin typeface="Trebuchet MS"/>
                <a:cs typeface="Trebuchet MS"/>
              </a:rPr>
              <a:t>our </a:t>
            </a:r>
            <a:r>
              <a:rPr sz="1333" b="1" spc="-387" dirty="0">
                <a:solidFill>
                  <a:srgbClr val="404040"/>
                </a:solidFill>
                <a:latin typeface="Trebuchet MS"/>
                <a:cs typeface="Trebuchet MS"/>
              </a:rPr>
              <a:t> </a:t>
            </a:r>
            <a:r>
              <a:rPr sz="1333" b="1" spc="-60" dirty="0">
                <a:solidFill>
                  <a:srgbClr val="404040"/>
                </a:solidFill>
                <a:latin typeface="Trebuchet MS"/>
                <a:cs typeface="Trebuchet MS"/>
              </a:rPr>
              <a:t>security</a:t>
            </a:r>
            <a:r>
              <a:rPr sz="1333" b="1" spc="-167" dirty="0">
                <a:solidFill>
                  <a:srgbClr val="404040"/>
                </a:solidFill>
                <a:latin typeface="Trebuchet MS"/>
                <a:cs typeface="Trebuchet MS"/>
              </a:rPr>
              <a:t> </a:t>
            </a:r>
            <a:r>
              <a:rPr sz="1333" b="1" spc="-60" dirty="0">
                <a:solidFill>
                  <a:srgbClr val="404040"/>
                </a:solidFill>
                <a:latin typeface="Trebuchet MS"/>
                <a:cs typeface="Trebuchet MS"/>
              </a:rPr>
              <a:t>and</a:t>
            </a:r>
            <a:r>
              <a:rPr sz="1333" b="1" spc="-100" dirty="0">
                <a:solidFill>
                  <a:srgbClr val="404040"/>
                </a:solidFill>
                <a:latin typeface="Trebuchet MS"/>
                <a:cs typeface="Trebuchet MS"/>
              </a:rPr>
              <a:t> </a:t>
            </a:r>
            <a:r>
              <a:rPr sz="1333" b="1" spc="-73" dirty="0">
                <a:solidFill>
                  <a:srgbClr val="404040"/>
                </a:solidFill>
                <a:latin typeface="Trebuchet MS"/>
                <a:cs typeface="Trebuchet MS"/>
              </a:rPr>
              <a:t>compliance</a:t>
            </a:r>
            <a:r>
              <a:rPr sz="1333" b="1" spc="-160" dirty="0">
                <a:solidFill>
                  <a:srgbClr val="404040"/>
                </a:solidFill>
                <a:latin typeface="Trebuchet MS"/>
                <a:cs typeface="Trebuchet MS"/>
              </a:rPr>
              <a:t> </a:t>
            </a:r>
            <a:r>
              <a:rPr sz="1333" b="1" spc="-73" dirty="0">
                <a:solidFill>
                  <a:srgbClr val="404040"/>
                </a:solidFill>
                <a:latin typeface="Trebuchet MS"/>
                <a:cs typeface="Trebuchet MS"/>
              </a:rPr>
              <a:t>requirements</a:t>
            </a:r>
            <a:r>
              <a:rPr sz="1333" b="1" spc="-193" dirty="0">
                <a:solidFill>
                  <a:srgbClr val="404040"/>
                </a:solidFill>
                <a:latin typeface="Trebuchet MS"/>
                <a:cs typeface="Trebuchet MS"/>
              </a:rPr>
              <a:t> </a:t>
            </a:r>
            <a:r>
              <a:rPr sz="1333" b="1" spc="-7" dirty="0">
                <a:solidFill>
                  <a:srgbClr val="404040"/>
                </a:solidFill>
                <a:latin typeface="Trebuchet MS"/>
                <a:cs typeface="Trebuchet MS"/>
              </a:rPr>
              <a:t>to</a:t>
            </a:r>
            <a:r>
              <a:rPr sz="1333" b="1" spc="-207" dirty="0">
                <a:solidFill>
                  <a:srgbClr val="404040"/>
                </a:solidFill>
                <a:latin typeface="Trebuchet MS"/>
                <a:cs typeface="Trebuchet MS"/>
              </a:rPr>
              <a:t> </a:t>
            </a:r>
            <a:r>
              <a:rPr sz="1333" b="1" spc="-33" dirty="0">
                <a:solidFill>
                  <a:srgbClr val="404040"/>
                </a:solidFill>
                <a:latin typeface="Trebuchet MS"/>
                <a:cs typeface="Trebuchet MS"/>
              </a:rPr>
              <a:t>be</a:t>
            </a:r>
            <a:r>
              <a:rPr sz="1333" b="1" spc="-160" dirty="0">
                <a:solidFill>
                  <a:srgbClr val="404040"/>
                </a:solidFill>
                <a:latin typeface="Trebuchet MS"/>
                <a:cs typeface="Trebuchet MS"/>
              </a:rPr>
              <a:t> </a:t>
            </a:r>
            <a:r>
              <a:rPr sz="1333" b="1" spc="-67" dirty="0">
                <a:solidFill>
                  <a:srgbClr val="404040"/>
                </a:solidFill>
                <a:latin typeface="Trebuchet MS"/>
                <a:cs typeface="Trebuchet MS"/>
              </a:rPr>
              <a:t>trusted</a:t>
            </a:r>
            <a:r>
              <a:rPr sz="1333" b="1" spc="-100" dirty="0">
                <a:solidFill>
                  <a:srgbClr val="404040"/>
                </a:solidFill>
                <a:latin typeface="Trebuchet MS"/>
                <a:cs typeface="Trebuchet MS"/>
              </a:rPr>
              <a:t> </a:t>
            </a:r>
            <a:r>
              <a:rPr sz="1333" b="1" spc="-80" dirty="0">
                <a:solidFill>
                  <a:srgbClr val="404040"/>
                </a:solidFill>
                <a:latin typeface="Trebuchet MS"/>
                <a:cs typeface="Trebuchet MS"/>
              </a:rPr>
              <a:t>for</a:t>
            </a:r>
            <a:endParaRPr sz="1333">
              <a:latin typeface="Trebuchet MS"/>
              <a:cs typeface="Trebuchet MS"/>
            </a:endParaRPr>
          </a:p>
          <a:p>
            <a:pPr marR="135433" algn="r">
              <a:lnSpc>
                <a:spcPts val="1546"/>
              </a:lnSpc>
            </a:pPr>
            <a:r>
              <a:rPr sz="1333" b="1" spc="-67" dirty="0">
                <a:solidFill>
                  <a:srgbClr val="404040"/>
                </a:solidFill>
                <a:latin typeface="Trebuchet MS"/>
                <a:cs typeface="Trebuchet MS"/>
              </a:rPr>
              <a:t>production</a:t>
            </a:r>
            <a:endParaRPr sz="1333">
              <a:latin typeface="Trebuchet MS"/>
              <a:cs typeface="Trebuchet MS"/>
            </a:endParaRPr>
          </a:p>
          <a:p>
            <a:pPr marL="16929" marR="162519" indent="28779" algn="r">
              <a:spcBef>
                <a:spcPts val="667"/>
              </a:spcBef>
            </a:pPr>
            <a:r>
              <a:rPr sz="1333" b="1" spc="-13" dirty="0">
                <a:solidFill>
                  <a:srgbClr val="404040"/>
                </a:solidFill>
                <a:latin typeface="Trebuchet MS"/>
                <a:cs typeface="Trebuchet MS"/>
              </a:rPr>
              <a:t>O</a:t>
            </a:r>
            <a:r>
              <a:rPr sz="1333" b="1" spc="-120" dirty="0">
                <a:solidFill>
                  <a:srgbClr val="404040"/>
                </a:solidFill>
                <a:latin typeface="Trebuchet MS"/>
                <a:cs typeface="Trebuchet MS"/>
              </a:rPr>
              <a:t>u</a:t>
            </a:r>
            <a:r>
              <a:rPr sz="1333" b="1" spc="-40" dirty="0">
                <a:solidFill>
                  <a:srgbClr val="404040"/>
                </a:solidFill>
                <a:latin typeface="Trebuchet MS"/>
                <a:cs typeface="Trebuchet MS"/>
              </a:rPr>
              <a:t>r</a:t>
            </a:r>
            <a:r>
              <a:rPr sz="1333" b="1" spc="-133" dirty="0">
                <a:solidFill>
                  <a:srgbClr val="404040"/>
                </a:solidFill>
                <a:latin typeface="Trebuchet MS"/>
                <a:cs typeface="Trebuchet MS"/>
              </a:rPr>
              <a:t> </a:t>
            </a:r>
            <a:r>
              <a:rPr sz="1333" b="1" spc="-152" dirty="0">
                <a:solidFill>
                  <a:srgbClr val="404040"/>
                </a:solidFill>
                <a:latin typeface="Trebuchet MS"/>
                <a:cs typeface="Trebuchet MS"/>
              </a:rPr>
              <a:t>c</a:t>
            </a:r>
            <a:r>
              <a:rPr sz="1333" b="1" spc="-127" dirty="0">
                <a:solidFill>
                  <a:srgbClr val="404040"/>
                </a:solidFill>
                <a:latin typeface="Trebuchet MS"/>
                <a:cs typeface="Trebuchet MS"/>
              </a:rPr>
              <a:t>u</a:t>
            </a:r>
            <a:r>
              <a:rPr sz="1333" b="1" spc="-40" dirty="0">
                <a:solidFill>
                  <a:srgbClr val="404040"/>
                </a:solidFill>
                <a:latin typeface="Trebuchet MS"/>
                <a:cs typeface="Trebuchet MS"/>
              </a:rPr>
              <a:t>rr</a:t>
            </a:r>
            <a:r>
              <a:rPr sz="1333" b="1" spc="-107" dirty="0">
                <a:solidFill>
                  <a:srgbClr val="404040"/>
                </a:solidFill>
                <a:latin typeface="Trebuchet MS"/>
                <a:cs typeface="Trebuchet MS"/>
              </a:rPr>
              <a:t>e</a:t>
            </a:r>
            <a:r>
              <a:rPr sz="1333" b="1" spc="-127" dirty="0">
                <a:solidFill>
                  <a:srgbClr val="404040"/>
                </a:solidFill>
                <a:latin typeface="Trebuchet MS"/>
                <a:cs typeface="Trebuchet MS"/>
              </a:rPr>
              <a:t>n</a:t>
            </a:r>
            <a:r>
              <a:rPr sz="1333" b="1" spc="-20" dirty="0">
                <a:solidFill>
                  <a:srgbClr val="404040"/>
                </a:solidFill>
                <a:latin typeface="Trebuchet MS"/>
                <a:cs typeface="Trebuchet MS"/>
              </a:rPr>
              <a:t>t</a:t>
            </a:r>
            <a:r>
              <a:rPr sz="1333" b="1" spc="-113" dirty="0">
                <a:solidFill>
                  <a:srgbClr val="404040"/>
                </a:solidFill>
                <a:latin typeface="Trebuchet MS"/>
                <a:cs typeface="Trebuchet MS"/>
              </a:rPr>
              <a:t> </a:t>
            </a:r>
            <a:r>
              <a:rPr sz="1333" b="1" spc="-47" dirty="0">
                <a:solidFill>
                  <a:srgbClr val="404040"/>
                </a:solidFill>
                <a:latin typeface="Trebuchet MS"/>
                <a:cs typeface="Trebuchet MS"/>
              </a:rPr>
              <a:t>s</a:t>
            </a:r>
            <a:r>
              <a:rPr sz="1333" b="1" spc="-107" dirty="0">
                <a:solidFill>
                  <a:srgbClr val="404040"/>
                </a:solidFill>
                <a:latin typeface="Trebuchet MS"/>
                <a:cs typeface="Trebuchet MS"/>
              </a:rPr>
              <a:t>e</a:t>
            </a:r>
            <a:r>
              <a:rPr sz="1333" b="1" spc="-40" dirty="0">
                <a:solidFill>
                  <a:srgbClr val="404040"/>
                </a:solidFill>
                <a:latin typeface="Trebuchet MS"/>
                <a:cs typeface="Trebuchet MS"/>
              </a:rPr>
              <a:t>rv</a:t>
            </a:r>
            <a:r>
              <a:rPr sz="1333" b="1" spc="-107" dirty="0">
                <a:solidFill>
                  <a:srgbClr val="404040"/>
                </a:solidFill>
                <a:latin typeface="Trebuchet MS"/>
                <a:cs typeface="Trebuchet MS"/>
              </a:rPr>
              <a:t>e</a:t>
            </a:r>
            <a:r>
              <a:rPr sz="1333" b="1" spc="-40" dirty="0">
                <a:solidFill>
                  <a:srgbClr val="404040"/>
                </a:solidFill>
                <a:latin typeface="Trebuchet MS"/>
                <a:cs typeface="Trebuchet MS"/>
              </a:rPr>
              <a:t>r</a:t>
            </a:r>
            <a:r>
              <a:rPr sz="1333" b="1" spc="-133" dirty="0">
                <a:solidFill>
                  <a:srgbClr val="404040"/>
                </a:solidFill>
                <a:latin typeface="Trebuchet MS"/>
                <a:cs typeface="Trebuchet MS"/>
              </a:rPr>
              <a:t> </a:t>
            </a:r>
            <a:r>
              <a:rPr sz="1333" b="1" spc="-120" dirty="0">
                <a:solidFill>
                  <a:srgbClr val="404040"/>
                </a:solidFill>
                <a:latin typeface="Trebuchet MS"/>
                <a:cs typeface="Trebuchet MS"/>
              </a:rPr>
              <a:t>w</a:t>
            </a:r>
            <a:r>
              <a:rPr sz="1333" b="1" spc="-93" dirty="0">
                <a:solidFill>
                  <a:srgbClr val="404040"/>
                </a:solidFill>
                <a:latin typeface="Trebuchet MS"/>
                <a:cs typeface="Trebuchet MS"/>
              </a:rPr>
              <a:t>o</a:t>
            </a:r>
            <a:r>
              <a:rPr sz="1333" b="1" spc="-40" dirty="0">
                <a:solidFill>
                  <a:srgbClr val="404040"/>
                </a:solidFill>
                <a:latin typeface="Trebuchet MS"/>
                <a:cs typeface="Trebuchet MS"/>
              </a:rPr>
              <a:t>r</a:t>
            </a:r>
            <a:r>
              <a:rPr sz="1333" b="1" spc="-67" dirty="0">
                <a:solidFill>
                  <a:srgbClr val="404040"/>
                </a:solidFill>
                <a:latin typeface="Trebuchet MS"/>
                <a:cs typeface="Trebuchet MS"/>
              </a:rPr>
              <a:t>k</a:t>
            </a:r>
            <a:r>
              <a:rPr sz="1333" b="1" dirty="0">
                <a:solidFill>
                  <a:srgbClr val="404040"/>
                </a:solidFill>
                <a:latin typeface="Trebuchet MS"/>
                <a:cs typeface="Trebuchet MS"/>
              </a:rPr>
              <a:t>l</a:t>
            </a:r>
            <a:r>
              <a:rPr sz="1333" b="1" spc="-93" dirty="0">
                <a:solidFill>
                  <a:srgbClr val="404040"/>
                </a:solidFill>
                <a:latin typeface="Trebuchet MS"/>
                <a:cs typeface="Trebuchet MS"/>
              </a:rPr>
              <a:t>o</a:t>
            </a:r>
            <a:r>
              <a:rPr sz="1333" b="1" spc="-47" dirty="0">
                <a:solidFill>
                  <a:srgbClr val="404040"/>
                </a:solidFill>
                <a:latin typeface="Trebuchet MS"/>
                <a:cs typeface="Trebuchet MS"/>
              </a:rPr>
              <a:t>a</a:t>
            </a:r>
            <a:r>
              <a:rPr sz="1333" b="1" spc="-13" dirty="0">
                <a:solidFill>
                  <a:srgbClr val="404040"/>
                </a:solidFill>
                <a:latin typeface="Trebuchet MS"/>
                <a:cs typeface="Trebuchet MS"/>
              </a:rPr>
              <a:t>d</a:t>
            </a:r>
            <a:r>
              <a:rPr sz="1333" b="1" spc="-100" dirty="0">
                <a:solidFill>
                  <a:srgbClr val="404040"/>
                </a:solidFill>
                <a:latin typeface="Trebuchet MS"/>
                <a:cs typeface="Trebuchet MS"/>
              </a:rPr>
              <a:t> </a:t>
            </a:r>
            <a:r>
              <a:rPr sz="1333" b="1" spc="-47" dirty="0">
                <a:solidFill>
                  <a:srgbClr val="404040"/>
                </a:solidFill>
                <a:latin typeface="Trebuchet MS"/>
                <a:cs typeface="Trebuchet MS"/>
              </a:rPr>
              <a:t>s</a:t>
            </a:r>
            <a:r>
              <a:rPr sz="1333" b="1" spc="-107" dirty="0">
                <a:solidFill>
                  <a:srgbClr val="404040"/>
                </a:solidFill>
                <a:latin typeface="Trebuchet MS"/>
                <a:cs typeface="Trebuchet MS"/>
              </a:rPr>
              <a:t>e</a:t>
            </a:r>
            <a:r>
              <a:rPr sz="1333" b="1" spc="-152" dirty="0">
                <a:solidFill>
                  <a:srgbClr val="404040"/>
                </a:solidFill>
                <a:latin typeface="Trebuchet MS"/>
                <a:cs typeface="Trebuchet MS"/>
              </a:rPr>
              <a:t>c</a:t>
            </a:r>
            <a:r>
              <a:rPr sz="1333" b="1" spc="7" dirty="0">
                <a:solidFill>
                  <a:srgbClr val="404040"/>
                </a:solidFill>
                <a:latin typeface="Trebuchet MS"/>
                <a:cs typeface="Trebuchet MS"/>
              </a:rPr>
              <a:t>u</a:t>
            </a:r>
            <a:r>
              <a:rPr sz="1333" b="1" spc="-173" dirty="0">
                <a:solidFill>
                  <a:srgbClr val="404040"/>
                </a:solidFill>
                <a:latin typeface="Trebuchet MS"/>
                <a:cs typeface="Trebuchet MS"/>
              </a:rPr>
              <a:t>r</a:t>
            </a:r>
            <a:r>
              <a:rPr sz="1333" b="1" spc="-7" dirty="0">
                <a:solidFill>
                  <a:srgbClr val="404040"/>
                </a:solidFill>
                <a:latin typeface="Trebuchet MS"/>
                <a:cs typeface="Trebuchet MS"/>
              </a:rPr>
              <a:t>i</a:t>
            </a:r>
            <a:r>
              <a:rPr sz="1333" b="1" dirty="0">
                <a:solidFill>
                  <a:srgbClr val="404040"/>
                </a:solidFill>
                <a:latin typeface="Trebuchet MS"/>
                <a:cs typeface="Trebuchet MS"/>
              </a:rPr>
              <a:t>t</a:t>
            </a:r>
            <a:r>
              <a:rPr sz="1333" b="1" spc="-20" dirty="0">
                <a:solidFill>
                  <a:srgbClr val="404040"/>
                </a:solidFill>
                <a:latin typeface="Trebuchet MS"/>
                <a:cs typeface="Trebuchet MS"/>
              </a:rPr>
              <a:t>y</a:t>
            </a:r>
            <a:r>
              <a:rPr sz="1333" b="1" spc="-167" dirty="0">
                <a:solidFill>
                  <a:srgbClr val="404040"/>
                </a:solidFill>
                <a:latin typeface="Trebuchet MS"/>
                <a:cs typeface="Trebuchet MS"/>
              </a:rPr>
              <a:t> </a:t>
            </a:r>
            <a:r>
              <a:rPr sz="1333" b="1" spc="-47" dirty="0">
                <a:solidFill>
                  <a:srgbClr val="404040"/>
                </a:solidFill>
                <a:latin typeface="Trebuchet MS"/>
                <a:cs typeface="Trebuchet MS"/>
              </a:rPr>
              <a:t>s</a:t>
            </a:r>
            <a:r>
              <a:rPr sz="1333" b="1" spc="-93" dirty="0">
                <a:solidFill>
                  <a:srgbClr val="404040"/>
                </a:solidFill>
                <a:latin typeface="Trebuchet MS"/>
                <a:cs typeface="Trebuchet MS"/>
              </a:rPr>
              <a:t>o</a:t>
            </a:r>
            <a:r>
              <a:rPr sz="1333" b="1" dirty="0">
                <a:solidFill>
                  <a:srgbClr val="404040"/>
                </a:solidFill>
                <a:latin typeface="Trebuchet MS"/>
                <a:cs typeface="Trebuchet MS"/>
              </a:rPr>
              <a:t>l</a:t>
            </a:r>
            <a:r>
              <a:rPr sz="1333" b="1" spc="-127" dirty="0">
                <a:solidFill>
                  <a:srgbClr val="404040"/>
                </a:solidFill>
                <a:latin typeface="Trebuchet MS"/>
                <a:cs typeface="Trebuchet MS"/>
              </a:rPr>
              <a:t>u</a:t>
            </a:r>
            <a:r>
              <a:rPr sz="1333" b="1" dirty="0">
                <a:solidFill>
                  <a:srgbClr val="404040"/>
                </a:solidFill>
                <a:latin typeface="Trebuchet MS"/>
                <a:cs typeface="Trebuchet MS"/>
              </a:rPr>
              <a:t>t</a:t>
            </a:r>
            <a:r>
              <a:rPr sz="1333" b="1" spc="-140" dirty="0">
                <a:solidFill>
                  <a:srgbClr val="404040"/>
                </a:solidFill>
                <a:latin typeface="Trebuchet MS"/>
                <a:cs typeface="Trebuchet MS"/>
              </a:rPr>
              <a:t>i</a:t>
            </a:r>
            <a:r>
              <a:rPr sz="1333" b="1" spc="40" dirty="0">
                <a:solidFill>
                  <a:srgbClr val="404040"/>
                </a:solidFill>
                <a:latin typeface="Trebuchet MS"/>
                <a:cs typeface="Trebuchet MS"/>
              </a:rPr>
              <a:t>o</a:t>
            </a:r>
            <a:r>
              <a:rPr sz="1333" b="1" spc="-27" dirty="0">
                <a:solidFill>
                  <a:srgbClr val="404040"/>
                </a:solidFill>
                <a:latin typeface="Trebuchet MS"/>
                <a:cs typeface="Trebuchet MS"/>
              </a:rPr>
              <a:t>n</a:t>
            </a:r>
            <a:r>
              <a:rPr sz="1333" b="1" spc="-233" dirty="0">
                <a:solidFill>
                  <a:srgbClr val="404040"/>
                </a:solidFill>
                <a:latin typeface="Trebuchet MS"/>
                <a:cs typeface="Trebuchet MS"/>
              </a:rPr>
              <a:t> </a:t>
            </a:r>
            <a:r>
              <a:rPr sz="1333" b="1" spc="20" dirty="0">
                <a:solidFill>
                  <a:srgbClr val="404040"/>
                </a:solidFill>
                <a:latin typeface="Trebuchet MS"/>
                <a:cs typeface="Trebuchet MS"/>
              </a:rPr>
              <a:t>d</a:t>
            </a:r>
            <a:r>
              <a:rPr sz="1333" b="1" spc="-93" dirty="0">
                <a:solidFill>
                  <a:srgbClr val="404040"/>
                </a:solidFill>
                <a:latin typeface="Trebuchet MS"/>
                <a:cs typeface="Trebuchet MS"/>
              </a:rPr>
              <a:t>o</a:t>
            </a:r>
            <a:r>
              <a:rPr sz="1333" b="1" spc="-107" dirty="0">
                <a:solidFill>
                  <a:srgbClr val="404040"/>
                </a:solidFill>
                <a:latin typeface="Trebuchet MS"/>
                <a:cs typeface="Trebuchet MS"/>
              </a:rPr>
              <a:t>e</a:t>
            </a:r>
            <a:r>
              <a:rPr sz="1333" b="1" spc="13" dirty="0">
                <a:solidFill>
                  <a:srgbClr val="404040"/>
                </a:solidFill>
                <a:latin typeface="Trebuchet MS"/>
                <a:cs typeface="Trebuchet MS"/>
              </a:rPr>
              <a:t>s</a:t>
            </a:r>
            <a:r>
              <a:rPr sz="1333" b="1" spc="-193" dirty="0">
                <a:solidFill>
                  <a:srgbClr val="404040"/>
                </a:solidFill>
                <a:latin typeface="Trebuchet MS"/>
                <a:cs typeface="Trebuchet MS"/>
              </a:rPr>
              <a:t> </a:t>
            </a:r>
            <a:r>
              <a:rPr sz="1333" b="1" spc="-127" dirty="0">
                <a:solidFill>
                  <a:srgbClr val="404040"/>
                </a:solidFill>
                <a:latin typeface="Trebuchet MS"/>
                <a:cs typeface="Trebuchet MS"/>
              </a:rPr>
              <a:t>n</a:t>
            </a:r>
            <a:r>
              <a:rPr sz="1333" b="1" spc="40" dirty="0">
                <a:solidFill>
                  <a:srgbClr val="404040"/>
                </a:solidFill>
                <a:latin typeface="Trebuchet MS"/>
                <a:cs typeface="Trebuchet MS"/>
              </a:rPr>
              <a:t>o</a:t>
            </a:r>
            <a:r>
              <a:rPr sz="1333" b="1" spc="-20" dirty="0">
                <a:solidFill>
                  <a:srgbClr val="404040"/>
                </a:solidFill>
                <a:latin typeface="Trebuchet MS"/>
                <a:cs typeface="Trebuchet MS"/>
              </a:rPr>
              <a:t>t</a:t>
            </a:r>
            <a:r>
              <a:rPr sz="1333" b="1" spc="-247" dirty="0">
                <a:solidFill>
                  <a:srgbClr val="404040"/>
                </a:solidFill>
                <a:latin typeface="Trebuchet MS"/>
                <a:cs typeface="Trebuchet MS"/>
              </a:rPr>
              <a:t> </a:t>
            </a:r>
            <a:r>
              <a:rPr sz="1333" b="1" spc="87" dirty="0">
                <a:solidFill>
                  <a:srgbClr val="404040"/>
                </a:solidFill>
                <a:latin typeface="Trebuchet MS"/>
                <a:cs typeface="Trebuchet MS"/>
              </a:rPr>
              <a:t>s</a:t>
            </a:r>
            <a:r>
              <a:rPr sz="1333" b="1" spc="-127" dirty="0">
                <a:solidFill>
                  <a:srgbClr val="404040"/>
                </a:solidFill>
                <a:latin typeface="Trebuchet MS"/>
                <a:cs typeface="Trebuchet MS"/>
              </a:rPr>
              <a:t>u</a:t>
            </a:r>
            <a:r>
              <a:rPr sz="1333" b="1" spc="-113" dirty="0">
                <a:solidFill>
                  <a:srgbClr val="404040"/>
                </a:solidFill>
                <a:latin typeface="Trebuchet MS"/>
                <a:cs typeface="Trebuchet MS"/>
              </a:rPr>
              <a:t>p</a:t>
            </a:r>
            <a:r>
              <a:rPr sz="1333" b="1" spc="20" dirty="0">
                <a:solidFill>
                  <a:srgbClr val="404040"/>
                </a:solidFill>
                <a:latin typeface="Trebuchet MS"/>
                <a:cs typeface="Trebuchet MS"/>
              </a:rPr>
              <a:t>p</a:t>
            </a:r>
            <a:r>
              <a:rPr sz="1333" b="1" spc="-93" dirty="0">
                <a:solidFill>
                  <a:srgbClr val="404040"/>
                </a:solidFill>
                <a:latin typeface="Trebuchet MS"/>
                <a:cs typeface="Trebuchet MS"/>
              </a:rPr>
              <a:t>o</a:t>
            </a:r>
            <a:r>
              <a:rPr sz="1333" b="1" spc="-40" dirty="0">
                <a:solidFill>
                  <a:srgbClr val="404040"/>
                </a:solidFill>
                <a:latin typeface="Trebuchet MS"/>
                <a:cs typeface="Trebuchet MS"/>
              </a:rPr>
              <a:t>r</a:t>
            </a:r>
            <a:r>
              <a:rPr sz="1333" b="1" spc="-20" dirty="0">
                <a:solidFill>
                  <a:srgbClr val="404040"/>
                </a:solidFill>
                <a:latin typeface="Trebuchet MS"/>
                <a:cs typeface="Trebuchet MS"/>
              </a:rPr>
              <a:t>t  </a:t>
            </a:r>
            <a:r>
              <a:rPr sz="1333" b="1" spc="-67" dirty="0">
                <a:solidFill>
                  <a:srgbClr val="404040"/>
                </a:solidFill>
                <a:latin typeface="Trebuchet MS"/>
                <a:cs typeface="Trebuchet MS"/>
              </a:rPr>
              <a:t>or</a:t>
            </a:r>
            <a:r>
              <a:rPr sz="1333" b="1" spc="-133" dirty="0">
                <a:solidFill>
                  <a:srgbClr val="404040"/>
                </a:solidFill>
                <a:latin typeface="Trebuchet MS"/>
                <a:cs typeface="Trebuchet MS"/>
              </a:rPr>
              <a:t> </a:t>
            </a:r>
            <a:r>
              <a:rPr sz="1333" b="1" spc="-60" dirty="0">
                <a:solidFill>
                  <a:srgbClr val="404040"/>
                </a:solidFill>
                <a:latin typeface="Trebuchet MS"/>
                <a:cs typeface="Trebuchet MS"/>
              </a:rPr>
              <a:t>offer</a:t>
            </a:r>
            <a:r>
              <a:rPr sz="1333" b="1" spc="-260" dirty="0">
                <a:solidFill>
                  <a:srgbClr val="404040"/>
                </a:solidFill>
                <a:latin typeface="Trebuchet MS"/>
                <a:cs typeface="Trebuchet MS"/>
              </a:rPr>
              <a:t> </a:t>
            </a:r>
            <a:r>
              <a:rPr sz="1333" b="1" spc="-13" dirty="0">
                <a:solidFill>
                  <a:srgbClr val="404040"/>
                </a:solidFill>
                <a:latin typeface="Trebuchet MS"/>
                <a:cs typeface="Trebuchet MS"/>
              </a:rPr>
              <a:t>thesame</a:t>
            </a:r>
            <a:r>
              <a:rPr sz="1333" b="1" spc="-160" dirty="0">
                <a:solidFill>
                  <a:srgbClr val="404040"/>
                </a:solidFill>
                <a:latin typeface="Trebuchet MS"/>
                <a:cs typeface="Trebuchet MS"/>
              </a:rPr>
              <a:t> </a:t>
            </a:r>
            <a:r>
              <a:rPr sz="1333" b="1" spc="-60" dirty="0">
                <a:solidFill>
                  <a:srgbClr val="404040"/>
                </a:solidFill>
                <a:latin typeface="Trebuchet MS"/>
                <a:cs typeface="Trebuchet MS"/>
              </a:rPr>
              <a:t>functionality</a:t>
            </a:r>
            <a:r>
              <a:rPr sz="1333" b="1" spc="-160" dirty="0">
                <a:solidFill>
                  <a:srgbClr val="404040"/>
                </a:solidFill>
                <a:latin typeface="Trebuchet MS"/>
                <a:cs typeface="Trebuchet MS"/>
              </a:rPr>
              <a:t> </a:t>
            </a:r>
            <a:r>
              <a:rPr sz="1333" b="1" spc="-33" dirty="0">
                <a:solidFill>
                  <a:srgbClr val="404040"/>
                </a:solidFill>
                <a:latin typeface="Trebuchet MS"/>
                <a:cs typeface="Trebuchet MS"/>
              </a:rPr>
              <a:t>for</a:t>
            </a:r>
            <a:r>
              <a:rPr sz="1333" b="1" spc="-267" dirty="0">
                <a:solidFill>
                  <a:srgbClr val="404040"/>
                </a:solidFill>
                <a:latin typeface="Trebuchet MS"/>
                <a:cs typeface="Trebuchet MS"/>
              </a:rPr>
              <a:t> </a:t>
            </a:r>
            <a:r>
              <a:rPr sz="1333" b="1" spc="-67" dirty="0">
                <a:solidFill>
                  <a:srgbClr val="404040"/>
                </a:solidFill>
                <a:latin typeface="Trebuchet MS"/>
                <a:cs typeface="Trebuchet MS"/>
              </a:rPr>
              <a:t>containers,</a:t>
            </a:r>
            <a:r>
              <a:rPr sz="1333" b="1" spc="-133" dirty="0">
                <a:solidFill>
                  <a:srgbClr val="404040"/>
                </a:solidFill>
                <a:latin typeface="Trebuchet MS"/>
                <a:cs typeface="Trebuchet MS"/>
              </a:rPr>
              <a:t> </a:t>
            </a:r>
            <a:r>
              <a:rPr sz="1333" b="1" spc="-60" dirty="0">
                <a:solidFill>
                  <a:srgbClr val="404040"/>
                </a:solidFill>
                <a:latin typeface="Trebuchet MS"/>
                <a:cs typeface="Trebuchet MS"/>
              </a:rPr>
              <a:t>requiring</a:t>
            </a:r>
            <a:r>
              <a:rPr sz="1333" b="1" spc="-180" dirty="0">
                <a:solidFill>
                  <a:srgbClr val="404040"/>
                </a:solidFill>
                <a:latin typeface="Trebuchet MS"/>
                <a:cs typeface="Trebuchet MS"/>
              </a:rPr>
              <a:t> </a:t>
            </a:r>
            <a:r>
              <a:rPr sz="1333" b="1" spc="-53" dirty="0">
                <a:solidFill>
                  <a:srgbClr val="404040"/>
                </a:solidFill>
                <a:latin typeface="Trebuchet MS"/>
                <a:cs typeface="Trebuchet MS"/>
              </a:rPr>
              <a:t>that</a:t>
            </a:r>
            <a:r>
              <a:rPr sz="1333" b="1" spc="-113" dirty="0">
                <a:solidFill>
                  <a:srgbClr val="404040"/>
                </a:solidFill>
                <a:latin typeface="Trebuchet MS"/>
                <a:cs typeface="Trebuchet MS"/>
              </a:rPr>
              <a:t> </a:t>
            </a:r>
            <a:r>
              <a:rPr sz="1333" b="1" spc="-100" dirty="0">
                <a:solidFill>
                  <a:srgbClr val="404040"/>
                </a:solidFill>
                <a:latin typeface="Trebuchet MS"/>
                <a:cs typeface="Trebuchet MS"/>
              </a:rPr>
              <a:t>we</a:t>
            </a:r>
            <a:endParaRPr sz="1333">
              <a:latin typeface="Trebuchet MS"/>
              <a:cs typeface="Trebuchet MS"/>
            </a:endParaRPr>
          </a:p>
          <a:p>
            <a:pPr marL="405452"/>
            <a:r>
              <a:rPr sz="1333" b="1" spc="-40" dirty="0">
                <a:solidFill>
                  <a:srgbClr val="404040"/>
                </a:solidFill>
                <a:latin typeface="Trebuchet MS"/>
                <a:cs typeface="Trebuchet MS"/>
              </a:rPr>
              <a:t>use</a:t>
            </a:r>
            <a:r>
              <a:rPr sz="1333" b="1" spc="-160" dirty="0">
                <a:solidFill>
                  <a:srgbClr val="404040"/>
                </a:solidFill>
                <a:latin typeface="Trebuchet MS"/>
                <a:cs typeface="Trebuchet MS"/>
              </a:rPr>
              <a:t> </a:t>
            </a:r>
            <a:r>
              <a:rPr sz="1333" b="1" dirty="0">
                <a:solidFill>
                  <a:srgbClr val="404040"/>
                </a:solidFill>
                <a:latin typeface="Trebuchet MS"/>
                <a:cs typeface="Trebuchet MS"/>
              </a:rPr>
              <a:t>a</a:t>
            </a:r>
            <a:r>
              <a:rPr sz="1333" b="1" spc="-187" dirty="0">
                <a:solidFill>
                  <a:srgbClr val="404040"/>
                </a:solidFill>
                <a:latin typeface="Trebuchet MS"/>
                <a:cs typeface="Trebuchet MS"/>
              </a:rPr>
              <a:t> </a:t>
            </a:r>
            <a:r>
              <a:rPr sz="1333" b="1" spc="-60" dirty="0">
                <a:solidFill>
                  <a:srgbClr val="404040"/>
                </a:solidFill>
                <a:latin typeface="Trebuchet MS"/>
                <a:cs typeface="Trebuchet MS"/>
              </a:rPr>
              <a:t>separate</a:t>
            </a:r>
            <a:r>
              <a:rPr sz="1333" b="1" spc="-160" dirty="0">
                <a:solidFill>
                  <a:srgbClr val="404040"/>
                </a:solidFill>
                <a:latin typeface="Trebuchet MS"/>
                <a:cs typeface="Trebuchet MS"/>
              </a:rPr>
              <a:t> </a:t>
            </a:r>
            <a:r>
              <a:rPr sz="1333" b="1" spc="-80" dirty="0">
                <a:solidFill>
                  <a:srgbClr val="404040"/>
                </a:solidFill>
                <a:latin typeface="Trebuchet MS"/>
                <a:cs typeface="Trebuchet MS"/>
              </a:rPr>
              <a:t>container</a:t>
            </a:r>
            <a:r>
              <a:rPr sz="1333" b="1" spc="-133" dirty="0">
                <a:solidFill>
                  <a:srgbClr val="404040"/>
                </a:solidFill>
                <a:latin typeface="Trebuchet MS"/>
                <a:cs typeface="Trebuchet MS"/>
              </a:rPr>
              <a:t> </a:t>
            </a:r>
            <a:r>
              <a:rPr sz="1333" b="1" spc="-60" dirty="0">
                <a:solidFill>
                  <a:srgbClr val="404040"/>
                </a:solidFill>
                <a:latin typeface="Trebuchet MS"/>
                <a:cs typeface="Trebuchet MS"/>
              </a:rPr>
              <a:t>security</a:t>
            </a:r>
            <a:r>
              <a:rPr sz="1333" b="1" spc="-167" dirty="0">
                <a:solidFill>
                  <a:srgbClr val="404040"/>
                </a:solidFill>
                <a:latin typeface="Trebuchet MS"/>
                <a:cs typeface="Trebuchet MS"/>
              </a:rPr>
              <a:t> </a:t>
            </a:r>
            <a:r>
              <a:rPr sz="1333" b="1" spc="-47" dirty="0">
                <a:solidFill>
                  <a:srgbClr val="404040"/>
                </a:solidFill>
                <a:latin typeface="Trebuchet MS"/>
                <a:cs typeface="Trebuchet MS"/>
              </a:rPr>
              <a:t>solution</a:t>
            </a:r>
            <a:r>
              <a:rPr sz="1333" b="1" spc="-100" dirty="0">
                <a:solidFill>
                  <a:srgbClr val="404040"/>
                </a:solidFill>
                <a:latin typeface="Trebuchet MS"/>
                <a:cs typeface="Trebuchet MS"/>
              </a:rPr>
              <a:t> </a:t>
            </a:r>
            <a:r>
              <a:rPr sz="1333" b="1" spc="-40" dirty="0">
                <a:solidFill>
                  <a:srgbClr val="404040"/>
                </a:solidFill>
                <a:latin typeface="Trebuchet MS"/>
                <a:cs typeface="Trebuchet MS"/>
              </a:rPr>
              <a:t>adding</a:t>
            </a:r>
            <a:r>
              <a:rPr sz="1333" b="1" spc="-187" dirty="0">
                <a:solidFill>
                  <a:srgbClr val="404040"/>
                </a:solidFill>
                <a:latin typeface="Trebuchet MS"/>
                <a:cs typeface="Trebuchet MS"/>
              </a:rPr>
              <a:t> </a:t>
            </a:r>
            <a:r>
              <a:rPr sz="1333" b="1" spc="-47" dirty="0">
                <a:solidFill>
                  <a:srgbClr val="404040"/>
                </a:solidFill>
                <a:latin typeface="Trebuchet MS"/>
                <a:cs typeface="Trebuchet MS"/>
              </a:rPr>
              <a:t>cost</a:t>
            </a:r>
            <a:r>
              <a:rPr sz="1333" b="1" spc="-247" dirty="0">
                <a:solidFill>
                  <a:srgbClr val="404040"/>
                </a:solidFill>
                <a:latin typeface="Trebuchet MS"/>
                <a:cs typeface="Trebuchet MS"/>
              </a:rPr>
              <a:t> </a:t>
            </a:r>
            <a:r>
              <a:rPr sz="1333" b="1" spc="40" dirty="0">
                <a:solidFill>
                  <a:srgbClr val="404040"/>
                </a:solidFill>
                <a:latin typeface="Trebuchet MS"/>
                <a:cs typeface="Trebuchet MS"/>
              </a:rPr>
              <a:t>and…</a:t>
            </a:r>
            <a:endParaRPr sz="1333">
              <a:latin typeface="Trebuchet MS"/>
              <a:cs typeface="Trebuchet MS"/>
            </a:endParaRPr>
          </a:p>
          <a:p>
            <a:pPr marL="253937" marR="198917" indent="271712" algn="r">
              <a:spcBef>
                <a:spcPts val="645"/>
              </a:spcBef>
            </a:pPr>
            <a:r>
              <a:rPr sz="1333" b="1" spc="-80" dirty="0">
                <a:solidFill>
                  <a:srgbClr val="404040"/>
                </a:solidFill>
                <a:latin typeface="Trebuchet MS"/>
                <a:cs typeface="Trebuchet MS"/>
              </a:rPr>
              <a:t>The</a:t>
            </a:r>
            <a:r>
              <a:rPr sz="1333" b="1" spc="-152" dirty="0">
                <a:solidFill>
                  <a:srgbClr val="404040"/>
                </a:solidFill>
                <a:latin typeface="Trebuchet MS"/>
                <a:cs typeface="Trebuchet MS"/>
              </a:rPr>
              <a:t> </a:t>
            </a:r>
            <a:r>
              <a:rPr sz="1333" b="1" spc="-60" dirty="0">
                <a:solidFill>
                  <a:srgbClr val="404040"/>
                </a:solidFill>
                <a:latin typeface="Trebuchet MS"/>
                <a:cs typeface="Trebuchet MS"/>
              </a:rPr>
              <a:t>potential</a:t>
            </a:r>
            <a:r>
              <a:rPr sz="1333" b="1" spc="-247" dirty="0">
                <a:solidFill>
                  <a:srgbClr val="404040"/>
                </a:solidFill>
                <a:latin typeface="Trebuchet MS"/>
                <a:cs typeface="Trebuchet MS"/>
              </a:rPr>
              <a:t> </a:t>
            </a:r>
            <a:r>
              <a:rPr sz="1333" b="1" spc="-33" dirty="0">
                <a:solidFill>
                  <a:srgbClr val="404040"/>
                </a:solidFill>
                <a:latin typeface="Trebuchet MS"/>
                <a:cs typeface="Trebuchet MS"/>
              </a:rPr>
              <a:t>for</a:t>
            </a:r>
            <a:r>
              <a:rPr sz="1333" b="1" spc="-127" dirty="0">
                <a:solidFill>
                  <a:srgbClr val="404040"/>
                </a:solidFill>
                <a:latin typeface="Trebuchet MS"/>
                <a:cs typeface="Trebuchet MS"/>
              </a:rPr>
              <a:t> </a:t>
            </a:r>
            <a:r>
              <a:rPr sz="1333" b="1" spc="-80" dirty="0">
                <a:solidFill>
                  <a:srgbClr val="404040"/>
                </a:solidFill>
                <a:latin typeface="Trebuchet MS"/>
                <a:cs typeface="Trebuchet MS"/>
              </a:rPr>
              <a:t>container</a:t>
            </a:r>
            <a:r>
              <a:rPr sz="1333" b="1" spc="-120" dirty="0">
                <a:solidFill>
                  <a:srgbClr val="404040"/>
                </a:solidFill>
                <a:latin typeface="Trebuchet MS"/>
                <a:cs typeface="Trebuchet MS"/>
              </a:rPr>
              <a:t> </a:t>
            </a:r>
            <a:r>
              <a:rPr sz="1333" b="1" spc="-40" dirty="0">
                <a:solidFill>
                  <a:srgbClr val="404040"/>
                </a:solidFill>
                <a:latin typeface="Trebuchet MS"/>
                <a:cs typeface="Trebuchet MS"/>
              </a:rPr>
              <a:t>sprawl</a:t>
            </a:r>
            <a:r>
              <a:rPr sz="1333" b="1" spc="-107" dirty="0">
                <a:solidFill>
                  <a:srgbClr val="404040"/>
                </a:solidFill>
                <a:latin typeface="Trebuchet MS"/>
                <a:cs typeface="Trebuchet MS"/>
              </a:rPr>
              <a:t> </a:t>
            </a:r>
            <a:r>
              <a:rPr sz="1333" b="1" spc="-53" dirty="0">
                <a:solidFill>
                  <a:srgbClr val="404040"/>
                </a:solidFill>
                <a:latin typeface="Trebuchet MS"/>
                <a:cs typeface="Trebuchet MS"/>
              </a:rPr>
              <a:t>could</a:t>
            </a:r>
            <a:r>
              <a:rPr sz="1333" b="1" spc="-227" dirty="0">
                <a:solidFill>
                  <a:srgbClr val="404040"/>
                </a:solidFill>
                <a:latin typeface="Trebuchet MS"/>
                <a:cs typeface="Trebuchet MS"/>
              </a:rPr>
              <a:t> </a:t>
            </a:r>
            <a:r>
              <a:rPr sz="1333" b="1" spc="-60" dirty="0">
                <a:solidFill>
                  <a:srgbClr val="404040"/>
                </a:solidFill>
                <a:latin typeface="Trebuchet MS"/>
                <a:cs typeface="Trebuchet MS"/>
              </a:rPr>
              <a:t>result</a:t>
            </a:r>
            <a:r>
              <a:rPr sz="1333" b="1" spc="-107" dirty="0">
                <a:solidFill>
                  <a:srgbClr val="404040"/>
                </a:solidFill>
                <a:latin typeface="Trebuchet MS"/>
                <a:cs typeface="Trebuchet MS"/>
              </a:rPr>
              <a:t> </a:t>
            </a:r>
            <a:r>
              <a:rPr sz="1333" b="1" spc="-87" dirty="0">
                <a:solidFill>
                  <a:srgbClr val="404040"/>
                </a:solidFill>
                <a:latin typeface="Trebuchet MS"/>
                <a:cs typeface="Trebuchet MS"/>
              </a:rPr>
              <a:t>in </a:t>
            </a:r>
            <a:r>
              <a:rPr sz="1333" b="1" spc="-60" dirty="0">
                <a:solidFill>
                  <a:srgbClr val="404040"/>
                </a:solidFill>
                <a:latin typeface="Trebuchet MS"/>
                <a:cs typeface="Trebuchet MS"/>
              </a:rPr>
              <a:t>poorly </a:t>
            </a:r>
            <a:r>
              <a:rPr sz="1333" b="1" spc="-380" dirty="0">
                <a:solidFill>
                  <a:srgbClr val="404040"/>
                </a:solidFill>
                <a:latin typeface="Trebuchet MS"/>
                <a:cs typeface="Trebuchet MS"/>
              </a:rPr>
              <a:t> </a:t>
            </a:r>
            <a:r>
              <a:rPr sz="1333" b="1" spc="-47" dirty="0">
                <a:solidFill>
                  <a:srgbClr val="404040"/>
                </a:solidFill>
                <a:latin typeface="Trebuchet MS"/>
                <a:cs typeface="Trebuchet MS"/>
              </a:rPr>
              <a:t>managed</a:t>
            </a:r>
            <a:r>
              <a:rPr sz="1333" b="1" spc="-227" dirty="0">
                <a:solidFill>
                  <a:srgbClr val="404040"/>
                </a:solidFill>
                <a:latin typeface="Trebuchet MS"/>
                <a:cs typeface="Trebuchet MS"/>
              </a:rPr>
              <a:t> </a:t>
            </a:r>
            <a:r>
              <a:rPr sz="1333" b="1" spc="-53" dirty="0">
                <a:solidFill>
                  <a:srgbClr val="404040"/>
                </a:solidFill>
                <a:latin typeface="Trebuchet MS"/>
                <a:cs typeface="Trebuchet MS"/>
              </a:rPr>
              <a:t>containers</a:t>
            </a:r>
            <a:r>
              <a:rPr sz="1333" b="1" spc="-180" dirty="0">
                <a:solidFill>
                  <a:srgbClr val="404040"/>
                </a:solidFill>
                <a:latin typeface="Trebuchet MS"/>
                <a:cs typeface="Trebuchet MS"/>
              </a:rPr>
              <a:t> </a:t>
            </a:r>
            <a:r>
              <a:rPr sz="1333" b="1" spc="-40" dirty="0">
                <a:solidFill>
                  <a:srgbClr val="404040"/>
                </a:solidFill>
                <a:latin typeface="Trebuchet MS"/>
                <a:cs typeface="Trebuchet MS"/>
              </a:rPr>
              <a:t>leaving</a:t>
            </a:r>
            <a:r>
              <a:rPr sz="1333" b="1" spc="-173" dirty="0">
                <a:solidFill>
                  <a:srgbClr val="404040"/>
                </a:solidFill>
                <a:latin typeface="Trebuchet MS"/>
                <a:cs typeface="Trebuchet MS"/>
              </a:rPr>
              <a:t> </a:t>
            </a:r>
            <a:r>
              <a:rPr sz="1333" b="1" spc="-87" dirty="0">
                <a:solidFill>
                  <a:srgbClr val="404040"/>
                </a:solidFill>
                <a:latin typeface="Trebuchet MS"/>
                <a:cs typeface="Trebuchet MS"/>
              </a:rPr>
              <a:t>our</a:t>
            </a:r>
            <a:r>
              <a:rPr sz="1333" b="1" spc="-113" dirty="0">
                <a:solidFill>
                  <a:srgbClr val="404040"/>
                </a:solidFill>
                <a:latin typeface="Trebuchet MS"/>
                <a:cs typeface="Trebuchet MS"/>
              </a:rPr>
              <a:t> </a:t>
            </a:r>
            <a:r>
              <a:rPr sz="1333" b="1" spc="-67" dirty="0">
                <a:solidFill>
                  <a:srgbClr val="404040"/>
                </a:solidFill>
                <a:latin typeface="Trebuchet MS"/>
                <a:cs typeface="Trebuchet MS"/>
              </a:rPr>
              <a:t>production</a:t>
            </a:r>
            <a:r>
              <a:rPr sz="1333" b="1" spc="-87" dirty="0">
                <a:solidFill>
                  <a:srgbClr val="404040"/>
                </a:solidFill>
                <a:latin typeface="Trebuchet MS"/>
                <a:cs typeface="Trebuchet MS"/>
              </a:rPr>
              <a:t> </a:t>
            </a:r>
            <a:r>
              <a:rPr sz="1333" b="1" spc="-67" dirty="0">
                <a:solidFill>
                  <a:srgbClr val="404040"/>
                </a:solidFill>
                <a:latin typeface="Trebuchet MS"/>
                <a:cs typeface="Trebuchet MS"/>
              </a:rPr>
              <a:t>environment(s)</a:t>
            </a:r>
            <a:endParaRPr sz="1333">
              <a:latin typeface="Trebuchet MS"/>
              <a:cs typeface="Trebuchet MS"/>
            </a:endParaRPr>
          </a:p>
          <a:p>
            <a:pPr marR="204842" algn="r"/>
            <a:r>
              <a:rPr sz="1333" b="1" spc="-67" dirty="0">
                <a:solidFill>
                  <a:srgbClr val="404040"/>
                </a:solidFill>
                <a:latin typeface="Trebuchet MS"/>
                <a:cs typeface="Trebuchet MS"/>
              </a:rPr>
              <a:t>vulnerable</a:t>
            </a:r>
            <a:endParaRPr sz="1333">
              <a:latin typeface="Trebuchet MS"/>
              <a:cs typeface="Trebuchet MS"/>
            </a:endParaRPr>
          </a:p>
          <a:p>
            <a:pPr marL="877774" marR="126122" indent="-786357" algn="r">
              <a:spcBef>
                <a:spcPts val="1466"/>
              </a:spcBef>
            </a:pPr>
            <a:r>
              <a:rPr sz="1333" b="1" spc="-80" dirty="0">
                <a:solidFill>
                  <a:srgbClr val="404040"/>
                </a:solidFill>
                <a:latin typeface="Trebuchet MS"/>
                <a:cs typeface="Trebuchet MS"/>
              </a:rPr>
              <a:t>The</a:t>
            </a:r>
            <a:r>
              <a:rPr sz="1333" b="1" spc="-160" dirty="0">
                <a:solidFill>
                  <a:srgbClr val="404040"/>
                </a:solidFill>
                <a:latin typeface="Trebuchet MS"/>
                <a:cs typeface="Trebuchet MS"/>
              </a:rPr>
              <a:t> </a:t>
            </a:r>
            <a:r>
              <a:rPr sz="1333" b="1" spc="-80" dirty="0">
                <a:solidFill>
                  <a:srgbClr val="404040"/>
                </a:solidFill>
                <a:latin typeface="Trebuchet MS"/>
                <a:cs typeface="Trebuchet MS"/>
              </a:rPr>
              <a:t>speed</a:t>
            </a:r>
            <a:r>
              <a:rPr sz="1333" b="1" spc="-100" dirty="0">
                <a:solidFill>
                  <a:srgbClr val="404040"/>
                </a:solidFill>
                <a:latin typeface="Trebuchet MS"/>
                <a:cs typeface="Trebuchet MS"/>
              </a:rPr>
              <a:t> </a:t>
            </a:r>
            <a:r>
              <a:rPr sz="1333" b="1" spc="-33" dirty="0">
                <a:solidFill>
                  <a:srgbClr val="404040"/>
                </a:solidFill>
                <a:latin typeface="Trebuchet MS"/>
                <a:cs typeface="Trebuchet MS"/>
              </a:rPr>
              <a:t>at</a:t>
            </a:r>
            <a:r>
              <a:rPr sz="1333" b="1" spc="-247" dirty="0">
                <a:solidFill>
                  <a:srgbClr val="404040"/>
                </a:solidFill>
                <a:latin typeface="Trebuchet MS"/>
                <a:cs typeface="Trebuchet MS"/>
              </a:rPr>
              <a:t> </a:t>
            </a:r>
            <a:r>
              <a:rPr sz="1333" b="1" spc="-60" dirty="0">
                <a:solidFill>
                  <a:srgbClr val="404040"/>
                </a:solidFill>
                <a:latin typeface="Trebuchet MS"/>
                <a:cs typeface="Trebuchet MS"/>
              </a:rPr>
              <a:t>which</a:t>
            </a:r>
            <a:r>
              <a:rPr sz="1333" b="1" spc="-233" dirty="0">
                <a:solidFill>
                  <a:srgbClr val="404040"/>
                </a:solidFill>
                <a:latin typeface="Trebuchet MS"/>
                <a:cs typeface="Trebuchet MS"/>
              </a:rPr>
              <a:t> </a:t>
            </a:r>
            <a:r>
              <a:rPr sz="1333" b="1" spc="-53" dirty="0">
                <a:solidFill>
                  <a:srgbClr val="404040"/>
                </a:solidFill>
                <a:latin typeface="Trebuchet MS"/>
                <a:cs typeface="Trebuchet MS"/>
              </a:rPr>
              <a:t>containers</a:t>
            </a:r>
            <a:r>
              <a:rPr sz="1333" b="1" spc="-193" dirty="0">
                <a:solidFill>
                  <a:srgbClr val="404040"/>
                </a:solidFill>
                <a:latin typeface="Trebuchet MS"/>
                <a:cs typeface="Trebuchet MS"/>
              </a:rPr>
              <a:t> </a:t>
            </a:r>
            <a:r>
              <a:rPr sz="1333" b="1" spc="-53" dirty="0">
                <a:solidFill>
                  <a:srgbClr val="404040"/>
                </a:solidFill>
                <a:latin typeface="Trebuchet MS"/>
                <a:cs typeface="Trebuchet MS"/>
              </a:rPr>
              <a:t>are</a:t>
            </a:r>
            <a:r>
              <a:rPr sz="1333" b="1" spc="-160" dirty="0">
                <a:solidFill>
                  <a:srgbClr val="404040"/>
                </a:solidFill>
                <a:latin typeface="Trebuchet MS"/>
                <a:cs typeface="Trebuchet MS"/>
              </a:rPr>
              <a:t> </a:t>
            </a:r>
            <a:r>
              <a:rPr sz="1333" b="1" spc="-53" dirty="0">
                <a:solidFill>
                  <a:srgbClr val="404040"/>
                </a:solidFill>
                <a:latin typeface="Trebuchet MS"/>
                <a:cs typeface="Trebuchet MS"/>
              </a:rPr>
              <a:t>built</a:t>
            </a:r>
            <a:r>
              <a:rPr sz="1333" b="1" spc="-113" dirty="0">
                <a:solidFill>
                  <a:srgbClr val="404040"/>
                </a:solidFill>
                <a:latin typeface="Trebuchet MS"/>
                <a:cs typeface="Trebuchet MS"/>
              </a:rPr>
              <a:t> </a:t>
            </a:r>
            <a:r>
              <a:rPr sz="1333" b="1" spc="-60" dirty="0">
                <a:solidFill>
                  <a:srgbClr val="404040"/>
                </a:solidFill>
                <a:latin typeface="Trebuchet MS"/>
                <a:cs typeface="Trebuchet MS"/>
              </a:rPr>
              <a:t>and</a:t>
            </a:r>
            <a:r>
              <a:rPr sz="1333" b="1" spc="-100" dirty="0">
                <a:solidFill>
                  <a:srgbClr val="404040"/>
                </a:solidFill>
                <a:latin typeface="Trebuchet MS"/>
                <a:cs typeface="Trebuchet MS"/>
              </a:rPr>
              <a:t> </a:t>
            </a:r>
            <a:r>
              <a:rPr sz="1333" b="1" spc="-73" dirty="0">
                <a:solidFill>
                  <a:srgbClr val="404040"/>
                </a:solidFill>
                <a:latin typeface="Trebuchet MS"/>
                <a:cs typeface="Trebuchet MS"/>
              </a:rPr>
              <a:t>deployed</a:t>
            </a:r>
            <a:r>
              <a:rPr sz="1333" b="1" spc="-100" dirty="0">
                <a:solidFill>
                  <a:srgbClr val="404040"/>
                </a:solidFill>
                <a:latin typeface="Trebuchet MS"/>
                <a:cs typeface="Trebuchet MS"/>
              </a:rPr>
              <a:t> </a:t>
            </a:r>
            <a:r>
              <a:rPr sz="1333" b="1" spc="-67" dirty="0">
                <a:solidFill>
                  <a:srgbClr val="404040"/>
                </a:solidFill>
                <a:latin typeface="Trebuchet MS"/>
                <a:cs typeface="Trebuchet MS"/>
              </a:rPr>
              <a:t>results</a:t>
            </a:r>
            <a:r>
              <a:rPr sz="1333" b="1" spc="-60" dirty="0">
                <a:solidFill>
                  <a:srgbClr val="404040"/>
                </a:solidFill>
                <a:latin typeface="Trebuchet MS"/>
                <a:cs typeface="Trebuchet MS"/>
              </a:rPr>
              <a:t> </a:t>
            </a:r>
            <a:r>
              <a:rPr sz="1333" b="1" spc="-87" dirty="0">
                <a:solidFill>
                  <a:srgbClr val="404040"/>
                </a:solidFill>
                <a:latin typeface="Trebuchet MS"/>
                <a:cs typeface="Trebuchet MS"/>
              </a:rPr>
              <a:t>in </a:t>
            </a:r>
            <a:r>
              <a:rPr sz="1333" b="1" spc="-380" dirty="0">
                <a:solidFill>
                  <a:srgbClr val="404040"/>
                </a:solidFill>
                <a:latin typeface="Trebuchet MS"/>
                <a:cs typeface="Trebuchet MS"/>
              </a:rPr>
              <a:t> </a:t>
            </a:r>
            <a:r>
              <a:rPr sz="1333" b="1" spc="-87" dirty="0">
                <a:solidFill>
                  <a:srgbClr val="404040"/>
                </a:solidFill>
                <a:latin typeface="Trebuchet MS"/>
                <a:cs typeface="Trebuchet MS"/>
              </a:rPr>
              <a:t>s</a:t>
            </a:r>
            <a:r>
              <a:rPr sz="1333" b="1" spc="-67" dirty="0">
                <a:solidFill>
                  <a:srgbClr val="404040"/>
                </a:solidFill>
                <a:latin typeface="Trebuchet MS"/>
                <a:cs typeface="Trebuchet MS"/>
              </a:rPr>
              <a:t>e</a:t>
            </a:r>
            <a:r>
              <a:rPr sz="1333" b="1" spc="-20" dirty="0">
                <a:solidFill>
                  <a:srgbClr val="404040"/>
                </a:solidFill>
                <a:latin typeface="Trebuchet MS"/>
                <a:cs typeface="Trebuchet MS"/>
              </a:rPr>
              <a:t>c</a:t>
            </a:r>
            <a:r>
              <a:rPr sz="1333" b="1" spc="-127" dirty="0">
                <a:solidFill>
                  <a:srgbClr val="404040"/>
                </a:solidFill>
                <a:latin typeface="Trebuchet MS"/>
                <a:cs typeface="Trebuchet MS"/>
              </a:rPr>
              <a:t>u</a:t>
            </a:r>
            <a:r>
              <a:rPr sz="1333" b="1" spc="-40" dirty="0">
                <a:solidFill>
                  <a:srgbClr val="404040"/>
                </a:solidFill>
                <a:latin typeface="Trebuchet MS"/>
                <a:cs typeface="Trebuchet MS"/>
              </a:rPr>
              <a:t>r</a:t>
            </a:r>
            <a:r>
              <a:rPr sz="1333" b="1" spc="-140" dirty="0">
                <a:solidFill>
                  <a:srgbClr val="404040"/>
                </a:solidFill>
                <a:latin typeface="Trebuchet MS"/>
                <a:cs typeface="Trebuchet MS"/>
              </a:rPr>
              <a:t>i</a:t>
            </a:r>
            <a:r>
              <a:rPr sz="1333" b="1" dirty="0">
                <a:solidFill>
                  <a:srgbClr val="404040"/>
                </a:solidFill>
                <a:latin typeface="Trebuchet MS"/>
                <a:cs typeface="Trebuchet MS"/>
              </a:rPr>
              <a:t>t</a:t>
            </a:r>
            <a:r>
              <a:rPr sz="1333" b="1" spc="-20" dirty="0">
                <a:solidFill>
                  <a:srgbClr val="404040"/>
                </a:solidFill>
                <a:latin typeface="Trebuchet MS"/>
                <a:cs typeface="Trebuchet MS"/>
              </a:rPr>
              <a:t>y</a:t>
            </a:r>
            <a:r>
              <a:rPr sz="1333" b="1" spc="-167" dirty="0">
                <a:solidFill>
                  <a:srgbClr val="404040"/>
                </a:solidFill>
                <a:latin typeface="Trebuchet MS"/>
                <a:cs typeface="Trebuchet MS"/>
              </a:rPr>
              <a:t> </a:t>
            </a:r>
            <a:r>
              <a:rPr sz="1333" b="1" spc="-152" dirty="0">
                <a:solidFill>
                  <a:srgbClr val="404040"/>
                </a:solidFill>
                <a:latin typeface="Trebuchet MS"/>
                <a:cs typeface="Trebuchet MS"/>
              </a:rPr>
              <a:t>c</a:t>
            </a:r>
            <a:r>
              <a:rPr sz="1333" b="1" spc="40" dirty="0">
                <a:solidFill>
                  <a:srgbClr val="404040"/>
                </a:solidFill>
                <a:latin typeface="Trebuchet MS"/>
                <a:cs typeface="Trebuchet MS"/>
              </a:rPr>
              <a:t>o</a:t>
            </a:r>
            <a:r>
              <a:rPr sz="1333" b="1" spc="-127" dirty="0">
                <a:solidFill>
                  <a:srgbClr val="404040"/>
                </a:solidFill>
                <a:latin typeface="Trebuchet MS"/>
                <a:cs typeface="Trebuchet MS"/>
              </a:rPr>
              <a:t>n</a:t>
            </a:r>
            <a:r>
              <a:rPr sz="1333" b="1" dirty="0">
                <a:solidFill>
                  <a:srgbClr val="404040"/>
                </a:solidFill>
                <a:latin typeface="Trebuchet MS"/>
                <a:cs typeface="Trebuchet MS"/>
              </a:rPr>
              <a:t>t</a:t>
            </a:r>
            <a:r>
              <a:rPr sz="1333" b="1" spc="-173" dirty="0">
                <a:solidFill>
                  <a:srgbClr val="404040"/>
                </a:solidFill>
                <a:latin typeface="Trebuchet MS"/>
                <a:cs typeface="Trebuchet MS"/>
              </a:rPr>
              <a:t>r</a:t>
            </a:r>
            <a:r>
              <a:rPr sz="1333" b="1" spc="40" dirty="0">
                <a:solidFill>
                  <a:srgbClr val="404040"/>
                </a:solidFill>
                <a:latin typeface="Trebuchet MS"/>
                <a:cs typeface="Trebuchet MS"/>
              </a:rPr>
              <a:t>o</a:t>
            </a:r>
            <a:r>
              <a:rPr sz="1333" b="1" spc="-133" dirty="0">
                <a:solidFill>
                  <a:srgbClr val="404040"/>
                </a:solidFill>
                <a:latin typeface="Trebuchet MS"/>
                <a:cs typeface="Trebuchet MS"/>
              </a:rPr>
              <a:t>l</a:t>
            </a:r>
            <a:r>
              <a:rPr sz="1333" b="1" spc="13" dirty="0">
                <a:solidFill>
                  <a:srgbClr val="404040"/>
                </a:solidFill>
                <a:latin typeface="Trebuchet MS"/>
                <a:cs typeface="Trebuchet MS"/>
              </a:rPr>
              <a:t>s</a:t>
            </a:r>
            <a:r>
              <a:rPr sz="1333" b="1" spc="-60" dirty="0">
                <a:solidFill>
                  <a:srgbClr val="404040"/>
                </a:solidFill>
                <a:latin typeface="Trebuchet MS"/>
                <a:cs typeface="Trebuchet MS"/>
              </a:rPr>
              <a:t> </a:t>
            </a:r>
            <a:r>
              <a:rPr sz="1333" b="1" spc="-127" dirty="0">
                <a:solidFill>
                  <a:srgbClr val="404040"/>
                </a:solidFill>
                <a:latin typeface="Trebuchet MS"/>
                <a:cs typeface="Trebuchet MS"/>
              </a:rPr>
              <a:t>n</a:t>
            </a:r>
            <a:r>
              <a:rPr sz="1333" b="1" spc="-93" dirty="0">
                <a:solidFill>
                  <a:srgbClr val="404040"/>
                </a:solidFill>
                <a:latin typeface="Trebuchet MS"/>
                <a:cs typeface="Trebuchet MS"/>
              </a:rPr>
              <a:t>o</a:t>
            </a:r>
            <a:r>
              <a:rPr sz="1333" b="1" spc="-20" dirty="0">
                <a:solidFill>
                  <a:srgbClr val="404040"/>
                </a:solidFill>
                <a:latin typeface="Trebuchet MS"/>
                <a:cs typeface="Trebuchet MS"/>
              </a:rPr>
              <a:t>t</a:t>
            </a:r>
            <a:r>
              <a:rPr sz="1333" b="1" spc="-113" dirty="0">
                <a:solidFill>
                  <a:srgbClr val="404040"/>
                </a:solidFill>
                <a:latin typeface="Trebuchet MS"/>
                <a:cs typeface="Trebuchet MS"/>
              </a:rPr>
              <a:t> b</a:t>
            </a:r>
            <a:r>
              <a:rPr sz="1333" b="1" spc="-107" dirty="0">
                <a:solidFill>
                  <a:srgbClr val="404040"/>
                </a:solidFill>
                <a:latin typeface="Trebuchet MS"/>
                <a:cs typeface="Trebuchet MS"/>
              </a:rPr>
              <a:t>e</a:t>
            </a:r>
            <a:r>
              <a:rPr sz="1333" b="1" spc="-7" dirty="0">
                <a:solidFill>
                  <a:srgbClr val="404040"/>
                </a:solidFill>
                <a:latin typeface="Trebuchet MS"/>
                <a:cs typeface="Trebuchet MS"/>
              </a:rPr>
              <a:t>i</a:t>
            </a:r>
            <a:r>
              <a:rPr sz="1333" b="1" spc="-127" dirty="0">
                <a:solidFill>
                  <a:srgbClr val="404040"/>
                </a:solidFill>
                <a:latin typeface="Trebuchet MS"/>
                <a:cs typeface="Trebuchet MS"/>
              </a:rPr>
              <a:t>n</a:t>
            </a:r>
            <a:r>
              <a:rPr sz="1333" b="1" spc="40" dirty="0">
                <a:solidFill>
                  <a:srgbClr val="404040"/>
                </a:solidFill>
                <a:latin typeface="Trebuchet MS"/>
                <a:cs typeface="Trebuchet MS"/>
              </a:rPr>
              <a:t>g</a:t>
            </a:r>
            <a:r>
              <a:rPr sz="1333" b="1" spc="-187" dirty="0">
                <a:solidFill>
                  <a:srgbClr val="404040"/>
                </a:solidFill>
                <a:latin typeface="Trebuchet MS"/>
                <a:cs typeface="Trebuchet MS"/>
              </a:rPr>
              <a:t> </a:t>
            </a:r>
            <a:r>
              <a:rPr sz="1333" b="1" spc="-7" dirty="0">
                <a:solidFill>
                  <a:srgbClr val="404040"/>
                </a:solidFill>
                <a:latin typeface="Trebuchet MS"/>
                <a:cs typeface="Trebuchet MS"/>
              </a:rPr>
              <a:t>i</a:t>
            </a:r>
            <a:r>
              <a:rPr sz="1333" b="1" spc="7" dirty="0">
                <a:solidFill>
                  <a:srgbClr val="404040"/>
                </a:solidFill>
                <a:latin typeface="Trebuchet MS"/>
                <a:cs typeface="Trebuchet MS"/>
              </a:rPr>
              <a:t>n</a:t>
            </a:r>
            <a:r>
              <a:rPr sz="1333" b="1" spc="-152" dirty="0">
                <a:solidFill>
                  <a:srgbClr val="404040"/>
                </a:solidFill>
                <a:latin typeface="Trebuchet MS"/>
                <a:cs typeface="Trebuchet MS"/>
              </a:rPr>
              <a:t>c</a:t>
            </a:r>
            <a:r>
              <a:rPr sz="1333" b="1" dirty="0">
                <a:solidFill>
                  <a:srgbClr val="404040"/>
                </a:solidFill>
                <a:latin typeface="Trebuchet MS"/>
                <a:cs typeface="Trebuchet MS"/>
              </a:rPr>
              <a:t>l</a:t>
            </a:r>
            <a:r>
              <a:rPr sz="1333" b="1" spc="-127" dirty="0">
                <a:solidFill>
                  <a:srgbClr val="404040"/>
                </a:solidFill>
                <a:latin typeface="Trebuchet MS"/>
                <a:cs typeface="Trebuchet MS"/>
              </a:rPr>
              <a:t>u</a:t>
            </a:r>
            <a:r>
              <a:rPr sz="1333" b="1" spc="20" dirty="0">
                <a:solidFill>
                  <a:srgbClr val="404040"/>
                </a:solidFill>
                <a:latin typeface="Trebuchet MS"/>
                <a:cs typeface="Trebuchet MS"/>
              </a:rPr>
              <a:t>d</a:t>
            </a:r>
            <a:r>
              <a:rPr sz="1333" b="1" spc="-240" dirty="0">
                <a:solidFill>
                  <a:srgbClr val="404040"/>
                </a:solidFill>
                <a:latin typeface="Trebuchet MS"/>
                <a:cs typeface="Trebuchet MS"/>
              </a:rPr>
              <a:t>e</a:t>
            </a:r>
            <a:r>
              <a:rPr sz="1333" b="1" spc="-13" dirty="0">
                <a:solidFill>
                  <a:srgbClr val="404040"/>
                </a:solidFill>
                <a:latin typeface="Trebuchet MS"/>
                <a:cs typeface="Trebuchet MS"/>
              </a:rPr>
              <a:t>d</a:t>
            </a:r>
            <a:r>
              <a:rPr sz="1333" b="1" spc="-100" dirty="0">
                <a:solidFill>
                  <a:srgbClr val="404040"/>
                </a:solidFill>
                <a:latin typeface="Trebuchet MS"/>
                <a:cs typeface="Trebuchet MS"/>
              </a:rPr>
              <a:t> f</a:t>
            </a:r>
            <a:r>
              <a:rPr sz="1333" b="1" spc="-40" dirty="0">
                <a:solidFill>
                  <a:srgbClr val="404040"/>
                </a:solidFill>
                <a:latin typeface="Trebuchet MS"/>
                <a:cs typeface="Trebuchet MS"/>
              </a:rPr>
              <a:t>r</a:t>
            </a:r>
            <a:r>
              <a:rPr sz="1333" b="1" spc="-93" dirty="0">
                <a:solidFill>
                  <a:srgbClr val="404040"/>
                </a:solidFill>
                <a:latin typeface="Trebuchet MS"/>
                <a:cs typeface="Trebuchet MS"/>
              </a:rPr>
              <a:t>o</a:t>
            </a:r>
            <a:r>
              <a:rPr sz="1333" b="1" spc="-7" dirty="0">
                <a:solidFill>
                  <a:srgbClr val="404040"/>
                </a:solidFill>
                <a:latin typeface="Trebuchet MS"/>
                <a:cs typeface="Trebuchet MS"/>
              </a:rPr>
              <a:t>m</a:t>
            </a:r>
            <a:r>
              <a:rPr sz="1333" b="1" spc="-213" dirty="0">
                <a:solidFill>
                  <a:srgbClr val="404040"/>
                </a:solidFill>
                <a:latin typeface="Trebuchet MS"/>
                <a:cs typeface="Trebuchet MS"/>
              </a:rPr>
              <a:t> </a:t>
            </a:r>
            <a:r>
              <a:rPr sz="1333" b="1" dirty="0">
                <a:solidFill>
                  <a:srgbClr val="404040"/>
                </a:solidFill>
                <a:latin typeface="Trebuchet MS"/>
                <a:cs typeface="Trebuchet MS"/>
              </a:rPr>
              <a:t>t</a:t>
            </a:r>
            <a:r>
              <a:rPr sz="1333" b="1" spc="-133" dirty="0">
                <a:solidFill>
                  <a:srgbClr val="404040"/>
                </a:solidFill>
                <a:latin typeface="Trebuchet MS"/>
                <a:cs typeface="Trebuchet MS"/>
              </a:rPr>
              <a:t>h</a:t>
            </a:r>
            <a:r>
              <a:rPr sz="1333" b="1" spc="-80" dirty="0">
                <a:solidFill>
                  <a:srgbClr val="404040"/>
                </a:solidFill>
                <a:latin typeface="Trebuchet MS"/>
                <a:cs typeface="Trebuchet MS"/>
              </a:rPr>
              <a:t>e</a:t>
            </a:r>
            <a:r>
              <a:rPr sz="1333" b="1" spc="-160" dirty="0">
                <a:solidFill>
                  <a:srgbClr val="404040"/>
                </a:solidFill>
                <a:latin typeface="Trebuchet MS"/>
                <a:cs typeface="Trebuchet MS"/>
              </a:rPr>
              <a:t> </a:t>
            </a:r>
            <a:r>
              <a:rPr sz="1333" b="1" spc="-93" dirty="0">
                <a:solidFill>
                  <a:srgbClr val="404040"/>
                </a:solidFill>
                <a:latin typeface="Trebuchet MS"/>
                <a:cs typeface="Trebuchet MS"/>
              </a:rPr>
              <a:t>o</a:t>
            </a:r>
            <a:r>
              <a:rPr sz="1333" b="1" spc="7" dirty="0">
                <a:solidFill>
                  <a:srgbClr val="404040"/>
                </a:solidFill>
                <a:latin typeface="Trebuchet MS"/>
                <a:cs typeface="Trebuchet MS"/>
              </a:rPr>
              <a:t>u</a:t>
            </a:r>
            <a:r>
              <a:rPr sz="1333" b="1" dirty="0">
                <a:solidFill>
                  <a:srgbClr val="404040"/>
                </a:solidFill>
                <a:latin typeface="Trebuchet MS"/>
                <a:cs typeface="Trebuchet MS"/>
              </a:rPr>
              <a:t>t</a:t>
            </a:r>
            <a:r>
              <a:rPr sz="1333" b="1" spc="-87" dirty="0">
                <a:solidFill>
                  <a:srgbClr val="404040"/>
                </a:solidFill>
                <a:latin typeface="Trebuchet MS"/>
                <a:cs typeface="Trebuchet MS"/>
              </a:rPr>
              <a:t>s</a:t>
            </a:r>
            <a:r>
              <a:rPr sz="1333" b="1" spc="-67" dirty="0">
                <a:solidFill>
                  <a:srgbClr val="404040"/>
                </a:solidFill>
                <a:latin typeface="Trebuchet MS"/>
                <a:cs typeface="Trebuchet MS"/>
              </a:rPr>
              <a:t>e</a:t>
            </a:r>
            <a:r>
              <a:rPr sz="1333" b="1" spc="-20" dirty="0">
                <a:solidFill>
                  <a:srgbClr val="404040"/>
                </a:solidFill>
                <a:latin typeface="Trebuchet MS"/>
                <a:cs typeface="Trebuchet MS"/>
              </a:rPr>
              <a:t>t</a:t>
            </a:r>
            <a:endParaRPr sz="1333">
              <a:latin typeface="Trebuchet MS"/>
              <a:cs typeface="Trebuchet MS"/>
            </a:endParaRPr>
          </a:p>
        </p:txBody>
      </p:sp>
      <p:pic>
        <p:nvPicPr>
          <p:cNvPr id="17" name="object 17"/>
          <p:cNvPicPr/>
          <p:nvPr/>
        </p:nvPicPr>
        <p:blipFill>
          <a:blip r:embed="rId2" cstate="print"/>
          <a:stretch>
            <a:fillRect/>
          </a:stretch>
        </p:blipFill>
        <p:spPr>
          <a:xfrm>
            <a:off x="9304135" y="1556999"/>
            <a:ext cx="975106" cy="975105"/>
          </a:xfrm>
          <a:prstGeom prst="rect">
            <a:avLst/>
          </a:prstGeom>
        </p:spPr>
      </p:pic>
      <p:sp>
        <p:nvSpPr>
          <p:cNvPr id="18" name="object 18"/>
          <p:cNvSpPr txBox="1"/>
          <p:nvPr/>
        </p:nvSpPr>
        <p:spPr>
          <a:xfrm>
            <a:off x="9301283" y="2555805"/>
            <a:ext cx="2341270" cy="3348820"/>
          </a:xfrm>
          <a:prstGeom prst="rect">
            <a:avLst/>
          </a:prstGeom>
        </p:spPr>
        <p:txBody>
          <a:bodyPr vert="horz" wrap="square" lIns="0" tIns="8464" rIns="0" bIns="0" rtlCol="0">
            <a:spAutoFit/>
          </a:bodyPr>
          <a:lstStyle/>
          <a:p>
            <a:pPr marL="16929" marR="975963">
              <a:lnSpc>
                <a:spcPct val="102200"/>
              </a:lnSpc>
              <a:spcBef>
                <a:spcPts val="67"/>
              </a:spcBef>
            </a:pPr>
            <a:r>
              <a:rPr sz="2399" b="1" spc="-53" dirty="0">
                <a:solidFill>
                  <a:srgbClr val="404040"/>
                </a:solidFill>
                <a:latin typeface="Trebuchet MS"/>
                <a:cs typeface="Trebuchet MS"/>
              </a:rPr>
              <a:t>Con</a:t>
            </a:r>
            <a:r>
              <a:rPr sz="2399" b="1" spc="-40" dirty="0">
                <a:solidFill>
                  <a:srgbClr val="404040"/>
                </a:solidFill>
                <a:latin typeface="Trebuchet MS"/>
                <a:cs typeface="Trebuchet MS"/>
              </a:rPr>
              <a:t>t</a:t>
            </a:r>
            <a:r>
              <a:rPr sz="2399" b="1" dirty="0">
                <a:solidFill>
                  <a:srgbClr val="404040"/>
                </a:solidFill>
                <a:latin typeface="Trebuchet MS"/>
                <a:cs typeface="Trebuchet MS"/>
              </a:rPr>
              <a:t>a</a:t>
            </a:r>
            <a:r>
              <a:rPr sz="2399" b="1" spc="-60" dirty="0">
                <a:solidFill>
                  <a:srgbClr val="404040"/>
                </a:solidFill>
                <a:latin typeface="Trebuchet MS"/>
                <a:cs typeface="Trebuchet MS"/>
              </a:rPr>
              <a:t>i</a:t>
            </a:r>
            <a:r>
              <a:rPr sz="2399" b="1" spc="-53" dirty="0">
                <a:solidFill>
                  <a:srgbClr val="404040"/>
                </a:solidFill>
                <a:latin typeface="Trebuchet MS"/>
                <a:cs typeface="Trebuchet MS"/>
              </a:rPr>
              <a:t>n</a:t>
            </a:r>
            <a:r>
              <a:rPr sz="2399" b="1" spc="-140" dirty="0">
                <a:solidFill>
                  <a:srgbClr val="404040"/>
                </a:solidFill>
                <a:latin typeface="Trebuchet MS"/>
                <a:cs typeface="Trebuchet MS"/>
              </a:rPr>
              <a:t>e</a:t>
            </a:r>
            <a:r>
              <a:rPr sz="2399" b="1" spc="-60" dirty="0">
                <a:solidFill>
                  <a:srgbClr val="404040"/>
                </a:solidFill>
                <a:latin typeface="Trebuchet MS"/>
                <a:cs typeface="Trebuchet MS"/>
              </a:rPr>
              <a:t>r  </a:t>
            </a:r>
            <a:r>
              <a:rPr sz="2399" b="1" spc="-53" dirty="0">
                <a:solidFill>
                  <a:srgbClr val="404040"/>
                </a:solidFill>
                <a:latin typeface="Trebuchet MS"/>
                <a:cs typeface="Trebuchet MS"/>
              </a:rPr>
              <a:t>Security</a:t>
            </a:r>
            <a:endParaRPr sz="2399">
              <a:latin typeface="Trebuchet MS"/>
              <a:cs typeface="Trebuchet MS"/>
            </a:endParaRPr>
          </a:p>
          <a:p>
            <a:pPr marL="16929">
              <a:lnSpc>
                <a:spcPts val="2786"/>
              </a:lnSpc>
            </a:pPr>
            <a:r>
              <a:rPr sz="2399" spc="-20" dirty="0">
                <a:solidFill>
                  <a:srgbClr val="404040"/>
                </a:solidFill>
                <a:latin typeface="Trebuchet MS"/>
                <a:cs typeface="Trebuchet MS"/>
              </a:rPr>
              <a:t>In</a:t>
            </a:r>
            <a:r>
              <a:rPr sz="2399" spc="-240" dirty="0">
                <a:solidFill>
                  <a:srgbClr val="404040"/>
                </a:solidFill>
                <a:latin typeface="Trebuchet MS"/>
                <a:cs typeface="Trebuchet MS"/>
              </a:rPr>
              <a:t> </a:t>
            </a:r>
            <a:r>
              <a:rPr sz="2399" spc="-33" dirty="0">
                <a:solidFill>
                  <a:srgbClr val="404040"/>
                </a:solidFill>
                <a:latin typeface="Trebuchet MS"/>
                <a:cs typeface="Trebuchet MS"/>
              </a:rPr>
              <a:t>a</a:t>
            </a:r>
            <a:r>
              <a:rPr sz="2399" spc="-47" dirty="0">
                <a:solidFill>
                  <a:srgbClr val="404040"/>
                </a:solidFill>
                <a:latin typeface="Trebuchet MS"/>
                <a:cs typeface="Trebuchet MS"/>
              </a:rPr>
              <a:t>dd</a:t>
            </a:r>
            <a:r>
              <a:rPr sz="2399" spc="-40" dirty="0">
                <a:solidFill>
                  <a:srgbClr val="404040"/>
                </a:solidFill>
                <a:latin typeface="Trebuchet MS"/>
                <a:cs typeface="Trebuchet MS"/>
              </a:rPr>
              <a:t>i</a:t>
            </a:r>
            <a:r>
              <a:rPr sz="2399" spc="-147" dirty="0">
                <a:solidFill>
                  <a:srgbClr val="404040"/>
                </a:solidFill>
                <a:latin typeface="Trebuchet MS"/>
                <a:cs typeface="Trebuchet MS"/>
              </a:rPr>
              <a:t>t</a:t>
            </a:r>
            <a:r>
              <a:rPr sz="2399" spc="-113" dirty="0">
                <a:solidFill>
                  <a:srgbClr val="404040"/>
                </a:solidFill>
                <a:latin typeface="Trebuchet MS"/>
                <a:cs typeface="Trebuchet MS"/>
              </a:rPr>
              <a:t>i</a:t>
            </a:r>
            <a:r>
              <a:rPr sz="2399" dirty="0">
                <a:solidFill>
                  <a:srgbClr val="404040"/>
                </a:solidFill>
                <a:latin typeface="Trebuchet MS"/>
                <a:cs typeface="Trebuchet MS"/>
              </a:rPr>
              <a:t>on</a:t>
            </a:r>
            <a:r>
              <a:rPr sz="2399" spc="-240" dirty="0">
                <a:solidFill>
                  <a:srgbClr val="404040"/>
                </a:solidFill>
                <a:latin typeface="Trebuchet MS"/>
                <a:cs typeface="Trebuchet MS"/>
              </a:rPr>
              <a:t> </a:t>
            </a:r>
            <a:r>
              <a:rPr sz="2399" spc="-147" dirty="0">
                <a:solidFill>
                  <a:srgbClr val="404040"/>
                </a:solidFill>
                <a:latin typeface="Trebuchet MS"/>
                <a:cs typeface="Trebuchet MS"/>
              </a:rPr>
              <a:t>t</a:t>
            </a:r>
            <a:r>
              <a:rPr sz="2399" spc="7" dirty="0">
                <a:solidFill>
                  <a:srgbClr val="404040"/>
                </a:solidFill>
                <a:latin typeface="Trebuchet MS"/>
                <a:cs typeface="Trebuchet MS"/>
              </a:rPr>
              <a:t>o</a:t>
            </a:r>
            <a:endParaRPr sz="2399">
              <a:latin typeface="Trebuchet MS"/>
              <a:cs typeface="Trebuchet MS"/>
            </a:endParaRPr>
          </a:p>
          <a:p>
            <a:pPr marL="16929" marR="6772">
              <a:spcBef>
                <a:spcPts val="67"/>
              </a:spcBef>
            </a:pPr>
            <a:r>
              <a:rPr sz="2399" spc="-33" dirty="0">
                <a:solidFill>
                  <a:srgbClr val="404040"/>
                </a:solidFill>
                <a:latin typeface="Trebuchet MS"/>
                <a:cs typeface="Trebuchet MS"/>
              </a:rPr>
              <a:t>pr</a:t>
            </a:r>
            <a:r>
              <a:rPr sz="2399" spc="-40" dirty="0">
                <a:solidFill>
                  <a:srgbClr val="404040"/>
                </a:solidFill>
                <a:latin typeface="Trebuchet MS"/>
                <a:cs typeface="Trebuchet MS"/>
              </a:rPr>
              <a:t>o</a:t>
            </a:r>
            <a:r>
              <a:rPr sz="2399" spc="-100" dirty="0">
                <a:solidFill>
                  <a:srgbClr val="404040"/>
                </a:solidFill>
                <a:latin typeface="Trebuchet MS"/>
                <a:cs typeface="Trebuchet MS"/>
              </a:rPr>
              <a:t>c</a:t>
            </a:r>
            <a:r>
              <a:rPr sz="2399" spc="-133" dirty="0">
                <a:solidFill>
                  <a:srgbClr val="404040"/>
                </a:solidFill>
                <a:latin typeface="Trebuchet MS"/>
                <a:cs typeface="Trebuchet MS"/>
              </a:rPr>
              <a:t>e</a:t>
            </a:r>
            <a:r>
              <a:rPr sz="2399" spc="27" dirty="0">
                <a:solidFill>
                  <a:srgbClr val="404040"/>
                </a:solidFill>
                <a:latin typeface="Trebuchet MS"/>
                <a:cs typeface="Trebuchet MS"/>
              </a:rPr>
              <a:t>s</a:t>
            </a:r>
            <a:r>
              <a:rPr sz="2399" spc="33" dirty="0">
                <a:solidFill>
                  <a:srgbClr val="404040"/>
                </a:solidFill>
                <a:latin typeface="Trebuchet MS"/>
                <a:cs typeface="Trebuchet MS"/>
              </a:rPr>
              <a:t>s</a:t>
            </a:r>
            <a:r>
              <a:rPr sz="2399" spc="-247" dirty="0">
                <a:solidFill>
                  <a:srgbClr val="404040"/>
                </a:solidFill>
                <a:latin typeface="Trebuchet MS"/>
                <a:cs typeface="Trebuchet MS"/>
              </a:rPr>
              <a:t> </a:t>
            </a:r>
            <a:r>
              <a:rPr sz="2399" spc="-33" dirty="0">
                <a:solidFill>
                  <a:srgbClr val="404040"/>
                </a:solidFill>
                <a:latin typeface="Trebuchet MS"/>
                <a:cs typeface="Trebuchet MS"/>
              </a:rPr>
              <a:t>a</a:t>
            </a:r>
            <a:r>
              <a:rPr sz="2399" dirty="0">
                <a:solidFill>
                  <a:srgbClr val="404040"/>
                </a:solidFill>
                <a:latin typeface="Trebuchet MS"/>
                <a:cs typeface="Trebuchet MS"/>
              </a:rPr>
              <a:t>n</a:t>
            </a:r>
            <a:r>
              <a:rPr sz="2399" spc="-7" dirty="0">
                <a:solidFill>
                  <a:srgbClr val="404040"/>
                </a:solidFill>
                <a:latin typeface="Trebuchet MS"/>
                <a:cs typeface="Trebuchet MS"/>
              </a:rPr>
              <a:t>d  </a:t>
            </a:r>
            <a:r>
              <a:rPr sz="2399" spc="-73" dirty="0">
                <a:solidFill>
                  <a:srgbClr val="404040"/>
                </a:solidFill>
                <a:latin typeface="Trebuchet MS"/>
                <a:cs typeface="Trebuchet MS"/>
              </a:rPr>
              <a:t>technology, </a:t>
            </a:r>
            <a:r>
              <a:rPr sz="2399" spc="-67" dirty="0">
                <a:solidFill>
                  <a:srgbClr val="404040"/>
                </a:solidFill>
                <a:latin typeface="Trebuchet MS"/>
                <a:cs typeface="Trebuchet MS"/>
              </a:rPr>
              <a:t> </a:t>
            </a:r>
            <a:r>
              <a:rPr sz="2399" spc="-87" dirty="0">
                <a:solidFill>
                  <a:srgbClr val="404040"/>
                </a:solidFill>
                <a:latin typeface="Trebuchet MS"/>
                <a:cs typeface="Trebuchet MS"/>
              </a:rPr>
              <a:t>al</a:t>
            </a:r>
            <a:r>
              <a:rPr sz="2399" spc="-73" dirty="0">
                <a:solidFill>
                  <a:srgbClr val="404040"/>
                </a:solidFill>
                <a:latin typeface="Trebuchet MS"/>
                <a:cs typeface="Trebuchet MS"/>
              </a:rPr>
              <a:t>i</a:t>
            </a:r>
            <a:r>
              <a:rPr sz="2399" spc="7" dirty="0">
                <a:solidFill>
                  <a:srgbClr val="404040"/>
                </a:solidFill>
                <a:latin typeface="Trebuchet MS"/>
                <a:cs typeface="Trebuchet MS"/>
              </a:rPr>
              <a:t>g</a:t>
            </a:r>
            <a:r>
              <a:rPr sz="2399" spc="-7" dirty="0">
                <a:solidFill>
                  <a:srgbClr val="404040"/>
                </a:solidFill>
                <a:latin typeface="Trebuchet MS"/>
                <a:cs typeface="Trebuchet MS"/>
              </a:rPr>
              <a:t>n</a:t>
            </a:r>
            <a:r>
              <a:rPr sz="2399" spc="-20" dirty="0">
                <a:solidFill>
                  <a:srgbClr val="404040"/>
                </a:solidFill>
                <a:latin typeface="Trebuchet MS"/>
                <a:cs typeface="Trebuchet MS"/>
              </a:rPr>
              <a:t>m</a:t>
            </a:r>
            <a:r>
              <a:rPr sz="2399" spc="-133" dirty="0">
                <a:solidFill>
                  <a:srgbClr val="404040"/>
                </a:solidFill>
                <a:latin typeface="Trebuchet MS"/>
                <a:cs typeface="Trebuchet MS"/>
              </a:rPr>
              <a:t>e</a:t>
            </a:r>
            <a:r>
              <a:rPr sz="2399" spc="-73" dirty="0">
                <a:solidFill>
                  <a:srgbClr val="404040"/>
                </a:solidFill>
                <a:latin typeface="Trebuchet MS"/>
                <a:cs typeface="Trebuchet MS"/>
              </a:rPr>
              <a:t>nt</a:t>
            </a:r>
            <a:r>
              <a:rPr sz="2399" spc="-240" dirty="0">
                <a:solidFill>
                  <a:srgbClr val="404040"/>
                </a:solidFill>
                <a:latin typeface="Trebuchet MS"/>
                <a:cs typeface="Trebuchet MS"/>
              </a:rPr>
              <a:t> </a:t>
            </a:r>
            <a:r>
              <a:rPr sz="2399" spc="-80" dirty="0">
                <a:solidFill>
                  <a:srgbClr val="404040"/>
                </a:solidFill>
                <a:latin typeface="Trebuchet MS"/>
                <a:cs typeface="Trebuchet MS"/>
              </a:rPr>
              <a:t>w</a:t>
            </a:r>
            <a:r>
              <a:rPr sz="2399" spc="-113" dirty="0">
                <a:solidFill>
                  <a:srgbClr val="404040"/>
                </a:solidFill>
                <a:latin typeface="Trebuchet MS"/>
                <a:cs typeface="Trebuchet MS"/>
              </a:rPr>
              <a:t>i</a:t>
            </a:r>
            <a:r>
              <a:rPr sz="2399" spc="-60" dirty="0">
                <a:solidFill>
                  <a:srgbClr val="404040"/>
                </a:solidFill>
                <a:latin typeface="Trebuchet MS"/>
                <a:cs typeface="Trebuchet MS"/>
              </a:rPr>
              <a:t>th  </a:t>
            </a:r>
            <a:r>
              <a:rPr sz="2399" spc="-67" dirty="0">
                <a:solidFill>
                  <a:srgbClr val="404040"/>
                </a:solidFill>
                <a:latin typeface="Trebuchet MS"/>
                <a:cs typeface="Trebuchet MS"/>
              </a:rPr>
              <a:t>d</a:t>
            </a:r>
            <a:r>
              <a:rPr sz="2399" spc="-80" dirty="0">
                <a:solidFill>
                  <a:srgbClr val="404040"/>
                </a:solidFill>
                <a:latin typeface="Trebuchet MS"/>
                <a:cs typeface="Trebuchet MS"/>
              </a:rPr>
              <a:t>e</a:t>
            </a:r>
            <a:r>
              <a:rPr sz="2399" spc="-53" dirty="0">
                <a:solidFill>
                  <a:srgbClr val="404040"/>
                </a:solidFill>
                <a:latin typeface="Trebuchet MS"/>
                <a:cs typeface="Trebuchet MS"/>
              </a:rPr>
              <a:t>pl</a:t>
            </a:r>
            <a:r>
              <a:rPr sz="2399" dirty="0">
                <a:solidFill>
                  <a:srgbClr val="404040"/>
                </a:solidFill>
                <a:latin typeface="Trebuchet MS"/>
                <a:cs typeface="Trebuchet MS"/>
              </a:rPr>
              <a:t>o</a:t>
            </a:r>
            <a:r>
              <a:rPr sz="2399" spc="-73" dirty="0">
                <a:solidFill>
                  <a:srgbClr val="404040"/>
                </a:solidFill>
                <a:latin typeface="Trebuchet MS"/>
                <a:cs typeface="Trebuchet MS"/>
              </a:rPr>
              <a:t>y</a:t>
            </a:r>
            <a:r>
              <a:rPr sz="2399" spc="-13" dirty="0">
                <a:solidFill>
                  <a:srgbClr val="404040"/>
                </a:solidFill>
                <a:latin typeface="Trebuchet MS"/>
                <a:cs typeface="Trebuchet MS"/>
              </a:rPr>
              <a:t>m</a:t>
            </a:r>
            <a:r>
              <a:rPr sz="2399" spc="-133" dirty="0">
                <a:solidFill>
                  <a:srgbClr val="404040"/>
                </a:solidFill>
                <a:latin typeface="Trebuchet MS"/>
                <a:cs typeface="Trebuchet MS"/>
              </a:rPr>
              <a:t>e</a:t>
            </a:r>
            <a:r>
              <a:rPr sz="2399" dirty="0">
                <a:solidFill>
                  <a:srgbClr val="404040"/>
                </a:solidFill>
                <a:latin typeface="Trebuchet MS"/>
                <a:cs typeface="Trebuchet MS"/>
              </a:rPr>
              <a:t>n</a:t>
            </a:r>
            <a:r>
              <a:rPr sz="2399" spc="-147" dirty="0">
                <a:solidFill>
                  <a:srgbClr val="404040"/>
                </a:solidFill>
                <a:latin typeface="Trebuchet MS"/>
                <a:cs typeface="Trebuchet MS"/>
              </a:rPr>
              <a:t>t</a:t>
            </a:r>
            <a:r>
              <a:rPr sz="2399" spc="-233" dirty="0">
                <a:solidFill>
                  <a:srgbClr val="404040"/>
                </a:solidFill>
                <a:latin typeface="Trebuchet MS"/>
                <a:cs typeface="Trebuchet MS"/>
              </a:rPr>
              <a:t> </a:t>
            </a:r>
            <a:r>
              <a:rPr sz="2399" spc="-53" dirty="0">
                <a:solidFill>
                  <a:srgbClr val="404040"/>
                </a:solidFill>
                <a:latin typeface="Trebuchet MS"/>
                <a:cs typeface="Trebuchet MS"/>
              </a:rPr>
              <a:t>pl</a:t>
            </a:r>
            <a:r>
              <a:rPr sz="2399" spc="-33" dirty="0">
                <a:solidFill>
                  <a:srgbClr val="404040"/>
                </a:solidFill>
                <a:latin typeface="Trebuchet MS"/>
                <a:cs typeface="Trebuchet MS"/>
              </a:rPr>
              <a:t>a</a:t>
            </a:r>
            <a:r>
              <a:rPr sz="2399" dirty="0">
                <a:solidFill>
                  <a:srgbClr val="404040"/>
                </a:solidFill>
                <a:latin typeface="Trebuchet MS"/>
                <a:cs typeface="Trebuchet MS"/>
              </a:rPr>
              <a:t>n</a:t>
            </a:r>
            <a:r>
              <a:rPr sz="2399" spc="27" dirty="0">
                <a:solidFill>
                  <a:srgbClr val="404040"/>
                </a:solidFill>
                <a:latin typeface="Trebuchet MS"/>
                <a:cs typeface="Trebuchet MS"/>
              </a:rPr>
              <a:t>s  </a:t>
            </a:r>
            <a:r>
              <a:rPr sz="2399" spc="-40" dirty="0">
                <a:solidFill>
                  <a:srgbClr val="404040"/>
                </a:solidFill>
                <a:latin typeface="Trebuchet MS"/>
                <a:cs typeface="Trebuchet MS"/>
              </a:rPr>
              <a:t>is</a:t>
            </a:r>
            <a:r>
              <a:rPr sz="2399" spc="-247" dirty="0">
                <a:solidFill>
                  <a:srgbClr val="404040"/>
                </a:solidFill>
                <a:latin typeface="Trebuchet MS"/>
                <a:cs typeface="Trebuchet MS"/>
              </a:rPr>
              <a:t> </a:t>
            </a:r>
            <a:r>
              <a:rPr sz="2399" spc="-33" dirty="0">
                <a:solidFill>
                  <a:srgbClr val="404040"/>
                </a:solidFill>
                <a:latin typeface="Trebuchet MS"/>
                <a:cs typeface="Trebuchet MS"/>
              </a:rPr>
              <a:t>a</a:t>
            </a:r>
            <a:r>
              <a:rPr sz="2399" spc="-240" dirty="0">
                <a:solidFill>
                  <a:srgbClr val="404040"/>
                </a:solidFill>
                <a:latin typeface="Trebuchet MS"/>
                <a:cs typeface="Trebuchet MS"/>
              </a:rPr>
              <a:t> </a:t>
            </a:r>
            <a:r>
              <a:rPr sz="2399" spc="-147" dirty="0">
                <a:solidFill>
                  <a:srgbClr val="404040"/>
                </a:solidFill>
                <a:latin typeface="Trebuchet MS"/>
                <a:cs typeface="Trebuchet MS"/>
              </a:rPr>
              <a:t>t</a:t>
            </a:r>
            <a:r>
              <a:rPr sz="2399" spc="7" dirty="0">
                <a:solidFill>
                  <a:srgbClr val="404040"/>
                </a:solidFill>
                <a:latin typeface="Trebuchet MS"/>
                <a:cs typeface="Trebuchet MS"/>
              </a:rPr>
              <a:t>o</a:t>
            </a:r>
            <a:r>
              <a:rPr sz="2399" spc="-7" dirty="0">
                <a:solidFill>
                  <a:srgbClr val="404040"/>
                </a:solidFill>
                <a:latin typeface="Trebuchet MS"/>
                <a:cs typeface="Trebuchet MS"/>
              </a:rPr>
              <a:t>p</a:t>
            </a:r>
            <a:r>
              <a:rPr sz="2399" spc="-240" dirty="0">
                <a:solidFill>
                  <a:srgbClr val="404040"/>
                </a:solidFill>
                <a:latin typeface="Trebuchet MS"/>
                <a:cs typeface="Trebuchet MS"/>
              </a:rPr>
              <a:t> </a:t>
            </a:r>
            <a:r>
              <a:rPr sz="2399" spc="27" dirty="0">
                <a:solidFill>
                  <a:srgbClr val="404040"/>
                </a:solidFill>
                <a:latin typeface="Trebuchet MS"/>
                <a:cs typeface="Trebuchet MS"/>
              </a:rPr>
              <a:t>s</a:t>
            </a:r>
            <a:r>
              <a:rPr sz="2399" spc="-127" dirty="0">
                <a:solidFill>
                  <a:srgbClr val="404040"/>
                </a:solidFill>
                <a:latin typeface="Trebuchet MS"/>
                <a:cs typeface="Trebuchet MS"/>
              </a:rPr>
              <a:t>e</a:t>
            </a:r>
            <a:r>
              <a:rPr sz="2399" spc="-107" dirty="0">
                <a:solidFill>
                  <a:srgbClr val="404040"/>
                </a:solidFill>
                <a:latin typeface="Trebuchet MS"/>
                <a:cs typeface="Trebuchet MS"/>
              </a:rPr>
              <a:t>c</a:t>
            </a:r>
            <a:r>
              <a:rPr sz="2399" spc="-13" dirty="0">
                <a:solidFill>
                  <a:srgbClr val="404040"/>
                </a:solidFill>
                <a:latin typeface="Trebuchet MS"/>
                <a:cs typeface="Trebuchet MS"/>
              </a:rPr>
              <a:t>u</a:t>
            </a:r>
            <a:r>
              <a:rPr sz="2399" spc="-100" dirty="0">
                <a:solidFill>
                  <a:srgbClr val="404040"/>
                </a:solidFill>
                <a:latin typeface="Trebuchet MS"/>
                <a:cs typeface="Trebuchet MS"/>
              </a:rPr>
              <a:t>r</a:t>
            </a:r>
            <a:r>
              <a:rPr sz="2399" spc="-113" dirty="0">
                <a:solidFill>
                  <a:srgbClr val="404040"/>
                </a:solidFill>
                <a:latin typeface="Trebuchet MS"/>
                <a:cs typeface="Trebuchet MS"/>
              </a:rPr>
              <a:t>i</a:t>
            </a:r>
            <a:r>
              <a:rPr sz="2399" spc="-140" dirty="0">
                <a:solidFill>
                  <a:srgbClr val="404040"/>
                </a:solidFill>
                <a:latin typeface="Trebuchet MS"/>
                <a:cs typeface="Trebuchet MS"/>
              </a:rPr>
              <a:t>t</a:t>
            </a:r>
            <a:r>
              <a:rPr sz="2399" spc="-47" dirty="0">
                <a:solidFill>
                  <a:srgbClr val="404040"/>
                </a:solidFill>
                <a:latin typeface="Trebuchet MS"/>
                <a:cs typeface="Trebuchet MS"/>
              </a:rPr>
              <a:t>y  </a:t>
            </a:r>
            <a:r>
              <a:rPr sz="2399" spc="-60" dirty="0">
                <a:solidFill>
                  <a:srgbClr val="404040"/>
                </a:solidFill>
                <a:latin typeface="Trebuchet MS"/>
                <a:cs typeface="Trebuchet MS"/>
              </a:rPr>
              <a:t>concern</a:t>
            </a:r>
            <a:endParaRPr sz="2399">
              <a:latin typeface="Trebuchet MS"/>
              <a:cs typeface="Trebuchet MS"/>
            </a:endParaRPr>
          </a:p>
        </p:txBody>
      </p:sp>
      <p:sp>
        <p:nvSpPr>
          <p:cNvPr id="19" name="object 19"/>
          <p:cNvSpPr/>
          <p:nvPr/>
        </p:nvSpPr>
        <p:spPr>
          <a:xfrm>
            <a:off x="377264" y="268913"/>
            <a:ext cx="9306676" cy="611981"/>
          </a:xfrm>
          <a:custGeom>
            <a:avLst/>
            <a:gdLst/>
            <a:ahLst/>
            <a:cxnLst/>
            <a:rect l="l" t="t" r="r" b="b"/>
            <a:pathLst>
              <a:path w="6981825" h="459105">
                <a:moveTo>
                  <a:pt x="0" y="76490"/>
                </a:moveTo>
                <a:lnTo>
                  <a:pt x="6010" y="46717"/>
                </a:lnTo>
                <a:lnTo>
                  <a:pt x="22403" y="22403"/>
                </a:lnTo>
                <a:lnTo>
                  <a:pt x="46716" y="6011"/>
                </a:lnTo>
                <a:lnTo>
                  <a:pt x="76489" y="0"/>
                </a:lnTo>
                <a:lnTo>
                  <a:pt x="6905177" y="0"/>
                </a:lnTo>
                <a:lnTo>
                  <a:pt x="6934950" y="6011"/>
                </a:lnTo>
                <a:lnTo>
                  <a:pt x="6959263" y="22403"/>
                </a:lnTo>
                <a:lnTo>
                  <a:pt x="6975656" y="46717"/>
                </a:lnTo>
                <a:lnTo>
                  <a:pt x="6981667" y="76490"/>
                </a:lnTo>
                <a:lnTo>
                  <a:pt x="6981667" y="382423"/>
                </a:lnTo>
                <a:lnTo>
                  <a:pt x="6975656" y="412196"/>
                </a:lnTo>
                <a:lnTo>
                  <a:pt x="6959263" y="436510"/>
                </a:lnTo>
                <a:lnTo>
                  <a:pt x="6934950" y="452902"/>
                </a:lnTo>
                <a:lnTo>
                  <a:pt x="6905177" y="458914"/>
                </a:lnTo>
                <a:lnTo>
                  <a:pt x="76489" y="458914"/>
                </a:lnTo>
                <a:lnTo>
                  <a:pt x="46716" y="452902"/>
                </a:lnTo>
                <a:lnTo>
                  <a:pt x="22403" y="436510"/>
                </a:lnTo>
                <a:lnTo>
                  <a:pt x="6010" y="412196"/>
                </a:lnTo>
                <a:lnTo>
                  <a:pt x="0" y="382423"/>
                </a:lnTo>
                <a:lnTo>
                  <a:pt x="0" y="76490"/>
                </a:lnTo>
                <a:close/>
              </a:path>
            </a:pathLst>
          </a:custGeom>
          <a:ln w="19050">
            <a:solidFill>
              <a:srgbClr val="C02E1D"/>
            </a:solidFill>
          </a:ln>
        </p:spPr>
        <p:txBody>
          <a:bodyPr wrap="square" lIns="0" tIns="0" rIns="0" bIns="0" rtlCol="0"/>
          <a:lstStyle/>
          <a:p>
            <a:endParaRPr sz="2399"/>
          </a:p>
        </p:txBody>
      </p:sp>
      <p:sp>
        <p:nvSpPr>
          <p:cNvPr id="20" name="object 20"/>
          <p:cNvSpPr txBox="1"/>
          <p:nvPr/>
        </p:nvSpPr>
        <p:spPr>
          <a:xfrm>
            <a:off x="359281" y="6431974"/>
            <a:ext cx="2624830" cy="191370"/>
          </a:xfrm>
          <a:prstGeom prst="rect">
            <a:avLst/>
          </a:prstGeom>
        </p:spPr>
        <p:txBody>
          <a:bodyPr vert="horz" wrap="square" lIns="0" tIns="27086" rIns="0" bIns="0" rtlCol="0">
            <a:spAutoFit/>
          </a:bodyPr>
          <a:lstStyle/>
          <a:p>
            <a:pPr marL="16929">
              <a:spcBef>
                <a:spcPts val="213"/>
              </a:spcBef>
            </a:pPr>
            <a:r>
              <a:rPr sz="1066" dirty="0">
                <a:solidFill>
                  <a:srgbClr val="A6A6A6"/>
                </a:solidFill>
                <a:latin typeface="Calibri Light"/>
                <a:cs typeface="Calibri Light"/>
              </a:rPr>
              <a:t>©</a:t>
            </a:r>
            <a:r>
              <a:rPr sz="1066" spc="33" dirty="0">
                <a:solidFill>
                  <a:srgbClr val="A6A6A6"/>
                </a:solidFill>
                <a:latin typeface="Calibri Light"/>
                <a:cs typeface="Calibri Light"/>
              </a:rPr>
              <a:t> </a:t>
            </a:r>
            <a:r>
              <a:rPr sz="1066" dirty="0">
                <a:solidFill>
                  <a:srgbClr val="A6A6A6"/>
                </a:solidFill>
                <a:latin typeface="Calibri Light"/>
                <a:cs typeface="Calibri Light"/>
              </a:rPr>
              <a:t>2019</a:t>
            </a:r>
            <a:r>
              <a:rPr sz="1066" spc="13" dirty="0">
                <a:solidFill>
                  <a:srgbClr val="A6A6A6"/>
                </a:solidFill>
                <a:latin typeface="Calibri Light"/>
                <a:cs typeface="Calibri Light"/>
              </a:rPr>
              <a:t> </a:t>
            </a:r>
            <a:r>
              <a:rPr sz="1066" dirty="0">
                <a:solidFill>
                  <a:srgbClr val="A6A6A6"/>
                </a:solidFill>
                <a:latin typeface="Calibri Light"/>
                <a:cs typeface="Calibri Light"/>
              </a:rPr>
              <a:t>by</a:t>
            </a:r>
            <a:r>
              <a:rPr sz="1066" spc="27" dirty="0">
                <a:solidFill>
                  <a:srgbClr val="A6A6A6"/>
                </a:solidFill>
                <a:latin typeface="Calibri Light"/>
                <a:cs typeface="Calibri Light"/>
              </a:rPr>
              <a:t> </a:t>
            </a:r>
            <a:r>
              <a:rPr sz="1066" spc="7" dirty="0">
                <a:solidFill>
                  <a:srgbClr val="A6A6A6"/>
                </a:solidFill>
                <a:latin typeface="Calibri Light"/>
                <a:cs typeface="Calibri Light"/>
              </a:rPr>
              <a:t>The</a:t>
            </a:r>
            <a:r>
              <a:rPr sz="1066" spc="27" dirty="0">
                <a:solidFill>
                  <a:srgbClr val="A6A6A6"/>
                </a:solidFill>
                <a:latin typeface="Calibri Light"/>
                <a:cs typeface="Calibri Light"/>
              </a:rPr>
              <a:t> </a:t>
            </a:r>
            <a:r>
              <a:rPr sz="1066" spc="7" dirty="0">
                <a:solidFill>
                  <a:srgbClr val="A6A6A6"/>
                </a:solidFill>
                <a:latin typeface="Calibri Light"/>
                <a:cs typeface="Calibri Light"/>
              </a:rPr>
              <a:t>Enterprise</a:t>
            </a:r>
            <a:r>
              <a:rPr sz="1066" spc="27" dirty="0">
                <a:solidFill>
                  <a:srgbClr val="A6A6A6"/>
                </a:solidFill>
                <a:latin typeface="Calibri Light"/>
                <a:cs typeface="Calibri Light"/>
              </a:rPr>
              <a:t> </a:t>
            </a:r>
            <a:r>
              <a:rPr sz="1066" spc="7" dirty="0">
                <a:solidFill>
                  <a:srgbClr val="A6A6A6"/>
                </a:solidFill>
                <a:latin typeface="Calibri Light"/>
                <a:cs typeface="Calibri Light"/>
              </a:rPr>
              <a:t>Strategy</a:t>
            </a:r>
            <a:r>
              <a:rPr sz="1066" spc="27" dirty="0">
                <a:solidFill>
                  <a:srgbClr val="A6A6A6"/>
                </a:solidFill>
                <a:latin typeface="Calibri Light"/>
                <a:cs typeface="Calibri Light"/>
              </a:rPr>
              <a:t> </a:t>
            </a:r>
            <a:r>
              <a:rPr sz="1066" spc="7" dirty="0">
                <a:solidFill>
                  <a:srgbClr val="A6A6A6"/>
                </a:solidFill>
                <a:latin typeface="Calibri Light"/>
                <a:cs typeface="Calibri Light"/>
              </a:rPr>
              <a:t>Group,</a:t>
            </a:r>
            <a:r>
              <a:rPr sz="1066" spc="13" dirty="0">
                <a:solidFill>
                  <a:srgbClr val="A6A6A6"/>
                </a:solidFill>
                <a:latin typeface="Calibri Light"/>
                <a:cs typeface="Calibri Light"/>
              </a:rPr>
              <a:t> </a:t>
            </a:r>
            <a:r>
              <a:rPr sz="1066" dirty="0">
                <a:solidFill>
                  <a:srgbClr val="A6A6A6"/>
                </a:solidFill>
                <a:latin typeface="Calibri Light"/>
                <a:cs typeface="Calibri Light"/>
              </a:rPr>
              <a:t>Inc</a:t>
            </a:r>
            <a:r>
              <a:rPr sz="1066" dirty="0">
                <a:solidFill>
                  <a:srgbClr val="A6A6A6"/>
                </a:solidFill>
                <a:latin typeface="Leelawadee UI"/>
                <a:cs typeface="Leelawadee UI"/>
              </a:rPr>
              <a:t>.</a:t>
            </a:r>
            <a:endParaRPr sz="1066">
              <a:latin typeface="Leelawadee UI"/>
              <a:cs typeface="Leelawadee U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O365_2020.08.potx  -  Read-Only" id="{17BCD363-1A46-45EA-A8F7-E27AC608937E}" vid="{B007EAEF-C236-437D-BCB7-A948B22C05B2}"/>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docProps/app.xml><?xml version="1.0" encoding="utf-8"?>
<Properties xmlns="http://schemas.openxmlformats.org/officeDocument/2006/extended-properties" xmlns:vt="http://schemas.openxmlformats.org/officeDocument/2006/docPropsVTypes">
  <Template>Applied_16x9_White_O365_2020.08</Template>
  <TotalTime>2833</TotalTime>
  <Words>1256</Words>
  <Application>Microsoft Office PowerPoint</Application>
  <PresentationFormat>Custom</PresentationFormat>
  <Paragraphs>203</Paragraphs>
  <Slides>25</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 MT</vt:lpstr>
      <vt:lpstr>Calibri</vt:lpstr>
      <vt:lpstr>Calibri Light</vt:lpstr>
      <vt:lpstr>Helvetica</vt:lpstr>
      <vt:lpstr>Leelawadee UI</vt:lpstr>
      <vt:lpstr>Tahoma</vt:lpstr>
      <vt:lpstr>Times New Roman</vt:lpstr>
      <vt:lpstr>Trebuchet MS</vt:lpstr>
      <vt:lpstr>Wingdings</vt:lpstr>
      <vt:lpstr>Applied_16x9_White_2016</vt:lpstr>
      <vt:lpstr>AWS Guard Duty  Azure Security Center</vt:lpstr>
      <vt:lpstr>AWS Guard Duty </vt:lpstr>
      <vt:lpstr>AWS Guard Duty (cost) </vt:lpstr>
      <vt:lpstr>AWS Guard Duty  AWS Security Hub Azure Defender Azure Security Center </vt:lpstr>
      <vt:lpstr>PowerPoint Presentation</vt:lpstr>
      <vt:lpstr>Challenges Securing  Cloud Native Applications</vt:lpstr>
      <vt:lpstr>TOP CHALLENGES The People, Process, and Technology Concerns of Securing Cloud-native Apps</vt:lpstr>
      <vt:lpstr>Don’t know,</vt:lpstr>
      <vt:lpstr>PowerPoint Presentation</vt:lpstr>
      <vt:lpstr>PowerPoint Presentation</vt:lpstr>
      <vt:lpstr>Implementing a Secure  DevOps (“DevSecOps”)  Program</vt:lpstr>
      <vt:lpstr>Top Runtime DevSecOps Use Cases</vt:lpstr>
      <vt:lpstr>Sample Secure DevOps Use Cases Agile User Stories by Environment</vt:lpstr>
      <vt:lpstr>Securing cloud-  native apps is a team  sport.</vt:lpstr>
      <vt:lpstr>Security Across the  Cloud Native  Continuum</vt:lpstr>
      <vt:lpstr>Virtual Machines</vt:lpstr>
      <vt:lpstr>Containers</vt:lpstr>
      <vt:lpstr>Containers-as-a-Service</vt:lpstr>
      <vt:lpstr>Serverless</vt:lpstr>
      <vt:lpstr>New World Security</vt:lpstr>
      <vt:lpstr>Key Capabilities</vt:lpstr>
      <vt:lpstr>Key Capabilities</vt:lpstr>
      <vt:lpstr>AWS GuardDuty</vt:lpstr>
      <vt:lpstr>Azure Security Center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Guard Duty  Azure Security Center</dc:title>
  <dc:creator>Orhen Hasday --CNTR</dc:creator>
  <cp:lastModifiedBy>Hemant Mahajan</cp:lastModifiedBy>
  <cp:revision>2</cp:revision>
  <dcterms:created xsi:type="dcterms:W3CDTF">2021-07-20T14:33:06Z</dcterms:created>
  <dcterms:modified xsi:type="dcterms:W3CDTF">2021-07-29T02:00:39Z</dcterms:modified>
</cp:coreProperties>
</file>