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298" r:id="rId19"/>
    <p:sldId id="315" r:id="rId20"/>
    <p:sldId id="316" r:id="rId21"/>
    <p:sldId id="317" r:id="rId22"/>
    <p:sldId id="318" r:id="rId23"/>
    <p:sldId id="300" r:id="rId24"/>
    <p:sldId id="301" r:id="rId25"/>
    <p:sldId id="302" r:id="rId26"/>
    <p:sldId id="273" r:id="rId27"/>
    <p:sldId id="304" r:id="rId28"/>
    <p:sldId id="319" r:id="rId29"/>
    <p:sldId id="320" r:id="rId30"/>
    <p:sldId id="303" r:id="rId31"/>
    <p:sldId id="305" r:id="rId32"/>
    <p:sldId id="306" r:id="rId33"/>
    <p:sldId id="307" r:id="rId34"/>
    <p:sldId id="308" r:id="rId35"/>
    <p:sldId id="309" r:id="rId36"/>
    <p:sldId id="310" r:id="rId37"/>
    <p:sldId id="311" r:id="rId38"/>
    <p:sldId id="312" r:id="rId39"/>
    <p:sldId id="313" r:id="rId40"/>
    <p:sldId id="314" r:id="rId41"/>
    <p:sldId id="337" r:id="rId42"/>
    <p:sldId id="334" r:id="rId43"/>
    <p:sldId id="266" r:id="rId44"/>
  </p:sldIdLst>
  <p:sldSz cx="12188825"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444" autoAdjust="0"/>
  </p:normalViewPr>
  <p:slideViewPr>
    <p:cSldViewPr snapToGrid="0" snapToObjects="1" showGuides="1">
      <p:cViewPr varScale="1">
        <p:scale>
          <a:sx n="66" d="100"/>
          <a:sy n="66" d="100"/>
        </p:scale>
        <p:origin x="127" y="45"/>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Monday, August 9,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43</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42</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4010</TotalTime>
  <Words>1682</Words>
  <Application>Microsoft Office PowerPoint</Application>
  <PresentationFormat>Custom</PresentationFormat>
  <Paragraphs>291</Paragraphs>
  <Slides>43</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Amazon Ember</vt:lpstr>
      <vt:lpstr>Arial</vt:lpstr>
      <vt:lpstr>Calibri</vt:lpstr>
      <vt:lpstr>charter</vt:lpstr>
      <vt:lpstr>Decimal-Book</vt:lpstr>
      <vt:lpstr>Helvetica</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227</cp:revision>
  <dcterms:created xsi:type="dcterms:W3CDTF">2021-07-20T14:33:06Z</dcterms:created>
  <dcterms:modified xsi:type="dcterms:W3CDTF">2021-08-09T11:16:34Z</dcterms:modified>
</cp:coreProperties>
</file>