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1.jpg" ContentType="image/jpg"/>
  <Override PartName="/ppt/media/image16.jpg" ContentType="image/jpg"/>
  <Override PartName="/ppt/media/image19.jpg" ContentType="image/jpg"/>
  <Override PartName="/ppt/media/image20.jpg" ContentType="image/jpg"/>
  <Override PartName="/ppt/media/image22.jpg" ContentType="image/jpg"/>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96" r:id="rId2"/>
    <p:sldId id="297" r:id="rId3"/>
    <p:sldId id="298" r:id="rId4"/>
    <p:sldId id="299" r:id="rId5"/>
    <p:sldId id="258" r:id="rId6"/>
    <p:sldId id="264" r:id="rId7"/>
    <p:sldId id="265" r:id="rId8"/>
    <p:sldId id="300" r:id="rId9"/>
    <p:sldId id="267" r:id="rId10"/>
    <p:sldId id="268" r:id="rId11"/>
    <p:sldId id="271" r:id="rId12"/>
    <p:sldId id="275" r:id="rId13"/>
    <p:sldId id="276" r:id="rId14"/>
    <p:sldId id="278" r:id="rId15"/>
    <p:sldId id="279" r:id="rId16"/>
    <p:sldId id="284" r:id="rId17"/>
    <p:sldId id="285" r:id="rId18"/>
    <p:sldId id="286" r:id="rId19"/>
    <p:sldId id="287" r:id="rId20"/>
    <p:sldId id="289" r:id="rId21"/>
    <p:sldId id="290" r:id="rId22"/>
    <p:sldId id="291" r:id="rId23"/>
    <p:sldId id="292" r:id="rId24"/>
    <p:sldId id="273" r:id="rId25"/>
    <p:sldId id="266" r:id="rId26"/>
  </p:sldIdLst>
  <p:sldSz cx="12188825"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8C08F1-F618-4BC3-84C4-9B6A072528DA}" v="61" dt="2021-07-22T14:38:05.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444" autoAdjust="0"/>
  </p:normalViewPr>
  <p:slideViewPr>
    <p:cSldViewPr snapToGrid="0" snapToObjects="1" showGuides="1">
      <p:cViewPr varScale="1">
        <p:scale>
          <a:sx n="67" d="100"/>
          <a:sy n="67" d="100"/>
        </p:scale>
        <p:origin x="528" y="44"/>
      </p:cViewPr>
      <p:guideLst>
        <p:guide pos="3839"/>
        <p:guide orient="horz" pos="2160"/>
      </p:guideLst>
    </p:cSldViewPr>
  </p:slideViewPr>
  <p:outlineViewPr>
    <p:cViewPr>
      <p:scale>
        <a:sx n="33" d="100"/>
        <a:sy n="33" d="100"/>
      </p:scale>
      <p:origin x="0" y="-186"/>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79" d="100"/>
          <a:sy n="79" d="100"/>
        </p:scale>
        <p:origin x="-31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rhen Hasday --CNTR" userId="d5a830dc-e4dc-420a-9dec-461488671f9c" providerId="ADAL" clId="{248C08F1-F618-4BC3-84C4-9B6A072528DA}"/>
    <pc:docChg chg="custSel addSld modSld">
      <pc:chgData name="Orhen Hasday --CNTR" userId="d5a830dc-e4dc-420a-9dec-461488671f9c" providerId="ADAL" clId="{248C08F1-F618-4BC3-84C4-9B6A072528DA}" dt="2021-07-22T14:38:16.616" v="214" actId="20577"/>
      <pc:docMkLst>
        <pc:docMk/>
      </pc:docMkLst>
      <pc:sldChg chg="addSp modSp mod">
        <pc:chgData name="Orhen Hasday --CNTR" userId="d5a830dc-e4dc-420a-9dec-461488671f9c" providerId="ADAL" clId="{248C08F1-F618-4BC3-84C4-9B6A072528DA}" dt="2021-07-20T14:37:32.677" v="41" actId="14100"/>
        <pc:sldMkLst>
          <pc:docMk/>
          <pc:sldMk cId="3567828724" sldId="273"/>
        </pc:sldMkLst>
        <pc:spChg chg="add mod">
          <ac:chgData name="Orhen Hasday --CNTR" userId="d5a830dc-e4dc-420a-9dec-461488671f9c" providerId="ADAL" clId="{248C08F1-F618-4BC3-84C4-9B6A072528DA}" dt="2021-07-20T14:37:32.677" v="41" actId="14100"/>
          <ac:spMkLst>
            <pc:docMk/>
            <pc:sldMk cId="3567828724" sldId="273"/>
            <ac:spMk id="2" creationId="{3B34818F-4EC6-495C-A0E0-30FCB7404BE7}"/>
          </ac:spMkLst>
        </pc:spChg>
        <pc:spChg chg="mod">
          <ac:chgData name="Orhen Hasday --CNTR" userId="d5a830dc-e4dc-420a-9dec-461488671f9c" providerId="ADAL" clId="{248C08F1-F618-4BC3-84C4-9B6A072528DA}" dt="2021-07-20T14:37:30.068" v="40" actId="20577"/>
          <ac:spMkLst>
            <pc:docMk/>
            <pc:sldMk cId="3567828724" sldId="273"/>
            <ac:spMk id="17410" creationId="{00000000-0000-0000-0000-000000000000}"/>
          </ac:spMkLst>
        </pc:spChg>
      </pc:sldChg>
      <pc:sldChg chg="addSp modSp add mod">
        <pc:chgData name="Orhen Hasday --CNTR" userId="d5a830dc-e4dc-420a-9dec-461488671f9c" providerId="ADAL" clId="{248C08F1-F618-4BC3-84C4-9B6A072528DA}" dt="2021-07-20T15:50:52.056" v="156" actId="404"/>
        <pc:sldMkLst>
          <pc:docMk/>
          <pc:sldMk cId="734993177" sldId="297"/>
        </pc:sldMkLst>
        <pc:spChg chg="add mod">
          <ac:chgData name="Orhen Hasday --CNTR" userId="d5a830dc-e4dc-420a-9dec-461488671f9c" providerId="ADAL" clId="{248C08F1-F618-4BC3-84C4-9B6A072528DA}" dt="2021-07-20T15:44:32.801" v="126" actId="1076"/>
          <ac:spMkLst>
            <pc:docMk/>
            <pc:sldMk cId="734993177" sldId="297"/>
            <ac:spMk id="2" creationId="{ED8B10FF-784B-463C-913E-541BFEE7096F}"/>
          </ac:spMkLst>
        </pc:spChg>
        <pc:spChg chg="add mod">
          <ac:chgData name="Orhen Hasday --CNTR" userId="d5a830dc-e4dc-420a-9dec-461488671f9c" providerId="ADAL" clId="{248C08F1-F618-4BC3-84C4-9B6A072528DA}" dt="2021-07-20T15:50:52.056" v="156" actId="404"/>
          <ac:spMkLst>
            <pc:docMk/>
            <pc:sldMk cId="734993177" sldId="297"/>
            <ac:spMk id="3" creationId="{D3A3D1A4-0972-4082-A5C9-63BD8D27D87A}"/>
          </ac:spMkLst>
        </pc:spChg>
        <pc:picChg chg="add mod">
          <ac:chgData name="Orhen Hasday --CNTR" userId="d5a830dc-e4dc-420a-9dec-461488671f9c" providerId="ADAL" clId="{248C08F1-F618-4BC3-84C4-9B6A072528DA}" dt="2021-07-20T15:40:35.161" v="117" actId="1076"/>
          <ac:picMkLst>
            <pc:docMk/>
            <pc:sldMk cId="734993177" sldId="297"/>
            <ac:picMk id="1026" creationId="{2A52EB4F-D265-45A5-8D2F-5C4FB3DA8AEA}"/>
          </ac:picMkLst>
        </pc:picChg>
        <pc:picChg chg="add mod">
          <ac:chgData name="Orhen Hasday --CNTR" userId="d5a830dc-e4dc-420a-9dec-461488671f9c" providerId="ADAL" clId="{248C08F1-F618-4BC3-84C4-9B6A072528DA}" dt="2021-07-20T15:45:17.209" v="149" actId="1076"/>
          <ac:picMkLst>
            <pc:docMk/>
            <pc:sldMk cId="734993177" sldId="297"/>
            <ac:picMk id="1028" creationId="{A3352166-82B7-46D7-AEC6-759DB809700D}"/>
          </ac:picMkLst>
        </pc:picChg>
        <pc:picChg chg="add mod">
          <ac:chgData name="Orhen Hasday --CNTR" userId="d5a830dc-e4dc-420a-9dec-461488671f9c" providerId="ADAL" clId="{248C08F1-F618-4BC3-84C4-9B6A072528DA}" dt="2021-07-20T15:44:32.801" v="126" actId="1076"/>
          <ac:picMkLst>
            <pc:docMk/>
            <pc:sldMk cId="734993177" sldId="297"/>
            <ac:picMk id="1030" creationId="{944A16FD-27DA-44B2-8779-4183DF108F9B}"/>
          </ac:picMkLst>
        </pc:picChg>
        <pc:picChg chg="add mod">
          <ac:chgData name="Orhen Hasday --CNTR" userId="d5a830dc-e4dc-420a-9dec-461488671f9c" providerId="ADAL" clId="{248C08F1-F618-4BC3-84C4-9B6A072528DA}" dt="2021-07-20T15:45:20.968" v="151" actId="1076"/>
          <ac:picMkLst>
            <pc:docMk/>
            <pc:sldMk cId="734993177" sldId="297"/>
            <ac:picMk id="1032" creationId="{7711E7FE-F9BE-4CBF-B3AB-7073DE74FE07}"/>
          </ac:picMkLst>
        </pc:picChg>
        <pc:picChg chg="add mod">
          <ac:chgData name="Orhen Hasday --CNTR" userId="d5a830dc-e4dc-420a-9dec-461488671f9c" providerId="ADAL" clId="{248C08F1-F618-4BC3-84C4-9B6A072528DA}" dt="2021-07-20T15:45:06.909" v="144" actId="1076"/>
          <ac:picMkLst>
            <pc:docMk/>
            <pc:sldMk cId="734993177" sldId="297"/>
            <ac:picMk id="1034" creationId="{998E77BE-3EC1-4B40-9129-3084421EC869}"/>
          </ac:picMkLst>
        </pc:picChg>
        <pc:picChg chg="add mod">
          <ac:chgData name="Orhen Hasday --CNTR" userId="d5a830dc-e4dc-420a-9dec-461488671f9c" providerId="ADAL" clId="{248C08F1-F618-4BC3-84C4-9B6A072528DA}" dt="2021-07-20T15:45:19.246" v="150" actId="1076"/>
          <ac:picMkLst>
            <pc:docMk/>
            <pc:sldMk cId="734993177" sldId="297"/>
            <ac:picMk id="1036" creationId="{6A5C83B4-0892-48BA-AB3D-C740417B4213}"/>
          </ac:picMkLst>
        </pc:picChg>
      </pc:sldChg>
      <pc:sldChg chg="addSp modSp add mod">
        <pc:chgData name="Orhen Hasday --CNTR" userId="d5a830dc-e4dc-420a-9dec-461488671f9c" providerId="ADAL" clId="{248C08F1-F618-4BC3-84C4-9B6A072528DA}" dt="2021-07-20T15:55:11.302" v="165" actId="20577"/>
        <pc:sldMkLst>
          <pc:docMk/>
          <pc:sldMk cId="2073121348" sldId="298"/>
        </pc:sldMkLst>
        <pc:spChg chg="mod">
          <ac:chgData name="Orhen Hasday --CNTR" userId="d5a830dc-e4dc-420a-9dec-461488671f9c" providerId="ADAL" clId="{248C08F1-F618-4BC3-84C4-9B6A072528DA}" dt="2021-07-20T15:55:11.302" v="165" actId="20577"/>
          <ac:spMkLst>
            <pc:docMk/>
            <pc:sldMk cId="2073121348" sldId="298"/>
            <ac:spMk id="17410" creationId="{00000000-0000-0000-0000-000000000000}"/>
          </ac:spMkLst>
        </pc:spChg>
        <pc:picChg chg="add mod">
          <ac:chgData name="Orhen Hasday --CNTR" userId="d5a830dc-e4dc-420a-9dec-461488671f9c" providerId="ADAL" clId="{248C08F1-F618-4BC3-84C4-9B6A072528DA}" dt="2021-07-20T15:55:07.571" v="158" actId="1076"/>
          <ac:picMkLst>
            <pc:docMk/>
            <pc:sldMk cId="2073121348" sldId="298"/>
            <ac:picMk id="2" creationId="{C2132AC3-BB53-47BC-84F7-572D04C4EB17}"/>
          </ac:picMkLst>
        </pc:picChg>
      </pc:sldChg>
      <pc:sldChg chg="addSp delSp modSp add mod">
        <pc:chgData name="Orhen Hasday --CNTR" userId="d5a830dc-e4dc-420a-9dec-461488671f9c" providerId="ADAL" clId="{248C08F1-F618-4BC3-84C4-9B6A072528DA}" dt="2021-07-22T14:38:16.616" v="214" actId="20577"/>
        <pc:sldMkLst>
          <pc:docMk/>
          <pc:sldMk cId="1539360511" sldId="299"/>
        </pc:sldMkLst>
        <pc:spChg chg="add del mod">
          <ac:chgData name="Orhen Hasday --CNTR" userId="d5a830dc-e4dc-420a-9dec-461488671f9c" providerId="ADAL" clId="{248C08F1-F618-4BC3-84C4-9B6A072528DA}" dt="2021-07-22T14:38:03.252" v="167"/>
          <ac:spMkLst>
            <pc:docMk/>
            <pc:sldMk cId="1539360511" sldId="299"/>
            <ac:spMk id="2" creationId="{AC22D804-75DA-4C4B-AE64-38AE3277D8DD}"/>
          </ac:spMkLst>
        </pc:spChg>
        <pc:spChg chg="mod">
          <ac:chgData name="Orhen Hasday --CNTR" userId="d5a830dc-e4dc-420a-9dec-461488671f9c" providerId="ADAL" clId="{248C08F1-F618-4BC3-84C4-9B6A072528DA}" dt="2021-07-22T14:38:16.616" v="214" actId="20577"/>
          <ac:spMkLst>
            <pc:docMk/>
            <pc:sldMk cId="1539360511" sldId="299"/>
            <ac:spMk id="1741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869680"/>
            <a:ext cx="3657600" cy="274320"/>
          </a:xfrm>
          <a:prstGeom prst="rect">
            <a:avLst/>
          </a:prstGeom>
        </p:spPr>
        <p:txBody>
          <a:bodyPr vert="horz" lIns="91440" tIns="45720" rIns="91440" bIns="45720" rtlCol="0" anchor="b"/>
          <a:lstStyle>
            <a:lvl1pPr algn="l">
              <a:defRPr sz="1200"/>
            </a:lvl1pPr>
          </a:lstStyle>
          <a:p>
            <a:endParaRPr sz="800" dirty="0"/>
          </a:p>
        </p:txBody>
      </p:sp>
      <p:sp>
        <p:nvSpPr>
          <p:cNvPr id="5" name="Slide Number Placeholder 4"/>
          <p:cNvSpPr>
            <a:spLocks noGrp="1"/>
          </p:cNvSpPr>
          <p:nvPr>
            <p:ph type="sldNum" sz="quarter" idx="3"/>
          </p:nvPr>
        </p:nvSpPr>
        <p:spPr>
          <a:xfrm>
            <a:off x="3884613" y="8869680"/>
            <a:ext cx="2971800" cy="274320"/>
          </a:xfrm>
          <a:prstGeom prst="rect">
            <a:avLst/>
          </a:prstGeom>
        </p:spPr>
        <p:txBody>
          <a:bodyPr vert="horz" lIns="91440" tIns="45720" rIns="91440" bIns="45720" rtlCol="0" anchor="b"/>
          <a:lstStyle>
            <a:lvl1pPr algn="r">
              <a:defRPr sz="1200"/>
            </a:lvl1pPr>
          </a:lstStyle>
          <a:p>
            <a:fld id="{F3FAC63D-F643-4AC4-8FDC-9825A75701D8}" type="slidenum">
              <a:rPr sz="800"/>
              <a:t>‹#›</a:t>
            </a:fld>
            <a:endParaRPr sz="800"/>
          </a:p>
        </p:txBody>
      </p:sp>
    </p:spTree>
    <p:extLst>
      <p:ext uri="{BB962C8B-B14F-4D97-AF65-F5344CB8AC3E}">
        <p14:creationId xmlns:p14="http://schemas.microsoft.com/office/powerpoint/2010/main" val="27350664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657600" cy="274320"/>
          </a:xfrm>
          <a:prstGeom prst="rect">
            <a:avLst/>
          </a:prstGeom>
        </p:spPr>
        <p:txBody>
          <a:bodyPr vert="horz" lIns="91440" tIns="45720" rIns="91440" bIns="45720" rtlCol="0"/>
          <a:lstStyle>
            <a:lvl1pPr algn="l">
              <a:defRPr sz="800" cap="all" baseline="0">
                <a:solidFill>
                  <a:schemeClr val="tx1"/>
                </a:solidFill>
              </a:defRPr>
            </a:lvl1pPr>
          </a:lstStyle>
          <a:p>
            <a:endParaRPr dirty="0"/>
          </a:p>
        </p:txBody>
      </p:sp>
      <p:sp>
        <p:nvSpPr>
          <p:cNvPr id="3" name="Date Placeholder 2"/>
          <p:cNvSpPr>
            <a:spLocks noGrp="1"/>
          </p:cNvSpPr>
          <p:nvPr>
            <p:ph type="dt" idx="1"/>
          </p:nvPr>
        </p:nvSpPr>
        <p:spPr>
          <a:xfrm>
            <a:off x="3884613" y="0"/>
            <a:ext cx="2971800" cy="274320"/>
          </a:xfrm>
          <a:prstGeom prst="rect">
            <a:avLst/>
          </a:prstGeom>
        </p:spPr>
        <p:txBody>
          <a:bodyPr vert="horz" lIns="91440" tIns="45720" rIns="91440" bIns="45720" rtlCol="0"/>
          <a:lstStyle>
            <a:lvl1pPr algn="r">
              <a:defRPr sz="800">
                <a:solidFill>
                  <a:schemeClr val="tx1"/>
                </a:solidFill>
              </a:defRPr>
            </a:lvl1pPr>
          </a:lstStyle>
          <a:p>
            <a:fld id="{7724383D-47EA-45CB-930A-8D57FFD0FCC3}" type="datetime2">
              <a:rPr lang="en-US"/>
              <a:pPr/>
              <a:t>Thursday, July 29, 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a:p>
            <a:pPr lvl="5"/>
            <a:r>
              <a:t>Sixth</a:t>
            </a:r>
          </a:p>
          <a:p>
            <a:pPr lvl="6"/>
            <a:r>
              <a:t>Seventh</a:t>
            </a:r>
          </a:p>
          <a:p>
            <a:pPr lvl="7"/>
            <a:r>
              <a:t>Eighth</a:t>
            </a:r>
          </a:p>
          <a:p>
            <a:pPr lvl="8"/>
            <a:r>
              <a:t>Ninth</a:t>
            </a:r>
          </a:p>
        </p:txBody>
      </p:sp>
      <p:sp>
        <p:nvSpPr>
          <p:cNvPr id="6" name="Footer Placeholder 5"/>
          <p:cNvSpPr>
            <a:spLocks noGrp="1"/>
          </p:cNvSpPr>
          <p:nvPr>
            <p:ph type="ftr" sz="quarter" idx="4"/>
          </p:nvPr>
        </p:nvSpPr>
        <p:spPr>
          <a:xfrm>
            <a:off x="0" y="8869680"/>
            <a:ext cx="3657600" cy="274320"/>
          </a:xfrm>
          <a:prstGeom prst="rect">
            <a:avLst/>
          </a:prstGeom>
        </p:spPr>
        <p:txBody>
          <a:bodyPr vert="horz" lIns="91440" tIns="45720" rIns="91440" bIns="45720" rtlCol="0" anchor="b"/>
          <a:lstStyle>
            <a:lvl1pPr algn="l">
              <a:defRPr sz="800" cap="none" baseline="0">
                <a:solidFill>
                  <a:schemeClr val="tx1"/>
                </a:solidFill>
              </a:defRPr>
            </a:lvl1pPr>
          </a:lstStyle>
          <a:p>
            <a:endParaRPr dirty="0"/>
          </a:p>
        </p:txBody>
      </p:sp>
      <p:sp>
        <p:nvSpPr>
          <p:cNvPr id="7" name="Slide Number Placeholder 6"/>
          <p:cNvSpPr>
            <a:spLocks noGrp="1"/>
          </p:cNvSpPr>
          <p:nvPr>
            <p:ph type="sldNum" sz="quarter" idx="5"/>
          </p:nvPr>
        </p:nvSpPr>
        <p:spPr>
          <a:xfrm>
            <a:off x="3884613" y="8869680"/>
            <a:ext cx="2971800" cy="274320"/>
          </a:xfrm>
          <a:prstGeom prst="rect">
            <a:avLst/>
          </a:prstGeom>
        </p:spPr>
        <p:txBody>
          <a:bodyPr vert="horz" lIns="91440" tIns="45720" rIns="91440" bIns="45720" rtlCol="0" anchor="b"/>
          <a:lstStyle>
            <a:lvl1pPr algn="r">
              <a:defRPr sz="800">
                <a:solidFill>
                  <a:schemeClr val="tx1"/>
                </a:solidFill>
              </a:defRPr>
            </a:lvl1pPr>
          </a:lstStyle>
          <a:p>
            <a:fld id="{AA177954-F820-4125-B6DD-F07DB14523EB}" type="slidenum">
              <a:rPr/>
              <a:pPr/>
              <a:t>‹#›</a:t>
            </a:fld>
            <a:endParaRPr/>
          </a:p>
        </p:txBody>
      </p:sp>
    </p:spTree>
    <p:extLst>
      <p:ext uri="{BB962C8B-B14F-4D97-AF65-F5344CB8AC3E}">
        <p14:creationId xmlns:p14="http://schemas.microsoft.com/office/powerpoint/2010/main" val="930584224"/>
      </p:ext>
    </p:extLst>
  </p:cSld>
  <p:clrMap bg1="lt1" tx1="dk1" bg2="lt2" tx2="dk2" accent1="accent1" accent2="accent2" accent3="accent3" accent4="accent4" accent5="accent5" accent6="accent6" hlink="hlink" folHlink="folHlink"/>
  <p:hf hdr="0" dt="0"/>
  <p:notesStyle>
    <a:lvl1pPr marL="118872" indent="-118872" algn="l" defTabSz="914400" rtl="0" eaLnBrk="1" latinLnBrk="0" hangingPunct="1">
      <a:spcBef>
        <a:spcPts val="600"/>
      </a:spcBef>
      <a:buClr>
        <a:schemeClr val="accent1"/>
      </a:buClr>
      <a:buFont typeface="Wingdings" pitchFamily="2" charset="2"/>
      <a:buChar char="§"/>
      <a:defRPr sz="1200" kern="1200">
        <a:solidFill>
          <a:schemeClr val="tx1"/>
        </a:solidFill>
        <a:latin typeface="+mn-lt"/>
        <a:ea typeface="+mn-ea"/>
        <a:cs typeface="+mn-cs"/>
      </a:defRPr>
    </a:lvl1pPr>
    <a:lvl2pPr marL="23774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2pPr>
    <a:lvl3pPr marL="37490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3pPr>
    <a:lvl4pPr marL="502920"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4pPr>
    <a:lvl5pPr marL="612648"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5pPr>
    <a:lvl6pPr marL="731520"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6pPr>
    <a:lvl7pPr marL="850392"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7pPr>
    <a:lvl8pPr marL="96926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8pPr>
    <a:lvl9pPr marL="1088136"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AA177954-F820-4125-B6DD-F07DB14523EB}" type="slidenum">
              <a:rPr lang="en-US" smtClean="0"/>
              <a:pPr/>
              <a:t>1</a:t>
            </a:fld>
            <a:endParaRPr lang="en-US"/>
          </a:p>
        </p:txBody>
      </p:sp>
    </p:spTree>
    <p:extLst>
      <p:ext uri="{BB962C8B-B14F-4D97-AF65-F5344CB8AC3E}">
        <p14:creationId xmlns:p14="http://schemas.microsoft.com/office/powerpoint/2010/main" val="4161018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903930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235518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017131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AA177954-F820-4125-B6DD-F07DB14523EB}" type="slidenum">
              <a:rPr lang="en-US" smtClean="0"/>
              <a:pPr/>
              <a:t>25</a:t>
            </a:fld>
            <a:endParaRPr lang="en-US"/>
          </a:p>
        </p:txBody>
      </p:sp>
    </p:spTree>
    <p:extLst>
      <p:ext uri="{BB962C8B-B14F-4D97-AF65-F5344CB8AC3E}">
        <p14:creationId xmlns:p14="http://schemas.microsoft.com/office/powerpoint/2010/main" val="664992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Pattern">
    <p:spTree>
      <p:nvGrpSpPr>
        <p:cNvPr id="1" name=""/>
        <p:cNvGrpSpPr/>
        <p:nvPr/>
      </p:nvGrpSpPr>
      <p:grpSpPr>
        <a:xfrm>
          <a:off x="0" y="0"/>
          <a:ext cx="0" cy="0"/>
          <a:chOff x="0" y="0"/>
          <a:chExt cx="0" cy="0"/>
        </a:xfrm>
      </p:grpSpPr>
      <p:sp>
        <p:nvSpPr>
          <p:cNvPr id="25" name="Rectangle 24"/>
          <p:cNvSpPr/>
          <p:nvPr/>
        </p:nvSpPr>
        <p:spPr>
          <a:xfrm>
            <a:off x="0" y="1146175"/>
            <a:ext cx="12188952" cy="5292725"/>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pic>
        <p:nvPicPr>
          <p:cNvPr id="27" name="Picture 26"/>
          <p:cNvPicPr>
            <a:picLocks noChangeAspect="1"/>
          </p:cNvPicPr>
          <p:nvPr userDrawn="1"/>
        </p:nvPicPr>
        <p:blipFill rotWithShape="1">
          <a:blip r:embed="rId2" cstate="screen">
            <a:extLst>
              <a:ext uri="{28A0092B-C50C-407E-A947-70E740481C1C}">
                <a14:useLocalDpi xmlns:a14="http://schemas.microsoft.com/office/drawing/2010/main"/>
              </a:ext>
            </a:extLst>
          </a:blip>
          <a:srcRect l="-3" t="7989" r="-12" b="9760"/>
          <a:stretch/>
        </p:blipFill>
        <p:spPr>
          <a:xfrm>
            <a:off x="0" y="1144524"/>
            <a:ext cx="12188825" cy="5295320"/>
          </a:xfrm>
          <a:prstGeom prst="rect">
            <a:avLst/>
          </a:prstGeom>
        </p:spPr>
      </p:pic>
      <p:sp>
        <p:nvSpPr>
          <p:cNvPr id="53" name="Rectangle 52"/>
          <p:cNvSpPr/>
          <p:nvPr/>
        </p:nvSpPr>
        <p:spPr>
          <a:xfrm>
            <a:off x="379413" y="2197100"/>
            <a:ext cx="8229600" cy="4241800"/>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solidFill>
                <a:schemeClr val="tx1"/>
              </a:solidFill>
            </a:endParaRPr>
          </a:p>
        </p:txBody>
      </p:sp>
      <p:sp>
        <p:nvSpPr>
          <p:cNvPr id="2" name="Title 1"/>
          <p:cNvSpPr>
            <a:spLocks noGrp="1"/>
          </p:cNvSpPr>
          <p:nvPr>
            <p:ph type="ctrTitle" hasCustomPrompt="1"/>
          </p:nvPr>
        </p:nvSpPr>
        <p:spPr>
          <a:xfrm>
            <a:off x="800098" y="2476500"/>
            <a:ext cx="7223760" cy="2463436"/>
          </a:xfrm>
        </p:spPr>
        <p:txBody>
          <a:bodyPr anchor="b"/>
          <a:lstStyle>
            <a:lvl1pPr>
              <a:defRPr sz="4000" b="0">
                <a:solidFill>
                  <a:schemeClr val="bg1"/>
                </a:solidFill>
              </a:defRPr>
            </a:lvl1pPr>
          </a:lstStyle>
          <a:p>
            <a:r>
              <a:t>Presentation Title</a:t>
            </a:r>
          </a:p>
        </p:txBody>
      </p:sp>
      <p:sp>
        <p:nvSpPr>
          <p:cNvPr id="22" name="Text Placeholder 18"/>
          <p:cNvSpPr>
            <a:spLocks noGrp="1"/>
          </p:cNvSpPr>
          <p:nvPr>
            <p:ph type="body" sz="quarter" idx="17" hasCustomPrompt="1"/>
          </p:nvPr>
        </p:nvSpPr>
        <p:spPr>
          <a:xfrm>
            <a:off x="800099" y="5072063"/>
            <a:ext cx="7223760" cy="1111964"/>
          </a:xfrm>
        </p:spPr>
        <p:txBody>
          <a:bodyPr/>
          <a:lstStyle>
            <a:lvl1pPr marL="0" indent="0">
              <a:buFont typeface="Arial" panose="020B0604020202020204" pitchFamily="34" charset="0"/>
              <a:buChar char="​"/>
              <a:defRPr sz="2000" b="0" baseline="0">
                <a:solidFill>
                  <a:schemeClr val="bg1"/>
                </a:solidFill>
              </a:defRPr>
            </a:lvl1pPr>
            <a:lvl2pPr marL="0" indent="0">
              <a:buFont typeface="Arial" panose="020B0604020202020204" pitchFamily="34" charset="0"/>
              <a:buChar char="​"/>
              <a:defRPr sz="1400" cap="none" baseline="0">
                <a:solidFill>
                  <a:schemeClr val="bg1"/>
                </a:solidFill>
              </a:defRPr>
            </a:lvl2pPr>
            <a:lvl3pPr marL="0" indent="0">
              <a:spcBef>
                <a:spcPts val="1200"/>
              </a:spcBef>
              <a:buFont typeface="Arial" panose="020B0604020202020204" pitchFamily="34" charset="0"/>
              <a:buChar char="​"/>
              <a:defRPr sz="1200" baseline="0">
                <a:solidFill>
                  <a:schemeClr val="bg1"/>
                </a:solidFill>
              </a:defRPr>
            </a:lvl3pPr>
            <a:lvl4pPr marL="0" indent="0">
              <a:spcBef>
                <a:spcPts val="1200"/>
              </a:spcBef>
              <a:buFont typeface="Arial" panose="020B0604020202020204" pitchFamily="34" charset="0"/>
              <a:buChar char="​"/>
              <a:defRPr sz="1200">
                <a:solidFill>
                  <a:schemeClr val="bg1"/>
                </a:solidFill>
              </a:defRPr>
            </a:lvl4pPr>
            <a:lvl5pPr marL="0" indent="0">
              <a:spcBef>
                <a:spcPts val="1200"/>
              </a:spcBef>
              <a:buFont typeface="Arial" panose="020B0604020202020204" pitchFamily="34" charset="0"/>
              <a:buChar char="​"/>
              <a:defRPr sz="1200">
                <a:solidFill>
                  <a:schemeClr val="bg1"/>
                </a:solidFill>
              </a:defRPr>
            </a:lvl5pPr>
            <a:lvl6pPr marL="0" indent="0">
              <a:spcBef>
                <a:spcPts val="1200"/>
              </a:spcBef>
              <a:buFont typeface="Arial" panose="020B0604020202020204" pitchFamily="34" charset="0"/>
              <a:buChar char="​"/>
              <a:defRPr sz="1200">
                <a:solidFill>
                  <a:schemeClr val="bg1"/>
                </a:solidFill>
              </a:defRPr>
            </a:lvl6pPr>
            <a:lvl7pPr marL="0" indent="0">
              <a:spcBef>
                <a:spcPts val="1200"/>
              </a:spcBef>
              <a:buFont typeface="Arial" panose="020B0604020202020204" pitchFamily="34" charset="0"/>
              <a:buChar char="​"/>
              <a:defRPr sz="1200">
                <a:solidFill>
                  <a:schemeClr val="bg1"/>
                </a:solidFill>
              </a:defRPr>
            </a:lvl7pPr>
            <a:lvl8pPr marL="0" indent="0">
              <a:spcBef>
                <a:spcPts val="1200"/>
              </a:spcBef>
              <a:buNone/>
              <a:defRPr sz="1200">
                <a:solidFill>
                  <a:schemeClr val="bg1"/>
                </a:solidFill>
              </a:defRPr>
            </a:lvl8pPr>
            <a:lvl9pPr marL="0" indent="0">
              <a:spcBef>
                <a:spcPts val="1200"/>
              </a:spcBef>
              <a:buFont typeface="Arial" panose="020B0604020202020204" pitchFamily="34" charset="0"/>
              <a:buChar char="​"/>
              <a:defRPr sz="1200">
                <a:solidFill>
                  <a:schemeClr val="bg1"/>
                </a:solidFill>
              </a:defRPr>
            </a:lvl9pPr>
          </a:lstStyle>
          <a:p>
            <a:pPr lvl="0"/>
            <a:r>
              <a:rPr dirty="0"/>
              <a:t>Presenter’s Name, Title, Company</a:t>
            </a:r>
          </a:p>
          <a:p>
            <a:pPr lvl="1"/>
            <a:r>
              <a:rPr dirty="0"/>
              <a:t>Second level</a:t>
            </a:r>
          </a:p>
          <a:p>
            <a:pPr lvl="2"/>
            <a:r>
              <a:rPr dirty="0"/>
              <a:t>Third level</a:t>
            </a:r>
          </a:p>
        </p:txBody>
      </p:sp>
      <p:grpSp>
        <p:nvGrpSpPr>
          <p:cNvPr id="31" name="Group 30"/>
          <p:cNvGrpSpPr>
            <a:grpSpLocks noChangeAspect="1"/>
          </p:cNvGrpSpPr>
          <p:nvPr/>
        </p:nvGrpSpPr>
        <p:grpSpPr>
          <a:xfrm>
            <a:off x="10301288" y="361950"/>
            <a:ext cx="1600196" cy="631934"/>
            <a:chOff x="1423990" y="2571753"/>
            <a:chExt cx="4365624" cy="1724029"/>
          </a:xfrm>
          <a:solidFill>
            <a:schemeClr val="accent1"/>
          </a:solidFill>
        </p:grpSpPr>
        <p:sp>
          <p:nvSpPr>
            <p:cNvPr id="34" name="Freeform 3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5" name="Freeform 3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6" name="Freeform 35"/>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7" name="Freeform 36"/>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8" name="Freeform 37"/>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9" name="Freeform 38"/>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0" name="Freeform 39"/>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1" name="Freeform 40"/>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2" name="Freeform 41"/>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3" name="Freeform 42"/>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4" name="Freeform 43"/>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5" name="Freeform 44"/>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6" name="Freeform 45"/>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9" name="Freeform 48"/>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0" name="Freeform 49"/>
            <p:cNvSpPr>
              <a:spLocks noEditPoints="1"/>
            </p:cNvSpPr>
            <p:nvPr/>
          </p:nvSpPr>
          <p:spPr bwMode="auto">
            <a:xfrm>
              <a:off x="5619752" y="3502024"/>
              <a:ext cx="169862" cy="168274"/>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
        <p:nvSpPr>
          <p:cNvPr id="51" name="Rectangle 50"/>
          <p:cNvSpPr/>
          <p:nvPr/>
        </p:nvSpPr>
        <p:spPr>
          <a:xfrm>
            <a:off x="379413" y="6438900"/>
            <a:ext cx="6172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54" name="TextBox 53"/>
          <p:cNvSpPr txBox="1"/>
          <p:nvPr/>
        </p:nvSpPr>
        <p:spPr>
          <a:xfrm>
            <a:off x="10263735" y="6551829"/>
            <a:ext cx="1633781" cy="215444"/>
          </a:xfrm>
          <a:prstGeom prst="rect">
            <a:avLst/>
          </a:prstGeom>
          <a:noFill/>
        </p:spPr>
        <p:txBody>
          <a:bodyPr wrap="none"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dirty="0">
                <a:ln>
                  <a:noFill/>
                </a:ln>
                <a:solidFill>
                  <a:srgbClr val="6A737B"/>
                </a:solidFill>
                <a:effectLst/>
                <a:uLnTx/>
                <a:uFillTx/>
                <a:latin typeface="+mn-lt"/>
                <a:ea typeface="+mn-ea"/>
                <a:cs typeface="+mn-cs"/>
              </a:rPr>
              <a:t> Applied Materials Confidential</a:t>
            </a:r>
          </a:p>
        </p:txBody>
      </p:sp>
    </p:spTree>
    <p:extLst>
      <p:ext uri="{BB962C8B-B14F-4D97-AF65-F5344CB8AC3E}">
        <p14:creationId xmlns:p14="http://schemas.microsoft.com/office/powerpoint/2010/main" val="85795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Bleed Photo">
    <p:spTree>
      <p:nvGrpSpPr>
        <p:cNvPr id="1" name=""/>
        <p:cNvGrpSpPr/>
        <p:nvPr/>
      </p:nvGrpSpPr>
      <p:grpSpPr>
        <a:xfrm>
          <a:off x="0" y="0"/>
          <a:ext cx="0" cy="0"/>
          <a:chOff x="0" y="0"/>
          <a:chExt cx="0" cy="0"/>
        </a:xfrm>
      </p:grpSpPr>
      <p:sp>
        <p:nvSpPr>
          <p:cNvPr id="6" name="Picture Placeholder 5"/>
          <p:cNvSpPr>
            <a:spLocks noGrp="1"/>
          </p:cNvSpPr>
          <p:nvPr>
            <p:ph type="pic" sz="quarter" idx="17"/>
          </p:nvPr>
        </p:nvSpPr>
        <p:spPr>
          <a:xfrm>
            <a:off x="1" y="0"/>
            <a:ext cx="12188824" cy="6438900"/>
          </a:xfrm>
          <a:prstGeom prst="rect">
            <a:avLst/>
          </a:prstGeom>
          <a:solidFill>
            <a:srgbClr val="8B8D8E"/>
          </a:solidFill>
        </p:spPr>
        <p:txBody>
          <a:bodyPr tIns="2286000"/>
          <a:lstStyle>
            <a:lvl1pPr marL="0" indent="0" algn="ctr">
              <a:buNone/>
              <a:defRPr>
                <a:solidFill>
                  <a:srgbClr val="FFFFFF"/>
                </a:solidFill>
              </a:defRPr>
            </a:lvl1pPr>
          </a:lstStyle>
          <a:p>
            <a:r>
              <a:rPr lang="en-US"/>
              <a:t>Click icon to add picture</a:t>
            </a:r>
            <a:endParaRPr/>
          </a:p>
        </p:txBody>
      </p:sp>
      <p:sp>
        <p:nvSpPr>
          <p:cNvPr id="5" name="Slide Number Placeholder 4"/>
          <p:cNvSpPr>
            <a:spLocks noGrp="1"/>
          </p:cNvSpPr>
          <p:nvPr>
            <p:ph type="sldNum" sz="quarter" idx="20"/>
          </p:nvPr>
        </p:nvSpPr>
        <p:spPr/>
        <p:txBody>
          <a:bodyPr/>
          <a:lstStyle/>
          <a:p>
            <a:fld id="{D92B6165-2E63-41A3-8905-D7634EBC6D44}" type="slidenum">
              <a:rPr/>
              <a:pPr/>
              <a:t>‹#›</a:t>
            </a:fld>
            <a:endParaRPr/>
          </a:p>
        </p:txBody>
      </p:sp>
      <p:sp>
        <p:nvSpPr>
          <p:cNvPr id="13"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14"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Tree>
    <p:extLst>
      <p:ext uri="{BB962C8B-B14F-4D97-AF65-F5344CB8AC3E}">
        <p14:creationId xmlns:p14="http://schemas.microsoft.com/office/powerpoint/2010/main" val="54560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End Slide">
    <p:bg>
      <p:bgPr>
        <a:solidFill>
          <a:schemeClr val="accent1"/>
        </a:solidFill>
        <a:effectLst/>
      </p:bgPr>
    </p:bg>
    <p:spTree>
      <p:nvGrpSpPr>
        <p:cNvPr id="1" name=""/>
        <p:cNvGrpSpPr/>
        <p:nvPr/>
      </p:nvGrpSpPr>
      <p:grpSpPr>
        <a:xfrm>
          <a:off x="0" y="0"/>
          <a:ext cx="0" cy="0"/>
          <a:chOff x="0" y="0"/>
          <a:chExt cx="0" cy="0"/>
        </a:xfrm>
      </p:grpSpPr>
      <p:grpSp>
        <p:nvGrpSpPr>
          <p:cNvPr id="3" name="Group 2"/>
          <p:cNvGrpSpPr>
            <a:grpSpLocks noChangeAspect="1"/>
          </p:cNvGrpSpPr>
          <p:nvPr userDrawn="1"/>
        </p:nvGrpSpPr>
        <p:grpSpPr>
          <a:xfrm>
            <a:off x="3858279" y="2491740"/>
            <a:ext cx="4692916" cy="1874520"/>
            <a:chOff x="1423990" y="2571753"/>
            <a:chExt cx="4316160" cy="1724029"/>
          </a:xfrm>
          <a:solidFill>
            <a:schemeClr val="tx1"/>
          </a:solidFill>
        </p:grpSpPr>
        <p:sp>
          <p:nvSpPr>
            <p:cNvPr id="4" name="Freeform 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 name="Freeform 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7" name="Freeform 6"/>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8" name="Freeform 7"/>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9" name="Freeform 8"/>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0" name="Freeform 9"/>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1" name="Freeform 10"/>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2" name="Freeform 11"/>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3" name="Freeform 12"/>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4" name="Freeform 13"/>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5" name="Freeform 14"/>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6" name="Freeform 15"/>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7" name="Freeform 16"/>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8" name="Freeform 17"/>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9" name="Freeform 18"/>
            <p:cNvSpPr>
              <a:spLocks noEditPoints="1"/>
            </p:cNvSpPr>
            <p:nvPr/>
          </p:nvSpPr>
          <p:spPr bwMode="auto">
            <a:xfrm>
              <a:off x="5619753" y="3551027"/>
              <a:ext cx="120397" cy="119272"/>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Tree>
    <p:extLst>
      <p:ext uri="{BB962C8B-B14F-4D97-AF65-F5344CB8AC3E}">
        <p14:creationId xmlns:p14="http://schemas.microsoft.com/office/powerpoint/2010/main" val="3730851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End Slide - White">
    <p:bg>
      <p:bgPr>
        <a:solidFill>
          <a:schemeClr val="tx1"/>
        </a:solidFill>
        <a:effectLst/>
      </p:bgPr>
    </p:bg>
    <p:spTree>
      <p:nvGrpSpPr>
        <p:cNvPr id="1" name=""/>
        <p:cNvGrpSpPr/>
        <p:nvPr/>
      </p:nvGrpSpPr>
      <p:grpSpPr>
        <a:xfrm>
          <a:off x="0" y="0"/>
          <a:ext cx="0" cy="0"/>
          <a:chOff x="0" y="0"/>
          <a:chExt cx="0" cy="0"/>
        </a:xfrm>
      </p:grpSpPr>
      <p:grpSp>
        <p:nvGrpSpPr>
          <p:cNvPr id="3" name="Group 2"/>
          <p:cNvGrpSpPr>
            <a:grpSpLocks noChangeAspect="1"/>
          </p:cNvGrpSpPr>
          <p:nvPr userDrawn="1"/>
        </p:nvGrpSpPr>
        <p:grpSpPr>
          <a:xfrm>
            <a:off x="3858279" y="2491740"/>
            <a:ext cx="4692916" cy="1874520"/>
            <a:chOff x="1423990" y="2571753"/>
            <a:chExt cx="4316160" cy="1724029"/>
          </a:xfrm>
          <a:solidFill>
            <a:srgbClr val="4599C3"/>
          </a:solidFill>
        </p:grpSpPr>
        <p:sp>
          <p:nvSpPr>
            <p:cNvPr id="4" name="Freeform 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 name="Freeform 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7" name="Freeform 6"/>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8" name="Freeform 7"/>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9" name="Freeform 8"/>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0" name="Freeform 9"/>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1" name="Freeform 10"/>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2" name="Freeform 11"/>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3" name="Freeform 12"/>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4" name="Freeform 13"/>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5" name="Freeform 14"/>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6" name="Freeform 15"/>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7" name="Freeform 16"/>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8" name="Freeform 17"/>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9" name="Freeform 18"/>
            <p:cNvSpPr>
              <a:spLocks noEditPoints="1"/>
            </p:cNvSpPr>
            <p:nvPr/>
          </p:nvSpPr>
          <p:spPr bwMode="auto">
            <a:xfrm>
              <a:off x="5619753" y="3551027"/>
              <a:ext cx="120397" cy="119272"/>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Tree>
    <p:extLst>
      <p:ext uri="{BB962C8B-B14F-4D97-AF65-F5344CB8AC3E}">
        <p14:creationId xmlns:p14="http://schemas.microsoft.com/office/powerpoint/2010/main" val="20181676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157704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92091" y="274639"/>
            <a:ext cx="1415734" cy="61642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379414" y="274639"/>
            <a:ext cx="9936478" cy="6164261"/>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173884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61392" y="1940560"/>
            <a:ext cx="11266039" cy="492443"/>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6258" y="4181178"/>
            <a:ext cx="8536307" cy="492314"/>
          </a:xfrm>
          <a:prstGeom prst="rect">
            <a:avLst/>
          </a:prstGeom>
        </p:spPr>
        <p:txBody>
          <a:bodyPr wrap="square" lIns="0" tIns="0" rIns="0" bIns="0">
            <a:spAutoFit/>
          </a:bodyPr>
          <a:lstStyle>
            <a:lvl1pPr>
              <a:defRPr sz="3199" b="1" i="0">
                <a:solidFill>
                  <a:srgbClr val="404040"/>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7/29/2021</a:t>
            </a:fld>
            <a:endParaRPr lang="en-US"/>
          </a:p>
        </p:txBody>
      </p:sp>
      <p:sp>
        <p:nvSpPr>
          <p:cNvPr id="6" name="Holder 6"/>
          <p:cNvSpPr>
            <a:spLocks noGrp="1"/>
          </p:cNvSpPr>
          <p:nvPr>
            <p:ph type="sldNum" sz="quarter" idx="7"/>
          </p:nvPr>
        </p:nvSpPr>
        <p:spPr/>
        <p:txBody>
          <a:bodyPr lIns="0" tIns="0" rIns="0" bIns="0"/>
          <a:lstStyle>
            <a:lvl1pPr>
              <a:defRPr sz="1066" b="0" i="0">
                <a:solidFill>
                  <a:srgbClr val="A6A6A6"/>
                </a:solidFill>
                <a:latin typeface="Calibri Light"/>
                <a:cs typeface="Calibri Light"/>
              </a:defRPr>
            </a:lvl1pPr>
          </a:lstStyle>
          <a:p>
            <a:pPr marL="50787">
              <a:spcBef>
                <a:spcPts val="80"/>
              </a:spcBef>
            </a:pPr>
            <a:fld id="{81D60167-4931-47E6-BA6A-407CBD079E47}" type="slidenum">
              <a:rPr lang="en-US" sz="1800" baseline="-9259" smtClean="0">
                <a:solidFill>
                  <a:srgbClr val="000000"/>
                </a:solidFill>
                <a:latin typeface="Times New Roman"/>
                <a:cs typeface="Times New Roman"/>
              </a:rPr>
              <a:pPr marL="50787">
                <a:spcBef>
                  <a:spcPts val="80"/>
                </a:spcBef>
              </a:pPr>
              <a:t>‹#›</a:t>
            </a:fld>
            <a:r>
              <a:rPr lang="en-US"/>
              <a:t>©</a:t>
            </a:r>
            <a:r>
              <a:rPr lang="en-US" spc="33"/>
              <a:t> </a:t>
            </a:r>
            <a:r>
              <a:rPr lang="en-US"/>
              <a:t>2019</a:t>
            </a:r>
            <a:r>
              <a:rPr lang="en-US" spc="20"/>
              <a:t> </a:t>
            </a:r>
            <a:r>
              <a:rPr lang="en-US"/>
              <a:t>by</a:t>
            </a:r>
            <a:r>
              <a:rPr lang="en-US" spc="20"/>
              <a:t> </a:t>
            </a:r>
            <a:r>
              <a:rPr lang="en-US" spc="7"/>
              <a:t>The</a:t>
            </a:r>
            <a:r>
              <a:rPr lang="en-US" spc="33"/>
              <a:t> </a:t>
            </a:r>
            <a:r>
              <a:rPr lang="en-US" spc="7"/>
              <a:t>Enterprise</a:t>
            </a:r>
            <a:r>
              <a:rPr lang="en-US" spc="33"/>
              <a:t> </a:t>
            </a:r>
            <a:r>
              <a:rPr lang="en-US" spc="7"/>
              <a:t>Strategy</a:t>
            </a:r>
            <a:r>
              <a:rPr lang="en-US" spc="20"/>
              <a:t> </a:t>
            </a:r>
            <a:r>
              <a:rPr lang="en-US" spc="7"/>
              <a:t>Group,</a:t>
            </a:r>
            <a:r>
              <a:rPr lang="en-US" spc="20"/>
              <a:t> </a:t>
            </a:r>
            <a:r>
              <a:rPr lang="en-US"/>
              <a:t>Inc</a:t>
            </a:r>
            <a:r>
              <a:rPr lang="en-US">
                <a:latin typeface="Leelawadee UI"/>
                <a:cs typeface="Leelawadee UI"/>
              </a:rPr>
              <a:t>.</a:t>
            </a:r>
          </a:p>
        </p:txBody>
      </p:sp>
    </p:spTree>
    <p:extLst>
      <p:ext uri="{BB962C8B-B14F-4D97-AF65-F5344CB8AC3E}">
        <p14:creationId xmlns:p14="http://schemas.microsoft.com/office/powerpoint/2010/main" val="101531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Phot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33278"/>
            <a:ext cx="12188952" cy="5304098"/>
          </a:xfrm>
          <a:prstGeom prst="rect">
            <a:avLst/>
          </a:prstGeom>
        </p:spPr>
      </p:pic>
      <p:sp>
        <p:nvSpPr>
          <p:cNvPr id="56" name="Rectangle 55"/>
          <p:cNvSpPr/>
          <p:nvPr/>
        </p:nvSpPr>
        <p:spPr>
          <a:xfrm>
            <a:off x="379413" y="2197100"/>
            <a:ext cx="8229600" cy="4240276"/>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 name="Title 1"/>
          <p:cNvSpPr>
            <a:spLocks noGrp="1"/>
          </p:cNvSpPr>
          <p:nvPr>
            <p:ph type="ctrTitle" hasCustomPrompt="1"/>
          </p:nvPr>
        </p:nvSpPr>
        <p:spPr>
          <a:xfrm>
            <a:off x="800098" y="2476500"/>
            <a:ext cx="7223760" cy="2463435"/>
          </a:xfrm>
        </p:spPr>
        <p:txBody>
          <a:bodyPr anchor="b"/>
          <a:lstStyle>
            <a:lvl1pPr>
              <a:defRPr sz="4000" b="0">
                <a:solidFill>
                  <a:schemeClr val="bg1"/>
                </a:solidFill>
              </a:defRPr>
            </a:lvl1pPr>
          </a:lstStyle>
          <a:p>
            <a:r>
              <a:t>Presentation Title</a:t>
            </a:r>
          </a:p>
        </p:txBody>
      </p:sp>
      <p:sp>
        <p:nvSpPr>
          <p:cNvPr id="22" name="Text Placeholder 18"/>
          <p:cNvSpPr>
            <a:spLocks noGrp="1"/>
          </p:cNvSpPr>
          <p:nvPr>
            <p:ph type="body" sz="quarter" idx="17" hasCustomPrompt="1"/>
          </p:nvPr>
        </p:nvSpPr>
        <p:spPr>
          <a:xfrm>
            <a:off x="800099" y="5072063"/>
            <a:ext cx="7223760" cy="1111964"/>
          </a:xfrm>
        </p:spPr>
        <p:txBody>
          <a:bodyPr/>
          <a:lstStyle>
            <a:lvl1pPr marL="0" indent="0">
              <a:buFont typeface="Arial" panose="020B0604020202020204" pitchFamily="34" charset="0"/>
              <a:buChar char="​"/>
              <a:defRPr sz="2000" b="0" i="0" baseline="0">
                <a:solidFill>
                  <a:schemeClr val="bg1"/>
                </a:solidFill>
              </a:defRPr>
            </a:lvl1pPr>
            <a:lvl2pPr marL="0" indent="0">
              <a:buFont typeface="Arial" panose="020B0604020202020204" pitchFamily="34" charset="0"/>
              <a:buChar char="​"/>
              <a:defRPr sz="1400">
                <a:solidFill>
                  <a:schemeClr val="bg1"/>
                </a:solidFill>
              </a:defRPr>
            </a:lvl2pPr>
            <a:lvl3pPr marL="0" indent="0">
              <a:spcBef>
                <a:spcPts val="1200"/>
              </a:spcBef>
              <a:buFont typeface="Arial" panose="020B0604020202020204" pitchFamily="34" charset="0"/>
              <a:buChar char="​"/>
              <a:defRPr sz="1200" baseline="0">
                <a:solidFill>
                  <a:schemeClr val="bg1"/>
                </a:solidFill>
              </a:defRPr>
            </a:lvl3pPr>
            <a:lvl4pPr marL="0" indent="0">
              <a:spcBef>
                <a:spcPts val="1200"/>
              </a:spcBef>
              <a:buFont typeface="Arial" panose="020B0604020202020204" pitchFamily="34" charset="0"/>
              <a:buChar char="​"/>
              <a:defRPr sz="1200">
                <a:solidFill>
                  <a:schemeClr val="bg1"/>
                </a:solidFill>
              </a:defRPr>
            </a:lvl4pPr>
            <a:lvl5pPr marL="0" indent="0">
              <a:spcBef>
                <a:spcPts val="1200"/>
              </a:spcBef>
              <a:buFont typeface="Arial" panose="020B0604020202020204" pitchFamily="34" charset="0"/>
              <a:buChar char="​"/>
              <a:defRPr sz="1200">
                <a:solidFill>
                  <a:schemeClr val="bg1"/>
                </a:solidFill>
              </a:defRPr>
            </a:lvl5pPr>
            <a:lvl6pPr marL="0" indent="0">
              <a:spcBef>
                <a:spcPts val="1200"/>
              </a:spcBef>
              <a:buFont typeface="Arial" panose="020B0604020202020204" pitchFamily="34" charset="0"/>
              <a:buChar char="​"/>
              <a:defRPr sz="1200">
                <a:solidFill>
                  <a:schemeClr val="bg1"/>
                </a:solidFill>
              </a:defRPr>
            </a:lvl6pPr>
            <a:lvl7pPr marL="0" indent="0">
              <a:spcBef>
                <a:spcPts val="1200"/>
              </a:spcBef>
              <a:buFont typeface="Arial" panose="020B0604020202020204" pitchFamily="34" charset="0"/>
              <a:buChar char="​"/>
              <a:defRPr sz="1200">
                <a:solidFill>
                  <a:schemeClr val="bg1"/>
                </a:solidFill>
              </a:defRPr>
            </a:lvl7pPr>
            <a:lvl8pPr marL="0" indent="0">
              <a:spcBef>
                <a:spcPts val="1200"/>
              </a:spcBef>
              <a:buFont typeface="Arial" panose="020B0604020202020204" pitchFamily="34" charset="0"/>
              <a:buChar char="​"/>
              <a:defRPr sz="1200">
                <a:solidFill>
                  <a:schemeClr val="bg1"/>
                </a:solidFill>
              </a:defRPr>
            </a:lvl8pPr>
            <a:lvl9pPr marL="0" indent="0">
              <a:spcBef>
                <a:spcPts val="1200"/>
              </a:spcBef>
              <a:buFont typeface="Arial" panose="020B0604020202020204" pitchFamily="34" charset="0"/>
              <a:buChar char="​"/>
              <a:defRPr sz="1200">
                <a:solidFill>
                  <a:schemeClr val="bg1"/>
                </a:solidFill>
              </a:defRPr>
            </a:lvl9pPr>
          </a:lstStyle>
          <a:p>
            <a:pPr lvl="0"/>
            <a:r>
              <a:rPr dirty="0"/>
              <a:t>Presenter’s Name, Title, Company</a:t>
            </a:r>
          </a:p>
          <a:p>
            <a:pPr lvl="1"/>
            <a:r>
              <a:rPr dirty="0"/>
              <a:t>Second level</a:t>
            </a:r>
          </a:p>
          <a:p>
            <a:pPr lvl="2"/>
            <a:r>
              <a:rPr dirty="0"/>
              <a:t>Third level</a:t>
            </a:r>
          </a:p>
        </p:txBody>
      </p:sp>
      <p:grpSp>
        <p:nvGrpSpPr>
          <p:cNvPr id="25" name="Group 24"/>
          <p:cNvGrpSpPr>
            <a:grpSpLocks noChangeAspect="1"/>
          </p:cNvGrpSpPr>
          <p:nvPr/>
        </p:nvGrpSpPr>
        <p:grpSpPr>
          <a:xfrm>
            <a:off x="10301288" y="361950"/>
            <a:ext cx="1600200" cy="631934"/>
            <a:chOff x="1423988" y="2571750"/>
            <a:chExt cx="4365626" cy="1724025"/>
          </a:xfrm>
          <a:solidFill>
            <a:schemeClr val="accent1"/>
          </a:solidFill>
        </p:grpSpPr>
        <p:sp>
          <p:nvSpPr>
            <p:cNvPr id="26" name="Freeform 25"/>
            <p:cNvSpPr>
              <a:spLocks/>
            </p:cNvSpPr>
            <p:nvPr/>
          </p:nvSpPr>
          <p:spPr bwMode="auto">
            <a:xfrm>
              <a:off x="2781301" y="4003675"/>
              <a:ext cx="296863" cy="214313"/>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7" name="Freeform 26"/>
            <p:cNvSpPr>
              <a:spLocks noEditPoints="1"/>
            </p:cNvSpPr>
            <p:nvPr/>
          </p:nvSpPr>
          <p:spPr bwMode="auto">
            <a:xfrm>
              <a:off x="3141663" y="4003675"/>
              <a:ext cx="168275"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8" name="Freeform 27"/>
            <p:cNvSpPr>
              <a:spLocks/>
            </p:cNvSpPr>
            <p:nvPr/>
          </p:nvSpPr>
          <p:spPr bwMode="auto">
            <a:xfrm>
              <a:off x="3389313" y="3902075"/>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9" name="Freeform 28"/>
            <p:cNvSpPr>
              <a:spLocks noEditPoints="1"/>
            </p:cNvSpPr>
            <p:nvPr/>
          </p:nvSpPr>
          <p:spPr bwMode="auto">
            <a:xfrm>
              <a:off x="3590926" y="4003675"/>
              <a:ext cx="180975"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0" name="Freeform 29"/>
            <p:cNvSpPr>
              <a:spLocks noEditPoints="1"/>
            </p:cNvSpPr>
            <p:nvPr/>
          </p:nvSpPr>
          <p:spPr bwMode="auto">
            <a:xfrm>
              <a:off x="3951288" y="4003675"/>
              <a:ext cx="184150" cy="292100"/>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1" name="Freeform 30"/>
            <p:cNvSpPr>
              <a:spLocks noEditPoints="1"/>
            </p:cNvSpPr>
            <p:nvPr/>
          </p:nvSpPr>
          <p:spPr bwMode="auto">
            <a:xfrm>
              <a:off x="4191001" y="4003675"/>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2" name="Freeform 31"/>
            <p:cNvSpPr>
              <a:spLocks/>
            </p:cNvSpPr>
            <p:nvPr/>
          </p:nvSpPr>
          <p:spPr bwMode="auto">
            <a:xfrm>
              <a:off x="4435476" y="4003675"/>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3" name="Freeform 32"/>
            <p:cNvSpPr>
              <a:spLocks/>
            </p:cNvSpPr>
            <p:nvPr/>
          </p:nvSpPr>
          <p:spPr bwMode="auto">
            <a:xfrm>
              <a:off x="4645026" y="4003675"/>
              <a:ext cx="157163"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4" name="Freeform 33"/>
            <p:cNvSpPr>
              <a:spLocks noEditPoints="1"/>
            </p:cNvSpPr>
            <p:nvPr/>
          </p:nvSpPr>
          <p:spPr bwMode="auto">
            <a:xfrm>
              <a:off x="4867276" y="3917950"/>
              <a:ext cx="47625" cy="300038"/>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5" name="Freeform 34"/>
            <p:cNvSpPr>
              <a:spLocks noEditPoints="1"/>
            </p:cNvSpPr>
            <p:nvPr/>
          </p:nvSpPr>
          <p:spPr bwMode="auto">
            <a:xfrm>
              <a:off x="4989513" y="3902075"/>
              <a:ext cx="184150"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6" name="Freeform 35"/>
            <p:cNvSpPr>
              <a:spLocks/>
            </p:cNvSpPr>
            <p:nvPr/>
          </p:nvSpPr>
          <p:spPr bwMode="auto">
            <a:xfrm>
              <a:off x="5241926" y="3902075"/>
              <a:ext cx="41275" cy="315913"/>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5" name="Freeform 44"/>
            <p:cNvSpPr>
              <a:spLocks noEditPoints="1"/>
            </p:cNvSpPr>
            <p:nvPr/>
          </p:nvSpPr>
          <p:spPr bwMode="auto">
            <a:xfrm>
              <a:off x="5349876" y="4003675"/>
              <a:ext cx="180975"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0" name="Freeform 49"/>
            <p:cNvSpPr>
              <a:spLocks noEditPoints="1"/>
            </p:cNvSpPr>
            <p:nvPr/>
          </p:nvSpPr>
          <p:spPr bwMode="auto">
            <a:xfrm>
              <a:off x="1423988" y="2571750"/>
              <a:ext cx="1101725" cy="1090613"/>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1" name="Freeform 50"/>
            <p:cNvSpPr>
              <a:spLocks noEditPoints="1"/>
            </p:cNvSpPr>
            <p:nvPr/>
          </p:nvSpPr>
          <p:spPr bwMode="auto">
            <a:xfrm>
              <a:off x="2755901" y="2720975"/>
              <a:ext cx="2781300" cy="949325"/>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2" name="Freeform 51"/>
            <p:cNvSpPr>
              <a:spLocks noEditPoints="1"/>
            </p:cNvSpPr>
            <p:nvPr/>
          </p:nvSpPr>
          <p:spPr bwMode="auto">
            <a:xfrm>
              <a:off x="5619751" y="3502025"/>
              <a:ext cx="169863" cy="168275"/>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
        <p:nvSpPr>
          <p:cNvPr id="57" name="TextBox 56"/>
          <p:cNvSpPr txBox="1"/>
          <p:nvPr/>
        </p:nvSpPr>
        <p:spPr>
          <a:xfrm>
            <a:off x="10263735" y="6551829"/>
            <a:ext cx="1633781" cy="215444"/>
          </a:xfrm>
          <a:prstGeom prst="rect">
            <a:avLst/>
          </a:prstGeom>
          <a:noFill/>
        </p:spPr>
        <p:txBody>
          <a:bodyPr wrap="none"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a:ln>
                  <a:noFill/>
                </a:ln>
                <a:solidFill>
                  <a:srgbClr val="6A737B"/>
                </a:solidFill>
                <a:effectLst/>
                <a:uLnTx/>
                <a:uFillTx/>
                <a:latin typeface="+mn-lt"/>
                <a:ea typeface="+mn-ea"/>
                <a:cs typeface="+mn-cs"/>
              </a:rPr>
              <a:t> Applied Materials Confidential</a:t>
            </a:r>
          </a:p>
        </p:txBody>
      </p:sp>
      <p:sp>
        <p:nvSpPr>
          <p:cNvPr id="37" name="Rectangle 36"/>
          <p:cNvSpPr/>
          <p:nvPr userDrawn="1"/>
        </p:nvSpPr>
        <p:spPr>
          <a:xfrm>
            <a:off x="379413" y="6437376"/>
            <a:ext cx="6172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Tree>
    <p:extLst>
      <p:ext uri="{BB962C8B-B14F-4D97-AF65-F5344CB8AC3E}">
        <p14:creationId xmlns:p14="http://schemas.microsoft.com/office/powerpoint/2010/main" val="280629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a:solidFill>
                  <a:srgbClr val="6A737B"/>
                </a:solidFill>
              </a:defRPr>
            </a:lvl1pPr>
          </a:lstStyle>
          <a:p>
            <a:endParaRPr/>
          </a:p>
        </p:txBody>
      </p:sp>
      <p:sp>
        <p:nvSpPr>
          <p:cNvPr id="8" name="Footer Placeholder 7"/>
          <p:cNvSpPr>
            <a:spLocks noGrp="1"/>
          </p:cNvSpPr>
          <p:nvPr>
            <p:ph type="ftr" sz="quarter" idx="11"/>
          </p:nvPr>
        </p:nvSpPr>
        <p:spPr/>
        <p:txBody>
          <a:bodyPr/>
          <a:lstStyle>
            <a:lvl1pPr>
              <a:defRPr>
                <a:solidFill>
                  <a:srgbClr val="6A737B"/>
                </a:solidFill>
              </a:defRPr>
            </a:lvl1pPr>
          </a:lstStyle>
          <a:p>
            <a:endParaRPr/>
          </a:p>
        </p:txBody>
      </p:sp>
      <p:sp>
        <p:nvSpPr>
          <p:cNvPr id="9" name="Slide Number Placeholder 8"/>
          <p:cNvSpPr>
            <a:spLocks noGrp="1"/>
          </p:cNvSpPr>
          <p:nvPr>
            <p:ph type="sldNum" sz="quarter" idx="12"/>
          </p:nvPr>
        </p:nvSpPr>
        <p:spPr/>
        <p:txBody>
          <a:bodyPr/>
          <a:lstStyle>
            <a:lvl1pPr>
              <a:defRPr>
                <a:solidFill>
                  <a:srgbClr val="6A737B"/>
                </a:solidFill>
              </a:defRPr>
            </a:lvl1pPr>
          </a:lstStyle>
          <a:p>
            <a:fld id="{D92B6165-2E63-41A3-8905-D7634EBC6D44}" type="slidenum">
              <a:rPr/>
              <a:pPr/>
              <a:t>‹#›</a:t>
            </a:fld>
            <a:endParaRPr/>
          </a:p>
        </p:txBody>
      </p:sp>
    </p:spTree>
    <p:extLst>
      <p:ext uri="{BB962C8B-B14F-4D97-AF65-F5344CB8AC3E}">
        <p14:creationId xmlns:p14="http://schemas.microsoft.com/office/powerpoint/2010/main" val="317287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p:spTree>
      <p:nvGrpSpPr>
        <p:cNvPr id="1" name=""/>
        <p:cNvGrpSpPr/>
        <p:nvPr/>
      </p:nvGrpSpPr>
      <p:grpSpPr>
        <a:xfrm>
          <a:off x="0" y="0"/>
          <a:ext cx="0" cy="0"/>
          <a:chOff x="0" y="0"/>
          <a:chExt cx="0" cy="0"/>
        </a:xfrm>
      </p:grpSpPr>
      <p:sp>
        <p:nvSpPr>
          <p:cNvPr id="38" name="Rectangle 37"/>
          <p:cNvSpPr/>
          <p:nvPr/>
        </p:nvSpPr>
        <p:spPr>
          <a:xfrm>
            <a:off x="0" y="1"/>
            <a:ext cx="12188952" cy="6438900"/>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pic>
        <p:nvPicPr>
          <p:cNvPr id="4" name="Picture 3"/>
          <p:cNvPicPr>
            <a:picLocks noChangeAspect="1"/>
          </p:cNvPicPr>
          <p:nvPr/>
        </p:nvPicPr>
        <p:blipFill rotWithShape="1">
          <a:blip r:embed="rId2"/>
          <a:srcRect r="-15" b="-29"/>
          <a:stretch/>
        </p:blipFill>
        <p:spPr>
          <a:xfrm>
            <a:off x="0" y="-1"/>
            <a:ext cx="12188825" cy="6439845"/>
          </a:xfrm>
          <a:prstGeom prst="rect">
            <a:avLst/>
          </a:prstGeom>
        </p:spPr>
      </p:pic>
      <p:sp>
        <p:nvSpPr>
          <p:cNvPr id="39" name="Rectangle 38"/>
          <p:cNvSpPr/>
          <p:nvPr/>
        </p:nvSpPr>
        <p:spPr>
          <a:xfrm>
            <a:off x="0" y="2197100"/>
            <a:ext cx="9752013" cy="4241800"/>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 name="Title 1"/>
          <p:cNvSpPr>
            <a:spLocks noGrp="1"/>
          </p:cNvSpPr>
          <p:nvPr>
            <p:ph type="title"/>
          </p:nvPr>
        </p:nvSpPr>
        <p:spPr>
          <a:xfrm>
            <a:off x="800099" y="2390775"/>
            <a:ext cx="8565574" cy="2701561"/>
          </a:xfrm>
        </p:spPr>
        <p:txBody>
          <a:bodyPr anchor="b"/>
          <a:lstStyle>
            <a:lvl1pPr algn="l">
              <a:defRPr sz="3600" b="0" cap="none" baseline="0">
                <a:solidFill>
                  <a:schemeClr val="bg1"/>
                </a:solidFill>
              </a:defRPr>
            </a:lvl1pPr>
          </a:lstStyle>
          <a:p>
            <a:r>
              <a:rPr lang="en-US"/>
              <a:t>Click to edit Master title style</a:t>
            </a:r>
            <a:endParaRPr dirty="0"/>
          </a:p>
        </p:txBody>
      </p:sp>
      <p:sp>
        <p:nvSpPr>
          <p:cNvPr id="3" name="Text Placeholder 2"/>
          <p:cNvSpPr>
            <a:spLocks noGrp="1"/>
          </p:cNvSpPr>
          <p:nvPr>
            <p:ph type="body" idx="1"/>
          </p:nvPr>
        </p:nvSpPr>
        <p:spPr>
          <a:xfrm>
            <a:off x="800099" y="5092336"/>
            <a:ext cx="8565574" cy="1050925"/>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Slide Number Placeholder 5"/>
          <p:cNvSpPr>
            <a:spLocks noGrp="1"/>
          </p:cNvSpPr>
          <p:nvPr>
            <p:ph type="sldNum" sz="quarter" idx="4"/>
          </p:nvPr>
        </p:nvSpPr>
        <p:spPr>
          <a:xfrm>
            <a:off x="274320" y="6577142"/>
            <a:ext cx="729445" cy="164592"/>
          </a:xfrm>
          <a:prstGeom prst="rect">
            <a:avLst/>
          </a:prstGeom>
        </p:spPr>
        <p:txBody>
          <a:bodyPr vert="horz" lIns="91440" tIns="45720" rIns="91440" bIns="45720" rtlCol="0" anchor="ctr"/>
          <a:lstStyle>
            <a:lvl1pPr algn="l">
              <a:defRPr sz="800">
                <a:solidFill>
                  <a:srgbClr val="6A737B"/>
                </a:solidFill>
              </a:defRPr>
            </a:lvl1pPr>
          </a:lstStyle>
          <a:p>
            <a:fld id="{D92B6165-2E63-41A3-8905-D7634EBC6D44}" type="slidenum">
              <a:rPr/>
              <a:pPr/>
              <a:t>‹#›</a:t>
            </a:fld>
            <a:endParaRPr dirty="0"/>
          </a:p>
        </p:txBody>
      </p:sp>
      <p:sp>
        <p:nvSpPr>
          <p:cNvPr id="15" name="Rectangle 14"/>
          <p:cNvSpPr/>
          <p:nvPr userDrawn="1"/>
        </p:nvSpPr>
        <p:spPr>
          <a:xfrm>
            <a:off x="0" y="2088571"/>
            <a:ext cx="7315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0"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21"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Tree>
    <p:extLst>
      <p:ext uri="{BB962C8B-B14F-4D97-AF65-F5344CB8AC3E}">
        <p14:creationId xmlns:p14="http://schemas.microsoft.com/office/powerpoint/2010/main" val="298100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227063" y="886123"/>
            <a:ext cx="5596128" cy="5240043"/>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274319" y="886123"/>
            <a:ext cx="5596128" cy="5240043"/>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D92B6165-2E63-41A3-8905-D7634EBC6D44}" type="slidenum">
              <a:rPr/>
              <a:pPr/>
              <a:t>‹#›</a:t>
            </a:fld>
            <a:endParaRPr/>
          </a:p>
        </p:txBody>
      </p:sp>
      <p:sp>
        <p:nvSpPr>
          <p:cNvPr id="11" name="Title 10"/>
          <p:cNvSpPr>
            <a:spLocks noGrp="1"/>
          </p:cNvSpPr>
          <p:nvPr>
            <p:ph type="title"/>
          </p:nvPr>
        </p:nvSpPr>
        <p:spPr>
          <a:xfrm>
            <a:off x="274319" y="178814"/>
            <a:ext cx="11548871" cy="584775"/>
          </a:xfrm>
        </p:spPr>
        <p:txBody>
          <a:bodyPr/>
          <a:lstStyle/>
          <a:p>
            <a:r>
              <a:rPr lang="en-US"/>
              <a:t>Click to edit Master title style</a:t>
            </a:r>
            <a:endParaRPr dirty="0"/>
          </a:p>
        </p:txBody>
      </p:sp>
    </p:spTree>
    <p:extLst>
      <p:ext uri="{BB962C8B-B14F-4D97-AF65-F5344CB8AC3E}">
        <p14:creationId xmlns:p14="http://schemas.microsoft.com/office/powerpoint/2010/main" val="403019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18337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 name="Content Placeholder 2"/>
          <p:cNvSpPr>
            <a:spLocks noGrp="1"/>
          </p:cNvSpPr>
          <p:nvPr>
            <p:ph sz="half" idx="1"/>
          </p:nvPr>
        </p:nvSpPr>
        <p:spPr>
          <a:xfrm>
            <a:off x="27431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D92B6165-2E63-41A3-8905-D7634EBC6D44}" type="slidenum">
              <a:rPr/>
              <a:pPr/>
              <a:t>‹#›</a:t>
            </a:fld>
            <a:endParaRPr/>
          </a:p>
        </p:txBody>
      </p:sp>
      <p:sp>
        <p:nvSpPr>
          <p:cNvPr id="11" name="Title 10"/>
          <p:cNvSpPr>
            <a:spLocks noGrp="1"/>
          </p:cNvSpPr>
          <p:nvPr>
            <p:ph type="title"/>
          </p:nvPr>
        </p:nvSpPr>
        <p:spPr>
          <a:xfrm>
            <a:off x="274319" y="178814"/>
            <a:ext cx="11567160" cy="584775"/>
          </a:xfrm>
        </p:spPr>
        <p:txBody>
          <a:bodyPr/>
          <a:lstStyle/>
          <a:p>
            <a:r>
              <a:rPr lang="en-US"/>
              <a:t>Click to edit Master title style</a:t>
            </a:r>
            <a:endParaRPr dirty="0"/>
          </a:p>
        </p:txBody>
      </p:sp>
      <p:sp>
        <p:nvSpPr>
          <p:cNvPr id="8" name="Content Placeholder 3"/>
          <p:cNvSpPr>
            <a:spLocks noGrp="1"/>
          </p:cNvSpPr>
          <p:nvPr>
            <p:ph sz="half" idx="13"/>
          </p:nvPr>
        </p:nvSpPr>
        <p:spPr>
          <a:xfrm>
            <a:off x="809243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2415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a:p>
        </p:txBody>
      </p:sp>
      <p:sp>
        <p:nvSpPr>
          <p:cNvPr id="7" name="Footer Placeholder 6"/>
          <p:cNvSpPr>
            <a:spLocks noGrp="1"/>
          </p:cNvSpPr>
          <p:nvPr>
            <p:ph type="ftr" sz="quarter" idx="11"/>
          </p:nvPr>
        </p:nvSpPr>
        <p:spPr/>
        <p:txBody>
          <a:bodyPr/>
          <a:lstStyle/>
          <a:p>
            <a:endParaRPr/>
          </a:p>
        </p:txBody>
      </p:sp>
      <p:sp>
        <p:nvSpPr>
          <p:cNvPr id="8" name="Slide Number Placeholder 7"/>
          <p:cNvSpPr>
            <a:spLocks noGrp="1"/>
          </p:cNvSpPr>
          <p:nvPr>
            <p:ph type="sldNum" sz="quarter" idx="12"/>
          </p:nvPr>
        </p:nvSpPr>
        <p:spPr/>
        <p:txBody>
          <a:bodyPr/>
          <a:lstStyle/>
          <a:p>
            <a:fld id="{D92B6165-2E63-41A3-8905-D7634EBC6D44}" type="slidenum">
              <a:rPr/>
              <a:pPr/>
              <a:t>‹#›</a:t>
            </a:fld>
            <a:endParaRPr/>
          </a:p>
        </p:txBody>
      </p:sp>
      <p:sp>
        <p:nvSpPr>
          <p:cNvPr id="9" name="Title 8"/>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96410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286573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Vide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72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TextBox 15"/>
          <p:cNvSpPr txBox="1"/>
          <p:nvPr/>
        </p:nvSpPr>
        <p:spPr>
          <a:xfrm>
            <a:off x="502920" y="6577142"/>
            <a:ext cx="1682104" cy="164592"/>
          </a:xfrm>
          <a:prstGeom prst="rect">
            <a:avLst/>
          </a:prstGeom>
          <a:noFill/>
        </p:spPr>
        <p:txBody>
          <a:bodyPr wrap="none" anchor="ct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dirty="0">
                <a:ln>
                  <a:noFill/>
                </a:ln>
                <a:solidFill>
                  <a:srgbClr val="6A737B"/>
                </a:solidFill>
                <a:effectLst/>
                <a:uLnTx/>
                <a:uFillTx/>
                <a:latin typeface="+mn-lt"/>
                <a:ea typeface="+mn-ea"/>
                <a:cs typeface="+mn-cs"/>
              </a:rPr>
              <a:t>|  Applied Materials Confidential</a:t>
            </a:r>
            <a:endParaRPr kumimoji="0" sz="800" b="0" i="0" u="none" strike="noStrike" kern="0" cap="none" spc="0" normalizeH="0" baseline="0" dirty="0">
              <a:ln>
                <a:noFill/>
              </a:ln>
              <a:solidFill>
                <a:srgbClr val="D22630"/>
              </a:solidFill>
              <a:effectLst/>
              <a:uLnTx/>
              <a:uFillTx/>
              <a:latin typeface="+mn-lt"/>
              <a:ea typeface="+mn-ea"/>
              <a:cs typeface="+mn-cs"/>
            </a:endParaRPr>
          </a:p>
        </p:txBody>
      </p:sp>
      <p:sp>
        <p:nvSpPr>
          <p:cNvPr id="2" name="Title Placeholder 1"/>
          <p:cNvSpPr>
            <a:spLocks noGrp="1"/>
          </p:cNvSpPr>
          <p:nvPr>
            <p:ph type="title"/>
          </p:nvPr>
        </p:nvSpPr>
        <p:spPr>
          <a:xfrm>
            <a:off x="274320" y="178814"/>
            <a:ext cx="11457432" cy="584775"/>
          </a:xfrm>
          <a:prstGeom prst="rect">
            <a:avLst/>
          </a:prstGeom>
        </p:spPr>
        <p:txBody>
          <a:bodyPr vert="horz" lIns="91440" tIns="45720" rIns="91440" bIns="45720" rtlCol="0" anchor="t">
            <a:noAutofit/>
          </a:bodyPr>
          <a:lstStyle/>
          <a:p>
            <a:r>
              <a:rPr lang="en-US"/>
              <a:t>Click to edit Master title style</a:t>
            </a:r>
            <a:endParaRPr dirty="0"/>
          </a:p>
        </p:txBody>
      </p:sp>
      <p:sp>
        <p:nvSpPr>
          <p:cNvPr id="3" name="Text Placeholder 2"/>
          <p:cNvSpPr>
            <a:spLocks noGrp="1"/>
          </p:cNvSpPr>
          <p:nvPr>
            <p:ph type="body" idx="1"/>
          </p:nvPr>
        </p:nvSpPr>
        <p:spPr>
          <a:xfrm>
            <a:off x="274320" y="886123"/>
            <a:ext cx="11457432" cy="524004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5"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
        <p:nvSpPr>
          <p:cNvPr id="6" name="Slide Number Placeholder 5"/>
          <p:cNvSpPr>
            <a:spLocks noGrp="1"/>
          </p:cNvSpPr>
          <p:nvPr>
            <p:ph type="sldNum" sz="quarter" idx="4"/>
          </p:nvPr>
        </p:nvSpPr>
        <p:spPr>
          <a:xfrm>
            <a:off x="274320" y="6577142"/>
            <a:ext cx="729445" cy="164592"/>
          </a:xfrm>
          <a:prstGeom prst="rect">
            <a:avLst/>
          </a:prstGeom>
        </p:spPr>
        <p:txBody>
          <a:bodyPr vert="horz" lIns="91440" tIns="45720" rIns="91440" bIns="45720" rtlCol="0" anchor="ctr"/>
          <a:lstStyle>
            <a:lvl1pPr algn="l">
              <a:defRPr sz="800">
                <a:solidFill>
                  <a:srgbClr val="6A737B"/>
                </a:solidFill>
              </a:defRPr>
            </a:lvl1pPr>
          </a:lstStyle>
          <a:p>
            <a:fld id="{D92B6165-2E63-41A3-8905-D7634EBC6D44}" type="slidenum">
              <a:rPr/>
              <a:pPr/>
              <a:t>‹#›</a:t>
            </a:fld>
            <a:endParaRPr dirty="0"/>
          </a:p>
        </p:txBody>
      </p:sp>
      <p:grpSp>
        <p:nvGrpSpPr>
          <p:cNvPr id="17" name="Group 16"/>
          <p:cNvGrpSpPr/>
          <p:nvPr/>
        </p:nvGrpSpPr>
        <p:grpSpPr>
          <a:xfrm>
            <a:off x="11064240" y="6540795"/>
            <a:ext cx="785813" cy="198437"/>
            <a:chOff x="11068050" y="6488113"/>
            <a:chExt cx="785813" cy="198437"/>
          </a:xfrm>
        </p:grpSpPr>
        <p:sp>
          <p:nvSpPr>
            <p:cNvPr id="18" name="Freeform 5"/>
            <p:cNvSpPr>
              <a:spLocks noEditPoints="1"/>
            </p:cNvSpPr>
            <p:nvPr/>
          </p:nvSpPr>
          <p:spPr bwMode="auto">
            <a:xfrm>
              <a:off x="11068050" y="6488113"/>
              <a:ext cx="198438" cy="198437"/>
            </a:xfrm>
            <a:custGeom>
              <a:avLst/>
              <a:gdLst>
                <a:gd name="T0" fmla="*/ 286 w 442"/>
                <a:gd name="T1" fmla="*/ 62 h 439"/>
                <a:gd name="T2" fmla="*/ 91 w 442"/>
                <a:gd name="T3" fmla="*/ 61 h 439"/>
                <a:gd name="T4" fmla="*/ 60 w 442"/>
                <a:gd name="T5" fmla="*/ 92 h 439"/>
                <a:gd name="T6" fmla="*/ 286 w 442"/>
                <a:gd name="T7" fmla="*/ 92 h 439"/>
                <a:gd name="T8" fmla="*/ 348 w 442"/>
                <a:gd name="T9" fmla="*/ 153 h 439"/>
                <a:gd name="T10" fmla="*/ 348 w 442"/>
                <a:gd name="T11" fmla="*/ 439 h 439"/>
                <a:gd name="T12" fmla="*/ 379 w 442"/>
                <a:gd name="T13" fmla="*/ 439 h 439"/>
                <a:gd name="T14" fmla="*/ 380 w 442"/>
                <a:gd name="T15" fmla="*/ 153 h 439"/>
                <a:gd name="T16" fmla="*/ 286 w 442"/>
                <a:gd name="T17" fmla="*/ 62 h 439"/>
                <a:gd name="T18" fmla="*/ 442 w 442"/>
                <a:gd name="T19" fmla="*/ 439 h 439"/>
                <a:gd name="T20" fmla="*/ 442 w 442"/>
                <a:gd name="T21" fmla="*/ 153 h 439"/>
                <a:gd name="T22" fmla="*/ 286 w 442"/>
                <a:gd name="T23" fmla="*/ 0 h 439"/>
                <a:gd name="T24" fmla="*/ 151 w 442"/>
                <a:gd name="T25" fmla="*/ 0 h 439"/>
                <a:gd name="T26" fmla="*/ 121 w 442"/>
                <a:gd name="T27" fmla="*/ 31 h 439"/>
                <a:gd name="T28" fmla="*/ 286 w 442"/>
                <a:gd name="T29" fmla="*/ 31 h 439"/>
                <a:gd name="T30" fmla="*/ 411 w 442"/>
                <a:gd name="T31" fmla="*/ 153 h 439"/>
                <a:gd name="T32" fmla="*/ 411 w 442"/>
                <a:gd name="T33" fmla="*/ 439 h 439"/>
                <a:gd name="T34" fmla="*/ 442 w 442"/>
                <a:gd name="T35" fmla="*/ 439 h 439"/>
                <a:gd name="T36" fmla="*/ 286 w 442"/>
                <a:gd name="T37" fmla="*/ 123 h 439"/>
                <a:gd name="T38" fmla="*/ 30 w 442"/>
                <a:gd name="T39" fmla="*/ 122 h 439"/>
                <a:gd name="T40" fmla="*/ 0 w 442"/>
                <a:gd name="T41" fmla="*/ 153 h 439"/>
                <a:gd name="T42" fmla="*/ 0 w 442"/>
                <a:gd name="T43" fmla="*/ 153 h 439"/>
                <a:gd name="T44" fmla="*/ 0 w 442"/>
                <a:gd name="T45" fmla="*/ 153 h 439"/>
                <a:gd name="T46" fmla="*/ 0 w 442"/>
                <a:gd name="T47" fmla="*/ 286 h 439"/>
                <a:gd name="T48" fmla="*/ 136 w 442"/>
                <a:gd name="T49" fmla="*/ 438 h 439"/>
                <a:gd name="T50" fmla="*/ 165 w 442"/>
                <a:gd name="T51" fmla="*/ 409 h 439"/>
                <a:gd name="T52" fmla="*/ 156 w 442"/>
                <a:gd name="T53" fmla="*/ 408 h 439"/>
                <a:gd name="T54" fmla="*/ 31 w 442"/>
                <a:gd name="T55" fmla="*/ 286 h 439"/>
                <a:gd name="T56" fmla="*/ 31 w 442"/>
                <a:gd name="T57" fmla="*/ 153 h 439"/>
                <a:gd name="T58" fmla="*/ 62 w 442"/>
                <a:gd name="T59" fmla="*/ 153 h 439"/>
                <a:gd name="T60" fmla="*/ 62 w 442"/>
                <a:gd name="T61" fmla="*/ 286 h 439"/>
                <a:gd name="T62" fmla="*/ 156 w 442"/>
                <a:gd name="T63" fmla="*/ 378 h 439"/>
                <a:gd name="T64" fmla="*/ 195 w 442"/>
                <a:gd name="T65" fmla="*/ 378 h 439"/>
                <a:gd name="T66" fmla="*/ 225 w 442"/>
                <a:gd name="T67" fmla="*/ 347 h 439"/>
                <a:gd name="T68" fmla="*/ 156 w 442"/>
                <a:gd name="T69" fmla="*/ 347 h 439"/>
                <a:gd name="T70" fmla="*/ 94 w 442"/>
                <a:gd name="T71" fmla="*/ 286 h 439"/>
                <a:gd name="T72" fmla="*/ 94 w 442"/>
                <a:gd name="T73" fmla="*/ 153 h 439"/>
                <a:gd name="T74" fmla="*/ 125 w 442"/>
                <a:gd name="T75" fmla="*/ 153 h 439"/>
                <a:gd name="T76" fmla="*/ 125 w 442"/>
                <a:gd name="T77" fmla="*/ 286 h 439"/>
                <a:gd name="T78" fmla="*/ 156 w 442"/>
                <a:gd name="T79" fmla="*/ 317 h 439"/>
                <a:gd name="T80" fmla="*/ 256 w 442"/>
                <a:gd name="T81" fmla="*/ 317 h 439"/>
                <a:gd name="T82" fmla="*/ 286 w 442"/>
                <a:gd name="T83" fmla="*/ 286 h 439"/>
                <a:gd name="T84" fmla="*/ 156 w 442"/>
                <a:gd name="T85" fmla="*/ 286 h 439"/>
                <a:gd name="T86" fmla="*/ 156 w 442"/>
                <a:gd name="T87" fmla="*/ 153 h 439"/>
                <a:gd name="T88" fmla="*/ 286 w 442"/>
                <a:gd name="T89" fmla="*/ 153 h 439"/>
                <a:gd name="T90" fmla="*/ 286 w 442"/>
                <a:gd name="T91" fmla="*/ 439 h 439"/>
                <a:gd name="T92" fmla="*/ 317 w 442"/>
                <a:gd name="T93" fmla="*/ 439 h 439"/>
                <a:gd name="T94" fmla="*/ 317 w 442"/>
                <a:gd name="T95" fmla="*/ 153 h 439"/>
                <a:gd name="T96" fmla="*/ 286 w 442"/>
                <a:gd name="T97" fmla="*/ 12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2" h="439">
                  <a:moveTo>
                    <a:pt x="286" y="62"/>
                  </a:moveTo>
                  <a:cubicBezTo>
                    <a:pt x="91" y="61"/>
                    <a:pt x="91" y="61"/>
                    <a:pt x="91" y="61"/>
                  </a:cubicBezTo>
                  <a:cubicBezTo>
                    <a:pt x="60" y="92"/>
                    <a:pt x="60" y="92"/>
                    <a:pt x="60" y="92"/>
                  </a:cubicBezTo>
                  <a:cubicBezTo>
                    <a:pt x="286" y="92"/>
                    <a:pt x="286" y="92"/>
                    <a:pt x="286" y="92"/>
                  </a:cubicBezTo>
                  <a:cubicBezTo>
                    <a:pt x="320" y="92"/>
                    <a:pt x="348" y="119"/>
                    <a:pt x="348" y="153"/>
                  </a:cubicBezTo>
                  <a:cubicBezTo>
                    <a:pt x="348" y="439"/>
                    <a:pt x="348" y="439"/>
                    <a:pt x="348" y="439"/>
                  </a:cubicBezTo>
                  <a:cubicBezTo>
                    <a:pt x="379" y="439"/>
                    <a:pt x="379" y="439"/>
                    <a:pt x="379" y="439"/>
                  </a:cubicBezTo>
                  <a:cubicBezTo>
                    <a:pt x="380" y="153"/>
                    <a:pt x="380" y="153"/>
                    <a:pt x="380" y="153"/>
                  </a:cubicBezTo>
                  <a:cubicBezTo>
                    <a:pt x="380" y="103"/>
                    <a:pt x="338" y="62"/>
                    <a:pt x="286" y="62"/>
                  </a:cubicBezTo>
                  <a:close/>
                  <a:moveTo>
                    <a:pt x="442" y="439"/>
                  </a:moveTo>
                  <a:cubicBezTo>
                    <a:pt x="442" y="153"/>
                    <a:pt x="442" y="153"/>
                    <a:pt x="442" y="153"/>
                  </a:cubicBezTo>
                  <a:cubicBezTo>
                    <a:pt x="442" y="69"/>
                    <a:pt x="372" y="0"/>
                    <a:pt x="286" y="0"/>
                  </a:cubicBezTo>
                  <a:cubicBezTo>
                    <a:pt x="151" y="0"/>
                    <a:pt x="151" y="0"/>
                    <a:pt x="151" y="0"/>
                  </a:cubicBezTo>
                  <a:cubicBezTo>
                    <a:pt x="121" y="31"/>
                    <a:pt x="121" y="31"/>
                    <a:pt x="121" y="31"/>
                  </a:cubicBezTo>
                  <a:cubicBezTo>
                    <a:pt x="286" y="31"/>
                    <a:pt x="286" y="31"/>
                    <a:pt x="286" y="31"/>
                  </a:cubicBezTo>
                  <a:cubicBezTo>
                    <a:pt x="355" y="31"/>
                    <a:pt x="411" y="86"/>
                    <a:pt x="411" y="153"/>
                  </a:cubicBezTo>
                  <a:cubicBezTo>
                    <a:pt x="411" y="439"/>
                    <a:pt x="411" y="439"/>
                    <a:pt x="411" y="439"/>
                  </a:cubicBezTo>
                  <a:lnTo>
                    <a:pt x="442" y="439"/>
                  </a:lnTo>
                  <a:close/>
                  <a:moveTo>
                    <a:pt x="286" y="123"/>
                  </a:moveTo>
                  <a:cubicBezTo>
                    <a:pt x="30" y="122"/>
                    <a:pt x="30" y="122"/>
                    <a:pt x="30" y="122"/>
                  </a:cubicBezTo>
                  <a:cubicBezTo>
                    <a:pt x="0" y="153"/>
                    <a:pt x="0" y="153"/>
                    <a:pt x="0" y="153"/>
                  </a:cubicBezTo>
                  <a:cubicBezTo>
                    <a:pt x="0" y="153"/>
                    <a:pt x="0" y="153"/>
                    <a:pt x="0" y="153"/>
                  </a:cubicBezTo>
                  <a:cubicBezTo>
                    <a:pt x="0" y="153"/>
                    <a:pt x="0" y="153"/>
                    <a:pt x="0" y="153"/>
                  </a:cubicBezTo>
                  <a:cubicBezTo>
                    <a:pt x="0" y="286"/>
                    <a:pt x="0" y="286"/>
                    <a:pt x="0" y="286"/>
                  </a:cubicBezTo>
                  <a:cubicBezTo>
                    <a:pt x="0" y="364"/>
                    <a:pt x="59" y="428"/>
                    <a:pt x="136" y="438"/>
                  </a:cubicBezTo>
                  <a:cubicBezTo>
                    <a:pt x="165" y="409"/>
                    <a:pt x="165" y="409"/>
                    <a:pt x="165" y="409"/>
                  </a:cubicBezTo>
                  <a:cubicBezTo>
                    <a:pt x="156" y="408"/>
                    <a:pt x="156" y="408"/>
                    <a:pt x="156" y="408"/>
                  </a:cubicBezTo>
                  <a:cubicBezTo>
                    <a:pt x="87" y="408"/>
                    <a:pt x="31" y="354"/>
                    <a:pt x="31" y="286"/>
                  </a:cubicBezTo>
                  <a:cubicBezTo>
                    <a:pt x="31" y="153"/>
                    <a:pt x="31" y="153"/>
                    <a:pt x="31" y="153"/>
                  </a:cubicBezTo>
                  <a:cubicBezTo>
                    <a:pt x="62" y="153"/>
                    <a:pt x="62" y="153"/>
                    <a:pt x="62" y="153"/>
                  </a:cubicBezTo>
                  <a:cubicBezTo>
                    <a:pt x="62" y="286"/>
                    <a:pt x="62" y="286"/>
                    <a:pt x="62" y="286"/>
                  </a:cubicBezTo>
                  <a:cubicBezTo>
                    <a:pt x="62" y="337"/>
                    <a:pt x="104" y="378"/>
                    <a:pt x="156" y="378"/>
                  </a:cubicBezTo>
                  <a:cubicBezTo>
                    <a:pt x="195" y="378"/>
                    <a:pt x="195" y="378"/>
                    <a:pt x="195" y="378"/>
                  </a:cubicBezTo>
                  <a:cubicBezTo>
                    <a:pt x="225" y="347"/>
                    <a:pt x="225" y="347"/>
                    <a:pt x="225" y="347"/>
                  </a:cubicBezTo>
                  <a:cubicBezTo>
                    <a:pt x="156" y="347"/>
                    <a:pt x="156" y="347"/>
                    <a:pt x="156" y="347"/>
                  </a:cubicBezTo>
                  <a:cubicBezTo>
                    <a:pt x="122" y="347"/>
                    <a:pt x="94" y="320"/>
                    <a:pt x="94" y="286"/>
                  </a:cubicBezTo>
                  <a:cubicBezTo>
                    <a:pt x="94" y="153"/>
                    <a:pt x="94" y="153"/>
                    <a:pt x="94" y="153"/>
                  </a:cubicBezTo>
                  <a:cubicBezTo>
                    <a:pt x="125" y="153"/>
                    <a:pt x="125" y="153"/>
                    <a:pt x="125" y="153"/>
                  </a:cubicBezTo>
                  <a:cubicBezTo>
                    <a:pt x="125" y="286"/>
                    <a:pt x="125" y="286"/>
                    <a:pt x="125" y="286"/>
                  </a:cubicBezTo>
                  <a:cubicBezTo>
                    <a:pt x="125" y="303"/>
                    <a:pt x="139" y="317"/>
                    <a:pt x="156" y="317"/>
                  </a:cubicBezTo>
                  <a:cubicBezTo>
                    <a:pt x="256" y="317"/>
                    <a:pt x="256" y="317"/>
                    <a:pt x="256" y="317"/>
                  </a:cubicBezTo>
                  <a:cubicBezTo>
                    <a:pt x="286" y="286"/>
                    <a:pt x="286" y="286"/>
                    <a:pt x="286" y="286"/>
                  </a:cubicBezTo>
                  <a:cubicBezTo>
                    <a:pt x="156" y="286"/>
                    <a:pt x="156" y="286"/>
                    <a:pt x="156" y="286"/>
                  </a:cubicBezTo>
                  <a:cubicBezTo>
                    <a:pt x="156" y="153"/>
                    <a:pt x="156" y="153"/>
                    <a:pt x="156" y="153"/>
                  </a:cubicBezTo>
                  <a:cubicBezTo>
                    <a:pt x="286" y="153"/>
                    <a:pt x="286" y="153"/>
                    <a:pt x="286" y="153"/>
                  </a:cubicBezTo>
                  <a:cubicBezTo>
                    <a:pt x="286" y="439"/>
                    <a:pt x="286" y="439"/>
                    <a:pt x="286" y="439"/>
                  </a:cubicBezTo>
                  <a:cubicBezTo>
                    <a:pt x="317" y="439"/>
                    <a:pt x="317" y="439"/>
                    <a:pt x="317" y="439"/>
                  </a:cubicBezTo>
                  <a:cubicBezTo>
                    <a:pt x="317" y="153"/>
                    <a:pt x="317" y="153"/>
                    <a:pt x="317" y="153"/>
                  </a:cubicBezTo>
                  <a:cubicBezTo>
                    <a:pt x="317" y="136"/>
                    <a:pt x="303" y="123"/>
                    <a:pt x="286" y="123"/>
                  </a:cubicBez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6"/>
            <p:cNvSpPr>
              <a:spLocks noEditPoints="1"/>
            </p:cNvSpPr>
            <p:nvPr/>
          </p:nvSpPr>
          <p:spPr bwMode="auto">
            <a:xfrm>
              <a:off x="11307763" y="6516688"/>
              <a:ext cx="501650" cy="169862"/>
            </a:xfrm>
            <a:custGeom>
              <a:avLst/>
              <a:gdLst>
                <a:gd name="T0" fmla="*/ 899 w 1115"/>
                <a:gd name="T1" fmla="*/ 87 h 380"/>
                <a:gd name="T2" fmla="*/ 911 w 1115"/>
                <a:gd name="T3" fmla="*/ 26 h 380"/>
                <a:gd name="T4" fmla="*/ 772 w 1115"/>
                <a:gd name="T5" fmla="*/ 2 h 380"/>
                <a:gd name="T6" fmla="*/ 913 w 1115"/>
                <a:gd name="T7" fmla="*/ 193 h 380"/>
                <a:gd name="T8" fmla="*/ 130 w 1115"/>
                <a:gd name="T9" fmla="*/ 234 h 380"/>
                <a:gd name="T10" fmla="*/ 30 w 1115"/>
                <a:gd name="T11" fmla="*/ 234 h 380"/>
                <a:gd name="T12" fmla="*/ 14 w 1115"/>
                <a:gd name="T13" fmla="*/ 378 h 380"/>
                <a:gd name="T14" fmla="*/ 78 w 1115"/>
                <a:gd name="T15" fmla="*/ 340 h 380"/>
                <a:gd name="T16" fmla="*/ 128 w 1115"/>
                <a:gd name="T17" fmla="*/ 376 h 380"/>
                <a:gd name="T18" fmla="*/ 149 w 1115"/>
                <a:gd name="T19" fmla="*/ 237 h 380"/>
                <a:gd name="T20" fmla="*/ 937 w 1115"/>
                <a:gd name="T21" fmla="*/ 234 h 380"/>
                <a:gd name="T22" fmla="*/ 916 w 1115"/>
                <a:gd name="T23" fmla="*/ 378 h 380"/>
                <a:gd name="T24" fmla="*/ 991 w 1115"/>
                <a:gd name="T25" fmla="*/ 358 h 380"/>
                <a:gd name="T26" fmla="*/ 147 w 1115"/>
                <a:gd name="T27" fmla="*/ 144 h 380"/>
                <a:gd name="T28" fmla="*/ 196 w 1115"/>
                <a:gd name="T29" fmla="*/ 189 h 380"/>
                <a:gd name="T30" fmla="*/ 87 w 1115"/>
                <a:gd name="T31" fmla="*/ 2 h 380"/>
                <a:gd name="T32" fmla="*/ 99 w 1115"/>
                <a:gd name="T33" fmla="*/ 34 h 380"/>
                <a:gd name="T34" fmla="*/ 248 w 1115"/>
                <a:gd name="T35" fmla="*/ 190 h 380"/>
                <a:gd name="T36" fmla="*/ 225 w 1115"/>
                <a:gd name="T37" fmla="*/ 2 h 380"/>
                <a:gd name="T38" fmla="*/ 246 w 1115"/>
                <a:gd name="T39" fmla="*/ 193 h 380"/>
                <a:gd name="T40" fmla="*/ 248 w 1115"/>
                <a:gd name="T41" fmla="*/ 103 h 380"/>
                <a:gd name="T42" fmla="*/ 728 w 1115"/>
                <a:gd name="T43" fmla="*/ 2 h 380"/>
                <a:gd name="T44" fmla="*/ 707 w 1115"/>
                <a:gd name="T45" fmla="*/ 193 h 380"/>
                <a:gd name="T46" fmla="*/ 1059 w 1115"/>
                <a:gd name="T47" fmla="*/ 252 h 380"/>
                <a:gd name="T48" fmla="*/ 1109 w 1115"/>
                <a:gd name="T49" fmla="*/ 250 h 380"/>
                <a:gd name="T50" fmla="*/ 1093 w 1115"/>
                <a:gd name="T51" fmla="*/ 340 h 380"/>
                <a:gd name="T52" fmla="*/ 1004 w 1115"/>
                <a:gd name="T53" fmla="*/ 356 h 380"/>
                <a:gd name="T54" fmla="*/ 1012 w 1115"/>
                <a:gd name="T55" fmla="*/ 193 h 380"/>
                <a:gd name="T56" fmla="*/ 945 w 1115"/>
                <a:gd name="T57" fmla="*/ 4 h 380"/>
                <a:gd name="T58" fmla="*/ 1012 w 1115"/>
                <a:gd name="T59" fmla="*/ 26 h 380"/>
                <a:gd name="T60" fmla="*/ 252 w 1115"/>
                <a:gd name="T61" fmla="*/ 235 h 380"/>
                <a:gd name="T62" fmla="*/ 170 w 1115"/>
                <a:gd name="T63" fmla="*/ 374 h 380"/>
                <a:gd name="T64" fmla="*/ 206 w 1115"/>
                <a:gd name="T65" fmla="*/ 342 h 380"/>
                <a:gd name="T66" fmla="*/ 317 w 1115"/>
                <a:gd name="T67" fmla="*/ 378 h 380"/>
                <a:gd name="T68" fmla="*/ 215 w 1115"/>
                <a:gd name="T69" fmla="*/ 322 h 380"/>
                <a:gd name="T70" fmla="*/ 590 w 1115"/>
                <a:gd name="T71" fmla="*/ 168 h 380"/>
                <a:gd name="T72" fmla="*/ 564 w 1115"/>
                <a:gd name="T73" fmla="*/ 4 h 380"/>
                <a:gd name="T74" fmla="*/ 643 w 1115"/>
                <a:gd name="T75" fmla="*/ 321 h 380"/>
                <a:gd name="T76" fmla="*/ 563 w 1115"/>
                <a:gd name="T77" fmla="*/ 234 h 380"/>
                <a:gd name="T78" fmla="*/ 584 w 1115"/>
                <a:gd name="T79" fmla="*/ 378 h 380"/>
                <a:gd name="T80" fmla="*/ 661 w 1115"/>
                <a:gd name="T81" fmla="*/ 378 h 380"/>
                <a:gd name="T82" fmla="*/ 584 w 1115"/>
                <a:gd name="T83" fmla="*/ 254 h 380"/>
                <a:gd name="T84" fmla="*/ 451 w 1115"/>
                <a:gd name="T85" fmla="*/ 359 h 380"/>
                <a:gd name="T86" fmla="*/ 527 w 1115"/>
                <a:gd name="T87" fmla="*/ 296 h 380"/>
                <a:gd name="T88" fmla="*/ 536 w 1115"/>
                <a:gd name="T89" fmla="*/ 251 h 380"/>
                <a:gd name="T90" fmla="*/ 430 w 1115"/>
                <a:gd name="T91" fmla="*/ 237 h 380"/>
                <a:gd name="T92" fmla="*/ 537 w 1115"/>
                <a:gd name="T93" fmla="*/ 376 h 380"/>
                <a:gd name="T94" fmla="*/ 707 w 1115"/>
                <a:gd name="T95" fmla="*/ 234 h 380"/>
                <a:gd name="T96" fmla="*/ 728 w 1115"/>
                <a:gd name="T97" fmla="*/ 378 h 380"/>
                <a:gd name="T98" fmla="*/ 538 w 1115"/>
                <a:gd name="T99" fmla="*/ 64 h 380"/>
                <a:gd name="T100" fmla="*/ 393 w 1115"/>
                <a:gd name="T101" fmla="*/ 190 h 380"/>
                <a:gd name="T102" fmla="*/ 420 w 1115"/>
                <a:gd name="T103" fmla="*/ 127 h 380"/>
                <a:gd name="T104" fmla="*/ 511 w 1115"/>
                <a:gd name="T105" fmla="*/ 65 h 380"/>
                <a:gd name="T106" fmla="*/ 295 w 1115"/>
                <a:gd name="T107" fmla="*/ 237 h 380"/>
                <a:gd name="T108" fmla="*/ 341 w 1115"/>
                <a:gd name="T109" fmla="*/ 378 h 380"/>
                <a:gd name="T110" fmla="*/ 406 w 1115"/>
                <a:gd name="T111" fmla="*/ 254 h 380"/>
                <a:gd name="T112" fmla="*/ 297 w 1115"/>
                <a:gd name="T113" fmla="*/ 234 h 380"/>
                <a:gd name="T114" fmla="*/ 812 w 1115"/>
                <a:gd name="T115" fmla="*/ 235 h 380"/>
                <a:gd name="T116" fmla="*/ 770 w 1115"/>
                <a:gd name="T117" fmla="*/ 377 h 380"/>
                <a:gd name="T118" fmla="*/ 893 w 1115"/>
                <a:gd name="T119" fmla="*/ 378 h 380"/>
                <a:gd name="T120" fmla="*/ 849 w 1115"/>
                <a:gd name="T121" fmla="*/ 32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15" h="380">
                  <a:moveTo>
                    <a:pt x="798" y="168"/>
                  </a:moveTo>
                  <a:cubicBezTo>
                    <a:pt x="798" y="109"/>
                    <a:pt x="798" y="109"/>
                    <a:pt x="798" y="109"/>
                  </a:cubicBezTo>
                  <a:cubicBezTo>
                    <a:pt x="897" y="109"/>
                    <a:pt x="897" y="109"/>
                    <a:pt x="897" y="109"/>
                  </a:cubicBezTo>
                  <a:cubicBezTo>
                    <a:pt x="899" y="109"/>
                    <a:pt x="899" y="109"/>
                    <a:pt x="899" y="109"/>
                  </a:cubicBezTo>
                  <a:cubicBezTo>
                    <a:pt x="899" y="106"/>
                    <a:pt x="899" y="106"/>
                    <a:pt x="899" y="106"/>
                  </a:cubicBezTo>
                  <a:cubicBezTo>
                    <a:pt x="899" y="87"/>
                    <a:pt x="899" y="87"/>
                    <a:pt x="899" y="87"/>
                  </a:cubicBezTo>
                  <a:cubicBezTo>
                    <a:pt x="899" y="84"/>
                    <a:pt x="899" y="84"/>
                    <a:pt x="899" y="84"/>
                  </a:cubicBezTo>
                  <a:cubicBezTo>
                    <a:pt x="897" y="84"/>
                    <a:pt x="897" y="84"/>
                    <a:pt x="897" y="84"/>
                  </a:cubicBezTo>
                  <a:cubicBezTo>
                    <a:pt x="798" y="84"/>
                    <a:pt x="798" y="84"/>
                    <a:pt x="798" y="84"/>
                  </a:cubicBezTo>
                  <a:cubicBezTo>
                    <a:pt x="798" y="26"/>
                    <a:pt x="798" y="26"/>
                    <a:pt x="798" y="26"/>
                  </a:cubicBezTo>
                  <a:cubicBezTo>
                    <a:pt x="909" y="26"/>
                    <a:pt x="909" y="26"/>
                    <a:pt x="909" y="26"/>
                  </a:cubicBezTo>
                  <a:cubicBezTo>
                    <a:pt x="911" y="26"/>
                    <a:pt x="911" y="26"/>
                    <a:pt x="911" y="26"/>
                  </a:cubicBezTo>
                  <a:cubicBezTo>
                    <a:pt x="911" y="23"/>
                    <a:pt x="911" y="23"/>
                    <a:pt x="911" y="23"/>
                  </a:cubicBezTo>
                  <a:cubicBezTo>
                    <a:pt x="911" y="4"/>
                    <a:pt x="911" y="4"/>
                    <a:pt x="911" y="4"/>
                  </a:cubicBezTo>
                  <a:cubicBezTo>
                    <a:pt x="911" y="2"/>
                    <a:pt x="911" y="2"/>
                    <a:pt x="911" y="2"/>
                  </a:cubicBezTo>
                  <a:cubicBezTo>
                    <a:pt x="909" y="2"/>
                    <a:pt x="909" y="2"/>
                    <a:pt x="909" y="2"/>
                  </a:cubicBezTo>
                  <a:cubicBezTo>
                    <a:pt x="774" y="2"/>
                    <a:pt x="774" y="2"/>
                    <a:pt x="774" y="2"/>
                  </a:cubicBezTo>
                  <a:cubicBezTo>
                    <a:pt x="772" y="2"/>
                    <a:pt x="772" y="2"/>
                    <a:pt x="772" y="2"/>
                  </a:cubicBezTo>
                  <a:cubicBezTo>
                    <a:pt x="772" y="4"/>
                    <a:pt x="772" y="4"/>
                    <a:pt x="772" y="4"/>
                  </a:cubicBezTo>
                  <a:cubicBezTo>
                    <a:pt x="772" y="190"/>
                    <a:pt x="772" y="190"/>
                    <a:pt x="772" y="190"/>
                  </a:cubicBezTo>
                  <a:cubicBezTo>
                    <a:pt x="772" y="193"/>
                    <a:pt x="772" y="193"/>
                    <a:pt x="772" y="193"/>
                  </a:cubicBezTo>
                  <a:cubicBezTo>
                    <a:pt x="774" y="193"/>
                    <a:pt x="774" y="193"/>
                    <a:pt x="774" y="193"/>
                  </a:cubicBezTo>
                  <a:cubicBezTo>
                    <a:pt x="910" y="193"/>
                    <a:pt x="910" y="193"/>
                    <a:pt x="910" y="193"/>
                  </a:cubicBezTo>
                  <a:cubicBezTo>
                    <a:pt x="913" y="193"/>
                    <a:pt x="913" y="193"/>
                    <a:pt x="913" y="193"/>
                  </a:cubicBezTo>
                  <a:cubicBezTo>
                    <a:pt x="913" y="190"/>
                    <a:pt x="913" y="190"/>
                    <a:pt x="913" y="190"/>
                  </a:cubicBezTo>
                  <a:cubicBezTo>
                    <a:pt x="913" y="171"/>
                    <a:pt x="913" y="171"/>
                    <a:pt x="913" y="171"/>
                  </a:cubicBezTo>
                  <a:cubicBezTo>
                    <a:pt x="913" y="168"/>
                    <a:pt x="913" y="168"/>
                    <a:pt x="913" y="168"/>
                  </a:cubicBezTo>
                  <a:cubicBezTo>
                    <a:pt x="910" y="168"/>
                    <a:pt x="910" y="168"/>
                    <a:pt x="910" y="168"/>
                  </a:cubicBezTo>
                  <a:lnTo>
                    <a:pt x="798" y="168"/>
                  </a:lnTo>
                  <a:close/>
                  <a:moveTo>
                    <a:pt x="130" y="234"/>
                  </a:moveTo>
                  <a:cubicBezTo>
                    <a:pt x="129" y="234"/>
                    <a:pt x="129" y="234"/>
                    <a:pt x="129" y="234"/>
                  </a:cubicBezTo>
                  <a:cubicBezTo>
                    <a:pt x="128" y="235"/>
                    <a:pt x="128" y="235"/>
                    <a:pt x="128" y="235"/>
                  </a:cubicBezTo>
                  <a:cubicBezTo>
                    <a:pt x="80" y="308"/>
                    <a:pt x="80" y="308"/>
                    <a:pt x="80" y="308"/>
                  </a:cubicBezTo>
                  <a:cubicBezTo>
                    <a:pt x="32" y="235"/>
                    <a:pt x="32" y="235"/>
                    <a:pt x="32" y="235"/>
                  </a:cubicBezTo>
                  <a:cubicBezTo>
                    <a:pt x="31" y="234"/>
                    <a:pt x="31" y="234"/>
                    <a:pt x="31" y="234"/>
                  </a:cubicBezTo>
                  <a:cubicBezTo>
                    <a:pt x="30" y="234"/>
                    <a:pt x="30" y="234"/>
                    <a:pt x="30" y="234"/>
                  </a:cubicBezTo>
                  <a:cubicBezTo>
                    <a:pt x="14" y="234"/>
                    <a:pt x="14" y="234"/>
                    <a:pt x="14" y="234"/>
                  </a:cubicBezTo>
                  <a:cubicBezTo>
                    <a:pt x="11" y="234"/>
                    <a:pt x="11" y="234"/>
                    <a:pt x="11" y="234"/>
                  </a:cubicBezTo>
                  <a:cubicBezTo>
                    <a:pt x="11" y="237"/>
                    <a:pt x="11" y="237"/>
                    <a:pt x="11" y="237"/>
                  </a:cubicBezTo>
                  <a:cubicBezTo>
                    <a:pt x="11" y="376"/>
                    <a:pt x="11" y="376"/>
                    <a:pt x="11" y="376"/>
                  </a:cubicBezTo>
                  <a:cubicBezTo>
                    <a:pt x="11" y="378"/>
                    <a:pt x="11" y="378"/>
                    <a:pt x="11" y="378"/>
                  </a:cubicBezTo>
                  <a:cubicBezTo>
                    <a:pt x="14" y="378"/>
                    <a:pt x="14" y="378"/>
                    <a:pt x="14" y="378"/>
                  </a:cubicBezTo>
                  <a:cubicBezTo>
                    <a:pt x="29" y="378"/>
                    <a:pt x="29" y="378"/>
                    <a:pt x="29" y="378"/>
                  </a:cubicBezTo>
                  <a:cubicBezTo>
                    <a:pt x="32" y="378"/>
                    <a:pt x="32" y="378"/>
                    <a:pt x="32" y="378"/>
                  </a:cubicBezTo>
                  <a:cubicBezTo>
                    <a:pt x="32" y="376"/>
                    <a:pt x="32" y="376"/>
                    <a:pt x="32" y="376"/>
                  </a:cubicBezTo>
                  <a:cubicBezTo>
                    <a:pt x="32" y="272"/>
                    <a:pt x="32" y="272"/>
                    <a:pt x="32" y="272"/>
                  </a:cubicBezTo>
                  <a:cubicBezTo>
                    <a:pt x="77" y="339"/>
                    <a:pt x="77" y="339"/>
                    <a:pt x="77" y="339"/>
                  </a:cubicBezTo>
                  <a:cubicBezTo>
                    <a:pt x="78" y="340"/>
                    <a:pt x="78" y="340"/>
                    <a:pt x="78" y="340"/>
                  </a:cubicBezTo>
                  <a:cubicBezTo>
                    <a:pt x="79" y="340"/>
                    <a:pt x="79" y="340"/>
                    <a:pt x="79" y="340"/>
                  </a:cubicBezTo>
                  <a:cubicBezTo>
                    <a:pt x="80" y="340"/>
                    <a:pt x="80" y="340"/>
                    <a:pt x="80" y="340"/>
                  </a:cubicBezTo>
                  <a:cubicBezTo>
                    <a:pt x="82" y="340"/>
                    <a:pt x="82" y="340"/>
                    <a:pt x="82" y="340"/>
                  </a:cubicBezTo>
                  <a:cubicBezTo>
                    <a:pt x="82" y="339"/>
                    <a:pt x="82" y="339"/>
                    <a:pt x="82" y="339"/>
                  </a:cubicBezTo>
                  <a:cubicBezTo>
                    <a:pt x="128" y="272"/>
                    <a:pt x="128" y="272"/>
                    <a:pt x="128" y="272"/>
                  </a:cubicBezTo>
                  <a:cubicBezTo>
                    <a:pt x="128" y="376"/>
                    <a:pt x="128" y="376"/>
                    <a:pt x="128" y="376"/>
                  </a:cubicBezTo>
                  <a:cubicBezTo>
                    <a:pt x="128" y="378"/>
                    <a:pt x="128" y="378"/>
                    <a:pt x="128" y="378"/>
                  </a:cubicBezTo>
                  <a:cubicBezTo>
                    <a:pt x="131" y="378"/>
                    <a:pt x="131" y="378"/>
                    <a:pt x="131" y="378"/>
                  </a:cubicBezTo>
                  <a:cubicBezTo>
                    <a:pt x="146" y="378"/>
                    <a:pt x="146" y="378"/>
                    <a:pt x="146" y="378"/>
                  </a:cubicBezTo>
                  <a:cubicBezTo>
                    <a:pt x="149" y="378"/>
                    <a:pt x="149" y="378"/>
                    <a:pt x="149" y="378"/>
                  </a:cubicBezTo>
                  <a:cubicBezTo>
                    <a:pt x="149" y="376"/>
                    <a:pt x="149" y="376"/>
                    <a:pt x="149" y="376"/>
                  </a:cubicBezTo>
                  <a:cubicBezTo>
                    <a:pt x="149" y="237"/>
                    <a:pt x="149" y="237"/>
                    <a:pt x="149" y="237"/>
                  </a:cubicBezTo>
                  <a:cubicBezTo>
                    <a:pt x="149" y="234"/>
                    <a:pt x="149" y="234"/>
                    <a:pt x="149" y="234"/>
                  </a:cubicBezTo>
                  <a:cubicBezTo>
                    <a:pt x="146" y="234"/>
                    <a:pt x="146" y="234"/>
                    <a:pt x="146" y="234"/>
                  </a:cubicBezTo>
                  <a:lnTo>
                    <a:pt x="130" y="234"/>
                  </a:lnTo>
                  <a:close/>
                  <a:moveTo>
                    <a:pt x="937" y="358"/>
                  </a:moveTo>
                  <a:cubicBezTo>
                    <a:pt x="937" y="237"/>
                    <a:pt x="937" y="237"/>
                    <a:pt x="937" y="237"/>
                  </a:cubicBezTo>
                  <a:cubicBezTo>
                    <a:pt x="937" y="234"/>
                    <a:pt x="937" y="234"/>
                    <a:pt x="937" y="234"/>
                  </a:cubicBezTo>
                  <a:cubicBezTo>
                    <a:pt x="934" y="234"/>
                    <a:pt x="934" y="234"/>
                    <a:pt x="934" y="234"/>
                  </a:cubicBezTo>
                  <a:cubicBezTo>
                    <a:pt x="918" y="234"/>
                    <a:pt x="918" y="234"/>
                    <a:pt x="918" y="234"/>
                  </a:cubicBezTo>
                  <a:cubicBezTo>
                    <a:pt x="916" y="234"/>
                    <a:pt x="916" y="234"/>
                    <a:pt x="916" y="234"/>
                  </a:cubicBezTo>
                  <a:cubicBezTo>
                    <a:pt x="916" y="237"/>
                    <a:pt x="916" y="237"/>
                    <a:pt x="916" y="237"/>
                  </a:cubicBezTo>
                  <a:cubicBezTo>
                    <a:pt x="916" y="376"/>
                    <a:pt x="916" y="376"/>
                    <a:pt x="916" y="376"/>
                  </a:cubicBezTo>
                  <a:cubicBezTo>
                    <a:pt x="916" y="378"/>
                    <a:pt x="916" y="378"/>
                    <a:pt x="916" y="378"/>
                  </a:cubicBezTo>
                  <a:cubicBezTo>
                    <a:pt x="918" y="378"/>
                    <a:pt x="918" y="378"/>
                    <a:pt x="918" y="378"/>
                  </a:cubicBezTo>
                  <a:cubicBezTo>
                    <a:pt x="989" y="378"/>
                    <a:pt x="989" y="378"/>
                    <a:pt x="989" y="378"/>
                  </a:cubicBezTo>
                  <a:cubicBezTo>
                    <a:pt x="991" y="378"/>
                    <a:pt x="991" y="378"/>
                    <a:pt x="991" y="378"/>
                  </a:cubicBezTo>
                  <a:cubicBezTo>
                    <a:pt x="991" y="376"/>
                    <a:pt x="991" y="376"/>
                    <a:pt x="991" y="376"/>
                  </a:cubicBezTo>
                  <a:cubicBezTo>
                    <a:pt x="991" y="361"/>
                    <a:pt x="991" y="361"/>
                    <a:pt x="991" y="361"/>
                  </a:cubicBezTo>
                  <a:cubicBezTo>
                    <a:pt x="991" y="358"/>
                    <a:pt x="991" y="358"/>
                    <a:pt x="991" y="358"/>
                  </a:cubicBezTo>
                  <a:cubicBezTo>
                    <a:pt x="989" y="358"/>
                    <a:pt x="989" y="358"/>
                    <a:pt x="989" y="358"/>
                  </a:cubicBezTo>
                  <a:lnTo>
                    <a:pt x="937" y="358"/>
                  </a:lnTo>
                  <a:close/>
                  <a:moveTo>
                    <a:pt x="28" y="193"/>
                  </a:moveTo>
                  <a:cubicBezTo>
                    <a:pt x="28" y="191"/>
                    <a:pt x="28" y="191"/>
                    <a:pt x="28" y="191"/>
                  </a:cubicBezTo>
                  <a:cubicBezTo>
                    <a:pt x="50" y="144"/>
                    <a:pt x="50" y="144"/>
                    <a:pt x="50" y="144"/>
                  </a:cubicBezTo>
                  <a:cubicBezTo>
                    <a:pt x="147" y="144"/>
                    <a:pt x="147" y="144"/>
                    <a:pt x="147" y="144"/>
                  </a:cubicBezTo>
                  <a:cubicBezTo>
                    <a:pt x="168" y="191"/>
                    <a:pt x="168" y="191"/>
                    <a:pt x="168" y="191"/>
                  </a:cubicBezTo>
                  <a:cubicBezTo>
                    <a:pt x="169" y="193"/>
                    <a:pt x="169" y="193"/>
                    <a:pt x="169" y="193"/>
                  </a:cubicBezTo>
                  <a:cubicBezTo>
                    <a:pt x="171" y="193"/>
                    <a:pt x="171" y="193"/>
                    <a:pt x="171" y="193"/>
                  </a:cubicBezTo>
                  <a:cubicBezTo>
                    <a:pt x="193" y="193"/>
                    <a:pt x="193" y="193"/>
                    <a:pt x="193" y="193"/>
                  </a:cubicBezTo>
                  <a:cubicBezTo>
                    <a:pt x="198" y="193"/>
                    <a:pt x="198" y="193"/>
                    <a:pt x="198" y="193"/>
                  </a:cubicBezTo>
                  <a:cubicBezTo>
                    <a:pt x="196" y="189"/>
                    <a:pt x="196" y="189"/>
                    <a:pt x="196" y="189"/>
                  </a:cubicBezTo>
                  <a:cubicBezTo>
                    <a:pt x="111" y="2"/>
                    <a:pt x="111" y="2"/>
                    <a:pt x="111" y="2"/>
                  </a:cubicBezTo>
                  <a:cubicBezTo>
                    <a:pt x="110" y="0"/>
                    <a:pt x="110" y="0"/>
                    <a:pt x="110" y="0"/>
                  </a:cubicBezTo>
                  <a:cubicBezTo>
                    <a:pt x="109" y="0"/>
                    <a:pt x="109" y="0"/>
                    <a:pt x="109" y="0"/>
                  </a:cubicBezTo>
                  <a:cubicBezTo>
                    <a:pt x="89" y="0"/>
                    <a:pt x="89" y="0"/>
                    <a:pt x="89" y="0"/>
                  </a:cubicBezTo>
                  <a:cubicBezTo>
                    <a:pt x="87" y="0"/>
                    <a:pt x="87" y="0"/>
                    <a:pt x="87" y="0"/>
                  </a:cubicBezTo>
                  <a:cubicBezTo>
                    <a:pt x="87" y="2"/>
                    <a:pt x="87" y="2"/>
                    <a:pt x="87" y="2"/>
                  </a:cubicBezTo>
                  <a:cubicBezTo>
                    <a:pt x="2" y="189"/>
                    <a:pt x="2" y="189"/>
                    <a:pt x="2" y="189"/>
                  </a:cubicBezTo>
                  <a:cubicBezTo>
                    <a:pt x="0" y="193"/>
                    <a:pt x="0" y="193"/>
                    <a:pt x="0" y="193"/>
                  </a:cubicBezTo>
                  <a:cubicBezTo>
                    <a:pt x="4" y="193"/>
                    <a:pt x="4" y="193"/>
                    <a:pt x="4" y="193"/>
                  </a:cubicBezTo>
                  <a:cubicBezTo>
                    <a:pt x="26" y="193"/>
                    <a:pt x="26" y="193"/>
                    <a:pt x="26" y="193"/>
                  </a:cubicBezTo>
                  <a:lnTo>
                    <a:pt x="28" y="193"/>
                  </a:lnTo>
                  <a:close/>
                  <a:moveTo>
                    <a:pt x="99" y="34"/>
                  </a:moveTo>
                  <a:cubicBezTo>
                    <a:pt x="137" y="119"/>
                    <a:pt x="137" y="119"/>
                    <a:pt x="137" y="119"/>
                  </a:cubicBezTo>
                  <a:cubicBezTo>
                    <a:pt x="60" y="119"/>
                    <a:pt x="60" y="119"/>
                    <a:pt x="60" y="119"/>
                  </a:cubicBezTo>
                  <a:lnTo>
                    <a:pt x="99" y="34"/>
                  </a:lnTo>
                  <a:close/>
                  <a:moveTo>
                    <a:pt x="246" y="193"/>
                  </a:moveTo>
                  <a:cubicBezTo>
                    <a:pt x="248" y="193"/>
                    <a:pt x="248" y="193"/>
                    <a:pt x="248" y="193"/>
                  </a:cubicBezTo>
                  <a:cubicBezTo>
                    <a:pt x="248" y="190"/>
                    <a:pt x="248" y="190"/>
                    <a:pt x="248" y="190"/>
                  </a:cubicBezTo>
                  <a:cubicBezTo>
                    <a:pt x="248" y="127"/>
                    <a:pt x="248" y="127"/>
                    <a:pt x="248" y="127"/>
                  </a:cubicBezTo>
                  <a:cubicBezTo>
                    <a:pt x="291" y="127"/>
                    <a:pt x="291" y="127"/>
                    <a:pt x="291" y="127"/>
                  </a:cubicBezTo>
                  <a:cubicBezTo>
                    <a:pt x="328" y="127"/>
                    <a:pt x="366" y="108"/>
                    <a:pt x="366" y="64"/>
                  </a:cubicBezTo>
                  <a:cubicBezTo>
                    <a:pt x="366" y="63"/>
                    <a:pt x="366" y="63"/>
                    <a:pt x="366" y="63"/>
                  </a:cubicBezTo>
                  <a:cubicBezTo>
                    <a:pt x="366" y="26"/>
                    <a:pt x="338" y="2"/>
                    <a:pt x="294" y="2"/>
                  </a:cubicBezTo>
                  <a:cubicBezTo>
                    <a:pt x="225" y="2"/>
                    <a:pt x="225" y="2"/>
                    <a:pt x="225" y="2"/>
                  </a:cubicBezTo>
                  <a:cubicBezTo>
                    <a:pt x="222" y="2"/>
                    <a:pt x="222" y="2"/>
                    <a:pt x="222" y="2"/>
                  </a:cubicBezTo>
                  <a:cubicBezTo>
                    <a:pt x="222" y="4"/>
                    <a:pt x="222" y="4"/>
                    <a:pt x="222" y="4"/>
                  </a:cubicBezTo>
                  <a:cubicBezTo>
                    <a:pt x="222" y="190"/>
                    <a:pt x="222" y="190"/>
                    <a:pt x="222" y="190"/>
                  </a:cubicBezTo>
                  <a:cubicBezTo>
                    <a:pt x="222" y="193"/>
                    <a:pt x="222" y="193"/>
                    <a:pt x="222" y="193"/>
                  </a:cubicBezTo>
                  <a:cubicBezTo>
                    <a:pt x="225" y="193"/>
                    <a:pt x="225" y="193"/>
                    <a:pt x="225" y="193"/>
                  </a:cubicBezTo>
                  <a:lnTo>
                    <a:pt x="246" y="193"/>
                  </a:lnTo>
                  <a:close/>
                  <a:moveTo>
                    <a:pt x="248" y="26"/>
                  </a:moveTo>
                  <a:cubicBezTo>
                    <a:pt x="293" y="26"/>
                    <a:pt x="293" y="26"/>
                    <a:pt x="293" y="26"/>
                  </a:cubicBezTo>
                  <a:cubicBezTo>
                    <a:pt x="323" y="26"/>
                    <a:pt x="340" y="40"/>
                    <a:pt x="340" y="64"/>
                  </a:cubicBezTo>
                  <a:cubicBezTo>
                    <a:pt x="340" y="65"/>
                    <a:pt x="340" y="65"/>
                    <a:pt x="340" y="65"/>
                  </a:cubicBezTo>
                  <a:cubicBezTo>
                    <a:pt x="340" y="88"/>
                    <a:pt x="321" y="103"/>
                    <a:pt x="292" y="103"/>
                  </a:cubicBezTo>
                  <a:cubicBezTo>
                    <a:pt x="248" y="103"/>
                    <a:pt x="248" y="103"/>
                    <a:pt x="248" y="103"/>
                  </a:cubicBezTo>
                  <a:lnTo>
                    <a:pt x="248" y="26"/>
                  </a:lnTo>
                  <a:close/>
                  <a:moveTo>
                    <a:pt x="730" y="193"/>
                  </a:moveTo>
                  <a:cubicBezTo>
                    <a:pt x="730" y="190"/>
                    <a:pt x="730" y="190"/>
                    <a:pt x="730" y="190"/>
                  </a:cubicBezTo>
                  <a:cubicBezTo>
                    <a:pt x="730" y="4"/>
                    <a:pt x="730" y="4"/>
                    <a:pt x="730" y="4"/>
                  </a:cubicBezTo>
                  <a:cubicBezTo>
                    <a:pt x="730" y="2"/>
                    <a:pt x="730" y="2"/>
                    <a:pt x="730" y="2"/>
                  </a:cubicBezTo>
                  <a:cubicBezTo>
                    <a:pt x="728" y="2"/>
                    <a:pt x="728" y="2"/>
                    <a:pt x="728" y="2"/>
                  </a:cubicBezTo>
                  <a:cubicBezTo>
                    <a:pt x="707" y="2"/>
                    <a:pt x="707" y="2"/>
                    <a:pt x="707" y="2"/>
                  </a:cubicBezTo>
                  <a:cubicBezTo>
                    <a:pt x="704" y="2"/>
                    <a:pt x="704" y="2"/>
                    <a:pt x="704" y="2"/>
                  </a:cubicBezTo>
                  <a:cubicBezTo>
                    <a:pt x="704" y="4"/>
                    <a:pt x="704" y="4"/>
                    <a:pt x="704" y="4"/>
                  </a:cubicBezTo>
                  <a:cubicBezTo>
                    <a:pt x="704" y="190"/>
                    <a:pt x="704" y="190"/>
                    <a:pt x="704" y="190"/>
                  </a:cubicBezTo>
                  <a:cubicBezTo>
                    <a:pt x="704" y="193"/>
                    <a:pt x="704" y="193"/>
                    <a:pt x="704" y="193"/>
                  </a:cubicBezTo>
                  <a:cubicBezTo>
                    <a:pt x="707" y="193"/>
                    <a:pt x="707" y="193"/>
                    <a:pt x="707" y="193"/>
                  </a:cubicBezTo>
                  <a:cubicBezTo>
                    <a:pt x="728" y="193"/>
                    <a:pt x="728" y="193"/>
                    <a:pt x="728" y="193"/>
                  </a:cubicBezTo>
                  <a:lnTo>
                    <a:pt x="730" y="193"/>
                  </a:lnTo>
                  <a:close/>
                  <a:moveTo>
                    <a:pt x="1067" y="296"/>
                  </a:moveTo>
                  <a:cubicBezTo>
                    <a:pt x="1037" y="290"/>
                    <a:pt x="1032" y="283"/>
                    <a:pt x="1032" y="272"/>
                  </a:cubicBezTo>
                  <a:cubicBezTo>
                    <a:pt x="1032" y="271"/>
                    <a:pt x="1032" y="271"/>
                    <a:pt x="1032" y="271"/>
                  </a:cubicBezTo>
                  <a:cubicBezTo>
                    <a:pt x="1032" y="260"/>
                    <a:pt x="1043" y="252"/>
                    <a:pt x="1059" y="252"/>
                  </a:cubicBezTo>
                  <a:cubicBezTo>
                    <a:pt x="1073" y="252"/>
                    <a:pt x="1085" y="256"/>
                    <a:pt x="1097" y="266"/>
                  </a:cubicBezTo>
                  <a:cubicBezTo>
                    <a:pt x="1099" y="268"/>
                    <a:pt x="1099" y="268"/>
                    <a:pt x="1099" y="268"/>
                  </a:cubicBezTo>
                  <a:cubicBezTo>
                    <a:pt x="1101" y="266"/>
                    <a:pt x="1101" y="266"/>
                    <a:pt x="1101" y="266"/>
                  </a:cubicBezTo>
                  <a:cubicBezTo>
                    <a:pt x="1110" y="254"/>
                    <a:pt x="1110" y="254"/>
                    <a:pt x="1110" y="254"/>
                  </a:cubicBezTo>
                  <a:cubicBezTo>
                    <a:pt x="1111" y="252"/>
                    <a:pt x="1111" y="252"/>
                    <a:pt x="1111" y="252"/>
                  </a:cubicBezTo>
                  <a:cubicBezTo>
                    <a:pt x="1109" y="250"/>
                    <a:pt x="1109" y="250"/>
                    <a:pt x="1109" y="250"/>
                  </a:cubicBezTo>
                  <a:cubicBezTo>
                    <a:pt x="1094" y="238"/>
                    <a:pt x="1079" y="232"/>
                    <a:pt x="1059" y="232"/>
                  </a:cubicBezTo>
                  <a:cubicBezTo>
                    <a:pt x="1031" y="232"/>
                    <a:pt x="1011" y="249"/>
                    <a:pt x="1011" y="273"/>
                  </a:cubicBezTo>
                  <a:cubicBezTo>
                    <a:pt x="1011" y="273"/>
                    <a:pt x="1011" y="273"/>
                    <a:pt x="1011" y="273"/>
                  </a:cubicBezTo>
                  <a:cubicBezTo>
                    <a:pt x="1011" y="300"/>
                    <a:pt x="1030" y="309"/>
                    <a:pt x="1059" y="316"/>
                  </a:cubicBezTo>
                  <a:cubicBezTo>
                    <a:pt x="1088" y="322"/>
                    <a:pt x="1093" y="329"/>
                    <a:pt x="1093" y="340"/>
                  </a:cubicBezTo>
                  <a:cubicBezTo>
                    <a:pt x="1093" y="340"/>
                    <a:pt x="1093" y="340"/>
                    <a:pt x="1093" y="340"/>
                  </a:cubicBezTo>
                  <a:cubicBezTo>
                    <a:pt x="1093" y="352"/>
                    <a:pt x="1082" y="361"/>
                    <a:pt x="1065" y="361"/>
                  </a:cubicBezTo>
                  <a:cubicBezTo>
                    <a:pt x="1048" y="361"/>
                    <a:pt x="1034" y="355"/>
                    <a:pt x="1019" y="342"/>
                  </a:cubicBezTo>
                  <a:cubicBezTo>
                    <a:pt x="1017" y="340"/>
                    <a:pt x="1017" y="340"/>
                    <a:pt x="1017" y="340"/>
                  </a:cubicBezTo>
                  <a:cubicBezTo>
                    <a:pt x="1016" y="342"/>
                    <a:pt x="1016" y="342"/>
                    <a:pt x="1016" y="342"/>
                  </a:cubicBezTo>
                  <a:cubicBezTo>
                    <a:pt x="1006" y="354"/>
                    <a:pt x="1006" y="354"/>
                    <a:pt x="1006" y="354"/>
                  </a:cubicBezTo>
                  <a:cubicBezTo>
                    <a:pt x="1004" y="356"/>
                    <a:pt x="1004" y="356"/>
                    <a:pt x="1004" y="356"/>
                  </a:cubicBezTo>
                  <a:cubicBezTo>
                    <a:pt x="1006" y="357"/>
                    <a:pt x="1006" y="357"/>
                    <a:pt x="1006" y="357"/>
                  </a:cubicBezTo>
                  <a:cubicBezTo>
                    <a:pt x="1024" y="373"/>
                    <a:pt x="1042" y="380"/>
                    <a:pt x="1065" y="380"/>
                  </a:cubicBezTo>
                  <a:cubicBezTo>
                    <a:pt x="1094" y="380"/>
                    <a:pt x="1115" y="363"/>
                    <a:pt x="1115" y="338"/>
                  </a:cubicBezTo>
                  <a:cubicBezTo>
                    <a:pt x="1115" y="338"/>
                    <a:pt x="1115" y="338"/>
                    <a:pt x="1115" y="338"/>
                  </a:cubicBezTo>
                  <a:cubicBezTo>
                    <a:pt x="1115" y="316"/>
                    <a:pt x="1100" y="303"/>
                    <a:pt x="1067" y="296"/>
                  </a:cubicBezTo>
                  <a:close/>
                  <a:moveTo>
                    <a:pt x="1012" y="193"/>
                  </a:moveTo>
                  <a:cubicBezTo>
                    <a:pt x="1071" y="193"/>
                    <a:pt x="1113" y="153"/>
                    <a:pt x="1113" y="97"/>
                  </a:cubicBezTo>
                  <a:cubicBezTo>
                    <a:pt x="1113" y="97"/>
                    <a:pt x="1113" y="97"/>
                    <a:pt x="1113" y="97"/>
                  </a:cubicBezTo>
                  <a:cubicBezTo>
                    <a:pt x="1113" y="42"/>
                    <a:pt x="1071" y="2"/>
                    <a:pt x="1012" y="2"/>
                  </a:cubicBezTo>
                  <a:cubicBezTo>
                    <a:pt x="948" y="2"/>
                    <a:pt x="948" y="2"/>
                    <a:pt x="948" y="2"/>
                  </a:cubicBezTo>
                  <a:cubicBezTo>
                    <a:pt x="945" y="2"/>
                    <a:pt x="945" y="2"/>
                    <a:pt x="945" y="2"/>
                  </a:cubicBezTo>
                  <a:cubicBezTo>
                    <a:pt x="945" y="4"/>
                    <a:pt x="945" y="4"/>
                    <a:pt x="945" y="4"/>
                  </a:cubicBezTo>
                  <a:cubicBezTo>
                    <a:pt x="945" y="190"/>
                    <a:pt x="945" y="190"/>
                    <a:pt x="945" y="190"/>
                  </a:cubicBezTo>
                  <a:cubicBezTo>
                    <a:pt x="945" y="193"/>
                    <a:pt x="945" y="193"/>
                    <a:pt x="945" y="193"/>
                  </a:cubicBezTo>
                  <a:cubicBezTo>
                    <a:pt x="948" y="193"/>
                    <a:pt x="948" y="193"/>
                    <a:pt x="948" y="193"/>
                  </a:cubicBezTo>
                  <a:lnTo>
                    <a:pt x="1012" y="193"/>
                  </a:lnTo>
                  <a:close/>
                  <a:moveTo>
                    <a:pt x="971" y="26"/>
                  </a:moveTo>
                  <a:cubicBezTo>
                    <a:pt x="1012" y="26"/>
                    <a:pt x="1012" y="26"/>
                    <a:pt x="1012" y="26"/>
                  </a:cubicBezTo>
                  <a:cubicBezTo>
                    <a:pt x="1056" y="26"/>
                    <a:pt x="1086" y="55"/>
                    <a:pt x="1086" y="97"/>
                  </a:cubicBezTo>
                  <a:cubicBezTo>
                    <a:pt x="1086" y="98"/>
                    <a:pt x="1086" y="98"/>
                    <a:pt x="1086" y="98"/>
                  </a:cubicBezTo>
                  <a:cubicBezTo>
                    <a:pt x="1086" y="139"/>
                    <a:pt x="1056" y="168"/>
                    <a:pt x="1012" y="168"/>
                  </a:cubicBezTo>
                  <a:cubicBezTo>
                    <a:pt x="971" y="168"/>
                    <a:pt x="971" y="168"/>
                    <a:pt x="971" y="168"/>
                  </a:cubicBezTo>
                  <a:lnTo>
                    <a:pt x="971" y="26"/>
                  </a:lnTo>
                  <a:close/>
                  <a:moveTo>
                    <a:pt x="252" y="235"/>
                  </a:moveTo>
                  <a:cubicBezTo>
                    <a:pt x="252" y="233"/>
                    <a:pt x="252" y="233"/>
                    <a:pt x="252" y="233"/>
                  </a:cubicBezTo>
                  <a:cubicBezTo>
                    <a:pt x="250" y="233"/>
                    <a:pt x="250" y="233"/>
                    <a:pt x="250" y="233"/>
                  </a:cubicBezTo>
                  <a:cubicBezTo>
                    <a:pt x="235" y="233"/>
                    <a:pt x="235" y="233"/>
                    <a:pt x="235" y="233"/>
                  </a:cubicBezTo>
                  <a:cubicBezTo>
                    <a:pt x="234" y="233"/>
                    <a:pt x="234" y="233"/>
                    <a:pt x="234" y="233"/>
                  </a:cubicBezTo>
                  <a:cubicBezTo>
                    <a:pt x="233" y="235"/>
                    <a:pt x="233" y="235"/>
                    <a:pt x="233" y="235"/>
                  </a:cubicBezTo>
                  <a:cubicBezTo>
                    <a:pt x="170" y="374"/>
                    <a:pt x="170" y="374"/>
                    <a:pt x="170" y="374"/>
                  </a:cubicBezTo>
                  <a:cubicBezTo>
                    <a:pt x="168" y="378"/>
                    <a:pt x="168" y="378"/>
                    <a:pt x="168" y="378"/>
                  </a:cubicBezTo>
                  <a:cubicBezTo>
                    <a:pt x="172" y="378"/>
                    <a:pt x="172" y="378"/>
                    <a:pt x="172" y="378"/>
                  </a:cubicBezTo>
                  <a:cubicBezTo>
                    <a:pt x="188" y="378"/>
                    <a:pt x="188" y="378"/>
                    <a:pt x="188" y="378"/>
                  </a:cubicBezTo>
                  <a:cubicBezTo>
                    <a:pt x="190" y="378"/>
                    <a:pt x="190" y="378"/>
                    <a:pt x="190" y="378"/>
                  </a:cubicBezTo>
                  <a:cubicBezTo>
                    <a:pt x="191" y="377"/>
                    <a:pt x="191" y="377"/>
                    <a:pt x="191" y="377"/>
                  </a:cubicBezTo>
                  <a:cubicBezTo>
                    <a:pt x="206" y="342"/>
                    <a:pt x="206" y="342"/>
                    <a:pt x="206" y="342"/>
                  </a:cubicBezTo>
                  <a:cubicBezTo>
                    <a:pt x="278" y="342"/>
                    <a:pt x="278" y="342"/>
                    <a:pt x="278" y="342"/>
                  </a:cubicBezTo>
                  <a:cubicBezTo>
                    <a:pt x="294" y="377"/>
                    <a:pt x="294" y="377"/>
                    <a:pt x="294" y="377"/>
                  </a:cubicBezTo>
                  <a:cubicBezTo>
                    <a:pt x="294" y="378"/>
                    <a:pt x="294" y="378"/>
                    <a:pt x="294" y="378"/>
                  </a:cubicBezTo>
                  <a:cubicBezTo>
                    <a:pt x="296" y="378"/>
                    <a:pt x="296" y="378"/>
                    <a:pt x="296" y="378"/>
                  </a:cubicBezTo>
                  <a:cubicBezTo>
                    <a:pt x="313" y="378"/>
                    <a:pt x="313" y="378"/>
                    <a:pt x="313" y="378"/>
                  </a:cubicBezTo>
                  <a:cubicBezTo>
                    <a:pt x="317" y="378"/>
                    <a:pt x="317" y="378"/>
                    <a:pt x="317" y="378"/>
                  </a:cubicBezTo>
                  <a:cubicBezTo>
                    <a:pt x="315" y="374"/>
                    <a:pt x="315" y="374"/>
                    <a:pt x="315" y="374"/>
                  </a:cubicBezTo>
                  <a:lnTo>
                    <a:pt x="252" y="235"/>
                  </a:lnTo>
                  <a:close/>
                  <a:moveTo>
                    <a:pt x="215" y="322"/>
                  </a:moveTo>
                  <a:cubicBezTo>
                    <a:pt x="242" y="261"/>
                    <a:pt x="242" y="261"/>
                    <a:pt x="242" y="261"/>
                  </a:cubicBezTo>
                  <a:cubicBezTo>
                    <a:pt x="270" y="322"/>
                    <a:pt x="270" y="322"/>
                    <a:pt x="270" y="322"/>
                  </a:cubicBezTo>
                  <a:lnTo>
                    <a:pt x="215" y="322"/>
                  </a:lnTo>
                  <a:close/>
                  <a:moveTo>
                    <a:pt x="674" y="193"/>
                  </a:moveTo>
                  <a:cubicBezTo>
                    <a:pt x="674" y="190"/>
                    <a:pt x="674" y="190"/>
                    <a:pt x="674" y="190"/>
                  </a:cubicBezTo>
                  <a:cubicBezTo>
                    <a:pt x="674" y="171"/>
                    <a:pt x="674" y="171"/>
                    <a:pt x="674" y="171"/>
                  </a:cubicBezTo>
                  <a:cubicBezTo>
                    <a:pt x="674" y="168"/>
                    <a:pt x="674" y="168"/>
                    <a:pt x="674" y="168"/>
                  </a:cubicBezTo>
                  <a:cubicBezTo>
                    <a:pt x="672" y="168"/>
                    <a:pt x="672" y="168"/>
                    <a:pt x="672" y="168"/>
                  </a:cubicBezTo>
                  <a:cubicBezTo>
                    <a:pt x="590" y="168"/>
                    <a:pt x="590" y="168"/>
                    <a:pt x="590" y="168"/>
                  </a:cubicBezTo>
                  <a:cubicBezTo>
                    <a:pt x="590" y="4"/>
                    <a:pt x="590" y="4"/>
                    <a:pt x="590" y="4"/>
                  </a:cubicBezTo>
                  <a:cubicBezTo>
                    <a:pt x="590" y="2"/>
                    <a:pt x="590" y="2"/>
                    <a:pt x="590" y="2"/>
                  </a:cubicBezTo>
                  <a:cubicBezTo>
                    <a:pt x="588" y="2"/>
                    <a:pt x="588" y="2"/>
                    <a:pt x="588" y="2"/>
                  </a:cubicBezTo>
                  <a:cubicBezTo>
                    <a:pt x="567" y="2"/>
                    <a:pt x="567" y="2"/>
                    <a:pt x="567" y="2"/>
                  </a:cubicBezTo>
                  <a:cubicBezTo>
                    <a:pt x="564" y="2"/>
                    <a:pt x="564" y="2"/>
                    <a:pt x="564" y="2"/>
                  </a:cubicBezTo>
                  <a:cubicBezTo>
                    <a:pt x="564" y="4"/>
                    <a:pt x="564" y="4"/>
                    <a:pt x="564" y="4"/>
                  </a:cubicBezTo>
                  <a:cubicBezTo>
                    <a:pt x="564" y="190"/>
                    <a:pt x="564" y="190"/>
                    <a:pt x="564" y="190"/>
                  </a:cubicBezTo>
                  <a:cubicBezTo>
                    <a:pt x="564" y="193"/>
                    <a:pt x="564" y="193"/>
                    <a:pt x="564" y="193"/>
                  </a:cubicBezTo>
                  <a:cubicBezTo>
                    <a:pt x="567" y="193"/>
                    <a:pt x="567" y="193"/>
                    <a:pt x="567" y="193"/>
                  </a:cubicBezTo>
                  <a:cubicBezTo>
                    <a:pt x="672" y="193"/>
                    <a:pt x="672" y="193"/>
                    <a:pt x="672" y="193"/>
                  </a:cubicBezTo>
                  <a:lnTo>
                    <a:pt x="674" y="193"/>
                  </a:lnTo>
                  <a:close/>
                  <a:moveTo>
                    <a:pt x="643" y="321"/>
                  </a:moveTo>
                  <a:cubicBezTo>
                    <a:pt x="665" y="315"/>
                    <a:pt x="678" y="300"/>
                    <a:pt x="678" y="279"/>
                  </a:cubicBezTo>
                  <a:cubicBezTo>
                    <a:pt x="678" y="278"/>
                    <a:pt x="678" y="278"/>
                    <a:pt x="678" y="278"/>
                  </a:cubicBezTo>
                  <a:cubicBezTo>
                    <a:pt x="678" y="267"/>
                    <a:pt x="674" y="256"/>
                    <a:pt x="667" y="249"/>
                  </a:cubicBezTo>
                  <a:cubicBezTo>
                    <a:pt x="657" y="240"/>
                    <a:pt x="643" y="234"/>
                    <a:pt x="625" y="234"/>
                  </a:cubicBezTo>
                  <a:cubicBezTo>
                    <a:pt x="566" y="234"/>
                    <a:pt x="566" y="234"/>
                    <a:pt x="566" y="234"/>
                  </a:cubicBezTo>
                  <a:cubicBezTo>
                    <a:pt x="563" y="234"/>
                    <a:pt x="563" y="234"/>
                    <a:pt x="563" y="234"/>
                  </a:cubicBezTo>
                  <a:cubicBezTo>
                    <a:pt x="563" y="237"/>
                    <a:pt x="563" y="237"/>
                    <a:pt x="563" y="237"/>
                  </a:cubicBezTo>
                  <a:cubicBezTo>
                    <a:pt x="563" y="376"/>
                    <a:pt x="563" y="376"/>
                    <a:pt x="563" y="376"/>
                  </a:cubicBezTo>
                  <a:cubicBezTo>
                    <a:pt x="563" y="378"/>
                    <a:pt x="563" y="378"/>
                    <a:pt x="563" y="378"/>
                  </a:cubicBezTo>
                  <a:cubicBezTo>
                    <a:pt x="566" y="378"/>
                    <a:pt x="566" y="378"/>
                    <a:pt x="566" y="378"/>
                  </a:cubicBezTo>
                  <a:cubicBezTo>
                    <a:pt x="582" y="378"/>
                    <a:pt x="582" y="378"/>
                    <a:pt x="582" y="378"/>
                  </a:cubicBezTo>
                  <a:cubicBezTo>
                    <a:pt x="584" y="378"/>
                    <a:pt x="584" y="378"/>
                    <a:pt x="584" y="378"/>
                  </a:cubicBezTo>
                  <a:cubicBezTo>
                    <a:pt x="584" y="376"/>
                    <a:pt x="584" y="376"/>
                    <a:pt x="584" y="376"/>
                  </a:cubicBezTo>
                  <a:cubicBezTo>
                    <a:pt x="584" y="324"/>
                    <a:pt x="584" y="324"/>
                    <a:pt x="584" y="324"/>
                  </a:cubicBezTo>
                  <a:cubicBezTo>
                    <a:pt x="620" y="324"/>
                    <a:pt x="620" y="324"/>
                    <a:pt x="620" y="324"/>
                  </a:cubicBezTo>
                  <a:cubicBezTo>
                    <a:pt x="659" y="377"/>
                    <a:pt x="659" y="377"/>
                    <a:pt x="659" y="377"/>
                  </a:cubicBezTo>
                  <a:cubicBezTo>
                    <a:pt x="660" y="378"/>
                    <a:pt x="660" y="378"/>
                    <a:pt x="660" y="378"/>
                  </a:cubicBezTo>
                  <a:cubicBezTo>
                    <a:pt x="661" y="378"/>
                    <a:pt x="661" y="378"/>
                    <a:pt x="661" y="378"/>
                  </a:cubicBezTo>
                  <a:cubicBezTo>
                    <a:pt x="681" y="378"/>
                    <a:pt x="681" y="378"/>
                    <a:pt x="681" y="378"/>
                  </a:cubicBezTo>
                  <a:cubicBezTo>
                    <a:pt x="686" y="378"/>
                    <a:pt x="686" y="378"/>
                    <a:pt x="686" y="378"/>
                  </a:cubicBezTo>
                  <a:cubicBezTo>
                    <a:pt x="683" y="374"/>
                    <a:pt x="683" y="374"/>
                    <a:pt x="683" y="374"/>
                  </a:cubicBezTo>
                  <a:lnTo>
                    <a:pt x="643" y="321"/>
                  </a:lnTo>
                  <a:close/>
                  <a:moveTo>
                    <a:pt x="584" y="305"/>
                  </a:moveTo>
                  <a:cubicBezTo>
                    <a:pt x="584" y="254"/>
                    <a:pt x="584" y="254"/>
                    <a:pt x="584" y="254"/>
                  </a:cubicBezTo>
                  <a:cubicBezTo>
                    <a:pt x="624" y="254"/>
                    <a:pt x="624" y="254"/>
                    <a:pt x="624" y="254"/>
                  </a:cubicBezTo>
                  <a:cubicBezTo>
                    <a:pt x="645" y="254"/>
                    <a:pt x="657" y="263"/>
                    <a:pt x="657" y="279"/>
                  </a:cubicBezTo>
                  <a:cubicBezTo>
                    <a:pt x="657" y="279"/>
                    <a:pt x="657" y="279"/>
                    <a:pt x="657" y="279"/>
                  </a:cubicBezTo>
                  <a:cubicBezTo>
                    <a:pt x="657" y="295"/>
                    <a:pt x="644" y="305"/>
                    <a:pt x="624" y="305"/>
                  </a:cubicBezTo>
                  <a:lnTo>
                    <a:pt x="584" y="305"/>
                  </a:lnTo>
                  <a:close/>
                  <a:moveTo>
                    <a:pt x="451" y="359"/>
                  </a:moveTo>
                  <a:cubicBezTo>
                    <a:pt x="451" y="315"/>
                    <a:pt x="451" y="315"/>
                    <a:pt x="451" y="315"/>
                  </a:cubicBezTo>
                  <a:cubicBezTo>
                    <a:pt x="524" y="315"/>
                    <a:pt x="524" y="315"/>
                    <a:pt x="524" y="315"/>
                  </a:cubicBezTo>
                  <a:cubicBezTo>
                    <a:pt x="527" y="315"/>
                    <a:pt x="527" y="315"/>
                    <a:pt x="527" y="315"/>
                  </a:cubicBezTo>
                  <a:cubicBezTo>
                    <a:pt x="527" y="313"/>
                    <a:pt x="527" y="313"/>
                    <a:pt x="527" y="313"/>
                  </a:cubicBezTo>
                  <a:cubicBezTo>
                    <a:pt x="527" y="299"/>
                    <a:pt x="527" y="299"/>
                    <a:pt x="527" y="299"/>
                  </a:cubicBezTo>
                  <a:cubicBezTo>
                    <a:pt x="527" y="296"/>
                    <a:pt x="527" y="296"/>
                    <a:pt x="527" y="296"/>
                  </a:cubicBezTo>
                  <a:cubicBezTo>
                    <a:pt x="524" y="296"/>
                    <a:pt x="524" y="296"/>
                    <a:pt x="524" y="296"/>
                  </a:cubicBezTo>
                  <a:cubicBezTo>
                    <a:pt x="451" y="296"/>
                    <a:pt x="451" y="296"/>
                    <a:pt x="451" y="296"/>
                  </a:cubicBezTo>
                  <a:cubicBezTo>
                    <a:pt x="451" y="254"/>
                    <a:pt x="451" y="254"/>
                    <a:pt x="451" y="254"/>
                  </a:cubicBezTo>
                  <a:cubicBezTo>
                    <a:pt x="533" y="254"/>
                    <a:pt x="533" y="254"/>
                    <a:pt x="533" y="254"/>
                  </a:cubicBezTo>
                  <a:cubicBezTo>
                    <a:pt x="536" y="254"/>
                    <a:pt x="536" y="254"/>
                    <a:pt x="536" y="254"/>
                  </a:cubicBezTo>
                  <a:cubicBezTo>
                    <a:pt x="536" y="251"/>
                    <a:pt x="536" y="251"/>
                    <a:pt x="536" y="251"/>
                  </a:cubicBezTo>
                  <a:cubicBezTo>
                    <a:pt x="536" y="237"/>
                    <a:pt x="536" y="237"/>
                    <a:pt x="536" y="237"/>
                  </a:cubicBezTo>
                  <a:cubicBezTo>
                    <a:pt x="536" y="234"/>
                    <a:pt x="536" y="234"/>
                    <a:pt x="536" y="234"/>
                  </a:cubicBezTo>
                  <a:cubicBezTo>
                    <a:pt x="533" y="234"/>
                    <a:pt x="533" y="234"/>
                    <a:pt x="533" y="234"/>
                  </a:cubicBezTo>
                  <a:cubicBezTo>
                    <a:pt x="433" y="234"/>
                    <a:pt x="433" y="234"/>
                    <a:pt x="433" y="234"/>
                  </a:cubicBezTo>
                  <a:cubicBezTo>
                    <a:pt x="430" y="234"/>
                    <a:pt x="430" y="234"/>
                    <a:pt x="430" y="234"/>
                  </a:cubicBezTo>
                  <a:cubicBezTo>
                    <a:pt x="430" y="237"/>
                    <a:pt x="430" y="237"/>
                    <a:pt x="430" y="237"/>
                  </a:cubicBezTo>
                  <a:cubicBezTo>
                    <a:pt x="430" y="376"/>
                    <a:pt x="430" y="376"/>
                    <a:pt x="430" y="376"/>
                  </a:cubicBezTo>
                  <a:cubicBezTo>
                    <a:pt x="430" y="378"/>
                    <a:pt x="430" y="378"/>
                    <a:pt x="430" y="378"/>
                  </a:cubicBezTo>
                  <a:cubicBezTo>
                    <a:pt x="433" y="378"/>
                    <a:pt x="433" y="378"/>
                    <a:pt x="433" y="378"/>
                  </a:cubicBezTo>
                  <a:cubicBezTo>
                    <a:pt x="534" y="378"/>
                    <a:pt x="534" y="378"/>
                    <a:pt x="534" y="378"/>
                  </a:cubicBezTo>
                  <a:cubicBezTo>
                    <a:pt x="537" y="378"/>
                    <a:pt x="537" y="378"/>
                    <a:pt x="537" y="378"/>
                  </a:cubicBezTo>
                  <a:cubicBezTo>
                    <a:pt x="537" y="376"/>
                    <a:pt x="537" y="376"/>
                    <a:pt x="537" y="376"/>
                  </a:cubicBezTo>
                  <a:cubicBezTo>
                    <a:pt x="537" y="361"/>
                    <a:pt x="537" y="361"/>
                    <a:pt x="537" y="361"/>
                  </a:cubicBezTo>
                  <a:cubicBezTo>
                    <a:pt x="537" y="359"/>
                    <a:pt x="537" y="359"/>
                    <a:pt x="537" y="359"/>
                  </a:cubicBezTo>
                  <a:cubicBezTo>
                    <a:pt x="534" y="359"/>
                    <a:pt x="534" y="359"/>
                    <a:pt x="534" y="359"/>
                  </a:cubicBezTo>
                  <a:lnTo>
                    <a:pt x="451" y="359"/>
                  </a:lnTo>
                  <a:close/>
                  <a:moveTo>
                    <a:pt x="710" y="234"/>
                  </a:moveTo>
                  <a:cubicBezTo>
                    <a:pt x="707" y="234"/>
                    <a:pt x="707" y="234"/>
                    <a:pt x="707" y="234"/>
                  </a:cubicBezTo>
                  <a:cubicBezTo>
                    <a:pt x="707" y="237"/>
                    <a:pt x="707" y="237"/>
                    <a:pt x="707" y="237"/>
                  </a:cubicBezTo>
                  <a:cubicBezTo>
                    <a:pt x="707" y="376"/>
                    <a:pt x="707" y="376"/>
                    <a:pt x="707" y="376"/>
                  </a:cubicBezTo>
                  <a:cubicBezTo>
                    <a:pt x="707" y="378"/>
                    <a:pt x="707" y="378"/>
                    <a:pt x="707" y="378"/>
                  </a:cubicBezTo>
                  <a:cubicBezTo>
                    <a:pt x="710" y="378"/>
                    <a:pt x="710" y="378"/>
                    <a:pt x="710" y="378"/>
                  </a:cubicBezTo>
                  <a:cubicBezTo>
                    <a:pt x="725" y="378"/>
                    <a:pt x="725" y="378"/>
                    <a:pt x="725" y="378"/>
                  </a:cubicBezTo>
                  <a:cubicBezTo>
                    <a:pt x="728" y="378"/>
                    <a:pt x="728" y="378"/>
                    <a:pt x="728" y="378"/>
                  </a:cubicBezTo>
                  <a:cubicBezTo>
                    <a:pt x="728" y="376"/>
                    <a:pt x="728" y="376"/>
                    <a:pt x="728" y="376"/>
                  </a:cubicBezTo>
                  <a:cubicBezTo>
                    <a:pt x="728" y="237"/>
                    <a:pt x="728" y="237"/>
                    <a:pt x="728" y="237"/>
                  </a:cubicBezTo>
                  <a:cubicBezTo>
                    <a:pt x="728" y="234"/>
                    <a:pt x="728" y="234"/>
                    <a:pt x="728" y="234"/>
                  </a:cubicBezTo>
                  <a:cubicBezTo>
                    <a:pt x="725" y="234"/>
                    <a:pt x="725" y="234"/>
                    <a:pt x="725" y="234"/>
                  </a:cubicBezTo>
                  <a:lnTo>
                    <a:pt x="710" y="234"/>
                  </a:lnTo>
                  <a:close/>
                  <a:moveTo>
                    <a:pt x="538" y="64"/>
                  </a:moveTo>
                  <a:cubicBezTo>
                    <a:pt x="538" y="63"/>
                    <a:pt x="538" y="63"/>
                    <a:pt x="538" y="63"/>
                  </a:cubicBezTo>
                  <a:cubicBezTo>
                    <a:pt x="538" y="26"/>
                    <a:pt x="509" y="2"/>
                    <a:pt x="466" y="2"/>
                  </a:cubicBezTo>
                  <a:cubicBezTo>
                    <a:pt x="396" y="2"/>
                    <a:pt x="396" y="2"/>
                    <a:pt x="396" y="2"/>
                  </a:cubicBezTo>
                  <a:cubicBezTo>
                    <a:pt x="393" y="2"/>
                    <a:pt x="393" y="2"/>
                    <a:pt x="393" y="2"/>
                  </a:cubicBezTo>
                  <a:cubicBezTo>
                    <a:pt x="393" y="4"/>
                    <a:pt x="393" y="4"/>
                    <a:pt x="393" y="4"/>
                  </a:cubicBezTo>
                  <a:cubicBezTo>
                    <a:pt x="393" y="190"/>
                    <a:pt x="393" y="190"/>
                    <a:pt x="393" y="190"/>
                  </a:cubicBezTo>
                  <a:cubicBezTo>
                    <a:pt x="393" y="193"/>
                    <a:pt x="393" y="193"/>
                    <a:pt x="393" y="193"/>
                  </a:cubicBezTo>
                  <a:cubicBezTo>
                    <a:pt x="396" y="193"/>
                    <a:pt x="396" y="193"/>
                    <a:pt x="396" y="193"/>
                  </a:cubicBezTo>
                  <a:cubicBezTo>
                    <a:pt x="417" y="193"/>
                    <a:pt x="417" y="193"/>
                    <a:pt x="417" y="193"/>
                  </a:cubicBezTo>
                  <a:cubicBezTo>
                    <a:pt x="420" y="193"/>
                    <a:pt x="420" y="193"/>
                    <a:pt x="420" y="193"/>
                  </a:cubicBezTo>
                  <a:cubicBezTo>
                    <a:pt x="420" y="190"/>
                    <a:pt x="420" y="190"/>
                    <a:pt x="420" y="190"/>
                  </a:cubicBezTo>
                  <a:cubicBezTo>
                    <a:pt x="420" y="127"/>
                    <a:pt x="420" y="127"/>
                    <a:pt x="420" y="127"/>
                  </a:cubicBezTo>
                  <a:cubicBezTo>
                    <a:pt x="462" y="127"/>
                    <a:pt x="462" y="127"/>
                    <a:pt x="462" y="127"/>
                  </a:cubicBezTo>
                  <a:cubicBezTo>
                    <a:pt x="500" y="127"/>
                    <a:pt x="538" y="108"/>
                    <a:pt x="538" y="64"/>
                  </a:cubicBezTo>
                  <a:close/>
                  <a:moveTo>
                    <a:pt x="420" y="26"/>
                  </a:moveTo>
                  <a:cubicBezTo>
                    <a:pt x="464" y="26"/>
                    <a:pt x="464" y="26"/>
                    <a:pt x="464" y="26"/>
                  </a:cubicBezTo>
                  <a:cubicBezTo>
                    <a:pt x="494" y="26"/>
                    <a:pt x="511" y="40"/>
                    <a:pt x="511" y="64"/>
                  </a:cubicBezTo>
                  <a:cubicBezTo>
                    <a:pt x="511" y="65"/>
                    <a:pt x="511" y="65"/>
                    <a:pt x="511" y="65"/>
                  </a:cubicBezTo>
                  <a:cubicBezTo>
                    <a:pt x="511" y="88"/>
                    <a:pt x="492" y="103"/>
                    <a:pt x="463" y="103"/>
                  </a:cubicBezTo>
                  <a:cubicBezTo>
                    <a:pt x="420" y="103"/>
                    <a:pt x="420" y="103"/>
                    <a:pt x="420" y="103"/>
                  </a:cubicBezTo>
                  <a:lnTo>
                    <a:pt x="420" y="26"/>
                  </a:lnTo>
                  <a:close/>
                  <a:moveTo>
                    <a:pt x="297" y="234"/>
                  </a:moveTo>
                  <a:cubicBezTo>
                    <a:pt x="295" y="234"/>
                    <a:pt x="295" y="234"/>
                    <a:pt x="295" y="234"/>
                  </a:cubicBezTo>
                  <a:cubicBezTo>
                    <a:pt x="295" y="237"/>
                    <a:pt x="295" y="237"/>
                    <a:pt x="295" y="237"/>
                  </a:cubicBezTo>
                  <a:cubicBezTo>
                    <a:pt x="295" y="251"/>
                    <a:pt x="295" y="251"/>
                    <a:pt x="295" y="251"/>
                  </a:cubicBezTo>
                  <a:cubicBezTo>
                    <a:pt x="295" y="254"/>
                    <a:pt x="295" y="254"/>
                    <a:pt x="295" y="254"/>
                  </a:cubicBezTo>
                  <a:cubicBezTo>
                    <a:pt x="297" y="254"/>
                    <a:pt x="297" y="254"/>
                    <a:pt x="297" y="254"/>
                  </a:cubicBezTo>
                  <a:cubicBezTo>
                    <a:pt x="341" y="254"/>
                    <a:pt x="341" y="254"/>
                    <a:pt x="341" y="254"/>
                  </a:cubicBezTo>
                  <a:cubicBezTo>
                    <a:pt x="341" y="376"/>
                    <a:pt x="341" y="376"/>
                    <a:pt x="341" y="376"/>
                  </a:cubicBezTo>
                  <a:cubicBezTo>
                    <a:pt x="341" y="378"/>
                    <a:pt x="341" y="378"/>
                    <a:pt x="341" y="378"/>
                  </a:cubicBezTo>
                  <a:cubicBezTo>
                    <a:pt x="344" y="378"/>
                    <a:pt x="344" y="378"/>
                    <a:pt x="344" y="378"/>
                  </a:cubicBezTo>
                  <a:cubicBezTo>
                    <a:pt x="360" y="378"/>
                    <a:pt x="360" y="378"/>
                    <a:pt x="360" y="378"/>
                  </a:cubicBezTo>
                  <a:cubicBezTo>
                    <a:pt x="362" y="378"/>
                    <a:pt x="362" y="378"/>
                    <a:pt x="362" y="378"/>
                  </a:cubicBezTo>
                  <a:cubicBezTo>
                    <a:pt x="362" y="376"/>
                    <a:pt x="362" y="376"/>
                    <a:pt x="362" y="376"/>
                  </a:cubicBezTo>
                  <a:cubicBezTo>
                    <a:pt x="362" y="254"/>
                    <a:pt x="362" y="254"/>
                    <a:pt x="362" y="254"/>
                  </a:cubicBezTo>
                  <a:cubicBezTo>
                    <a:pt x="406" y="254"/>
                    <a:pt x="406" y="254"/>
                    <a:pt x="406" y="254"/>
                  </a:cubicBezTo>
                  <a:cubicBezTo>
                    <a:pt x="409" y="254"/>
                    <a:pt x="409" y="254"/>
                    <a:pt x="409" y="254"/>
                  </a:cubicBezTo>
                  <a:cubicBezTo>
                    <a:pt x="409" y="251"/>
                    <a:pt x="409" y="251"/>
                    <a:pt x="409" y="251"/>
                  </a:cubicBezTo>
                  <a:cubicBezTo>
                    <a:pt x="409" y="237"/>
                    <a:pt x="409" y="237"/>
                    <a:pt x="409" y="237"/>
                  </a:cubicBezTo>
                  <a:cubicBezTo>
                    <a:pt x="409" y="234"/>
                    <a:pt x="409" y="234"/>
                    <a:pt x="409" y="234"/>
                  </a:cubicBezTo>
                  <a:cubicBezTo>
                    <a:pt x="406" y="234"/>
                    <a:pt x="406" y="234"/>
                    <a:pt x="406" y="234"/>
                  </a:cubicBezTo>
                  <a:lnTo>
                    <a:pt x="297" y="234"/>
                  </a:lnTo>
                  <a:close/>
                  <a:moveTo>
                    <a:pt x="832" y="235"/>
                  </a:moveTo>
                  <a:cubicBezTo>
                    <a:pt x="831" y="233"/>
                    <a:pt x="831" y="233"/>
                    <a:pt x="831" y="233"/>
                  </a:cubicBezTo>
                  <a:cubicBezTo>
                    <a:pt x="829" y="233"/>
                    <a:pt x="829" y="233"/>
                    <a:pt x="829" y="233"/>
                  </a:cubicBezTo>
                  <a:cubicBezTo>
                    <a:pt x="815" y="233"/>
                    <a:pt x="815" y="233"/>
                    <a:pt x="815" y="233"/>
                  </a:cubicBezTo>
                  <a:cubicBezTo>
                    <a:pt x="813" y="233"/>
                    <a:pt x="813" y="233"/>
                    <a:pt x="813" y="233"/>
                  </a:cubicBezTo>
                  <a:cubicBezTo>
                    <a:pt x="812" y="235"/>
                    <a:pt x="812" y="235"/>
                    <a:pt x="812" y="235"/>
                  </a:cubicBezTo>
                  <a:cubicBezTo>
                    <a:pt x="749" y="374"/>
                    <a:pt x="749" y="374"/>
                    <a:pt x="749" y="374"/>
                  </a:cubicBezTo>
                  <a:cubicBezTo>
                    <a:pt x="747" y="378"/>
                    <a:pt x="747" y="378"/>
                    <a:pt x="747" y="378"/>
                  </a:cubicBezTo>
                  <a:cubicBezTo>
                    <a:pt x="752" y="378"/>
                    <a:pt x="752" y="378"/>
                    <a:pt x="752" y="378"/>
                  </a:cubicBezTo>
                  <a:cubicBezTo>
                    <a:pt x="768" y="378"/>
                    <a:pt x="768" y="378"/>
                    <a:pt x="768" y="378"/>
                  </a:cubicBezTo>
                  <a:cubicBezTo>
                    <a:pt x="769" y="378"/>
                    <a:pt x="769" y="378"/>
                    <a:pt x="769" y="378"/>
                  </a:cubicBezTo>
                  <a:cubicBezTo>
                    <a:pt x="770" y="377"/>
                    <a:pt x="770" y="377"/>
                    <a:pt x="770" y="377"/>
                  </a:cubicBezTo>
                  <a:cubicBezTo>
                    <a:pt x="786" y="342"/>
                    <a:pt x="786" y="342"/>
                    <a:pt x="786" y="342"/>
                  </a:cubicBezTo>
                  <a:cubicBezTo>
                    <a:pt x="858" y="342"/>
                    <a:pt x="858" y="342"/>
                    <a:pt x="858" y="342"/>
                  </a:cubicBezTo>
                  <a:cubicBezTo>
                    <a:pt x="873" y="377"/>
                    <a:pt x="873" y="377"/>
                    <a:pt x="873" y="377"/>
                  </a:cubicBezTo>
                  <a:cubicBezTo>
                    <a:pt x="874" y="378"/>
                    <a:pt x="874" y="378"/>
                    <a:pt x="874" y="378"/>
                  </a:cubicBezTo>
                  <a:cubicBezTo>
                    <a:pt x="876" y="378"/>
                    <a:pt x="876" y="378"/>
                    <a:pt x="876" y="378"/>
                  </a:cubicBezTo>
                  <a:cubicBezTo>
                    <a:pt x="893" y="378"/>
                    <a:pt x="893" y="378"/>
                    <a:pt x="893" y="378"/>
                  </a:cubicBezTo>
                  <a:cubicBezTo>
                    <a:pt x="897" y="378"/>
                    <a:pt x="897" y="378"/>
                    <a:pt x="897" y="378"/>
                  </a:cubicBezTo>
                  <a:cubicBezTo>
                    <a:pt x="895" y="374"/>
                    <a:pt x="895" y="374"/>
                    <a:pt x="895" y="374"/>
                  </a:cubicBezTo>
                  <a:lnTo>
                    <a:pt x="832" y="235"/>
                  </a:lnTo>
                  <a:close/>
                  <a:moveTo>
                    <a:pt x="794" y="322"/>
                  </a:moveTo>
                  <a:cubicBezTo>
                    <a:pt x="822" y="261"/>
                    <a:pt x="822" y="261"/>
                    <a:pt x="822" y="261"/>
                  </a:cubicBezTo>
                  <a:cubicBezTo>
                    <a:pt x="849" y="322"/>
                    <a:pt x="849" y="322"/>
                    <a:pt x="849" y="322"/>
                  </a:cubicBezTo>
                  <a:lnTo>
                    <a:pt x="794" y="322"/>
                  </a:ln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7"/>
            <p:cNvSpPr>
              <a:spLocks noEditPoints="1"/>
            </p:cNvSpPr>
            <p:nvPr/>
          </p:nvSpPr>
          <p:spPr bwMode="auto">
            <a:xfrm>
              <a:off x="11823700" y="6656388"/>
              <a:ext cx="30163" cy="30162"/>
            </a:xfrm>
            <a:custGeom>
              <a:avLst/>
              <a:gdLst>
                <a:gd name="T0" fmla="*/ 0 w 67"/>
                <a:gd name="T1" fmla="*/ 34 h 67"/>
                <a:gd name="T2" fmla="*/ 0 w 67"/>
                <a:gd name="T3" fmla="*/ 33 h 67"/>
                <a:gd name="T4" fmla="*/ 34 w 67"/>
                <a:gd name="T5" fmla="*/ 0 h 67"/>
                <a:gd name="T6" fmla="*/ 67 w 67"/>
                <a:gd name="T7" fmla="*/ 33 h 67"/>
                <a:gd name="T8" fmla="*/ 67 w 67"/>
                <a:gd name="T9" fmla="*/ 33 h 67"/>
                <a:gd name="T10" fmla="*/ 34 w 67"/>
                <a:gd name="T11" fmla="*/ 67 h 67"/>
                <a:gd name="T12" fmla="*/ 0 w 67"/>
                <a:gd name="T13" fmla="*/ 34 h 67"/>
                <a:gd name="T14" fmla="*/ 64 w 67"/>
                <a:gd name="T15" fmla="*/ 33 h 67"/>
                <a:gd name="T16" fmla="*/ 64 w 67"/>
                <a:gd name="T17" fmla="*/ 33 h 67"/>
                <a:gd name="T18" fmla="*/ 34 w 67"/>
                <a:gd name="T19" fmla="*/ 3 h 67"/>
                <a:gd name="T20" fmla="*/ 3 w 67"/>
                <a:gd name="T21" fmla="*/ 33 h 67"/>
                <a:gd name="T22" fmla="*/ 3 w 67"/>
                <a:gd name="T23" fmla="*/ 34 h 67"/>
                <a:gd name="T24" fmla="*/ 34 w 67"/>
                <a:gd name="T25" fmla="*/ 64 h 67"/>
                <a:gd name="T26" fmla="*/ 64 w 67"/>
                <a:gd name="T27" fmla="*/ 33 h 67"/>
                <a:gd name="T28" fmla="*/ 21 w 67"/>
                <a:gd name="T29" fmla="*/ 15 h 67"/>
                <a:gd name="T30" fmla="*/ 36 w 67"/>
                <a:gd name="T31" fmla="*/ 15 h 67"/>
                <a:gd name="T32" fmla="*/ 46 w 67"/>
                <a:gd name="T33" fmla="*/ 19 h 67"/>
                <a:gd name="T34" fmla="*/ 49 w 67"/>
                <a:gd name="T35" fmla="*/ 26 h 67"/>
                <a:gd name="T36" fmla="*/ 49 w 67"/>
                <a:gd name="T37" fmla="*/ 26 h 67"/>
                <a:gd name="T38" fmla="*/ 40 w 67"/>
                <a:gd name="T39" fmla="*/ 36 h 67"/>
                <a:gd name="T40" fmla="*/ 51 w 67"/>
                <a:gd name="T41" fmla="*/ 50 h 67"/>
                <a:gd name="T42" fmla="*/ 44 w 67"/>
                <a:gd name="T43" fmla="*/ 50 h 67"/>
                <a:gd name="T44" fmla="*/ 34 w 67"/>
                <a:gd name="T45" fmla="*/ 37 h 67"/>
                <a:gd name="T46" fmla="*/ 34 w 67"/>
                <a:gd name="T47" fmla="*/ 37 h 67"/>
                <a:gd name="T48" fmla="*/ 26 w 67"/>
                <a:gd name="T49" fmla="*/ 37 h 67"/>
                <a:gd name="T50" fmla="*/ 26 w 67"/>
                <a:gd name="T51" fmla="*/ 50 h 67"/>
                <a:gd name="T52" fmla="*/ 21 w 67"/>
                <a:gd name="T53" fmla="*/ 50 h 67"/>
                <a:gd name="T54" fmla="*/ 21 w 67"/>
                <a:gd name="T55" fmla="*/ 15 h 67"/>
                <a:gd name="T56" fmla="*/ 35 w 67"/>
                <a:gd name="T57" fmla="*/ 32 h 67"/>
                <a:gd name="T58" fmla="*/ 44 w 67"/>
                <a:gd name="T59" fmla="*/ 26 h 67"/>
                <a:gd name="T60" fmla="*/ 44 w 67"/>
                <a:gd name="T61" fmla="*/ 26 h 67"/>
                <a:gd name="T62" fmla="*/ 36 w 67"/>
                <a:gd name="T63" fmla="*/ 20 h 67"/>
                <a:gd name="T64" fmla="*/ 26 w 67"/>
                <a:gd name="T65" fmla="*/ 20 h 67"/>
                <a:gd name="T66" fmla="*/ 26 w 67"/>
                <a:gd name="T67" fmla="*/ 32 h 67"/>
                <a:gd name="T68" fmla="*/ 35 w 67"/>
                <a:gd name="T69" fmla="*/ 3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67">
                  <a:moveTo>
                    <a:pt x="0" y="34"/>
                  </a:moveTo>
                  <a:cubicBezTo>
                    <a:pt x="0" y="33"/>
                    <a:pt x="0" y="33"/>
                    <a:pt x="0" y="33"/>
                  </a:cubicBezTo>
                  <a:cubicBezTo>
                    <a:pt x="0" y="15"/>
                    <a:pt x="15" y="0"/>
                    <a:pt x="34" y="0"/>
                  </a:cubicBezTo>
                  <a:cubicBezTo>
                    <a:pt x="53" y="0"/>
                    <a:pt x="67" y="15"/>
                    <a:pt x="67" y="33"/>
                  </a:cubicBezTo>
                  <a:cubicBezTo>
                    <a:pt x="67" y="33"/>
                    <a:pt x="67" y="33"/>
                    <a:pt x="67" y="33"/>
                  </a:cubicBezTo>
                  <a:cubicBezTo>
                    <a:pt x="67" y="52"/>
                    <a:pt x="52" y="67"/>
                    <a:pt x="34" y="67"/>
                  </a:cubicBezTo>
                  <a:cubicBezTo>
                    <a:pt x="15" y="67"/>
                    <a:pt x="0" y="52"/>
                    <a:pt x="0" y="34"/>
                  </a:cubicBezTo>
                  <a:close/>
                  <a:moveTo>
                    <a:pt x="64" y="33"/>
                  </a:moveTo>
                  <a:cubicBezTo>
                    <a:pt x="64" y="33"/>
                    <a:pt x="64" y="33"/>
                    <a:pt x="64" y="33"/>
                  </a:cubicBezTo>
                  <a:cubicBezTo>
                    <a:pt x="64" y="17"/>
                    <a:pt x="51" y="3"/>
                    <a:pt x="34" y="3"/>
                  </a:cubicBezTo>
                  <a:cubicBezTo>
                    <a:pt x="16" y="3"/>
                    <a:pt x="3" y="17"/>
                    <a:pt x="3" y="33"/>
                  </a:cubicBezTo>
                  <a:cubicBezTo>
                    <a:pt x="3" y="34"/>
                    <a:pt x="3" y="34"/>
                    <a:pt x="3" y="34"/>
                  </a:cubicBezTo>
                  <a:cubicBezTo>
                    <a:pt x="3" y="50"/>
                    <a:pt x="16" y="64"/>
                    <a:pt x="34" y="64"/>
                  </a:cubicBezTo>
                  <a:cubicBezTo>
                    <a:pt x="51" y="64"/>
                    <a:pt x="64" y="50"/>
                    <a:pt x="64" y="33"/>
                  </a:cubicBezTo>
                  <a:close/>
                  <a:moveTo>
                    <a:pt x="21" y="15"/>
                  </a:moveTo>
                  <a:cubicBezTo>
                    <a:pt x="36" y="15"/>
                    <a:pt x="36" y="15"/>
                    <a:pt x="36" y="15"/>
                  </a:cubicBezTo>
                  <a:cubicBezTo>
                    <a:pt x="40" y="15"/>
                    <a:pt x="44" y="17"/>
                    <a:pt x="46" y="19"/>
                  </a:cubicBezTo>
                  <a:cubicBezTo>
                    <a:pt x="48" y="20"/>
                    <a:pt x="49" y="23"/>
                    <a:pt x="49" y="26"/>
                  </a:cubicBezTo>
                  <a:cubicBezTo>
                    <a:pt x="49" y="26"/>
                    <a:pt x="49" y="26"/>
                    <a:pt x="49" y="26"/>
                  </a:cubicBezTo>
                  <a:cubicBezTo>
                    <a:pt x="49" y="31"/>
                    <a:pt x="45" y="35"/>
                    <a:pt x="40" y="36"/>
                  </a:cubicBezTo>
                  <a:cubicBezTo>
                    <a:pt x="51" y="50"/>
                    <a:pt x="51" y="50"/>
                    <a:pt x="51" y="50"/>
                  </a:cubicBezTo>
                  <a:cubicBezTo>
                    <a:pt x="44" y="50"/>
                    <a:pt x="44" y="50"/>
                    <a:pt x="44" y="50"/>
                  </a:cubicBezTo>
                  <a:cubicBezTo>
                    <a:pt x="34" y="37"/>
                    <a:pt x="34" y="37"/>
                    <a:pt x="34" y="37"/>
                  </a:cubicBezTo>
                  <a:cubicBezTo>
                    <a:pt x="34" y="37"/>
                    <a:pt x="34" y="37"/>
                    <a:pt x="34" y="37"/>
                  </a:cubicBezTo>
                  <a:cubicBezTo>
                    <a:pt x="26" y="37"/>
                    <a:pt x="26" y="37"/>
                    <a:pt x="26" y="37"/>
                  </a:cubicBezTo>
                  <a:cubicBezTo>
                    <a:pt x="26" y="50"/>
                    <a:pt x="26" y="50"/>
                    <a:pt x="26" y="50"/>
                  </a:cubicBezTo>
                  <a:cubicBezTo>
                    <a:pt x="21" y="50"/>
                    <a:pt x="21" y="50"/>
                    <a:pt x="21" y="50"/>
                  </a:cubicBezTo>
                  <a:lnTo>
                    <a:pt x="21" y="15"/>
                  </a:lnTo>
                  <a:close/>
                  <a:moveTo>
                    <a:pt x="35" y="32"/>
                  </a:moveTo>
                  <a:cubicBezTo>
                    <a:pt x="40" y="32"/>
                    <a:pt x="44" y="30"/>
                    <a:pt x="44" y="26"/>
                  </a:cubicBezTo>
                  <a:cubicBezTo>
                    <a:pt x="44" y="26"/>
                    <a:pt x="44" y="26"/>
                    <a:pt x="44" y="26"/>
                  </a:cubicBezTo>
                  <a:cubicBezTo>
                    <a:pt x="44" y="22"/>
                    <a:pt x="41" y="20"/>
                    <a:pt x="36" y="20"/>
                  </a:cubicBezTo>
                  <a:cubicBezTo>
                    <a:pt x="26" y="20"/>
                    <a:pt x="26" y="20"/>
                    <a:pt x="26" y="20"/>
                  </a:cubicBezTo>
                  <a:cubicBezTo>
                    <a:pt x="26" y="32"/>
                    <a:pt x="26" y="32"/>
                    <a:pt x="26" y="32"/>
                  </a:cubicBezTo>
                  <a:lnTo>
                    <a:pt x="35" y="32"/>
                  </a:ln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2425432238"/>
      </p:ext>
    </p:extLst>
  </p:cSld>
  <p:clrMap bg1="lt1" tx1="dk1" bg2="lt2" tx2="dk2" accent1="accent1" accent2="accent2" accent3="accent3" accent4="accent4" accent5="accent5" accent6="accent6" hlink="hlink" folHlink="folHlink"/>
  <p:sldLayoutIdLst>
    <p:sldLayoutId id="2147483661" r:id="rId1"/>
    <p:sldLayoutId id="2147483681" r:id="rId2"/>
    <p:sldLayoutId id="2147483650" r:id="rId3"/>
    <p:sldLayoutId id="2147483651" r:id="rId4"/>
    <p:sldLayoutId id="2147483652" r:id="rId5"/>
    <p:sldLayoutId id="2147483682" r:id="rId6"/>
    <p:sldLayoutId id="2147483654" r:id="rId7"/>
    <p:sldLayoutId id="2147483655" r:id="rId8"/>
    <p:sldLayoutId id="2147483684" r:id="rId9"/>
    <p:sldLayoutId id="2147483663" r:id="rId10"/>
    <p:sldLayoutId id="2147483662" r:id="rId11"/>
    <p:sldLayoutId id="2147483683" r:id="rId12"/>
    <p:sldLayoutId id="2147483658" r:id="rId13"/>
    <p:sldLayoutId id="2147483659" r:id="rId14"/>
    <p:sldLayoutId id="2147483685"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spcBef>
          <a:spcPts val="600"/>
        </a:spcBef>
        <a:buClr>
          <a:schemeClr val="accent1"/>
        </a:buClr>
        <a:buFont typeface="Wingdings" pitchFamily="2" charset="2"/>
        <a:buChar char="§"/>
        <a:defRPr sz="2200" kern="1200">
          <a:solidFill>
            <a:schemeClr val="tx1"/>
          </a:solidFill>
          <a:latin typeface="+mn-lt"/>
          <a:ea typeface="+mn-ea"/>
          <a:cs typeface="+mn-cs"/>
        </a:defRPr>
      </a:lvl1pPr>
      <a:lvl2pPr marL="457200" indent="-228600" algn="l" defTabSz="914400" rtl="0" eaLnBrk="1" latinLnBrk="0" hangingPunct="1">
        <a:spcBef>
          <a:spcPts val="600"/>
        </a:spcBef>
        <a:buClr>
          <a:srgbClr val="8B8D8E"/>
        </a:buClr>
        <a:buSzPct val="65000"/>
        <a:buFont typeface="Arial" pitchFamily="34" charset="0"/>
        <a:buChar char="►"/>
        <a:defRPr sz="1800" kern="1200">
          <a:solidFill>
            <a:schemeClr val="tx1"/>
          </a:solidFill>
          <a:latin typeface="+mn-lt"/>
          <a:ea typeface="+mn-ea"/>
          <a:cs typeface="+mn-cs"/>
        </a:defRPr>
      </a:lvl2pPr>
      <a:lvl3pPr marL="685800" indent="-228600" algn="l" defTabSz="914400" rtl="0" eaLnBrk="1" latinLnBrk="0" hangingPunct="1">
        <a:spcBef>
          <a:spcPts val="600"/>
        </a:spcBef>
        <a:buClr>
          <a:schemeClr val="accent6"/>
        </a:buClr>
        <a:buFont typeface="Arial" pitchFamily="34" charset="0"/>
        <a:buChar char="−"/>
        <a:defRPr sz="1600" kern="1200">
          <a:solidFill>
            <a:schemeClr val="tx1"/>
          </a:solidFill>
          <a:latin typeface="+mn-lt"/>
          <a:ea typeface="+mn-ea"/>
          <a:cs typeface="+mn-cs"/>
        </a:defRPr>
      </a:lvl3pPr>
      <a:lvl4pPr marL="914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4pPr>
      <a:lvl5pPr marL="11430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5pPr>
      <a:lvl6pPr marL="13716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6pPr>
      <a:lvl7pPr marL="16002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7pPr>
      <a:lvl8pPr marL="18288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8pPr>
      <a:lvl9pPr marL="2057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56" userDrawn="1">
          <p15:clr>
            <a:srgbClr val="5ACBF0"/>
          </p15:clr>
        </p15:guide>
        <p15:guide id="3" pos="7439">
          <p15:clr>
            <a:srgbClr val="5ACBF0"/>
          </p15:clr>
        </p15:guide>
        <p15:guide id="4" pos="239">
          <p15:clr>
            <a:srgbClr val="5ACBF0"/>
          </p15:clr>
        </p15:guide>
        <p15:guide id="5" orient="horz" pos="391">
          <p15:clr>
            <a:srgbClr val="5ACBF0"/>
          </p15:clr>
        </p15:guide>
        <p15:guide id="6" orient="horz" pos="3946"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2.jp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AWS Guard Duty </a:t>
            </a:r>
            <a:br>
              <a:rPr lang="en-US" dirty="0"/>
            </a:br>
            <a:r>
              <a:rPr lang="en-US" dirty="0"/>
              <a:t>Azure Security Center</a:t>
            </a:r>
          </a:p>
        </p:txBody>
      </p:sp>
      <p:sp>
        <p:nvSpPr>
          <p:cNvPr id="3" name="Text Placeholder 2"/>
          <p:cNvSpPr>
            <a:spLocks noGrp="1"/>
          </p:cNvSpPr>
          <p:nvPr>
            <p:ph type="body" sz="quarter" idx="17"/>
          </p:nvPr>
        </p:nvSpPr>
        <p:spPr>
          <a:xfrm>
            <a:off x="800099" y="5072063"/>
            <a:ext cx="7223760" cy="1111964"/>
          </a:xfrm>
        </p:spPr>
        <p:txBody>
          <a:bodyPr/>
          <a:lstStyle/>
          <a:p>
            <a:r>
              <a:rPr lang="en-US" dirty="0"/>
              <a:t>AWS Guard Duty &amp; Azure Security Center</a:t>
            </a:r>
          </a:p>
          <a:p>
            <a:r>
              <a:rPr lang="en-US" dirty="0"/>
              <a:t>Orhen Hasday </a:t>
            </a:r>
          </a:p>
          <a:p>
            <a:pPr lvl="2"/>
            <a:r>
              <a:rPr lang="en-US" dirty="0"/>
              <a:t>Jul-21 </a:t>
            </a:r>
          </a:p>
        </p:txBody>
      </p:sp>
    </p:spTree>
    <p:extLst>
      <p:ext uri="{BB962C8B-B14F-4D97-AF65-F5344CB8AC3E}">
        <p14:creationId xmlns:p14="http://schemas.microsoft.com/office/powerpoint/2010/main" val="60917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8291" y="2484026"/>
            <a:ext cx="2039935" cy="1823315"/>
          </a:xfrm>
          <a:prstGeom prst="rect">
            <a:avLst/>
          </a:prstGeom>
        </p:spPr>
        <p:txBody>
          <a:bodyPr vert="horz" wrap="square" lIns="0" tIns="17775" rIns="0" bIns="0" rtlCol="0">
            <a:spAutoFit/>
          </a:bodyPr>
          <a:lstStyle/>
          <a:p>
            <a:pPr marL="16929" marR="6772">
              <a:lnSpc>
                <a:spcPct val="99700"/>
              </a:lnSpc>
              <a:spcBef>
                <a:spcPts val="140"/>
              </a:spcBef>
            </a:pPr>
            <a:r>
              <a:rPr sz="2933" b="1" spc="-127" dirty="0">
                <a:solidFill>
                  <a:srgbClr val="404040"/>
                </a:solidFill>
                <a:latin typeface="Trebuchet MS"/>
                <a:cs typeface="Trebuchet MS"/>
              </a:rPr>
              <a:t>T</a:t>
            </a:r>
            <a:r>
              <a:rPr sz="2933" b="1" spc="-113" dirty="0">
                <a:solidFill>
                  <a:srgbClr val="404040"/>
                </a:solidFill>
                <a:latin typeface="Trebuchet MS"/>
                <a:cs typeface="Trebuchet MS"/>
              </a:rPr>
              <a:t>o</a:t>
            </a:r>
            <a:r>
              <a:rPr sz="2933" b="1" spc="-53" dirty="0">
                <a:solidFill>
                  <a:srgbClr val="404040"/>
                </a:solidFill>
                <a:latin typeface="Trebuchet MS"/>
                <a:cs typeface="Trebuchet MS"/>
              </a:rPr>
              <a:t>p</a:t>
            </a:r>
            <a:r>
              <a:rPr sz="2933" b="1" spc="-120" dirty="0">
                <a:solidFill>
                  <a:srgbClr val="404040"/>
                </a:solidFill>
                <a:latin typeface="Trebuchet MS"/>
                <a:cs typeface="Trebuchet MS"/>
              </a:rPr>
              <a:t>-</a:t>
            </a:r>
            <a:r>
              <a:rPr sz="2933" b="1" spc="-87" dirty="0">
                <a:solidFill>
                  <a:srgbClr val="404040"/>
                </a:solidFill>
                <a:latin typeface="Trebuchet MS"/>
                <a:cs typeface="Trebuchet MS"/>
              </a:rPr>
              <a:t>o</a:t>
            </a:r>
            <a:r>
              <a:rPr sz="2933" b="1" spc="-67" dirty="0">
                <a:solidFill>
                  <a:srgbClr val="404040"/>
                </a:solidFill>
                <a:latin typeface="Trebuchet MS"/>
                <a:cs typeface="Trebuchet MS"/>
              </a:rPr>
              <a:t>f</a:t>
            </a:r>
            <a:r>
              <a:rPr sz="2933" b="1" spc="-120" dirty="0">
                <a:solidFill>
                  <a:srgbClr val="404040"/>
                </a:solidFill>
                <a:latin typeface="Trebuchet MS"/>
                <a:cs typeface="Trebuchet MS"/>
              </a:rPr>
              <a:t>-</a:t>
            </a:r>
            <a:r>
              <a:rPr sz="2933" b="1" spc="-33" dirty="0">
                <a:solidFill>
                  <a:srgbClr val="404040"/>
                </a:solidFill>
                <a:latin typeface="Trebuchet MS"/>
                <a:cs typeface="Trebuchet MS"/>
              </a:rPr>
              <a:t>M</a:t>
            </a:r>
            <a:r>
              <a:rPr sz="2933" b="1" spc="-20" dirty="0">
                <a:solidFill>
                  <a:srgbClr val="404040"/>
                </a:solidFill>
                <a:latin typeface="Trebuchet MS"/>
                <a:cs typeface="Trebuchet MS"/>
              </a:rPr>
              <a:t>i</a:t>
            </a:r>
            <a:r>
              <a:rPr sz="2933" b="1" spc="-73" dirty="0">
                <a:solidFill>
                  <a:srgbClr val="404040"/>
                </a:solidFill>
                <a:latin typeface="Trebuchet MS"/>
                <a:cs typeface="Trebuchet MS"/>
              </a:rPr>
              <a:t>n</a:t>
            </a:r>
            <a:r>
              <a:rPr sz="2933" b="1" spc="-20" dirty="0">
                <a:solidFill>
                  <a:srgbClr val="404040"/>
                </a:solidFill>
                <a:latin typeface="Trebuchet MS"/>
                <a:cs typeface="Trebuchet MS"/>
              </a:rPr>
              <a:t>d  </a:t>
            </a:r>
            <a:r>
              <a:rPr sz="2933" b="1" spc="-80" dirty="0">
                <a:solidFill>
                  <a:srgbClr val="404040"/>
                </a:solidFill>
                <a:latin typeface="Trebuchet MS"/>
                <a:cs typeface="Trebuchet MS"/>
              </a:rPr>
              <a:t>Attack </a:t>
            </a:r>
            <a:r>
              <a:rPr sz="2933" b="1" spc="-73" dirty="0">
                <a:solidFill>
                  <a:srgbClr val="404040"/>
                </a:solidFill>
                <a:latin typeface="Trebuchet MS"/>
                <a:cs typeface="Trebuchet MS"/>
              </a:rPr>
              <a:t> </a:t>
            </a:r>
            <a:r>
              <a:rPr sz="2933" b="1" spc="-133" dirty="0">
                <a:solidFill>
                  <a:srgbClr val="404040"/>
                </a:solidFill>
                <a:latin typeface="Trebuchet MS"/>
                <a:cs typeface="Trebuchet MS"/>
              </a:rPr>
              <a:t>T</a:t>
            </a:r>
            <a:r>
              <a:rPr sz="2933" b="1" spc="-113" dirty="0">
                <a:solidFill>
                  <a:srgbClr val="404040"/>
                </a:solidFill>
                <a:latin typeface="Trebuchet MS"/>
                <a:cs typeface="Trebuchet MS"/>
              </a:rPr>
              <a:t>y</a:t>
            </a:r>
            <a:r>
              <a:rPr sz="2933" b="1" spc="-120" dirty="0">
                <a:solidFill>
                  <a:srgbClr val="404040"/>
                </a:solidFill>
                <a:latin typeface="Trebuchet MS"/>
                <a:cs typeface="Trebuchet MS"/>
              </a:rPr>
              <a:t>p</a:t>
            </a:r>
            <a:r>
              <a:rPr sz="2933" b="1" spc="-127" dirty="0">
                <a:solidFill>
                  <a:srgbClr val="404040"/>
                </a:solidFill>
                <a:latin typeface="Trebuchet MS"/>
                <a:cs typeface="Trebuchet MS"/>
              </a:rPr>
              <a:t>e</a:t>
            </a:r>
            <a:r>
              <a:rPr sz="2933" b="1" spc="33" dirty="0">
                <a:solidFill>
                  <a:srgbClr val="404040"/>
                </a:solidFill>
                <a:latin typeface="Trebuchet MS"/>
                <a:cs typeface="Trebuchet MS"/>
              </a:rPr>
              <a:t>s</a:t>
            </a:r>
            <a:r>
              <a:rPr sz="2933" b="1" spc="-305" dirty="0">
                <a:solidFill>
                  <a:srgbClr val="404040"/>
                </a:solidFill>
                <a:latin typeface="Trebuchet MS"/>
                <a:cs typeface="Trebuchet MS"/>
              </a:rPr>
              <a:t> </a:t>
            </a:r>
            <a:r>
              <a:rPr sz="2933" b="1" spc="-13" dirty="0">
                <a:solidFill>
                  <a:srgbClr val="404040"/>
                </a:solidFill>
                <a:latin typeface="Trebuchet MS"/>
                <a:cs typeface="Trebuchet MS"/>
              </a:rPr>
              <a:t>R</a:t>
            </a:r>
            <a:r>
              <a:rPr sz="2933" b="1" spc="-93" dirty="0">
                <a:solidFill>
                  <a:srgbClr val="404040"/>
                </a:solidFill>
                <a:latin typeface="Trebuchet MS"/>
                <a:cs typeface="Trebuchet MS"/>
              </a:rPr>
              <a:t>u</a:t>
            </a:r>
            <a:r>
              <a:rPr sz="2933" b="1" spc="-40" dirty="0">
                <a:solidFill>
                  <a:srgbClr val="404040"/>
                </a:solidFill>
                <a:latin typeface="Trebuchet MS"/>
                <a:cs typeface="Trebuchet MS"/>
              </a:rPr>
              <a:t>n  </a:t>
            </a:r>
            <a:r>
              <a:rPr sz="2933" b="1" spc="-60" dirty="0">
                <a:solidFill>
                  <a:srgbClr val="404040"/>
                </a:solidFill>
                <a:latin typeface="Trebuchet MS"/>
                <a:cs typeface="Trebuchet MS"/>
              </a:rPr>
              <a:t>t</a:t>
            </a:r>
            <a:r>
              <a:rPr sz="2933" b="1" spc="-93" dirty="0">
                <a:solidFill>
                  <a:srgbClr val="404040"/>
                </a:solidFill>
                <a:latin typeface="Trebuchet MS"/>
                <a:cs typeface="Trebuchet MS"/>
              </a:rPr>
              <a:t>h</a:t>
            </a:r>
            <a:r>
              <a:rPr sz="2933" b="1" spc="-167" dirty="0">
                <a:solidFill>
                  <a:srgbClr val="404040"/>
                </a:solidFill>
                <a:latin typeface="Trebuchet MS"/>
                <a:cs typeface="Trebuchet MS"/>
              </a:rPr>
              <a:t>e</a:t>
            </a:r>
            <a:r>
              <a:rPr sz="2933" b="1" spc="-305" dirty="0">
                <a:solidFill>
                  <a:srgbClr val="404040"/>
                </a:solidFill>
                <a:latin typeface="Trebuchet MS"/>
                <a:cs typeface="Trebuchet MS"/>
              </a:rPr>
              <a:t> </a:t>
            </a:r>
            <a:r>
              <a:rPr sz="2933" b="1" spc="-80" dirty="0">
                <a:solidFill>
                  <a:srgbClr val="404040"/>
                </a:solidFill>
                <a:latin typeface="Trebuchet MS"/>
                <a:cs typeface="Trebuchet MS"/>
              </a:rPr>
              <a:t>G</a:t>
            </a:r>
            <a:r>
              <a:rPr sz="2933" b="1" spc="-67" dirty="0">
                <a:solidFill>
                  <a:srgbClr val="404040"/>
                </a:solidFill>
                <a:latin typeface="Trebuchet MS"/>
                <a:cs typeface="Trebuchet MS"/>
              </a:rPr>
              <a:t>a</a:t>
            </a:r>
            <a:r>
              <a:rPr sz="2933" b="1" spc="-47" dirty="0">
                <a:solidFill>
                  <a:srgbClr val="404040"/>
                </a:solidFill>
                <a:latin typeface="Trebuchet MS"/>
                <a:cs typeface="Trebuchet MS"/>
              </a:rPr>
              <a:t>m</a:t>
            </a:r>
            <a:r>
              <a:rPr sz="2933" b="1" spc="-93" dirty="0">
                <a:solidFill>
                  <a:srgbClr val="404040"/>
                </a:solidFill>
                <a:latin typeface="Trebuchet MS"/>
                <a:cs typeface="Trebuchet MS"/>
              </a:rPr>
              <a:t>u</a:t>
            </a:r>
            <a:r>
              <a:rPr sz="2933" b="1" spc="-40" dirty="0">
                <a:solidFill>
                  <a:srgbClr val="404040"/>
                </a:solidFill>
                <a:latin typeface="Trebuchet MS"/>
                <a:cs typeface="Trebuchet MS"/>
              </a:rPr>
              <a:t>t</a:t>
            </a:r>
            <a:endParaRPr sz="2933">
              <a:latin typeface="Trebuchet MS"/>
              <a:cs typeface="Trebuchet MS"/>
            </a:endParaRPr>
          </a:p>
        </p:txBody>
      </p:sp>
      <p:grpSp>
        <p:nvGrpSpPr>
          <p:cNvPr id="3" name="object 3"/>
          <p:cNvGrpSpPr/>
          <p:nvPr/>
        </p:nvGrpSpPr>
        <p:grpSpPr>
          <a:xfrm>
            <a:off x="7121175" y="737640"/>
            <a:ext cx="4606360" cy="5063441"/>
            <a:chOff x="5342273" y="552704"/>
            <a:chExt cx="3455670" cy="3798570"/>
          </a:xfrm>
        </p:grpSpPr>
        <p:sp>
          <p:nvSpPr>
            <p:cNvPr id="4" name="object 4"/>
            <p:cNvSpPr/>
            <p:nvPr/>
          </p:nvSpPr>
          <p:spPr>
            <a:xfrm>
              <a:off x="6083299" y="3873500"/>
              <a:ext cx="673100" cy="473075"/>
            </a:xfrm>
            <a:custGeom>
              <a:avLst/>
              <a:gdLst/>
              <a:ahLst/>
              <a:cxnLst/>
              <a:rect l="l" t="t" r="r" b="b"/>
              <a:pathLst>
                <a:path w="673100" h="473075">
                  <a:moveTo>
                    <a:pt x="0" y="380999"/>
                  </a:moveTo>
                  <a:lnTo>
                    <a:pt x="0" y="472965"/>
                  </a:lnTo>
                </a:path>
                <a:path w="673100" h="473075">
                  <a:moveTo>
                    <a:pt x="0" y="0"/>
                  </a:moveTo>
                  <a:lnTo>
                    <a:pt x="0" y="190499"/>
                  </a:lnTo>
                </a:path>
                <a:path w="673100" h="473075">
                  <a:moveTo>
                    <a:pt x="673100" y="380999"/>
                  </a:moveTo>
                  <a:lnTo>
                    <a:pt x="673100" y="472965"/>
                  </a:lnTo>
                </a:path>
                <a:path w="673100" h="473075">
                  <a:moveTo>
                    <a:pt x="673100" y="0"/>
                  </a:moveTo>
                  <a:lnTo>
                    <a:pt x="673100" y="190499"/>
                  </a:lnTo>
                </a:path>
              </a:pathLst>
            </a:custGeom>
            <a:ln w="9525">
              <a:solidFill>
                <a:srgbClr val="D9D9D9"/>
              </a:solidFill>
            </a:ln>
          </p:spPr>
          <p:txBody>
            <a:bodyPr wrap="square" lIns="0" tIns="0" rIns="0" bIns="0" rtlCol="0"/>
            <a:lstStyle/>
            <a:p>
              <a:endParaRPr sz="2399"/>
            </a:p>
          </p:txBody>
        </p:sp>
        <p:sp>
          <p:nvSpPr>
            <p:cNvPr id="5" name="object 5"/>
            <p:cNvSpPr/>
            <p:nvPr/>
          </p:nvSpPr>
          <p:spPr>
            <a:xfrm>
              <a:off x="5404756" y="4063999"/>
              <a:ext cx="1453515" cy="190500"/>
            </a:xfrm>
            <a:custGeom>
              <a:avLst/>
              <a:gdLst/>
              <a:ahLst/>
              <a:cxnLst/>
              <a:rect l="l" t="t" r="r" b="b"/>
              <a:pathLst>
                <a:path w="1453515" h="190500">
                  <a:moveTo>
                    <a:pt x="1453243" y="0"/>
                  </a:moveTo>
                  <a:lnTo>
                    <a:pt x="0" y="0"/>
                  </a:lnTo>
                  <a:lnTo>
                    <a:pt x="0" y="190499"/>
                  </a:lnTo>
                  <a:lnTo>
                    <a:pt x="1453243" y="190499"/>
                  </a:lnTo>
                  <a:lnTo>
                    <a:pt x="1453243" y="0"/>
                  </a:lnTo>
                  <a:close/>
                </a:path>
              </a:pathLst>
            </a:custGeom>
            <a:solidFill>
              <a:srgbClr val="1395BA"/>
            </a:solidFill>
          </p:spPr>
          <p:txBody>
            <a:bodyPr wrap="square" lIns="0" tIns="0" rIns="0" bIns="0" rtlCol="0"/>
            <a:lstStyle/>
            <a:p>
              <a:endParaRPr sz="2399"/>
            </a:p>
          </p:txBody>
        </p:sp>
        <p:sp>
          <p:nvSpPr>
            <p:cNvPr id="6" name="object 6"/>
            <p:cNvSpPr/>
            <p:nvPr/>
          </p:nvSpPr>
          <p:spPr>
            <a:xfrm>
              <a:off x="6083299" y="3492499"/>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sz="2399"/>
            </a:p>
          </p:txBody>
        </p:sp>
        <p:sp>
          <p:nvSpPr>
            <p:cNvPr id="7" name="object 7"/>
            <p:cNvSpPr/>
            <p:nvPr/>
          </p:nvSpPr>
          <p:spPr>
            <a:xfrm>
              <a:off x="5404756" y="3682999"/>
              <a:ext cx="1440815" cy="190500"/>
            </a:xfrm>
            <a:custGeom>
              <a:avLst/>
              <a:gdLst/>
              <a:ahLst/>
              <a:cxnLst/>
              <a:rect l="l" t="t" r="r" b="b"/>
              <a:pathLst>
                <a:path w="1440815" h="190500">
                  <a:moveTo>
                    <a:pt x="1440543" y="0"/>
                  </a:moveTo>
                  <a:lnTo>
                    <a:pt x="0" y="0"/>
                  </a:lnTo>
                  <a:lnTo>
                    <a:pt x="0" y="190500"/>
                  </a:lnTo>
                  <a:lnTo>
                    <a:pt x="1440543" y="190500"/>
                  </a:lnTo>
                  <a:lnTo>
                    <a:pt x="1440543" y="0"/>
                  </a:lnTo>
                  <a:close/>
                </a:path>
              </a:pathLst>
            </a:custGeom>
            <a:solidFill>
              <a:srgbClr val="1395BA"/>
            </a:solidFill>
          </p:spPr>
          <p:txBody>
            <a:bodyPr wrap="square" lIns="0" tIns="0" rIns="0" bIns="0" rtlCol="0"/>
            <a:lstStyle/>
            <a:p>
              <a:endParaRPr sz="2399"/>
            </a:p>
          </p:txBody>
        </p:sp>
        <p:sp>
          <p:nvSpPr>
            <p:cNvPr id="8" name="object 8"/>
            <p:cNvSpPr/>
            <p:nvPr/>
          </p:nvSpPr>
          <p:spPr>
            <a:xfrm>
              <a:off x="6083299" y="3111499"/>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sz="2399"/>
            </a:p>
          </p:txBody>
        </p:sp>
        <p:sp>
          <p:nvSpPr>
            <p:cNvPr id="9" name="object 9"/>
            <p:cNvSpPr/>
            <p:nvPr/>
          </p:nvSpPr>
          <p:spPr>
            <a:xfrm>
              <a:off x="5404756" y="3301999"/>
              <a:ext cx="1440815" cy="190500"/>
            </a:xfrm>
            <a:custGeom>
              <a:avLst/>
              <a:gdLst/>
              <a:ahLst/>
              <a:cxnLst/>
              <a:rect l="l" t="t" r="r" b="b"/>
              <a:pathLst>
                <a:path w="1440815" h="190500">
                  <a:moveTo>
                    <a:pt x="1440543" y="0"/>
                  </a:moveTo>
                  <a:lnTo>
                    <a:pt x="0" y="0"/>
                  </a:lnTo>
                  <a:lnTo>
                    <a:pt x="0" y="190500"/>
                  </a:lnTo>
                  <a:lnTo>
                    <a:pt x="1440543" y="190500"/>
                  </a:lnTo>
                  <a:lnTo>
                    <a:pt x="1440543" y="0"/>
                  </a:lnTo>
                  <a:close/>
                </a:path>
              </a:pathLst>
            </a:custGeom>
            <a:solidFill>
              <a:srgbClr val="1395BA"/>
            </a:solidFill>
          </p:spPr>
          <p:txBody>
            <a:bodyPr wrap="square" lIns="0" tIns="0" rIns="0" bIns="0" rtlCol="0"/>
            <a:lstStyle/>
            <a:p>
              <a:endParaRPr sz="2399"/>
            </a:p>
          </p:txBody>
        </p:sp>
        <p:sp>
          <p:nvSpPr>
            <p:cNvPr id="10" name="object 10"/>
            <p:cNvSpPr/>
            <p:nvPr/>
          </p:nvSpPr>
          <p:spPr>
            <a:xfrm>
              <a:off x="6083299" y="2730499"/>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sz="2399"/>
            </a:p>
          </p:txBody>
        </p:sp>
        <p:sp>
          <p:nvSpPr>
            <p:cNvPr id="11" name="object 11"/>
            <p:cNvSpPr/>
            <p:nvPr/>
          </p:nvSpPr>
          <p:spPr>
            <a:xfrm>
              <a:off x="5404756" y="2920999"/>
              <a:ext cx="1491615" cy="190500"/>
            </a:xfrm>
            <a:custGeom>
              <a:avLst/>
              <a:gdLst/>
              <a:ahLst/>
              <a:cxnLst/>
              <a:rect l="l" t="t" r="r" b="b"/>
              <a:pathLst>
                <a:path w="1491615" h="190500">
                  <a:moveTo>
                    <a:pt x="1491343" y="0"/>
                  </a:moveTo>
                  <a:lnTo>
                    <a:pt x="0" y="0"/>
                  </a:lnTo>
                  <a:lnTo>
                    <a:pt x="0" y="190500"/>
                  </a:lnTo>
                  <a:lnTo>
                    <a:pt x="1491343" y="190500"/>
                  </a:lnTo>
                  <a:lnTo>
                    <a:pt x="1491343" y="0"/>
                  </a:lnTo>
                  <a:close/>
                </a:path>
              </a:pathLst>
            </a:custGeom>
            <a:solidFill>
              <a:srgbClr val="1395BA"/>
            </a:solidFill>
          </p:spPr>
          <p:txBody>
            <a:bodyPr wrap="square" lIns="0" tIns="0" rIns="0" bIns="0" rtlCol="0"/>
            <a:lstStyle/>
            <a:p>
              <a:endParaRPr sz="2399"/>
            </a:p>
          </p:txBody>
        </p:sp>
        <p:sp>
          <p:nvSpPr>
            <p:cNvPr id="12" name="object 12"/>
            <p:cNvSpPr/>
            <p:nvPr/>
          </p:nvSpPr>
          <p:spPr>
            <a:xfrm>
              <a:off x="6083299" y="2362199"/>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sz="2399"/>
            </a:p>
          </p:txBody>
        </p:sp>
        <p:sp>
          <p:nvSpPr>
            <p:cNvPr id="13" name="object 13"/>
            <p:cNvSpPr/>
            <p:nvPr/>
          </p:nvSpPr>
          <p:spPr>
            <a:xfrm>
              <a:off x="5404756" y="2552699"/>
              <a:ext cx="1517015" cy="177800"/>
            </a:xfrm>
            <a:custGeom>
              <a:avLst/>
              <a:gdLst/>
              <a:ahLst/>
              <a:cxnLst/>
              <a:rect l="l" t="t" r="r" b="b"/>
              <a:pathLst>
                <a:path w="1517015" h="177800">
                  <a:moveTo>
                    <a:pt x="1516743" y="0"/>
                  </a:moveTo>
                  <a:lnTo>
                    <a:pt x="0" y="0"/>
                  </a:lnTo>
                  <a:lnTo>
                    <a:pt x="0" y="177800"/>
                  </a:lnTo>
                  <a:lnTo>
                    <a:pt x="1516743" y="177800"/>
                  </a:lnTo>
                  <a:lnTo>
                    <a:pt x="1516743" y="0"/>
                  </a:lnTo>
                  <a:close/>
                </a:path>
              </a:pathLst>
            </a:custGeom>
            <a:solidFill>
              <a:srgbClr val="1395BA"/>
            </a:solidFill>
          </p:spPr>
          <p:txBody>
            <a:bodyPr wrap="square" lIns="0" tIns="0" rIns="0" bIns="0" rtlCol="0"/>
            <a:lstStyle/>
            <a:p>
              <a:endParaRPr sz="2399"/>
            </a:p>
          </p:txBody>
        </p:sp>
        <p:sp>
          <p:nvSpPr>
            <p:cNvPr id="14" name="object 14"/>
            <p:cNvSpPr/>
            <p:nvPr/>
          </p:nvSpPr>
          <p:spPr>
            <a:xfrm>
              <a:off x="6083299" y="1981200"/>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sz="2399"/>
            </a:p>
          </p:txBody>
        </p:sp>
        <p:sp>
          <p:nvSpPr>
            <p:cNvPr id="15" name="object 15"/>
            <p:cNvSpPr/>
            <p:nvPr/>
          </p:nvSpPr>
          <p:spPr>
            <a:xfrm>
              <a:off x="5404756" y="2171700"/>
              <a:ext cx="1542415" cy="190500"/>
            </a:xfrm>
            <a:custGeom>
              <a:avLst/>
              <a:gdLst/>
              <a:ahLst/>
              <a:cxnLst/>
              <a:rect l="l" t="t" r="r" b="b"/>
              <a:pathLst>
                <a:path w="1542415" h="190500">
                  <a:moveTo>
                    <a:pt x="1542143" y="0"/>
                  </a:moveTo>
                  <a:lnTo>
                    <a:pt x="0" y="0"/>
                  </a:lnTo>
                  <a:lnTo>
                    <a:pt x="0" y="190500"/>
                  </a:lnTo>
                  <a:lnTo>
                    <a:pt x="1542143" y="190500"/>
                  </a:lnTo>
                  <a:lnTo>
                    <a:pt x="1542143" y="0"/>
                  </a:lnTo>
                  <a:close/>
                </a:path>
              </a:pathLst>
            </a:custGeom>
            <a:solidFill>
              <a:srgbClr val="1395BA"/>
            </a:solidFill>
          </p:spPr>
          <p:txBody>
            <a:bodyPr wrap="square" lIns="0" tIns="0" rIns="0" bIns="0" rtlCol="0"/>
            <a:lstStyle/>
            <a:p>
              <a:endParaRPr sz="2399"/>
            </a:p>
          </p:txBody>
        </p:sp>
        <p:sp>
          <p:nvSpPr>
            <p:cNvPr id="16" name="object 16"/>
            <p:cNvSpPr/>
            <p:nvPr/>
          </p:nvSpPr>
          <p:spPr>
            <a:xfrm>
              <a:off x="6083299" y="1600200"/>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sz="2399"/>
            </a:p>
          </p:txBody>
        </p:sp>
        <p:sp>
          <p:nvSpPr>
            <p:cNvPr id="17" name="object 17"/>
            <p:cNvSpPr/>
            <p:nvPr/>
          </p:nvSpPr>
          <p:spPr>
            <a:xfrm>
              <a:off x="5404756" y="1790700"/>
              <a:ext cx="1618615" cy="190500"/>
            </a:xfrm>
            <a:custGeom>
              <a:avLst/>
              <a:gdLst/>
              <a:ahLst/>
              <a:cxnLst/>
              <a:rect l="l" t="t" r="r" b="b"/>
              <a:pathLst>
                <a:path w="1618615" h="190500">
                  <a:moveTo>
                    <a:pt x="1618343" y="0"/>
                  </a:moveTo>
                  <a:lnTo>
                    <a:pt x="0" y="0"/>
                  </a:lnTo>
                  <a:lnTo>
                    <a:pt x="0" y="190500"/>
                  </a:lnTo>
                  <a:lnTo>
                    <a:pt x="1618343" y="190500"/>
                  </a:lnTo>
                  <a:lnTo>
                    <a:pt x="1618343" y="0"/>
                  </a:lnTo>
                  <a:close/>
                </a:path>
              </a:pathLst>
            </a:custGeom>
            <a:solidFill>
              <a:srgbClr val="1395BA"/>
            </a:solidFill>
          </p:spPr>
          <p:txBody>
            <a:bodyPr wrap="square" lIns="0" tIns="0" rIns="0" bIns="0" rtlCol="0"/>
            <a:lstStyle/>
            <a:p>
              <a:endParaRPr sz="2399"/>
            </a:p>
          </p:txBody>
        </p:sp>
        <p:sp>
          <p:nvSpPr>
            <p:cNvPr id="18" name="object 18"/>
            <p:cNvSpPr/>
            <p:nvPr/>
          </p:nvSpPr>
          <p:spPr>
            <a:xfrm>
              <a:off x="6083299" y="1219200"/>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sz="2399"/>
            </a:p>
          </p:txBody>
        </p:sp>
        <p:sp>
          <p:nvSpPr>
            <p:cNvPr id="19" name="object 19"/>
            <p:cNvSpPr/>
            <p:nvPr/>
          </p:nvSpPr>
          <p:spPr>
            <a:xfrm>
              <a:off x="5404756" y="1409700"/>
              <a:ext cx="1669414" cy="190500"/>
            </a:xfrm>
            <a:custGeom>
              <a:avLst/>
              <a:gdLst/>
              <a:ahLst/>
              <a:cxnLst/>
              <a:rect l="l" t="t" r="r" b="b"/>
              <a:pathLst>
                <a:path w="1669415" h="190500">
                  <a:moveTo>
                    <a:pt x="1669143" y="0"/>
                  </a:moveTo>
                  <a:lnTo>
                    <a:pt x="0" y="0"/>
                  </a:lnTo>
                  <a:lnTo>
                    <a:pt x="0" y="190500"/>
                  </a:lnTo>
                  <a:lnTo>
                    <a:pt x="1669143" y="190500"/>
                  </a:lnTo>
                  <a:lnTo>
                    <a:pt x="1669143" y="0"/>
                  </a:lnTo>
                  <a:close/>
                </a:path>
              </a:pathLst>
            </a:custGeom>
            <a:solidFill>
              <a:srgbClr val="1395BA"/>
            </a:solidFill>
          </p:spPr>
          <p:txBody>
            <a:bodyPr wrap="square" lIns="0" tIns="0" rIns="0" bIns="0" rtlCol="0"/>
            <a:lstStyle/>
            <a:p>
              <a:endParaRPr sz="2399"/>
            </a:p>
          </p:txBody>
        </p:sp>
        <p:sp>
          <p:nvSpPr>
            <p:cNvPr id="20" name="object 20"/>
            <p:cNvSpPr/>
            <p:nvPr/>
          </p:nvSpPr>
          <p:spPr>
            <a:xfrm>
              <a:off x="6083299" y="838200"/>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sz="2399"/>
            </a:p>
          </p:txBody>
        </p:sp>
        <p:sp>
          <p:nvSpPr>
            <p:cNvPr id="21" name="object 21"/>
            <p:cNvSpPr/>
            <p:nvPr/>
          </p:nvSpPr>
          <p:spPr>
            <a:xfrm>
              <a:off x="5404756" y="1028700"/>
              <a:ext cx="1656714" cy="190500"/>
            </a:xfrm>
            <a:custGeom>
              <a:avLst/>
              <a:gdLst/>
              <a:ahLst/>
              <a:cxnLst/>
              <a:rect l="l" t="t" r="r" b="b"/>
              <a:pathLst>
                <a:path w="1656715" h="190500">
                  <a:moveTo>
                    <a:pt x="1656443" y="0"/>
                  </a:moveTo>
                  <a:lnTo>
                    <a:pt x="0" y="0"/>
                  </a:lnTo>
                  <a:lnTo>
                    <a:pt x="0" y="190500"/>
                  </a:lnTo>
                  <a:lnTo>
                    <a:pt x="1656443" y="190500"/>
                  </a:lnTo>
                  <a:lnTo>
                    <a:pt x="1656443" y="0"/>
                  </a:lnTo>
                  <a:close/>
                </a:path>
              </a:pathLst>
            </a:custGeom>
            <a:solidFill>
              <a:srgbClr val="1395BA"/>
            </a:solidFill>
          </p:spPr>
          <p:txBody>
            <a:bodyPr wrap="square" lIns="0" tIns="0" rIns="0" bIns="0" rtlCol="0"/>
            <a:lstStyle/>
            <a:p>
              <a:endParaRPr sz="2399"/>
            </a:p>
          </p:txBody>
        </p:sp>
        <p:sp>
          <p:nvSpPr>
            <p:cNvPr id="22" name="object 22"/>
            <p:cNvSpPr/>
            <p:nvPr/>
          </p:nvSpPr>
          <p:spPr>
            <a:xfrm>
              <a:off x="6083299" y="557466"/>
              <a:ext cx="673100" cy="90805"/>
            </a:xfrm>
            <a:custGeom>
              <a:avLst/>
              <a:gdLst/>
              <a:ahLst/>
              <a:cxnLst/>
              <a:rect l="l" t="t" r="r" b="b"/>
              <a:pathLst>
                <a:path w="673100" h="90804">
                  <a:moveTo>
                    <a:pt x="0" y="0"/>
                  </a:moveTo>
                  <a:lnTo>
                    <a:pt x="0" y="90233"/>
                  </a:lnTo>
                </a:path>
                <a:path w="673100" h="90804">
                  <a:moveTo>
                    <a:pt x="673100" y="0"/>
                  </a:moveTo>
                  <a:lnTo>
                    <a:pt x="673100" y="90233"/>
                  </a:lnTo>
                </a:path>
              </a:pathLst>
            </a:custGeom>
            <a:ln w="9525">
              <a:solidFill>
                <a:srgbClr val="D9D9D9"/>
              </a:solidFill>
            </a:ln>
          </p:spPr>
          <p:txBody>
            <a:bodyPr wrap="square" lIns="0" tIns="0" rIns="0" bIns="0" rtlCol="0"/>
            <a:lstStyle/>
            <a:p>
              <a:endParaRPr sz="2399"/>
            </a:p>
          </p:txBody>
        </p:sp>
        <p:sp>
          <p:nvSpPr>
            <p:cNvPr id="23" name="object 23"/>
            <p:cNvSpPr/>
            <p:nvPr/>
          </p:nvSpPr>
          <p:spPr>
            <a:xfrm>
              <a:off x="5404756" y="647700"/>
              <a:ext cx="1809114" cy="190500"/>
            </a:xfrm>
            <a:custGeom>
              <a:avLst/>
              <a:gdLst/>
              <a:ahLst/>
              <a:cxnLst/>
              <a:rect l="l" t="t" r="r" b="b"/>
              <a:pathLst>
                <a:path w="1809115" h="190500">
                  <a:moveTo>
                    <a:pt x="1808843" y="0"/>
                  </a:moveTo>
                  <a:lnTo>
                    <a:pt x="0" y="0"/>
                  </a:lnTo>
                  <a:lnTo>
                    <a:pt x="0" y="190500"/>
                  </a:lnTo>
                  <a:lnTo>
                    <a:pt x="1808843" y="190500"/>
                  </a:lnTo>
                  <a:lnTo>
                    <a:pt x="1808843" y="0"/>
                  </a:lnTo>
                  <a:close/>
                </a:path>
              </a:pathLst>
            </a:custGeom>
            <a:solidFill>
              <a:srgbClr val="1395BA"/>
            </a:solidFill>
          </p:spPr>
          <p:txBody>
            <a:bodyPr wrap="square" lIns="0" tIns="0" rIns="0" bIns="0" rtlCol="0"/>
            <a:lstStyle/>
            <a:p>
              <a:endParaRPr sz="2399"/>
            </a:p>
          </p:txBody>
        </p:sp>
        <p:sp>
          <p:nvSpPr>
            <p:cNvPr id="24" name="object 24"/>
            <p:cNvSpPr/>
            <p:nvPr/>
          </p:nvSpPr>
          <p:spPr>
            <a:xfrm>
              <a:off x="5404756" y="647700"/>
              <a:ext cx="1809114" cy="3606800"/>
            </a:xfrm>
            <a:custGeom>
              <a:avLst/>
              <a:gdLst/>
              <a:ahLst/>
              <a:cxnLst/>
              <a:rect l="l" t="t" r="r" b="b"/>
              <a:pathLst>
                <a:path w="1809115" h="3606800">
                  <a:moveTo>
                    <a:pt x="1453243" y="3606800"/>
                  </a:moveTo>
                  <a:lnTo>
                    <a:pt x="0" y="3606800"/>
                  </a:lnTo>
                  <a:lnTo>
                    <a:pt x="0" y="3416300"/>
                  </a:lnTo>
                  <a:lnTo>
                    <a:pt x="1453243" y="3416300"/>
                  </a:lnTo>
                  <a:lnTo>
                    <a:pt x="1453243" y="3606800"/>
                  </a:lnTo>
                  <a:close/>
                </a:path>
                <a:path w="1809115" h="3606800">
                  <a:moveTo>
                    <a:pt x="1440543" y="3225800"/>
                  </a:moveTo>
                  <a:lnTo>
                    <a:pt x="0" y="3225800"/>
                  </a:lnTo>
                  <a:lnTo>
                    <a:pt x="0" y="3035300"/>
                  </a:lnTo>
                  <a:lnTo>
                    <a:pt x="1440543" y="3035300"/>
                  </a:lnTo>
                  <a:lnTo>
                    <a:pt x="1440543" y="3225800"/>
                  </a:lnTo>
                  <a:close/>
                </a:path>
                <a:path w="1809115" h="3606800">
                  <a:moveTo>
                    <a:pt x="1440543" y="2844800"/>
                  </a:moveTo>
                  <a:lnTo>
                    <a:pt x="0" y="2844800"/>
                  </a:lnTo>
                  <a:lnTo>
                    <a:pt x="0" y="2654300"/>
                  </a:lnTo>
                  <a:lnTo>
                    <a:pt x="1440543" y="2654300"/>
                  </a:lnTo>
                  <a:lnTo>
                    <a:pt x="1440543" y="2844800"/>
                  </a:lnTo>
                  <a:close/>
                </a:path>
                <a:path w="1809115" h="3606800">
                  <a:moveTo>
                    <a:pt x="1491343" y="2463800"/>
                  </a:moveTo>
                  <a:lnTo>
                    <a:pt x="0" y="2463800"/>
                  </a:lnTo>
                  <a:lnTo>
                    <a:pt x="0" y="2273300"/>
                  </a:lnTo>
                  <a:lnTo>
                    <a:pt x="1491343" y="2273300"/>
                  </a:lnTo>
                  <a:lnTo>
                    <a:pt x="1491343" y="2463800"/>
                  </a:lnTo>
                  <a:close/>
                </a:path>
                <a:path w="1809115" h="3606800">
                  <a:moveTo>
                    <a:pt x="1516743" y="2082800"/>
                  </a:moveTo>
                  <a:lnTo>
                    <a:pt x="0" y="2082800"/>
                  </a:lnTo>
                  <a:lnTo>
                    <a:pt x="0" y="1905000"/>
                  </a:lnTo>
                  <a:lnTo>
                    <a:pt x="1516743" y="1905000"/>
                  </a:lnTo>
                  <a:lnTo>
                    <a:pt x="1516743" y="2082800"/>
                  </a:lnTo>
                  <a:close/>
                </a:path>
                <a:path w="1809115" h="3606800">
                  <a:moveTo>
                    <a:pt x="1542143" y="1714500"/>
                  </a:moveTo>
                  <a:lnTo>
                    <a:pt x="0" y="1714500"/>
                  </a:lnTo>
                  <a:lnTo>
                    <a:pt x="0" y="1524000"/>
                  </a:lnTo>
                  <a:lnTo>
                    <a:pt x="1542143" y="1524000"/>
                  </a:lnTo>
                  <a:lnTo>
                    <a:pt x="1542143" y="1714500"/>
                  </a:lnTo>
                  <a:close/>
                </a:path>
                <a:path w="1809115" h="3606800">
                  <a:moveTo>
                    <a:pt x="1618343" y="1333500"/>
                  </a:moveTo>
                  <a:lnTo>
                    <a:pt x="0" y="1333500"/>
                  </a:lnTo>
                  <a:lnTo>
                    <a:pt x="0" y="1143000"/>
                  </a:lnTo>
                  <a:lnTo>
                    <a:pt x="1618343" y="1143000"/>
                  </a:lnTo>
                  <a:lnTo>
                    <a:pt x="1618343" y="1333500"/>
                  </a:lnTo>
                  <a:close/>
                </a:path>
                <a:path w="1809115" h="3606800">
                  <a:moveTo>
                    <a:pt x="1669143" y="952500"/>
                  </a:moveTo>
                  <a:lnTo>
                    <a:pt x="0" y="952500"/>
                  </a:lnTo>
                  <a:lnTo>
                    <a:pt x="0" y="762000"/>
                  </a:lnTo>
                  <a:lnTo>
                    <a:pt x="1669143" y="762000"/>
                  </a:lnTo>
                  <a:lnTo>
                    <a:pt x="1669143" y="952500"/>
                  </a:lnTo>
                  <a:close/>
                </a:path>
                <a:path w="1809115" h="3606800">
                  <a:moveTo>
                    <a:pt x="1656443" y="571500"/>
                  </a:moveTo>
                  <a:lnTo>
                    <a:pt x="0" y="571500"/>
                  </a:lnTo>
                  <a:lnTo>
                    <a:pt x="0" y="381000"/>
                  </a:lnTo>
                  <a:lnTo>
                    <a:pt x="1656443" y="381000"/>
                  </a:lnTo>
                  <a:lnTo>
                    <a:pt x="1656443" y="571500"/>
                  </a:lnTo>
                  <a:close/>
                </a:path>
                <a:path w="1809115" h="3606800">
                  <a:moveTo>
                    <a:pt x="1808843" y="190500"/>
                  </a:moveTo>
                  <a:lnTo>
                    <a:pt x="0" y="190500"/>
                  </a:lnTo>
                  <a:lnTo>
                    <a:pt x="0" y="0"/>
                  </a:lnTo>
                  <a:lnTo>
                    <a:pt x="1808843" y="0"/>
                  </a:lnTo>
                  <a:lnTo>
                    <a:pt x="1808843" y="190500"/>
                  </a:lnTo>
                  <a:close/>
                </a:path>
              </a:pathLst>
            </a:custGeom>
            <a:ln w="19050">
              <a:solidFill>
                <a:srgbClr val="FFFFFF"/>
              </a:solidFill>
            </a:ln>
          </p:spPr>
          <p:txBody>
            <a:bodyPr wrap="square" lIns="0" tIns="0" rIns="0" bIns="0" rtlCol="0"/>
            <a:lstStyle/>
            <a:p>
              <a:endParaRPr sz="2399"/>
            </a:p>
          </p:txBody>
        </p:sp>
        <p:sp>
          <p:nvSpPr>
            <p:cNvPr id="25" name="object 25"/>
            <p:cNvSpPr/>
            <p:nvPr/>
          </p:nvSpPr>
          <p:spPr>
            <a:xfrm>
              <a:off x="7429500" y="3873500"/>
              <a:ext cx="685800" cy="473075"/>
            </a:xfrm>
            <a:custGeom>
              <a:avLst/>
              <a:gdLst/>
              <a:ahLst/>
              <a:cxnLst/>
              <a:rect l="l" t="t" r="r" b="b"/>
              <a:pathLst>
                <a:path w="685800" h="473075">
                  <a:moveTo>
                    <a:pt x="0" y="380999"/>
                  </a:moveTo>
                  <a:lnTo>
                    <a:pt x="0" y="472965"/>
                  </a:lnTo>
                </a:path>
                <a:path w="685800" h="473075">
                  <a:moveTo>
                    <a:pt x="0" y="0"/>
                  </a:moveTo>
                  <a:lnTo>
                    <a:pt x="0" y="190499"/>
                  </a:lnTo>
                </a:path>
                <a:path w="685800" h="473075">
                  <a:moveTo>
                    <a:pt x="685800" y="380999"/>
                  </a:moveTo>
                  <a:lnTo>
                    <a:pt x="685800" y="472965"/>
                  </a:lnTo>
                </a:path>
                <a:path w="685800" h="473075">
                  <a:moveTo>
                    <a:pt x="685800" y="0"/>
                  </a:moveTo>
                  <a:lnTo>
                    <a:pt x="685800" y="190499"/>
                  </a:lnTo>
                </a:path>
              </a:pathLst>
            </a:custGeom>
            <a:ln w="9525">
              <a:solidFill>
                <a:srgbClr val="D9D9D9"/>
              </a:solidFill>
            </a:ln>
          </p:spPr>
          <p:txBody>
            <a:bodyPr wrap="square" lIns="0" tIns="0" rIns="0" bIns="0" rtlCol="0"/>
            <a:lstStyle/>
            <a:p>
              <a:endParaRPr sz="2399"/>
            </a:p>
          </p:txBody>
        </p:sp>
        <p:sp>
          <p:nvSpPr>
            <p:cNvPr id="26" name="object 26"/>
            <p:cNvSpPr/>
            <p:nvPr/>
          </p:nvSpPr>
          <p:spPr>
            <a:xfrm>
              <a:off x="6857999" y="4063999"/>
              <a:ext cx="1358900" cy="190500"/>
            </a:xfrm>
            <a:custGeom>
              <a:avLst/>
              <a:gdLst/>
              <a:ahLst/>
              <a:cxnLst/>
              <a:rect l="l" t="t" r="r" b="b"/>
              <a:pathLst>
                <a:path w="1358900" h="190500">
                  <a:moveTo>
                    <a:pt x="1358900" y="0"/>
                  </a:moveTo>
                  <a:lnTo>
                    <a:pt x="0" y="0"/>
                  </a:lnTo>
                  <a:lnTo>
                    <a:pt x="0" y="190499"/>
                  </a:lnTo>
                  <a:lnTo>
                    <a:pt x="1358900" y="190499"/>
                  </a:lnTo>
                  <a:lnTo>
                    <a:pt x="1358900" y="0"/>
                  </a:lnTo>
                  <a:close/>
                </a:path>
              </a:pathLst>
            </a:custGeom>
            <a:solidFill>
              <a:srgbClr val="0D3C55"/>
            </a:solidFill>
          </p:spPr>
          <p:txBody>
            <a:bodyPr wrap="square" lIns="0" tIns="0" rIns="0" bIns="0" rtlCol="0"/>
            <a:lstStyle/>
            <a:p>
              <a:endParaRPr sz="2399"/>
            </a:p>
          </p:txBody>
        </p:sp>
        <p:sp>
          <p:nvSpPr>
            <p:cNvPr id="27" name="object 27"/>
            <p:cNvSpPr/>
            <p:nvPr/>
          </p:nvSpPr>
          <p:spPr>
            <a:xfrm>
              <a:off x="7429500" y="3492499"/>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sz="2399"/>
            </a:p>
          </p:txBody>
        </p:sp>
        <p:sp>
          <p:nvSpPr>
            <p:cNvPr id="28" name="object 28"/>
            <p:cNvSpPr/>
            <p:nvPr/>
          </p:nvSpPr>
          <p:spPr>
            <a:xfrm>
              <a:off x="6845299" y="3682999"/>
              <a:ext cx="1536700" cy="190500"/>
            </a:xfrm>
            <a:custGeom>
              <a:avLst/>
              <a:gdLst/>
              <a:ahLst/>
              <a:cxnLst/>
              <a:rect l="l" t="t" r="r" b="b"/>
              <a:pathLst>
                <a:path w="1536700" h="190500">
                  <a:moveTo>
                    <a:pt x="1536700" y="0"/>
                  </a:moveTo>
                  <a:lnTo>
                    <a:pt x="0" y="0"/>
                  </a:lnTo>
                  <a:lnTo>
                    <a:pt x="0" y="190500"/>
                  </a:lnTo>
                  <a:lnTo>
                    <a:pt x="1536700" y="190500"/>
                  </a:lnTo>
                  <a:lnTo>
                    <a:pt x="1536700" y="0"/>
                  </a:lnTo>
                  <a:close/>
                </a:path>
              </a:pathLst>
            </a:custGeom>
            <a:solidFill>
              <a:srgbClr val="0D3C55"/>
            </a:solidFill>
          </p:spPr>
          <p:txBody>
            <a:bodyPr wrap="square" lIns="0" tIns="0" rIns="0" bIns="0" rtlCol="0"/>
            <a:lstStyle/>
            <a:p>
              <a:endParaRPr sz="2399"/>
            </a:p>
          </p:txBody>
        </p:sp>
        <p:sp>
          <p:nvSpPr>
            <p:cNvPr id="29" name="object 29"/>
            <p:cNvSpPr/>
            <p:nvPr/>
          </p:nvSpPr>
          <p:spPr>
            <a:xfrm>
              <a:off x="7429500" y="3111499"/>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sz="2399"/>
            </a:p>
          </p:txBody>
        </p:sp>
        <p:sp>
          <p:nvSpPr>
            <p:cNvPr id="30" name="object 30"/>
            <p:cNvSpPr/>
            <p:nvPr/>
          </p:nvSpPr>
          <p:spPr>
            <a:xfrm>
              <a:off x="6845299" y="3301999"/>
              <a:ext cx="1574800" cy="190500"/>
            </a:xfrm>
            <a:custGeom>
              <a:avLst/>
              <a:gdLst/>
              <a:ahLst/>
              <a:cxnLst/>
              <a:rect l="l" t="t" r="r" b="b"/>
              <a:pathLst>
                <a:path w="1574800" h="190500">
                  <a:moveTo>
                    <a:pt x="1574800" y="0"/>
                  </a:moveTo>
                  <a:lnTo>
                    <a:pt x="0" y="0"/>
                  </a:lnTo>
                  <a:lnTo>
                    <a:pt x="0" y="190500"/>
                  </a:lnTo>
                  <a:lnTo>
                    <a:pt x="1574800" y="190500"/>
                  </a:lnTo>
                  <a:lnTo>
                    <a:pt x="1574800" y="0"/>
                  </a:lnTo>
                  <a:close/>
                </a:path>
              </a:pathLst>
            </a:custGeom>
            <a:solidFill>
              <a:srgbClr val="0D3C55"/>
            </a:solidFill>
          </p:spPr>
          <p:txBody>
            <a:bodyPr wrap="square" lIns="0" tIns="0" rIns="0" bIns="0" rtlCol="0"/>
            <a:lstStyle/>
            <a:p>
              <a:endParaRPr sz="2399"/>
            </a:p>
          </p:txBody>
        </p:sp>
        <p:sp>
          <p:nvSpPr>
            <p:cNvPr id="31" name="object 31"/>
            <p:cNvSpPr/>
            <p:nvPr/>
          </p:nvSpPr>
          <p:spPr>
            <a:xfrm>
              <a:off x="7429500" y="2730499"/>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sz="2399"/>
            </a:p>
          </p:txBody>
        </p:sp>
        <p:sp>
          <p:nvSpPr>
            <p:cNvPr id="32" name="object 32"/>
            <p:cNvSpPr/>
            <p:nvPr/>
          </p:nvSpPr>
          <p:spPr>
            <a:xfrm>
              <a:off x="6896099" y="2920999"/>
              <a:ext cx="1524000" cy="190500"/>
            </a:xfrm>
            <a:custGeom>
              <a:avLst/>
              <a:gdLst/>
              <a:ahLst/>
              <a:cxnLst/>
              <a:rect l="l" t="t" r="r" b="b"/>
              <a:pathLst>
                <a:path w="1524000" h="190500">
                  <a:moveTo>
                    <a:pt x="1524000" y="0"/>
                  </a:moveTo>
                  <a:lnTo>
                    <a:pt x="0" y="0"/>
                  </a:lnTo>
                  <a:lnTo>
                    <a:pt x="0" y="190500"/>
                  </a:lnTo>
                  <a:lnTo>
                    <a:pt x="1524000" y="190500"/>
                  </a:lnTo>
                  <a:lnTo>
                    <a:pt x="1524000" y="0"/>
                  </a:lnTo>
                  <a:close/>
                </a:path>
              </a:pathLst>
            </a:custGeom>
            <a:solidFill>
              <a:srgbClr val="0D3C55"/>
            </a:solidFill>
          </p:spPr>
          <p:txBody>
            <a:bodyPr wrap="square" lIns="0" tIns="0" rIns="0" bIns="0" rtlCol="0"/>
            <a:lstStyle/>
            <a:p>
              <a:endParaRPr sz="2399"/>
            </a:p>
          </p:txBody>
        </p:sp>
        <p:sp>
          <p:nvSpPr>
            <p:cNvPr id="33" name="object 33"/>
            <p:cNvSpPr/>
            <p:nvPr/>
          </p:nvSpPr>
          <p:spPr>
            <a:xfrm>
              <a:off x="7429500" y="2362199"/>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sz="2399"/>
            </a:p>
          </p:txBody>
        </p:sp>
        <p:sp>
          <p:nvSpPr>
            <p:cNvPr id="34" name="object 34"/>
            <p:cNvSpPr/>
            <p:nvPr/>
          </p:nvSpPr>
          <p:spPr>
            <a:xfrm>
              <a:off x="6921499" y="2552699"/>
              <a:ext cx="1600200" cy="177800"/>
            </a:xfrm>
            <a:custGeom>
              <a:avLst/>
              <a:gdLst/>
              <a:ahLst/>
              <a:cxnLst/>
              <a:rect l="l" t="t" r="r" b="b"/>
              <a:pathLst>
                <a:path w="1600200" h="177800">
                  <a:moveTo>
                    <a:pt x="1600200" y="0"/>
                  </a:moveTo>
                  <a:lnTo>
                    <a:pt x="0" y="0"/>
                  </a:lnTo>
                  <a:lnTo>
                    <a:pt x="0" y="177800"/>
                  </a:lnTo>
                  <a:lnTo>
                    <a:pt x="1600200" y="177800"/>
                  </a:lnTo>
                  <a:lnTo>
                    <a:pt x="1600200" y="0"/>
                  </a:lnTo>
                  <a:close/>
                </a:path>
              </a:pathLst>
            </a:custGeom>
            <a:solidFill>
              <a:srgbClr val="0D3C55"/>
            </a:solidFill>
          </p:spPr>
          <p:txBody>
            <a:bodyPr wrap="square" lIns="0" tIns="0" rIns="0" bIns="0" rtlCol="0"/>
            <a:lstStyle/>
            <a:p>
              <a:endParaRPr sz="2399"/>
            </a:p>
          </p:txBody>
        </p:sp>
        <p:sp>
          <p:nvSpPr>
            <p:cNvPr id="35" name="object 35"/>
            <p:cNvSpPr/>
            <p:nvPr/>
          </p:nvSpPr>
          <p:spPr>
            <a:xfrm>
              <a:off x="7429500" y="1981200"/>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sz="2399"/>
            </a:p>
          </p:txBody>
        </p:sp>
        <p:sp>
          <p:nvSpPr>
            <p:cNvPr id="36" name="object 36"/>
            <p:cNvSpPr/>
            <p:nvPr/>
          </p:nvSpPr>
          <p:spPr>
            <a:xfrm>
              <a:off x="6946899" y="2171700"/>
              <a:ext cx="1435100" cy="190500"/>
            </a:xfrm>
            <a:custGeom>
              <a:avLst/>
              <a:gdLst/>
              <a:ahLst/>
              <a:cxnLst/>
              <a:rect l="l" t="t" r="r" b="b"/>
              <a:pathLst>
                <a:path w="1435100" h="190500">
                  <a:moveTo>
                    <a:pt x="1435100" y="0"/>
                  </a:moveTo>
                  <a:lnTo>
                    <a:pt x="0" y="0"/>
                  </a:lnTo>
                  <a:lnTo>
                    <a:pt x="0" y="190500"/>
                  </a:lnTo>
                  <a:lnTo>
                    <a:pt x="1435100" y="190500"/>
                  </a:lnTo>
                  <a:lnTo>
                    <a:pt x="1435100" y="0"/>
                  </a:lnTo>
                  <a:close/>
                </a:path>
              </a:pathLst>
            </a:custGeom>
            <a:solidFill>
              <a:srgbClr val="0D3C55"/>
            </a:solidFill>
          </p:spPr>
          <p:txBody>
            <a:bodyPr wrap="square" lIns="0" tIns="0" rIns="0" bIns="0" rtlCol="0"/>
            <a:lstStyle/>
            <a:p>
              <a:endParaRPr sz="2399"/>
            </a:p>
          </p:txBody>
        </p:sp>
        <p:sp>
          <p:nvSpPr>
            <p:cNvPr id="37" name="object 37"/>
            <p:cNvSpPr/>
            <p:nvPr/>
          </p:nvSpPr>
          <p:spPr>
            <a:xfrm>
              <a:off x="7429500" y="1600200"/>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sz="2399"/>
            </a:p>
          </p:txBody>
        </p:sp>
        <p:sp>
          <p:nvSpPr>
            <p:cNvPr id="38" name="object 38"/>
            <p:cNvSpPr/>
            <p:nvPr/>
          </p:nvSpPr>
          <p:spPr>
            <a:xfrm>
              <a:off x="7023099" y="1790700"/>
              <a:ext cx="1498600" cy="190500"/>
            </a:xfrm>
            <a:custGeom>
              <a:avLst/>
              <a:gdLst/>
              <a:ahLst/>
              <a:cxnLst/>
              <a:rect l="l" t="t" r="r" b="b"/>
              <a:pathLst>
                <a:path w="1498600" h="190500">
                  <a:moveTo>
                    <a:pt x="1498600" y="0"/>
                  </a:moveTo>
                  <a:lnTo>
                    <a:pt x="0" y="0"/>
                  </a:lnTo>
                  <a:lnTo>
                    <a:pt x="0" y="190500"/>
                  </a:lnTo>
                  <a:lnTo>
                    <a:pt x="1498600" y="190500"/>
                  </a:lnTo>
                  <a:lnTo>
                    <a:pt x="1498600" y="0"/>
                  </a:lnTo>
                  <a:close/>
                </a:path>
              </a:pathLst>
            </a:custGeom>
            <a:solidFill>
              <a:srgbClr val="0D3C55"/>
            </a:solidFill>
          </p:spPr>
          <p:txBody>
            <a:bodyPr wrap="square" lIns="0" tIns="0" rIns="0" bIns="0" rtlCol="0"/>
            <a:lstStyle/>
            <a:p>
              <a:endParaRPr sz="2399"/>
            </a:p>
          </p:txBody>
        </p:sp>
        <p:sp>
          <p:nvSpPr>
            <p:cNvPr id="39" name="object 39"/>
            <p:cNvSpPr/>
            <p:nvPr/>
          </p:nvSpPr>
          <p:spPr>
            <a:xfrm>
              <a:off x="7429500" y="1219200"/>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sz="2399"/>
            </a:p>
          </p:txBody>
        </p:sp>
        <p:sp>
          <p:nvSpPr>
            <p:cNvPr id="40" name="object 40"/>
            <p:cNvSpPr/>
            <p:nvPr/>
          </p:nvSpPr>
          <p:spPr>
            <a:xfrm>
              <a:off x="7073899" y="1409700"/>
              <a:ext cx="1371600" cy="190500"/>
            </a:xfrm>
            <a:custGeom>
              <a:avLst/>
              <a:gdLst/>
              <a:ahLst/>
              <a:cxnLst/>
              <a:rect l="l" t="t" r="r" b="b"/>
              <a:pathLst>
                <a:path w="1371600" h="190500">
                  <a:moveTo>
                    <a:pt x="1371600" y="0"/>
                  </a:moveTo>
                  <a:lnTo>
                    <a:pt x="0" y="0"/>
                  </a:lnTo>
                  <a:lnTo>
                    <a:pt x="0" y="190500"/>
                  </a:lnTo>
                  <a:lnTo>
                    <a:pt x="1371600" y="190500"/>
                  </a:lnTo>
                  <a:lnTo>
                    <a:pt x="1371600" y="0"/>
                  </a:lnTo>
                  <a:close/>
                </a:path>
              </a:pathLst>
            </a:custGeom>
            <a:solidFill>
              <a:srgbClr val="0D3C55"/>
            </a:solidFill>
          </p:spPr>
          <p:txBody>
            <a:bodyPr wrap="square" lIns="0" tIns="0" rIns="0" bIns="0" rtlCol="0"/>
            <a:lstStyle/>
            <a:p>
              <a:endParaRPr sz="2399"/>
            </a:p>
          </p:txBody>
        </p:sp>
        <p:sp>
          <p:nvSpPr>
            <p:cNvPr id="41" name="object 41"/>
            <p:cNvSpPr/>
            <p:nvPr/>
          </p:nvSpPr>
          <p:spPr>
            <a:xfrm>
              <a:off x="7429500" y="838200"/>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sz="2399"/>
            </a:p>
          </p:txBody>
        </p:sp>
        <p:sp>
          <p:nvSpPr>
            <p:cNvPr id="42" name="object 42"/>
            <p:cNvSpPr/>
            <p:nvPr/>
          </p:nvSpPr>
          <p:spPr>
            <a:xfrm>
              <a:off x="7061199" y="1028700"/>
              <a:ext cx="1422400" cy="190500"/>
            </a:xfrm>
            <a:custGeom>
              <a:avLst/>
              <a:gdLst/>
              <a:ahLst/>
              <a:cxnLst/>
              <a:rect l="l" t="t" r="r" b="b"/>
              <a:pathLst>
                <a:path w="1422400" h="190500">
                  <a:moveTo>
                    <a:pt x="1422400" y="0"/>
                  </a:moveTo>
                  <a:lnTo>
                    <a:pt x="0" y="0"/>
                  </a:lnTo>
                  <a:lnTo>
                    <a:pt x="0" y="190500"/>
                  </a:lnTo>
                  <a:lnTo>
                    <a:pt x="1422400" y="190500"/>
                  </a:lnTo>
                  <a:lnTo>
                    <a:pt x="1422400" y="0"/>
                  </a:lnTo>
                  <a:close/>
                </a:path>
              </a:pathLst>
            </a:custGeom>
            <a:solidFill>
              <a:srgbClr val="0D3C55"/>
            </a:solidFill>
          </p:spPr>
          <p:txBody>
            <a:bodyPr wrap="square" lIns="0" tIns="0" rIns="0" bIns="0" rtlCol="0"/>
            <a:lstStyle/>
            <a:p>
              <a:endParaRPr sz="2399"/>
            </a:p>
          </p:txBody>
        </p:sp>
        <p:sp>
          <p:nvSpPr>
            <p:cNvPr id="43" name="object 43"/>
            <p:cNvSpPr/>
            <p:nvPr/>
          </p:nvSpPr>
          <p:spPr>
            <a:xfrm>
              <a:off x="7429500" y="557466"/>
              <a:ext cx="685800" cy="90805"/>
            </a:xfrm>
            <a:custGeom>
              <a:avLst/>
              <a:gdLst/>
              <a:ahLst/>
              <a:cxnLst/>
              <a:rect l="l" t="t" r="r" b="b"/>
              <a:pathLst>
                <a:path w="685800" h="90804">
                  <a:moveTo>
                    <a:pt x="0" y="0"/>
                  </a:moveTo>
                  <a:lnTo>
                    <a:pt x="0" y="90233"/>
                  </a:lnTo>
                </a:path>
                <a:path w="685800" h="90804">
                  <a:moveTo>
                    <a:pt x="685800" y="0"/>
                  </a:moveTo>
                  <a:lnTo>
                    <a:pt x="685800" y="90233"/>
                  </a:lnTo>
                </a:path>
              </a:pathLst>
            </a:custGeom>
            <a:ln w="9525">
              <a:solidFill>
                <a:srgbClr val="D9D9D9"/>
              </a:solidFill>
            </a:ln>
          </p:spPr>
          <p:txBody>
            <a:bodyPr wrap="square" lIns="0" tIns="0" rIns="0" bIns="0" rtlCol="0"/>
            <a:lstStyle/>
            <a:p>
              <a:endParaRPr sz="2399"/>
            </a:p>
          </p:txBody>
        </p:sp>
        <p:sp>
          <p:nvSpPr>
            <p:cNvPr id="44" name="object 44"/>
            <p:cNvSpPr/>
            <p:nvPr/>
          </p:nvSpPr>
          <p:spPr>
            <a:xfrm>
              <a:off x="7213599" y="647700"/>
              <a:ext cx="1270000" cy="190500"/>
            </a:xfrm>
            <a:custGeom>
              <a:avLst/>
              <a:gdLst/>
              <a:ahLst/>
              <a:cxnLst/>
              <a:rect l="l" t="t" r="r" b="b"/>
              <a:pathLst>
                <a:path w="1270000" h="190500">
                  <a:moveTo>
                    <a:pt x="1270000" y="0"/>
                  </a:moveTo>
                  <a:lnTo>
                    <a:pt x="0" y="0"/>
                  </a:lnTo>
                  <a:lnTo>
                    <a:pt x="0" y="190500"/>
                  </a:lnTo>
                  <a:lnTo>
                    <a:pt x="1270000" y="190500"/>
                  </a:lnTo>
                  <a:lnTo>
                    <a:pt x="1270000" y="0"/>
                  </a:lnTo>
                  <a:close/>
                </a:path>
              </a:pathLst>
            </a:custGeom>
            <a:solidFill>
              <a:srgbClr val="0D3C55"/>
            </a:solidFill>
          </p:spPr>
          <p:txBody>
            <a:bodyPr wrap="square" lIns="0" tIns="0" rIns="0" bIns="0" rtlCol="0"/>
            <a:lstStyle/>
            <a:p>
              <a:endParaRPr sz="2399"/>
            </a:p>
          </p:txBody>
        </p:sp>
        <p:sp>
          <p:nvSpPr>
            <p:cNvPr id="45" name="object 45"/>
            <p:cNvSpPr/>
            <p:nvPr/>
          </p:nvSpPr>
          <p:spPr>
            <a:xfrm>
              <a:off x="6845299" y="647700"/>
              <a:ext cx="1676400" cy="3606800"/>
            </a:xfrm>
            <a:custGeom>
              <a:avLst/>
              <a:gdLst/>
              <a:ahLst/>
              <a:cxnLst/>
              <a:rect l="l" t="t" r="r" b="b"/>
              <a:pathLst>
                <a:path w="1676400" h="3606800">
                  <a:moveTo>
                    <a:pt x="1371600" y="3606800"/>
                  </a:moveTo>
                  <a:lnTo>
                    <a:pt x="12700" y="3606800"/>
                  </a:lnTo>
                  <a:lnTo>
                    <a:pt x="12700" y="3416300"/>
                  </a:lnTo>
                  <a:lnTo>
                    <a:pt x="1371600" y="3416300"/>
                  </a:lnTo>
                  <a:lnTo>
                    <a:pt x="1371600" y="3606800"/>
                  </a:lnTo>
                  <a:close/>
                </a:path>
                <a:path w="1676400" h="3606800">
                  <a:moveTo>
                    <a:pt x="1536700" y="3225800"/>
                  </a:moveTo>
                  <a:lnTo>
                    <a:pt x="0" y="3225800"/>
                  </a:lnTo>
                  <a:lnTo>
                    <a:pt x="0" y="3035300"/>
                  </a:lnTo>
                  <a:lnTo>
                    <a:pt x="1536700" y="3035300"/>
                  </a:lnTo>
                  <a:lnTo>
                    <a:pt x="1536700" y="3225800"/>
                  </a:lnTo>
                  <a:close/>
                </a:path>
                <a:path w="1676400" h="3606800">
                  <a:moveTo>
                    <a:pt x="1574800" y="2844800"/>
                  </a:moveTo>
                  <a:lnTo>
                    <a:pt x="0" y="2844800"/>
                  </a:lnTo>
                  <a:lnTo>
                    <a:pt x="0" y="2654300"/>
                  </a:lnTo>
                  <a:lnTo>
                    <a:pt x="1574800" y="2654300"/>
                  </a:lnTo>
                  <a:lnTo>
                    <a:pt x="1574800" y="2844800"/>
                  </a:lnTo>
                  <a:close/>
                </a:path>
                <a:path w="1676400" h="3606800">
                  <a:moveTo>
                    <a:pt x="1574800" y="2463800"/>
                  </a:moveTo>
                  <a:lnTo>
                    <a:pt x="50800" y="2463800"/>
                  </a:lnTo>
                  <a:lnTo>
                    <a:pt x="50800" y="2273300"/>
                  </a:lnTo>
                  <a:lnTo>
                    <a:pt x="1574800" y="2273300"/>
                  </a:lnTo>
                  <a:lnTo>
                    <a:pt x="1574800" y="2463800"/>
                  </a:lnTo>
                  <a:close/>
                </a:path>
                <a:path w="1676400" h="3606800">
                  <a:moveTo>
                    <a:pt x="1676400" y="2082800"/>
                  </a:moveTo>
                  <a:lnTo>
                    <a:pt x="76200" y="2082800"/>
                  </a:lnTo>
                  <a:lnTo>
                    <a:pt x="76200" y="1905000"/>
                  </a:lnTo>
                  <a:lnTo>
                    <a:pt x="1676400" y="1905000"/>
                  </a:lnTo>
                  <a:lnTo>
                    <a:pt x="1676400" y="2082800"/>
                  </a:lnTo>
                  <a:close/>
                </a:path>
                <a:path w="1676400" h="3606800">
                  <a:moveTo>
                    <a:pt x="1536700" y="1714500"/>
                  </a:moveTo>
                  <a:lnTo>
                    <a:pt x="101600" y="1714500"/>
                  </a:lnTo>
                  <a:lnTo>
                    <a:pt x="101600" y="1524000"/>
                  </a:lnTo>
                  <a:lnTo>
                    <a:pt x="1536700" y="1524000"/>
                  </a:lnTo>
                  <a:lnTo>
                    <a:pt x="1536700" y="1714500"/>
                  </a:lnTo>
                  <a:close/>
                </a:path>
                <a:path w="1676400" h="3606800">
                  <a:moveTo>
                    <a:pt x="1676400" y="1333500"/>
                  </a:moveTo>
                  <a:lnTo>
                    <a:pt x="177800" y="1333500"/>
                  </a:lnTo>
                  <a:lnTo>
                    <a:pt x="177800" y="1143000"/>
                  </a:lnTo>
                  <a:lnTo>
                    <a:pt x="1676400" y="1143000"/>
                  </a:lnTo>
                  <a:lnTo>
                    <a:pt x="1676400" y="1333500"/>
                  </a:lnTo>
                  <a:close/>
                </a:path>
                <a:path w="1676400" h="3606800">
                  <a:moveTo>
                    <a:pt x="1600200" y="952500"/>
                  </a:moveTo>
                  <a:lnTo>
                    <a:pt x="228600" y="952500"/>
                  </a:lnTo>
                  <a:lnTo>
                    <a:pt x="228600" y="762000"/>
                  </a:lnTo>
                  <a:lnTo>
                    <a:pt x="1600200" y="762000"/>
                  </a:lnTo>
                  <a:lnTo>
                    <a:pt x="1600200" y="952500"/>
                  </a:lnTo>
                  <a:close/>
                </a:path>
                <a:path w="1676400" h="3606800">
                  <a:moveTo>
                    <a:pt x="1638300" y="571500"/>
                  </a:moveTo>
                  <a:lnTo>
                    <a:pt x="215900" y="571500"/>
                  </a:lnTo>
                  <a:lnTo>
                    <a:pt x="215900" y="381000"/>
                  </a:lnTo>
                  <a:lnTo>
                    <a:pt x="1638300" y="381000"/>
                  </a:lnTo>
                  <a:lnTo>
                    <a:pt x="1638300" y="571500"/>
                  </a:lnTo>
                  <a:close/>
                </a:path>
                <a:path w="1676400" h="3606800">
                  <a:moveTo>
                    <a:pt x="1638300" y="190500"/>
                  </a:moveTo>
                  <a:lnTo>
                    <a:pt x="368300" y="190500"/>
                  </a:lnTo>
                  <a:lnTo>
                    <a:pt x="368300" y="0"/>
                  </a:lnTo>
                  <a:lnTo>
                    <a:pt x="1638300" y="0"/>
                  </a:lnTo>
                  <a:lnTo>
                    <a:pt x="1638300" y="190500"/>
                  </a:lnTo>
                  <a:close/>
                </a:path>
              </a:pathLst>
            </a:custGeom>
            <a:ln w="19050">
              <a:solidFill>
                <a:srgbClr val="FFFFFF"/>
              </a:solidFill>
            </a:ln>
          </p:spPr>
          <p:txBody>
            <a:bodyPr wrap="square" lIns="0" tIns="0" rIns="0" bIns="0" rtlCol="0"/>
            <a:lstStyle/>
            <a:p>
              <a:endParaRPr sz="2399"/>
            </a:p>
          </p:txBody>
        </p:sp>
        <p:sp>
          <p:nvSpPr>
            <p:cNvPr id="46" name="object 46"/>
            <p:cNvSpPr/>
            <p:nvPr/>
          </p:nvSpPr>
          <p:spPr>
            <a:xfrm>
              <a:off x="8788499" y="557466"/>
              <a:ext cx="0" cy="3789045"/>
            </a:xfrm>
            <a:custGeom>
              <a:avLst/>
              <a:gdLst/>
              <a:ahLst/>
              <a:cxnLst/>
              <a:rect l="l" t="t" r="r" b="b"/>
              <a:pathLst>
                <a:path h="3789045">
                  <a:moveTo>
                    <a:pt x="0" y="0"/>
                  </a:moveTo>
                  <a:lnTo>
                    <a:pt x="0" y="3788999"/>
                  </a:lnTo>
                </a:path>
              </a:pathLst>
            </a:custGeom>
            <a:ln w="9525">
              <a:solidFill>
                <a:srgbClr val="D9D9D9"/>
              </a:solidFill>
            </a:ln>
          </p:spPr>
          <p:txBody>
            <a:bodyPr wrap="square" lIns="0" tIns="0" rIns="0" bIns="0" rtlCol="0"/>
            <a:lstStyle/>
            <a:p>
              <a:endParaRPr sz="2399"/>
            </a:p>
          </p:txBody>
        </p:sp>
        <p:sp>
          <p:nvSpPr>
            <p:cNvPr id="47" name="object 47"/>
            <p:cNvSpPr/>
            <p:nvPr/>
          </p:nvSpPr>
          <p:spPr>
            <a:xfrm>
              <a:off x="8216900" y="647699"/>
              <a:ext cx="571500" cy="3606800"/>
            </a:xfrm>
            <a:custGeom>
              <a:avLst/>
              <a:gdLst/>
              <a:ahLst/>
              <a:cxnLst/>
              <a:rect l="l" t="t" r="r" b="b"/>
              <a:pathLst>
                <a:path w="571500" h="3606800">
                  <a:moveTo>
                    <a:pt x="571500" y="3416300"/>
                  </a:moveTo>
                  <a:lnTo>
                    <a:pt x="0" y="3416300"/>
                  </a:lnTo>
                  <a:lnTo>
                    <a:pt x="0" y="3606800"/>
                  </a:lnTo>
                  <a:lnTo>
                    <a:pt x="571500" y="3606800"/>
                  </a:lnTo>
                  <a:lnTo>
                    <a:pt x="571500" y="3416300"/>
                  </a:lnTo>
                  <a:close/>
                </a:path>
                <a:path w="571500" h="3606800">
                  <a:moveTo>
                    <a:pt x="571500" y="3035300"/>
                  </a:moveTo>
                  <a:lnTo>
                    <a:pt x="165100" y="3035300"/>
                  </a:lnTo>
                  <a:lnTo>
                    <a:pt x="165100" y="3225800"/>
                  </a:lnTo>
                  <a:lnTo>
                    <a:pt x="571500" y="3225800"/>
                  </a:lnTo>
                  <a:lnTo>
                    <a:pt x="571500" y="3035300"/>
                  </a:lnTo>
                  <a:close/>
                </a:path>
                <a:path w="571500" h="3606800">
                  <a:moveTo>
                    <a:pt x="571500" y="2654300"/>
                  </a:moveTo>
                  <a:lnTo>
                    <a:pt x="203200" y="2654300"/>
                  </a:lnTo>
                  <a:lnTo>
                    <a:pt x="203200" y="2844800"/>
                  </a:lnTo>
                  <a:lnTo>
                    <a:pt x="571500" y="2844800"/>
                  </a:lnTo>
                  <a:lnTo>
                    <a:pt x="571500" y="2654300"/>
                  </a:lnTo>
                  <a:close/>
                </a:path>
                <a:path w="571500" h="3606800">
                  <a:moveTo>
                    <a:pt x="571500" y="2273300"/>
                  </a:moveTo>
                  <a:lnTo>
                    <a:pt x="203200" y="2273300"/>
                  </a:lnTo>
                  <a:lnTo>
                    <a:pt x="203200" y="2463800"/>
                  </a:lnTo>
                  <a:lnTo>
                    <a:pt x="571500" y="2463800"/>
                  </a:lnTo>
                  <a:lnTo>
                    <a:pt x="571500" y="2273300"/>
                  </a:lnTo>
                  <a:close/>
                </a:path>
                <a:path w="571500" h="3606800">
                  <a:moveTo>
                    <a:pt x="571500" y="1905000"/>
                  </a:moveTo>
                  <a:lnTo>
                    <a:pt x="304800" y="1905000"/>
                  </a:lnTo>
                  <a:lnTo>
                    <a:pt x="304800" y="2082800"/>
                  </a:lnTo>
                  <a:lnTo>
                    <a:pt x="571500" y="2082800"/>
                  </a:lnTo>
                  <a:lnTo>
                    <a:pt x="571500" y="1905000"/>
                  </a:lnTo>
                  <a:close/>
                </a:path>
                <a:path w="571500" h="3606800">
                  <a:moveTo>
                    <a:pt x="571500" y="1524000"/>
                  </a:moveTo>
                  <a:lnTo>
                    <a:pt x="165100" y="1524000"/>
                  </a:lnTo>
                  <a:lnTo>
                    <a:pt x="165100" y="1714500"/>
                  </a:lnTo>
                  <a:lnTo>
                    <a:pt x="571500" y="1714500"/>
                  </a:lnTo>
                  <a:lnTo>
                    <a:pt x="571500" y="1524000"/>
                  </a:lnTo>
                  <a:close/>
                </a:path>
                <a:path w="571500" h="3606800">
                  <a:moveTo>
                    <a:pt x="571500" y="1143000"/>
                  </a:moveTo>
                  <a:lnTo>
                    <a:pt x="304800" y="1143000"/>
                  </a:lnTo>
                  <a:lnTo>
                    <a:pt x="304800" y="1333500"/>
                  </a:lnTo>
                  <a:lnTo>
                    <a:pt x="571500" y="1333500"/>
                  </a:lnTo>
                  <a:lnTo>
                    <a:pt x="571500" y="1143000"/>
                  </a:lnTo>
                  <a:close/>
                </a:path>
                <a:path w="571500" h="3606800">
                  <a:moveTo>
                    <a:pt x="571500" y="762000"/>
                  </a:moveTo>
                  <a:lnTo>
                    <a:pt x="228600" y="762000"/>
                  </a:lnTo>
                  <a:lnTo>
                    <a:pt x="228600" y="952500"/>
                  </a:lnTo>
                  <a:lnTo>
                    <a:pt x="571500" y="952500"/>
                  </a:lnTo>
                  <a:lnTo>
                    <a:pt x="571500" y="762000"/>
                  </a:lnTo>
                  <a:close/>
                </a:path>
                <a:path w="571500" h="3606800">
                  <a:moveTo>
                    <a:pt x="571500" y="381000"/>
                  </a:moveTo>
                  <a:lnTo>
                    <a:pt x="266700" y="381000"/>
                  </a:lnTo>
                  <a:lnTo>
                    <a:pt x="266700" y="571500"/>
                  </a:lnTo>
                  <a:lnTo>
                    <a:pt x="571500" y="571500"/>
                  </a:lnTo>
                  <a:lnTo>
                    <a:pt x="571500" y="381000"/>
                  </a:lnTo>
                  <a:close/>
                </a:path>
                <a:path w="571500" h="3606800">
                  <a:moveTo>
                    <a:pt x="571500" y="0"/>
                  </a:moveTo>
                  <a:lnTo>
                    <a:pt x="266700" y="0"/>
                  </a:lnTo>
                  <a:lnTo>
                    <a:pt x="266700" y="190500"/>
                  </a:lnTo>
                  <a:lnTo>
                    <a:pt x="571500" y="190500"/>
                  </a:lnTo>
                  <a:lnTo>
                    <a:pt x="571500" y="0"/>
                  </a:lnTo>
                  <a:close/>
                </a:path>
              </a:pathLst>
            </a:custGeom>
            <a:solidFill>
              <a:srgbClr val="EBC844"/>
            </a:solidFill>
          </p:spPr>
          <p:txBody>
            <a:bodyPr wrap="square" lIns="0" tIns="0" rIns="0" bIns="0" rtlCol="0"/>
            <a:lstStyle/>
            <a:p>
              <a:endParaRPr sz="2399"/>
            </a:p>
          </p:txBody>
        </p:sp>
        <p:sp>
          <p:nvSpPr>
            <p:cNvPr id="48" name="object 48"/>
            <p:cNvSpPr/>
            <p:nvPr/>
          </p:nvSpPr>
          <p:spPr>
            <a:xfrm>
              <a:off x="8216900" y="647700"/>
              <a:ext cx="571500" cy="3606800"/>
            </a:xfrm>
            <a:custGeom>
              <a:avLst/>
              <a:gdLst/>
              <a:ahLst/>
              <a:cxnLst/>
              <a:rect l="l" t="t" r="r" b="b"/>
              <a:pathLst>
                <a:path w="571500" h="3606800">
                  <a:moveTo>
                    <a:pt x="571500" y="3606800"/>
                  </a:moveTo>
                  <a:lnTo>
                    <a:pt x="0" y="3606800"/>
                  </a:lnTo>
                  <a:lnTo>
                    <a:pt x="0" y="3416300"/>
                  </a:lnTo>
                  <a:lnTo>
                    <a:pt x="571500" y="3416300"/>
                  </a:lnTo>
                  <a:lnTo>
                    <a:pt x="571500" y="3606800"/>
                  </a:lnTo>
                  <a:close/>
                </a:path>
                <a:path w="571500" h="3606800">
                  <a:moveTo>
                    <a:pt x="571500" y="3225800"/>
                  </a:moveTo>
                  <a:lnTo>
                    <a:pt x="165100" y="3225800"/>
                  </a:lnTo>
                  <a:lnTo>
                    <a:pt x="165100" y="3035300"/>
                  </a:lnTo>
                  <a:lnTo>
                    <a:pt x="571500" y="3035300"/>
                  </a:lnTo>
                  <a:lnTo>
                    <a:pt x="571500" y="3225800"/>
                  </a:lnTo>
                  <a:close/>
                </a:path>
                <a:path w="571500" h="3606800">
                  <a:moveTo>
                    <a:pt x="571500" y="2844800"/>
                  </a:moveTo>
                  <a:lnTo>
                    <a:pt x="203200" y="2844800"/>
                  </a:lnTo>
                  <a:lnTo>
                    <a:pt x="203200" y="2654300"/>
                  </a:lnTo>
                  <a:lnTo>
                    <a:pt x="571500" y="2654300"/>
                  </a:lnTo>
                  <a:lnTo>
                    <a:pt x="571500" y="2844800"/>
                  </a:lnTo>
                  <a:close/>
                </a:path>
                <a:path w="571500" h="3606800">
                  <a:moveTo>
                    <a:pt x="571500" y="2463800"/>
                  </a:moveTo>
                  <a:lnTo>
                    <a:pt x="203200" y="2463800"/>
                  </a:lnTo>
                  <a:lnTo>
                    <a:pt x="203200" y="2273300"/>
                  </a:lnTo>
                  <a:lnTo>
                    <a:pt x="571500" y="2273300"/>
                  </a:lnTo>
                  <a:lnTo>
                    <a:pt x="571500" y="2463800"/>
                  </a:lnTo>
                  <a:close/>
                </a:path>
                <a:path w="571500" h="3606800">
                  <a:moveTo>
                    <a:pt x="571500" y="2082800"/>
                  </a:moveTo>
                  <a:lnTo>
                    <a:pt x="304800" y="2082800"/>
                  </a:lnTo>
                  <a:lnTo>
                    <a:pt x="304800" y="1905000"/>
                  </a:lnTo>
                  <a:lnTo>
                    <a:pt x="571500" y="1905000"/>
                  </a:lnTo>
                  <a:lnTo>
                    <a:pt x="571500" y="2082800"/>
                  </a:lnTo>
                  <a:close/>
                </a:path>
                <a:path w="571500" h="3606800">
                  <a:moveTo>
                    <a:pt x="571500" y="1714500"/>
                  </a:moveTo>
                  <a:lnTo>
                    <a:pt x="165100" y="1714500"/>
                  </a:lnTo>
                  <a:lnTo>
                    <a:pt x="165100" y="1524000"/>
                  </a:lnTo>
                  <a:lnTo>
                    <a:pt x="571500" y="1524000"/>
                  </a:lnTo>
                  <a:lnTo>
                    <a:pt x="571500" y="1714500"/>
                  </a:lnTo>
                  <a:close/>
                </a:path>
                <a:path w="571500" h="3606800">
                  <a:moveTo>
                    <a:pt x="571500" y="1333500"/>
                  </a:moveTo>
                  <a:lnTo>
                    <a:pt x="304800" y="1333500"/>
                  </a:lnTo>
                  <a:lnTo>
                    <a:pt x="304800" y="1143000"/>
                  </a:lnTo>
                  <a:lnTo>
                    <a:pt x="571500" y="1143000"/>
                  </a:lnTo>
                  <a:lnTo>
                    <a:pt x="571500" y="1333500"/>
                  </a:lnTo>
                  <a:close/>
                </a:path>
                <a:path w="571500" h="3606800">
                  <a:moveTo>
                    <a:pt x="571500" y="952500"/>
                  </a:moveTo>
                  <a:lnTo>
                    <a:pt x="228600" y="952500"/>
                  </a:lnTo>
                  <a:lnTo>
                    <a:pt x="228600" y="762000"/>
                  </a:lnTo>
                  <a:lnTo>
                    <a:pt x="571500" y="762000"/>
                  </a:lnTo>
                  <a:lnTo>
                    <a:pt x="571500" y="952500"/>
                  </a:lnTo>
                  <a:close/>
                </a:path>
                <a:path w="571500" h="3606800">
                  <a:moveTo>
                    <a:pt x="571500" y="571500"/>
                  </a:moveTo>
                  <a:lnTo>
                    <a:pt x="266700" y="571500"/>
                  </a:lnTo>
                  <a:lnTo>
                    <a:pt x="266700" y="381000"/>
                  </a:lnTo>
                  <a:lnTo>
                    <a:pt x="571500" y="381000"/>
                  </a:lnTo>
                  <a:lnTo>
                    <a:pt x="571500" y="571500"/>
                  </a:lnTo>
                  <a:close/>
                </a:path>
                <a:path w="571500" h="3606800">
                  <a:moveTo>
                    <a:pt x="571500" y="190500"/>
                  </a:moveTo>
                  <a:lnTo>
                    <a:pt x="266700" y="190500"/>
                  </a:lnTo>
                  <a:lnTo>
                    <a:pt x="266700" y="0"/>
                  </a:lnTo>
                  <a:lnTo>
                    <a:pt x="571500" y="0"/>
                  </a:lnTo>
                  <a:lnTo>
                    <a:pt x="571500" y="190500"/>
                  </a:lnTo>
                  <a:close/>
                </a:path>
              </a:pathLst>
            </a:custGeom>
            <a:ln w="19050">
              <a:solidFill>
                <a:srgbClr val="FFFFFF"/>
              </a:solidFill>
            </a:ln>
          </p:spPr>
          <p:txBody>
            <a:bodyPr wrap="square" lIns="0" tIns="0" rIns="0" bIns="0" rtlCol="0"/>
            <a:lstStyle/>
            <a:p>
              <a:endParaRPr sz="2399"/>
            </a:p>
          </p:txBody>
        </p:sp>
        <p:sp>
          <p:nvSpPr>
            <p:cNvPr id="49" name="object 49"/>
            <p:cNvSpPr/>
            <p:nvPr/>
          </p:nvSpPr>
          <p:spPr>
            <a:xfrm>
              <a:off x="5404757" y="557465"/>
              <a:ext cx="0" cy="3789045"/>
            </a:xfrm>
            <a:custGeom>
              <a:avLst/>
              <a:gdLst/>
              <a:ahLst/>
              <a:cxnLst/>
              <a:rect l="l" t="t" r="r" b="b"/>
              <a:pathLst>
                <a:path h="3789045">
                  <a:moveTo>
                    <a:pt x="0" y="3788999"/>
                  </a:moveTo>
                  <a:lnTo>
                    <a:pt x="1" y="0"/>
                  </a:lnTo>
                </a:path>
              </a:pathLst>
            </a:custGeom>
            <a:ln w="9525">
              <a:solidFill>
                <a:srgbClr val="D9D9D9"/>
              </a:solidFill>
            </a:ln>
          </p:spPr>
          <p:txBody>
            <a:bodyPr wrap="square" lIns="0" tIns="0" rIns="0" bIns="0" rtlCol="0"/>
            <a:lstStyle/>
            <a:p>
              <a:endParaRPr sz="2399"/>
            </a:p>
          </p:txBody>
        </p:sp>
        <p:sp>
          <p:nvSpPr>
            <p:cNvPr id="50" name="object 50"/>
            <p:cNvSpPr/>
            <p:nvPr/>
          </p:nvSpPr>
          <p:spPr>
            <a:xfrm>
              <a:off x="5342273" y="557466"/>
              <a:ext cx="62865" cy="3789045"/>
            </a:xfrm>
            <a:custGeom>
              <a:avLst/>
              <a:gdLst/>
              <a:ahLst/>
              <a:cxnLst/>
              <a:rect l="l" t="t" r="r" b="b"/>
              <a:pathLst>
                <a:path w="62864" h="3789045">
                  <a:moveTo>
                    <a:pt x="0" y="3788999"/>
                  </a:moveTo>
                  <a:lnTo>
                    <a:pt x="62484" y="3788999"/>
                  </a:lnTo>
                </a:path>
                <a:path w="62864" h="3789045">
                  <a:moveTo>
                    <a:pt x="0" y="3404934"/>
                  </a:moveTo>
                  <a:lnTo>
                    <a:pt x="62484" y="3404934"/>
                  </a:lnTo>
                </a:path>
                <a:path w="62864" h="3789045">
                  <a:moveTo>
                    <a:pt x="0" y="3036634"/>
                  </a:moveTo>
                  <a:lnTo>
                    <a:pt x="62484" y="3036634"/>
                  </a:lnTo>
                </a:path>
                <a:path w="62864" h="3789045">
                  <a:moveTo>
                    <a:pt x="0" y="2655634"/>
                  </a:moveTo>
                  <a:lnTo>
                    <a:pt x="62484" y="2655634"/>
                  </a:lnTo>
                </a:path>
                <a:path w="62864" h="3789045">
                  <a:moveTo>
                    <a:pt x="0" y="2274634"/>
                  </a:moveTo>
                  <a:lnTo>
                    <a:pt x="62484" y="2274634"/>
                  </a:lnTo>
                </a:path>
                <a:path w="62864" h="3789045">
                  <a:moveTo>
                    <a:pt x="0" y="1893634"/>
                  </a:moveTo>
                  <a:lnTo>
                    <a:pt x="62484" y="1893634"/>
                  </a:lnTo>
                </a:path>
                <a:path w="62864" h="3789045">
                  <a:moveTo>
                    <a:pt x="0" y="1512634"/>
                  </a:moveTo>
                  <a:lnTo>
                    <a:pt x="62484" y="1512634"/>
                  </a:lnTo>
                </a:path>
                <a:path w="62864" h="3789045">
                  <a:moveTo>
                    <a:pt x="0" y="1131634"/>
                  </a:moveTo>
                  <a:lnTo>
                    <a:pt x="62484" y="1131634"/>
                  </a:lnTo>
                </a:path>
                <a:path w="62864" h="3789045">
                  <a:moveTo>
                    <a:pt x="0" y="763334"/>
                  </a:moveTo>
                  <a:lnTo>
                    <a:pt x="62484" y="763334"/>
                  </a:lnTo>
                </a:path>
                <a:path w="62864" h="3789045">
                  <a:moveTo>
                    <a:pt x="0" y="382334"/>
                  </a:moveTo>
                  <a:lnTo>
                    <a:pt x="62484" y="382334"/>
                  </a:lnTo>
                </a:path>
                <a:path w="62864" h="3789045">
                  <a:moveTo>
                    <a:pt x="0" y="0"/>
                  </a:moveTo>
                  <a:lnTo>
                    <a:pt x="62484" y="0"/>
                  </a:lnTo>
                </a:path>
              </a:pathLst>
            </a:custGeom>
            <a:ln w="9525">
              <a:solidFill>
                <a:srgbClr val="D9D9D9"/>
              </a:solidFill>
            </a:ln>
          </p:spPr>
          <p:txBody>
            <a:bodyPr wrap="square" lIns="0" tIns="0" rIns="0" bIns="0" rtlCol="0"/>
            <a:lstStyle/>
            <a:p>
              <a:endParaRPr sz="2399"/>
            </a:p>
          </p:txBody>
        </p:sp>
      </p:grpSp>
      <p:sp>
        <p:nvSpPr>
          <p:cNvPr id="51" name="object 51"/>
          <p:cNvSpPr txBox="1"/>
          <p:nvPr/>
        </p:nvSpPr>
        <p:spPr>
          <a:xfrm>
            <a:off x="7962987" y="5395802"/>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43%</a:t>
            </a:r>
            <a:endParaRPr sz="1600">
              <a:latin typeface="Trebuchet MS"/>
              <a:cs typeface="Trebuchet MS"/>
            </a:endParaRPr>
          </a:p>
        </p:txBody>
      </p:sp>
      <p:sp>
        <p:nvSpPr>
          <p:cNvPr id="52" name="object 52"/>
          <p:cNvSpPr txBox="1"/>
          <p:nvPr/>
        </p:nvSpPr>
        <p:spPr>
          <a:xfrm>
            <a:off x="7953386" y="4891997"/>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43%</a:t>
            </a:r>
            <a:endParaRPr sz="1600">
              <a:latin typeface="Trebuchet MS"/>
              <a:cs typeface="Trebuchet MS"/>
            </a:endParaRPr>
          </a:p>
        </p:txBody>
      </p:sp>
      <p:sp>
        <p:nvSpPr>
          <p:cNvPr id="53" name="object 53"/>
          <p:cNvSpPr txBox="1"/>
          <p:nvPr/>
        </p:nvSpPr>
        <p:spPr>
          <a:xfrm>
            <a:off x="7953386" y="4388193"/>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43%</a:t>
            </a:r>
            <a:endParaRPr sz="1600">
              <a:latin typeface="Trebuchet MS"/>
              <a:cs typeface="Trebuchet MS"/>
            </a:endParaRPr>
          </a:p>
        </p:txBody>
      </p:sp>
      <p:sp>
        <p:nvSpPr>
          <p:cNvPr id="54" name="object 54"/>
          <p:cNvSpPr txBox="1"/>
          <p:nvPr/>
        </p:nvSpPr>
        <p:spPr>
          <a:xfrm>
            <a:off x="7985541" y="3880326"/>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44%</a:t>
            </a:r>
            <a:endParaRPr sz="1600">
              <a:latin typeface="Trebuchet MS"/>
              <a:cs typeface="Trebuchet MS"/>
            </a:endParaRPr>
          </a:p>
        </p:txBody>
      </p:sp>
      <p:sp>
        <p:nvSpPr>
          <p:cNvPr id="55" name="object 55"/>
          <p:cNvSpPr txBox="1"/>
          <p:nvPr/>
        </p:nvSpPr>
        <p:spPr>
          <a:xfrm>
            <a:off x="8008092" y="3376520"/>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45%</a:t>
            </a:r>
            <a:endParaRPr sz="1600">
              <a:latin typeface="Trebuchet MS"/>
              <a:cs typeface="Trebuchet MS"/>
            </a:endParaRPr>
          </a:p>
        </p:txBody>
      </p:sp>
      <p:sp>
        <p:nvSpPr>
          <p:cNvPr id="56" name="object 56"/>
          <p:cNvSpPr txBox="1"/>
          <p:nvPr/>
        </p:nvSpPr>
        <p:spPr>
          <a:xfrm>
            <a:off x="8020374" y="2872715"/>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46%</a:t>
            </a:r>
            <a:endParaRPr sz="1600">
              <a:latin typeface="Trebuchet MS"/>
              <a:cs typeface="Trebuchet MS"/>
            </a:endParaRPr>
          </a:p>
        </p:txBody>
      </p:sp>
      <p:sp>
        <p:nvSpPr>
          <p:cNvPr id="57" name="object 57"/>
          <p:cNvSpPr txBox="1"/>
          <p:nvPr/>
        </p:nvSpPr>
        <p:spPr>
          <a:xfrm>
            <a:off x="8075751" y="2368911"/>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48%</a:t>
            </a:r>
            <a:endParaRPr sz="1600">
              <a:latin typeface="Trebuchet MS"/>
              <a:cs typeface="Trebuchet MS"/>
            </a:endParaRPr>
          </a:p>
        </p:txBody>
      </p:sp>
      <p:sp>
        <p:nvSpPr>
          <p:cNvPr id="58" name="object 58"/>
          <p:cNvSpPr txBox="1"/>
          <p:nvPr/>
        </p:nvSpPr>
        <p:spPr>
          <a:xfrm>
            <a:off x="8109464" y="1861044"/>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49%</a:t>
            </a:r>
            <a:endParaRPr sz="1600">
              <a:latin typeface="Trebuchet MS"/>
              <a:cs typeface="Trebuchet MS"/>
            </a:endParaRPr>
          </a:p>
        </p:txBody>
      </p:sp>
      <p:sp>
        <p:nvSpPr>
          <p:cNvPr id="59" name="object 59"/>
          <p:cNvSpPr txBox="1"/>
          <p:nvPr/>
        </p:nvSpPr>
        <p:spPr>
          <a:xfrm>
            <a:off x="8098303" y="1357238"/>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49%</a:t>
            </a:r>
            <a:endParaRPr sz="1600">
              <a:latin typeface="Trebuchet MS"/>
              <a:cs typeface="Trebuchet MS"/>
            </a:endParaRPr>
          </a:p>
        </p:txBody>
      </p:sp>
      <p:sp>
        <p:nvSpPr>
          <p:cNvPr id="60" name="object 60"/>
          <p:cNvSpPr txBox="1"/>
          <p:nvPr/>
        </p:nvSpPr>
        <p:spPr>
          <a:xfrm>
            <a:off x="8199006" y="853433"/>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54%</a:t>
            </a:r>
            <a:endParaRPr sz="1600">
              <a:latin typeface="Trebuchet MS"/>
              <a:cs typeface="Trebuchet MS"/>
            </a:endParaRPr>
          </a:p>
        </p:txBody>
      </p:sp>
      <p:sp>
        <p:nvSpPr>
          <p:cNvPr id="61" name="object 61"/>
          <p:cNvSpPr txBox="1"/>
          <p:nvPr/>
        </p:nvSpPr>
        <p:spPr>
          <a:xfrm>
            <a:off x="9834836" y="5395802"/>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40%</a:t>
            </a:r>
            <a:endParaRPr sz="1600">
              <a:latin typeface="Trebuchet MS"/>
              <a:cs typeface="Trebuchet MS"/>
            </a:endParaRPr>
          </a:p>
        </p:txBody>
      </p:sp>
      <p:sp>
        <p:nvSpPr>
          <p:cNvPr id="62" name="object 62"/>
          <p:cNvSpPr txBox="1"/>
          <p:nvPr/>
        </p:nvSpPr>
        <p:spPr>
          <a:xfrm>
            <a:off x="9940678" y="4891997"/>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46%</a:t>
            </a:r>
            <a:endParaRPr sz="1600">
              <a:latin typeface="Trebuchet MS"/>
              <a:cs typeface="Trebuchet MS"/>
            </a:endParaRPr>
          </a:p>
        </p:txBody>
      </p:sp>
      <p:sp>
        <p:nvSpPr>
          <p:cNvPr id="63" name="object 63"/>
          <p:cNvSpPr txBox="1"/>
          <p:nvPr/>
        </p:nvSpPr>
        <p:spPr>
          <a:xfrm>
            <a:off x="9963007" y="4388193"/>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47%</a:t>
            </a:r>
            <a:endParaRPr sz="1600">
              <a:latin typeface="Trebuchet MS"/>
              <a:cs typeface="Trebuchet MS"/>
            </a:endParaRPr>
          </a:p>
        </p:txBody>
      </p:sp>
      <p:sp>
        <p:nvSpPr>
          <p:cNvPr id="64" name="object 64"/>
          <p:cNvSpPr txBox="1"/>
          <p:nvPr/>
        </p:nvSpPr>
        <p:spPr>
          <a:xfrm>
            <a:off x="9992705" y="3880326"/>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45%</a:t>
            </a:r>
            <a:endParaRPr sz="1600">
              <a:latin typeface="Trebuchet MS"/>
              <a:cs typeface="Trebuchet MS"/>
            </a:endParaRPr>
          </a:p>
        </p:txBody>
      </p:sp>
      <p:sp>
        <p:nvSpPr>
          <p:cNvPr id="65" name="object 65"/>
          <p:cNvSpPr txBox="1"/>
          <p:nvPr/>
        </p:nvSpPr>
        <p:spPr>
          <a:xfrm>
            <a:off x="10082913" y="3376520"/>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47%</a:t>
            </a:r>
            <a:endParaRPr sz="1600">
              <a:latin typeface="Trebuchet MS"/>
              <a:cs typeface="Trebuchet MS"/>
            </a:endParaRPr>
          </a:p>
        </p:txBody>
      </p:sp>
      <p:sp>
        <p:nvSpPr>
          <p:cNvPr id="66" name="object 66"/>
          <p:cNvSpPr txBox="1"/>
          <p:nvPr/>
        </p:nvSpPr>
        <p:spPr>
          <a:xfrm>
            <a:off x="10007663" y="2872715"/>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43%</a:t>
            </a:r>
            <a:endParaRPr sz="1600">
              <a:latin typeface="Trebuchet MS"/>
              <a:cs typeface="Trebuchet MS"/>
            </a:endParaRPr>
          </a:p>
        </p:txBody>
      </p:sp>
      <p:sp>
        <p:nvSpPr>
          <p:cNvPr id="67" name="object 67"/>
          <p:cNvSpPr txBox="1"/>
          <p:nvPr/>
        </p:nvSpPr>
        <p:spPr>
          <a:xfrm>
            <a:off x="10150571" y="2368911"/>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44%</a:t>
            </a:r>
            <a:endParaRPr sz="1600">
              <a:latin typeface="Trebuchet MS"/>
              <a:cs typeface="Trebuchet MS"/>
            </a:endParaRPr>
          </a:p>
        </p:txBody>
      </p:sp>
      <p:sp>
        <p:nvSpPr>
          <p:cNvPr id="68" name="object 68"/>
          <p:cNvSpPr txBox="1"/>
          <p:nvPr/>
        </p:nvSpPr>
        <p:spPr>
          <a:xfrm>
            <a:off x="10136903" y="1861044"/>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40%</a:t>
            </a:r>
            <a:endParaRPr sz="1600">
              <a:latin typeface="Trebuchet MS"/>
              <a:cs typeface="Trebuchet MS"/>
            </a:endParaRPr>
          </a:p>
        </p:txBody>
      </p:sp>
      <p:sp>
        <p:nvSpPr>
          <p:cNvPr id="69" name="object 69"/>
          <p:cNvSpPr txBox="1"/>
          <p:nvPr/>
        </p:nvSpPr>
        <p:spPr>
          <a:xfrm>
            <a:off x="10150571" y="1357238"/>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42%</a:t>
            </a:r>
            <a:endParaRPr sz="1600">
              <a:latin typeface="Trebuchet MS"/>
              <a:cs typeface="Trebuchet MS"/>
            </a:endParaRPr>
          </a:p>
        </p:txBody>
      </p:sp>
      <p:sp>
        <p:nvSpPr>
          <p:cNvPr id="70" name="object 70"/>
          <p:cNvSpPr txBox="1"/>
          <p:nvPr/>
        </p:nvSpPr>
        <p:spPr>
          <a:xfrm>
            <a:off x="10253283" y="853433"/>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38%</a:t>
            </a:r>
            <a:endParaRPr sz="1600">
              <a:latin typeface="Trebuchet MS"/>
              <a:cs typeface="Trebuchet MS"/>
            </a:endParaRPr>
          </a:p>
        </p:txBody>
      </p:sp>
      <p:sp>
        <p:nvSpPr>
          <p:cNvPr id="71" name="object 71"/>
          <p:cNvSpPr txBox="1"/>
          <p:nvPr/>
        </p:nvSpPr>
        <p:spPr>
          <a:xfrm>
            <a:off x="11120324" y="5395802"/>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17%</a:t>
            </a:r>
            <a:endParaRPr sz="1600">
              <a:latin typeface="Trebuchet MS"/>
              <a:cs typeface="Trebuchet MS"/>
            </a:endParaRPr>
          </a:p>
        </p:txBody>
      </p:sp>
      <p:sp>
        <p:nvSpPr>
          <p:cNvPr id="72" name="object 72"/>
          <p:cNvSpPr txBox="1"/>
          <p:nvPr/>
        </p:nvSpPr>
        <p:spPr>
          <a:xfrm>
            <a:off x="11235766" y="4891997"/>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12%</a:t>
            </a:r>
            <a:endParaRPr sz="1600">
              <a:latin typeface="Trebuchet MS"/>
              <a:cs typeface="Trebuchet MS"/>
            </a:endParaRPr>
          </a:p>
        </p:txBody>
      </p:sp>
      <p:sp>
        <p:nvSpPr>
          <p:cNvPr id="73" name="object 73"/>
          <p:cNvSpPr txBox="1"/>
          <p:nvPr/>
        </p:nvSpPr>
        <p:spPr>
          <a:xfrm>
            <a:off x="11258096" y="4388193"/>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11%</a:t>
            </a:r>
            <a:endParaRPr sz="1600">
              <a:latin typeface="Trebuchet MS"/>
              <a:cs typeface="Trebuchet MS"/>
            </a:endParaRPr>
          </a:p>
        </p:txBody>
      </p:sp>
      <p:sp>
        <p:nvSpPr>
          <p:cNvPr id="74" name="object 74"/>
          <p:cNvSpPr txBox="1"/>
          <p:nvPr/>
        </p:nvSpPr>
        <p:spPr>
          <a:xfrm>
            <a:off x="11255638" y="3880326"/>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11%</a:t>
            </a:r>
            <a:endParaRPr sz="1600">
              <a:latin typeface="Trebuchet MS"/>
              <a:cs typeface="Trebuchet MS"/>
            </a:endParaRPr>
          </a:p>
        </p:txBody>
      </p:sp>
      <p:sp>
        <p:nvSpPr>
          <p:cNvPr id="75" name="object 75"/>
          <p:cNvSpPr txBox="1"/>
          <p:nvPr/>
        </p:nvSpPr>
        <p:spPr>
          <a:xfrm>
            <a:off x="11376920" y="3376520"/>
            <a:ext cx="315723" cy="263316"/>
          </a:xfrm>
          <a:prstGeom prst="rect">
            <a:avLst/>
          </a:prstGeom>
        </p:spPr>
        <p:txBody>
          <a:bodyPr vert="horz" wrap="square" lIns="0" tIns="16929" rIns="0" bIns="0" rtlCol="0">
            <a:spAutoFit/>
          </a:bodyPr>
          <a:lstStyle/>
          <a:p>
            <a:pPr marL="16929">
              <a:spcBef>
                <a:spcPts val="133"/>
              </a:spcBef>
            </a:pPr>
            <a:r>
              <a:rPr sz="1600" b="1" spc="80" dirty="0">
                <a:solidFill>
                  <a:srgbClr val="FFFFFF"/>
                </a:solidFill>
                <a:latin typeface="Trebuchet MS"/>
                <a:cs typeface="Trebuchet MS"/>
              </a:rPr>
              <a:t>8%</a:t>
            </a:r>
            <a:endParaRPr sz="1600">
              <a:latin typeface="Trebuchet MS"/>
              <a:cs typeface="Trebuchet MS"/>
            </a:endParaRPr>
          </a:p>
        </p:txBody>
      </p:sp>
      <p:sp>
        <p:nvSpPr>
          <p:cNvPr id="76" name="object 76"/>
          <p:cNvSpPr txBox="1"/>
          <p:nvPr/>
        </p:nvSpPr>
        <p:spPr>
          <a:xfrm>
            <a:off x="11235766" y="2872715"/>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12%</a:t>
            </a:r>
            <a:endParaRPr sz="1600">
              <a:latin typeface="Trebuchet MS"/>
              <a:cs typeface="Trebuchet MS"/>
            </a:endParaRPr>
          </a:p>
        </p:txBody>
      </p:sp>
      <p:sp>
        <p:nvSpPr>
          <p:cNvPr id="77" name="object 77"/>
          <p:cNvSpPr txBox="1"/>
          <p:nvPr/>
        </p:nvSpPr>
        <p:spPr>
          <a:xfrm>
            <a:off x="11376920" y="2368911"/>
            <a:ext cx="315723" cy="263316"/>
          </a:xfrm>
          <a:prstGeom prst="rect">
            <a:avLst/>
          </a:prstGeom>
        </p:spPr>
        <p:txBody>
          <a:bodyPr vert="horz" wrap="square" lIns="0" tIns="16929" rIns="0" bIns="0" rtlCol="0">
            <a:spAutoFit/>
          </a:bodyPr>
          <a:lstStyle/>
          <a:p>
            <a:pPr marL="16929">
              <a:spcBef>
                <a:spcPts val="133"/>
              </a:spcBef>
            </a:pPr>
            <a:r>
              <a:rPr sz="1600" b="1" spc="80" dirty="0">
                <a:solidFill>
                  <a:srgbClr val="FFFFFF"/>
                </a:solidFill>
                <a:latin typeface="Trebuchet MS"/>
                <a:cs typeface="Trebuchet MS"/>
              </a:rPr>
              <a:t>8%</a:t>
            </a:r>
            <a:endParaRPr sz="1600">
              <a:latin typeface="Trebuchet MS"/>
              <a:cs typeface="Trebuchet MS"/>
            </a:endParaRPr>
          </a:p>
        </p:txBody>
      </p:sp>
      <p:sp>
        <p:nvSpPr>
          <p:cNvPr id="78" name="object 78"/>
          <p:cNvSpPr txBox="1"/>
          <p:nvPr/>
        </p:nvSpPr>
        <p:spPr>
          <a:xfrm>
            <a:off x="11275913" y="1861044"/>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10%</a:t>
            </a:r>
            <a:endParaRPr sz="1600">
              <a:latin typeface="Trebuchet MS"/>
              <a:cs typeface="Trebuchet MS"/>
            </a:endParaRPr>
          </a:p>
        </p:txBody>
      </p:sp>
      <p:sp>
        <p:nvSpPr>
          <p:cNvPr id="79" name="object 79"/>
          <p:cNvSpPr txBox="1"/>
          <p:nvPr/>
        </p:nvSpPr>
        <p:spPr>
          <a:xfrm>
            <a:off x="11354367" y="1357238"/>
            <a:ext cx="315723" cy="263316"/>
          </a:xfrm>
          <a:prstGeom prst="rect">
            <a:avLst/>
          </a:prstGeom>
        </p:spPr>
        <p:txBody>
          <a:bodyPr vert="horz" wrap="square" lIns="0" tIns="16929" rIns="0" bIns="0" rtlCol="0">
            <a:spAutoFit/>
          </a:bodyPr>
          <a:lstStyle/>
          <a:p>
            <a:pPr marL="16929">
              <a:spcBef>
                <a:spcPts val="133"/>
              </a:spcBef>
            </a:pPr>
            <a:r>
              <a:rPr sz="1600" b="1" spc="80" dirty="0">
                <a:solidFill>
                  <a:srgbClr val="FFFFFF"/>
                </a:solidFill>
                <a:latin typeface="Trebuchet MS"/>
                <a:cs typeface="Trebuchet MS"/>
              </a:rPr>
              <a:t>9%</a:t>
            </a:r>
            <a:endParaRPr sz="1600">
              <a:latin typeface="Trebuchet MS"/>
              <a:cs typeface="Trebuchet MS"/>
            </a:endParaRPr>
          </a:p>
        </p:txBody>
      </p:sp>
      <p:sp>
        <p:nvSpPr>
          <p:cNvPr id="80" name="object 80"/>
          <p:cNvSpPr txBox="1"/>
          <p:nvPr/>
        </p:nvSpPr>
        <p:spPr>
          <a:xfrm>
            <a:off x="11356376" y="853433"/>
            <a:ext cx="315723" cy="263316"/>
          </a:xfrm>
          <a:prstGeom prst="rect">
            <a:avLst/>
          </a:prstGeom>
        </p:spPr>
        <p:txBody>
          <a:bodyPr vert="horz" wrap="square" lIns="0" tIns="16929" rIns="0" bIns="0" rtlCol="0">
            <a:spAutoFit/>
          </a:bodyPr>
          <a:lstStyle/>
          <a:p>
            <a:pPr marL="16929">
              <a:spcBef>
                <a:spcPts val="133"/>
              </a:spcBef>
            </a:pPr>
            <a:r>
              <a:rPr sz="1600" b="1" spc="80" dirty="0">
                <a:solidFill>
                  <a:srgbClr val="FFFFFF"/>
                </a:solidFill>
                <a:latin typeface="Trebuchet MS"/>
                <a:cs typeface="Trebuchet MS"/>
              </a:rPr>
              <a:t>9%</a:t>
            </a:r>
            <a:endParaRPr sz="1600">
              <a:latin typeface="Trebuchet MS"/>
              <a:cs typeface="Trebuchet MS"/>
            </a:endParaRPr>
          </a:p>
        </p:txBody>
      </p:sp>
      <p:sp>
        <p:nvSpPr>
          <p:cNvPr id="81" name="object 81"/>
          <p:cNvSpPr txBox="1"/>
          <p:nvPr/>
        </p:nvSpPr>
        <p:spPr>
          <a:xfrm>
            <a:off x="2965246" y="5357204"/>
            <a:ext cx="4252546" cy="324871"/>
          </a:xfrm>
          <a:prstGeom prst="rect">
            <a:avLst/>
          </a:prstGeom>
        </p:spPr>
        <p:txBody>
          <a:bodyPr vert="horz" wrap="square" lIns="0" tIns="16929" rIns="0" bIns="0" rtlCol="0">
            <a:spAutoFit/>
          </a:bodyPr>
          <a:lstStyle/>
          <a:p>
            <a:pPr marL="16929">
              <a:spcBef>
                <a:spcPts val="133"/>
              </a:spcBef>
            </a:pPr>
            <a:r>
              <a:rPr sz="2000" spc="-80" dirty="0">
                <a:solidFill>
                  <a:srgbClr val="404040"/>
                </a:solidFill>
                <a:latin typeface="Trebuchet MS"/>
                <a:cs typeface="Trebuchet MS"/>
              </a:rPr>
              <a:t>The</a:t>
            </a:r>
            <a:r>
              <a:rPr sz="2000" spc="-133" dirty="0">
                <a:solidFill>
                  <a:srgbClr val="404040"/>
                </a:solidFill>
                <a:latin typeface="Trebuchet MS"/>
                <a:cs typeface="Trebuchet MS"/>
              </a:rPr>
              <a:t> </a:t>
            </a:r>
            <a:r>
              <a:rPr sz="2000" spc="-27" dirty="0">
                <a:solidFill>
                  <a:srgbClr val="404040"/>
                </a:solidFill>
                <a:latin typeface="Trebuchet MS"/>
                <a:cs typeface="Trebuchet MS"/>
              </a:rPr>
              <a:t>misuse</a:t>
            </a:r>
            <a:r>
              <a:rPr sz="2000" spc="-260" dirty="0">
                <a:solidFill>
                  <a:srgbClr val="404040"/>
                </a:solidFill>
                <a:latin typeface="Trebuchet MS"/>
                <a:cs typeface="Trebuchet MS"/>
              </a:rPr>
              <a:t> </a:t>
            </a:r>
            <a:r>
              <a:rPr sz="2000" spc="-87" dirty="0">
                <a:solidFill>
                  <a:srgbClr val="404040"/>
                </a:solidFill>
                <a:latin typeface="Trebuchet MS"/>
                <a:cs typeface="Trebuchet MS"/>
              </a:rPr>
              <a:t>of</a:t>
            </a:r>
            <a:r>
              <a:rPr sz="2000" spc="-113" dirty="0">
                <a:solidFill>
                  <a:srgbClr val="404040"/>
                </a:solidFill>
                <a:latin typeface="Trebuchet MS"/>
                <a:cs typeface="Trebuchet MS"/>
              </a:rPr>
              <a:t> </a:t>
            </a:r>
            <a:r>
              <a:rPr sz="2000" spc="-33" dirty="0">
                <a:solidFill>
                  <a:srgbClr val="404040"/>
                </a:solidFill>
                <a:latin typeface="Trebuchet MS"/>
                <a:cs typeface="Trebuchet MS"/>
              </a:rPr>
              <a:t>a</a:t>
            </a:r>
            <a:r>
              <a:rPr sz="2000" spc="-293" dirty="0">
                <a:solidFill>
                  <a:srgbClr val="404040"/>
                </a:solidFill>
                <a:latin typeface="Trebuchet MS"/>
                <a:cs typeface="Trebuchet MS"/>
              </a:rPr>
              <a:t> </a:t>
            </a:r>
            <a:r>
              <a:rPr sz="2000" spc="-67" dirty="0">
                <a:solidFill>
                  <a:srgbClr val="404040"/>
                </a:solidFill>
                <a:latin typeface="Trebuchet MS"/>
                <a:cs typeface="Trebuchet MS"/>
              </a:rPr>
              <a:t>privileged</a:t>
            </a:r>
            <a:r>
              <a:rPr sz="2000" spc="-107" dirty="0">
                <a:solidFill>
                  <a:srgbClr val="404040"/>
                </a:solidFill>
                <a:latin typeface="Trebuchet MS"/>
                <a:cs typeface="Trebuchet MS"/>
              </a:rPr>
              <a:t> </a:t>
            </a:r>
            <a:r>
              <a:rPr sz="2000" spc="-47" dirty="0">
                <a:solidFill>
                  <a:srgbClr val="404040"/>
                </a:solidFill>
                <a:latin typeface="Trebuchet MS"/>
                <a:cs typeface="Trebuchet MS"/>
              </a:rPr>
              <a:t>account</a:t>
            </a:r>
            <a:r>
              <a:rPr sz="2000" spc="-207" dirty="0">
                <a:solidFill>
                  <a:srgbClr val="404040"/>
                </a:solidFill>
                <a:latin typeface="Trebuchet MS"/>
                <a:cs typeface="Trebuchet MS"/>
              </a:rPr>
              <a:t> </a:t>
            </a:r>
            <a:r>
              <a:rPr sz="2000" spc="100" dirty="0">
                <a:solidFill>
                  <a:srgbClr val="404040"/>
                </a:solidFill>
                <a:latin typeface="Trebuchet MS"/>
                <a:cs typeface="Trebuchet MS"/>
              </a:rPr>
              <a:t>by…</a:t>
            </a:r>
            <a:endParaRPr sz="2000">
              <a:latin typeface="Trebuchet MS"/>
              <a:cs typeface="Trebuchet MS"/>
            </a:endParaRPr>
          </a:p>
        </p:txBody>
      </p:sp>
      <p:sp>
        <p:nvSpPr>
          <p:cNvPr id="82" name="object 82"/>
          <p:cNvSpPr txBox="1"/>
          <p:nvPr/>
        </p:nvSpPr>
        <p:spPr>
          <a:xfrm>
            <a:off x="5547248" y="4853400"/>
            <a:ext cx="1429648" cy="324871"/>
          </a:xfrm>
          <a:prstGeom prst="rect">
            <a:avLst/>
          </a:prstGeom>
        </p:spPr>
        <p:txBody>
          <a:bodyPr vert="horz" wrap="square" lIns="0" tIns="16929" rIns="0" bIns="0" rtlCol="0">
            <a:spAutoFit/>
          </a:bodyPr>
          <a:lstStyle/>
          <a:p>
            <a:pPr marL="16929">
              <a:spcBef>
                <a:spcPts val="133"/>
              </a:spcBef>
            </a:pPr>
            <a:r>
              <a:rPr sz="2000" spc="-33" dirty="0">
                <a:solidFill>
                  <a:srgbClr val="404040"/>
                </a:solidFill>
                <a:latin typeface="Trebuchet MS"/>
                <a:cs typeface="Trebuchet MS"/>
              </a:rPr>
              <a:t>Ransomware</a:t>
            </a:r>
            <a:endParaRPr sz="2000">
              <a:latin typeface="Trebuchet MS"/>
              <a:cs typeface="Trebuchet MS"/>
            </a:endParaRPr>
          </a:p>
        </p:txBody>
      </p:sp>
      <p:sp>
        <p:nvSpPr>
          <p:cNvPr id="83" name="object 83"/>
          <p:cNvSpPr txBox="1"/>
          <p:nvPr/>
        </p:nvSpPr>
        <p:spPr>
          <a:xfrm>
            <a:off x="3749391" y="4349595"/>
            <a:ext cx="3474662" cy="324871"/>
          </a:xfrm>
          <a:prstGeom prst="rect">
            <a:avLst/>
          </a:prstGeom>
        </p:spPr>
        <p:txBody>
          <a:bodyPr vert="horz" wrap="square" lIns="0" tIns="16929" rIns="0" bIns="0" rtlCol="0">
            <a:spAutoFit/>
          </a:bodyPr>
          <a:lstStyle/>
          <a:p>
            <a:pPr marL="16929">
              <a:spcBef>
                <a:spcPts val="133"/>
              </a:spcBef>
            </a:pPr>
            <a:r>
              <a:rPr sz="2000" spc="-27" dirty="0">
                <a:solidFill>
                  <a:srgbClr val="404040"/>
                </a:solidFill>
                <a:latin typeface="Trebuchet MS"/>
                <a:cs typeface="Trebuchet MS"/>
              </a:rPr>
              <a:t>M</a:t>
            </a:r>
            <a:r>
              <a:rPr sz="2000" spc="27" dirty="0">
                <a:solidFill>
                  <a:srgbClr val="404040"/>
                </a:solidFill>
                <a:latin typeface="Trebuchet MS"/>
                <a:cs typeface="Trebuchet MS"/>
              </a:rPr>
              <a:t>i</a:t>
            </a:r>
            <a:r>
              <a:rPr sz="2000" spc="-13" dirty="0">
                <a:solidFill>
                  <a:srgbClr val="404040"/>
                </a:solidFill>
                <a:latin typeface="Trebuchet MS"/>
                <a:cs typeface="Trebuchet MS"/>
              </a:rPr>
              <a:t>s</a:t>
            </a:r>
            <a:r>
              <a:rPr sz="2000" spc="-73" dirty="0">
                <a:solidFill>
                  <a:srgbClr val="404040"/>
                </a:solidFill>
                <a:latin typeface="Trebuchet MS"/>
                <a:cs typeface="Trebuchet MS"/>
              </a:rPr>
              <a:t>-</a:t>
            </a:r>
            <a:r>
              <a:rPr sz="2000" spc="-193" dirty="0">
                <a:solidFill>
                  <a:srgbClr val="404040"/>
                </a:solidFill>
                <a:latin typeface="Trebuchet MS"/>
                <a:cs typeface="Trebuchet MS"/>
              </a:rPr>
              <a:t>c</a:t>
            </a:r>
            <a:r>
              <a:rPr sz="2000" spc="120" dirty="0">
                <a:solidFill>
                  <a:srgbClr val="404040"/>
                </a:solidFill>
                <a:latin typeface="Trebuchet MS"/>
                <a:cs typeface="Trebuchet MS"/>
              </a:rPr>
              <a:t>o</a:t>
            </a:r>
            <a:r>
              <a:rPr sz="2000" spc="-33" dirty="0">
                <a:solidFill>
                  <a:srgbClr val="404040"/>
                </a:solidFill>
                <a:latin typeface="Trebuchet MS"/>
                <a:cs typeface="Trebuchet MS"/>
              </a:rPr>
              <a:t>n</a:t>
            </a:r>
            <a:r>
              <a:rPr sz="2000" spc="-213" dirty="0">
                <a:solidFill>
                  <a:srgbClr val="404040"/>
                </a:solidFill>
                <a:latin typeface="Trebuchet MS"/>
                <a:cs typeface="Trebuchet MS"/>
              </a:rPr>
              <a:t>f</a:t>
            </a:r>
            <a:r>
              <a:rPr sz="2000" spc="-40" dirty="0">
                <a:solidFill>
                  <a:srgbClr val="404040"/>
                </a:solidFill>
                <a:latin typeface="Trebuchet MS"/>
                <a:cs typeface="Trebuchet MS"/>
              </a:rPr>
              <a:t>i</a:t>
            </a:r>
            <a:r>
              <a:rPr sz="2000" spc="-80" dirty="0">
                <a:solidFill>
                  <a:srgbClr val="404040"/>
                </a:solidFill>
                <a:latin typeface="Trebuchet MS"/>
                <a:cs typeface="Trebuchet MS"/>
              </a:rPr>
              <a:t>g</a:t>
            </a:r>
            <a:r>
              <a:rPr sz="2000" spc="100" dirty="0">
                <a:solidFill>
                  <a:srgbClr val="404040"/>
                </a:solidFill>
                <a:latin typeface="Trebuchet MS"/>
                <a:cs typeface="Trebuchet MS"/>
              </a:rPr>
              <a:t>u</a:t>
            </a:r>
            <a:r>
              <a:rPr sz="2000" spc="-120" dirty="0">
                <a:solidFill>
                  <a:srgbClr val="404040"/>
                </a:solidFill>
                <a:latin typeface="Trebuchet MS"/>
                <a:cs typeface="Trebuchet MS"/>
              </a:rPr>
              <a:t>r</a:t>
            </a:r>
            <a:r>
              <a:rPr sz="2000" spc="-160" dirty="0">
                <a:solidFill>
                  <a:srgbClr val="404040"/>
                </a:solidFill>
                <a:latin typeface="Trebuchet MS"/>
                <a:cs typeface="Trebuchet MS"/>
              </a:rPr>
              <a:t>e</a:t>
            </a:r>
            <a:r>
              <a:rPr sz="2000" spc="-7" dirty="0">
                <a:solidFill>
                  <a:srgbClr val="404040"/>
                </a:solidFill>
                <a:latin typeface="Trebuchet MS"/>
                <a:cs typeface="Trebuchet MS"/>
              </a:rPr>
              <a:t>d</a:t>
            </a:r>
            <a:r>
              <a:rPr sz="2000" spc="-113" dirty="0">
                <a:solidFill>
                  <a:srgbClr val="404040"/>
                </a:solidFill>
                <a:latin typeface="Trebuchet MS"/>
                <a:cs typeface="Trebuchet MS"/>
              </a:rPr>
              <a:t> </a:t>
            </a:r>
            <a:r>
              <a:rPr sz="2000" spc="-193" dirty="0">
                <a:solidFill>
                  <a:srgbClr val="404040"/>
                </a:solidFill>
                <a:latin typeface="Trebuchet MS"/>
                <a:cs typeface="Trebuchet MS"/>
              </a:rPr>
              <a:t>c</a:t>
            </a:r>
            <a:r>
              <a:rPr sz="2000" spc="-60" dirty="0">
                <a:solidFill>
                  <a:srgbClr val="404040"/>
                </a:solidFill>
                <a:latin typeface="Trebuchet MS"/>
                <a:cs typeface="Trebuchet MS"/>
              </a:rPr>
              <a:t>l</a:t>
            </a:r>
            <a:r>
              <a:rPr sz="2000" spc="-13" dirty="0">
                <a:solidFill>
                  <a:srgbClr val="404040"/>
                </a:solidFill>
                <a:latin typeface="Trebuchet MS"/>
                <a:cs typeface="Trebuchet MS"/>
              </a:rPr>
              <a:t>o</a:t>
            </a:r>
            <a:r>
              <a:rPr sz="2000" spc="-33" dirty="0">
                <a:solidFill>
                  <a:srgbClr val="404040"/>
                </a:solidFill>
                <a:latin typeface="Trebuchet MS"/>
                <a:cs typeface="Trebuchet MS"/>
              </a:rPr>
              <a:t>u</a:t>
            </a:r>
            <a:r>
              <a:rPr sz="2000" spc="-7" dirty="0">
                <a:solidFill>
                  <a:srgbClr val="404040"/>
                </a:solidFill>
                <a:latin typeface="Trebuchet MS"/>
                <a:cs typeface="Trebuchet MS"/>
              </a:rPr>
              <a:t>d</a:t>
            </a:r>
            <a:r>
              <a:rPr sz="2000" spc="-113" dirty="0">
                <a:solidFill>
                  <a:srgbClr val="404040"/>
                </a:solidFill>
                <a:latin typeface="Trebuchet MS"/>
                <a:cs typeface="Trebuchet MS"/>
              </a:rPr>
              <a:t> </a:t>
            </a:r>
            <a:r>
              <a:rPr sz="2000" spc="-13" dirty="0">
                <a:solidFill>
                  <a:srgbClr val="404040"/>
                </a:solidFill>
                <a:latin typeface="Trebuchet MS"/>
                <a:cs typeface="Trebuchet MS"/>
              </a:rPr>
              <a:t>s</a:t>
            </a:r>
            <a:r>
              <a:rPr sz="2000" spc="-27" dirty="0">
                <a:solidFill>
                  <a:srgbClr val="404040"/>
                </a:solidFill>
                <a:latin typeface="Trebuchet MS"/>
                <a:cs typeface="Trebuchet MS"/>
              </a:rPr>
              <a:t>e</a:t>
            </a:r>
            <a:r>
              <a:rPr sz="2000" spc="-120" dirty="0">
                <a:solidFill>
                  <a:srgbClr val="404040"/>
                </a:solidFill>
                <a:latin typeface="Trebuchet MS"/>
                <a:cs typeface="Trebuchet MS"/>
              </a:rPr>
              <a:t>r</a:t>
            </a:r>
            <a:r>
              <a:rPr sz="2000" spc="-53" dirty="0">
                <a:solidFill>
                  <a:srgbClr val="404040"/>
                </a:solidFill>
                <a:latin typeface="Trebuchet MS"/>
                <a:cs typeface="Trebuchet MS"/>
              </a:rPr>
              <a:t>v</a:t>
            </a:r>
            <a:r>
              <a:rPr sz="2000" spc="-173" dirty="0">
                <a:solidFill>
                  <a:srgbClr val="404040"/>
                </a:solidFill>
                <a:latin typeface="Trebuchet MS"/>
                <a:cs typeface="Trebuchet MS"/>
              </a:rPr>
              <a:t>i</a:t>
            </a:r>
            <a:r>
              <a:rPr sz="2000" spc="-60" dirty="0">
                <a:solidFill>
                  <a:srgbClr val="404040"/>
                </a:solidFill>
                <a:latin typeface="Trebuchet MS"/>
                <a:cs typeface="Trebuchet MS"/>
              </a:rPr>
              <a:t>c</a:t>
            </a:r>
            <a:r>
              <a:rPr sz="2000" spc="-27" dirty="0">
                <a:solidFill>
                  <a:srgbClr val="404040"/>
                </a:solidFill>
                <a:latin typeface="Trebuchet MS"/>
                <a:cs typeface="Trebuchet MS"/>
              </a:rPr>
              <a:t>e</a:t>
            </a:r>
            <a:r>
              <a:rPr sz="2000" spc="-13" dirty="0">
                <a:solidFill>
                  <a:srgbClr val="404040"/>
                </a:solidFill>
                <a:latin typeface="Trebuchet MS"/>
                <a:cs typeface="Trebuchet MS"/>
              </a:rPr>
              <a:t>s</a:t>
            </a:r>
            <a:r>
              <a:rPr sz="2000" spc="-207" dirty="0">
                <a:solidFill>
                  <a:srgbClr val="404040"/>
                </a:solidFill>
                <a:latin typeface="Trebuchet MS"/>
                <a:cs typeface="Trebuchet MS"/>
              </a:rPr>
              <a:t>,</a:t>
            </a:r>
            <a:r>
              <a:rPr sz="2000" spc="427" dirty="0">
                <a:solidFill>
                  <a:srgbClr val="404040"/>
                </a:solidFill>
                <a:latin typeface="Trebuchet MS"/>
                <a:cs typeface="Trebuchet MS"/>
              </a:rPr>
              <a:t>…</a:t>
            </a:r>
            <a:endParaRPr sz="2000">
              <a:latin typeface="Trebuchet MS"/>
              <a:cs typeface="Trebuchet MS"/>
            </a:endParaRPr>
          </a:p>
        </p:txBody>
      </p:sp>
      <p:sp>
        <p:nvSpPr>
          <p:cNvPr id="84" name="object 84"/>
          <p:cNvSpPr txBox="1"/>
          <p:nvPr/>
        </p:nvSpPr>
        <p:spPr>
          <a:xfrm>
            <a:off x="3900407" y="3841728"/>
            <a:ext cx="3323994" cy="324871"/>
          </a:xfrm>
          <a:prstGeom prst="rect">
            <a:avLst/>
          </a:prstGeom>
        </p:spPr>
        <p:txBody>
          <a:bodyPr vert="horz" wrap="square" lIns="0" tIns="16929" rIns="0" bIns="0" rtlCol="0">
            <a:spAutoFit/>
          </a:bodyPr>
          <a:lstStyle/>
          <a:p>
            <a:pPr marL="16929">
              <a:spcBef>
                <a:spcPts val="133"/>
              </a:spcBef>
            </a:pPr>
            <a:r>
              <a:rPr sz="2000" spc="-80" dirty="0">
                <a:solidFill>
                  <a:srgbClr val="404040"/>
                </a:solidFill>
                <a:latin typeface="Trebuchet MS"/>
                <a:cs typeface="Trebuchet MS"/>
              </a:rPr>
              <a:t>“Zero</a:t>
            </a:r>
            <a:r>
              <a:rPr sz="2000" spc="-200" dirty="0">
                <a:solidFill>
                  <a:srgbClr val="404040"/>
                </a:solidFill>
                <a:latin typeface="Trebuchet MS"/>
                <a:cs typeface="Trebuchet MS"/>
              </a:rPr>
              <a:t> </a:t>
            </a:r>
            <a:r>
              <a:rPr sz="2000" spc="-73" dirty="0">
                <a:solidFill>
                  <a:srgbClr val="404040"/>
                </a:solidFill>
                <a:latin typeface="Trebuchet MS"/>
                <a:cs typeface="Trebuchet MS"/>
              </a:rPr>
              <a:t>day”</a:t>
            </a:r>
            <a:r>
              <a:rPr sz="2000" spc="-200" dirty="0">
                <a:solidFill>
                  <a:srgbClr val="404040"/>
                </a:solidFill>
                <a:latin typeface="Trebuchet MS"/>
                <a:cs typeface="Trebuchet MS"/>
              </a:rPr>
              <a:t> </a:t>
            </a:r>
            <a:r>
              <a:rPr sz="2000" spc="-60" dirty="0">
                <a:solidFill>
                  <a:srgbClr val="404040"/>
                </a:solidFill>
                <a:latin typeface="Trebuchet MS"/>
                <a:cs typeface="Trebuchet MS"/>
              </a:rPr>
              <a:t>exploits</a:t>
            </a:r>
            <a:r>
              <a:rPr sz="2000" spc="-200" dirty="0">
                <a:solidFill>
                  <a:srgbClr val="404040"/>
                </a:solidFill>
                <a:latin typeface="Trebuchet MS"/>
                <a:cs typeface="Trebuchet MS"/>
              </a:rPr>
              <a:t> </a:t>
            </a:r>
            <a:r>
              <a:rPr sz="2000" spc="-67" dirty="0">
                <a:solidFill>
                  <a:srgbClr val="404040"/>
                </a:solidFill>
                <a:latin typeface="Trebuchet MS"/>
                <a:cs typeface="Trebuchet MS"/>
              </a:rPr>
              <a:t>that</a:t>
            </a:r>
            <a:r>
              <a:rPr sz="2000" spc="-200" dirty="0">
                <a:solidFill>
                  <a:srgbClr val="404040"/>
                </a:solidFill>
                <a:latin typeface="Trebuchet MS"/>
                <a:cs typeface="Trebuchet MS"/>
              </a:rPr>
              <a:t> </a:t>
            </a:r>
            <a:r>
              <a:rPr sz="2000" spc="-67" dirty="0">
                <a:solidFill>
                  <a:srgbClr val="404040"/>
                </a:solidFill>
                <a:latin typeface="Trebuchet MS"/>
                <a:cs typeface="Trebuchet MS"/>
              </a:rPr>
              <a:t>tak</a:t>
            </a:r>
            <a:r>
              <a:rPr sz="2000" spc="-40" dirty="0">
                <a:solidFill>
                  <a:srgbClr val="404040"/>
                </a:solidFill>
                <a:latin typeface="Trebuchet MS"/>
                <a:cs typeface="Trebuchet MS"/>
              </a:rPr>
              <a:t>e</a:t>
            </a:r>
            <a:r>
              <a:rPr sz="2000" spc="427" dirty="0">
                <a:solidFill>
                  <a:srgbClr val="404040"/>
                </a:solidFill>
                <a:latin typeface="Trebuchet MS"/>
                <a:cs typeface="Trebuchet MS"/>
              </a:rPr>
              <a:t>…</a:t>
            </a:r>
            <a:endParaRPr sz="2000">
              <a:latin typeface="Trebuchet MS"/>
              <a:cs typeface="Trebuchet MS"/>
            </a:endParaRPr>
          </a:p>
        </p:txBody>
      </p:sp>
      <p:sp>
        <p:nvSpPr>
          <p:cNvPr id="85" name="object 85"/>
          <p:cNvSpPr txBox="1"/>
          <p:nvPr/>
        </p:nvSpPr>
        <p:spPr>
          <a:xfrm>
            <a:off x="2977435" y="3337922"/>
            <a:ext cx="4236463" cy="324871"/>
          </a:xfrm>
          <a:prstGeom prst="rect">
            <a:avLst/>
          </a:prstGeom>
        </p:spPr>
        <p:txBody>
          <a:bodyPr vert="horz" wrap="square" lIns="0" tIns="16929" rIns="0" bIns="0" rtlCol="0">
            <a:spAutoFit/>
          </a:bodyPr>
          <a:lstStyle/>
          <a:p>
            <a:pPr marL="16929">
              <a:spcBef>
                <a:spcPts val="133"/>
              </a:spcBef>
            </a:pPr>
            <a:r>
              <a:rPr sz="2000" spc="-152" dirty="0">
                <a:solidFill>
                  <a:srgbClr val="404040"/>
                </a:solidFill>
                <a:latin typeface="Trebuchet MS"/>
                <a:cs typeface="Trebuchet MS"/>
              </a:rPr>
              <a:t>A</a:t>
            </a:r>
            <a:r>
              <a:rPr sz="2000" spc="-100" dirty="0">
                <a:solidFill>
                  <a:srgbClr val="404040"/>
                </a:solidFill>
                <a:latin typeface="Trebuchet MS"/>
                <a:cs typeface="Trebuchet MS"/>
              </a:rPr>
              <a:t>t</a:t>
            </a:r>
            <a:r>
              <a:rPr sz="2000" spc="-133" dirty="0">
                <a:solidFill>
                  <a:srgbClr val="404040"/>
                </a:solidFill>
                <a:latin typeface="Trebuchet MS"/>
                <a:cs typeface="Trebuchet MS"/>
              </a:rPr>
              <a:t>t</a:t>
            </a:r>
            <a:r>
              <a:rPr sz="2000" spc="7" dirty="0">
                <a:solidFill>
                  <a:srgbClr val="404040"/>
                </a:solidFill>
                <a:latin typeface="Trebuchet MS"/>
                <a:cs typeface="Trebuchet MS"/>
              </a:rPr>
              <a:t>a</a:t>
            </a:r>
            <a:r>
              <a:rPr sz="2000" spc="-60" dirty="0">
                <a:solidFill>
                  <a:srgbClr val="404040"/>
                </a:solidFill>
                <a:latin typeface="Trebuchet MS"/>
                <a:cs typeface="Trebuchet MS"/>
              </a:rPr>
              <a:t>c</a:t>
            </a:r>
            <a:r>
              <a:rPr sz="2000" spc="-80" dirty="0">
                <a:solidFill>
                  <a:srgbClr val="404040"/>
                </a:solidFill>
                <a:latin typeface="Trebuchet MS"/>
                <a:cs typeface="Trebuchet MS"/>
              </a:rPr>
              <a:t>k</a:t>
            </a:r>
            <a:r>
              <a:rPr sz="2000" spc="27" dirty="0">
                <a:solidFill>
                  <a:srgbClr val="404040"/>
                </a:solidFill>
                <a:latin typeface="Trebuchet MS"/>
                <a:cs typeface="Trebuchet MS"/>
              </a:rPr>
              <a:t>s</a:t>
            </a:r>
            <a:r>
              <a:rPr sz="2000" spc="-113" dirty="0">
                <a:solidFill>
                  <a:srgbClr val="404040"/>
                </a:solidFill>
                <a:latin typeface="Trebuchet MS"/>
                <a:cs typeface="Trebuchet MS"/>
              </a:rPr>
              <a:t> </a:t>
            </a:r>
            <a:r>
              <a:rPr sz="2000" spc="-133" dirty="0">
                <a:solidFill>
                  <a:srgbClr val="404040"/>
                </a:solidFill>
                <a:latin typeface="Trebuchet MS"/>
                <a:cs typeface="Trebuchet MS"/>
              </a:rPr>
              <a:t>t</a:t>
            </a:r>
            <a:r>
              <a:rPr sz="2000" spc="-47" dirty="0">
                <a:solidFill>
                  <a:srgbClr val="404040"/>
                </a:solidFill>
                <a:latin typeface="Trebuchet MS"/>
                <a:cs typeface="Trebuchet MS"/>
              </a:rPr>
              <a:t>h</a:t>
            </a:r>
            <a:r>
              <a:rPr sz="2000" spc="-113" dirty="0">
                <a:solidFill>
                  <a:srgbClr val="404040"/>
                </a:solidFill>
                <a:latin typeface="Trebuchet MS"/>
                <a:cs typeface="Trebuchet MS"/>
              </a:rPr>
              <a:t>a</a:t>
            </a:r>
            <a:r>
              <a:rPr sz="2000" spc="-120" dirty="0">
                <a:solidFill>
                  <a:srgbClr val="404040"/>
                </a:solidFill>
                <a:latin typeface="Trebuchet MS"/>
                <a:cs typeface="Trebuchet MS"/>
              </a:rPr>
              <a:t>t</a:t>
            </a:r>
            <a:r>
              <a:rPr sz="2000" spc="-80" dirty="0">
                <a:solidFill>
                  <a:srgbClr val="404040"/>
                </a:solidFill>
                <a:latin typeface="Trebuchet MS"/>
                <a:cs typeface="Trebuchet MS"/>
              </a:rPr>
              <a:t> </a:t>
            </a:r>
            <a:r>
              <a:rPr sz="2000" spc="-120" dirty="0">
                <a:solidFill>
                  <a:srgbClr val="404040"/>
                </a:solidFill>
                <a:latin typeface="Trebuchet MS"/>
                <a:cs typeface="Trebuchet MS"/>
              </a:rPr>
              <a:t>r</a:t>
            </a:r>
            <a:r>
              <a:rPr sz="2000" spc="-160" dirty="0">
                <a:solidFill>
                  <a:srgbClr val="404040"/>
                </a:solidFill>
                <a:latin typeface="Trebuchet MS"/>
                <a:cs typeface="Trebuchet MS"/>
              </a:rPr>
              <a:t>e</a:t>
            </a:r>
            <a:r>
              <a:rPr sz="2000" spc="120" dirty="0">
                <a:solidFill>
                  <a:srgbClr val="404040"/>
                </a:solidFill>
                <a:latin typeface="Trebuchet MS"/>
                <a:cs typeface="Trebuchet MS"/>
              </a:rPr>
              <a:t>s</a:t>
            </a:r>
            <a:r>
              <a:rPr sz="2000" spc="-87" dirty="0">
                <a:solidFill>
                  <a:srgbClr val="404040"/>
                </a:solidFill>
                <a:latin typeface="Trebuchet MS"/>
                <a:cs typeface="Trebuchet MS"/>
              </a:rPr>
              <a:t>u</a:t>
            </a:r>
            <a:r>
              <a:rPr sz="2000" spc="-147" dirty="0">
                <a:solidFill>
                  <a:srgbClr val="404040"/>
                </a:solidFill>
                <a:latin typeface="Trebuchet MS"/>
                <a:cs typeface="Trebuchet MS"/>
              </a:rPr>
              <a:t>l</a:t>
            </a:r>
            <a:r>
              <a:rPr sz="2000" dirty="0">
                <a:solidFill>
                  <a:srgbClr val="404040"/>
                </a:solidFill>
                <a:latin typeface="Trebuchet MS"/>
                <a:cs typeface="Trebuchet MS"/>
              </a:rPr>
              <a:t>t</a:t>
            </a:r>
            <a:r>
              <a:rPr sz="2000" spc="27" dirty="0">
                <a:solidFill>
                  <a:srgbClr val="404040"/>
                </a:solidFill>
                <a:latin typeface="Trebuchet MS"/>
                <a:cs typeface="Trebuchet MS"/>
              </a:rPr>
              <a:t>s</a:t>
            </a:r>
            <a:r>
              <a:rPr sz="2000" spc="-240" dirty="0">
                <a:solidFill>
                  <a:srgbClr val="404040"/>
                </a:solidFill>
                <a:latin typeface="Trebuchet MS"/>
                <a:cs typeface="Trebuchet MS"/>
              </a:rPr>
              <a:t> </a:t>
            </a:r>
            <a:r>
              <a:rPr sz="2000" spc="-40" dirty="0">
                <a:solidFill>
                  <a:srgbClr val="404040"/>
                </a:solidFill>
                <a:latin typeface="Trebuchet MS"/>
                <a:cs typeface="Trebuchet MS"/>
              </a:rPr>
              <a:t>i</a:t>
            </a:r>
            <a:r>
              <a:rPr sz="2000" dirty="0">
                <a:solidFill>
                  <a:srgbClr val="404040"/>
                </a:solidFill>
                <a:latin typeface="Trebuchet MS"/>
                <a:cs typeface="Trebuchet MS"/>
              </a:rPr>
              <a:t>n</a:t>
            </a:r>
            <a:r>
              <a:rPr sz="2000" spc="-233" dirty="0">
                <a:solidFill>
                  <a:srgbClr val="404040"/>
                </a:solidFill>
                <a:latin typeface="Trebuchet MS"/>
                <a:cs typeface="Trebuchet MS"/>
              </a:rPr>
              <a:t> </a:t>
            </a:r>
            <a:r>
              <a:rPr sz="2000" spc="-133" dirty="0">
                <a:solidFill>
                  <a:srgbClr val="404040"/>
                </a:solidFill>
                <a:latin typeface="Trebuchet MS"/>
                <a:cs typeface="Trebuchet MS"/>
              </a:rPr>
              <a:t>t</a:t>
            </a:r>
            <a:r>
              <a:rPr sz="2000" spc="-80" dirty="0">
                <a:solidFill>
                  <a:srgbClr val="404040"/>
                </a:solidFill>
                <a:latin typeface="Trebuchet MS"/>
                <a:cs typeface="Trebuchet MS"/>
              </a:rPr>
              <a:t>h</a:t>
            </a:r>
            <a:r>
              <a:rPr sz="2000" spc="-53" dirty="0">
                <a:solidFill>
                  <a:srgbClr val="404040"/>
                </a:solidFill>
                <a:latin typeface="Trebuchet MS"/>
                <a:cs typeface="Trebuchet MS"/>
              </a:rPr>
              <a:t>e</a:t>
            </a:r>
            <a:r>
              <a:rPr sz="2000" spc="-267" dirty="0">
                <a:solidFill>
                  <a:srgbClr val="404040"/>
                </a:solidFill>
                <a:latin typeface="Trebuchet MS"/>
                <a:cs typeface="Trebuchet MS"/>
              </a:rPr>
              <a:t> </a:t>
            </a:r>
            <a:r>
              <a:rPr sz="2000" spc="-60" dirty="0">
                <a:solidFill>
                  <a:srgbClr val="404040"/>
                </a:solidFill>
                <a:latin typeface="Trebuchet MS"/>
                <a:cs typeface="Trebuchet MS"/>
              </a:rPr>
              <a:t>l</a:t>
            </a:r>
            <a:r>
              <a:rPr sz="2000" spc="-13" dirty="0">
                <a:solidFill>
                  <a:srgbClr val="404040"/>
                </a:solidFill>
                <a:latin typeface="Trebuchet MS"/>
                <a:cs typeface="Trebuchet MS"/>
              </a:rPr>
              <a:t>o</a:t>
            </a:r>
            <a:r>
              <a:rPr sz="2000" spc="120" dirty="0">
                <a:solidFill>
                  <a:srgbClr val="404040"/>
                </a:solidFill>
                <a:latin typeface="Trebuchet MS"/>
                <a:cs typeface="Trebuchet MS"/>
              </a:rPr>
              <a:t>s</a:t>
            </a:r>
            <a:r>
              <a:rPr sz="2000" spc="27" dirty="0">
                <a:solidFill>
                  <a:srgbClr val="404040"/>
                </a:solidFill>
                <a:latin typeface="Trebuchet MS"/>
                <a:cs typeface="Trebuchet MS"/>
              </a:rPr>
              <a:t>s</a:t>
            </a:r>
            <a:r>
              <a:rPr sz="2000" spc="-240" dirty="0">
                <a:solidFill>
                  <a:srgbClr val="404040"/>
                </a:solidFill>
                <a:latin typeface="Trebuchet MS"/>
                <a:cs typeface="Trebuchet MS"/>
              </a:rPr>
              <a:t> </a:t>
            </a:r>
            <a:r>
              <a:rPr sz="2000" spc="-13" dirty="0">
                <a:solidFill>
                  <a:srgbClr val="404040"/>
                </a:solidFill>
                <a:latin typeface="Trebuchet MS"/>
                <a:cs typeface="Trebuchet MS"/>
              </a:rPr>
              <a:t>o</a:t>
            </a:r>
            <a:r>
              <a:rPr sz="2000" spc="-160" dirty="0">
                <a:solidFill>
                  <a:srgbClr val="404040"/>
                </a:solidFill>
                <a:latin typeface="Trebuchet MS"/>
                <a:cs typeface="Trebuchet MS"/>
              </a:rPr>
              <a:t>f</a:t>
            </a:r>
            <a:r>
              <a:rPr sz="2000" spc="-120" dirty="0">
                <a:solidFill>
                  <a:srgbClr val="404040"/>
                </a:solidFill>
                <a:latin typeface="Trebuchet MS"/>
                <a:cs typeface="Trebuchet MS"/>
              </a:rPr>
              <a:t> </a:t>
            </a:r>
            <a:r>
              <a:rPr sz="2000" spc="-53" dirty="0">
                <a:solidFill>
                  <a:srgbClr val="404040"/>
                </a:solidFill>
                <a:latin typeface="Trebuchet MS"/>
                <a:cs typeface="Trebuchet MS"/>
              </a:rPr>
              <a:t>d</a:t>
            </a:r>
            <a:r>
              <a:rPr sz="2000" spc="7" dirty="0">
                <a:solidFill>
                  <a:srgbClr val="404040"/>
                </a:solidFill>
                <a:latin typeface="Trebuchet MS"/>
                <a:cs typeface="Trebuchet MS"/>
              </a:rPr>
              <a:t>a</a:t>
            </a:r>
            <a:r>
              <a:rPr sz="2000" spc="-133" dirty="0">
                <a:solidFill>
                  <a:srgbClr val="404040"/>
                </a:solidFill>
                <a:latin typeface="Trebuchet MS"/>
                <a:cs typeface="Trebuchet MS"/>
              </a:rPr>
              <a:t>t</a:t>
            </a:r>
            <a:r>
              <a:rPr sz="2000" spc="-127" dirty="0">
                <a:solidFill>
                  <a:srgbClr val="404040"/>
                </a:solidFill>
                <a:latin typeface="Trebuchet MS"/>
                <a:cs typeface="Trebuchet MS"/>
              </a:rPr>
              <a:t>a</a:t>
            </a:r>
            <a:r>
              <a:rPr sz="2000" spc="427" dirty="0">
                <a:solidFill>
                  <a:srgbClr val="404040"/>
                </a:solidFill>
                <a:latin typeface="Trebuchet MS"/>
                <a:cs typeface="Trebuchet MS"/>
              </a:rPr>
              <a:t>…</a:t>
            </a:r>
            <a:endParaRPr sz="2000">
              <a:latin typeface="Trebuchet MS"/>
              <a:cs typeface="Trebuchet MS"/>
            </a:endParaRPr>
          </a:p>
        </p:txBody>
      </p:sp>
      <p:sp>
        <p:nvSpPr>
          <p:cNvPr id="86" name="object 86"/>
          <p:cNvSpPr txBox="1"/>
          <p:nvPr/>
        </p:nvSpPr>
        <p:spPr>
          <a:xfrm>
            <a:off x="3106433" y="2834118"/>
            <a:ext cx="4117114" cy="324871"/>
          </a:xfrm>
          <a:prstGeom prst="rect">
            <a:avLst/>
          </a:prstGeom>
        </p:spPr>
        <p:txBody>
          <a:bodyPr vert="horz" wrap="square" lIns="0" tIns="16929" rIns="0" bIns="0" rtlCol="0">
            <a:spAutoFit/>
          </a:bodyPr>
          <a:lstStyle/>
          <a:p>
            <a:pPr marL="16929">
              <a:spcBef>
                <a:spcPts val="133"/>
              </a:spcBef>
            </a:pPr>
            <a:r>
              <a:rPr sz="2000" spc="-80" dirty="0">
                <a:solidFill>
                  <a:srgbClr val="404040"/>
                </a:solidFill>
                <a:latin typeface="Trebuchet MS"/>
                <a:cs typeface="Trebuchet MS"/>
              </a:rPr>
              <a:t>The</a:t>
            </a:r>
            <a:r>
              <a:rPr sz="2000" spc="-133" dirty="0">
                <a:solidFill>
                  <a:srgbClr val="404040"/>
                </a:solidFill>
                <a:latin typeface="Trebuchet MS"/>
                <a:cs typeface="Trebuchet MS"/>
              </a:rPr>
              <a:t> </a:t>
            </a:r>
            <a:r>
              <a:rPr sz="2000" spc="-27" dirty="0">
                <a:solidFill>
                  <a:srgbClr val="404040"/>
                </a:solidFill>
                <a:latin typeface="Trebuchet MS"/>
                <a:cs typeface="Trebuchet MS"/>
              </a:rPr>
              <a:t>misuse</a:t>
            </a:r>
            <a:r>
              <a:rPr sz="2000" spc="-260" dirty="0">
                <a:solidFill>
                  <a:srgbClr val="404040"/>
                </a:solidFill>
                <a:latin typeface="Trebuchet MS"/>
                <a:cs typeface="Trebuchet MS"/>
              </a:rPr>
              <a:t> </a:t>
            </a:r>
            <a:r>
              <a:rPr sz="2000" spc="-87" dirty="0">
                <a:solidFill>
                  <a:srgbClr val="404040"/>
                </a:solidFill>
                <a:latin typeface="Trebuchet MS"/>
                <a:cs typeface="Trebuchet MS"/>
              </a:rPr>
              <a:t>of</a:t>
            </a:r>
            <a:r>
              <a:rPr sz="2000" spc="-120" dirty="0">
                <a:solidFill>
                  <a:srgbClr val="404040"/>
                </a:solidFill>
                <a:latin typeface="Trebuchet MS"/>
                <a:cs typeface="Trebuchet MS"/>
              </a:rPr>
              <a:t> </a:t>
            </a:r>
            <a:r>
              <a:rPr sz="2000" spc="-33" dirty="0">
                <a:solidFill>
                  <a:srgbClr val="404040"/>
                </a:solidFill>
                <a:latin typeface="Trebuchet MS"/>
                <a:cs typeface="Trebuchet MS"/>
              </a:rPr>
              <a:t>a</a:t>
            </a:r>
            <a:r>
              <a:rPr sz="2000" spc="-287" dirty="0">
                <a:solidFill>
                  <a:srgbClr val="404040"/>
                </a:solidFill>
                <a:latin typeface="Trebuchet MS"/>
                <a:cs typeface="Trebuchet MS"/>
              </a:rPr>
              <a:t> </a:t>
            </a:r>
            <a:r>
              <a:rPr sz="2000" spc="-67" dirty="0">
                <a:solidFill>
                  <a:srgbClr val="404040"/>
                </a:solidFill>
                <a:latin typeface="Trebuchet MS"/>
                <a:cs typeface="Trebuchet MS"/>
              </a:rPr>
              <a:t>privileged</a:t>
            </a:r>
            <a:r>
              <a:rPr sz="2000" spc="-113" dirty="0">
                <a:solidFill>
                  <a:srgbClr val="404040"/>
                </a:solidFill>
                <a:latin typeface="Trebuchet MS"/>
                <a:cs typeface="Trebuchet MS"/>
              </a:rPr>
              <a:t> </a:t>
            </a:r>
            <a:r>
              <a:rPr sz="2000" spc="-13" dirty="0">
                <a:solidFill>
                  <a:srgbClr val="404040"/>
                </a:solidFill>
                <a:latin typeface="Trebuchet MS"/>
                <a:cs typeface="Trebuchet MS"/>
              </a:rPr>
              <a:t>accounts,…</a:t>
            </a:r>
            <a:endParaRPr sz="2000">
              <a:latin typeface="Trebuchet MS"/>
              <a:cs typeface="Trebuchet MS"/>
            </a:endParaRPr>
          </a:p>
        </p:txBody>
      </p:sp>
      <p:sp>
        <p:nvSpPr>
          <p:cNvPr id="87" name="object 87"/>
          <p:cNvSpPr txBox="1"/>
          <p:nvPr/>
        </p:nvSpPr>
        <p:spPr>
          <a:xfrm>
            <a:off x="6038867" y="2330313"/>
            <a:ext cx="938709" cy="324871"/>
          </a:xfrm>
          <a:prstGeom prst="rect">
            <a:avLst/>
          </a:prstGeom>
        </p:spPr>
        <p:txBody>
          <a:bodyPr vert="horz" wrap="square" lIns="0" tIns="16929" rIns="0" bIns="0" rtlCol="0">
            <a:spAutoFit/>
          </a:bodyPr>
          <a:lstStyle/>
          <a:p>
            <a:pPr marL="16929">
              <a:spcBef>
                <a:spcPts val="133"/>
              </a:spcBef>
            </a:pPr>
            <a:r>
              <a:rPr sz="2000" spc="7" dirty="0">
                <a:solidFill>
                  <a:srgbClr val="404040"/>
                </a:solidFill>
                <a:latin typeface="Trebuchet MS"/>
                <a:cs typeface="Trebuchet MS"/>
              </a:rPr>
              <a:t>M</a:t>
            </a:r>
            <a:r>
              <a:rPr sz="2000" spc="40" dirty="0">
                <a:solidFill>
                  <a:srgbClr val="404040"/>
                </a:solidFill>
                <a:latin typeface="Trebuchet MS"/>
                <a:cs typeface="Trebuchet MS"/>
              </a:rPr>
              <a:t>a</a:t>
            </a:r>
            <a:r>
              <a:rPr sz="2000" spc="-193" dirty="0">
                <a:solidFill>
                  <a:srgbClr val="404040"/>
                </a:solidFill>
                <a:latin typeface="Trebuchet MS"/>
                <a:cs typeface="Trebuchet MS"/>
              </a:rPr>
              <a:t>l</a:t>
            </a:r>
            <a:r>
              <a:rPr sz="2000" spc="-27" dirty="0">
                <a:solidFill>
                  <a:srgbClr val="404040"/>
                </a:solidFill>
                <a:latin typeface="Trebuchet MS"/>
                <a:cs typeface="Trebuchet MS"/>
              </a:rPr>
              <a:t>w</a:t>
            </a:r>
            <a:r>
              <a:rPr sz="2000" spc="7" dirty="0">
                <a:solidFill>
                  <a:srgbClr val="404040"/>
                </a:solidFill>
                <a:latin typeface="Trebuchet MS"/>
                <a:cs typeface="Trebuchet MS"/>
              </a:rPr>
              <a:t>a</a:t>
            </a:r>
            <a:r>
              <a:rPr sz="2000" spc="-120" dirty="0">
                <a:solidFill>
                  <a:srgbClr val="404040"/>
                </a:solidFill>
                <a:latin typeface="Trebuchet MS"/>
                <a:cs typeface="Trebuchet MS"/>
              </a:rPr>
              <a:t>r</a:t>
            </a:r>
            <a:r>
              <a:rPr sz="2000" spc="-100" dirty="0">
                <a:solidFill>
                  <a:srgbClr val="404040"/>
                </a:solidFill>
                <a:latin typeface="Trebuchet MS"/>
                <a:cs typeface="Trebuchet MS"/>
              </a:rPr>
              <a:t>e</a:t>
            </a:r>
            <a:endParaRPr sz="2000">
              <a:latin typeface="Trebuchet MS"/>
              <a:cs typeface="Trebuchet MS"/>
            </a:endParaRPr>
          </a:p>
        </p:txBody>
      </p:sp>
      <p:sp>
        <p:nvSpPr>
          <p:cNvPr id="88" name="object 88"/>
          <p:cNvSpPr txBox="1"/>
          <p:nvPr/>
        </p:nvSpPr>
        <p:spPr>
          <a:xfrm>
            <a:off x="2872306" y="1822446"/>
            <a:ext cx="4354119" cy="324871"/>
          </a:xfrm>
          <a:prstGeom prst="rect">
            <a:avLst/>
          </a:prstGeom>
        </p:spPr>
        <p:txBody>
          <a:bodyPr vert="horz" wrap="square" lIns="0" tIns="16929" rIns="0" bIns="0" rtlCol="0">
            <a:spAutoFit/>
          </a:bodyPr>
          <a:lstStyle/>
          <a:p>
            <a:pPr marL="16929">
              <a:spcBef>
                <a:spcPts val="133"/>
              </a:spcBef>
            </a:pPr>
            <a:r>
              <a:rPr sz="2000" spc="-60" dirty="0">
                <a:solidFill>
                  <a:srgbClr val="404040"/>
                </a:solidFill>
                <a:latin typeface="Trebuchet MS"/>
                <a:cs typeface="Trebuchet MS"/>
              </a:rPr>
              <a:t>E</a:t>
            </a:r>
            <a:r>
              <a:rPr sz="2000" spc="-27" dirty="0">
                <a:solidFill>
                  <a:srgbClr val="404040"/>
                </a:solidFill>
                <a:latin typeface="Trebuchet MS"/>
                <a:cs typeface="Trebuchet MS"/>
              </a:rPr>
              <a:t>x</a:t>
            </a:r>
            <a:r>
              <a:rPr sz="2000" spc="-53" dirty="0">
                <a:solidFill>
                  <a:srgbClr val="404040"/>
                </a:solidFill>
                <a:latin typeface="Trebuchet MS"/>
                <a:cs typeface="Trebuchet MS"/>
              </a:rPr>
              <a:t>p</a:t>
            </a:r>
            <a:r>
              <a:rPr sz="2000" spc="-60" dirty="0">
                <a:solidFill>
                  <a:srgbClr val="404040"/>
                </a:solidFill>
                <a:latin typeface="Trebuchet MS"/>
                <a:cs typeface="Trebuchet MS"/>
              </a:rPr>
              <a:t>l</a:t>
            </a:r>
            <a:r>
              <a:rPr sz="2000" spc="-13" dirty="0">
                <a:solidFill>
                  <a:srgbClr val="404040"/>
                </a:solidFill>
                <a:latin typeface="Trebuchet MS"/>
                <a:cs typeface="Trebuchet MS"/>
              </a:rPr>
              <a:t>o</a:t>
            </a:r>
            <a:r>
              <a:rPr sz="2000" spc="-40" dirty="0">
                <a:solidFill>
                  <a:srgbClr val="404040"/>
                </a:solidFill>
                <a:latin typeface="Trebuchet MS"/>
                <a:cs typeface="Trebuchet MS"/>
              </a:rPr>
              <a:t>i</a:t>
            </a:r>
            <a:r>
              <a:rPr sz="2000" spc="-133" dirty="0">
                <a:solidFill>
                  <a:srgbClr val="404040"/>
                </a:solidFill>
                <a:latin typeface="Trebuchet MS"/>
                <a:cs typeface="Trebuchet MS"/>
              </a:rPr>
              <a:t>t</a:t>
            </a:r>
            <a:r>
              <a:rPr sz="2000" spc="27" dirty="0">
                <a:solidFill>
                  <a:srgbClr val="404040"/>
                </a:solidFill>
                <a:latin typeface="Trebuchet MS"/>
                <a:cs typeface="Trebuchet MS"/>
              </a:rPr>
              <a:t>s</a:t>
            </a:r>
            <a:r>
              <a:rPr sz="2000" spc="-240" dirty="0">
                <a:solidFill>
                  <a:srgbClr val="404040"/>
                </a:solidFill>
                <a:latin typeface="Trebuchet MS"/>
                <a:cs typeface="Trebuchet MS"/>
              </a:rPr>
              <a:t> </a:t>
            </a:r>
            <a:r>
              <a:rPr sz="2000" spc="-133" dirty="0">
                <a:solidFill>
                  <a:srgbClr val="404040"/>
                </a:solidFill>
                <a:latin typeface="Trebuchet MS"/>
                <a:cs typeface="Trebuchet MS"/>
              </a:rPr>
              <a:t>t</a:t>
            </a:r>
            <a:r>
              <a:rPr sz="2000" spc="-33" dirty="0">
                <a:solidFill>
                  <a:srgbClr val="404040"/>
                </a:solidFill>
                <a:latin typeface="Trebuchet MS"/>
                <a:cs typeface="Trebuchet MS"/>
              </a:rPr>
              <a:t>h</a:t>
            </a:r>
            <a:r>
              <a:rPr sz="2000" spc="7" dirty="0">
                <a:solidFill>
                  <a:srgbClr val="404040"/>
                </a:solidFill>
                <a:latin typeface="Trebuchet MS"/>
                <a:cs typeface="Trebuchet MS"/>
              </a:rPr>
              <a:t>a</a:t>
            </a:r>
            <a:r>
              <a:rPr sz="2000" spc="-120" dirty="0">
                <a:solidFill>
                  <a:srgbClr val="404040"/>
                </a:solidFill>
                <a:latin typeface="Trebuchet MS"/>
                <a:cs typeface="Trebuchet MS"/>
              </a:rPr>
              <a:t>t</a:t>
            </a:r>
            <a:r>
              <a:rPr sz="2000" spc="-213" dirty="0">
                <a:solidFill>
                  <a:srgbClr val="404040"/>
                </a:solidFill>
                <a:latin typeface="Trebuchet MS"/>
                <a:cs typeface="Trebuchet MS"/>
              </a:rPr>
              <a:t> </a:t>
            </a:r>
            <a:r>
              <a:rPr sz="2000" spc="-133" dirty="0">
                <a:solidFill>
                  <a:srgbClr val="404040"/>
                </a:solidFill>
                <a:latin typeface="Trebuchet MS"/>
                <a:cs typeface="Trebuchet MS"/>
              </a:rPr>
              <a:t>t</a:t>
            </a:r>
            <a:r>
              <a:rPr sz="2000" spc="7" dirty="0">
                <a:solidFill>
                  <a:srgbClr val="404040"/>
                </a:solidFill>
                <a:latin typeface="Trebuchet MS"/>
                <a:cs typeface="Trebuchet MS"/>
              </a:rPr>
              <a:t>a</a:t>
            </a:r>
            <a:r>
              <a:rPr sz="2000" spc="-80" dirty="0">
                <a:solidFill>
                  <a:srgbClr val="404040"/>
                </a:solidFill>
                <a:latin typeface="Trebuchet MS"/>
                <a:cs typeface="Trebuchet MS"/>
              </a:rPr>
              <a:t>k</a:t>
            </a:r>
            <a:r>
              <a:rPr sz="2000" spc="-100" dirty="0">
                <a:solidFill>
                  <a:srgbClr val="404040"/>
                </a:solidFill>
                <a:latin typeface="Trebuchet MS"/>
                <a:cs typeface="Trebuchet MS"/>
              </a:rPr>
              <a:t>e</a:t>
            </a:r>
            <a:r>
              <a:rPr sz="2000" spc="-133" dirty="0">
                <a:solidFill>
                  <a:srgbClr val="404040"/>
                </a:solidFill>
                <a:latin typeface="Trebuchet MS"/>
                <a:cs typeface="Trebuchet MS"/>
              </a:rPr>
              <a:t> </a:t>
            </a:r>
            <a:r>
              <a:rPr sz="2000" spc="-127" dirty="0">
                <a:solidFill>
                  <a:srgbClr val="404040"/>
                </a:solidFill>
                <a:latin typeface="Trebuchet MS"/>
                <a:cs typeface="Trebuchet MS"/>
              </a:rPr>
              <a:t>a</a:t>
            </a:r>
            <a:r>
              <a:rPr sz="2000" spc="80" dirty="0">
                <a:solidFill>
                  <a:srgbClr val="404040"/>
                </a:solidFill>
                <a:latin typeface="Trebuchet MS"/>
                <a:cs typeface="Trebuchet MS"/>
              </a:rPr>
              <a:t>d</a:t>
            </a:r>
            <a:r>
              <a:rPr sz="2000" spc="-53" dirty="0">
                <a:solidFill>
                  <a:srgbClr val="404040"/>
                </a:solidFill>
                <a:latin typeface="Trebuchet MS"/>
                <a:cs typeface="Trebuchet MS"/>
              </a:rPr>
              <a:t>v</a:t>
            </a:r>
            <a:r>
              <a:rPr sz="2000" spc="-127" dirty="0">
                <a:solidFill>
                  <a:srgbClr val="404040"/>
                </a:solidFill>
                <a:latin typeface="Trebuchet MS"/>
                <a:cs typeface="Trebuchet MS"/>
              </a:rPr>
              <a:t>a</a:t>
            </a:r>
            <a:r>
              <a:rPr sz="2000" spc="107" dirty="0">
                <a:solidFill>
                  <a:srgbClr val="404040"/>
                </a:solidFill>
                <a:latin typeface="Trebuchet MS"/>
                <a:cs typeface="Trebuchet MS"/>
              </a:rPr>
              <a:t>n</a:t>
            </a:r>
            <a:r>
              <a:rPr sz="2000" spc="-133" dirty="0">
                <a:solidFill>
                  <a:srgbClr val="404040"/>
                </a:solidFill>
                <a:latin typeface="Trebuchet MS"/>
                <a:cs typeface="Trebuchet MS"/>
              </a:rPr>
              <a:t>t</a:t>
            </a:r>
            <a:r>
              <a:rPr sz="2000" spc="-127" dirty="0">
                <a:solidFill>
                  <a:srgbClr val="404040"/>
                </a:solidFill>
                <a:latin typeface="Trebuchet MS"/>
                <a:cs typeface="Trebuchet MS"/>
              </a:rPr>
              <a:t>a</a:t>
            </a:r>
            <a:r>
              <a:rPr sz="2000" spc="53" dirty="0">
                <a:solidFill>
                  <a:srgbClr val="404040"/>
                </a:solidFill>
                <a:latin typeface="Trebuchet MS"/>
                <a:cs typeface="Trebuchet MS"/>
              </a:rPr>
              <a:t>g</a:t>
            </a:r>
            <a:r>
              <a:rPr sz="2000" spc="-100" dirty="0">
                <a:solidFill>
                  <a:srgbClr val="404040"/>
                </a:solidFill>
                <a:latin typeface="Trebuchet MS"/>
                <a:cs typeface="Trebuchet MS"/>
              </a:rPr>
              <a:t>e</a:t>
            </a:r>
            <a:r>
              <a:rPr sz="2000" spc="-267" dirty="0">
                <a:solidFill>
                  <a:srgbClr val="404040"/>
                </a:solidFill>
                <a:latin typeface="Trebuchet MS"/>
                <a:cs typeface="Trebuchet MS"/>
              </a:rPr>
              <a:t> </a:t>
            </a:r>
            <a:r>
              <a:rPr sz="2000" spc="-13" dirty="0">
                <a:solidFill>
                  <a:srgbClr val="404040"/>
                </a:solidFill>
                <a:latin typeface="Trebuchet MS"/>
                <a:cs typeface="Trebuchet MS"/>
              </a:rPr>
              <a:t>o</a:t>
            </a:r>
            <a:r>
              <a:rPr sz="2000" spc="-160" dirty="0">
                <a:solidFill>
                  <a:srgbClr val="404040"/>
                </a:solidFill>
                <a:latin typeface="Trebuchet MS"/>
                <a:cs typeface="Trebuchet MS"/>
              </a:rPr>
              <a:t>f</a:t>
            </a:r>
            <a:r>
              <a:rPr sz="2000" spc="-120" dirty="0">
                <a:solidFill>
                  <a:srgbClr val="404040"/>
                </a:solidFill>
                <a:latin typeface="Trebuchet MS"/>
                <a:cs typeface="Trebuchet MS"/>
              </a:rPr>
              <a:t> </a:t>
            </a:r>
            <a:r>
              <a:rPr sz="2000" spc="-80" dirty="0">
                <a:solidFill>
                  <a:srgbClr val="404040"/>
                </a:solidFill>
                <a:latin typeface="Trebuchet MS"/>
                <a:cs typeface="Trebuchet MS"/>
              </a:rPr>
              <a:t>k</a:t>
            </a:r>
            <a:r>
              <a:rPr sz="2000" spc="-33" dirty="0">
                <a:solidFill>
                  <a:srgbClr val="404040"/>
                </a:solidFill>
                <a:latin typeface="Trebuchet MS"/>
                <a:cs typeface="Trebuchet MS"/>
              </a:rPr>
              <a:t>n</a:t>
            </a:r>
            <a:r>
              <a:rPr sz="2000" spc="120" dirty="0">
                <a:solidFill>
                  <a:srgbClr val="404040"/>
                </a:solidFill>
                <a:latin typeface="Trebuchet MS"/>
                <a:cs typeface="Trebuchet MS"/>
              </a:rPr>
              <a:t>o</a:t>
            </a:r>
            <a:r>
              <a:rPr sz="2000" spc="-160" dirty="0">
                <a:solidFill>
                  <a:srgbClr val="404040"/>
                </a:solidFill>
                <a:latin typeface="Trebuchet MS"/>
                <a:cs typeface="Trebuchet MS"/>
              </a:rPr>
              <a:t>w</a:t>
            </a:r>
            <a:r>
              <a:rPr sz="2000" spc="107" dirty="0">
                <a:solidFill>
                  <a:srgbClr val="404040"/>
                </a:solidFill>
                <a:latin typeface="Trebuchet MS"/>
                <a:cs typeface="Trebuchet MS"/>
              </a:rPr>
              <a:t>n</a:t>
            </a:r>
            <a:r>
              <a:rPr sz="2000" spc="427" dirty="0">
                <a:solidFill>
                  <a:srgbClr val="404040"/>
                </a:solidFill>
                <a:latin typeface="Trebuchet MS"/>
                <a:cs typeface="Trebuchet MS"/>
              </a:rPr>
              <a:t>…</a:t>
            </a:r>
            <a:endParaRPr sz="2000">
              <a:latin typeface="Trebuchet MS"/>
              <a:cs typeface="Trebuchet MS"/>
            </a:endParaRPr>
          </a:p>
        </p:txBody>
      </p:sp>
      <p:sp>
        <p:nvSpPr>
          <p:cNvPr id="89" name="object 89"/>
          <p:cNvSpPr txBox="1"/>
          <p:nvPr/>
        </p:nvSpPr>
        <p:spPr>
          <a:xfrm>
            <a:off x="3841065" y="1318640"/>
            <a:ext cx="3136930" cy="324871"/>
          </a:xfrm>
          <a:prstGeom prst="rect">
            <a:avLst/>
          </a:prstGeom>
        </p:spPr>
        <p:txBody>
          <a:bodyPr vert="horz" wrap="square" lIns="0" tIns="16929" rIns="0" bIns="0" rtlCol="0">
            <a:spAutoFit/>
          </a:bodyPr>
          <a:lstStyle/>
          <a:p>
            <a:pPr marL="16929">
              <a:spcBef>
                <a:spcPts val="133"/>
              </a:spcBef>
            </a:pPr>
            <a:r>
              <a:rPr sz="2000" spc="-73" dirty="0">
                <a:solidFill>
                  <a:srgbClr val="404040"/>
                </a:solidFill>
                <a:latin typeface="Trebuchet MS"/>
                <a:cs typeface="Trebuchet MS"/>
              </a:rPr>
              <a:t>T</a:t>
            </a:r>
            <a:r>
              <a:rPr sz="2000" spc="-20" dirty="0">
                <a:solidFill>
                  <a:srgbClr val="404040"/>
                </a:solidFill>
                <a:latin typeface="Trebuchet MS"/>
                <a:cs typeface="Trebuchet MS"/>
              </a:rPr>
              <a:t>a</a:t>
            </a:r>
            <a:r>
              <a:rPr sz="2000" spc="-120" dirty="0">
                <a:solidFill>
                  <a:srgbClr val="404040"/>
                </a:solidFill>
                <a:latin typeface="Trebuchet MS"/>
                <a:cs typeface="Trebuchet MS"/>
              </a:rPr>
              <a:t>r</a:t>
            </a:r>
            <a:r>
              <a:rPr sz="2000" spc="-80" dirty="0">
                <a:solidFill>
                  <a:srgbClr val="404040"/>
                </a:solidFill>
                <a:latin typeface="Trebuchet MS"/>
                <a:cs typeface="Trebuchet MS"/>
              </a:rPr>
              <a:t>g</a:t>
            </a:r>
            <a:r>
              <a:rPr sz="2000" spc="-27" dirty="0">
                <a:solidFill>
                  <a:srgbClr val="404040"/>
                </a:solidFill>
                <a:latin typeface="Trebuchet MS"/>
                <a:cs typeface="Trebuchet MS"/>
              </a:rPr>
              <a:t>e</a:t>
            </a:r>
            <a:r>
              <a:rPr sz="2000" spc="-133" dirty="0">
                <a:solidFill>
                  <a:srgbClr val="404040"/>
                </a:solidFill>
                <a:latin typeface="Trebuchet MS"/>
                <a:cs typeface="Trebuchet MS"/>
              </a:rPr>
              <a:t>t</a:t>
            </a:r>
            <a:r>
              <a:rPr sz="2000" spc="-160" dirty="0">
                <a:solidFill>
                  <a:srgbClr val="404040"/>
                </a:solidFill>
                <a:latin typeface="Trebuchet MS"/>
                <a:cs typeface="Trebuchet MS"/>
              </a:rPr>
              <a:t>e</a:t>
            </a:r>
            <a:r>
              <a:rPr sz="2000" spc="-7" dirty="0">
                <a:solidFill>
                  <a:srgbClr val="404040"/>
                </a:solidFill>
                <a:latin typeface="Trebuchet MS"/>
                <a:cs typeface="Trebuchet MS"/>
              </a:rPr>
              <a:t>d</a:t>
            </a:r>
            <a:r>
              <a:rPr sz="2000" spc="-113" dirty="0">
                <a:solidFill>
                  <a:srgbClr val="404040"/>
                </a:solidFill>
                <a:latin typeface="Trebuchet MS"/>
                <a:cs typeface="Trebuchet MS"/>
              </a:rPr>
              <a:t> </a:t>
            </a:r>
            <a:r>
              <a:rPr sz="2000" spc="-53" dirty="0">
                <a:solidFill>
                  <a:srgbClr val="404040"/>
                </a:solidFill>
                <a:latin typeface="Trebuchet MS"/>
                <a:cs typeface="Trebuchet MS"/>
              </a:rPr>
              <a:t>p</a:t>
            </a:r>
            <a:r>
              <a:rPr sz="2000" spc="-27" dirty="0">
                <a:solidFill>
                  <a:srgbClr val="404040"/>
                </a:solidFill>
                <a:latin typeface="Trebuchet MS"/>
                <a:cs typeface="Trebuchet MS"/>
              </a:rPr>
              <a:t>e</a:t>
            </a:r>
            <a:r>
              <a:rPr sz="2000" spc="-33" dirty="0">
                <a:solidFill>
                  <a:srgbClr val="404040"/>
                </a:solidFill>
                <a:latin typeface="Trebuchet MS"/>
                <a:cs typeface="Trebuchet MS"/>
              </a:rPr>
              <a:t>n</a:t>
            </a:r>
            <a:r>
              <a:rPr sz="2000" spc="-160" dirty="0">
                <a:solidFill>
                  <a:srgbClr val="404040"/>
                </a:solidFill>
                <a:latin typeface="Trebuchet MS"/>
                <a:cs typeface="Trebuchet MS"/>
              </a:rPr>
              <a:t>e</a:t>
            </a:r>
            <a:r>
              <a:rPr sz="2000" spc="-133" dirty="0">
                <a:solidFill>
                  <a:srgbClr val="404040"/>
                </a:solidFill>
                <a:latin typeface="Trebuchet MS"/>
                <a:cs typeface="Trebuchet MS"/>
              </a:rPr>
              <a:t>t</a:t>
            </a:r>
            <a:r>
              <a:rPr sz="2000" spc="-120" dirty="0">
                <a:solidFill>
                  <a:srgbClr val="404040"/>
                </a:solidFill>
                <a:latin typeface="Trebuchet MS"/>
                <a:cs typeface="Trebuchet MS"/>
              </a:rPr>
              <a:t>r</a:t>
            </a:r>
            <a:r>
              <a:rPr sz="2000" spc="7" dirty="0">
                <a:solidFill>
                  <a:srgbClr val="404040"/>
                </a:solidFill>
                <a:latin typeface="Trebuchet MS"/>
                <a:cs typeface="Trebuchet MS"/>
              </a:rPr>
              <a:t>a</a:t>
            </a:r>
            <a:r>
              <a:rPr sz="2000" spc="-133" dirty="0">
                <a:solidFill>
                  <a:srgbClr val="404040"/>
                </a:solidFill>
                <a:latin typeface="Trebuchet MS"/>
                <a:cs typeface="Trebuchet MS"/>
              </a:rPr>
              <a:t>t</a:t>
            </a:r>
            <a:r>
              <a:rPr sz="2000" spc="-40" dirty="0">
                <a:solidFill>
                  <a:srgbClr val="404040"/>
                </a:solidFill>
                <a:latin typeface="Trebuchet MS"/>
                <a:cs typeface="Trebuchet MS"/>
              </a:rPr>
              <a:t>i</a:t>
            </a:r>
            <a:r>
              <a:rPr sz="2000" spc="-13" dirty="0">
                <a:solidFill>
                  <a:srgbClr val="404040"/>
                </a:solidFill>
                <a:latin typeface="Trebuchet MS"/>
                <a:cs typeface="Trebuchet MS"/>
              </a:rPr>
              <a:t>o</a:t>
            </a:r>
            <a:r>
              <a:rPr sz="2000" dirty="0">
                <a:solidFill>
                  <a:srgbClr val="404040"/>
                </a:solidFill>
                <a:latin typeface="Trebuchet MS"/>
                <a:cs typeface="Trebuchet MS"/>
              </a:rPr>
              <a:t>n</a:t>
            </a:r>
            <a:r>
              <a:rPr sz="2000" spc="-233" dirty="0">
                <a:solidFill>
                  <a:srgbClr val="404040"/>
                </a:solidFill>
                <a:latin typeface="Trebuchet MS"/>
                <a:cs typeface="Trebuchet MS"/>
              </a:rPr>
              <a:t> </a:t>
            </a:r>
            <a:r>
              <a:rPr sz="2000" spc="7" dirty="0">
                <a:solidFill>
                  <a:srgbClr val="404040"/>
                </a:solidFill>
                <a:latin typeface="Trebuchet MS"/>
                <a:cs typeface="Trebuchet MS"/>
              </a:rPr>
              <a:t>a</a:t>
            </a:r>
            <a:r>
              <a:rPr sz="2000" spc="-133" dirty="0">
                <a:solidFill>
                  <a:srgbClr val="404040"/>
                </a:solidFill>
                <a:latin typeface="Trebuchet MS"/>
                <a:cs typeface="Trebuchet MS"/>
              </a:rPr>
              <a:t>tt</a:t>
            </a:r>
            <a:r>
              <a:rPr sz="2000" spc="7" dirty="0">
                <a:solidFill>
                  <a:srgbClr val="404040"/>
                </a:solidFill>
                <a:latin typeface="Trebuchet MS"/>
                <a:cs typeface="Trebuchet MS"/>
              </a:rPr>
              <a:t>a</a:t>
            </a:r>
            <a:r>
              <a:rPr sz="2000" spc="-60" dirty="0">
                <a:solidFill>
                  <a:srgbClr val="404040"/>
                </a:solidFill>
                <a:latin typeface="Trebuchet MS"/>
                <a:cs typeface="Trebuchet MS"/>
              </a:rPr>
              <a:t>c</a:t>
            </a:r>
            <a:r>
              <a:rPr sz="2000" spc="-80" dirty="0">
                <a:solidFill>
                  <a:srgbClr val="404040"/>
                </a:solidFill>
                <a:latin typeface="Trebuchet MS"/>
                <a:cs typeface="Trebuchet MS"/>
              </a:rPr>
              <a:t>k</a:t>
            </a:r>
            <a:r>
              <a:rPr sz="2000" spc="27" dirty="0">
                <a:solidFill>
                  <a:srgbClr val="404040"/>
                </a:solidFill>
                <a:latin typeface="Trebuchet MS"/>
                <a:cs typeface="Trebuchet MS"/>
              </a:rPr>
              <a:t>s</a:t>
            </a:r>
            <a:endParaRPr sz="2000">
              <a:latin typeface="Trebuchet MS"/>
              <a:cs typeface="Trebuchet MS"/>
            </a:endParaRPr>
          </a:p>
        </p:txBody>
      </p:sp>
      <p:sp>
        <p:nvSpPr>
          <p:cNvPr id="90" name="object 90"/>
          <p:cNvSpPr txBox="1"/>
          <p:nvPr/>
        </p:nvSpPr>
        <p:spPr>
          <a:xfrm>
            <a:off x="2872306" y="814835"/>
            <a:ext cx="4354119" cy="324871"/>
          </a:xfrm>
          <a:prstGeom prst="rect">
            <a:avLst/>
          </a:prstGeom>
        </p:spPr>
        <p:txBody>
          <a:bodyPr vert="horz" wrap="square" lIns="0" tIns="16929" rIns="0" bIns="0" rtlCol="0">
            <a:spAutoFit/>
          </a:bodyPr>
          <a:lstStyle/>
          <a:p>
            <a:pPr marL="16929">
              <a:spcBef>
                <a:spcPts val="133"/>
              </a:spcBef>
            </a:pPr>
            <a:r>
              <a:rPr sz="2000" spc="-60" dirty="0">
                <a:solidFill>
                  <a:srgbClr val="404040"/>
                </a:solidFill>
                <a:latin typeface="Trebuchet MS"/>
                <a:cs typeface="Trebuchet MS"/>
              </a:rPr>
              <a:t>E</a:t>
            </a:r>
            <a:r>
              <a:rPr sz="2000" spc="-27" dirty="0">
                <a:solidFill>
                  <a:srgbClr val="404040"/>
                </a:solidFill>
                <a:latin typeface="Trebuchet MS"/>
                <a:cs typeface="Trebuchet MS"/>
              </a:rPr>
              <a:t>x</a:t>
            </a:r>
            <a:r>
              <a:rPr sz="2000" spc="-53" dirty="0">
                <a:solidFill>
                  <a:srgbClr val="404040"/>
                </a:solidFill>
                <a:latin typeface="Trebuchet MS"/>
                <a:cs typeface="Trebuchet MS"/>
              </a:rPr>
              <a:t>p</a:t>
            </a:r>
            <a:r>
              <a:rPr sz="2000" spc="-60" dirty="0">
                <a:solidFill>
                  <a:srgbClr val="404040"/>
                </a:solidFill>
                <a:latin typeface="Trebuchet MS"/>
                <a:cs typeface="Trebuchet MS"/>
              </a:rPr>
              <a:t>l</a:t>
            </a:r>
            <a:r>
              <a:rPr sz="2000" spc="-13" dirty="0">
                <a:solidFill>
                  <a:srgbClr val="404040"/>
                </a:solidFill>
                <a:latin typeface="Trebuchet MS"/>
                <a:cs typeface="Trebuchet MS"/>
              </a:rPr>
              <a:t>o</a:t>
            </a:r>
            <a:r>
              <a:rPr sz="2000" spc="-40" dirty="0">
                <a:solidFill>
                  <a:srgbClr val="404040"/>
                </a:solidFill>
                <a:latin typeface="Trebuchet MS"/>
                <a:cs typeface="Trebuchet MS"/>
              </a:rPr>
              <a:t>i</a:t>
            </a:r>
            <a:r>
              <a:rPr sz="2000" spc="-133" dirty="0">
                <a:solidFill>
                  <a:srgbClr val="404040"/>
                </a:solidFill>
                <a:latin typeface="Trebuchet MS"/>
                <a:cs typeface="Trebuchet MS"/>
              </a:rPr>
              <a:t>t</a:t>
            </a:r>
            <a:r>
              <a:rPr sz="2000" spc="27" dirty="0">
                <a:solidFill>
                  <a:srgbClr val="404040"/>
                </a:solidFill>
                <a:latin typeface="Trebuchet MS"/>
                <a:cs typeface="Trebuchet MS"/>
              </a:rPr>
              <a:t>s</a:t>
            </a:r>
            <a:r>
              <a:rPr sz="2000" spc="-240" dirty="0">
                <a:solidFill>
                  <a:srgbClr val="404040"/>
                </a:solidFill>
                <a:latin typeface="Trebuchet MS"/>
                <a:cs typeface="Trebuchet MS"/>
              </a:rPr>
              <a:t> </a:t>
            </a:r>
            <a:r>
              <a:rPr sz="2000" spc="-133" dirty="0">
                <a:solidFill>
                  <a:srgbClr val="404040"/>
                </a:solidFill>
                <a:latin typeface="Trebuchet MS"/>
                <a:cs typeface="Trebuchet MS"/>
              </a:rPr>
              <a:t>t</a:t>
            </a:r>
            <a:r>
              <a:rPr sz="2000" spc="-33" dirty="0">
                <a:solidFill>
                  <a:srgbClr val="404040"/>
                </a:solidFill>
                <a:latin typeface="Trebuchet MS"/>
                <a:cs typeface="Trebuchet MS"/>
              </a:rPr>
              <a:t>h</a:t>
            </a:r>
            <a:r>
              <a:rPr sz="2000" spc="7" dirty="0">
                <a:solidFill>
                  <a:srgbClr val="404040"/>
                </a:solidFill>
                <a:latin typeface="Trebuchet MS"/>
                <a:cs typeface="Trebuchet MS"/>
              </a:rPr>
              <a:t>a</a:t>
            </a:r>
            <a:r>
              <a:rPr sz="2000" spc="-120" dirty="0">
                <a:solidFill>
                  <a:srgbClr val="404040"/>
                </a:solidFill>
                <a:latin typeface="Trebuchet MS"/>
                <a:cs typeface="Trebuchet MS"/>
              </a:rPr>
              <a:t>t</a:t>
            </a:r>
            <a:r>
              <a:rPr sz="2000" spc="-213" dirty="0">
                <a:solidFill>
                  <a:srgbClr val="404040"/>
                </a:solidFill>
                <a:latin typeface="Trebuchet MS"/>
                <a:cs typeface="Trebuchet MS"/>
              </a:rPr>
              <a:t> </a:t>
            </a:r>
            <a:r>
              <a:rPr sz="2000" spc="-133" dirty="0">
                <a:solidFill>
                  <a:srgbClr val="404040"/>
                </a:solidFill>
                <a:latin typeface="Trebuchet MS"/>
                <a:cs typeface="Trebuchet MS"/>
              </a:rPr>
              <a:t>t</a:t>
            </a:r>
            <a:r>
              <a:rPr sz="2000" spc="7" dirty="0">
                <a:solidFill>
                  <a:srgbClr val="404040"/>
                </a:solidFill>
                <a:latin typeface="Trebuchet MS"/>
                <a:cs typeface="Trebuchet MS"/>
              </a:rPr>
              <a:t>a</a:t>
            </a:r>
            <a:r>
              <a:rPr sz="2000" spc="-80" dirty="0">
                <a:solidFill>
                  <a:srgbClr val="404040"/>
                </a:solidFill>
                <a:latin typeface="Trebuchet MS"/>
                <a:cs typeface="Trebuchet MS"/>
              </a:rPr>
              <a:t>k</a:t>
            </a:r>
            <a:r>
              <a:rPr sz="2000" spc="-100" dirty="0">
                <a:solidFill>
                  <a:srgbClr val="404040"/>
                </a:solidFill>
                <a:latin typeface="Trebuchet MS"/>
                <a:cs typeface="Trebuchet MS"/>
              </a:rPr>
              <a:t>e</a:t>
            </a:r>
            <a:r>
              <a:rPr sz="2000" spc="-133" dirty="0">
                <a:solidFill>
                  <a:srgbClr val="404040"/>
                </a:solidFill>
                <a:latin typeface="Trebuchet MS"/>
                <a:cs typeface="Trebuchet MS"/>
              </a:rPr>
              <a:t> </a:t>
            </a:r>
            <a:r>
              <a:rPr sz="2000" spc="-127" dirty="0">
                <a:solidFill>
                  <a:srgbClr val="404040"/>
                </a:solidFill>
                <a:latin typeface="Trebuchet MS"/>
                <a:cs typeface="Trebuchet MS"/>
              </a:rPr>
              <a:t>a</a:t>
            </a:r>
            <a:r>
              <a:rPr sz="2000" spc="80" dirty="0">
                <a:solidFill>
                  <a:srgbClr val="404040"/>
                </a:solidFill>
                <a:latin typeface="Trebuchet MS"/>
                <a:cs typeface="Trebuchet MS"/>
              </a:rPr>
              <a:t>d</a:t>
            </a:r>
            <a:r>
              <a:rPr sz="2000" spc="-53" dirty="0">
                <a:solidFill>
                  <a:srgbClr val="404040"/>
                </a:solidFill>
                <a:latin typeface="Trebuchet MS"/>
                <a:cs typeface="Trebuchet MS"/>
              </a:rPr>
              <a:t>v</a:t>
            </a:r>
            <a:r>
              <a:rPr sz="2000" spc="-127" dirty="0">
                <a:solidFill>
                  <a:srgbClr val="404040"/>
                </a:solidFill>
                <a:latin typeface="Trebuchet MS"/>
                <a:cs typeface="Trebuchet MS"/>
              </a:rPr>
              <a:t>a</a:t>
            </a:r>
            <a:r>
              <a:rPr sz="2000" spc="107" dirty="0">
                <a:solidFill>
                  <a:srgbClr val="404040"/>
                </a:solidFill>
                <a:latin typeface="Trebuchet MS"/>
                <a:cs typeface="Trebuchet MS"/>
              </a:rPr>
              <a:t>n</a:t>
            </a:r>
            <a:r>
              <a:rPr sz="2000" spc="-133" dirty="0">
                <a:solidFill>
                  <a:srgbClr val="404040"/>
                </a:solidFill>
                <a:latin typeface="Trebuchet MS"/>
                <a:cs typeface="Trebuchet MS"/>
              </a:rPr>
              <a:t>t</a:t>
            </a:r>
            <a:r>
              <a:rPr sz="2000" spc="-127" dirty="0">
                <a:solidFill>
                  <a:srgbClr val="404040"/>
                </a:solidFill>
                <a:latin typeface="Trebuchet MS"/>
                <a:cs typeface="Trebuchet MS"/>
              </a:rPr>
              <a:t>a</a:t>
            </a:r>
            <a:r>
              <a:rPr sz="2000" spc="53" dirty="0">
                <a:solidFill>
                  <a:srgbClr val="404040"/>
                </a:solidFill>
                <a:latin typeface="Trebuchet MS"/>
                <a:cs typeface="Trebuchet MS"/>
              </a:rPr>
              <a:t>g</a:t>
            </a:r>
            <a:r>
              <a:rPr sz="2000" spc="-100" dirty="0">
                <a:solidFill>
                  <a:srgbClr val="404040"/>
                </a:solidFill>
                <a:latin typeface="Trebuchet MS"/>
                <a:cs typeface="Trebuchet MS"/>
              </a:rPr>
              <a:t>e</a:t>
            </a:r>
            <a:r>
              <a:rPr sz="2000" spc="-267" dirty="0">
                <a:solidFill>
                  <a:srgbClr val="404040"/>
                </a:solidFill>
                <a:latin typeface="Trebuchet MS"/>
                <a:cs typeface="Trebuchet MS"/>
              </a:rPr>
              <a:t> </a:t>
            </a:r>
            <a:r>
              <a:rPr sz="2000" spc="-13" dirty="0">
                <a:solidFill>
                  <a:srgbClr val="404040"/>
                </a:solidFill>
                <a:latin typeface="Trebuchet MS"/>
                <a:cs typeface="Trebuchet MS"/>
              </a:rPr>
              <a:t>o</a:t>
            </a:r>
            <a:r>
              <a:rPr sz="2000" spc="-160" dirty="0">
                <a:solidFill>
                  <a:srgbClr val="404040"/>
                </a:solidFill>
                <a:latin typeface="Trebuchet MS"/>
                <a:cs typeface="Trebuchet MS"/>
              </a:rPr>
              <a:t>f</a:t>
            </a:r>
            <a:r>
              <a:rPr sz="2000" spc="-120" dirty="0">
                <a:solidFill>
                  <a:srgbClr val="404040"/>
                </a:solidFill>
                <a:latin typeface="Trebuchet MS"/>
                <a:cs typeface="Trebuchet MS"/>
              </a:rPr>
              <a:t> </a:t>
            </a:r>
            <a:r>
              <a:rPr sz="2000" spc="-80" dirty="0">
                <a:solidFill>
                  <a:srgbClr val="404040"/>
                </a:solidFill>
                <a:latin typeface="Trebuchet MS"/>
                <a:cs typeface="Trebuchet MS"/>
              </a:rPr>
              <a:t>k</a:t>
            </a:r>
            <a:r>
              <a:rPr sz="2000" spc="-33" dirty="0">
                <a:solidFill>
                  <a:srgbClr val="404040"/>
                </a:solidFill>
                <a:latin typeface="Trebuchet MS"/>
                <a:cs typeface="Trebuchet MS"/>
              </a:rPr>
              <a:t>n</a:t>
            </a:r>
            <a:r>
              <a:rPr sz="2000" spc="120" dirty="0">
                <a:solidFill>
                  <a:srgbClr val="404040"/>
                </a:solidFill>
                <a:latin typeface="Trebuchet MS"/>
                <a:cs typeface="Trebuchet MS"/>
              </a:rPr>
              <a:t>o</a:t>
            </a:r>
            <a:r>
              <a:rPr sz="2000" spc="-160" dirty="0">
                <a:solidFill>
                  <a:srgbClr val="404040"/>
                </a:solidFill>
                <a:latin typeface="Trebuchet MS"/>
                <a:cs typeface="Trebuchet MS"/>
              </a:rPr>
              <a:t>w</a:t>
            </a:r>
            <a:r>
              <a:rPr sz="2000" spc="107" dirty="0">
                <a:solidFill>
                  <a:srgbClr val="404040"/>
                </a:solidFill>
                <a:latin typeface="Trebuchet MS"/>
                <a:cs typeface="Trebuchet MS"/>
              </a:rPr>
              <a:t>n</a:t>
            </a:r>
            <a:r>
              <a:rPr sz="2000" spc="427" dirty="0">
                <a:solidFill>
                  <a:srgbClr val="404040"/>
                </a:solidFill>
                <a:latin typeface="Trebuchet MS"/>
                <a:cs typeface="Trebuchet MS"/>
              </a:rPr>
              <a:t>…</a:t>
            </a:r>
            <a:endParaRPr sz="2000">
              <a:latin typeface="Trebuchet MS"/>
              <a:cs typeface="Trebuchet MS"/>
            </a:endParaRPr>
          </a:p>
        </p:txBody>
      </p:sp>
      <p:sp>
        <p:nvSpPr>
          <p:cNvPr id="91" name="object 91"/>
          <p:cNvSpPr txBox="1"/>
          <p:nvPr/>
        </p:nvSpPr>
        <p:spPr>
          <a:xfrm>
            <a:off x="7070135" y="5875907"/>
            <a:ext cx="264091" cy="242669"/>
          </a:xfrm>
          <a:prstGeom prst="rect">
            <a:avLst/>
          </a:prstGeom>
        </p:spPr>
        <p:txBody>
          <a:bodyPr vert="horz" wrap="square" lIns="0" tIns="16929" rIns="0" bIns="0" rtlCol="0">
            <a:spAutoFit/>
          </a:bodyPr>
          <a:lstStyle/>
          <a:p>
            <a:pPr marL="16929">
              <a:spcBef>
                <a:spcPts val="133"/>
              </a:spcBef>
            </a:pPr>
            <a:r>
              <a:rPr sz="1466" spc="73" dirty="0">
                <a:solidFill>
                  <a:srgbClr val="404040"/>
                </a:solidFill>
                <a:latin typeface="Trebuchet MS"/>
                <a:cs typeface="Trebuchet MS"/>
              </a:rPr>
              <a:t>0%</a:t>
            </a:r>
            <a:endParaRPr sz="1466">
              <a:latin typeface="Trebuchet MS"/>
              <a:cs typeface="Trebuchet MS"/>
            </a:endParaRPr>
          </a:p>
        </p:txBody>
      </p:sp>
      <p:sp>
        <p:nvSpPr>
          <p:cNvPr id="92" name="object 92"/>
          <p:cNvSpPr txBox="1"/>
          <p:nvPr/>
        </p:nvSpPr>
        <p:spPr>
          <a:xfrm>
            <a:off x="7928048" y="5875907"/>
            <a:ext cx="348736" cy="242669"/>
          </a:xfrm>
          <a:prstGeom prst="rect">
            <a:avLst/>
          </a:prstGeom>
        </p:spPr>
        <p:txBody>
          <a:bodyPr vert="horz" wrap="square" lIns="0" tIns="16929" rIns="0" bIns="0" rtlCol="0">
            <a:spAutoFit/>
          </a:bodyPr>
          <a:lstStyle/>
          <a:p>
            <a:pPr marL="16929">
              <a:spcBef>
                <a:spcPts val="133"/>
              </a:spcBef>
            </a:pPr>
            <a:r>
              <a:rPr sz="1466" spc="13" dirty="0">
                <a:solidFill>
                  <a:srgbClr val="404040"/>
                </a:solidFill>
                <a:latin typeface="Trebuchet MS"/>
                <a:cs typeface="Trebuchet MS"/>
              </a:rPr>
              <a:t>20%</a:t>
            </a:r>
            <a:endParaRPr sz="1466">
              <a:latin typeface="Trebuchet MS"/>
              <a:cs typeface="Trebuchet MS"/>
            </a:endParaRPr>
          </a:p>
        </p:txBody>
      </p:sp>
      <p:sp>
        <p:nvSpPr>
          <p:cNvPr id="93" name="object 93"/>
          <p:cNvSpPr txBox="1"/>
          <p:nvPr/>
        </p:nvSpPr>
        <p:spPr>
          <a:xfrm>
            <a:off x="8830143" y="5875907"/>
            <a:ext cx="348736" cy="242669"/>
          </a:xfrm>
          <a:prstGeom prst="rect">
            <a:avLst/>
          </a:prstGeom>
        </p:spPr>
        <p:txBody>
          <a:bodyPr vert="horz" wrap="square" lIns="0" tIns="16929" rIns="0" bIns="0" rtlCol="0">
            <a:spAutoFit/>
          </a:bodyPr>
          <a:lstStyle/>
          <a:p>
            <a:pPr marL="16929">
              <a:spcBef>
                <a:spcPts val="133"/>
              </a:spcBef>
            </a:pPr>
            <a:r>
              <a:rPr sz="1466" spc="13" dirty="0">
                <a:solidFill>
                  <a:srgbClr val="404040"/>
                </a:solidFill>
                <a:latin typeface="Trebuchet MS"/>
                <a:cs typeface="Trebuchet MS"/>
              </a:rPr>
              <a:t>40%</a:t>
            </a:r>
            <a:endParaRPr sz="1466">
              <a:latin typeface="Trebuchet MS"/>
              <a:cs typeface="Trebuchet MS"/>
            </a:endParaRPr>
          </a:p>
        </p:txBody>
      </p:sp>
      <p:sp>
        <p:nvSpPr>
          <p:cNvPr id="94" name="object 94"/>
          <p:cNvSpPr txBox="1"/>
          <p:nvPr/>
        </p:nvSpPr>
        <p:spPr>
          <a:xfrm>
            <a:off x="9732239" y="5875907"/>
            <a:ext cx="348736" cy="242669"/>
          </a:xfrm>
          <a:prstGeom prst="rect">
            <a:avLst/>
          </a:prstGeom>
        </p:spPr>
        <p:txBody>
          <a:bodyPr vert="horz" wrap="square" lIns="0" tIns="16929" rIns="0" bIns="0" rtlCol="0">
            <a:spAutoFit/>
          </a:bodyPr>
          <a:lstStyle/>
          <a:p>
            <a:pPr marL="16929">
              <a:spcBef>
                <a:spcPts val="133"/>
              </a:spcBef>
            </a:pPr>
            <a:r>
              <a:rPr sz="1466" spc="13" dirty="0">
                <a:solidFill>
                  <a:srgbClr val="404040"/>
                </a:solidFill>
                <a:latin typeface="Trebuchet MS"/>
                <a:cs typeface="Trebuchet MS"/>
              </a:rPr>
              <a:t>60%</a:t>
            </a:r>
            <a:endParaRPr sz="1466">
              <a:latin typeface="Trebuchet MS"/>
              <a:cs typeface="Trebuchet MS"/>
            </a:endParaRPr>
          </a:p>
        </p:txBody>
      </p:sp>
      <p:sp>
        <p:nvSpPr>
          <p:cNvPr id="95" name="object 95"/>
          <p:cNvSpPr txBox="1"/>
          <p:nvPr/>
        </p:nvSpPr>
        <p:spPr>
          <a:xfrm>
            <a:off x="10634336" y="5875907"/>
            <a:ext cx="348736" cy="242669"/>
          </a:xfrm>
          <a:prstGeom prst="rect">
            <a:avLst/>
          </a:prstGeom>
        </p:spPr>
        <p:txBody>
          <a:bodyPr vert="horz" wrap="square" lIns="0" tIns="16929" rIns="0" bIns="0" rtlCol="0">
            <a:spAutoFit/>
          </a:bodyPr>
          <a:lstStyle/>
          <a:p>
            <a:pPr marL="16929">
              <a:spcBef>
                <a:spcPts val="133"/>
              </a:spcBef>
            </a:pPr>
            <a:r>
              <a:rPr sz="1466" spc="13" dirty="0">
                <a:solidFill>
                  <a:srgbClr val="404040"/>
                </a:solidFill>
                <a:latin typeface="Trebuchet MS"/>
                <a:cs typeface="Trebuchet MS"/>
              </a:rPr>
              <a:t>80%</a:t>
            </a:r>
            <a:endParaRPr sz="1466">
              <a:latin typeface="Trebuchet MS"/>
              <a:cs typeface="Trebuchet MS"/>
            </a:endParaRPr>
          </a:p>
        </p:txBody>
      </p:sp>
      <p:sp>
        <p:nvSpPr>
          <p:cNvPr id="96" name="object 96"/>
          <p:cNvSpPr txBox="1"/>
          <p:nvPr/>
        </p:nvSpPr>
        <p:spPr>
          <a:xfrm>
            <a:off x="11492247" y="5875907"/>
            <a:ext cx="458774" cy="242669"/>
          </a:xfrm>
          <a:prstGeom prst="rect">
            <a:avLst/>
          </a:prstGeom>
        </p:spPr>
        <p:txBody>
          <a:bodyPr vert="horz" wrap="square" lIns="0" tIns="16929" rIns="0" bIns="0" rtlCol="0">
            <a:spAutoFit/>
          </a:bodyPr>
          <a:lstStyle/>
          <a:p>
            <a:pPr marL="16929">
              <a:spcBef>
                <a:spcPts val="133"/>
              </a:spcBef>
            </a:pPr>
            <a:r>
              <a:rPr sz="1466" spc="-113" dirty="0">
                <a:solidFill>
                  <a:srgbClr val="404040"/>
                </a:solidFill>
                <a:latin typeface="Trebuchet MS"/>
                <a:cs typeface="Trebuchet MS"/>
              </a:rPr>
              <a:t>10</a:t>
            </a:r>
            <a:r>
              <a:rPr sz="1466" spc="20" dirty="0">
                <a:solidFill>
                  <a:srgbClr val="404040"/>
                </a:solidFill>
                <a:latin typeface="Trebuchet MS"/>
                <a:cs typeface="Trebuchet MS"/>
              </a:rPr>
              <a:t>0</a:t>
            </a:r>
            <a:r>
              <a:rPr sz="1466" spc="327" dirty="0">
                <a:solidFill>
                  <a:srgbClr val="404040"/>
                </a:solidFill>
                <a:latin typeface="Trebuchet MS"/>
                <a:cs typeface="Trebuchet MS"/>
              </a:rPr>
              <a:t>%</a:t>
            </a:r>
            <a:endParaRPr sz="1466">
              <a:latin typeface="Trebuchet MS"/>
              <a:cs typeface="Trebuchet MS"/>
            </a:endParaRPr>
          </a:p>
        </p:txBody>
      </p:sp>
      <p:sp>
        <p:nvSpPr>
          <p:cNvPr id="97" name="object 97"/>
          <p:cNvSpPr/>
          <p:nvPr/>
        </p:nvSpPr>
        <p:spPr>
          <a:xfrm>
            <a:off x="4443864" y="427879"/>
            <a:ext cx="115117" cy="115117"/>
          </a:xfrm>
          <a:custGeom>
            <a:avLst/>
            <a:gdLst/>
            <a:ahLst/>
            <a:cxnLst/>
            <a:rect l="l" t="t" r="r" b="b"/>
            <a:pathLst>
              <a:path w="86360" h="86359">
                <a:moveTo>
                  <a:pt x="86211" y="0"/>
                </a:moveTo>
                <a:lnTo>
                  <a:pt x="0" y="0"/>
                </a:lnTo>
                <a:lnTo>
                  <a:pt x="0" y="86211"/>
                </a:lnTo>
                <a:lnTo>
                  <a:pt x="86211" y="86211"/>
                </a:lnTo>
                <a:lnTo>
                  <a:pt x="86211" y="0"/>
                </a:lnTo>
                <a:close/>
              </a:path>
            </a:pathLst>
          </a:custGeom>
          <a:solidFill>
            <a:srgbClr val="1395BA"/>
          </a:solidFill>
        </p:spPr>
        <p:txBody>
          <a:bodyPr wrap="square" lIns="0" tIns="0" rIns="0" bIns="0" rtlCol="0"/>
          <a:lstStyle/>
          <a:p>
            <a:endParaRPr sz="2399"/>
          </a:p>
        </p:txBody>
      </p:sp>
      <p:sp>
        <p:nvSpPr>
          <p:cNvPr id="98" name="object 98"/>
          <p:cNvSpPr/>
          <p:nvPr/>
        </p:nvSpPr>
        <p:spPr>
          <a:xfrm>
            <a:off x="6407656" y="427879"/>
            <a:ext cx="115117" cy="115117"/>
          </a:xfrm>
          <a:custGeom>
            <a:avLst/>
            <a:gdLst/>
            <a:ahLst/>
            <a:cxnLst/>
            <a:rect l="l" t="t" r="r" b="b"/>
            <a:pathLst>
              <a:path w="86360" h="86359">
                <a:moveTo>
                  <a:pt x="86211" y="0"/>
                </a:moveTo>
                <a:lnTo>
                  <a:pt x="0" y="0"/>
                </a:lnTo>
                <a:lnTo>
                  <a:pt x="0" y="86211"/>
                </a:lnTo>
                <a:lnTo>
                  <a:pt x="86211" y="86211"/>
                </a:lnTo>
                <a:lnTo>
                  <a:pt x="86211" y="0"/>
                </a:lnTo>
                <a:close/>
              </a:path>
            </a:pathLst>
          </a:custGeom>
          <a:solidFill>
            <a:srgbClr val="0D3C55"/>
          </a:solidFill>
        </p:spPr>
        <p:txBody>
          <a:bodyPr wrap="square" lIns="0" tIns="0" rIns="0" bIns="0" rtlCol="0"/>
          <a:lstStyle/>
          <a:p>
            <a:endParaRPr sz="2399"/>
          </a:p>
        </p:txBody>
      </p:sp>
      <p:sp>
        <p:nvSpPr>
          <p:cNvPr id="99" name="object 99"/>
          <p:cNvSpPr txBox="1"/>
          <p:nvPr/>
        </p:nvSpPr>
        <p:spPr>
          <a:xfrm>
            <a:off x="4592965" y="333376"/>
            <a:ext cx="3942746" cy="263316"/>
          </a:xfrm>
          <a:prstGeom prst="rect">
            <a:avLst/>
          </a:prstGeom>
        </p:spPr>
        <p:txBody>
          <a:bodyPr vert="horz" wrap="square" lIns="0" tIns="16929" rIns="0" bIns="0" rtlCol="0">
            <a:spAutoFit/>
          </a:bodyPr>
          <a:lstStyle/>
          <a:p>
            <a:pPr marL="16929">
              <a:spcBef>
                <a:spcPts val="133"/>
              </a:spcBef>
              <a:tabLst>
                <a:tab pos="1979858" algn="l"/>
              </a:tabLst>
            </a:pPr>
            <a:r>
              <a:rPr sz="1600" b="1" spc="-67" dirty="0">
                <a:solidFill>
                  <a:srgbClr val="404040"/>
                </a:solidFill>
                <a:latin typeface="Trebuchet MS"/>
                <a:cs typeface="Trebuchet MS"/>
              </a:rPr>
              <a:t>V</a:t>
            </a:r>
            <a:r>
              <a:rPr sz="1600" b="1" spc="-133" dirty="0">
                <a:solidFill>
                  <a:srgbClr val="404040"/>
                </a:solidFill>
                <a:latin typeface="Trebuchet MS"/>
                <a:cs typeface="Trebuchet MS"/>
              </a:rPr>
              <a:t>e</a:t>
            </a:r>
            <a:r>
              <a:rPr sz="1600" b="1" spc="-27" dirty="0">
                <a:solidFill>
                  <a:srgbClr val="404040"/>
                </a:solidFill>
                <a:latin typeface="Trebuchet MS"/>
                <a:cs typeface="Trebuchet MS"/>
              </a:rPr>
              <a:t>ry</a:t>
            </a:r>
            <a:r>
              <a:rPr sz="1600" b="1" spc="-253" dirty="0">
                <a:solidFill>
                  <a:srgbClr val="404040"/>
                </a:solidFill>
                <a:latin typeface="Trebuchet MS"/>
                <a:cs typeface="Trebuchet MS"/>
              </a:rPr>
              <a:t> </a:t>
            </a:r>
            <a:r>
              <a:rPr sz="1600" b="1" spc="-20" dirty="0">
                <a:solidFill>
                  <a:srgbClr val="404040"/>
                </a:solidFill>
                <a:latin typeface="Trebuchet MS"/>
                <a:cs typeface="Trebuchet MS"/>
              </a:rPr>
              <a:t>c</a:t>
            </a:r>
            <a:r>
              <a:rPr sz="1600" b="1" spc="20" dirty="0">
                <a:solidFill>
                  <a:srgbClr val="404040"/>
                </a:solidFill>
                <a:latin typeface="Trebuchet MS"/>
                <a:cs typeface="Trebuchet MS"/>
              </a:rPr>
              <a:t>o</a:t>
            </a:r>
            <a:r>
              <a:rPr sz="1600" b="1" spc="-20" dirty="0">
                <a:solidFill>
                  <a:srgbClr val="404040"/>
                </a:solidFill>
                <a:latin typeface="Trebuchet MS"/>
                <a:cs typeface="Trebuchet MS"/>
              </a:rPr>
              <a:t>n</a:t>
            </a:r>
            <a:r>
              <a:rPr sz="1600" b="1" spc="-160" dirty="0">
                <a:solidFill>
                  <a:srgbClr val="404040"/>
                </a:solidFill>
                <a:latin typeface="Trebuchet MS"/>
                <a:cs typeface="Trebuchet MS"/>
              </a:rPr>
              <a:t>c</a:t>
            </a:r>
            <a:r>
              <a:rPr sz="1600" b="1" spc="-127" dirty="0">
                <a:solidFill>
                  <a:srgbClr val="404040"/>
                </a:solidFill>
                <a:latin typeface="Trebuchet MS"/>
                <a:cs typeface="Trebuchet MS"/>
              </a:rPr>
              <a:t>e</a:t>
            </a:r>
            <a:r>
              <a:rPr sz="1600" b="1" spc="-27" dirty="0">
                <a:solidFill>
                  <a:srgbClr val="404040"/>
                </a:solidFill>
                <a:latin typeface="Trebuchet MS"/>
                <a:cs typeface="Trebuchet MS"/>
              </a:rPr>
              <a:t>r</a:t>
            </a:r>
            <a:r>
              <a:rPr sz="1600" b="1" spc="-20" dirty="0">
                <a:solidFill>
                  <a:srgbClr val="404040"/>
                </a:solidFill>
                <a:latin typeface="Trebuchet MS"/>
                <a:cs typeface="Trebuchet MS"/>
              </a:rPr>
              <a:t>n</a:t>
            </a:r>
            <a:r>
              <a:rPr sz="1600" b="1" spc="-127" dirty="0">
                <a:solidFill>
                  <a:srgbClr val="404040"/>
                </a:solidFill>
                <a:latin typeface="Trebuchet MS"/>
                <a:cs typeface="Trebuchet MS"/>
              </a:rPr>
              <a:t>e</a:t>
            </a:r>
            <a:r>
              <a:rPr sz="1600" b="1" spc="-13" dirty="0">
                <a:solidFill>
                  <a:srgbClr val="404040"/>
                </a:solidFill>
                <a:latin typeface="Trebuchet MS"/>
                <a:cs typeface="Trebuchet MS"/>
              </a:rPr>
              <a:t>d</a:t>
            </a:r>
            <a:r>
              <a:rPr sz="1600" b="1" dirty="0">
                <a:solidFill>
                  <a:srgbClr val="404040"/>
                </a:solidFill>
                <a:latin typeface="Trebuchet MS"/>
                <a:cs typeface="Trebuchet MS"/>
              </a:rPr>
              <a:t>	</a:t>
            </a:r>
            <a:r>
              <a:rPr sz="1600" b="1" spc="60" dirty="0">
                <a:solidFill>
                  <a:srgbClr val="404040"/>
                </a:solidFill>
                <a:latin typeface="Trebuchet MS"/>
                <a:cs typeface="Trebuchet MS"/>
              </a:rPr>
              <a:t>S</a:t>
            </a:r>
            <a:r>
              <a:rPr sz="1600" b="1" spc="-67" dirty="0">
                <a:solidFill>
                  <a:srgbClr val="404040"/>
                </a:solidFill>
                <a:latin typeface="Trebuchet MS"/>
                <a:cs typeface="Trebuchet MS"/>
              </a:rPr>
              <a:t>o</a:t>
            </a:r>
            <a:r>
              <a:rPr sz="1600" b="1" spc="87" dirty="0">
                <a:solidFill>
                  <a:srgbClr val="404040"/>
                </a:solidFill>
                <a:latin typeface="Trebuchet MS"/>
                <a:cs typeface="Trebuchet MS"/>
              </a:rPr>
              <a:t>m</a:t>
            </a:r>
            <a:r>
              <a:rPr sz="1600" b="1" spc="-127" dirty="0">
                <a:solidFill>
                  <a:srgbClr val="404040"/>
                </a:solidFill>
                <a:latin typeface="Trebuchet MS"/>
                <a:cs typeface="Trebuchet MS"/>
              </a:rPr>
              <a:t>e</a:t>
            </a:r>
            <a:r>
              <a:rPr sz="1600" b="1" spc="-60" dirty="0">
                <a:solidFill>
                  <a:srgbClr val="404040"/>
                </a:solidFill>
                <a:latin typeface="Trebuchet MS"/>
                <a:cs typeface="Trebuchet MS"/>
              </a:rPr>
              <a:t>w</a:t>
            </a:r>
            <a:r>
              <a:rPr sz="1600" b="1" spc="-27" dirty="0">
                <a:solidFill>
                  <a:srgbClr val="404040"/>
                </a:solidFill>
                <a:latin typeface="Trebuchet MS"/>
                <a:cs typeface="Trebuchet MS"/>
              </a:rPr>
              <a:t>h</a:t>
            </a:r>
            <a:r>
              <a:rPr sz="1600" b="1" spc="-60" dirty="0">
                <a:solidFill>
                  <a:srgbClr val="404040"/>
                </a:solidFill>
                <a:latin typeface="Trebuchet MS"/>
                <a:cs typeface="Trebuchet MS"/>
              </a:rPr>
              <a:t>a</a:t>
            </a:r>
            <a:r>
              <a:rPr sz="1600" b="1" spc="-27" dirty="0">
                <a:solidFill>
                  <a:srgbClr val="404040"/>
                </a:solidFill>
                <a:latin typeface="Trebuchet MS"/>
                <a:cs typeface="Trebuchet MS"/>
              </a:rPr>
              <a:t>t</a:t>
            </a:r>
            <a:r>
              <a:rPr sz="1600" b="1" spc="-167" dirty="0">
                <a:solidFill>
                  <a:srgbClr val="404040"/>
                </a:solidFill>
                <a:latin typeface="Trebuchet MS"/>
                <a:cs typeface="Trebuchet MS"/>
              </a:rPr>
              <a:t> </a:t>
            </a:r>
            <a:r>
              <a:rPr sz="1600" b="1" spc="-20" dirty="0">
                <a:solidFill>
                  <a:srgbClr val="404040"/>
                </a:solidFill>
                <a:latin typeface="Trebuchet MS"/>
                <a:cs typeface="Trebuchet MS"/>
              </a:rPr>
              <a:t>c</a:t>
            </a:r>
            <a:r>
              <a:rPr sz="1600" b="1" spc="20" dirty="0">
                <a:solidFill>
                  <a:srgbClr val="404040"/>
                </a:solidFill>
                <a:latin typeface="Trebuchet MS"/>
                <a:cs typeface="Trebuchet MS"/>
              </a:rPr>
              <a:t>o</a:t>
            </a:r>
            <a:r>
              <a:rPr sz="1600" b="1" spc="-20" dirty="0">
                <a:solidFill>
                  <a:srgbClr val="404040"/>
                </a:solidFill>
                <a:latin typeface="Trebuchet MS"/>
                <a:cs typeface="Trebuchet MS"/>
              </a:rPr>
              <a:t>n</a:t>
            </a:r>
            <a:r>
              <a:rPr sz="1600" b="1" spc="-160" dirty="0">
                <a:solidFill>
                  <a:srgbClr val="404040"/>
                </a:solidFill>
                <a:latin typeface="Trebuchet MS"/>
                <a:cs typeface="Trebuchet MS"/>
              </a:rPr>
              <a:t>c</a:t>
            </a:r>
            <a:r>
              <a:rPr sz="1600" b="1" spc="-127" dirty="0">
                <a:solidFill>
                  <a:srgbClr val="404040"/>
                </a:solidFill>
                <a:latin typeface="Trebuchet MS"/>
                <a:cs typeface="Trebuchet MS"/>
              </a:rPr>
              <a:t>e</a:t>
            </a:r>
            <a:r>
              <a:rPr sz="1600" b="1" spc="-27" dirty="0">
                <a:solidFill>
                  <a:srgbClr val="404040"/>
                </a:solidFill>
                <a:latin typeface="Trebuchet MS"/>
                <a:cs typeface="Trebuchet MS"/>
              </a:rPr>
              <a:t>r</a:t>
            </a:r>
            <a:r>
              <a:rPr sz="1600" b="1" spc="-20" dirty="0">
                <a:solidFill>
                  <a:srgbClr val="404040"/>
                </a:solidFill>
                <a:latin typeface="Trebuchet MS"/>
                <a:cs typeface="Trebuchet MS"/>
              </a:rPr>
              <a:t>n</a:t>
            </a:r>
            <a:r>
              <a:rPr sz="1600" b="1" spc="-127" dirty="0">
                <a:solidFill>
                  <a:srgbClr val="404040"/>
                </a:solidFill>
                <a:latin typeface="Trebuchet MS"/>
                <a:cs typeface="Trebuchet MS"/>
              </a:rPr>
              <a:t>e</a:t>
            </a:r>
            <a:r>
              <a:rPr sz="1600" b="1" spc="-13" dirty="0">
                <a:solidFill>
                  <a:srgbClr val="404040"/>
                </a:solidFill>
                <a:latin typeface="Trebuchet MS"/>
                <a:cs typeface="Trebuchet MS"/>
              </a:rPr>
              <a:t>d</a:t>
            </a:r>
            <a:endParaRPr sz="1600">
              <a:latin typeface="Trebuchet MS"/>
              <a:cs typeface="Trebuchet MS"/>
            </a:endParaRPr>
          </a:p>
        </p:txBody>
      </p:sp>
      <p:sp>
        <p:nvSpPr>
          <p:cNvPr id="100" name="object 100"/>
          <p:cNvSpPr/>
          <p:nvPr/>
        </p:nvSpPr>
        <p:spPr>
          <a:xfrm>
            <a:off x="8931541" y="427879"/>
            <a:ext cx="115117" cy="115117"/>
          </a:xfrm>
          <a:custGeom>
            <a:avLst/>
            <a:gdLst/>
            <a:ahLst/>
            <a:cxnLst/>
            <a:rect l="l" t="t" r="r" b="b"/>
            <a:pathLst>
              <a:path w="86359" h="86359">
                <a:moveTo>
                  <a:pt x="86211" y="0"/>
                </a:moveTo>
                <a:lnTo>
                  <a:pt x="0" y="0"/>
                </a:lnTo>
                <a:lnTo>
                  <a:pt x="0" y="86211"/>
                </a:lnTo>
                <a:lnTo>
                  <a:pt x="86211" y="86211"/>
                </a:lnTo>
                <a:lnTo>
                  <a:pt x="86211" y="0"/>
                </a:lnTo>
                <a:close/>
              </a:path>
            </a:pathLst>
          </a:custGeom>
          <a:solidFill>
            <a:srgbClr val="EBC844"/>
          </a:solidFill>
        </p:spPr>
        <p:txBody>
          <a:bodyPr wrap="square" lIns="0" tIns="0" rIns="0" bIns="0" rtlCol="0"/>
          <a:lstStyle/>
          <a:p>
            <a:endParaRPr sz="2399"/>
          </a:p>
        </p:txBody>
      </p:sp>
      <p:sp>
        <p:nvSpPr>
          <p:cNvPr id="101" name="object 101"/>
          <p:cNvSpPr txBox="1"/>
          <p:nvPr/>
        </p:nvSpPr>
        <p:spPr>
          <a:xfrm>
            <a:off x="9080642" y="333376"/>
            <a:ext cx="1353467" cy="263316"/>
          </a:xfrm>
          <a:prstGeom prst="rect">
            <a:avLst/>
          </a:prstGeom>
        </p:spPr>
        <p:txBody>
          <a:bodyPr vert="horz" wrap="square" lIns="0" tIns="16929" rIns="0" bIns="0" rtlCol="0">
            <a:spAutoFit/>
          </a:bodyPr>
          <a:lstStyle/>
          <a:p>
            <a:pPr marL="16929">
              <a:spcBef>
                <a:spcPts val="133"/>
              </a:spcBef>
            </a:pPr>
            <a:r>
              <a:rPr sz="1600" b="1" spc="-13" dirty="0">
                <a:solidFill>
                  <a:srgbClr val="404040"/>
                </a:solidFill>
                <a:latin typeface="Trebuchet MS"/>
                <a:cs typeface="Trebuchet MS"/>
              </a:rPr>
              <a:t>N</a:t>
            </a:r>
            <a:r>
              <a:rPr sz="1600" b="1" spc="27" dirty="0">
                <a:solidFill>
                  <a:srgbClr val="404040"/>
                </a:solidFill>
                <a:latin typeface="Trebuchet MS"/>
                <a:cs typeface="Trebuchet MS"/>
              </a:rPr>
              <a:t>o</a:t>
            </a:r>
            <a:r>
              <a:rPr sz="1600" b="1" spc="-27" dirty="0">
                <a:solidFill>
                  <a:srgbClr val="404040"/>
                </a:solidFill>
                <a:latin typeface="Trebuchet MS"/>
                <a:cs typeface="Trebuchet MS"/>
              </a:rPr>
              <a:t>t</a:t>
            </a:r>
            <a:r>
              <a:rPr sz="1600" b="1" spc="-167" dirty="0">
                <a:solidFill>
                  <a:srgbClr val="404040"/>
                </a:solidFill>
                <a:latin typeface="Trebuchet MS"/>
                <a:cs typeface="Trebuchet MS"/>
              </a:rPr>
              <a:t> </a:t>
            </a:r>
            <a:r>
              <a:rPr sz="1600" b="1" spc="-160" dirty="0">
                <a:solidFill>
                  <a:srgbClr val="404040"/>
                </a:solidFill>
                <a:latin typeface="Trebuchet MS"/>
                <a:cs typeface="Trebuchet MS"/>
              </a:rPr>
              <a:t>c</a:t>
            </a:r>
            <a:r>
              <a:rPr sz="1600" b="1" spc="20" dirty="0">
                <a:solidFill>
                  <a:srgbClr val="404040"/>
                </a:solidFill>
                <a:latin typeface="Trebuchet MS"/>
                <a:cs typeface="Trebuchet MS"/>
              </a:rPr>
              <a:t>o</a:t>
            </a:r>
            <a:r>
              <a:rPr sz="1600" b="1" spc="-20" dirty="0">
                <a:solidFill>
                  <a:srgbClr val="404040"/>
                </a:solidFill>
                <a:latin typeface="Trebuchet MS"/>
                <a:cs typeface="Trebuchet MS"/>
              </a:rPr>
              <a:t>n</a:t>
            </a:r>
            <a:r>
              <a:rPr sz="1600" b="1" spc="-160" dirty="0">
                <a:solidFill>
                  <a:srgbClr val="404040"/>
                </a:solidFill>
                <a:latin typeface="Trebuchet MS"/>
                <a:cs typeface="Trebuchet MS"/>
              </a:rPr>
              <a:t>c</a:t>
            </a:r>
            <a:r>
              <a:rPr sz="1600" b="1" spc="7" dirty="0">
                <a:solidFill>
                  <a:srgbClr val="404040"/>
                </a:solidFill>
                <a:latin typeface="Trebuchet MS"/>
                <a:cs typeface="Trebuchet MS"/>
              </a:rPr>
              <a:t>e</a:t>
            </a:r>
            <a:r>
              <a:rPr sz="1600" b="1" spc="-160" dirty="0">
                <a:solidFill>
                  <a:srgbClr val="404040"/>
                </a:solidFill>
                <a:latin typeface="Trebuchet MS"/>
                <a:cs typeface="Trebuchet MS"/>
              </a:rPr>
              <a:t>r</a:t>
            </a:r>
            <a:r>
              <a:rPr sz="1600" b="1" spc="-20" dirty="0">
                <a:solidFill>
                  <a:srgbClr val="404040"/>
                </a:solidFill>
                <a:latin typeface="Trebuchet MS"/>
                <a:cs typeface="Trebuchet MS"/>
              </a:rPr>
              <a:t>n</a:t>
            </a:r>
            <a:r>
              <a:rPr sz="1600" b="1" spc="7" dirty="0">
                <a:solidFill>
                  <a:srgbClr val="404040"/>
                </a:solidFill>
                <a:latin typeface="Trebuchet MS"/>
                <a:cs typeface="Trebuchet MS"/>
              </a:rPr>
              <a:t>e</a:t>
            </a:r>
            <a:r>
              <a:rPr sz="1600" b="1" spc="-13" dirty="0">
                <a:solidFill>
                  <a:srgbClr val="404040"/>
                </a:solidFill>
                <a:latin typeface="Trebuchet MS"/>
                <a:cs typeface="Trebuchet MS"/>
              </a:rPr>
              <a:t>d</a:t>
            </a:r>
            <a:endParaRPr sz="1600">
              <a:latin typeface="Trebuchet MS"/>
              <a:cs typeface="Trebuchet MS"/>
            </a:endParaRPr>
          </a:p>
        </p:txBody>
      </p:sp>
      <p:pic>
        <p:nvPicPr>
          <p:cNvPr id="102" name="object 102"/>
          <p:cNvPicPr/>
          <p:nvPr/>
        </p:nvPicPr>
        <p:blipFill>
          <a:blip r:embed="rId2" cstate="print"/>
          <a:stretch>
            <a:fillRect/>
          </a:stretch>
        </p:blipFill>
        <p:spPr>
          <a:xfrm>
            <a:off x="333161" y="1439173"/>
            <a:ext cx="918225" cy="918225"/>
          </a:xfrm>
          <a:prstGeom prst="rect">
            <a:avLst/>
          </a:prstGeom>
        </p:spPr>
      </p:pic>
      <p:sp>
        <p:nvSpPr>
          <p:cNvPr id="103" name="object 103"/>
          <p:cNvSpPr txBox="1"/>
          <p:nvPr/>
        </p:nvSpPr>
        <p:spPr>
          <a:xfrm>
            <a:off x="359281" y="6431974"/>
            <a:ext cx="2624830" cy="191370"/>
          </a:xfrm>
          <a:prstGeom prst="rect">
            <a:avLst/>
          </a:prstGeom>
        </p:spPr>
        <p:txBody>
          <a:bodyPr vert="horz" wrap="square" lIns="0" tIns="27086" rIns="0" bIns="0" rtlCol="0">
            <a:spAutoFit/>
          </a:bodyPr>
          <a:lstStyle/>
          <a:p>
            <a:pPr marL="16929">
              <a:spcBef>
                <a:spcPts val="213"/>
              </a:spcBef>
            </a:pPr>
            <a:r>
              <a:rPr sz="1066" dirty="0">
                <a:solidFill>
                  <a:srgbClr val="A6A6A6"/>
                </a:solidFill>
                <a:latin typeface="Calibri Light"/>
                <a:cs typeface="Calibri Light"/>
              </a:rPr>
              <a:t>©</a:t>
            </a:r>
            <a:r>
              <a:rPr sz="1066" spc="33" dirty="0">
                <a:solidFill>
                  <a:srgbClr val="A6A6A6"/>
                </a:solidFill>
                <a:latin typeface="Calibri Light"/>
                <a:cs typeface="Calibri Light"/>
              </a:rPr>
              <a:t> </a:t>
            </a:r>
            <a:r>
              <a:rPr sz="1066" dirty="0">
                <a:solidFill>
                  <a:srgbClr val="A6A6A6"/>
                </a:solidFill>
                <a:latin typeface="Calibri Light"/>
                <a:cs typeface="Calibri Light"/>
              </a:rPr>
              <a:t>2019</a:t>
            </a:r>
            <a:r>
              <a:rPr sz="1066" spc="13" dirty="0">
                <a:solidFill>
                  <a:srgbClr val="A6A6A6"/>
                </a:solidFill>
                <a:latin typeface="Calibri Light"/>
                <a:cs typeface="Calibri Light"/>
              </a:rPr>
              <a:t> </a:t>
            </a:r>
            <a:r>
              <a:rPr sz="1066" dirty="0">
                <a:solidFill>
                  <a:srgbClr val="A6A6A6"/>
                </a:solidFill>
                <a:latin typeface="Calibri Light"/>
                <a:cs typeface="Calibri Light"/>
              </a:rPr>
              <a:t>by</a:t>
            </a:r>
            <a:r>
              <a:rPr sz="1066" spc="27" dirty="0">
                <a:solidFill>
                  <a:srgbClr val="A6A6A6"/>
                </a:solidFill>
                <a:latin typeface="Calibri Light"/>
                <a:cs typeface="Calibri Light"/>
              </a:rPr>
              <a:t> </a:t>
            </a:r>
            <a:r>
              <a:rPr sz="1066" spc="7" dirty="0">
                <a:solidFill>
                  <a:srgbClr val="A6A6A6"/>
                </a:solidFill>
                <a:latin typeface="Calibri Light"/>
                <a:cs typeface="Calibri Light"/>
              </a:rPr>
              <a:t>The</a:t>
            </a:r>
            <a:r>
              <a:rPr sz="1066" spc="27" dirty="0">
                <a:solidFill>
                  <a:srgbClr val="A6A6A6"/>
                </a:solidFill>
                <a:latin typeface="Calibri Light"/>
                <a:cs typeface="Calibri Light"/>
              </a:rPr>
              <a:t> </a:t>
            </a:r>
            <a:r>
              <a:rPr sz="1066" spc="7" dirty="0">
                <a:solidFill>
                  <a:srgbClr val="A6A6A6"/>
                </a:solidFill>
                <a:latin typeface="Calibri Light"/>
                <a:cs typeface="Calibri Light"/>
              </a:rPr>
              <a:t>Enterprise</a:t>
            </a:r>
            <a:r>
              <a:rPr sz="1066" spc="27" dirty="0">
                <a:solidFill>
                  <a:srgbClr val="A6A6A6"/>
                </a:solidFill>
                <a:latin typeface="Calibri Light"/>
                <a:cs typeface="Calibri Light"/>
              </a:rPr>
              <a:t> </a:t>
            </a:r>
            <a:r>
              <a:rPr sz="1066" spc="7" dirty="0">
                <a:solidFill>
                  <a:srgbClr val="A6A6A6"/>
                </a:solidFill>
                <a:latin typeface="Calibri Light"/>
                <a:cs typeface="Calibri Light"/>
              </a:rPr>
              <a:t>Strategy</a:t>
            </a:r>
            <a:r>
              <a:rPr sz="1066" spc="27" dirty="0">
                <a:solidFill>
                  <a:srgbClr val="A6A6A6"/>
                </a:solidFill>
                <a:latin typeface="Calibri Light"/>
                <a:cs typeface="Calibri Light"/>
              </a:rPr>
              <a:t> </a:t>
            </a:r>
            <a:r>
              <a:rPr sz="1066" spc="7" dirty="0">
                <a:solidFill>
                  <a:srgbClr val="A6A6A6"/>
                </a:solidFill>
                <a:latin typeface="Calibri Light"/>
                <a:cs typeface="Calibri Light"/>
              </a:rPr>
              <a:t>Group,</a:t>
            </a:r>
            <a:r>
              <a:rPr sz="1066" spc="13" dirty="0">
                <a:solidFill>
                  <a:srgbClr val="A6A6A6"/>
                </a:solidFill>
                <a:latin typeface="Calibri Light"/>
                <a:cs typeface="Calibri Light"/>
              </a:rPr>
              <a:t> </a:t>
            </a:r>
            <a:r>
              <a:rPr sz="1066" dirty="0">
                <a:solidFill>
                  <a:srgbClr val="A6A6A6"/>
                </a:solidFill>
                <a:latin typeface="Calibri Light"/>
                <a:cs typeface="Calibri Light"/>
              </a:rPr>
              <a:t>Inc</a:t>
            </a:r>
            <a:r>
              <a:rPr sz="1066" dirty="0">
                <a:solidFill>
                  <a:srgbClr val="A6A6A6"/>
                </a:solidFill>
                <a:latin typeface="Leelawadee UI"/>
                <a:cs typeface="Leelawadee UI"/>
              </a:rPr>
              <a:t>.</a:t>
            </a:r>
            <a:endParaRPr sz="1066">
              <a:latin typeface="Leelawadee UI"/>
              <a:cs typeface="Leelawadee U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6210" y="6448904"/>
            <a:ext cx="2590972" cy="174275"/>
          </a:xfrm>
          <a:prstGeom prst="rect">
            <a:avLst/>
          </a:prstGeom>
        </p:spPr>
        <p:txBody>
          <a:bodyPr vert="horz" wrap="square" lIns="0" tIns="10157" rIns="0" bIns="0" rtlCol="0">
            <a:spAutoFit/>
          </a:bodyPr>
          <a:lstStyle/>
          <a:p>
            <a:pPr>
              <a:spcBef>
                <a:spcPts val="80"/>
              </a:spcBef>
            </a:pPr>
            <a:r>
              <a:rPr sz="1066" dirty="0">
                <a:solidFill>
                  <a:srgbClr val="A6A6A6"/>
                </a:solidFill>
                <a:latin typeface="Calibri Light"/>
                <a:cs typeface="Calibri Light"/>
              </a:rPr>
              <a:t>©</a:t>
            </a:r>
            <a:r>
              <a:rPr sz="1066" spc="33" dirty="0">
                <a:solidFill>
                  <a:srgbClr val="A6A6A6"/>
                </a:solidFill>
                <a:latin typeface="Calibri Light"/>
                <a:cs typeface="Calibri Light"/>
              </a:rPr>
              <a:t> </a:t>
            </a:r>
            <a:r>
              <a:rPr sz="1066" dirty="0">
                <a:solidFill>
                  <a:srgbClr val="A6A6A6"/>
                </a:solidFill>
                <a:latin typeface="Calibri Light"/>
                <a:cs typeface="Calibri Light"/>
              </a:rPr>
              <a:t>2019</a:t>
            </a:r>
            <a:r>
              <a:rPr sz="1066" spc="20" dirty="0">
                <a:solidFill>
                  <a:srgbClr val="A6A6A6"/>
                </a:solidFill>
                <a:latin typeface="Calibri Light"/>
                <a:cs typeface="Calibri Light"/>
              </a:rPr>
              <a:t> </a:t>
            </a:r>
            <a:r>
              <a:rPr sz="1066" dirty="0">
                <a:solidFill>
                  <a:srgbClr val="A6A6A6"/>
                </a:solidFill>
                <a:latin typeface="Calibri Light"/>
                <a:cs typeface="Calibri Light"/>
              </a:rPr>
              <a:t>by</a:t>
            </a:r>
            <a:r>
              <a:rPr sz="1066" spc="20" dirty="0">
                <a:solidFill>
                  <a:srgbClr val="A6A6A6"/>
                </a:solidFill>
                <a:latin typeface="Calibri Light"/>
                <a:cs typeface="Calibri Light"/>
              </a:rPr>
              <a:t> </a:t>
            </a:r>
            <a:r>
              <a:rPr sz="1066" spc="7" dirty="0">
                <a:solidFill>
                  <a:srgbClr val="A6A6A6"/>
                </a:solidFill>
                <a:latin typeface="Calibri Light"/>
                <a:cs typeface="Calibri Light"/>
              </a:rPr>
              <a:t>The</a:t>
            </a:r>
            <a:r>
              <a:rPr sz="1066" spc="33" dirty="0">
                <a:solidFill>
                  <a:srgbClr val="A6A6A6"/>
                </a:solidFill>
                <a:latin typeface="Calibri Light"/>
                <a:cs typeface="Calibri Light"/>
              </a:rPr>
              <a:t> </a:t>
            </a:r>
            <a:r>
              <a:rPr sz="1066" spc="7" dirty="0">
                <a:solidFill>
                  <a:srgbClr val="A6A6A6"/>
                </a:solidFill>
                <a:latin typeface="Calibri Light"/>
                <a:cs typeface="Calibri Light"/>
              </a:rPr>
              <a:t>Enterprise</a:t>
            </a:r>
            <a:r>
              <a:rPr sz="1066" spc="27" dirty="0">
                <a:solidFill>
                  <a:srgbClr val="A6A6A6"/>
                </a:solidFill>
                <a:latin typeface="Calibri Light"/>
                <a:cs typeface="Calibri Light"/>
              </a:rPr>
              <a:t> </a:t>
            </a:r>
            <a:r>
              <a:rPr sz="1066" spc="7" dirty="0">
                <a:solidFill>
                  <a:srgbClr val="A6A6A6"/>
                </a:solidFill>
                <a:latin typeface="Calibri Light"/>
                <a:cs typeface="Calibri Light"/>
              </a:rPr>
              <a:t>Strategy</a:t>
            </a:r>
            <a:r>
              <a:rPr sz="1066" spc="27" dirty="0">
                <a:solidFill>
                  <a:srgbClr val="A6A6A6"/>
                </a:solidFill>
                <a:latin typeface="Calibri Light"/>
                <a:cs typeface="Calibri Light"/>
              </a:rPr>
              <a:t> </a:t>
            </a:r>
            <a:r>
              <a:rPr sz="1066" spc="7" dirty="0">
                <a:solidFill>
                  <a:srgbClr val="A6A6A6"/>
                </a:solidFill>
                <a:latin typeface="Calibri Light"/>
                <a:cs typeface="Calibri Light"/>
              </a:rPr>
              <a:t>Group,</a:t>
            </a:r>
            <a:r>
              <a:rPr sz="1066" spc="13" dirty="0">
                <a:solidFill>
                  <a:srgbClr val="A6A6A6"/>
                </a:solidFill>
                <a:latin typeface="Calibri Light"/>
                <a:cs typeface="Calibri Light"/>
              </a:rPr>
              <a:t> </a:t>
            </a:r>
            <a:r>
              <a:rPr sz="1066" dirty="0">
                <a:solidFill>
                  <a:srgbClr val="A6A6A6"/>
                </a:solidFill>
                <a:latin typeface="Calibri Light"/>
                <a:cs typeface="Calibri Light"/>
              </a:rPr>
              <a:t>Inc</a:t>
            </a:r>
            <a:r>
              <a:rPr sz="1066" dirty="0">
                <a:solidFill>
                  <a:srgbClr val="A6A6A6"/>
                </a:solidFill>
                <a:latin typeface="Leelawadee UI"/>
                <a:cs typeface="Leelawadee UI"/>
              </a:rPr>
              <a:t>.</a:t>
            </a:r>
            <a:endParaRPr sz="1066">
              <a:latin typeface="Leelawadee UI"/>
              <a:cs typeface="Leelawadee UI"/>
            </a:endParaRPr>
          </a:p>
        </p:txBody>
      </p:sp>
      <p:grpSp>
        <p:nvGrpSpPr>
          <p:cNvPr id="3" name="object 3"/>
          <p:cNvGrpSpPr/>
          <p:nvPr/>
        </p:nvGrpSpPr>
        <p:grpSpPr>
          <a:xfrm>
            <a:off x="-1" y="893"/>
            <a:ext cx="12188825" cy="6856214"/>
            <a:chOff x="0" y="0"/>
            <a:chExt cx="9144000" cy="5143500"/>
          </a:xfrm>
        </p:grpSpPr>
        <p:pic>
          <p:nvPicPr>
            <p:cNvPr id="4" name="object 4"/>
            <p:cNvPicPr/>
            <p:nvPr/>
          </p:nvPicPr>
          <p:blipFill>
            <a:blip r:embed="rId2" cstate="print"/>
            <a:stretch>
              <a:fillRect/>
            </a:stretch>
          </p:blipFill>
          <p:spPr>
            <a:xfrm>
              <a:off x="8383992" y="4673531"/>
              <a:ext cx="569216" cy="322327"/>
            </a:xfrm>
            <a:prstGeom prst="rect">
              <a:avLst/>
            </a:prstGeom>
          </p:spPr>
        </p:pic>
        <p:sp>
          <p:nvSpPr>
            <p:cNvPr id="5" name="object 5"/>
            <p:cNvSpPr/>
            <p:nvPr/>
          </p:nvSpPr>
          <p:spPr>
            <a:xfrm>
              <a:off x="8311485" y="4559948"/>
              <a:ext cx="757555" cy="471805"/>
            </a:xfrm>
            <a:custGeom>
              <a:avLst/>
              <a:gdLst/>
              <a:ahLst/>
              <a:cxnLst/>
              <a:rect l="l" t="t" r="r" b="b"/>
              <a:pathLst>
                <a:path w="757554" h="471804">
                  <a:moveTo>
                    <a:pt x="757450" y="0"/>
                  </a:moveTo>
                  <a:lnTo>
                    <a:pt x="0" y="0"/>
                  </a:lnTo>
                  <a:lnTo>
                    <a:pt x="0" y="471508"/>
                  </a:lnTo>
                  <a:lnTo>
                    <a:pt x="757450" y="471508"/>
                  </a:lnTo>
                  <a:lnTo>
                    <a:pt x="757450" y="0"/>
                  </a:lnTo>
                  <a:close/>
                </a:path>
              </a:pathLst>
            </a:custGeom>
            <a:solidFill>
              <a:srgbClr val="FFFFFF">
                <a:alpha val="50199"/>
              </a:srgbClr>
            </a:solidFill>
          </p:spPr>
          <p:txBody>
            <a:bodyPr wrap="square" lIns="0" tIns="0" rIns="0" bIns="0" rtlCol="0"/>
            <a:lstStyle/>
            <a:p>
              <a:endParaRPr sz="2399"/>
            </a:p>
          </p:txBody>
        </p:sp>
        <p:pic>
          <p:nvPicPr>
            <p:cNvPr id="6" name="object 6"/>
            <p:cNvPicPr/>
            <p:nvPr/>
          </p:nvPicPr>
          <p:blipFill>
            <a:blip r:embed="rId3" cstate="print"/>
            <a:stretch>
              <a:fillRect/>
            </a:stretch>
          </p:blipFill>
          <p:spPr>
            <a:xfrm>
              <a:off x="0" y="2285"/>
              <a:ext cx="9144000" cy="5138928"/>
            </a:xfrm>
            <a:prstGeom prst="rect">
              <a:avLst/>
            </a:prstGeom>
          </p:spPr>
        </p:pic>
        <p:pic>
          <p:nvPicPr>
            <p:cNvPr id="7" name="object 7"/>
            <p:cNvPicPr/>
            <p:nvPr/>
          </p:nvPicPr>
          <p:blipFill>
            <a:blip r:embed="rId4" cstate="print"/>
            <a:stretch>
              <a:fillRect/>
            </a:stretch>
          </p:blipFill>
          <p:spPr>
            <a:xfrm>
              <a:off x="0" y="0"/>
              <a:ext cx="8251963" cy="5143499"/>
            </a:xfrm>
            <a:prstGeom prst="rect">
              <a:avLst/>
            </a:prstGeom>
          </p:spPr>
        </p:pic>
      </p:grpSp>
      <p:sp>
        <p:nvSpPr>
          <p:cNvPr id="8" name="object 8"/>
          <p:cNvSpPr txBox="1">
            <a:spLocks noGrp="1"/>
          </p:cNvSpPr>
          <p:nvPr>
            <p:ph type="title"/>
          </p:nvPr>
        </p:nvSpPr>
        <p:spPr>
          <a:xfrm>
            <a:off x="660560" y="2404124"/>
            <a:ext cx="5284362" cy="1983916"/>
          </a:xfrm>
          <a:prstGeom prst="rect">
            <a:avLst/>
          </a:prstGeom>
        </p:spPr>
        <p:txBody>
          <a:bodyPr vert="horz" wrap="square" lIns="0" tIns="14390" rIns="0" bIns="0" rtlCol="0" anchor="t">
            <a:spAutoFit/>
          </a:bodyPr>
          <a:lstStyle/>
          <a:p>
            <a:pPr marL="16929" marR="6772" algn="just">
              <a:lnSpc>
                <a:spcPct val="100299"/>
              </a:lnSpc>
              <a:spcBef>
                <a:spcPts val="113"/>
              </a:spcBef>
            </a:pPr>
            <a:r>
              <a:rPr sz="4266" b="0" spc="-33" dirty="0">
                <a:solidFill>
                  <a:srgbClr val="FFFFFF"/>
                </a:solidFill>
                <a:latin typeface="Trebuchet MS"/>
                <a:cs typeface="Trebuchet MS"/>
              </a:rPr>
              <a:t>Imp</a:t>
            </a:r>
            <a:r>
              <a:rPr sz="4266" b="0" spc="-200" dirty="0">
                <a:solidFill>
                  <a:srgbClr val="FFFFFF"/>
                </a:solidFill>
                <a:latin typeface="Trebuchet MS"/>
                <a:cs typeface="Trebuchet MS"/>
              </a:rPr>
              <a:t>le</a:t>
            </a:r>
            <a:r>
              <a:rPr sz="4266" b="0" spc="-120" dirty="0">
                <a:solidFill>
                  <a:srgbClr val="FFFFFF"/>
                </a:solidFill>
                <a:latin typeface="Trebuchet MS"/>
                <a:cs typeface="Trebuchet MS"/>
              </a:rPr>
              <a:t>me</a:t>
            </a:r>
            <a:r>
              <a:rPr sz="4266" b="0" spc="-7" dirty="0">
                <a:solidFill>
                  <a:srgbClr val="FFFFFF"/>
                </a:solidFill>
                <a:latin typeface="Trebuchet MS"/>
                <a:cs typeface="Trebuchet MS"/>
              </a:rPr>
              <a:t>n</a:t>
            </a:r>
            <a:r>
              <a:rPr sz="4266" b="0" spc="-247" dirty="0">
                <a:solidFill>
                  <a:srgbClr val="FFFFFF"/>
                </a:solidFill>
                <a:latin typeface="Trebuchet MS"/>
                <a:cs typeface="Trebuchet MS"/>
              </a:rPr>
              <a:t>t</a:t>
            </a:r>
            <a:r>
              <a:rPr sz="4266" b="0" spc="-180" dirty="0">
                <a:solidFill>
                  <a:srgbClr val="FFFFFF"/>
                </a:solidFill>
                <a:latin typeface="Trebuchet MS"/>
                <a:cs typeface="Trebuchet MS"/>
              </a:rPr>
              <a:t>i</a:t>
            </a:r>
            <a:r>
              <a:rPr sz="4266" b="0" spc="-7" dirty="0">
                <a:solidFill>
                  <a:srgbClr val="FFFFFF"/>
                </a:solidFill>
                <a:latin typeface="Trebuchet MS"/>
                <a:cs typeface="Trebuchet MS"/>
              </a:rPr>
              <a:t>n</a:t>
            </a:r>
            <a:r>
              <a:rPr sz="4266" b="0" spc="7" dirty="0">
                <a:solidFill>
                  <a:srgbClr val="FFFFFF"/>
                </a:solidFill>
                <a:latin typeface="Trebuchet MS"/>
                <a:cs typeface="Trebuchet MS"/>
              </a:rPr>
              <a:t>g</a:t>
            </a:r>
            <a:r>
              <a:rPr sz="4266" b="0" spc="-427" dirty="0">
                <a:solidFill>
                  <a:srgbClr val="FFFFFF"/>
                </a:solidFill>
                <a:latin typeface="Trebuchet MS"/>
                <a:cs typeface="Trebuchet MS"/>
              </a:rPr>
              <a:t> </a:t>
            </a:r>
            <a:r>
              <a:rPr sz="4266" b="0" spc="-60" dirty="0">
                <a:solidFill>
                  <a:srgbClr val="FFFFFF"/>
                </a:solidFill>
                <a:latin typeface="Trebuchet MS"/>
                <a:cs typeface="Trebuchet MS"/>
              </a:rPr>
              <a:t>a</a:t>
            </a:r>
            <a:r>
              <a:rPr sz="4266" b="0" spc="-427" dirty="0">
                <a:solidFill>
                  <a:srgbClr val="FFFFFF"/>
                </a:solidFill>
                <a:latin typeface="Trebuchet MS"/>
                <a:cs typeface="Trebuchet MS"/>
              </a:rPr>
              <a:t> </a:t>
            </a:r>
            <a:r>
              <a:rPr sz="4266" b="0" spc="227" dirty="0">
                <a:solidFill>
                  <a:srgbClr val="FFFFFF"/>
                </a:solidFill>
                <a:latin typeface="Trebuchet MS"/>
                <a:cs typeface="Trebuchet MS"/>
              </a:rPr>
              <a:t>S</a:t>
            </a:r>
            <a:r>
              <a:rPr sz="4266" b="0" spc="-220" dirty="0">
                <a:solidFill>
                  <a:srgbClr val="FFFFFF"/>
                </a:solidFill>
                <a:latin typeface="Trebuchet MS"/>
                <a:cs typeface="Trebuchet MS"/>
              </a:rPr>
              <a:t>e</a:t>
            </a:r>
            <a:r>
              <a:rPr sz="4266" b="0" spc="-173" dirty="0">
                <a:solidFill>
                  <a:srgbClr val="FFFFFF"/>
                </a:solidFill>
                <a:latin typeface="Trebuchet MS"/>
                <a:cs typeface="Trebuchet MS"/>
              </a:rPr>
              <a:t>c</a:t>
            </a:r>
            <a:r>
              <a:rPr sz="4266" b="0" spc="-120" dirty="0">
                <a:solidFill>
                  <a:srgbClr val="FFFFFF"/>
                </a:solidFill>
                <a:latin typeface="Trebuchet MS"/>
                <a:cs typeface="Trebuchet MS"/>
              </a:rPr>
              <a:t>u</a:t>
            </a:r>
            <a:r>
              <a:rPr sz="4266" b="0" spc="-80" dirty="0">
                <a:solidFill>
                  <a:srgbClr val="FFFFFF"/>
                </a:solidFill>
                <a:latin typeface="Trebuchet MS"/>
                <a:cs typeface="Trebuchet MS"/>
              </a:rPr>
              <a:t>r</a:t>
            </a:r>
            <a:r>
              <a:rPr sz="4266" b="0" spc="-152" dirty="0">
                <a:solidFill>
                  <a:srgbClr val="FFFFFF"/>
                </a:solidFill>
                <a:latin typeface="Trebuchet MS"/>
                <a:cs typeface="Trebuchet MS"/>
              </a:rPr>
              <a:t>e  </a:t>
            </a:r>
            <a:r>
              <a:rPr sz="4266" b="0" spc="-127" dirty="0">
                <a:solidFill>
                  <a:srgbClr val="FFFFFF"/>
                </a:solidFill>
                <a:latin typeface="Trebuchet MS"/>
                <a:cs typeface="Trebuchet MS"/>
              </a:rPr>
              <a:t>D</a:t>
            </a:r>
            <a:r>
              <a:rPr sz="4266" b="0" spc="-100" dirty="0">
                <a:solidFill>
                  <a:srgbClr val="FFFFFF"/>
                </a:solidFill>
                <a:latin typeface="Trebuchet MS"/>
                <a:cs typeface="Trebuchet MS"/>
              </a:rPr>
              <a:t>e</a:t>
            </a:r>
            <a:r>
              <a:rPr sz="4266" b="0" spc="-93" dirty="0">
                <a:solidFill>
                  <a:srgbClr val="FFFFFF"/>
                </a:solidFill>
                <a:latin typeface="Trebuchet MS"/>
                <a:cs typeface="Trebuchet MS"/>
              </a:rPr>
              <a:t>v</a:t>
            </a:r>
            <a:r>
              <a:rPr sz="4266" b="0" spc="-47" dirty="0">
                <a:solidFill>
                  <a:srgbClr val="FFFFFF"/>
                </a:solidFill>
                <a:latin typeface="Trebuchet MS"/>
                <a:cs typeface="Trebuchet MS"/>
              </a:rPr>
              <a:t>O</a:t>
            </a:r>
            <a:r>
              <a:rPr sz="4266" b="0" spc="-20" dirty="0">
                <a:solidFill>
                  <a:srgbClr val="FFFFFF"/>
                </a:solidFill>
                <a:latin typeface="Trebuchet MS"/>
                <a:cs typeface="Trebuchet MS"/>
              </a:rPr>
              <a:t>p</a:t>
            </a:r>
            <a:r>
              <a:rPr sz="4266" b="0" spc="60" dirty="0">
                <a:solidFill>
                  <a:srgbClr val="FFFFFF"/>
                </a:solidFill>
                <a:latin typeface="Trebuchet MS"/>
                <a:cs typeface="Trebuchet MS"/>
              </a:rPr>
              <a:t>s</a:t>
            </a:r>
            <a:r>
              <a:rPr sz="4266" b="0" spc="-427" dirty="0">
                <a:solidFill>
                  <a:srgbClr val="FFFFFF"/>
                </a:solidFill>
                <a:latin typeface="Trebuchet MS"/>
                <a:cs typeface="Trebuchet MS"/>
              </a:rPr>
              <a:t> </a:t>
            </a:r>
            <a:r>
              <a:rPr sz="4266" b="0" spc="-280" dirty="0">
                <a:solidFill>
                  <a:srgbClr val="FFFFFF"/>
                </a:solidFill>
                <a:latin typeface="Trebuchet MS"/>
                <a:cs typeface="Trebuchet MS"/>
              </a:rPr>
              <a:t>(</a:t>
            </a:r>
            <a:r>
              <a:rPr sz="4266" b="0" spc="-420" dirty="0">
                <a:solidFill>
                  <a:srgbClr val="FFFFFF"/>
                </a:solidFill>
                <a:latin typeface="Trebuchet MS"/>
                <a:cs typeface="Trebuchet MS"/>
              </a:rPr>
              <a:t>“</a:t>
            </a:r>
            <a:r>
              <a:rPr sz="4266" b="0" spc="-127" dirty="0">
                <a:solidFill>
                  <a:srgbClr val="FFFFFF"/>
                </a:solidFill>
                <a:latin typeface="Trebuchet MS"/>
                <a:cs typeface="Trebuchet MS"/>
              </a:rPr>
              <a:t>D</a:t>
            </a:r>
            <a:r>
              <a:rPr sz="4266" b="0" spc="-100" dirty="0">
                <a:solidFill>
                  <a:srgbClr val="FFFFFF"/>
                </a:solidFill>
                <a:latin typeface="Trebuchet MS"/>
                <a:cs typeface="Trebuchet MS"/>
              </a:rPr>
              <a:t>e</a:t>
            </a:r>
            <a:r>
              <a:rPr sz="4266" b="0" spc="-93" dirty="0">
                <a:solidFill>
                  <a:srgbClr val="FFFFFF"/>
                </a:solidFill>
                <a:latin typeface="Trebuchet MS"/>
                <a:cs typeface="Trebuchet MS"/>
              </a:rPr>
              <a:t>v</a:t>
            </a:r>
            <a:r>
              <a:rPr sz="4266" b="0" spc="220" dirty="0">
                <a:solidFill>
                  <a:srgbClr val="FFFFFF"/>
                </a:solidFill>
                <a:latin typeface="Trebuchet MS"/>
                <a:cs typeface="Trebuchet MS"/>
              </a:rPr>
              <a:t>S</a:t>
            </a:r>
            <a:r>
              <a:rPr sz="4266" b="0" spc="-213" dirty="0">
                <a:solidFill>
                  <a:srgbClr val="FFFFFF"/>
                </a:solidFill>
                <a:latin typeface="Trebuchet MS"/>
                <a:cs typeface="Trebuchet MS"/>
              </a:rPr>
              <a:t>e</a:t>
            </a:r>
            <a:r>
              <a:rPr sz="4266" b="0" spc="-173" dirty="0">
                <a:solidFill>
                  <a:srgbClr val="FFFFFF"/>
                </a:solidFill>
                <a:latin typeface="Trebuchet MS"/>
                <a:cs typeface="Trebuchet MS"/>
              </a:rPr>
              <a:t>c</a:t>
            </a:r>
            <a:r>
              <a:rPr sz="4266" b="0" spc="-47" dirty="0">
                <a:solidFill>
                  <a:srgbClr val="FFFFFF"/>
                </a:solidFill>
                <a:latin typeface="Trebuchet MS"/>
                <a:cs typeface="Trebuchet MS"/>
              </a:rPr>
              <a:t>O</a:t>
            </a:r>
            <a:r>
              <a:rPr sz="4266" b="0" spc="-20" dirty="0">
                <a:solidFill>
                  <a:srgbClr val="FFFFFF"/>
                </a:solidFill>
                <a:latin typeface="Trebuchet MS"/>
                <a:cs typeface="Trebuchet MS"/>
              </a:rPr>
              <a:t>p</a:t>
            </a:r>
            <a:r>
              <a:rPr sz="4266" b="0" spc="53" dirty="0">
                <a:solidFill>
                  <a:srgbClr val="FFFFFF"/>
                </a:solidFill>
                <a:latin typeface="Trebuchet MS"/>
                <a:cs typeface="Trebuchet MS"/>
              </a:rPr>
              <a:t>s</a:t>
            </a:r>
            <a:r>
              <a:rPr sz="4266" b="0" spc="-420" dirty="0">
                <a:solidFill>
                  <a:srgbClr val="FFFFFF"/>
                </a:solidFill>
                <a:latin typeface="Trebuchet MS"/>
                <a:cs typeface="Trebuchet MS"/>
              </a:rPr>
              <a:t>”</a:t>
            </a:r>
            <a:r>
              <a:rPr sz="4266" b="0" spc="-247" dirty="0">
                <a:solidFill>
                  <a:srgbClr val="FFFFFF"/>
                </a:solidFill>
                <a:latin typeface="Trebuchet MS"/>
                <a:cs typeface="Trebuchet MS"/>
              </a:rPr>
              <a:t>)  </a:t>
            </a:r>
            <a:r>
              <a:rPr sz="4266" b="0" spc="-47" dirty="0">
                <a:solidFill>
                  <a:srgbClr val="FFFFFF"/>
                </a:solidFill>
                <a:latin typeface="Trebuchet MS"/>
                <a:cs typeface="Trebuchet MS"/>
              </a:rPr>
              <a:t>Program</a:t>
            </a:r>
            <a:endParaRPr sz="4266">
              <a:latin typeface="Trebuchet MS"/>
              <a:cs typeface="Trebuchet M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79094" y="6079241"/>
            <a:ext cx="1009810" cy="628910"/>
            <a:chOff x="8311485" y="4559948"/>
            <a:chExt cx="757555" cy="471805"/>
          </a:xfrm>
        </p:grpSpPr>
        <p:pic>
          <p:nvPicPr>
            <p:cNvPr id="3" name="object 3"/>
            <p:cNvPicPr/>
            <p:nvPr/>
          </p:nvPicPr>
          <p:blipFill>
            <a:blip r:embed="rId2" cstate="print"/>
            <a:stretch>
              <a:fillRect/>
            </a:stretch>
          </p:blipFill>
          <p:spPr>
            <a:xfrm>
              <a:off x="8383992" y="4673531"/>
              <a:ext cx="569216" cy="322327"/>
            </a:xfrm>
            <a:prstGeom prst="rect">
              <a:avLst/>
            </a:prstGeom>
          </p:spPr>
        </p:pic>
        <p:sp>
          <p:nvSpPr>
            <p:cNvPr id="4" name="object 4"/>
            <p:cNvSpPr/>
            <p:nvPr/>
          </p:nvSpPr>
          <p:spPr>
            <a:xfrm>
              <a:off x="8311485" y="4559948"/>
              <a:ext cx="757555" cy="471805"/>
            </a:xfrm>
            <a:custGeom>
              <a:avLst/>
              <a:gdLst/>
              <a:ahLst/>
              <a:cxnLst/>
              <a:rect l="l" t="t" r="r" b="b"/>
              <a:pathLst>
                <a:path w="757554" h="471804">
                  <a:moveTo>
                    <a:pt x="757450" y="0"/>
                  </a:moveTo>
                  <a:lnTo>
                    <a:pt x="0" y="0"/>
                  </a:lnTo>
                  <a:lnTo>
                    <a:pt x="0" y="471508"/>
                  </a:lnTo>
                  <a:lnTo>
                    <a:pt x="757450" y="471508"/>
                  </a:lnTo>
                  <a:lnTo>
                    <a:pt x="757450" y="0"/>
                  </a:lnTo>
                  <a:close/>
                </a:path>
              </a:pathLst>
            </a:custGeom>
            <a:solidFill>
              <a:srgbClr val="FFFFFF">
                <a:alpha val="50199"/>
              </a:srgbClr>
            </a:solidFill>
          </p:spPr>
          <p:txBody>
            <a:bodyPr wrap="square" lIns="0" tIns="0" rIns="0" bIns="0" rtlCol="0"/>
            <a:lstStyle/>
            <a:p>
              <a:endParaRPr sz="2399"/>
            </a:p>
          </p:txBody>
        </p:sp>
        <p:pic>
          <p:nvPicPr>
            <p:cNvPr id="5" name="object 5"/>
            <p:cNvPicPr/>
            <p:nvPr/>
          </p:nvPicPr>
          <p:blipFill>
            <a:blip r:embed="rId3" cstate="print"/>
            <a:stretch>
              <a:fillRect/>
            </a:stretch>
          </p:blipFill>
          <p:spPr>
            <a:xfrm>
              <a:off x="8500964" y="4723050"/>
              <a:ext cx="382844" cy="217075"/>
            </a:xfrm>
            <a:prstGeom prst="rect">
              <a:avLst/>
            </a:prstGeom>
          </p:spPr>
        </p:pic>
      </p:grpSp>
      <p:sp>
        <p:nvSpPr>
          <p:cNvPr id="6" name="object 6"/>
          <p:cNvSpPr txBox="1">
            <a:spLocks noGrp="1"/>
          </p:cNvSpPr>
          <p:nvPr>
            <p:ph type="title"/>
          </p:nvPr>
        </p:nvSpPr>
        <p:spPr>
          <a:xfrm>
            <a:off x="717779" y="508083"/>
            <a:ext cx="6278938" cy="509537"/>
          </a:xfrm>
          <a:prstGeom prst="rect">
            <a:avLst/>
          </a:prstGeom>
        </p:spPr>
        <p:txBody>
          <a:bodyPr vert="horz" wrap="square" lIns="0" tIns="16929" rIns="0" bIns="0" rtlCol="0" anchor="t">
            <a:spAutoFit/>
          </a:bodyPr>
          <a:lstStyle/>
          <a:p>
            <a:pPr marL="16929">
              <a:spcBef>
                <a:spcPts val="133"/>
              </a:spcBef>
            </a:pPr>
            <a:r>
              <a:rPr spc="-180" dirty="0">
                <a:solidFill>
                  <a:srgbClr val="404040"/>
                </a:solidFill>
                <a:latin typeface="Trebuchet MS"/>
                <a:cs typeface="Trebuchet MS"/>
              </a:rPr>
              <a:t>T</a:t>
            </a:r>
            <a:r>
              <a:rPr spc="-33" dirty="0">
                <a:solidFill>
                  <a:srgbClr val="404040"/>
                </a:solidFill>
                <a:latin typeface="Trebuchet MS"/>
                <a:cs typeface="Trebuchet MS"/>
              </a:rPr>
              <a:t>op</a:t>
            </a:r>
            <a:r>
              <a:rPr spc="-300" dirty="0">
                <a:solidFill>
                  <a:srgbClr val="404040"/>
                </a:solidFill>
                <a:latin typeface="Trebuchet MS"/>
                <a:cs typeface="Trebuchet MS"/>
              </a:rPr>
              <a:t> </a:t>
            </a:r>
            <a:r>
              <a:rPr spc="7" dirty="0">
                <a:solidFill>
                  <a:srgbClr val="404040"/>
                </a:solidFill>
                <a:latin typeface="Trebuchet MS"/>
                <a:cs typeface="Trebuchet MS"/>
              </a:rPr>
              <a:t>R</a:t>
            </a:r>
            <a:r>
              <a:rPr spc="-80" dirty="0">
                <a:solidFill>
                  <a:srgbClr val="404040"/>
                </a:solidFill>
                <a:latin typeface="Trebuchet MS"/>
                <a:cs typeface="Trebuchet MS"/>
              </a:rPr>
              <a:t>u</a:t>
            </a:r>
            <a:r>
              <a:rPr spc="-60" dirty="0">
                <a:solidFill>
                  <a:srgbClr val="404040"/>
                </a:solidFill>
                <a:latin typeface="Trebuchet MS"/>
                <a:cs typeface="Trebuchet MS"/>
              </a:rPr>
              <a:t>n</a:t>
            </a:r>
            <a:r>
              <a:rPr spc="-40" dirty="0">
                <a:solidFill>
                  <a:srgbClr val="404040"/>
                </a:solidFill>
                <a:latin typeface="Trebuchet MS"/>
                <a:cs typeface="Trebuchet MS"/>
              </a:rPr>
              <a:t>t</a:t>
            </a:r>
            <a:r>
              <a:rPr spc="-27" dirty="0">
                <a:solidFill>
                  <a:srgbClr val="404040"/>
                </a:solidFill>
                <a:latin typeface="Trebuchet MS"/>
                <a:cs typeface="Trebuchet MS"/>
              </a:rPr>
              <a:t>i</a:t>
            </a:r>
            <a:r>
              <a:rPr spc="-53" dirty="0">
                <a:solidFill>
                  <a:srgbClr val="404040"/>
                </a:solidFill>
                <a:latin typeface="Trebuchet MS"/>
                <a:cs typeface="Trebuchet MS"/>
              </a:rPr>
              <a:t>m</a:t>
            </a:r>
            <a:r>
              <a:rPr spc="-187" dirty="0">
                <a:solidFill>
                  <a:srgbClr val="404040"/>
                </a:solidFill>
                <a:latin typeface="Trebuchet MS"/>
                <a:cs typeface="Trebuchet MS"/>
              </a:rPr>
              <a:t>e</a:t>
            </a:r>
            <a:r>
              <a:rPr spc="-305" dirty="0">
                <a:solidFill>
                  <a:srgbClr val="404040"/>
                </a:solidFill>
                <a:latin typeface="Trebuchet MS"/>
                <a:cs typeface="Trebuchet MS"/>
              </a:rPr>
              <a:t> </a:t>
            </a:r>
            <a:r>
              <a:rPr spc="-27" dirty="0">
                <a:solidFill>
                  <a:srgbClr val="404040"/>
                </a:solidFill>
                <a:latin typeface="Trebuchet MS"/>
                <a:cs typeface="Trebuchet MS"/>
              </a:rPr>
              <a:t>D</a:t>
            </a:r>
            <a:r>
              <a:rPr spc="-200" dirty="0">
                <a:solidFill>
                  <a:srgbClr val="404040"/>
                </a:solidFill>
                <a:latin typeface="Trebuchet MS"/>
                <a:cs typeface="Trebuchet MS"/>
              </a:rPr>
              <a:t>e</a:t>
            </a:r>
            <a:r>
              <a:rPr spc="-33" dirty="0">
                <a:solidFill>
                  <a:srgbClr val="404040"/>
                </a:solidFill>
                <a:latin typeface="Trebuchet MS"/>
                <a:cs typeface="Trebuchet MS"/>
              </a:rPr>
              <a:t>v</a:t>
            </a:r>
            <a:r>
              <a:rPr spc="140" dirty="0">
                <a:solidFill>
                  <a:srgbClr val="404040"/>
                </a:solidFill>
                <a:latin typeface="Trebuchet MS"/>
                <a:cs typeface="Trebuchet MS"/>
              </a:rPr>
              <a:t>S</a:t>
            </a:r>
            <a:r>
              <a:rPr spc="-200" dirty="0">
                <a:solidFill>
                  <a:srgbClr val="404040"/>
                </a:solidFill>
                <a:latin typeface="Trebuchet MS"/>
                <a:cs typeface="Trebuchet MS"/>
              </a:rPr>
              <a:t>e</a:t>
            </a:r>
            <a:r>
              <a:rPr spc="-147" dirty="0">
                <a:solidFill>
                  <a:srgbClr val="404040"/>
                </a:solidFill>
                <a:latin typeface="Trebuchet MS"/>
                <a:cs typeface="Trebuchet MS"/>
              </a:rPr>
              <a:t>c</a:t>
            </a:r>
            <a:r>
              <a:rPr spc="-73" dirty="0">
                <a:solidFill>
                  <a:srgbClr val="404040"/>
                </a:solidFill>
                <a:latin typeface="Trebuchet MS"/>
                <a:cs typeface="Trebuchet MS"/>
              </a:rPr>
              <a:t>O</a:t>
            </a:r>
            <a:r>
              <a:rPr spc="-40" dirty="0">
                <a:solidFill>
                  <a:srgbClr val="404040"/>
                </a:solidFill>
                <a:latin typeface="Trebuchet MS"/>
                <a:cs typeface="Trebuchet MS"/>
              </a:rPr>
              <a:t>p</a:t>
            </a:r>
            <a:r>
              <a:rPr spc="33" dirty="0">
                <a:solidFill>
                  <a:srgbClr val="404040"/>
                </a:solidFill>
                <a:latin typeface="Trebuchet MS"/>
                <a:cs typeface="Trebuchet MS"/>
              </a:rPr>
              <a:t>s</a:t>
            </a:r>
            <a:r>
              <a:rPr spc="-300" dirty="0">
                <a:solidFill>
                  <a:srgbClr val="404040"/>
                </a:solidFill>
                <a:latin typeface="Trebuchet MS"/>
                <a:cs typeface="Trebuchet MS"/>
              </a:rPr>
              <a:t> </a:t>
            </a:r>
            <a:r>
              <a:rPr spc="-47" dirty="0">
                <a:solidFill>
                  <a:srgbClr val="404040"/>
                </a:solidFill>
                <a:latin typeface="Trebuchet MS"/>
                <a:cs typeface="Trebuchet MS"/>
              </a:rPr>
              <a:t>U</a:t>
            </a:r>
            <a:r>
              <a:rPr spc="27" dirty="0">
                <a:solidFill>
                  <a:srgbClr val="404040"/>
                </a:solidFill>
                <a:latin typeface="Trebuchet MS"/>
                <a:cs typeface="Trebuchet MS"/>
              </a:rPr>
              <a:t>s</a:t>
            </a:r>
            <a:r>
              <a:rPr spc="-187" dirty="0">
                <a:solidFill>
                  <a:srgbClr val="404040"/>
                </a:solidFill>
                <a:latin typeface="Trebuchet MS"/>
                <a:cs typeface="Trebuchet MS"/>
              </a:rPr>
              <a:t>e</a:t>
            </a:r>
            <a:r>
              <a:rPr spc="-305" dirty="0">
                <a:solidFill>
                  <a:srgbClr val="404040"/>
                </a:solidFill>
                <a:latin typeface="Trebuchet MS"/>
                <a:cs typeface="Trebuchet MS"/>
              </a:rPr>
              <a:t> </a:t>
            </a:r>
            <a:r>
              <a:rPr spc="-100" dirty="0">
                <a:solidFill>
                  <a:srgbClr val="404040"/>
                </a:solidFill>
                <a:latin typeface="Trebuchet MS"/>
                <a:cs typeface="Trebuchet MS"/>
              </a:rPr>
              <a:t>C</a:t>
            </a:r>
            <a:r>
              <a:rPr spc="7" dirty="0">
                <a:solidFill>
                  <a:srgbClr val="404040"/>
                </a:solidFill>
                <a:latin typeface="Trebuchet MS"/>
                <a:cs typeface="Trebuchet MS"/>
              </a:rPr>
              <a:t>a</a:t>
            </a:r>
            <a:r>
              <a:rPr spc="27" dirty="0">
                <a:solidFill>
                  <a:srgbClr val="404040"/>
                </a:solidFill>
                <a:latin typeface="Trebuchet MS"/>
                <a:cs typeface="Trebuchet MS"/>
              </a:rPr>
              <a:t>s</a:t>
            </a:r>
            <a:r>
              <a:rPr spc="-200" dirty="0">
                <a:solidFill>
                  <a:srgbClr val="404040"/>
                </a:solidFill>
                <a:latin typeface="Trebuchet MS"/>
                <a:cs typeface="Trebuchet MS"/>
              </a:rPr>
              <a:t>e</a:t>
            </a:r>
            <a:r>
              <a:rPr spc="33" dirty="0">
                <a:solidFill>
                  <a:srgbClr val="404040"/>
                </a:solidFill>
                <a:latin typeface="Trebuchet MS"/>
                <a:cs typeface="Trebuchet MS"/>
              </a:rPr>
              <a:t>s</a:t>
            </a:r>
          </a:p>
        </p:txBody>
      </p:sp>
      <p:pic>
        <p:nvPicPr>
          <p:cNvPr id="7" name="object 7"/>
          <p:cNvPicPr/>
          <p:nvPr/>
        </p:nvPicPr>
        <p:blipFill>
          <a:blip r:embed="rId4" cstate="print"/>
          <a:stretch>
            <a:fillRect/>
          </a:stretch>
        </p:blipFill>
        <p:spPr>
          <a:xfrm>
            <a:off x="902467" y="1661720"/>
            <a:ext cx="10194854" cy="3912224"/>
          </a:xfrm>
          <a:prstGeom prst="rect">
            <a:avLst/>
          </a:prstGeom>
        </p:spPr>
      </p:pic>
      <p:sp>
        <p:nvSpPr>
          <p:cNvPr id="8" name="object 8"/>
          <p:cNvSpPr txBox="1">
            <a:spLocks noGrp="1"/>
          </p:cNvSpPr>
          <p:nvPr>
            <p:ph type="sldNum" sz="quarter" idx="7"/>
          </p:nvPr>
        </p:nvSpPr>
        <p:spPr>
          <a:xfrm>
            <a:off x="135901" y="4824567"/>
            <a:ext cx="2140585" cy="184150"/>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A6A6A6"/>
                </a:solidFill>
                <a:latin typeface="Calibri Light"/>
                <a:ea typeface="+mn-ea"/>
                <a:cs typeface="Calibri Ligh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0787">
              <a:spcBef>
                <a:spcPts val="80"/>
              </a:spcBef>
            </a:pPr>
            <a:fld id="{81D60167-4931-47E6-BA6A-407CBD079E47}" type="slidenum">
              <a:rPr lang="en-US" sz="1350" baseline="-9259" smtClean="0">
                <a:solidFill>
                  <a:srgbClr val="000000"/>
                </a:solidFill>
                <a:latin typeface="Times New Roman"/>
                <a:cs typeface="Times New Roman"/>
              </a:rPr>
              <a:pPr marL="38100">
                <a:spcBef>
                  <a:spcPts val="60"/>
                </a:spcBef>
              </a:pPr>
              <a:t>12</a:t>
            </a:fld>
            <a:r>
              <a:rPr lang="en-US"/>
              <a:t>©</a:t>
            </a:r>
            <a:r>
              <a:rPr lang="en-US" spc="25"/>
              <a:t> </a:t>
            </a:r>
            <a:r>
              <a:rPr lang="en-US"/>
              <a:t>2019</a:t>
            </a:r>
            <a:r>
              <a:rPr lang="en-US" spc="15"/>
              <a:t> </a:t>
            </a:r>
            <a:r>
              <a:rPr lang="en-US"/>
              <a:t>by</a:t>
            </a:r>
            <a:r>
              <a:rPr lang="en-US" spc="15"/>
              <a:t> </a:t>
            </a:r>
            <a:r>
              <a:rPr lang="en-US" spc="5"/>
              <a:t>The</a:t>
            </a:r>
            <a:r>
              <a:rPr lang="en-US" spc="25"/>
              <a:t> </a:t>
            </a:r>
            <a:r>
              <a:rPr lang="en-US" spc="5"/>
              <a:t>Enterprise</a:t>
            </a:r>
            <a:r>
              <a:rPr lang="en-US" spc="25"/>
              <a:t> </a:t>
            </a:r>
            <a:r>
              <a:rPr lang="en-US" spc="5"/>
              <a:t>Strategy</a:t>
            </a:r>
            <a:r>
              <a:rPr lang="en-US" spc="15"/>
              <a:t> </a:t>
            </a:r>
            <a:r>
              <a:rPr lang="en-US" spc="5"/>
              <a:t>Group,</a:t>
            </a:r>
            <a:r>
              <a:rPr lang="en-US" spc="15"/>
              <a:t> </a:t>
            </a:r>
            <a:r>
              <a:rPr lang="en-US"/>
              <a:t>Inc</a:t>
            </a:r>
            <a:r>
              <a:rPr lang="en-US">
                <a:latin typeface="Leelawadee UI"/>
                <a:cs typeface="Leelawadee UI"/>
              </a:rPr>
              <a:t>.</a:t>
            </a:r>
            <a:endParaRPr sz="1066">
              <a:latin typeface="Leelawadee UI"/>
              <a:cs typeface="Leelawadee U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79094" y="6079241"/>
            <a:ext cx="1009810" cy="628910"/>
            <a:chOff x="8311485" y="4559948"/>
            <a:chExt cx="757555" cy="471805"/>
          </a:xfrm>
        </p:grpSpPr>
        <p:pic>
          <p:nvPicPr>
            <p:cNvPr id="3" name="object 3"/>
            <p:cNvPicPr/>
            <p:nvPr/>
          </p:nvPicPr>
          <p:blipFill>
            <a:blip r:embed="rId2" cstate="print"/>
            <a:stretch>
              <a:fillRect/>
            </a:stretch>
          </p:blipFill>
          <p:spPr>
            <a:xfrm>
              <a:off x="8383992" y="4673531"/>
              <a:ext cx="569216" cy="322327"/>
            </a:xfrm>
            <a:prstGeom prst="rect">
              <a:avLst/>
            </a:prstGeom>
          </p:spPr>
        </p:pic>
        <p:sp>
          <p:nvSpPr>
            <p:cNvPr id="4" name="object 4"/>
            <p:cNvSpPr/>
            <p:nvPr/>
          </p:nvSpPr>
          <p:spPr>
            <a:xfrm>
              <a:off x="8311485" y="4559948"/>
              <a:ext cx="757555" cy="471805"/>
            </a:xfrm>
            <a:custGeom>
              <a:avLst/>
              <a:gdLst/>
              <a:ahLst/>
              <a:cxnLst/>
              <a:rect l="l" t="t" r="r" b="b"/>
              <a:pathLst>
                <a:path w="757554" h="471804">
                  <a:moveTo>
                    <a:pt x="757450" y="0"/>
                  </a:moveTo>
                  <a:lnTo>
                    <a:pt x="0" y="0"/>
                  </a:lnTo>
                  <a:lnTo>
                    <a:pt x="0" y="471508"/>
                  </a:lnTo>
                  <a:lnTo>
                    <a:pt x="757450" y="471508"/>
                  </a:lnTo>
                  <a:lnTo>
                    <a:pt x="757450" y="0"/>
                  </a:lnTo>
                  <a:close/>
                </a:path>
              </a:pathLst>
            </a:custGeom>
            <a:solidFill>
              <a:srgbClr val="FFFFFF">
                <a:alpha val="50199"/>
              </a:srgbClr>
            </a:solidFill>
          </p:spPr>
          <p:txBody>
            <a:bodyPr wrap="square" lIns="0" tIns="0" rIns="0" bIns="0" rtlCol="0"/>
            <a:lstStyle/>
            <a:p>
              <a:endParaRPr sz="2399"/>
            </a:p>
          </p:txBody>
        </p:sp>
        <p:pic>
          <p:nvPicPr>
            <p:cNvPr id="5" name="object 5"/>
            <p:cNvPicPr/>
            <p:nvPr/>
          </p:nvPicPr>
          <p:blipFill>
            <a:blip r:embed="rId3" cstate="print"/>
            <a:stretch>
              <a:fillRect/>
            </a:stretch>
          </p:blipFill>
          <p:spPr>
            <a:xfrm>
              <a:off x="8500964" y="4723050"/>
              <a:ext cx="382844" cy="217075"/>
            </a:xfrm>
            <a:prstGeom prst="rect">
              <a:avLst/>
            </a:prstGeom>
          </p:spPr>
        </p:pic>
      </p:grpSp>
      <p:sp>
        <p:nvSpPr>
          <p:cNvPr id="6" name="object 6"/>
          <p:cNvSpPr txBox="1">
            <a:spLocks noGrp="1"/>
          </p:cNvSpPr>
          <p:nvPr>
            <p:ph type="title"/>
          </p:nvPr>
        </p:nvSpPr>
        <p:spPr>
          <a:xfrm>
            <a:off x="546096" y="258889"/>
            <a:ext cx="6003843" cy="942850"/>
          </a:xfrm>
          <a:prstGeom prst="rect">
            <a:avLst/>
          </a:prstGeom>
        </p:spPr>
        <p:txBody>
          <a:bodyPr vert="horz" wrap="square" lIns="0" tIns="55019" rIns="0" bIns="0" rtlCol="0" anchor="t">
            <a:spAutoFit/>
          </a:bodyPr>
          <a:lstStyle/>
          <a:p>
            <a:pPr marL="16929">
              <a:spcBef>
                <a:spcPts val="433"/>
              </a:spcBef>
            </a:pPr>
            <a:r>
              <a:rPr spc="67" dirty="0">
                <a:solidFill>
                  <a:srgbClr val="404040"/>
                </a:solidFill>
                <a:latin typeface="Trebuchet MS"/>
                <a:cs typeface="Trebuchet MS"/>
              </a:rPr>
              <a:t>S</a:t>
            </a:r>
            <a:r>
              <a:rPr spc="80" dirty="0">
                <a:solidFill>
                  <a:srgbClr val="404040"/>
                </a:solidFill>
                <a:latin typeface="Trebuchet MS"/>
                <a:cs typeface="Trebuchet MS"/>
              </a:rPr>
              <a:t>a</a:t>
            </a:r>
            <a:r>
              <a:rPr spc="-7" dirty="0">
                <a:solidFill>
                  <a:srgbClr val="404040"/>
                </a:solidFill>
                <a:latin typeface="Trebuchet MS"/>
                <a:cs typeface="Trebuchet MS"/>
              </a:rPr>
              <a:t>m</a:t>
            </a:r>
            <a:r>
              <a:rPr spc="-33" dirty="0">
                <a:solidFill>
                  <a:srgbClr val="404040"/>
                </a:solidFill>
                <a:latin typeface="Trebuchet MS"/>
                <a:cs typeface="Trebuchet MS"/>
              </a:rPr>
              <a:t>pl</a:t>
            </a:r>
            <a:r>
              <a:rPr spc="-187" dirty="0">
                <a:solidFill>
                  <a:srgbClr val="404040"/>
                </a:solidFill>
                <a:latin typeface="Trebuchet MS"/>
                <a:cs typeface="Trebuchet MS"/>
              </a:rPr>
              <a:t>e</a:t>
            </a:r>
            <a:r>
              <a:rPr spc="-305" dirty="0">
                <a:solidFill>
                  <a:srgbClr val="404040"/>
                </a:solidFill>
                <a:latin typeface="Trebuchet MS"/>
                <a:cs typeface="Trebuchet MS"/>
              </a:rPr>
              <a:t> </a:t>
            </a:r>
            <a:r>
              <a:rPr spc="-20" dirty="0">
                <a:solidFill>
                  <a:srgbClr val="404040"/>
                </a:solidFill>
                <a:latin typeface="Trebuchet MS"/>
                <a:cs typeface="Trebuchet MS"/>
              </a:rPr>
              <a:t>S</a:t>
            </a:r>
            <a:r>
              <a:rPr spc="-40" dirty="0">
                <a:solidFill>
                  <a:srgbClr val="404040"/>
                </a:solidFill>
                <a:latin typeface="Trebuchet MS"/>
                <a:cs typeface="Trebuchet MS"/>
              </a:rPr>
              <a:t>e</a:t>
            </a:r>
            <a:r>
              <a:rPr spc="-140" dirty="0">
                <a:solidFill>
                  <a:srgbClr val="404040"/>
                </a:solidFill>
                <a:latin typeface="Trebuchet MS"/>
                <a:cs typeface="Trebuchet MS"/>
              </a:rPr>
              <a:t>c</a:t>
            </a:r>
            <a:r>
              <a:rPr spc="-80" dirty="0">
                <a:solidFill>
                  <a:srgbClr val="404040"/>
                </a:solidFill>
                <a:latin typeface="Trebuchet MS"/>
                <a:cs typeface="Trebuchet MS"/>
              </a:rPr>
              <a:t>u</a:t>
            </a:r>
            <a:r>
              <a:rPr spc="-113" dirty="0">
                <a:solidFill>
                  <a:srgbClr val="404040"/>
                </a:solidFill>
                <a:latin typeface="Trebuchet MS"/>
                <a:cs typeface="Trebuchet MS"/>
              </a:rPr>
              <a:t>r</a:t>
            </a:r>
            <a:r>
              <a:rPr spc="-187" dirty="0">
                <a:solidFill>
                  <a:srgbClr val="404040"/>
                </a:solidFill>
                <a:latin typeface="Trebuchet MS"/>
                <a:cs typeface="Trebuchet MS"/>
              </a:rPr>
              <a:t>e</a:t>
            </a:r>
            <a:r>
              <a:rPr spc="-305" dirty="0">
                <a:solidFill>
                  <a:srgbClr val="404040"/>
                </a:solidFill>
                <a:latin typeface="Trebuchet MS"/>
                <a:cs typeface="Trebuchet MS"/>
              </a:rPr>
              <a:t> </a:t>
            </a:r>
            <a:r>
              <a:rPr spc="-27" dirty="0">
                <a:solidFill>
                  <a:srgbClr val="404040"/>
                </a:solidFill>
                <a:latin typeface="Trebuchet MS"/>
                <a:cs typeface="Trebuchet MS"/>
              </a:rPr>
              <a:t>D</a:t>
            </a:r>
            <a:r>
              <a:rPr spc="-200" dirty="0">
                <a:solidFill>
                  <a:srgbClr val="404040"/>
                </a:solidFill>
                <a:latin typeface="Trebuchet MS"/>
                <a:cs typeface="Trebuchet MS"/>
              </a:rPr>
              <a:t>e</a:t>
            </a:r>
            <a:r>
              <a:rPr spc="-33" dirty="0">
                <a:solidFill>
                  <a:srgbClr val="404040"/>
                </a:solidFill>
                <a:latin typeface="Trebuchet MS"/>
                <a:cs typeface="Trebuchet MS"/>
              </a:rPr>
              <a:t>v</a:t>
            </a:r>
            <a:r>
              <a:rPr spc="-73" dirty="0">
                <a:solidFill>
                  <a:srgbClr val="404040"/>
                </a:solidFill>
                <a:latin typeface="Trebuchet MS"/>
                <a:cs typeface="Trebuchet MS"/>
              </a:rPr>
              <a:t>O</a:t>
            </a:r>
            <a:r>
              <a:rPr spc="-33" dirty="0">
                <a:solidFill>
                  <a:srgbClr val="404040"/>
                </a:solidFill>
                <a:latin typeface="Trebuchet MS"/>
                <a:cs typeface="Trebuchet MS"/>
              </a:rPr>
              <a:t>p</a:t>
            </a:r>
            <a:r>
              <a:rPr spc="33" dirty="0">
                <a:solidFill>
                  <a:srgbClr val="404040"/>
                </a:solidFill>
                <a:latin typeface="Trebuchet MS"/>
                <a:cs typeface="Trebuchet MS"/>
              </a:rPr>
              <a:t>s</a:t>
            </a:r>
            <a:r>
              <a:rPr spc="-300" dirty="0">
                <a:solidFill>
                  <a:srgbClr val="404040"/>
                </a:solidFill>
                <a:latin typeface="Trebuchet MS"/>
                <a:cs typeface="Trebuchet MS"/>
              </a:rPr>
              <a:t> </a:t>
            </a:r>
            <a:r>
              <a:rPr spc="-7" dirty="0">
                <a:solidFill>
                  <a:srgbClr val="404040"/>
                </a:solidFill>
                <a:latin typeface="Trebuchet MS"/>
                <a:cs typeface="Trebuchet MS"/>
              </a:rPr>
              <a:t>U</a:t>
            </a:r>
            <a:r>
              <a:rPr spc="-13" dirty="0">
                <a:solidFill>
                  <a:srgbClr val="404040"/>
                </a:solidFill>
                <a:latin typeface="Trebuchet MS"/>
                <a:cs typeface="Trebuchet MS"/>
              </a:rPr>
              <a:t>s</a:t>
            </a:r>
            <a:r>
              <a:rPr spc="-187" dirty="0">
                <a:solidFill>
                  <a:srgbClr val="404040"/>
                </a:solidFill>
                <a:latin typeface="Trebuchet MS"/>
                <a:cs typeface="Trebuchet MS"/>
              </a:rPr>
              <a:t>e</a:t>
            </a:r>
            <a:r>
              <a:rPr spc="-305" dirty="0">
                <a:solidFill>
                  <a:srgbClr val="404040"/>
                </a:solidFill>
                <a:latin typeface="Trebuchet MS"/>
                <a:cs typeface="Trebuchet MS"/>
              </a:rPr>
              <a:t> </a:t>
            </a:r>
            <a:r>
              <a:rPr spc="-53" dirty="0">
                <a:solidFill>
                  <a:srgbClr val="404040"/>
                </a:solidFill>
                <a:latin typeface="Trebuchet MS"/>
                <a:cs typeface="Trebuchet MS"/>
              </a:rPr>
              <a:t>C</a:t>
            </a:r>
            <a:r>
              <a:rPr spc="-40" dirty="0">
                <a:solidFill>
                  <a:srgbClr val="404040"/>
                </a:solidFill>
                <a:latin typeface="Trebuchet MS"/>
                <a:cs typeface="Trebuchet MS"/>
              </a:rPr>
              <a:t>a</a:t>
            </a:r>
            <a:r>
              <a:rPr spc="27" dirty="0">
                <a:solidFill>
                  <a:srgbClr val="404040"/>
                </a:solidFill>
                <a:latin typeface="Trebuchet MS"/>
                <a:cs typeface="Trebuchet MS"/>
              </a:rPr>
              <a:t>s</a:t>
            </a:r>
            <a:r>
              <a:rPr spc="-200" dirty="0">
                <a:solidFill>
                  <a:srgbClr val="404040"/>
                </a:solidFill>
                <a:latin typeface="Trebuchet MS"/>
                <a:cs typeface="Trebuchet MS"/>
              </a:rPr>
              <a:t>e</a:t>
            </a:r>
            <a:r>
              <a:rPr spc="33" dirty="0">
                <a:solidFill>
                  <a:srgbClr val="404040"/>
                </a:solidFill>
                <a:latin typeface="Trebuchet MS"/>
                <a:cs typeface="Trebuchet MS"/>
              </a:rPr>
              <a:t>s</a:t>
            </a:r>
          </a:p>
          <a:p>
            <a:pPr marL="16929">
              <a:spcBef>
                <a:spcPts val="220"/>
              </a:spcBef>
            </a:pPr>
            <a:r>
              <a:rPr sz="2399" b="0" spc="-67" dirty="0">
                <a:solidFill>
                  <a:srgbClr val="404040"/>
                </a:solidFill>
                <a:latin typeface="Trebuchet MS"/>
                <a:cs typeface="Trebuchet MS"/>
              </a:rPr>
              <a:t>A</a:t>
            </a:r>
            <a:r>
              <a:rPr sz="2399" b="0" spc="-53" dirty="0">
                <a:solidFill>
                  <a:srgbClr val="404040"/>
                </a:solidFill>
                <a:latin typeface="Trebuchet MS"/>
                <a:cs typeface="Trebuchet MS"/>
              </a:rPr>
              <a:t>g</a:t>
            </a:r>
            <a:r>
              <a:rPr sz="2399" b="0" spc="-113" dirty="0">
                <a:solidFill>
                  <a:srgbClr val="404040"/>
                </a:solidFill>
                <a:latin typeface="Trebuchet MS"/>
                <a:cs typeface="Trebuchet MS"/>
              </a:rPr>
              <a:t>i</a:t>
            </a:r>
            <a:r>
              <a:rPr sz="2399" b="0" spc="-100" dirty="0">
                <a:solidFill>
                  <a:srgbClr val="404040"/>
                </a:solidFill>
                <a:latin typeface="Trebuchet MS"/>
                <a:cs typeface="Trebuchet MS"/>
              </a:rPr>
              <a:t>l</a:t>
            </a:r>
            <a:r>
              <a:rPr sz="2399" b="0" spc="-120" dirty="0">
                <a:solidFill>
                  <a:srgbClr val="404040"/>
                </a:solidFill>
                <a:latin typeface="Trebuchet MS"/>
                <a:cs typeface="Trebuchet MS"/>
              </a:rPr>
              <a:t>e</a:t>
            </a:r>
            <a:r>
              <a:rPr sz="2399" b="0" spc="-253" dirty="0">
                <a:solidFill>
                  <a:srgbClr val="404040"/>
                </a:solidFill>
                <a:latin typeface="Trebuchet MS"/>
                <a:cs typeface="Trebuchet MS"/>
              </a:rPr>
              <a:t> </a:t>
            </a:r>
            <a:r>
              <a:rPr sz="2399" b="0" spc="-13" dirty="0">
                <a:solidFill>
                  <a:srgbClr val="404040"/>
                </a:solidFill>
                <a:latin typeface="Trebuchet MS"/>
                <a:cs typeface="Trebuchet MS"/>
              </a:rPr>
              <a:t>U</a:t>
            </a:r>
            <a:r>
              <a:rPr sz="2399" b="0" spc="-47" dirty="0">
                <a:solidFill>
                  <a:srgbClr val="404040"/>
                </a:solidFill>
                <a:latin typeface="Trebuchet MS"/>
                <a:cs typeface="Trebuchet MS"/>
              </a:rPr>
              <a:t>s</a:t>
            </a:r>
            <a:r>
              <a:rPr sz="2399" b="0" spc="-67" dirty="0">
                <a:solidFill>
                  <a:srgbClr val="404040"/>
                </a:solidFill>
                <a:latin typeface="Trebuchet MS"/>
                <a:cs typeface="Trebuchet MS"/>
              </a:rPr>
              <a:t>e</a:t>
            </a:r>
            <a:r>
              <a:rPr sz="2399" b="0" spc="-100" dirty="0">
                <a:solidFill>
                  <a:srgbClr val="404040"/>
                </a:solidFill>
                <a:latin typeface="Trebuchet MS"/>
                <a:cs typeface="Trebuchet MS"/>
              </a:rPr>
              <a:t>r</a:t>
            </a:r>
            <a:r>
              <a:rPr sz="2399" b="0" spc="-240" dirty="0">
                <a:solidFill>
                  <a:srgbClr val="404040"/>
                </a:solidFill>
                <a:latin typeface="Trebuchet MS"/>
                <a:cs typeface="Trebuchet MS"/>
              </a:rPr>
              <a:t> </a:t>
            </a:r>
            <a:r>
              <a:rPr sz="2399" b="0" spc="127" dirty="0">
                <a:solidFill>
                  <a:srgbClr val="404040"/>
                </a:solidFill>
                <a:latin typeface="Trebuchet MS"/>
                <a:cs typeface="Trebuchet MS"/>
              </a:rPr>
              <a:t>S</a:t>
            </a:r>
            <a:r>
              <a:rPr sz="2399" b="0" spc="-147" dirty="0">
                <a:solidFill>
                  <a:srgbClr val="404040"/>
                </a:solidFill>
                <a:latin typeface="Trebuchet MS"/>
                <a:cs typeface="Trebuchet MS"/>
              </a:rPr>
              <a:t>t</a:t>
            </a:r>
            <a:r>
              <a:rPr sz="2399" b="0" dirty="0">
                <a:solidFill>
                  <a:srgbClr val="404040"/>
                </a:solidFill>
                <a:latin typeface="Trebuchet MS"/>
                <a:cs typeface="Trebuchet MS"/>
              </a:rPr>
              <a:t>o</a:t>
            </a:r>
            <a:r>
              <a:rPr sz="2399" b="0" spc="-100" dirty="0">
                <a:solidFill>
                  <a:srgbClr val="404040"/>
                </a:solidFill>
                <a:latin typeface="Trebuchet MS"/>
                <a:cs typeface="Trebuchet MS"/>
              </a:rPr>
              <a:t>r</a:t>
            </a:r>
            <a:r>
              <a:rPr sz="2399" b="0" spc="-113" dirty="0">
                <a:solidFill>
                  <a:srgbClr val="404040"/>
                </a:solidFill>
                <a:latin typeface="Trebuchet MS"/>
                <a:cs typeface="Trebuchet MS"/>
              </a:rPr>
              <a:t>i</a:t>
            </a:r>
            <a:r>
              <a:rPr sz="2399" b="0" spc="-133" dirty="0">
                <a:solidFill>
                  <a:srgbClr val="404040"/>
                </a:solidFill>
                <a:latin typeface="Trebuchet MS"/>
                <a:cs typeface="Trebuchet MS"/>
              </a:rPr>
              <a:t>e</a:t>
            </a:r>
            <a:r>
              <a:rPr sz="2399" b="0" spc="33" dirty="0">
                <a:solidFill>
                  <a:srgbClr val="404040"/>
                </a:solidFill>
                <a:latin typeface="Trebuchet MS"/>
                <a:cs typeface="Trebuchet MS"/>
              </a:rPr>
              <a:t>s</a:t>
            </a:r>
            <a:r>
              <a:rPr sz="2399" b="0" spc="-247" dirty="0">
                <a:solidFill>
                  <a:srgbClr val="404040"/>
                </a:solidFill>
                <a:latin typeface="Trebuchet MS"/>
                <a:cs typeface="Trebuchet MS"/>
              </a:rPr>
              <a:t> </a:t>
            </a:r>
            <a:r>
              <a:rPr sz="2399" b="0" spc="-7" dirty="0">
                <a:solidFill>
                  <a:srgbClr val="404040"/>
                </a:solidFill>
                <a:latin typeface="Trebuchet MS"/>
                <a:cs typeface="Trebuchet MS"/>
              </a:rPr>
              <a:t>b</a:t>
            </a:r>
            <a:r>
              <a:rPr sz="2399" b="0" spc="-67" dirty="0">
                <a:solidFill>
                  <a:srgbClr val="404040"/>
                </a:solidFill>
                <a:latin typeface="Trebuchet MS"/>
                <a:cs typeface="Trebuchet MS"/>
              </a:rPr>
              <a:t>y</a:t>
            </a:r>
            <a:r>
              <a:rPr sz="2399" b="0" spc="-247" dirty="0">
                <a:solidFill>
                  <a:srgbClr val="404040"/>
                </a:solidFill>
                <a:latin typeface="Trebuchet MS"/>
                <a:cs typeface="Trebuchet MS"/>
              </a:rPr>
              <a:t> </a:t>
            </a:r>
            <a:r>
              <a:rPr sz="2399" b="0" spc="-27" dirty="0">
                <a:solidFill>
                  <a:srgbClr val="404040"/>
                </a:solidFill>
                <a:latin typeface="Trebuchet MS"/>
                <a:cs typeface="Trebuchet MS"/>
              </a:rPr>
              <a:t>E</a:t>
            </a:r>
            <a:r>
              <a:rPr sz="2399" b="0" dirty="0">
                <a:solidFill>
                  <a:srgbClr val="404040"/>
                </a:solidFill>
                <a:latin typeface="Trebuchet MS"/>
                <a:cs typeface="Trebuchet MS"/>
              </a:rPr>
              <a:t>n</a:t>
            </a:r>
            <a:r>
              <a:rPr sz="2399" b="0" spc="-67" dirty="0">
                <a:solidFill>
                  <a:srgbClr val="404040"/>
                </a:solidFill>
                <a:latin typeface="Trebuchet MS"/>
                <a:cs typeface="Trebuchet MS"/>
              </a:rPr>
              <a:t>v</a:t>
            </a:r>
            <a:r>
              <a:rPr sz="2399" b="0" spc="-113" dirty="0">
                <a:solidFill>
                  <a:srgbClr val="404040"/>
                </a:solidFill>
                <a:latin typeface="Trebuchet MS"/>
                <a:cs typeface="Trebuchet MS"/>
              </a:rPr>
              <a:t>i</a:t>
            </a:r>
            <a:r>
              <a:rPr sz="2399" b="0" spc="-100" dirty="0">
                <a:solidFill>
                  <a:srgbClr val="404040"/>
                </a:solidFill>
                <a:latin typeface="Trebuchet MS"/>
                <a:cs typeface="Trebuchet MS"/>
              </a:rPr>
              <a:t>r</a:t>
            </a:r>
            <a:r>
              <a:rPr sz="2399" b="0" dirty="0">
                <a:solidFill>
                  <a:srgbClr val="404040"/>
                </a:solidFill>
                <a:latin typeface="Trebuchet MS"/>
                <a:cs typeface="Trebuchet MS"/>
              </a:rPr>
              <a:t>on</a:t>
            </a:r>
            <a:r>
              <a:rPr sz="2399" b="0" spc="-80" dirty="0">
                <a:solidFill>
                  <a:srgbClr val="404040"/>
                </a:solidFill>
                <a:latin typeface="Trebuchet MS"/>
                <a:cs typeface="Trebuchet MS"/>
              </a:rPr>
              <a:t>m</a:t>
            </a:r>
            <a:r>
              <a:rPr sz="2399" b="0" spc="-67" dirty="0">
                <a:solidFill>
                  <a:srgbClr val="404040"/>
                </a:solidFill>
                <a:latin typeface="Trebuchet MS"/>
                <a:cs typeface="Trebuchet MS"/>
              </a:rPr>
              <a:t>e</a:t>
            </a:r>
            <a:r>
              <a:rPr sz="2399" b="0" dirty="0">
                <a:solidFill>
                  <a:srgbClr val="404040"/>
                </a:solidFill>
                <a:latin typeface="Trebuchet MS"/>
                <a:cs typeface="Trebuchet MS"/>
              </a:rPr>
              <a:t>n</a:t>
            </a:r>
            <a:r>
              <a:rPr sz="2399" b="0" spc="-147" dirty="0">
                <a:solidFill>
                  <a:srgbClr val="404040"/>
                </a:solidFill>
                <a:latin typeface="Trebuchet MS"/>
                <a:cs typeface="Trebuchet MS"/>
              </a:rPr>
              <a:t>t</a:t>
            </a:r>
            <a:endParaRPr sz="2399">
              <a:latin typeface="Trebuchet MS"/>
              <a:cs typeface="Trebuchet MS"/>
            </a:endParaRPr>
          </a:p>
        </p:txBody>
      </p:sp>
      <p:pic>
        <p:nvPicPr>
          <p:cNvPr id="7" name="object 7"/>
          <p:cNvPicPr/>
          <p:nvPr/>
        </p:nvPicPr>
        <p:blipFill>
          <a:blip r:embed="rId4" cstate="print"/>
          <a:stretch>
            <a:fillRect/>
          </a:stretch>
        </p:blipFill>
        <p:spPr>
          <a:xfrm>
            <a:off x="612841" y="1798992"/>
            <a:ext cx="3009909" cy="4013212"/>
          </a:xfrm>
          <a:prstGeom prst="rect">
            <a:avLst/>
          </a:prstGeom>
        </p:spPr>
      </p:pic>
      <p:sp>
        <p:nvSpPr>
          <p:cNvPr id="8" name="object 8"/>
          <p:cNvSpPr txBox="1"/>
          <p:nvPr/>
        </p:nvSpPr>
        <p:spPr>
          <a:xfrm>
            <a:off x="4115182" y="1930112"/>
            <a:ext cx="6133349" cy="3883794"/>
          </a:xfrm>
          <a:prstGeom prst="rect">
            <a:avLst/>
          </a:prstGeom>
        </p:spPr>
        <p:txBody>
          <a:bodyPr vert="horz" wrap="square" lIns="0" tIns="16929" rIns="0" bIns="0" rtlCol="0">
            <a:spAutoFit/>
          </a:bodyPr>
          <a:lstStyle/>
          <a:p>
            <a:pPr marL="16929">
              <a:spcBef>
                <a:spcPts val="133"/>
              </a:spcBef>
            </a:pPr>
            <a:r>
              <a:rPr sz="2399" b="1" spc="-53" dirty="0">
                <a:solidFill>
                  <a:srgbClr val="1395BA"/>
                </a:solidFill>
                <a:latin typeface="Trebuchet MS"/>
                <a:cs typeface="Trebuchet MS"/>
              </a:rPr>
              <a:t>D</a:t>
            </a:r>
            <a:r>
              <a:rPr sz="2399" b="1" spc="-33" dirty="0">
                <a:solidFill>
                  <a:srgbClr val="1395BA"/>
                </a:solidFill>
                <a:latin typeface="Trebuchet MS"/>
                <a:cs typeface="Trebuchet MS"/>
              </a:rPr>
              <a:t>E</a:t>
            </a:r>
            <a:r>
              <a:rPr sz="2399" b="1" spc="-160" dirty="0">
                <a:solidFill>
                  <a:srgbClr val="1395BA"/>
                </a:solidFill>
                <a:latin typeface="Trebuchet MS"/>
                <a:cs typeface="Trebuchet MS"/>
              </a:rPr>
              <a:t>V</a:t>
            </a:r>
            <a:r>
              <a:rPr sz="2399" b="1" spc="-227" dirty="0">
                <a:solidFill>
                  <a:srgbClr val="1395BA"/>
                </a:solidFill>
                <a:latin typeface="Trebuchet MS"/>
                <a:cs typeface="Trebuchet MS"/>
              </a:rPr>
              <a:t> </a:t>
            </a:r>
            <a:r>
              <a:rPr sz="2399" b="1" spc="-87" dirty="0">
                <a:latin typeface="Trebuchet MS"/>
                <a:cs typeface="Trebuchet MS"/>
              </a:rPr>
              <a:t>-</a:t>
            </a:r>
            <a:r>
              <a:rPr sz="2399" b="1" spc="280" dirty="0">
                <a:latin typeface="Trebuchet MS"/>
                <a:cs typeface="Trebuchet MS"/>
              </a:rPr>
              <a:t> </a:t>
            </a:r>
            <a:r>
              <a:rPr sz="2399" spc="60" dirty="0">
                <a:latin typeface="Trebuchet MS"/>
                <a:cs typeface="Trebuchet MS"/>
              </a:rPr>
              <a:t>SD</a:t>
            </a:r>
            <a:r>
              <a:rPr sz="2399" spc="-60" dirty="0">
                <a:latin typeface="Trebuchet MS"/>
                <a:cs typeface="Trebuchet MS"/>
              </a:rPr>
              <a:t>L</a:t>
            </a:r>
            <a:r>
              <a:rPr sz="2399" spc="-67" dirty="0">
                <a:latin typeface="Trebuchet MS"/>
                <a:cs typeface="Trebuchet MS"/>
              </a:rPr>
              <a:t>C</a:t>
            </a:r>
            <a:r>
              <a:rPr sz="2399" spc="-247" dirty="0">
                <a:latin typeface="Trebuchet MS"/>
                <a:cs typeface="Trebuchet MS"/>
              </a:rPr>
              <a:t> </a:t>
            </a:r>
            <a:r>
              <a:rPr sz="2399" spc="-113" dirty="0">
                <a:latin typeface="Trebuchet MS"/>
                <a:cs typeface="Trebuchet MS"/>
              </a:rPr>
              <a:t>i</a:t>
            </a:r>
            <a:r>
              <a:rPr sz="2399" dirty="0">
                <a:latin typeface="Trebuchet MS"/>
                <a:cs typeface="Trebuchet MS"/>
              </a:rPr>
              <a:t>n</a:t>
            </a:r>
            <a:r>
              <a:rPr sz="2399" spc="-147" dirty="0">
                <a:latin typeface="Trebuchet MS"/>
                <a:cs typeface="Trebuchet MS"/>
              </a:rPr>
              <a:t>t</a:t>
            </a:r>
            <a:r>
              <a:rPr sz="2399" spc="-133" dirty="0">
                <a:latin typeface="Trebuchet MS"/>
                <a:cs typeface="Trebuchet MS"/>
              </a:rPr>
              <a:t>e</a:t>
            </a:r>
            <a:r>
              <a:rPr sz="2399" dirty="0">
                <a:latin typeface="Trebuchet MS"/>
                <a:cs typeface="Trebuchet MS"/>
              </a:rPr>
              <a:t>g</a:t>
            </a:r>
            <a:r>
              <a:rPr sz="2399" spc="-67" dirty="0">
                <a:latin typeface="Trebuchet MS"/>
                <a:cs typeface="Trebuchet MS"/>
              </a:rPr>
              <a:t>ra</a:t>
            </a:r>
            <a:r>
              <a:rPr sz="2399" spc="-147" dirty="0">
                <a:latin typeface="Trebuchet MS"/>
                <a:cs typeface="Trebuchet MS"/>
              </a:rPr>
              <a:t>t</a:t>
            </a:r>
            <a:r>
              <a:rPr sz="2399" spc="-133" dirty="0">
                <a:latin typeface="Trebuchet MS"/>
                <a:cs typeface="Trebuchet MS"/>
              </a:rPr>
              <a:t>e</a:t>
            </a:r>
            <a:r>
              <a:rPr sz="2399" spc="-7" dirty="0">
                <a:latin typeface="Trebuchet MS"/>
                <a:cs typeface="Trebuchet MS"/>
              </a:rPr>
              <a:t>d</a:t>
            </a:r>
            <a:r>
              <a:rPr sz="2399" spc="-240" dirty="0">
                <a:latin typeface="Trebuchet MS"/>
                <a:cs typeface="Trebuchet MS"/>
              </a:rPr>
              <a:t> </a:t>
            </a:r>
            <a:r>
              <a:rPr sz="2399" spc="-120" dirty="0">
                <a:latin typeface="Trebuchet MS"/>
                <a:cs typeface="Trebuchet MS"/>
              </a:rPr>
              <a:t>A</a:t>
            </a:r>
            <a:r>
              <a:rPr sz="2399" spc="-7" dirty="0">
                <a:latin typeface="Trebuchet MS"/>
                <a:cs typeface="Trebuchet MS"/>
              </a:rPr>
              <a:t>ppS</a:t>
            </a:r>
            <a:r>
              <a:rPr sz="2399" spc="-20" dirty="0">
                <a:latin typeface="Trebuchet MS"/>
                <a:cs typeface="Trebuchet MS"/>
              </a:rPr>
              <a:t>e</a:t>
            </a:r>
            <a:r>
              <a:rPr sz="2399" spc="-100" dirty="0">
                <a:latin typeface="Trebuchet MS"/>
                <a:cs typeface="Trebuchet MS"/>
              </a:rPr>
              <a:t>c</a:t>
            </a:r>
            <a:endParaRPr sz="2399">
              <a:latin typeface="Trebuchet MS"/>
              <a:cs typeface="Trebuchet MS"/>
            </a:endParaRPr>
          </a:p>
          <a:p>
            <a:pPr marL="575589" indent="-286948">
              <a:spcBef>
                <a:spcPts val="53"/>
              </a:spcBef>
              <a:buClr>
                <a:srgbClr val="7F7F7F"/>
              </a:buClr>
              <a:buFont typeface="Arial MT"/>
              <a:buChar char="•"/>
              <a:tabLst>
                <a:tab pos="574743" algn="l"/>
                <a:tab pos="575589" algn="l"/>
              </a:tabLst>
            </a:pPr>
            <a:r>
              <a:rPr sz="1866" spc="-27" dirty="0">
                <a:latin typeface="Trebuchet MS"/>
                <a:cs typeface="Trebuchet MS"/>
              </a:rPr>
              <a:t>Co</a:t>
            </a:r>
            <a:r>
              <a:rPr sz="1866" spc="-7" dirty="0">
                <a:latin typeface="Trebuchet MS"/>
                <a:cs typeface="Trebuchet MS"/>
              </a:rPr>
              <a:t>m</a:t>
            </a:r>
            <a:r>
              <a:rPr sz="1866" spc="-13" dirty="0">
                <a:latin typeface="Trebuchet MS"/>
                <a:cs typeface="Trebuchet MS"/>
              </a:rPr>
              <a:t>p</a:t>
            </a:r>
            <a:r>
              <a:rPr sz="1866" spc="7" dirty="0">
                <a:latin typeface="Trebuchet MS"/>
                <a:cs typeface="Trebuchet MS"/>
              </a:rPr>
              <a:t>o</a:t>
            </a:r>
            <a:r>
              <a:rPr sz="1866" spc="-33" dirty="0">
                <a:latin typeface="Trebuchet MS"/>
                <a:cs typeface="Trebuchet MS"/>
              </a:rPr>
              <a:t>s</a:t>
            </a:r>
            <a:r>
              <a:rPr sz="1866" spc="-13" dirty="0">
                <a:latin typeface="Trebuchet MS"/>
                <a:cs typeface="Trebuchet MS"/>
              </a:rPr>
              <a:t>i</a:t>
            </a:r>
            <a:r>
              <a:rPr sz="1866" spc="-113" dirty="0">
                <a:latin typeface="Trebuchet MS"/>
                <a:cs typeface="Trebuchet MS"/>
              </a:rPr>
              <a:t>t</a:t>
            </a:r>
            <a:r>
              <a:rPr sz="1866" spc="-67" dirty="0">
                <a:latin typeface="Trebuchet MS"/>
                <a:cs typeface="Trebuchet MS"/>
              </a:rPr>
              <a:t>i</a:t>
            </a:r>
            <a:r>
              <a:rPr sz="1866" spc="7" dirty="0">
                <a:latin typeface="Trebuchet MS"/>
                <a:cs typeface="Trebuchet MS"/>
              </a:rPr>
              <a:t>o</a:t>
            </a:r>
            <a:r>
              <a:rPr sz="1866" dirty="0">
                <a:latin typeface="Trebuchet MS"/>
                <a:cs typeface="Trebuchet MS"/>
              </a:rPr>
              <a:t>n</a:t>
            </a:r>
            <a:r>
              <a:rPr sz="1866" spc="-187" dirty="0">
                <a:latin typeface="Trebuchet MS"/>
                <a:cs typeface="Trebuchet MS"/>
              </a:rPr>
              <a:t> </a:t>
            </a:r>
            <a:r>
              <a:rPr sz="1866" spc="-33" dirty="0">
                <a:latin typeface="Trebuchet MS"/>
                <a:cs typeface="Trebuchet MS"/>
              </a:rPr>
              <a:t>a</a:t>
            </a:r>
            <a:r>
              <a:rPr sz="1866" spc="-7" dirty="0">
                <a:latin typeface="Trebuchet MS"/>
                <a:cs typeface="Trebuchet MS"/>
              </a:rPr>
              <a:t>n</a:t>
            </a:r>
            <a:r>
              <a:rPr sz="1866" spc="-33" dirty="0">
                <a:latin typeface="Trebuchet MS"/>
                <a:cs typeface="Trebuchet MS"/>
              </a:rPr>
              <a:t>a</a:t>
            </a:r>
            <a:r>
              <a:rPr sz="1866" spc="-73" dirty="0">
                <a:latin typeface="Trebuchet MS"/>
                <a:cs typeface="Trebuchet MS"/>
              </a:rPr>
              <a:t>l</a:t>
            </a:r>
            <a:r>
              <a:rPr sz="1866" spc="-60" dirty="0">
                <a:latin typeface="Trebuchet MS"/>
                <a:cs typeface="Trebuchet MS"/>
              </a:rPr>
              <a:t>y</a:t>
            </a:r>
            <a:r>
              <a:rPr sz="1866" spc="-33" dirty="0">
                <a:latin typeface="Trebuchet MS"/>
                <a:cs typeface="Trebuchet MS"/>
              </a:rPr>
              <a:t>s</a:t>
            </a:r>
            <a:r>
              <a:rPr sz="1866" spc="-13" dirty="0">
                <a:latin typeface="Trebuchet MS"/>
                <a:cs typeface="Trebuchet MS"/>
              </a:rPr>
              <a:t>i</a:t>
            </a:r>
            <a:r>
              <a:rPr sz="1866" spc="20" dirty="0">
                <a:latin typeface="Trebuchet MS"/>
                <a:cs typeface="Trebuchet MS"/>
              </a:rPr>
              <a:t>s</a:t>
            </a:r>
            <a:endParaRPr sz="1866">
              <a:latin typeface="Trebuchet MS"/>
              <a:cs typeface="Trebuchet MS"/>
            </a:endParaRPr>
          </a:p>
          <a:p>
            <a:pPr marL="575589" indent="-286948">
              <a:buClr>
                <a:srgbClr val="7F7F7F"/>
              </a:buClr>
              <a:buFont typeface="Arial MT"/>
              <a:buChar char="•"/>
              <a:tabLst>
                <a:tab pos="574743" algn="l"/>
                <a:tab pos="575589" algn="l"/>
              </a:tabLst>
            </a:pPr>
            <a:r>
              <a:rPr sz="1866" spc="-13" dirty="0">
                <a:latin typeface="Trebuchet MS"/>
                <a:cs typeface="Trebuchet MS"/>
              </a:rPr>
              <a:t>St</a:t>
            </a:r>
            <a:r>
              <a:rPr sz="1866" spc="-20" dirty="0">
                <a:latin typeface="Trebuchet MS"/>
                <a:cs typeface="Trebuchet MS"/>
              </a:rPr>
              <a:t>a</a:t>
            </a:r>
            <a:r>
              <a:rPr sz="1866" spc="-107" dirty="0">
                <a:latin typeface="Trebuchet MS"/>
                <a:cs typeface="Trebuchet MS"/>
              </a:rPr>
              <a:t>t</a:t>
            </a:r>
            <a:r>
              <a:rPr sz="1866" spc="-73" dirty="0">
                <a:latin typeface="Trebuchet MS"/>
                <a:cs typeface="Trebuchet MS"/>
              </a:rPr>
              <a:t>ic</a:t>
            </a:r>
            <a:r>
              <a:rPr sz="1866" spc="-180" dirty="0">
                <a:latin typeface="Trebuchet MS"/>
                <a:cs typeface="Trebuchet MS"/>
              </a:rPr>
              <a:t> </a:t>
            </a:r>
            <a:r>
              <a:rPr sz="1866" spc="-80" dirty="0">
                <a:latin typeface="Trebuchet MS"/>
                <a:cs typeface="Trebuchet MS"/>
              </a:rPr>
              <a:t>c</a:t>
            </a:r>
            <a:r>
              <a:rPr sz="1866" spc="7" dirty="0">
                <a:latin typeface="Trebuchet MS"/>
                <a:cs typeface="Trebuchet MS"/>
              </a:rPr>
              <a:t>o</a:t>
            </a:r>
            <a:r>
              <a:rPr sz="1866" spc="-13" dirty="0">
                <a:latin typeface="Trebuchet MS"/>
                <a:cs typeface="Trebuchet MS"/>
              </a:rPr>
              <a:t>d</a:t>
            </a:r>
            <a:r>
              <a:rPr sz="1866" spc="-93" dirty="0">
                <a:latin typeface="Trebuchet MS"/>
                <a:cs typeface="Trebuchet MS"/>
              </a:rPr>
              <a:t>e</a:t>
            </a:r>
            <a:r>
              <a:rPr sz="1866" spc="-173" dirty="0">
                <a:latin typeface="Trebuchet MS"/>
                <a:cs typeface="Trebuchet MS"/>
              </a:rPr>
              <a:t> </a:t>
            </a:r>
            <a:r>
              <a:rPr sz="1866" spc="-33" dirty="0">
                <a:latin typeface="Trebuchet MS"/>
                <a:cs typeface="Trebuchet MS"/>
              </a:rPr>
              <a:t>a</a:t>
            </a:r>
            <a:r>
              <a:rPr sz="1866" spc="-7" dirty="0">
                <a:latin typeface="Trebuchet MS"/>
                <a:cs typeface="Trebuchet MS"/>
              </a:rPr>
              <a:t>n</a:t>
            </a:r>
            <a:r>
              <a:rPr sz="1866" spc="-33" dirty="0">
                <a:latin typeface="Trebuchet MS"/>
                <a:cs typeface="Trebuchet MS"/>
              </a:rPr>
              <a:t>a</a:t>
            </a:r>
            <a:r>
              <a:rPr sz="1866" spc="-73" dirty="0">
                <a:latin typeface="Trebuchet MS"/>
                <a:cs typeface="Trebuchet MS"/>
              </a:rPr>
              <a:t>l</a:t>
            </a:r>
            <a:r>
              <a:rPr sz="1866" spc="-60" dirty="0">
                <a:latin typeface="Trebuchet MS"/>
                <a:cs typeface="Trebuchet MS"/>
              </a:rPr>
              <a:t>y</a:t>
            </a:r>
            <a:r>
              <a:rPr sz="1866" spc="20" dirty="0">
                <a:latin typeface="Trebuchet MS"/>
                <a:cs typeface="Trebuchet MS"/>
              </a:rPr>
              <a:t>s</a:t>
            </a:r>
            <a:r>
              <a:rPr sz="1866" spc="-67" dirty="0">
                <a:latin typeface="Trebuchet MS"/>
                <a:cs typeface="Trebuchet MS"/>
              </a:rPr>
              <a:t>i</a:t>
            </a:r>
            <a:r>
              <a:rPr sz="1866" spc="20" dirty="0">
                <a:latin typeface="Trebuchet MS"/>
                <a:cs typeface="Trebuchet MS"/>
              </a:rPr>
              <a:t>s</a:t>
            </a:r>
            <a:endParaRPr sz="1866">
              <a:latin typeface="Trebuchet MS"/>
              <a:cs typeface="Trebuchet MS"/>
            </a:endParaRPr>
          </a:p>
          <a:p>
            <a:pPr>
              <a:spcBef>
                <a:spcPts val="40"/>
              </a:spcBef>
              <a:buClr>
                <a:srgbClr val="7F7F7F"/>
              </a:buClr>
              <a:buFont typeface="Arial MT"/>
              <a:buChar char="•"/>
            </a:pPr>
            <a:endParaRPr sz="3333">
              <a:latin typeface="Trebuchet MS"/>
              <a:cs typeface="Trebuchet MS"/>
            </a:endParaRPr>
          </a:p>
          <a:p>
            <a:pPr marL="16929">
              <a:lnSpc>
                <a:spcPts val="2839"/>
              </a:lnSpc>
            </a:pPr>
            <a:r>
              <a:rPr sz="2399" b="1" spc="-107" dirty="0">
                <a:solidFill>
                  <a:srgbClr val="1395BA"/>
                </a:solidFill>
                <a:latin typeface="Trebuchet MS"/>
                <a:cs typeface="Trebuchet MS"/>
              </a:rPr>
              <a:t>T</a:t>
            </a:r>
            <a:r>
              <a:rPr sz="2399" b="1" spc="-93" dirty="0">
                <a:solidFill>
                  <a:srgbClr val="1395BA"/>
                </a:solidFill>
                <a:latin typeface="Trebuchet MS"/>
                <a:cs typeface="Trebuchet MS"/>
              </a:rPr>
              <a:t>E</a:t>
            </a:r>
            <a:r>
              <a:rPr sz="2399" b="1" spc="-20" dirty="0">
                <a:solidFill>
                  <a:srgbClr val="1395BA"/>
                </a:solidFill>
                <a:latin typeface="Trebuchet MS"/>
                <a:cs typeface="Trebuchet MS"/>
              </a:rPr>
              <a:t>ST</a:t>
            </a:r>
            <a:r>
              <a:rPr sz="2399" b="1" spc="-227" dirty="0">
                <a:solidFill>
                  <a:srgbClr val="1395BA"/>
                </a:solidFill>
                <a:latin typeface="Trebuchet MS"/>
                <a:cs typeface="Trebuchet MS"/>
              </a:rPr>
              <a:t> </a:t>
            </a:r>
            <a:r>
              <a:rPr sz="2399" b="1" spc="-87" dirty="0">
                <a:latin typeface="Trebuchet MS"/>
                <a:cs typeface="Trebuchet MS"/>
              </a:rPr>
              <a:t>-</a:t>
            </a:r>
            <a:r>
              <a:rPr sz="2399" b="1" spc="-220" dirty="0">
                <a:latin typeface="Trebuchet MS"/>
                <a:cs typeface="Trebuchet MS"/>
              </a:rPr>
              <a:t> </a:t>
            </a:r>
            <a:r>
              <a:rPr sz="2399" spc="-67" dirty="0">
                <a:latin typeface="Trebuchet MS"/>
                <a:cs typeface="Trebuchet MS"/>
              </a:rPr>
              <a:t>Re</a:t>
            </a:r>
            <a:r>
              <a:rPr sz="2399" spc="-7" dirty="0">
                <a:latin typeface="Trebuchet MS"/>
                <a:cs typeface="Trebuchet MS"/>
              </a:rPr>
              <a:t>d</a:t>
            </a:r>
            <a:r>
              <a:rPr sz="2399" spc="-13" dirty="0">
                <a:latin typeface="Trebuchet MS"/>
                <a:cs typeface="Trebuchet MS"/>
              </a:rPr>
              <a:t>u</a:t>
            </a:r>
            <a:r>
              <a:rPr sz="2399" spc="-107" dirty="0">
                <a:latin typeface="Trebuchet MS"/>
                <a:cs typeface="Trebuchet MS"/>
              </a:rPr>
              <a:t>ce</a:t>
            </a:r>
            <a:r>
              <a:rPr sz="2399" spc="-247" dirty="0">
                <a:latin typeface="Trebuchet MS"/>
                <a:cs typeface="Trebuchet MS"/>
              </a:rPr>
              <a:t> </a:t>
            </a:r>
            <a:r>
              <a:rPr sz="2399" spc="-80" dirty="0">
                <a:latin typeface="Trebuchet MS"/>
                <a:cs typeface="Trebuchet MS"/>
              </a:rPr>
              <a:t>attack</a:t>
            </a:r>
            <a:r>
              <a:rPr sz="2399" spc="-247" dirty="0">
                <a:latin typeface="Trebuchet MS"/>
                <a:cs typeface="Trebuchet MS"/>
              </a:rPr>
              <a:t> </a:t>
            </a:r>
            <a:r>
              <a:rPr sz="2399" spc="27" dirty="0">
                <a:latin typeface="Trebuchet MS"/>
                <a:cs typeface="Trebuchet MS"/>
              </a:rPr>
              <a:t>s</a:t>
            </a:r>
            <a:r>
              <a:rPr sz="2399" spc="-13" dirty="0">
                <a:latin typeface="Trebuchet MS"/>
                <a:cs typeface="Trebuchet MS"/>
              </a:rPr>
              <a:t>u</a:t>
            </a:r>
            <a:r>
              <a:rPr sz="2399" spc="-100" dirty="0">
                <a:latin typeface="Trebuchet MS"/>
                <a:cs typeface="Trebuchet MS"/>
              </a:rPr>
              <a:t>r</a:t>
            </a:r>
            <a:r>
              <a:rPr sz="2399" spc="-193" dirty="0">
                <a:latin typeface="Trebuchet MS"/>
                <a:cs typeface="Trebuchet MS"/>
              </a:rPr>
              <a:t>f</a:t>
            </a:r>
            <a:r>
              <a:rPr sz="2399" spc="-87" dirty="0">
                <a:latin typeface="Trebuchet MS"/>
                <a:cs typeface="Trebuchet MS"/>
              </a:rPr>
              <a:t>ace</a:t>
            </a:r>
            <a:r>
              <a:rPr sz="2399" spc="-247" dirty="0">
                <a:latin typeface="Trebuchet MS"/>
                <a:cs typeface="Trebuchet MS"/>
              </a:rPr>
              <a:t> </a:t>
            </a:r>
            <a:r>
              <a:rPr sz="2399" spc="-87" dirty="0">
                <a:latin typeface="Trebuchet MS"/>
                <a:cs typeface="Trebuchet MS"/>
              </a:rPr>
              <a:t>at</a:t>
            </a:r>
            <a:r>
              <a:rPr sz="2399" spc="-240" dirty="0">
                <a:latin typeface="Trebuchet MS"/>
                <a:cs typeface="Trebuchet MS"/>
              </a:rPr>
              <a:t> </a:t>
            </a:r>
            <a:r>
              <a:rPr sz="2399" spc="-7" dirty="0">
                <a:latin typeface="Trebuchet MS"/>
                <a:cs typeface="Trebuchet MS"/>
              </a:rPr>
              <a:t>b</a:t>
            </a:r>
            <a:r>
              <a:rPr sz="2399" spc="-13" dirty="0">
                <a:latin typeface="Trebuchet MS"/>
                <a:cs typeface="Trebuchet MS"/>
              </a:rPr>
              <a:t>u</a:t>
            </a:r>
            <a:r>
              <a:rPr sz="2399" spc="-107" dirty="0">
                <a:latin typeface="Trebuchet MS"/>
                <a:cs typeface="Trebuchet MS"/>
              </a:rPr>
              <a:t>i</a:t>
            </a:r>
            <a:r>
              <a:rPr sz="2399" spc="-53" dirty="0">
                <a:latin typeface="Trebuchet MS"/>
                <a:cs typeface="Trebuchet MS"/>
              </a:rPr>
              <a:t>ld</a:t>
            </a:r>
            <a:r>
              <a:rPr sz="2399" spc="-140" dirty="0">
                <a:latin typeface="Trebuchet MS"/>
                <a:cs typeface="Trebuchet MS"/>
              </a:rPr>
              <a:t>-t</a:t>
            </a:r>
            <a:r>
              <a:rPr sz="2399" spc="-107" dirty="0">
                <a:latin typeface="Trebuchet MS"/>
                <a:cs typeface="Trebuchet MS"/>
              </a:rPr>
              <a:t>i</a:t>
            </a:r>
            <a:r>
              <a:rPr sz="2399" spc="-13" dirty="0">
                <a:latin typeface="Trebuchet MS"/>
                <a:cs typeface="Trebuchet MS"/>
              </a:rPr>
              <a:t>m</a:t>
            </a:r>
            <a:r>
              <a:rPr sz="2399" spc="-120" dirty="0">
                <a:latin typeface="Trebuchet MS"/>
                <a:cs typeface="Trebuchet MS"/>
              </a:rPr>
              <a:t>e</a:t>
            </a:r>
            <a:endParaRPr sz="2399">
              <a:latin typeface="Trebuchet MS"/>
              <a:cs typeface="Trebuchet MS"/>
            </a:endParaRPr>
          </a:p>
          <a:p>
            <a:pPr marL="578129" indent="-286948">
              <a:lnSpc>
                <a:spcPts val="2199"/>
              </a:lnSpc>
              <a:buClr>
                <a:srgbClr val="7F7F7F"/>
              </a:buClr>
              <a:buFont typeface="Arial MT"/>
              <a:buChar char="•"/>
              <a:tabLst>
                <a:tab pos="577282" algn="l"/>
                <a:tab pos="578129" algn="l"/>
              </a:tabLst>
            </a:pPr>
            <a:r>
              <a:rPr sz="1866" spc="-67" dirty="0">
                <a:latin typeface="Trebuchet MS"/>
                <a:cs typeface="Trebuchet MS"/>
              </a:rPr>
              <a:t>E</a:t>
            </a:r>
            <a:r>
              <a:rPr sz="1866" spc="-27" dirty="0">
                <a:latin typeface="Trebuchet MS"/>
                <a:cs typeface="Trebuchet MS"/>
              </a:rPr>
              <a:t>l</a:t>
            </a:r>
            <a:r>
              <a:rPr sz="1866" spc="-67" dirty="0">
                <a:latin typeface="Trebuchet MS"/>
                <a:cs typeface="Trebuchet MS"/>
              </a:rPr>
              <a:t>i</a:t>
            </a:r>
            <a:r>
              <a:rPr sz="1866" spc="-7" dirty="0">
                <a:latin typeface="Trebuchet MS"/>
                <a:cs typeface="Trebuchet MS"/>
              </a:rPr>
              <a:t>m</a:t>
            </a:r>
            <a:r>
              <a:rPr sz="1866" spc="-67" dirty="0">
                <a:latin typeface="Trebuchet MS"/>
                <a:cs typeface="Trebuchet MS"/>
              </a:rPr>
              <a:t>i</a:t>
            </a:r>
            <a:r>
              <a:rPr sz="1866" spc="-7" dirty="0">
                <a:latin typeface="Trebuchet MS"/>
                <a:cs typeface="Trebuchet MS"/>
              </a:rPr>
              <a:t>n</a:t>
            </a:r>
            <a:r>
              <a:rPr sz="1866" spc="-33" dirty="0">
                <a:latin typeface="Trebuchet MS"/>
                <a:cs typeface="Trebuchet MS"/>
              </a:rPr>
              <a:t>a</a:t>
            </a:r>
            <a:r>
              <a:rPr sz="1866" spc="-113" dirty="0">
                <a:latin typeface="Trebuchet MS"/>
                <a:cs typeface="Trebuchet MS"/>
              </a:rPr>
              <a:t>t</a:t>
            </a:r>
            <a:r>
              <a:rPr sz="1866" spc="-93" dirty="0">
                <a:latin typeface="Trebuchet MS"/>
                <a:cs typeface="Trebuchet MS"/>
              </a:rPr>
              <a:t>e</a:t>
            </a:r>
            <a:r>
              <a:rPr sz="1866" spc="-173" dirty="0">
                <a:latin typeface="Trebuchet MS"/>
                <a:cs typeface="Trebuchet MS"/>
              </a:rPr>
              <a:t> </a:t>
            </a:r>
            <a:r>
              <a:rPr sz="1866" spc="-33" dirty="0">
                <a:latin typeface="Trebuchet MS"/>
                <a:cs typeface="Trebuchet MS"/>
              </a:rPr>
              <a:t>k</a:t>
            </a:r>
            <a:r>
              <a:rPr sz="1866" spc="-7" dirty="0">
                <a:latin typeface="Trebuchet MS"/>
                <a:cs typeface="Trebuchet MS"/>
              </a:rPr>
              <a:t>n</a:t>
            </a:r>
            <a:r>
              <a:rPr sz="1866" spc="7" dirty="0">
                <a:latin typeface="Trebuchet MS"/>
                <a:cs typeface="Trebuchet MS"/>
              </a:rPr>
              <a:t>o</a:t>
            </a:r>
            <a:r>
              <a:rPr sz="1866" spc="-67" dirty="0">
                <a:latin typeface="Trebuchet MS"/>
                <a:cs typeface="Trebuchet MS"/>
              </a:rPr>
              <a:t>w</a:t>
            </a:r>
            <a:r>
              <a:rPr sz="1866" dirty="0">
                <a:latin typeface="Trebuchet MS"/>
                <a:cs typeface="Trebuchet MS"/>
              </a:rPr>
              <a:t>n</a:t>
            </a:r>
            <a:r>
              <a:rPr sz="1866" spc="-187" dirty="0">
                <a:latin typeface="Trebuchet MS"/>
                <a:cs typeface="Trebuchet MS"/>
              </a:rPr>
              <a:t> </a:t>
            </a:r>
            <a:r>
              <a:rPr sz="1866" spc="-53" dirty="0">
                <a:latin typeface="Trebuchet MS"/>
                <a:cs typeface="Trebuchet MS"/>
              </a:rPr>
              <a:t>v</a:t>
            </a:r>
            <a:r>
              <a:rPr sz="1866" spc="-7" dirty="0">
                <a:latin typeface="Trebuchet MS"/>
                <a:cs typeface="Trebuchet MS"/>
              </a:rPr>
              <a:t>u</a:t>
            </a:r>
            <a:r>
              <a:rPr sz="1866" spc="-73" dirty="0">
                <a:latin typeface="Trebuchet MS"/>
                <a:cs typeface="Trebuchet MS"/>
              </a:rPr>
              <a:t>l</a:t>
            </a:r>
            <a:r>
              <a:rPr sz="1866" spc="-7" dirty="0">
                <a:latin typeface="Trebuchet MS"/>
                <a:cs typeface="Trebuchet MS"/>
              </a:rPr>
              <a:t>n</a:t>
            </a:r>
            <a:r>
              <a:rPr sz="1866" spc="-87" dirty="0">
                <a:latin typeface="Trebuchet MS"/>
                <a:cs typeface="Trebuchet MS"/>
              </a:rPr>
              <a:t>e</a:t>
            </a:r>
            <a:r>
              <a:rPr sz="1866" spc="-80" dirty="0">
                <a:latin typeface="Trebuchet MS"/>
                <a:cs typeface="Trebuchet MS"/>
              </a:rPr>
              <a:t>r</a:t>
            </a:r>
            <a:r>
              <a:rPr sz="1866" spc="-33" dirty="0">
                <a:latin typeface="Trebuchet MS"/>
                <a:cs typeface="Trebuchet MS"/>
              </a:rPr>
              <a:t>a</a:t>
            </a:r>
            <a:r>
              <a:rPr sz="1866" spc="-13" dirty="0">
                <a:latin typeface="Trebuchet MS"/>
                <a:cs typeface="Trebuchet MS"/>
              </a:rPr>
              <a:t>b</a:t>
            </a:r>
            <a:r>
              <a:rPr sz="1866" spc="-67" dirty="0">
                <a:latin typeface="Trebuchet MS"/>
                <a:cs typeface="Trebuchet MS"/>
              </a:rPr>
              <a:t>i</a:t>
            </a:r>
            <a:r>
              <a:rPr sz="1866" spc="-73" dirty="0">
                <a:latin typeface="Trebuchet MS"/>
                <a:cs typeface="Trebuchet MS"/>
              </a:rPr>
              <a:t>l</a:t>
            </a:r>
            <a:r>
              <a:rPr sz="1866" spc="-67" dirty="0">
                <a:latin typeface="Trebuchet MS"/>
                <a:cs typeface="Trebuchet MS"/>
              </a:rPr>
              <a:t>i</a:t>
            </a:r>
            <a:r>
              <a:rPr sz="1866" spc="-113" dirty="0">
                <a:latin typeface="Trebuchet MS"/>
                <a:cs typeface="Trebuchet MS"/>
              </a:rPr>
              <a:t>t</a:t>
            </a:r>
            <a:r>
              <a:rPr sz="1866" spc="-67" dirty="0">
                <a:latin typeface="Trebuchet MS"/>
                <a:cs typeface="Trebuchet MS"/>
              </a:rPr>
              <a:t>i</a:t>
            </a:r>
            <a:r>
              <a:rPr sz="1866" spc="-87" dirty="0">
                <a:latin typeface="Trebuchet MS"/>
                <a:cs typeface="Trebuchet MS"/>
              </a:rPr>
              <a:t>e</a:t>
            </a:r>
            <a:r>
              <a:rPr sz="1866" spc="20" dirty="0">
                <a:latin typeface="Trebuchet MS"/>
                <a:cs typeface="Trebuchet MS"/>
              </a:rPr>
              <a:t>s</a:t>
            </a:r>
            <a:endParaRPr sz="1866">
              <a:latin typeface="Trebuchet MS"/>
              <a:cs typeface="Trebuchet MS"/>
            </a:endParaRPr>
          </a:p>
          <a:p>
            <a:pPr marL="578129" indent="-286948">
              <a:buClr>
                <a:srgbClr val="7F7F7F"/>
              </a:buClr>
              <a:buFont typeface="Arial MT"/>
              <a:buChar char="•"/>
              <a:tabLst>
                <a:tab pos="577282" algn="l"/>
                <a:tab pos="578129" algn="l"/>
              </a:tabLst>
            </a:pPr>
            <a:r>
              <a:rPr sz="1866" spc="-27" dirty="0">
                <a:latin typeface="Trebuchet MS"/>
                <a:cs typeface="Trebuchet MS"/>
              </a:rPr>
              <a:t>Ha</a:t>
            </a:r>
            <a:r>
              <a:rPr sz="1866" spc="-80" dirty="0">
                <a:latin typeface="Trebuchet MS"/>
                <a:cs typeface="Trebuchet MS"/>
              </a:rPr>
              <a:t>r</a:t>
            </a:r>
            <a:r>
              <a:rPr sz="1866" spc="-13" dirty="0">
                <a:latin typeface="Trebuchet MS"/>
                <a:cs typeface="Trebuchet MS"/>
              </a:rPr>
              <a:t>d</a:t>
            </a:r>
            <a:r>
              <a:rPr sz="1866" spc="-87" dirty="0">
                <a:latin typeface="Trebuchet MS"/>
                <a:cs typeface="Trebuchet MS"/>
              </a:rPr>
              <a:t>e</a:t>
            </a:r>
            <a:r>
              <a:rPr sz="1866" dirty="0">
                <a:latin typeface="Trebuchet MS"/>
                <a:cs typeface="Trebuchet MS"/>
              </a:rPr>
              <a:t>n</a:t>
            </a:r>
            <a:r>
              <a:rPr sz="1866" spc="-187" dirty="0">
                <a:latin typeface="Trebuchet MS"/>
                <a:cs typeface="Trebuchet MS"/>
              </a:rPr>
              <a:t> </a:t>
            </a:r>
            <a:r>
              <a:rPr sz="1866" spc="-40" dirty="0">
                <a:latin typeface="Trebuchet MS"/>
                <a:cs typeface="Trebuchet MS"/>
              </a:rPr>
              <a:t>c</a:t>
            </a:r>
            <a:r>
              <a:rPr sz="1866" spc="-33" dirty="0">
                <a:latin typeface="Trebuchet MS"/>
                <a:cs typeface="Trebuchet MS"/>
              </a:rPr>
              <a:t>o</a:t>
            </a:r>
            <a:r>
              <a:rPr sz="1866" spc="-7" dirty="0">
                <a:latin typeface="Trebuchet MS"/>
                <a:cs typeface="Trebuchet MS"/>
              </a:rPr>
              <a:t>n</a:t>
            </a:r>
            <a:r>
              <a:rPr sz="1866" spc="-147" dirty="0">
                <a:latin typeface="Trebuchet MS"/>
                <a:cs typeface="Trebuchet MS"/>
              </a:rPr>
              <a:t>f</a:t>
            </a:r>
            <a:r>
              <a:rPr sz="1866" spc="-67" dirty="0">
                <a:latin typeface="Trebuchet MS"/>
                <a:cs typeface="Trebuchet MS"/>
              </a:rPr>
              <a:t>i</a:t>
            </a:r>
            <a:r>
              <a:rPr sz="1866" spc="-13" dirty="0">
                <a:latin typeface="Trebuchet MS"/>
                <a:cs typeface="Trebuchet MS"/>
              </a:rPr>
              <a:t>g</a:t>
            </a:r>
            <a:r>
              <a:rPr sz="1866" spc="-7" dirty="0">
                <a:latin typeface="Trebuchet MS"/>
                <a:cs typeface="Trebuchet MS"/>
              </a:rPr>
              <a:t>u</a:t>
            </a:r>
            <a:r>
              <a:rPr sz="1866" spc="-80" dirty="0">
                <a:latin typeface="Trebuchet MS"/>
                <a:cs typeface="Trebuchet MS"/>
              </a:rPr>
              <a:t>r</a:t>
            </a:r>
            <a:r>
              <a:rPr sz="1866" spc="-33" dirty="0">
                <a:latin typeface="Trebuchet MS"/>
                <a:cs typeface="Trebuchet MS"/>
              </a:rPr>
              <a:t>a</a:t>
            </a:r>
            <a:r>
              <a:rPr sz="1866" spc="-113" dirty="0">
                <a:latin typeface="Trebuchet MS"/>
                <a:cs typeface="Trebuchet MS"/>
              </a:rPr>
              <a:t>t</a:t>
            </a:r>
            <a:r>
              <a:rPr sz="1866" spc="-67" dirty="0">
                <a:latin typeface="Trebuchet MS"/>
                <a:cs typeface="Trebuchet MS"/>
              </a:rPr>
              <a:t>i</a:t>
            </a:r>
            <a:r>
              <a:rPr sz="1866" spc="7" dirty="0">
                <a:latin typeface="Trebuchet MS"/>
                <a:cs typeface="Trebuchet MS"/>
              </a:rPr>
              <a:t>o</a:t>
            </a:r>
            <a:r>
              <a:rPr sz="1866" spc="-7" dirty="0">
                <a:latin typeface="Trebuchet MS"/>
                <a:cs typeface="Trebuchet MS"/>
              </a:rPr>
              <a:t>n</a:t>
            </a:r>
            <a:r>
              <a:rPr sz="1866" spc="20" dirty="0">
                <a:latin typeface="Trebuchet MS"/>
                <a:cs typeface="Trebuchet MS"/>
              </a:rPr>
              <a:t>s</a:t>
            </a:r>
            <a:r>
              <a:rPr sz="1866" spc="-180" dirty="0">
                <a:latin typeface="Trebuchet MS"/>
                <a:cs typeface="Trebuchet MS"/>
              </a:rPr>
              <a:t> </a:t>
            </a:r>
            <a:r>
              <a:rPr sz="1866" spc="7" dirty="0">
                <a:latin typeface="Trebuchet MS"/>
                <a:cs typeface="Trebuchet MS"/>
              </a:rPr>
              <a:t>o</a:t>
            </a:r>
            <a:r>
              <a:rPr sz="1866" spc="-147" dirty="0">
                <a:latin typeface="Trebuchet MS"/>
                <a:cs typeface="Trebuchet MS"/>
              </a:rPr>
              <a:t>f</a:t>
            </a:r>
            <a:r>
              <a:rPr sz="1866" spc="-173" dirty="0">
                <a:latin typeface="Trebuchet MS"/>
                <a:cs typeface="Trebuchet MS"/>
              </a:rPr>
              <a:t> </a:t>
            </a:r>
            <a:r>
              <a:rPr sz="1866" spc="-67" dirty="0">
                <a:latin typeface="Trebuchet MS"/>
                <a:cs typeface="Trebuchet MS"/>
              </a:rPr>
              <a:t>w</a:t>
            </a:r>
            <a:r>
              <a:rPr sz="1866" spc="7" dirty="0">
                <a:latin typeface="Trebuchet MS"/>
                <a:cs typeface="Trebuchet MS"/>
              </a:rPr>
              <a:t>o</a:t>
            </a:r>
            <a:r>
              <a:rPr sz="1866" spc="-80" dirty="0">
                <a:latin typeface="Trebuchet MS"/>
                <a:cs typeface="Trebuchet MS"/>
              </a:rPr>
              <a:t>r</a:t>
            </a:r>
            <a:r>
              <a:rPr sz="1866" spc="-33" dirty="0">
                <a:latin typeface="Trebuchet MS"/>
                <a:cs typeface="Trebuchet MS"/>
              </a:rPr>
              <a:t>k</a:t>
            </a:r>
            <a:r>
              <a:rPr sz="1866" spc="-73" dirty="0">
                <a:latin typeface="Trebuchet MS"/>
                <a:cs typeface="Trebuchet MS"/>
              </a:rPr>
              <a:t>l</a:t>
            </a:r>
            <a:r>
              <a:rPr sz="1866" spc="7" dirty="0">
                <a:latin typeface="Trebuchet MS"/>
                <a:cs typeface="Trebuchet MS"/>
              </a:rPr>
              <a:t>o</a:t>
            </a:r>
            <a:r>
              <a:rPr sz="1866" spc="-33" dirty="0">
                <a:latin typeface="Trebuchet MS"/>
                <a:cs typeface="Trebuchet MS"/>
              </a:rPr>
              <a:t>a</a:t>
            </a:r>
            <a:r>
              <a:rPr sz="1866" spc="-13" dirty="0">
                <a:latin typeface="Trebuchet MS"/>
                <a:cs typeface="Trebuchet MS"/>
              </a:rPr>
              <a:t>d</a:t>
            </a:r>
            <a:r>
              <a:rPr sz="1866" spc="20" dirty="0">
                <a:latin typeface="Trebuchet MS"/>
                <a:cs typeface="Trebuchet MS"/>
              </a:rPr>
              <a:t>s</a:t>
            </a:r>
            <a:r>
              <a:rPr sz="1866" spc="-180" dirty="0">
                <a:latin typeface="Trebuchet MS"/>
                <a:cs typeface="Trebuchet MS"/>
              </a:rPr>
              <a:t> </a:t>
            </a:r>
            <a:r>
              <a:rPr sz="1866" spc="-33" dirty="0">
                <a:latin typeface="Trebuchet MS"/>
                <a:cs typeface="Trebuchet MS"/>
              </a:rPr>
              <a:t>a</a:t>
            </a:r>
            <a:r>
              <a:rPr sz="1866" spc="-7" dirty="0">
                <a:latin typeface="Trebuchet MS"/>
                <a:cs typeface="Trebuchet MS"/>
              </a:rPr>
              <a:t>nd</a:t>
            </a:r>
            <a:r>
              <a:rPr sz="1866" spc="-187" dirty="0">
                <a:latin typeface="Trebuchet MS"/>
                <a:cs typeface="Trebuchet MS"/>
              </a:rPr>
              <a:t> </a:t>
            </a:r>
            <a:r>
              <a:rPr sz="1866" spc="20" dirty="0">
                <a:latin typeface="Trebuchet MS"/>
                <a:cs typeface="Trebuchet MS"/>
              </a:rPr>
              <a:t>s</a:t>
            </a:r>
            <a:r>
              <a:rPr sz="1866" spc="-87" dirty="0">
                <a:latin typeface="Trebuchet MS"/>
                <a:cs typeface="Trebuchet MS"/>
              </a:rPr>
              <a:t>e</a:t>
            </a:r>
            <a:r>
              <a:rPr sz="1866" spc="-80" dirty="0">
                <a:latin typeface="Trebuchet MS"/>
                <a:cs typeface="Trebuchet MS"/>
              </a:rPr>
              <a:t>r</a:t>
            </a:r>
            <a:r>
              <a:rPr sz="1866" spc="-53" dirty="0">
                <a:latin typeface="Trebuchet MS"/>
                <a:cs typeface="Trebuchet MS"/>
              </a:rPr>
              <a:t>v</a:t>
            </a:r>
            <a:r>
              <a:rPr sz="1866" spc="-67" dirty="0">
                <a:latin typeface="Trebuchet MS"/>
                <a:cs typeface="Trebuchet MS"/>
              </a:rPr>
              <a:t>i</a:t>
            </a:r>
            <a:r>
              <a:rPr sz="1866" spc="-87" dirty="0">
                <a:latin typeface="Trebuchet MS"/>
                <a:cs typeface="Trebuchet MS"/>
              </a:rPr>
              <a:t>c</a:t>
            </a:r>
            <a:r>
              <a:rPr sz="1866" spc="-80" dirty="0">
                <a:latin typeface="Trebuchet MS"/>
                <a:cs typeface="Trebuchet MS"/>
              </a:rPr>
              <a:t>e</a:t>
            </a:r>
            <a:r>
              <a:rPr sz="1866" spc="20" dirty="0">
                <a:latin typeface="Trebuchet MS"/>
                <a:cs typeface="Trebuchet MS"/>
              </a:rPr>
              <a:t>s</a:t>
            </a:r>
            <a:endParaRPr sz="1866">
              <a:latin typeface="Trebuchet MS"/>
              <a:cs typeface="Trebuchet MS"/>
            </a:endParaRPr>
          </a:p>
          <a:p>
            <a:pPr>
              <a:spcBef>
                <a:spcPts val="47"/>
              </a:spcBef>
              <a:buClr>
                <a:srgbClr val="7F7F7F"/>
              </a:buClr>
              <a:buFont typeface="Arial MT"/>
              <a:buChar char="•"/>
            </a:pPr>
            <a:endParaRPr sz="3333">
              <a:latin typeface="Trebuchet MS"/>
              <a:cs typeface="Trebuchet MS"/>
            </a:endParaRPr>
          </a:p>
          <a:p>
            <a:pPr marL="16929"/>
            <a:r>
              <a:rPr sz="2399" b="1" spc="20" dirty="0">
                <a:solidFill>
                  <a:srgbClr val="1395BA"/>
                </a:solidFill>
                <a:latin typeface="Trebuchet MS"/>
                <a:cs typeface="Trebuchet MS"/>
              </a:rPr>
              <a:t>P</a:t>
            </a:r>
            <a:r>
              <a:rPr sz="2399" b="1" spc="27" dirty="0">
                <a:solidFill>
                  <a:srgbClr val="1395BA"/>
                </a:solidFill>
                <a:latin typeface="Trebuchet MS"/>
                <a:cs typeface="Trebuchet MS"/>
              </a:rPr>
              <a:t>R</a:t>
            </a:r>
            <a:r>
              <a:rPr sz="2399" b="1" spc="-60" dirty="0">
                <a:solidFill>
                  <a:srgbClr val="1395BA"/>
                </a:solidFill>
                <a:latin typeface="Trebuchet MS"/>
                <a:cs typeface="Trebuchet MS"/>
              </a:rPr>
              <a:t>O</a:t>
            </a:r>
            <a:r>
              <a:rPr sz="2399" b="1" spc="-20" dirty="0">
                <a:solidFill>
                  <a:srgbClr val="1395BA"/>
                </a:solidFill>
                <a:latin typeface="Trebuchet MS"/>
                <a:cs typeface="Trebuchet MS"/>
              </a:rPr>
              <a:t>D</a:t>
            </a:r>
            <a:r>
              <a:rPr sz="2399" b="1" spc="-233" dirty="0">
                <a:solidFill>
                  <a:srgbClr val="1395BA"/>
                </a:solidFill>
                <a:latin typeface="Trebuchet MS"/>
                <a:cs typeface="Trebuchet MS"/>
              </a:rPr>
              <a:t> </a:t>
            </a:r>
            <a:r>
              <a:rPr sz="2399" b="1" spc="-87" dirty="0">
                <a:latin typeface="Trebuchet MS"/>
                <a:cs typeface="Trebuchet MS"/>
              </a:rPr>
              <a:t>-</a:t>
            </a:r>
            <a:r>
              <a:rPr sz="2399" b="1" spc="280" dirty="0">
                <a:latin typeface="Trebuchet MS"/>
                <a:cs typeface="Trebuchet MS"/>
              </a:rPr>
              <a:t> </a:t>
            </a:r>
            <a:r>
              <a:rPr sz="2399" spc="27" dirty="0">
                <a:latin typeface="Trebuchet MS"/>
                <a:cs typeface="Trebuchet MS"/>
              </a:rPr>
              <a:t>P</a:t>
            </a:r>
            <a:r>
              <a:rPr sz="2399" spc="20" dirty="0">
                <a:latin typeface="Trebuchet MS"/>
                <a:cs typeface="Trebuchet MS"/>
              </a:rPr>
              <a:t>o</a:t>
            </a:r>
            <a:r>
              <a:rPr sz="2399" spc="-100" dirty="0">
                <a:latin typeface="Trebuchet MS"/>
                <a:cs typeface="Trebuchet MS"/>
              </a:rPr>
              <a:t>l</a:t>
            </a:r>
            <a:r>
              <a:rPr sz="2399" spc="-107" dirty="0">
                <a:latin typeface="Trebuchet MS"/>
                <a:cs typeface="Trebuchet MS"/>
              </a:rPr>
              <a:t>i</a:t>
            </a:r>
            <a:r>
              <a:rPr sz="2399" spc="-100" dirty="0">
                <a:latin typeface="Trebuchet MS"/>
                <a:cs typeface="Trebuchet MS"/>
              </a:rPr>
              <a:t>c</a:t>
            </a:r>
            <a:r>
              <a:rPr sz="2399" spc="-73" dirty="0">
                <a:latin typeface="Trebuchet MS"/>
                <a:cs typeface="Trebuchet MS"/>
              </a:rPr>
              <a:t>y</a:t>
            </a:r>
            <a:r>
              <a:rPr sz="2399" spc="-140" dirty="0">
                <a:latin typeface="Trebuchet MS"/>
                <a:cs typeface="Trebuchet MS"/>
              </a:rPr>
              <a:t>-</a:t>
            </a:r>
            <a:r>
              <a:rPr sz="2399" spc="-20" dirty="0">
                <a:latin typeface="Trebuchet MS"/>
                <a:cs typeface="Trebuchet MS"/>
              </a:rPr>
              <a:t>ba</a:t>
            </a:r>
            <a:r>
              <a:rPr sz="2399" spc="27" dirty="0">
                <a:latin typeface="Trebuchet MS"/>
                <a:cs typeface="Trebuchet MS"/>
              </a:rPr>
              <a:t>s</a:t>
            </a:r>
            <a:r>
              <a:rPr sz="2399" spc="-133" dirty="0">
                <a:latin typeface="Trebuchet MS"/>
                <a:cs typeface="Trebuchet MS"/>
              </a:rPr>
              <a:t>e</a:t>
            </a:r>
            <a:r>
              <a:rPr sz="2399" spc="-7" dirty="0">
                <a:latin typeface="Trebuchet MS"/>
                <a:cs typeface="Trebuchet MS"/>
              </a:rPr>
              <a:t>d</a:t>
            </a:r>
            <a:r>
              <a:rPr sz="2399" spc="-240" dirty="0">
                <a:latin typeface="Trebuchet MS"/>
                <a:cs typeface="Trebuchet MS"/>
              </a:rPr>
              <a:t> </a:t>
            </a:r>
            <a:r>
              <a:rPr sz="2399" spc="-47" dirty="0">
                <a:latin typeface="Trebuchet MS"/>
                <a:cs typeface="Trebuchet MS"/>
              </a:rPr>
              <a:t>r</a:t>
            </a:r>
            <a:r>
              <a:rPr sz="2399" spc="-73" dirty="0">
                <a:latin typeface="Trebuchet MS"/>
                <a:cs typeface="Trebuchet MS"/>
              </a:rPr>
              <a:t>u</a:t>
            </a:r>
            <a:r>
              <a:rPr sz="2399" dirty="0">
                <a:latin typeface="Trebuchet MS"/>
                <a:cs typeface="Trebuchet MS"/>
              </a:rPr>
              <a:t>n</a:t>
            </a:r>
            <a:r>
              <a:rPr sz="2399" spc="-147" dirty="0">
                <a:latin typeface="Trebuchet MS"/>
                <a:cs typeface="Trebuchet MS"/>
              </a:rPr>
              <a:t>t</a:t>
            </a:r>
            <a:r>
              <a:rPr sz="2399" spc="-113" dirty="0">
                <a:latin typeface="Trebuchet MS"/>
                <a:cs typeface="Trebuchet MS"/>
              </a:rPr>
              <a:t>i</a:t>
            </a:r>
            <a:r>
              <a:rPr sz="2399" spc="-13" dirty="0">
                <a:latin typeface="Trebuchet MS"/>
                <a:cs typeface="Trebuchet MS"/>
              </a:rPr>
              <a:t>m</a:t>
            </a:r>
            <a:r>
              <a:rPr sz="2399" spc="-120" dirty="0">
                <a:latin typeface="Trebuchet MS"/>
                <a:cs typeface="Trebuchet MS"/>
              </a:rPr>
              <a:t>e</a:t>
            </a:r>
            <a:r>
              <a:rPr sz="2399" spc="-253" dirty="0">
                <a:latin typeface="Trebuchet MS"/>
                <a:cs typeface="Trebuchet MS"/>
              </a:rPr>
              <a:t> </a:t>
            </a:r>
            <a:r>
              <a:rPr sz="2399" spc="-100" dirty="0">
                <a:latin typeface="Trebuchet MS"/>
                <a:cs typeface="Trebuchet MS"/>
              </a:rPr>
              <a:t>c</a:t>
            </a:r>
            <a:r>
              <a:rPr sz="2399" dirty="0">
                <a:latin typeface="Trebuchet MS"/>
                <a:cs typeface="Trebuchet MS"/>
              </a:rPr>
              <a:t>on</a:t>
            </a:r>
            <a:r>
              <a:rPr sz="2399" spc="-147" dirty="0">
                <a:latin typeface="Trebuchet MS"/>
                <a:cs typeface="Trebuchet MS"/>
              </a:rPr>
              <a:t>t</a:t>
            </a:r>
            <a:r>
              <a:rPr sz="2399" spc="-40" dirty="0">
                <a:latin typeface="Trebuchet MS"/>
                <a:cs typeface="Trebuchet MS"/>
              </a:rPr>
              <a:t>r</a:t>
            </a:r>
            <a:r>
              <a:rPr sz="2399" spc="-60" dirty="0">
                <a:latin typeface="Trebuchet MS"/>
                <a:cs typeface="Trebuchet MS"/>
              </a:rPr>
              <a:t>o</a:t>
            </a:r>
            <a:r>
              <a:rPr sz="2399" spc="-100" dirty="0">
                <a:latin typeface="Trebuchet MS"/>
                <a:cs typeface="Trebuchet MS"/>
              </a:rPr>
              <a:t>l</a:t>
            </a:r>
            <a:r>
              <a:rPr sz="2399" spc="33" dirty="0">
                <a:latin typeface="Trebuchet MS"/>
                <a:cs typeface="Trebuchet MS"/>
              </a:rPr>
              <a:t>s</a:t>
            </a:r>
            <a:endParaRPr sz="2399">
              <a:latin typeface="Trebuchet MS"/>
              <a:cs typeface="Trebuchet MS"/>
            </a:endParaRPr>
          </a:p>
          <a:p>
            <a:pPr marL="577282" indent="-286100">
              <a:spcBef>
                <a:spcPts val="53"/>
              </a:spcBef>
              <a:buClr>
                <a:srgbClr val="7F7F7F"/>
              </a:buClr>
              <a:buFont typeface="Arial MT"/>
              <a:buChar char="•"/>
              <a:tabLst>
                <a:tab pos="576435" algn="l"/>
                <a:tab pos="577282" algn="l"/>
              </a:tabLst>
            </a:pPr>
            <a:r>
              <a:rPr sz="1866" spc="-53" dirty="0">
                <a:latin typeface="Trebuchet MS"/>
                <a:cs typeface="Trebuchet MS"/>
              </a:rPr>
              <a:t>Least</a:t>
            </a:r>
            <a:r>
              <a:rPr sz="1866" spc="-167" dirty="0">
                <a:latin typeface="Trebuchet MS"/>
                <a:cs typeface="Trebuchet MS"/>
              </a:rPr>
              <a:t> </a:t>
            </a:r>
            <a:r>
              <a:rPr sz="1866" spc="-80" dirty="0">
                <a:latin typeface="Trebuchet MS"/>
                <a:cs typeface="Trebuchet MS"/>
              </a:rPr>
              <a:t>privilege,</a:t>
            </a:r>
            <a:r>
              <a:rPr sz="1866" spc="-160" dirty="0">
                <a:latin typeface="Trebuchet MS"/>
                <a:cs typeface="Trebuchet MS"/>
              </a:rPr>
              <a:t> </a:t>
            </a:r>
            <a:r>
              <a:rPr sz="1866" spc="-87" dirty="0">
                <a:latin typeface="Trebuchet MS"/>
                <a:cs typeface="Trebuchet MS"/>
              </a:rPr>
              <a:t>anti-threat,</a:t>
            </a:r>
            <a:r>
              <a:rPr sz="1866" spc="-167" dirty="0">
                <a:latin typeface="Trebuchet MS"/>
                <a:cs typeface="Trebuchet MS"/>
              </a:rPr>
              <a:t> </a:t>
            </a:r>
            <a:r>
              <a:rPr sz="1866" spc="-27" dirty="0">
                <a:latin typeface="Trebuchet MS"/>
                <a:cs typeface="Trebuchet MS"/>
              </a:rPr>
              <a:t>anomaly</a:t>
            </a:r>
            <a:r>
              <a:rPr sz="1866" spc="-167" dirty="0">
                <a:latin typeface="Trebuchet MS"/>
                <a:cs typeface="Trebuchet MS"/>
              </a:rPr>
              <a:t> </a:t>
            </a:r>
            <a:r>
              <a:rPr sz="1866" spc="-80" dirty="0">
                <a:latin typeface="Trebuchet MS"/>
                <a:cs typeface="Trebuchet MS"/>
              </a:rPr>
              <a:t>detection,</a:t>
            </a:r>
            <a:r>
              <a:rPr sz="1866" spc="-167" dirty="0">
                <a:latin typeface="Trebuchet MS"/>
                <a:cs typeface="Trebuchet MS"/>
              </a:rPr>
              <a:t> </a:t>
            </a:r>
            <a:r>
              <a:rPr sz="1866" spc="-40" dirty="0">
                <a:latin typeface="Trebuchet MS"/>
                <a:cs typeface="Trebuchet MS"/>
              </a:rPr>
              <a:t>auditing</a:t>
            </a:r>
            <a:endParaRPr sz="1866">
              <a:latin typeface="Trebuchet MS"/>
              <a:cs typeface="Trebuchet MS"/>
            </a:endParaRPr>
          </a:p>
          <a:p>
            <a:pPr marL="577282" indent="-286100">
              <a:spcBef>
                <a:spcPts val="33"/>
              </a:spcBef>
              <a:buClr>
                <a:srgbClr val="7F7F7F"/>
              </a:buClr>
              <a:buFont typeface="Arial MT"/>
              <a:buChar char="•"/>
              <a:tabLst>
                <a:tab pos="576435" algn="l"/>
                <a:tab pos="577282" algn="l"/>
              </a:tabLst>
            </a:pPr>
            <a:r>
              <a:rPr sz="1866" spc="27" dirty="0">
                <a:latin typeface="Trebuchet MS"/>
                <a:cs typeface="Trebuchet MS"/>
              </a:rPr>
              <a:t>P</a:t>
            </a:r>
            <a:r>
              <a:rPr sz="1866" spc="20" dirty="0">
                <a:latin typeface="Trebuchet MS"/>
                <a:cs typeface="Trebuchet MS"/>
              </a:rPr>
              <a:t>o</a:t>
            </a:r>
            <a:r>
              <a:rPr sz="1866" spc="-80" dirty="0">
                <a:latin typeface="Trebuchet MS"/>
                <a:cs typeface="Trebuchet MS"/>
              </a:rPr>
              <a:t>l</a:t>
            </a:r>
            <a:r>
              <a:rPr sz="1866" spc="-47" dirty="0">
                <a:latin typeface="Trebuchet MS"/>
                <a:cs typeface="Trebuchet MS"/>
              </a:rPr>
              <a:t>i</a:t>
            </a:r>
            <a:r>
              <a:rPr sz="1866" spc="-100" dirty="0">
                <a:latin typeface="Trebuchet MS"/>
                <a:cs typeface="Trebuchet MS"/>
              </a:rPr>
              <a:t>c</a:t>
            </a:r>
            <a:r>
              <a:rPr sz="1866" spc="-53" dirty="0">
                <a:latin typeface="Trebuchet MS"/>
                <a:cs typeface="Trebuchet MS"/>
              </a:rPr>
              <a:t>y</a:t>
            </a:r>
            <a:r>
              <a:rPr sz="1866" spc="-187" dirty="0">
                <a:latin typeface="Trebuchet MS"/>
                <a:cs typeface="Trebuchet MS"/>
              </a:rPr>
              <a:t> </a:t>
            </a:r>
            <a:r>
              <a:rPr sz="1866" spc="-13" dirty="0">
                <a:latin typeface="Trebuchet MS"/>
                <a:cs typeface="Trebuchet MS"/>
              </a:rPr>
              <a:t>b</a:t>
            </a:r>
            <a:r>
              <a:rPr sz="1866" spc="-53" dirty="0">
                <a:latin typeface="Trebuchet MS"/>
                <a:cs typeface="Trebuchet MS"/>
              </a:rPr>
              <a:t>y</a:t>
            </a:r>
            <a:r>
              <a:rPr sz="1866" spc="-187" dirty="0">
                <a:latin typeface="Trebuchet MS"/>
                <a:cs typeface="Trebuchet MS"/>
              </a:rPr>
              <a:t> </a:t>
            </a:r>
            <a:r>
              <a:rPr sz="1866" spc="-113" dirty="0">
                <a:latin typeface="Trebuchet MS"/>
                <a:cs typeface="Trebuchet MS"/>
              </a:rPr>
              <a:t>t</a:t>
            </a:r>
            <a:r>
              <a:rPr sz="1866" spc="-33" dirty="0">
                <a:latin typeface="Trebuchet MS"/>
                <a:cs typeface="Trebuchet MS"/>
              </a:rPr>
              <a:t>a</a:t>
            </a:r>
            <a:r>
              <a:rPr sz="1866" spc="-7" dirty="0">
                <a:latin typeface="Trebuchet MS"/>
                <a:cs typeface="Trebuchet MS"/>
              </a:rPr>
              <a:t>g</a:t>
            </a:r>
            <a:r>
              <a:rPr sz="1866" spc="-227" dirty="0">
                <a:latin typeface="Trebuchet MS"/>
                <a:cs typeface="Trebuchet MS"/>
              </a:rPr>
              <a:t>,</a:t>
            </a:r>
            <a:r>
              <a:rPr sz="1866" spc="-180" dirty="0">
                <a:latin typeface="Trebuchet MS"/>
                <a:cs typeface="Trebuchet MS"/>
              </a:rPr>
              <a:t> </a:t>
            </a:r>
            <a:r>
              <a:rPr sz="1866" spc="-33" dirty="0">
                <a:latin typeface="Trebuchet MS"/>
                <a:cs typeface="Trebuchet MS"/>
              </a:rPr>
              <a:t>a</a:t>
            </a:r>
            <a:r>
              <a:rPr sz="1866" spc="-7" dirty="0">
                <a:latin typeface="Trebuchet MS"/>
                <a:cs typeface="Trebuchet MS"/>
              </a:rPr>
              <a:t>nd</a:t>
            </a:r>
            <a:r>
              <a:rPr sz="1866" spc="-187" dirty="0">
                <a:latin typeface="Trebuchet MS"/>
                <a:cs typeface="Trebuchet MS"/>
              </a:rPr>
              <a:t> </a:t>
            </a:r>
            <a:r>
              <a:rPr sz="1866" spc="-113" dirty="0">
                <a:latin typeface="Trebuchet MS"/>
                <a:cs typeface="Trebuchet MS"/>
              </a:rPr>
              <a:t>t</a:t>
            </a:r>
            <a:r>
              <a:rPr sz="1866" spc="-7" dirty="0">
                <a:latin typeface="Trebuchet MS"/>
                <a:cs typeface="Trebuchet MS"/>
              </a:rPr>
              <a:t>hu</a:t>
            </a:r>
            <a:r>
              <a:rPr sz="1866" spc="20" dirty="0">
                <a:latin typeface="Trebuchet MS"/>
                <a:cs typeface="Trebuchet MS"/>
              </a:rPr>
              <a:t>s</a:t>
            </a:r>
            <a:r>
              <a:rPr sz="1866" spc="-180" dirty="0">
                <a:latin typeface="Trebuchet MS"/>
                <a:cs typeface="Trebuchet MS"/>
              </a:rPr>
              <a:t> </a:t>
            </a:r>
            <a:r>
              <a:rPr sz="1866" spc="-113" dirty="0">
                <a:latin typeface="Trebuchet MS"/>
                <a:cs typeface="Trebuchet MS"/>
              </a:rPr>
              <a:t>t</a:t>
            </a:r>
            <a:r>
              <a:rPr sz="1866" spc="-33" dirty="0">
                <a:latin typeface="Trebuchet MS"/>
                <a:cs typeface="Trebuchet MS"/>
              </a:rPr>
              <a:t>e</a:t>
            </a:r>
            <a:r>
              <a:rPr sz="1866" spc="-60" dirty="0">
                <a:latin typeface="Trebuchet MS"/>
                <a:cs typeface="Trebuchet MS"/>
              </a:rPr>
              <a:t>m</a:t>
            </a:r>
            <a:r>
              <a:rPr sz="1866" spc="-13" dirty="0">
                <a:latin typeface="Trebuchet MS"/>
                <a:cs typeface="Trebuchet MS"/>
              </a:rPr>
              <a:t>p</a:t>
            </a:r>
            <a:r>
              <a:rPr sz="1866" spc="-80" dirty="0">
                <a:latin typeface="Trebuchet MS"/>
                <a:cs typeface="Trebuchet MS"/>
              </a:rPr>
              <a:t>l</a:t>
            </a:r>
            <a:r>
              <a:rPr sz="1866" spc="-33" dirty="0">
                <a:latin typeface="Trebuchet MS"/>
                <a:cs typeface="Trebuchet MS"/>
              </a:rPr>
              <a:t>a</a:t>
            </a:r>
            <a:r>
              <a:rPr sz="1866" spc="-113" dirty="0">
                <a:latin typeface="Trebuchet MS"/>
                <a:cs typeface="Trebuchet MS"/>
              </a:rPr>
              <a:t>t</a:t>
            </a:r>
            <a:r>
              <a:rPr sz="1866" spc="-33" dirty="0">
                <a:latin typeface="Trebuchet MS"/>
                <a:cs typeface="Trebuchet MS"/>
              </a:rPr>
              <a:t>es</a:t>
            </a:r>
            <a:r>
              <a:rPr sz="1866" spc="-227" dirty="0">
                <a:latin typeface="Trebuchet MS"/>
                <a:cs typeface="Trebuchet MS"/>
              </a:rPr>
              <a:t>,</a:t>
            </a:r>
            <a:r>
              <a:rPr sz="1866" spc="-180" dirty="0">
                <a:latin typeface="Trebuchet MS"/>
                <a:cs typeface="Trebuchet MS"/>
              </a:rPr>
              <a:t> </a:t>
            </a:r>
            <a:r>
              <a:rPr sz="1866" spc="-147" dirty="0">
                <a:latin typeface="Trebuchet MS"/>
                <a:cs typeface="Trebuchet MS"/>
              </a:rPr>
              <a:t>f</a:t>
            </a:r>
            <a:r>
              <a:rPr sz="1866" spc="7" dirty="0">
                <a:latin typeface="Trebuchet MS"/>
                <a:cs typeface="Trebuchet MS"/>
              </a:rPr>
              <a:t>o</a:t>
            </a:r>
            <a:r>
              <a:rPr sz="1866" spc="-80" dirty="0">
                <a:latin typeface="Trebuchet MS"/>
                <a:cs typeface="Trebuchet MS"/>
              </a:rPr>
              <a:t>r</a:t>
            </a:r>
            <a:r>
              <a:rPr sz="1866" spc="-180" dirty="0">
                <a:latin typeface="Trebuchet MS"/>
                <a:cs typeface="Trebuchet MS"/>
              </a:rPr>
              <a:t> </a:t>
            </a:r>
            <a:r>
              <a:rPr sz="1866" spc="-80" dirty="0">
                <a:latin typeface="Trebuchet MS"/>
                <a:cs typeface="Trebuchet MS"/>
              </a:rPr>
              <a:t>c</a:t>
            </a:r>
            <a:r>
              <a:rPr sz="1866" spc="7" dirty="0">
                <a:latin typeface="Trebuchet MS"/>
                <a:cs typeface="Trebuchet MS"/>
              </a:rPr>
              <a:t>o</a:t>
            </a:r>
            <a:r>
              <a:rPr sz="1866" spc="-7" dirty="0">
                <a:latin typeface="Trebuchet MS"/>
                <a:cs typeface="Trebuchet MS"/>
              </a:rPr>
              <a:t>n</a:t>
            </a:r>
            <a:r>
              <a:rPr sz="1866" spc="20" dirty="0">
                <a:latin typeface="Trebuchet MS"/>
                <a:cs typeface="Trebuchet MS"/>
              </a:rPr>
              <a:t>s</a:t>
            </a:r>
            <a:r>
              <a:rPr sz="1866" spc="-13" dirty="0">
                <a:latin typeface="Trebuchet MS"/>
                <a:cs typeface="Trebuchet MS"/>
              </a:rPr>
              <a:t>i</a:t>
            </a:r>
            <a:r>
              <a:rPr sz="1866" spc="-33" dirty="0">
                <a:latin typeface="Trebuchet MS"/>
                <a:cs typeface="Trebuchet MS"/>
              </a:rPr>
              <a:t>s</a:t>
            </a:r>
            <a:r>
              <a:rPr sz="1866" spc="-113" dirty="0">
                <a:latin typeface="Trebuchet MS"/>
                <a:cs typeface="Trebuchet MS"/>
              </a:rPr>
              <a:t>t</a:t>
            </a:r>
            <a:r>
              <a:rPr sz="1866" spc="-40" dirty="0">
                <a:latin typeface="Trebuchet MS"/>
                <a:cs typeface="Trebuchet MS"/>
              </a:rPr>
              <a:t>e</a:t>
            </a:r>
            <a:r>
              <a:rPr sz="1866" spc="-53" dirty="0">
                <a:latin typeface="Trebuchet MS"/>
                <a:cs typeface="Trebuchet MS"/>
              </a:rPr>
              <a:t>n</a:t>
            </a:r>
            <a:r>
              <a:rPr sz="1866" spc="-80" dirty="0">
                <a:latin typeface="Trebuchet MS"/>
                <a:cs typeface="Trebuchet MS"/>
              </a:rPr>
              <a:t>c</a:t>
            </a:r>
            <a:r>
              <a:rPr sz="1866" spc="-53" dirty="0">
                <a:latin typeface="Trebuchet MS"/>
                <a:cs typeface="Trebuchet MS"/>
              </a:rPr>
              <a:t>y</a:t>
            </a:r>
            <a:endParaRPr sz="1866">
              <a:latin typeface="Trebuchet MS"/>
              <a:cs typeface="Trebuchet MS"/>
            </a:endParaRPr>
          </a:p>
        </p:txBody>
      </p:sp>
      <p:sp>
        <p:nvSpPr>
          <p:cNvPr id="9" name="object 9"/>
          <p:cNvSpPr txBox="1">
            <a:spLocks noGrp="1"/>
          </p:cNvSpPr>
          <p:nvPr>
            <p:ph type="sldNum" sz="quarter" idx="7"/>
          </p:nvPr>
        </p:nvSpPr>
        <p:spPr>
          <a:xfrm>
            <a:off x="135901" y="4824567"/>
            <a:ext cx="2140585" cy="184150"/>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A6A6A6"/>
                </a:solidFill>
                <a:latin typeface="Calibri Light"/>
                <a:ea typeface="+mn-ea"/>
                <a:cs typeface="Calibri Ligh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0787">
              <a:spcBef>
                <a:spcPts val="80"/>
              </a:spcBef>
            </a:pPr>
            <a:fld id="{81D60167-4931-47E6-BA6A-407CBD079E47}" type="slidenum">
              <a:rPr lang="en-US" sz="1350" baseline="-9259" smtClean="0">
                <a:solidFill>
                  <a:srgbClr val="000000"/>
                </a:solidFill>
                <a:latin typeface="Times New Roman"/>
                <a:cs typeface="Times New Roman"/>
              </a:rPr>
              <a:pPr marL="38100">
                <a:spcBef>
                  <a:spcPts val="60"/>
                </a:spcBef>
              </a:pPr>
              <a:t>13</a:t>
            </a:fld>
            <a:r>
              <a:rPr lang="en-US"/>
              <a:t>©</a:t>
            </a:r>
            <a:r>
              <a:rPr lang="en-US" spc="25"/>
              <a:t> </a:t>
            </a:r>
            <a:r>
              <a:rPr lang="en-US"/>
              <a:t>2019</a:t>
            </a:r>
            <a:r>
              <a:rPr lang="en-US" spc="15"/>
              <a:t> </a:t>
            </a:r>
            <a:r>
              <a:rPr lang="en-US"/>
              <a:t>by</a:t>
            </a:r>
            <a:r>
              <a:rPr lang="en-US" spc="15"/>
              <a:t> </a:t>
            </a:r>
            <a:r>
              <a:rPr lang="en-US" spc="5"/>
              <a:t>The</a:t>
            </a:r>
            <a:r>
              <a:rPr lang="en-US" spc="25"/>
              <a:t> </a:t>
            </a:r>
            <a:r>
              <a:rPr lang="en-US" spc="5"/>
              <a:t>Enterprise</a:t>
            </a:r>
            <a:r>
              <a:rPr lang="en-US" spc="25"/>
              <a:t> </a:t>
            </a:r>
            <a:r>
              <a:rPr lang="en-US" spc="5"/>
              <a:t>Strategy</a:t>
            </a:r>
            <a:r>
              <a:rPr lang="en-US" spc="15"/>
              <a:t> </a:t>
            </a:r>
            <a:r>
              <a:rPr lang="en-US" spc="5"/>
              <a:t>Group,</a:t>
            </a:r>
            <a:r>
              <a:rPr lang="en-US" spc="15"/>
              <a:t> </a:t>
            </a:r>
            <a:r>
              <a:rPr lang="en-US"/>
              <a:t>Inc</a:t>
            </a:r>
            <a:r>
              <a:rPr lang="en-US">
                <a:latin typeface="Leelawadee UI"/>
                <a:cs typeface="Leelawadee UI"/>
              </a:rPr>
              <a:t>.</a:t>
            </a:r>
            <a:endParaRPr sz="1066">
              <a:latin typeface="Leelawadee UI"/>
              <a:cs typeface="Leelawadee U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6210" y="6448904"/>
            <a:ext cx="2590972" cy="174275"/>
          </a:xfrm>
          <a:prstGeom prst="rect">
            <a:avLst/>
          </a:prstGeom>
        </p:spPr>
        <p:txBody>
          <a:bodyPr vert="horz" wrap="square" lIns="0" tIns="10157" rIns="0" bIns="0" rtlCol="0">
            <a:spAutoFit/>
          </a:bodyPr>
          <a:lstStyle/>
          <a:p>
            <a:pPr>
              <a:spcBef>
                <a:spcPts val="80"/>
              </a:spcBef>
            </a:pPr>
            <a:r>
              <a:rPr sz="1066" dirty="0">
                <a:solidFill>
                  <a:srgbClr val="A6A6A6"/>
                </a:solidFill>
                <a:latin typeface="Calibri Light"/>
                <a:cs typeface="Calibri Light"/>
              </a:rPr>
              <a:t>©</a:t>
            </a:r>
            <a:r>
              <a:rPr sz="1066" spc="33" dirty="0">
                <a:solidFill>
                  <a:srgbClr val="A6A6A6"/>
                </a:solidFill>
                <a:latin typeface="Calibri Light"/>
                <a:cs typeface="Calibri Light"/>
              </a:rPr>
              <a:t> </a:t>
            </a:r>
            <a:r>
              <a:rPr sz="1066" dirty="0">
                <a:solidFill>
                  <a:srgbClr val="A6A6A6"/>
                </a:solidFill>
                <a:latin typeface="Calibri Light"/>
                <a:cs typeface="Calibri Light"/>
              </a:rPr>
              <a:t>2019</a:t>
            </a:r>
            <a:r>
              <a:rPr sz="1066" spc="20" dirty="0">
                <a:solidFill>
                  <a:srgbClr val="A6A6A6"/>
                </a:solidFill>
                <a:latin typeface="Calibri Light"/>
                <a:cs typeface="Calibri Light"/>
              </a:rPr>
              <a:t> </a:t>
            </a:r>
            <a:r>
              <a:rPr sz="1066" dirty="0">
                <a:solidFill>
                  <a:srgbClr val="A6A6A6"/>
                </a:solidFill>
                <a:latin typeface="Calibri Light"/>
                <a:cs typeface="Calibri Light"/>
              </a:rPr>
              <a:t>by</a:t>
            </a:r>
            <a:r>
              <a:rPr sz="1066" spc="20" dirty="0">
                <a:solidFill>
                  <a:srgbClr val="A6A6A6"/>
                </a:solidFill>
                <a:latin typeface="Calibri Light"/>
                <a:cs typeface="Calibri Light"/>
              </a:rPr>
              <a:t> </a:t>
            </a:r>
            <a:r>
              <a:rPr sz="1066" spc="7" dirty="0">
                <a:solidFill>
                  <a:srgbClr val="A6A6A6"/>
                </a:solidFill>
                <a:latin typeface="Calibri Light"/>
                <a:cs typeface="Calibri Light"/>
              </a:rPr>
              <a:t>The</a:t>
            </a:r>
            <a:r>
              <a:rPr sz="1066" spc="33" dirty="0">
                <a:solidFill>
                  <a:srgbClr val="A6A6A6"/>
                </a:solidFill>
                <a:latin typeface="Calibri Light"/>
                <a:cs typeface="Calibri Light"/>
              </a:rPr>
              <a:t> </a:t>
            </a:r>
            <a:r>
              <a:rPr sz="1066" spc="7" dirty="0">
                <a:solidFill>
                  <a:srgbClr val="A6A6A6"/>
                </a:solidFill>
                <a:latin typeface="Calibri Light"/>
                <a:cs typeface="Calibri Light"/>
              </a:rPr>
              <a:t>Enterprise</a:t>
            </a:r>
            <a:r>
              <a:rPr sz="1066" spc="27" dirty="0">
                <a:solidFill>
                  <a:srgbClr val="A6A6A6"/>
                </a:solidFill>
                <a:latin typeface="Calibri Light"/>
                <a:cs typeface="Calibri Light"/>
              </a:rPr>
              <a:t> </a:t>
            </a:r>
            <a:r>
              <a:rPr sz="1066" spc="7" dirty="0">
                <a:solidFill>
                  <a:srgbClr val="A6A6A6"/>
                </a:solidFill>
                <a:latin typeface="Calibri Light"/>
                <a:cs typeface="Calibri Light"/>
              </a:rPr>
              <a:t>Strategy</a:t>
            </a:r>
            <a:r>
              <a:rPr sz="1066" spc="27" dirty="0">
                <a:solidFill>
                  <a:srgbClr val="A6A6A6"/>
                </a:solidFill>
                <a:latin typeface="Calibri Light"/>
                <a:cs typeface="Calibri Light"/>
              </a:rPr>
              <a:t> </a:t>
            </a:r>
            <a:r>
              <a:rPr sz="1066" spc="7" dirty="0">
                <a:solidFill>
                  <a:srgbClr val="A6A6A6"/>
                </a:solidFill>
                <a:latin typeface="Calibri Light"/>
                <a:cs typeface="Calibri Light"/>
              </a:rPr>
              <a:t>Group,</a:t>
            </a:r>
            <a:r>
              <a:rPr sz="1066" spc="13" dirty="0">
                <a:solidFill>
                  <a:srgbClr val="A6A6A6"/>
                </a:solidFill>
                <a:latin typeface="Calibri Light"/>
                <a:cs typeface="Calibri Light"/>
              </a:rPr>
              <a:t> </a:t>
            </a:r>
            <a:r>
              <a:rPr sz="1066" dirty="0">
                <a:solidFill>
                  <a:srgbClr val="A6A6A6"/>
                </a:solidFill>
                <a:latin typeface="Calibri Light"/>
                <a:cs typeface="Calibri Light"/>
              </a:rPr>
              <a:t>Inc</a:t>
            </a:r>
            <a:r>
              <a:rPr sz="1066" dirty="0">
                <a:solidFill>
                  <a:srgbClr val="A6A6A6"/>
                </a:solidFill>
                <a:latin typeface="Leelawadee UI"/>
                <a:cs typeface="Leelawadee UI"/>
              </a:rPr>
              <a:t>.</a:t>
            </a:r>
            <a:endParaRPr sz="1066">
              <a:latin typeface="Leelawadee UI"/>
              <a:cs typeface="Leelawadee UI"/>
            </a:endParaRPr>
          </a:p>
        </p:txBody>
      </p:sp>
      <p:grpSp>
        <p:nvGrpSpPr>
          <p:cNvPr id="3" name="object 3"/>
          <p:cNvGrpSpPr/>
          <p:nvPr/>
        </p:nvGrpSpPr>
        <p:grpSpPr>
          <a:xfrm>
            <a:off x="1" y="6079240"/>
            <a:ext cx="12184593" cy="771959"/>
            <a:chOff x="1" y="4559948"/>
            <a:chExt cx="9140825" cy="579120"/>
          </a:xfrm>
        </p:grpSpPr>
        <p:pic>
          <p:nvPicPr>
            <p:cNvPr id="4" name="object 4"/>
            <p:cNvPicPr/>
            <p:nvPr/>
          </p:nvPicPr>
          <p:blipFill>
            <a:blip r:embed="rId2" cstate="print"/>
            <a:stretch>
              <a:fillRect/>
            </a:stretch>
          </p:blipFill>
          <p:spPr>
            <a:xfrm>
              <a:off x="8383992" y="4673531"/>
              <a:ext cx="569216" cy="322327"/>
            </a:xfrm>
            <a:prstGeom prst="rect">
              <a:avLst/>
            </a:prstGeom>
          </p:spPr>
        </p:pic>
        <p:sp>
          <p:nvSpPr>
            <p:cNvPr id="5" name="object 5"/>
            <p:cNvSpPr/>
            <p:nvPr/>
          </p:nvSpPr>
          <p:spPr>
            <a:xfrm>
              <a:off x="8311485" y="4559948"/>
              <a:ext cx="757555" cy="126364"/>
            </a:xfrm>
            <a:custGeom>
              <a:avLst/>
              <a:gdLst/>
              <a:ahLst/>
              <a:cxnLst/>
              <a:rect l="l" t="t" r="r" b="b"/>
              <a:pathLst>
                <a:path w="757554" h="126364">
                  <a:moveTo>
                    <a:pt x="0" y="126352"/>
                  </a:moveTo>
                  <a:lnTo>
                    <a:pt x="757450" y="126352"/>
                  </a:lnTo>
                  <a:lnTo>
                    <a:pt x="757450" y="0"/>
                  </a:lnTo>
                  <a:lnTo>
                    <a:pt x="0" y="0"/>
                  </a:lnTo>
                  <a:lnTo>
                    <a:pt x="0" y="126352"/>
                  </a:lnTo>
                  <a:close/>
                </a:path>
              </a:pathLst>
            </a:custGeom>
            <a:solidFill>
              <a:srgbClr val="FFFFFF">
                <a:alpha val="50199"/>
              </a:srgbClr>
            </a:solidFill>
          </p:spPr>
          <p:txBody>
            <a:bodyPr wrap="square" lIns="0" tIns="0" rIns="0" bIns="0" rtlCol="0"/>
            <a:lstStyle/>
            <a:p>
              <a:endParaRPr sz="2399"/>
            </a:p>
          </p:txBody>
        </p:sp>
        <p:sp>
          <p:nvSpPr>
            <p:cNvPr id="6" name="object 6"/>
            <p:cNvSpPr/>
            <p:nvPr/>
          </p:nvSpPr>
          <p:spPr>
            <a:xfrm>
              <a:off x="1" y="4686300"/>
              <a:ext cx="9140825" cy="452755"/>
            </a:xfrm>
            <a:custGeom>
              <a:avLst/>
              <a:gdLst/>
              <a:ahLst/>
              <a:cxnLst/>
              <a:rect l="l" t="t" r="r" b="b"/>
              <a:pathLst>
                <a:path w="9140825" h="452754">
                  <a:moveTo>
                    <a:pt x="9140825" y="0"/>
                  </a:moveTo>
                  <a:lnTo>
                    <a:pt x="0" y="0"/>
                  </a:lnTo>
                  <a:lnTo>
                    <a:pt x="0" y="452438"/>
                  </a:lnTo>
                  <a:lnTo>
                    <a:pt x="9140825" y="452438"/>
                  </a:lnTo>
                  <a:lnTo>
                    <a:pt x="9140825" y="0"/>
                  </a:lnTo>
                  <a:close/>
                </a:path>
              </a:pathLst>
            </a:custGeom>
            <a:solidFill>
              <a:srgbClr val="FFFFFF"/>
            </a:solidFill>
          </p:spPr>
          <p:txBody>
            <a:bodyPr wrap="square" lIns="0" tIns="0" rIns="0" bIns="0" rtlCol="0"/>
            <a:lstStyle/>
            <a:p>
              <a:endParaRPr sz="2399"/>
            </a:p>
          </p:txBody>
        </p:sp>
        <p:sp>
          <p:nvSpPr>
            <p:cNvPr id="7" name="object 7"/>
            <p:cNvSpPr/>
            <p:nvPr/>
          </p:nvSpPr>
          <p:spPr>
            <a:xfrm>
              <a:off x="711199" y="4830763"/>
              <a:ext cx="0" cy="184150"/>
            </a:xfrm>
            <a:custGeom>
              <a:avLst/>
              <a:gdLst/>
              <a:ahLst/>
              <a:cxnLst/>
              <a:rect l="l" t="t" r="r" b="b"/>
              <a:pathLst>
                <a:path h="184150">
                  <a:moveTo>
                    <a:pt x="0" y="0"/>
                  </a:moveTo>
                  <a:lnTo>
                    <a:pt x="1" y="184150"/>
                  </a:lnTo>
                </a:path>
              </a:pathLst>
            </a:custGeom>
            <a:ln w="12700">
              <a:solidFill>
                <a:srgbClr val="BCBEC0"/>
              </a:solidFill>
            </a:ln>
          </p:spPr>
          <p:txBody>
            <a:bodyPr wrap="square" lIns="0" tIns="0" rIns="0" bIns="0" rtlCol="0"/>
            <a:lstStyle/>
            <a:p>
              <a:endParaRPr sz="2399"/>
            </a:p>
          </p:txBody>
        </p:sp>
      </p:grpSp>
      <p:sp>
        <p:nvSpPr>
          <p:cNvPr id="8" name="object 8"/>
          <p:cNvSpPr txBox="1"/>
          <p:nvPr/>
        </p:nvSpPr>
        <p:spPr>
          <a:xfrm>
            <a:off x="609442" y="6466096"/>
            <a:ext cx="2273554" cy="153888"/>
          </a:xfrm>
          <a:prstGeom prst="rect">
            <a:avLst/>
          </a:prstGeom>
        </p:spPr>
        <p:txBody>
          <a:bodyPr vert="horz" wrap="square" lIns="0" tIns="0" rIns="0" bIns="0" rtlCol="0">
            <a:spAutoFit/>
          </a:bodyPr>
          <a:lstStyle/>
          <a:p>
            <a:pPr>
              <a:lnSpc>
                <a:spcPts val="1225"/>
              </a:lnSpc>
              <a:tabLst>
                <a:tab pos="502794" algn="l"/>
              </a:tabLst>
            </a:pPr>
            <a:r>
              <a:rPr sz="1066" spc="-7" dirty="0">
                <a:solidFill>
                  <a:srgbClr val="7F7F7F"/>
                </a:solidFill>
                <a:latin typeface="Calibri"/>
                <a:cs typeface="Calibri"/>
              </a:rPr>
              <a:t>23	Copyright</a:t>
            </a:r>
            <a:r>
              <a:rPr sz="1066" spc="-20" dirty="0">
                <a:solidFill>
                  <a:srgbClr val="7F7F7F"/>
                </a:solidFill>
                <a:latin typeface="Calibri"/>
                <a:cs typeface="Calibri"/>
              </a:rPr>
              <a:t> </a:t>
            </a:r>
            <a:r>
              <a:rPr sz="1066" spc="-13" dirty="0">
                <a:solidFill>
                  <a:srgbClr val="7F7F7F"/>
                </a:solidFill>
                <a:latin typeface="Calibri"/>
                <a:cs typeface="Calibri"/>
              </a:rPr>
              <a:t>2018</a:t>
            </a:r>
            <a:r>
              <a:rPr sz="1066" spc="-20" dirty="0">
                <a:solidFill>
                  <a:srgbClr val="7F7F7F"/>
                </a:solidFill>
                <a:latin typeface="Calibri"/>
                <a:cs typeface="Calibri"/>
              </a:rPr>
              <a:t> </a:t>
            </a:r>
            <a:r>
              <a:rPr sz="1066" spc="-7" dirty="0">
                <a:solidFill>
                  <a:srgbClr val="7F7F7F"/>
                </a:solidFill>
                <a:latin typeface="Calibri"/>
                <a:cs typeface="Calibri"/>
              </a:rPr>
              <a:t>Trend Micro Inc.</a:t>
            </a:r>
            <a:endParaRPr sz="1066">
              <a:latin typeface="Calibri"/>
              <a:cs typeface="Calibri"/>
            </a:endParaRPr>
          </a:p>
        </p:txBody>
      </p:sp>
      <p:grpSp>
        <p:nvGrpSpPr>
          <p:cNvPr id="9" name="object 9"/>
          <p:cNvGrpSpPr/>
          <p:nvPr/>
        </p:nvGrpSpPr>
        <p:grpSpPr>
          <a:xfrm>
            <a:off x="1" y="893"/>
            <a:ext cx="12188825" cy="6856214"/>
            <a:chOff x="1" y="0"/>
            <a:chExt cx="9144000" cy="5143500"/>
          </a:xfrm>
        </p:grpSpPr>
        <p:pic>
          <p:nvPicPr>
            <p:cNvPr id="10" name="object 10"/>
            <p:cNvPicPr/>
            <p:nvPr/>
          </p:nvPicPr>
          <p:blipFill>
            <a:blip r:embed="rId3" cstate="print"/>
            <a:stretch>
              <a:fillRect/>
            </a:stretch>
          </p:blipFill>
          <p:spPr>
            <a:xfrm>
              <a:off x="7223169" y="4630877"/>
              <a:ext cx="908648" cy="316313"/>
            </a:xfrm>
            <a:prstGeom prst="rect">
              <a:avLst/>
            </a:prstGeom>
          </p:spPr>
        </p:pic>
        <p:pic>
          <p:nvPicPr>
            <p:cNvPr id="11" name="object 11"/>
            <p:cNvPicPr/>
            <p:nvPr/>
          </p:nvPicPr>
          <p:blipFill>
            <a:blip r:embed="rId4" cstate="print"/>
            <a:stretch>
              <a:fillRect/>
            </a:stretch>
          </p:blipFill>
          <p:spPr>
            <a:xfrm>
              <a:off x="8372585" y="4553743"/>
              <a:ext cx="604865" cy="452439"/>
            </a:xfrm>
            <a:prstGeom prst="rect">
              <a:avLst/>
            </a:prstGeom>
          </p:spPr>
        </p:pic>
        <p:pic>
          <p:nvPicPr>
            <p:cNvPr id="12" name="object 12"/>
            <p:cNvPicPr/>
            <p:nvPr/>
          </p:nvPicPr>
          <p:blipFill>
            <a:blip r:embed="rId5" cstate="print"/>
            <a:stretch>
              <a:fillRect/>
            </a:stretch>
          </p:blipFill>
          <p:spPr>
            <a:xfrm>
              <a:off x="1" y="0"/>
              <a:ext cx="9143998" cy="5143499"/>
            </a:xfrm>
            <a:prstGeom prst="rect">
              <a:avLst/>
            </a:prstGeom>
          </p:spPr>
        </p:pic>
      </p:grpSp>
      <p:sp>
        <p:nvSpPr>
          <p:cNvPr id="13" name="object 13"/>
          <p:cNvSpPr txBox="1">
            <a:spLocks noGrp="1"/>
          </p:cNvSpPr>
          <p:nvPr>
            <p:ph type="title"/>
          </p:nvPr>
        </p:nvSpPr>
        <p:spPr>
          <a:xfrm>
            <a:off x="1120501" y="877810"/>
            <a:ext cx="3819165" cy="1483030"/>
          </a:xfrm>
          <a:prstGeom prst="rect">
            <a:avLst/>
          </a:prstGeom>
        </p:spPr>
        <p:txBody>
          <a:bodyPr vert="horz" wrap="square" lIns="0" tIns="20315" rIns="0" bIns="0" rtlCol="0" anchor="t">
            <a:spAutoFit/>
          </a:bodyPr>
          <a:lstStyle/>
          <a:p>
            <a:pPr marL="16929" marR="6772">
              <a:lnSpc>
                <a:spcPct val="99200"/>
              </a:lnSpc>
              <a:spcBef>
                <a:spcPts val="160"/>
              </a:spcBef>
            </a:pPr>
            <a:r>
              <a:rPr spc="140" dirty="0">
                <a:solidFill>
                  <a:srgbClr val="FFFFFF"/>
                </a:solidFill>
                <a:latin typeface="Trebuchet MS"/>
                <a:cs typeface="Trebuchet MS"/>
              </a:rPr>
              <a:t>S</a:t>
            </a:r>
            <a:r>
              <a:rPr spc="-200" dirty="0">
                <a:solidFill>
                  <a:srgbClr val="FFFFFF"/>
                </a:solidFill>
                <a:latin typeface="Trebuchet MS"/>
                <a:cs typeface="Trebuchet MS"/>
              </a:rPr>
              <a:t>e</a:t>
            </a:r>
            <a:r>
              <a:rPr spc="-147" dirty="0">
                <a:solidFill>
                  <a:srgbClr val="FFFFFF"/>
                </a:solidFill>
                <a:latin typeface="Trebuchet MS"/>
                <a:cs typeface="Trebuchet MS"/>
              </a:rPr>
              <a:t>c</a:t>
            </a:r>
            <a:r>
              <a:rPr spc="-80" dirty="0">
                <a:solidFill>
                  <a:srgbClr val="FFFFFF"/>
                </a:solidFill>
                <a:latin typeface="Trebuchet MS"/>
                <a:cs typeface="Trebuchet MS"/>
              </a:rPr>
              <a:t>u</a:t>
            </a:r>
            <a:r>
              <a:rPr spc="-113" dirty="0">
                <a:solidFill>
                  <a:srgbClr val="FFFFFF"/>
                </a:solidFill>
                <a:latin typeface="Trebuchet MS"/>
                <a:cs typeface="Trebuchet MS"/>
              </a:rPr>
              <a:t>r</a:t>
            </a:r>
            <a:r>
              <a:rPr spc="-67" dirty="0">
                <a:solidFill>
                  <a:srgbClr val="FFFFFF"/>
                </a:solidFill>
                <a:latin typeface="Trebuchet MS"/>
                <a:cs typeface="Trebuchet MS"/>
              </a:rPr>
              <a:t>in</a:t>
            </a:r>
            <a:r>
              <a:rPr spc="100" dirty="0">
                <a:solidFill>
                  <a:srgbClr val="FFFFFF"/>
                </a:solidFill>
                <a:latin typeface="Trebuchet MS"/>
                <a:cs typeface="Trebuchet MS"/>
              </a:rPr>
              <a:t>g</a:t>
            </a:r>
            <a:r>
              <a:rPr spc="-293" dirty="0">
                <a:solidFill>
                  <a:srgbClr val="FFFFFF"/>
                </a:solidFill>
                <a:latin typeface="Trebuchet MS"/>
                <a:cs typeface="Trebuchet MS"/>
              </a:rPr>
              <a:t> </a:t>
            </a:r>
            <a:r>
              <a:rPr spc="-87" dirty="0">
                <a:solidFill>
                  <a:srgbClr val="FFFFFF"/>
                </a:solidFill>
                <a:latin typeface="Trebuchet MS"/>
                <a:cs typeface="Trebuchet MS"/>
              </a:rPr>
              <a:t>cl</a:t>
            </a:r>
            <a:r>
              <a:rPr spc="-53" dirty="0">
                <a:solidFill>
                  <a:srgbClr val="FFFFFF"/>
                </a:solidFill>
                <a:latin typeface="Trebuchet MS"/>
                <a:cs typeface="Trebuchet MS"/>
              </a:rPr>
              <a:t>o</a:t>
            </a:r>
            <a:r>
              <a:rPr spc="-67" dirty="0">
                <a:solidFill>
                  <a:srgbClr val="FFFFFF"/>
                </a:solidFill>
                <a:latin typeface="Trebuchet MS"/>
                <a:cs typeface="Trebuchet MS"/>
              </a:rPr>
              <a:t>u</a:t>
            </a:r>
            <a:r>
              <a:rPr spc="-33" dirty="0">
                <a:solidFill>
                  <a:srgbClr val="FFFFFF"/>
                </a:solidFill>
                <a:latin typeface="Trebuchet MS"/>
                <a:cs typeface="Trebuchet MS"/>
              </a:rPr>
              <a:t>d</a:t>
            </a:r>
            <a:r>
              <a:rPr spc="-100" dirty="0">
                <a:solidFill>
                  <a:srgbClr val="FFFFFF"/>
                </a:solidFill>
                <a:latin typeface="Trebuchet MS"/>
                <a:cs typeface="Trebuchet MS"/>
              </a:rPr>
              <a:t>-  </a:t>
            </a:r>
            <a:r>
              <a:rPr spc="-60" dirty="0">
                <a:solidFill>
                  <a:srgbClr val="FFFFFF"/>
                </a:solidFill>
                <a:latin typeface="Trebuchet MS"/>
                <a:cs typeface="Trebuchet MS"/>
              </a:rPr>
              <a:t>n</a:t>
            </a:r>
            <a:r>
              <a:rPr spc="7" dirty="0">
                <a:solidFill>
                  <a:srgbClr val="FFFFFF"/>
                </a:solidFill>
                <a:latin typeface="Trebuchet MS"/>
                <a:cs typeface="Trebuchet MS"/>
              </a:rPr>
              <a:t>a</a:t>
            </a:r>
            <a:r>
              <a:rPr spc="-40" dirty="0">
                <a:solidFill>
                  <a:srgbClr val="FFFFFF"/>
                </a:solidFill>
                <a:latin typeface="Trebuchet MS"/>
                <a:cs typeface="Trebuchet MS"/>
              </a:rPr>
              <a:t>t</a:t>
            </a:r>
            <a:r>
              <a:rPr spc="-33" dirty="0">
                <a:solidFill>
                  <a:srgbClr val="FFFFFF"/>
                </a:solidFill>
                <a:latin typeface="Trebuchet MS"/>
                <a:cs typeface="Trebuchet MS"/>
              </a:rPr>
              <a:t>i</a:t>
            </a:r>
            <a:r>
              <a:rPr spc="-73" dirty="0">
                <a:solidFill>
                  <a:srgbClr val="FFFFFF"/>
                </a:solidFill>
                <a:latin typeface="Trebuchet MS"/>
                <a:cs typeface="Trebuchet MS"/>
              </a:rPr>
              <a:t>v</a:t>
            </a:r>
            <a:r>
              <a:rPr spc="-187" dirty="0">
                <a:solidFill>
                  <a:srgbClr val="FFFFFF"/>
                </a:solidFill>
                <a:latin typeface="Trebuchet MS"/>
                <a:cs typeface="Trebuchet MS"/>
              </a:rPr>
              <a:t>e</a:t>
            </a:r>
            <a:r>
              <a:rPr spc="-305" dirty="0">
                <a:solidFill>
                  <a:srgbClr val="FFFFFF"/>
                </a:solidFill>
                <a:latin typeface="Trebuchet MS"/>
                <a:cs typeface="Trebuchet MS"/>
              </a:rPr>
              <a:t> </a:t>
            </a:r>
            <a:r>
              <a:rPr spc="7" dirty="0">
                <a:solidFill>
                  <a:srgbClr val="FFFFFF"/>
                </a:solidFill>
                <a:latin typeface="Trebuchet MS"/>
                <a:cs typeface="Trebuchet MS"/>
              </a:rPr>
              <a:t>a</a:t>
            </a:r>
            <a:r>
              <a:rPr spc="-40" dirty="0">
                <a:solidFill>
                  <a:srgbClr val="FFFFFF"/>
                </a:solidFill>
                <a:latin typeface="Trebuchet MS"/>
                <a:cs typeface="Trebuchet MS"/>
              </a:rPr>
              <a:t>pp</a:t>
            </a:r>
            <a:r>
              <a:rPr spc="33" dirty="0">
                <a:solidFill>
                  <a:srgbClr val="FFFFFF"/>
                </a:solidFill>
                <a:latin typeface="Trebuchet MS"/>
                <a:cs typeface="Trebuchet MS"/>
              </a:rPr>
              <a:t>s</a:t>
            </a:r>
            <a:r>
              <a:rPr spc="-300" dirty="0">
                <a:solidFill>
                  <a:srgbClr val="FFFFFF"/>
                </a:solidFill>
                <a:latin typeface="Trebuchet MS"/>
                <a:cs typeface="Trebuchet MS"/>
              </a:rPr>
              <a:t> </a:t>
            </a:r>
            <a:r>
              <a:rPr spc="-20" dirty="0">
                <a:solidFill>
                  <a:srgbClr val="FFFFFF"/>
                </a:solidFill>
                <a:latin typeface="Trebuchet MS"/>
                <a:cs typeface="Trebuchet MS"/>
              </a:rPr>
              <a:t>is</a:t>
            </a:r>
            <a:r>
              <a:rPr spc="-300" dirty="0">
                <a:solidFill>
                  <a:srgbClr val="FFFFFF"/>
                </a:solidFill>
                <a:latin typeface="Trebuchet MS"/>
                <a:cs typeface="Trebuchet MS"/>
              </a:rPr>
              <a:t> </a:t>
            </a:r>
            <a:r>
              <a:rPr dirty="0">
                <a:solidFill>
                  <a:srgbClr val="FFFFFF"/>
                </a:solidFill>
                <a:latin typeface="Trebuchet MS"/>
                <a:cs typeface="Trebuchet MS"/>
              </a:rPr>
              <a:t>a</a:t>
            </a:r>
            <a:r>
              <a:rPr spc="-293" dirty="0">
                <a:solidFill>
                  <a:srgbClr val="FFFFFF"/>
                </a:solidFill>
                <a:latin typeface="Trebuchet MS"/>
                <a:cs typeface="Trebuchet MS"/>
              </a:rPr>
              <a:t> </a:t>
            </a:r>
            <a:r>
              <a:rPr spc="-40" dirty="0">
                <a:solidFill>
                  <a:srgbClr val="FFFFFF"/>
                </a:solidFill>
                <a:latin typeface="Trebuchet MS"/>
                <a:cs typeface="Trebuchet MS"/>
              </a:rPr>
              <a:t>t</a:t>
            </a:r>
            <a:r>
              <a:rPr spc="-200" dirty="0">
                <a:solidFill>
                  <a:srgbClr val="FFFFFF"/>
                </a:solidFill>
                <a:latin typeface="Trebuchet MS"/>
                <a:cs typeface="Trebuchet MS"/>
              </a:rPr>
              <a:t>e</a:t>
            </a:r>
            <a:r>
              <a:rPr spc="7" dirty="0">
                <a:solidFill>
                  <a:srgbClr val="FFFFFF"/>
                </a:solidFill>
                <a:latin typeface="Trebuchet MS"/>
                <a:cs typeface="Trebuchet MS"/>
              </a:rPr>
              <a:t>a</a:t>
            </a:r>
            <a:r>
              <a:rPr spc="-7" dirty="0">
                <a:solidFill>
                  <a:srgbClr val="FFFFFF"/>
                </a:solidFill>
                <a:latin typeface="Trebuchet MS"/>
                <a:cs typeface="Trebuchet MS"/>
              </a:rPr>
              <a:t>m  </a:t>
            </a:r>
            <a:r>
              <a:rPr spc="-67" dirty="0">
                <a:solidFill>
                  <a:srgbClr val="FFFFFF"/>
                </a:solidFill>
                <a:latin typeface="Trebuchet MS"/>
                <a:cs typeface="Trebuchet MS"/>
              </a:rPr>
              <a:t>sport.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893"/>
            <a:ext cx="12188825" cy="6856214"/>
          </a:xfrm>
          <a:prstGeom prst="rect">
            <a:avLst/>
          </a:prstGeom>
        </p:spPr>
      </p:pic>
      <p:sp>
        <p:nvSpPr>
          <p:cNvPr id="3" name="object 3"/>
          <p:cNvSpPr txBox="1">
            <a:spLocks noGrp="1"/>
          </p:cNvSpPr>
          <p:nvPr>
            <p:ph type="title"/>
          </p:nvPr>
        </p:nvSpPr>
        <p:spPr>
          <a:xfrm>
            <a:off x="758165" y="1359948"/>
            <a:ext cx="4559806" cy="1983916"/>
          </a:xfrm>
          <a:prstGeom prst="rect">
            <a:avLst/>
          </a:prstGeom>
        </p:spPr>
        <p:txBody>
          <a:bodyPr vert="horz" wrap="square" lIns="0" tIns="14390" rIns="0" bIns="0" rtlCol="0" anchor="t">
            <a:spAutoFit/>
          </a:bodyPr>
          <a:lstStyle/>
          <a:p>
            <a:pPr marL="16929" marR="6772">
              <a:lnSpc>
                <a:spcPct val="100299"/>
              </a:lnSpc>
              <a:spcBef>
                <a:spcPts val="113"/>
              </a:spcBef>
            </a:pPr>
            <a:r>
              <a:rPr sz="4266" b="0" spc="-87" dirty="0">
                <a:solidFill>
                  <a:srgbClr val="000000"/>
                </a:solidFill>
                <a:latin typeface="Arial MT"/>
                <a:cs typeface="Arial MT"/>
              </a:rPr>
              <a:t>Security</a:t>
            </a:r>
            <a:r>
              <a:rPr sz="4266" b="0" spc="-33" dirty="0">
                <a:solidFill>
                  <a:srgbClr val="000000"/>
                </a:solidFill>
                <a:latin typeface="Arial MT"/>
                <a:cs typeface="Arial MT"/>
              </a:rPr>
              <a:t> </a:t>
            </a:r>
            <a:r>
              <a:rPr sz="4266" b="0" spc="-60" dirty="0">
                <a:solidFill>
                  <a:srgbClr val="000000"/>
                </a:solidFill>
                <a:latin typeface="Arial MT"/>
                <a:cs typeface="Arial MT"/>
              </a:rPr>
              <a:t>Across</a:t>
            </a:r>
            <a:r>
              <a:rPr sz="4266" b="0" spc="-33" dirty="0">
                <a:solidFill>
                  <a:srgbClr val="000000"/>
                </a:solidFill>
                <a:latin typeface="Arial MT"/>
                <a:cs typeface="Arial MT"/>
              </a:rPr>
              <a:t> </a:t>
            </a:r>
            <a:r>
              <a:rPr sz="4266" b="0" spc="-60" dirty="0">
                <a:solidFill>
                  <a:srgbClr val="000000"/>
                </a:solidFill>
                <a:latin typeface="Arial MT"/>
                <a:cs typeface="Arial MT"/>
              </a:rPr>
              <a:t>the </a:t>
            </a:r>
            <a:r>
              <a:rPr sz="4266" b="0" spc="-1166" dirty="0">
                <a:solidFill>
                  <a:srgbClr val="000000"/>
                </a:solidFill>
                <a:latin typeface="Arial MT"/>
                <a:cs typeface="Arial MT"/>
              </a:rPr>
              <a:t> </a:t>
            </a:r>
            <a:r>
              <a:rPr sz="4266" b="0" spc="-60" dirty="0">
                <a:solidFill>
                  <a:srgbClr val="000000"/>
                </a:solidFill>
                <a:latin typeface="Arial MT"/>
                <a:cs typeface="Arial MT"/>
              </a:rPr>
              <a:t>Cloud</a:t>
            </a:r>
            <a:r>
              <a:rPr sz="4266" b="0" spc="-20" dirty="0">
                <a:solidFill>
                  <a:srgbClr val="000000"/>
                </a:solidFill>
                <a:latin typeface="Arial MT"/>
                <a:cs typeface="Arial MT"/>
              </a:rPr>
              <a:t> </a:t>
            </a:r>
            <a:r>
              <a:rPr sz="4266" b="0" spc="-107" dirty="0">
                <a:solidFill>
                  <a:srgbClr val="000000"/>
                </a:solidFill>
                <a:latin typeface="Arial MT"/>
                <a:cs typeface="Arial MT"/>
              </a:rPr>
              <a:t>Native </a:t>
            </a:r>
            <a:r>
              <a:rPr sz="4266" b="0" spc="-100" dirty="0">
                <a:solidFill>
                  <a:srgbClr val="000000"/>
                </a:solidFill>
                <a:latin typeface="Arial MT"/>
                <a:cs typeface="Arial MT"/>
              </a:rPr>
              <a:t> </a:t>
            </a:r>
            <a:r>
              <a:rPr sz="4266" b="0" spc="-67" dirty="0">
                <a:solidFill>
                  <a:srgbClr val="000000"/>
                </a:solidFill>
                <a:latin typeface="Arial MT"/>
                <a:cs typeface="Arial MT"/>
              </a:rPr>
              <a:t>Continuum</a:t>
            </a:r>
            <a:endParaRPr sz="4266">
              <a:latin typeface="Arial MT"/>
              <a:cs typeface="Arial M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893"/>
            <a:ext cx="12188825" cy="6856214"/>
          </a:xfrm>
          <a:prstGeom prst="rect">
            <a:avLst/>
          </a:prstGeom>
        </p:spPr>
      </p:pic>
      <p:sp>
        <p:nvSpPr>
          <p:cNvPr id="3" name="object 3"/>
          <p:cNvSpPr txBox="1">
            <a:spLocks noGrp="1"/>
          </p:cNvSpPr>
          <p:nvPr>
            <p:ph type="title"/>
          </p:nvPr>
        </p:nvSpPr>
        <p:spPr>
          <a:xfrm>
            <a:off x="5842906" y="471516"/>
            <a:ext cx="3261357" cy="509537"/>
          </a:xfrm>
          <a:prstGeom prst="rect">
            <a:avLst/>
          </a:prstGeom>
        </p:spPr>
        <p:txBody>
          <a:bodyPr vert="horz" wrap="square" lIns="0" tIns="16929" rIns="0" bIns="0" rtlCol="0" anchor="t">
            <a:spAutoFit/>
          </a:bodyPr>
          <a:lstStyle/>
          <a:p>
            <a:pPr marL="16929">
              <a:spcBef>
                <a:spcPts val="133"/>
              </a:spcBef>
            </a:pPr>
            <a:r>
              <a:rPr spc="-7" dirty="0"/>
              <a:t>Virtual</a:t>
            </a:r>
            <a:r>
              <a:rPr spc="-93" dirty="0"/>
              <a:t> </a:t>
            </a:r>
            <a:r>
              <a:rPr spc="-7" dirty="0"/>
              <a:t>Machines</a:t>
            </a:r>
          </a:p>
        </p:txBody>
      </p:sp>
      <p:sp>
        <p:nvSpPr>
          <p:cNvPr id="4" name="object 4"/>
          <p:cNvSpPr txBox="1"/>
          <p:nvPr/>
        </p:nvSpPr>
        <p:spPr>
          <a:xfrm>
            <a:off x="5727978" y="1716132"/>
            <a:ext cx="5640717" cy="3305099"/>
          </a:xfrm>
          <a:prstGeom prst="rect">
            <a:avLst/>
          </a:prstGeom>
        </p:spPr>
        <p:txBody>
          <a:bodyPr vert="horz" wrap="square" lIns="0" tIns="57558" rIns="0" bIns="0" rtlCol="0">
            <a:spAutoFit/>
          </a:bodyPr>
          <a:lstStyle/>
          <a:p>
            <a:pPr marL="279330" marR="6772" indent="-262401">
              <a:lnSpc>
                <a:spcPts val="2266"/>
              </a:lnSpc>
              <a:spcBef>
                <a:spcPts val="453"/>
              </a:spcBef>
              <a:buChar char="•"/>
              <a:tabLst>
                <a:tab pos="279330" algn="l"/>
              </a:tabLst>
            </a:pPr>
            <a:r>
              <a:rPr sz="2133" spc="-7" dirty="0">
                <a:solidFill>
                  <a:srgbClr val="001746"/>
                </a:solidFill>
                <a:latin typeface="Arial MT"/>
                <a:cs typeface="Arial MT"/>
              </a:rPr>
              <a:t>Greatest</a:t>
            </a:r>
            <a:r>
              <a:rPr sz="2133" dirty="0">
                <a:solidFill>
                  <a:srgbClr val="001746"/>
                </a:solidFill>
                <a:latin typeface="Arial MT"/>
                <a:cs typeface="Arial MT"/>
              </a:rPr>
              <a:t> </a:t>
            </a:r>
            <a:r>
              <a:rPr sz="2133" spc="-7" dirty="0">
                <a:solidFill>
                  <a:srgbClr val="001746"/>
                </a:solidFill>
                <a:latin typeface="Arial MT"/>
                <a:cs typeface="Arial MT"/>
              </a:rPr>
              <a:t>levels</a:t>
            </a:r>
            <a:r>
              <a:rPr sz="2133" dirty="0">
                <a:solidFill>
                  <a:srgbClr val="001746"/>
                </a:solidFill>
                <a:latin typeface="Arial MT"/>
                <a:cs typeface="Arial MT"/>
              </a:rPr>
              <a:t> </a:t>
            </a:r>
            <a:r>
              <a:rPr sz="2133" spc="-7" dirty="0">
                <a:solidFill>
                  <a:srgbClr val="001746"/>
                </a:solidFill>
                <a:latin typeface="Arial MT"/>
                <a:cs typeface="Arial MT"/>
              </a:rPr>
              <a:t>of</a:t>
            </a:r>
            <a:r>
              <a:rPr sz="2133" spc="7" dirty="0">
                <a:solidFill>
                  <a:srgbClr val="001746"/>
                </a:solidFill>
                <a:latin typeface="Arial MT"/>
                <a:cs typeface="Arial MT"/>
              </a:rPr>
              <a:t> </a:t>
            </a:r>
            <a:r>
              <a:rPr sz="2133" spc="-7" dirty="0">
                <a:solidFill>
                  <a:srgbClr val="001746"/>
                </a:solidFill>
                <a:latin typeface="Arial MT"/>
                <a:cs typeface="Arial MT"/>
              </a:rPr>
              <a:t>isolation,</a:t>
            </a:r>
            <a:r>
              <a:rPr sz="2133" dirty="0">
                <a:solidFill>
                  <a:srgbClr val="001746"/>
                </a:solidFill>
                <a:latin typeface="Arial MT"/>
                <a:cs typeface="Arial MT"/>
              </a:rPr>
              <a:t> </a:t>
            </a:r>
            <a:r>
              <a:rPr sz="2133" spc="-7" dirty="0">
                <a:solidFill>
                  <a:srgbClr val="001746"/>
                </a:solidFill>
                <a:latin typeface="Arial MT"/>
                <a:cs typeface="Arial MT"/>
              </a:rPr>
              <a:t>compatibility</a:t>
            </a:r>
            <a:r>
              <a:rPr sz="2133" dirty="0">
                <a:solidFill>
                  <a:srgbClr val="001746"/>
                </a:solidFill>
                <a:latin typeface="Arial MT"/>
                <a:cs typeface="Arial MT"/>
              </a:rPr>
              <a:t> </a:t>
            </a:r>
            <a:r>
              <a:rPr sz="2133" spc="-7" dirty="0">
                <a:solidFill>
                  <a:srgbClr val="001746"/>
                </a:solidFill>
                <a:latin typeface="Arial MT"/>
                <a:cs typeface="Arial MT"/>
              </a:rPr>
              <a:t>and </a:t>
            </a:r>
            <a:r>
              <a:rPr sz="2133" spc="-573" dirty="0">
                <a:solidFill>
                  <a:srgbClr val="001746"/>
                </a:solidFill>
                <a:latin typeface="Arial MT"/>
                <a:cs typeface="Arial MT"/>
              </a:rPr>
              <a:t> </a:t>
            </a:r>
            <a:r>
              <a:rPr sz="2133" spc="-7" dirty="0">
                <a:solidFill>
                  <a:srgbClr val="001746"/>
                </a:solidFill>
                <a:latin typeface="Arial MT"/>
                <a:cs typeface="Arial MT"/>
              </a:rPr>
              <a:t>control</a:t>
            </a:r>
            <a:endParaRPr sz="2133">
              <a:latin typeface="Arial MT"/>
              <a:cs typeface="Arial MT"/>
            </a:endParaRPr>
          </a:p>
          <a:p>
            <a:pPr marL="279330" marR="662774" indent="-262401">
              <a:lnSpc>
                <a:spcPts val="2399"/>
              </a:lnSpc>
              <a:spcBef>
                <a:spcPts val="2139"/>
              </a:spcBef>
              <a:buChar char="•"/>
              <a:tabLst>
                <a:tab pos="279330" algn="l"/>
              </a:tabLst>
            </a:pPr>
            <a:r>
              <a:rPr sz="2133" spc="-7" dirty="0">
                <a:solidFill>
                  <a:srgbClr val="001746"/>
                </a:solidFill>
                <a:latin typeface="Arial MT"/>
                <a:cs typeface="Arial MT"/>
              </a:rPr>
              <a:t>Full control of</a:t>
            </a:r>
            <a:r>
              <a:rPr sz="2133" spc="7" dirty="0">
                <a:solidFill>
                  <a:srgbClr val="001746"/>
                </a:solidFill>
                <a:latin typeface="Arial MT"/>
                <a:cs typeface="Arial MT"/>
              </a:rPr>
              <a:t> </a:t>
            </a:r>
            <a:r>
              <a:rPr sz="2133" dirty="0">
                <a:solidFill>
                  <a:srgbClr val="001746"/>
                </a:solidFill>
                <a:latin typeface="Arial MT"/>
                <a:cs typeface="Arial MT"/>
              </a:rPr>
              <a:t>the OS,</a:t>
            </a:r>
            <a:r>
              <a:rPr sz="2133" spc="7" dirty="0">
                <a:solidFill>
                  <a:srgbClr val="001746"/>
                </a:solidFill>
                <a:latin typeface="Arial MT"/>
                <a:cs typeface="Arial MT"/>
              </a:rPr>
              <a:t> </a:t>
            </a:r>
            <a:r>
              <a:rPr sz="2133" spc="-7" dirty="0">
                <a:solidFill>
                  <a:srgbClr val="001746"/>
                </a:solidFill>
                <a:latin typeface="Arial MT"/>
                <a:cs typeface="Arial MT"/>
              </a:rPr>
              <a:t>full control of</a:t>
            </a:r>
            <a:r>
              <a:rPr sz="2133" spc="13" dirty="0">
                <a:solidFill>
                  <a:srgbClr val="001746"/>
                </a:solidFill>
                <a:latin typeface="Arial MT"/>
                <a:cs typeface="Arial MT"/>
              </a:rPr>
              <a:t> </a:t>
            </a:r>
            <a:r>
              <a:rPr sz="2133" dirty="0">
                <a:solidFill>
                  <a:srgbClr val="001746"/>
                </a:solidFill>
                <a:latin typeface="Arial MT"/>
                <a:cs typeface="Arial MT"/>
              </a:rPr>
              <a:t>the </a:t>
            </a:r>
            <a:r>
              <a:rPr sz="2133" spc="-573" dirty="0">
                <a:solidFill>
                  <a:srgbClr val="001746"/>
                </a:solidFill>
                <a:latin typeface="Arial MT"/>
                <a:cs typeface="Arial MT"/>
              </a:rPr>
              <a:t> </a:t>
            </a:r>
            <a:r>
              <a:rPr sz="2133" spc="-7" dirty="0">
                <a:solidFill>
                  <a:srgbClr val="001746"/>
                </a:solidFill>
                <a:latin typeface="Arial MT"/>
                <a:cs typeface="Arial MT"/>
              </a:rPr>
              <a:t>platform</a:t>
            </a:r>
            <a:endParaRPr sz="2133">
              <a:latin typeface="Arial MT"/>
              <a:cs typeface="Arial MT"/>
            </a:endParaRPr>
          </a:p>
          <a:p>
            <a:pPr marL="279330" marR="635686" indent="-262401">
              <a:lnSpc>
                <a:spcPts val="2399"/>
              </a:lnSpc>
              <a:spcBef>
                <a:spcPts val="2146"/>
              </a:spcBef>
              <a:buChar char="•"/>
              <a:tabLst>
                <a:tab pos="279330" algn="l"/>
              </a:tabLst>
            </a:pPr>
            <a:r>
              <a:rPr sz="2133" spc="-7" dirty="0">
                <a:solidFill>
                  <a:srgbClr val="001746"/>
                </a:solidFill>
                <a:latin typeface="Arial MT"/>
                <a:cs typeface="Arial MT"/>
              </a:rPr>
              <a:t>Can be operated in </a:t>
            </a:r>
            <a:r>
              <a:rPr sz="2133" dirty="0">
                <a:solidFill>
                  <a:srgbClr val="001746"/>
                </a:solidFill>
                <a:latin typeface="Arial MT"/>
                <a:cs typeface="Arial MT"/>
              </a:rPr>
              <a:t>stateful </a:t>
            </a:r>
            <a:r>
              <a:rPr sz="2133" spc="-7" dirty="0">
                <a:solidFill>
                  <a:srgbClr val="001746"/>
                </a:solidFill>
                <a:latin typeface="Arial MT"/>
                <a:cs typeface="Arial MT"/>
              </a:rPr>
              <a:t>or stateless </a:t>
            </a:r>
            <a:r>
              <a:rPr sz="2133" spc="-573" dirty="0">
                <a:solidFill>
                  <a:srgbClr val="001746"/>
                </a:solidFill>
                <a:latin typeface="Arial MT"/>
                <a:cs typeface="Arial MT"/>
              </a:rPr>
              <a:t> </a:t>
            </a:r>
            <a:r>
              <a:rPr sz="2133" spc="-7" dirty="0">
                <a:solidFill>
                  <a:srgbClr val="001746"/>
                </a:solidFill>
                <a:latin typeface="Arial MT"/>
                <a:cs typeface="Arial MT"/>
              </a:rPr>
              <a:t>fashion</a:t>
            </a:r>
            <a:endParaRPr sz="2133">
              <a:latin typeface="Arial MT"/>
              <a:cs typeface="Arial MT"/>
            </a:endParaRPr>
          </a:p>
          <a:p>
            <a:pPr>
              <a:spcBef>
                <a:spcPts val="27"/>
              </a:spcBef>
              <a:buClr>
                <a:srgbClr val="001746"/>
              </a:buClr>
              <a:buFont typeface="Arial MT"/>
              <a:buChar char="•"/>
            </a:pPr>
            <a:endParaRPr sz="1933">
              <a:latin typeface="Arial MT"/>
              <a:cs typeface="Arial MT"/>
            </a:endParaRPr>
          </a:p>
          <a:p>
            <a:pPr marL="279330" marR="246318" indent="-262401">
              <a:lnSpc>
                <a:spcPts val="2266"/>
              </a:lnSpc>
              <a:buChar char="•"/>
              <a:tabLst>
                <a:tab pos="279330" algn="l"/>
              </a:tabLst>
            </a:pPr>
            <a:r>
              <a:rPr sz="2133" spc="-7" dirty="0">
                <a:solidFill>
                  <a:srgbClr val="001746"/>
                </a:solidFill>
                <a:latin typeface="Arial MT"/>
                <a:cs typeface="Arial MT"/>
              </a:rPr>
              <a:t>Suitable</a:t>
            </a:r>
            <a:r>
              <a:rPr sz="2133" spc="-13" dirty="0">
                <a:solidFill>
                  <a:srgbClr val="001746"/>
                </a:solidFill>
                <a:latin typeface="Arial MT"/>
                <a:cs typeface="Arial MT"/>
              </a:rPr>
              <a:t> </a:t>
            </a:r>
            <a:r>
              <a:rPr sz="2133" spc="-7" dirty="0">
                <a:solidFill>
                  <a:srgbClr val="001746"/>
                </a:solidFill>
                <a:latin typeface="Arial MT"/>
                <a:cs typeface="Arial MT"/>
              </a:rPr>
              <a:t>(but</a:t>
            </a:r>
            <a:r>
              <a:rPr sz="2133" dirty="0">
                <a:solidFill>
                  <a:srgbClr val="001746"/>
                </a:solidFill>
                <a:latin typeface="Arial MT"/>
                <a:cs typeface="Arial MT"/>
              </a:rPr>
              <a:t> </a:t>
            </a:r>
            <a:r>
              <a:rPr sz="2133" spc="-7" dirty="0">
                <a:solidFill>
                  <a:srgbClr val="001746"/>
                </a:solidFill>
                <a:latin typeface="Arial MT"/>
                <a:cs typeface="Arial MT"/>
              </a:rPr>
              <a:t>not</a:t>
            </a:r>
            <a:r>
              <a:rPr sz="2133" dirty="0">
                <a:solidFill>
                  <a:srgbClr val="001746"/>
                </a:solidFill>
                <a:latin typeface="Arial MT"/>
                <a:cs typeface="Arial MT"/>
              </a:rPr>
              <a:t> </a:t>
            </a:r>
            <a:r>
              <a:rPr sz="2133" spc="-7" dirty="0">
                <a:solidFill>
                  <a:srgbClr val="001746"/>
                </a:solidFill>
                <a:latin typeface="Arial MT"/>
                <a:cs typeface="Arial MT"/>
              </a:rPr>
              <a:t>always optimized)</a:t>
            </a:r>
            <a:r>
              <a:rPr sz="2133" dirty="0">
                <a:solidFill>
                  <a:srgbClr val="001746"/>
                </a:solidFill>
                <a:latin typeface="Arial MT"/>
                <a:cs typeface="Arial MT"/>
              </a:rPr>
              <a:t> for </a:t>
            </a:r>
            <a:r>
              <a:rPr sz="2133" spc="-7" dirty="0">
                <a:solidFill>
                  <a:srgbClr val="001746"/>
                </a:solidFill>
                <a:latin typeface="Arial MT"/>
                <a:cs typeface="Arial MT"/>
              </a:rPr>
              <a:t>any </a:t>
            </a:r>
            <a:r>
              <a:rPr sz="2133" spc="-573" dirty="0">
                <a:solidFill>
                  <a:srgbClr val="001746"/>
                </a:solidFill>
                <a:latin typeface="Arial MT"/>
                <a:cs typeface="Arial MT"/>
              </a:rPr>
              <a:t> </a:t>
            </a:r>
            <a:r>
              <a:rPr sz="2133" dirty="0">
                <a:solidFill>
                  <a:srgbClr val="001746"/>
                </a:solidFill>
                <a:latin typeface="Arial MT"/>
                <a:cs typeface="Arial MT"/>
              </a:rPr>
              <a:t>type</a:t>
            </a:r>
            <a:r>
              <a:rPr sz="2133" spc="-7" dirty="0">
                <a:solidFill>
                  <a:srgbClr val="001746"/>
                </a:solidFill>
                <a:latin typeface="Arial MT"/>
                <a:cs typeface="Arial MT"/>
              </a:rPr>
              <a:t> of</a:t>
            </a:r>
            <a:r>
              <a:rPr sz="2133" spc="13" dirty="0">
                <a:solidFill>
                  <a:srgbClr val="001746"/>
                </a:solidFill>
                <a:latin typeface="Arial MT"/>
                <a:cs typeface="Arial MT"/>
              </a:rPr>
              <a:t> </a:t>
            </a:r>
            <a:r>
              <a:rPr sz="2133" spc="-7" dirty="0">
                <a:solidFill>
                  <a:srgbClr val="001746"/>
                </a:solidFill>
                <a:latin typeface="Arial MT"/>
                <a:cs typeface="Arial MT"/>
              </a:rPr>
              <a:t>workload</a:t>
            </a:r>
            <a:endParaRPr sz="2133">
              <a:latin typeface="Arial MT"/>
              <a:cs typeface="Arial MT"/>
            </a:endParaRPr>
          </a:p>
        </p:txBody>
      </p:sp>
      <p:pic>
        <p:nvPicPr>
          <p:cNvPr id="5" name="object 5"/>
          <p:cNvPicPr/>
          <p:nvPr/>
        </p:nvPicPr>
        <p:blipFill>
          <a:blip r:embed="rId3" cstate="print"/>
          <a:stretch>
            <a:fillRect/>
          </a:stretch>
        </p:blipFill>
        <p:spPr>
          <a:xfrm>
            <a:off x="1166063" y="1524495"/>
            <a:ext cx="3282856" cy="38110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893"/>
            <a:ext cx="12188825" cy="6856214"/>
            <a:chOff x="0" y="0"/>
            <a:chExt cx="9144000" cy="5143500"/>
          </a:xfrm>
        </p:grpSpPr>
        <p:pic>
          <p:nvPicPr>
            <p:cNvPr id="3" name="object 3"/>
            <p:cNvPicPr/>
            <p:nvPr/>
          </p:nvPicPr>
          <p:blipFill>
            <a:blip r:embed="rId2" cstate="print"/>
            <a:stretch>
              <a:fillRect/>
            </a:stretch>
          </p:blipFill>
          <p:spPr>
            <a:xfrm>
              <a:off x="0" y="0"/>
              <a:ext cx="9144000" cy="5143500"/>
            </a:xfrm>
            <a:prstGeom prst="rect">
              <a:avLst/>
            </a:prstGeom>
          </p:spPr>
        </p:pic>
        <p:pic>
          <p:nvPicPr>
            <p:cNvPr id="4" name="object 4"/>
            <p:cNvPicPr/>
            <p:nvPr/>
          </p:nvPicPr>
          <p:blipFill>
            <a:blip r:embed="rId3" cstate="print"/>
            <a:stretch>
              <a:fillRect/>
            </a:stretch>
          </p:blipFill>
          <p:spPr>
            <a:xfrm>
              <a:off x="5785103" y="947927"/>
              <a:ext cx="2462783" cy="3051048"/>
            </a:xfrm>
            <a:prstGeom prst="rect">
              <a:avLst/>
            </a:prstGeom>
          </p:spPr>
        </p:pic>
      </p:grpSp>
      <p:sp>
        <p:nvSpPr>
          <p:cNvPr id="5" name="object 5"/>
          <p:cNvSpPr txBox="1">
            <a:spLocks noGrp="1"/>
          </p:cNvSpPr>
          <p:nvPr>
            <p:ph type="title"/>
          </p:nvPr>
        </p:nvSpPr>
        <p:spPr>
          <a:xfrm>
            <a:off x="885799" y="536524"/>
            <a:ext cx="2155898" cy="509537"/>
          </a:xfrm>
          <a:prstGeom prst="rect">
            <a:avLst/>
          </a:prstGeom>
        </p:spPr>
        <p:txBody>
          <a:bodyPr vert="horz" wrap="square" lIns="0" tIns="16929" rIns="0" bIns="0" rtlCol="0" anchor="t">
            <a:spAutoFit/>
          </a:bodyPr>
          <a:lstStyle/>
          <a:p>
            <a:pPr marL="16929">
              <a:spcBef>
                <a:spcPts val="133"/>
              </a:spcBef>
            </a:pPr>
            <a:r>
              <a:rPr spc="-7" dirty="0"/>
              <a:t>Containers</a:t>
            </a:r>
          </a:p>
        </p:txBody>
      </p:sp>
      <p:sp>
        <p:nvSpPr>
          <p:cNvPr id="6" name="object 6"/>
          <p:cNvSpPr txBox="1"/>
          <p:nvPr/>
        </p:nvSpPr>
        <p:spPr>
          <a:xfrm>
            <a:off x="819556" y="1785200"/>
            <a:ext cx="5770224" cy="3033818"/>
          </a:xfrm>
          <a:prstGeom prst="rect">
            <a:avLst/>
          </a:prstGeom>
        </p:spPr>
        <p:txBody>
          <a:bodyPr vert="horz" wrap="square" lIns="0" tIns="16929" rIns="0" bIns="0" rtlCol="0">
            <a:spAutoFit/>
          </a:bodyPr>
          <a:lstStyle/>
          <a:p>
            <a:pPr marL="355511" indent="-338582">
              <a:spcBef>
                <a:spcPts val="133"/>
              </a:spcBef>
              <a:buChar char="•"/>
              <a:tabLst>
                <a:tab pos="354665" algn="l"/>
                <a:tab pos="355511" algn="l"/>
              </a:tabLst>
            </a:pPr>
            <a:r>
              <a:rPr sz="2133" spc="-7" dirty="0">
                <a:latin typeface="Arial MT"/>
                <a:cs typeface="Arial MT"/>
              </a:rPr>
              <a:t>Increased agility,</a:t>
            </a:r>
            <a:r>
              <a:rPr sz="2133" spc="7" dirty="0">
                <a:latin typeface="Arial MT"/>
                <a:cs typeface="Arial MT"/>
              </a:rPr>
              <a:t> </a:t>
            </a:r>
            <a:r>
              <a:rPr sz="2133" spc="-7" dirty="0">
                <a:latin typeface="Arial MT"/>
                <a:cs typeface="Arial MT"/>
              </a:rPr>
              <a:t>with</a:t>
            </a:r>
            <a:r>
              <a:rPr sz="2133" dirty="0">
                <a:latin typeface="Arial MT"/>
                <a:cs typeface="Arial MT"/>
              </a:rPr>
              <a:t> </a:t>
            </a:r>
            <a:r>
              <a:rPr sz="2133" spc="-7" dirty="0">
                <a:latin typeface="Arial MT"/>
                <a:cs typeface="Arial MT"/>
              </a:rPr>
              <a:t>decreased control</a:t>
            </a:r>
            <a:endParaRPr sz="2133">
              <a:latin typeface="Arial MT"/>
              <a:cs typeface="Arial MT"/>
            </a:endParaRPr>
          </a:p>
          <a:p>
            <a:pPr>
              <a:spcBef>
                <a:spcPts val="27"/>
              </a:spcBef>
              <a:buFont typeface="Arial MT"/>
              <a:buChar char="•"/>
            </a:pPr>
            <a:endParaRPr sz="1866">
              <a:latin typeface="Arial MT"/>
              <a:cs typeface="Arial MT"/>
            </a:endParaRPr>
          </a:p>
          <a:p>
            <a:pPr marL="354665" marR="6772" indent="-338582">
              <a:lnSpc>
                <a:spcPct val="91200"/>
              </a:lnSpc>
              <a:buChar char="•"/>
              <a:tabLst>
                <a:tab pos="354665" algn="l"/>
                <a:tab pos="355511" algn="l"/>
              </a:tabLst>
            </a:pPr>
            <a:r>
              <a:rPr sz="2133" spc="-7" dirty="0">
                <a:latin typeface="Arial MT"/>
                <a:cs typeface="Arial MT"/>
              </a:rPr>
              <a:t>User</a:t>
            </a:r>
            <a:r>
              <a:rPr sz="2133" spc="7" dirty="0">
                <a:latin typeface="Arial MT"/>
                <a:cs typeface="Arial MT"/>
              </a:rPr>
              <a:t> </a:t>
            </a:r>
            <a:r>
              <a:rPr sz="2133" spc="-7" dirty="0">
                <a:latin typeface="Arial MT"/>
                <a:cs typeface="Arial MT"/>
              </a:rPr>
              <a:t>still responsible </a:t>
            </a:r>
            <a:r>
              <a:rPr sz="2133" dirty="0">
                <a:latin typeface="Arial MT"/>
                <a:cs typeface="Arial MT"/>
              </a:rPr>
              <a:t>for</a:t>
            </a:r>
            <a:r>
              <a:rPr sz="2133" spc="13" dirty="0">
                <a:latin typeface="Arial MT"/>
                <a:cs typeface="Arial MT"/>
              </a:rPr>
              <a:t> </a:t>
            </a:r>
            <a:r>
              <a:rPr sz="2133" spc="-7" dirty="0">
                <a:latin typeface="Arial MT"/>
                <a:cs typeface="Arial MT"/>
              </a:rPr>
              <a:t>underlying </a:t>
            </a:r>
            <a:r>
              <a:rPr sz="2133" dirty="0">
                <a:latin typeface="Arial MT"/>
                <a:cs typeface="Arial MT"/>
              </a:rPr>
              <a:t> </a:t>
            </a:r>
            <a:r>
              <a:rPr sz="2133" spc="-7" dirty="0">
                <a:latin typeface="Arial MT"/>
                <a:cs typeface="Arial MT"/>
              </a:rPr>
              <a:t>infrastructure</a:t>
            </a:r>
            <a:r>
              <a:rPr sz="2133" dirty="0">
                <a:latin typeface="Arial MT"/>
                <a:cs typeface="Arial MT"/>
              </a:rPr>
              <a:t> -</a:t>
            </a:r>
            <a:r>
              <a:rPr sz="2133" spc="13" dirty="0">
                <a:latin typeface="Arial MT"/>
                <a:cs typeface="Arial MT"/>
              </a:rPr>
              <a:t> </a:t>
            </a:r>
            <a:r>
              <a:rPr sz="2133" spc="-7" dirty="0">
                <a:latin typeface="Arial MT"/>
                <a:cs typeface="Arial MT"/>
              </a:rPr>
              <a:t>but</a:t>
            </a:r>
            <a:r>
              <a:rPr sz="2133" spc="13" dirty="0">
                <a:latin typeface="Arial MT"/>
                <a:cs typeface="Arial MT"/>
              </a:rPr>
              <a:t> </a:t>
            </a:r>
            <a:r>
              <a:rPr sz="2133" spc="-7" dirty="0">
                <a:latin typeface="Arial MT"/>
                <a:cs typeface="Arial MT"/>
              </a:rPr>
              <a:t>you</a:t>
            </a:r>
            <a:r>
              <a:rPr sz="2133" dirty="0">
                <a:latin typeface="Arial MT"/>
                <a:cs typeface="Arial MT"/>
              </a:rPr>
              <a:t> </a:t>
            </a:r>
            <a:r>
              <a:rPr sz="2133" spc="-7" dirty="0">
                <a:latin typeface="Arial MT"/>
                <a:cs typeface="Arial MT"/>
              </a:rPr>
              <a:t>lose</a:t>
            </a:r>
            <a:r>
              <a:rPr sz="2133" spc="7" dirty="0">
                <a:latin typeface="Arial MT"/>
                <a:cs typeface="Arial MT"/>
              </a:rPr>
              <a:t> </a:t>
            </a:r>
            <a:r>
              <a:rPr sz="2133" dirty="0">
                <a:latin typeface="Arial MT"/>
                <a:cs typeface="Arial MT"/>
              </a:rPr>
              <a:t>the OS </a:t>
            </a:r>
            <a:r>
              <a:rPr sz="2133" spc="-7" dirty="0">
                <a:latin typeface="Arial MT"/>
                <a:cs typeface="Arial MT"/>
              </a:rPr>
              <a:t>control</a:t>
            </a:r>
            <a:r>
              <a:rPr sz="2133" dirty="0">
                <a:latin typeface="Arial MT"/>
                <a:cs typeface="Arial MT"/>
              </a:rPr>
              <a:t> </a:t>
            </a:r>
            <a:r>
              <a:rPr sz="2133" spc="-7" dirty="0">
                <a:latin typeface="Arial MT"/>
                <a:cs typeface="Arial MT"/>
              </a:rPr>
              <a:t>of </a:t>
            </a:r>
            <a:r>
              <a:rPr sz="2133" spc="-567" dirty="0">
                <a:latin typeface="Arial MT"/>
                <a:cs typeface="Arial MT"/>
              </a:rPr>
              <a:t> </a:t>
            </a:r>
            <a:r>
              <a:rPr sz="2133" dirty="0">
                <a:latin typeface="Arial MT"/>
                <a:cs typeface="Arial MT"/>
              </a:rPr>
              <a:t>VMs</a:t>
            </a:r>
            <a:endParaRPr sz="2133">
              <a:latin typeface="Arial MT"/>
              <a:cs typeface="Arial MT"/>
            </a:endParaRPr>
          </a:p>
          <a:p>
            <a:pPr marL="355511" indent="-338582">
              <a:spcBef>
                <a:spcPts val="1986"/>
              </a:spcBef>
              <a:buChar char="•"/>
              <a:tabLst>
                <a:tab pos="354665" algn="l"/>
                <a:tab pos="355511" algn="l"/>
              </a:tabLst>
            </a:pPr>
            <a:r>
              <a:rPr sz="2133" spc="-7" dirty="0">
                <a:latin typeface="Arial MT"/>
                <a:cs typeface="Arial MT"/>
              </a:rPr>
              <a:t>Can</a:t>
            </a:r>
            <a:r>
              <a:rPr sz="2133" spc="-13" dirty="0">
                <a:latin typeface="Arial MT"/>
                <a:cs typeface="Arial MT"/>
              </a:rPr>
              <a:t> </a:t>
            </a:r>
            <a:r>
              <a:rPr sz="2133" spc="-7" dirty="0">
                <a:latin typeface="Arial MT"/>
                <a:cs typeface="Arial MT"/>
              </a:rPr>
              <a:t>be complex due </a:t>
            </a:r>
            <a:r>
              <a:rPr sz="2133" dirty="0">
                <a:latin typeface="Arial MT"/>
                <a:cs typeface="Arial MT"/>
              </a:rPr>
              <a:t>to</a:t>
            </a:r>
            <a:r>
              <a:rPr sz="2133" spc="-7" dirty="0">
                <a:latin typeface="Arial MT"/>
                <a:cs typeface="Arial MT"/>
              </a:rPr>
              <a:t> broad</a:t>
            </a:r>
            <a:r>
              <a:rPr sz="2133" spc="-13" dirty="0">
                <a:latin typeface="Arial MT"/>
                <a:cs typeface="Arial MT"/>
              </a:rPr>
              <a:t> </a:t>
            </a:r>
            <a:r>
              <a:rPr sz="2133" spc="-7" dirty="0">
                <a:latin typeface="Arial MT"/>
                <a:cs typeface="Arial MT"/>
              </a:rPr>
              <a:t>configurability</a:t>
            </a:r>
            <a:endParaRPr sz="2133">
              <a:latin typeface="Arial MT"/>
              <a:cs typeface="Arial MT"/>
            </a:endParaRPr>
          </a:p>
          <a:p>
            <a:pPr>
              <a:spcBef>
                <a:spcPts val="53"/>
              </a:spcBef>
              <a:buFont typeface="Arial MT"/>
              <a:buChar char="•"/>
            </a:pPr>
            <a:endParaRPr sz="2066">
              <a:latin typeface="Arial MT"/>
              <a:cs typeface="Arial MT"/>
            </a:endParaRPr>
          </a:p>
          <a:p>
            <a:pPr marL="405452" marR="147282" indent="-389369">
              <a:lnSpc>
                <a:spcPts val="2266"/>
              </a:lnSpc>
              <a:buChar char="•"/>
              <a:tabLst>
                <a:tab pos="405452" algn="l"/>
                <a:tab pos="406298" algn="l"/>
              </a:tabLst>
            </a:pPr>
            <a:r>
              <a:rPr sz="2133" spc="-7" dirty="0">
                <a:latin typeface="Arial MT"/>
                <a:cs typeface="Arial MT"/>
              </a:rPr>
              <a:t>Control can be shared between Developers </a:t>
            </a:r>
            <a:r>
              <a:rPr sz="2133" spc="-573" dirty="0">
                <a:latin typeface="Arial MT"/>
                <a:cs typeface="Arial MT"/>
              </a:rPr>
              <a:t> </a:t>
            </a:r>
            <a:r>
              <a:rPr sz="2133" spc="-7" dirty="0">
                <a:latin typeface="Arial MT"/>
                <a:cs typeface="Arial MT"/>
              </a:rPr>
              <a:t>and traditional</a:t>
            </a:r>
            <a:r>
              <a:rPr sz="2133" dirty="0">
                <a:latin typeface="Arial MT"/>
                <a:cs typeface="Arial MT"/>
              </a:rPr>
              <a:t> </a:t>
            </a:r>
            <a:r>
              <a:rPr sz="2133" spc="-7" dirty="0">
                <a:latin typeface="Arial MT"/>
                <a:cs typeface="Arial MT"/>
              </a:rPr>
              <a:t>operations</a:t>
            </a:r>
            <a:endParaRPr sz="2133">
              <a:latin typeface="Arial MT"/>
              <a:cs typeface="Arial M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893"/>
            <a:ext cx="12188825" cy="6856214"/>
          </a:xfrm>
          <a:prstGeom prst="rect">
            <a:avLst/>
          </a:prstGeom>
        </p:spPr>
      </p:pic>
      <p:sp>
        <p:nvSpPr>
          <p:cNvPr id="3" name="object 3"/>
          <p:cNvSpPr txBox="1">
            <a:spLocks noGrp="1"/>
          </p:cNvSpPr>
          <p:nvPr>
            <p:ph type="title"/>
          </p:nvPr>
        </p:nvSpPr>
        <p:spPr>
          <a:xfrm>
            <a:off x="365664" y="239250"/>
            <a:ext cx="15272598" cy="509537"/>
          </a:xfrm>
          <a:prstGeom prst="rect">
            <a:avLst/>
          </a:prstGeom>
        </p:spPr>
        <p:txBody>
          <a:bodyPr vert="horz" wrap="square" lIns="0" tIns="16929" rIns="0" bIns="0" rtlCol="0" anchor="t">
            <a:spAutoFit/>
          </a:bodyPr>
          <a:lstStyle/>
          <a:p>
            <a:pPr marL="4202649">
              <a:spcBef>
                <a:spcPts val="133"/>
              </a:spcBef>
            </a:pPr>
            <a:r>
              <a:rPr spc="-7" dirty="0"/>
              <a:t>Containers-as-a-Service</a:t>
            </a:r>
          </a:p>
        </p:txBody>
      </p:sp>
      <p:sp>
        <p:nvSpPr>
          <p:cNvPr id="4" name="object 4"/>
          <p:cNvSpPr txBox="1">
            <a:spLocks noGrp="1"/>
          </p:cNvSpPr>
          <p:nvPr>
            <p:ph type="body" idx="1"/>
          </p:nvPr>
        </p:nvSpPr>
        <p:spPr>
          <a:xfrm>
            <a:off x="365664" y="1182083"/>
            <a:ext cx="15272598" cy="2826186"/>
          </a:xfrm>
          <a:prstGeom prst="rect">
            <a:avLst/>
          </a:prstGeom>
        </p:spPr>
        <p:txBody>
          <a:bodyPr vert="horz" wrap="square" lIns="0" tIns="57558" rIns="0" bIns="0" rtlCol="0">
            <a:spAutoFit/>
          </a:bodyPr>
          <a:lstStyle/>
          <a:p>
            <a:pPr marL="5384300" marR="307262" indent="-338582">
              <a:lnSpc>
                <a:spcPts val="2266"/>
              </a:lnSpc>
              <a:spcBef>
                <a:spcPts val="453"/>
              </a:spcBef>
              <a:buChar char="•"/>
              <a:tabLst>
                <a:tab pos="5383454" algn="l"/>
                <a:tab pos="5384300" algn="l"/>
              </a:tabLst>
            </a:pPr>
            <a:r>
              <a:rPr spc="-7" dirty="0"/>
              <a:t>Less</a:t>
            </a:r>
            <a:r>
              <a:rPr dirty="0"/>
              <a:t> </a:t>
            </a:r>
            <a:r>
              <a:rPr spc="-7" dirty="0"/>
              <a:t>control</a:t>
            </a:r>
            <a:r>
              <a:rPr dirty="0"/>
              <a:t> </a:t>
            </a:r>
            <a:r>
              <a:rPr spc="-7" dirty="0"/>
              <a:t>than containers</a:t>
            </a:r>
            <a:r>
              <a:rPr spc="7" dirty="0"/>
              <a:t> </a:t>
            </a:r>
            <a:r>
              <a:rPr spc="-7" dirty="0"/>
              <a:t>with</a:t>
            </a:r>
            <a:r>
              <a:rPr dirty="0"/>
              <a:t> </a:t>
            </a:r>
            <a:r>
              <a:rPr spc="-7" dirty="0"/>
              <a:t>roll-your- </a:t>
            </a:r>
            <a:r>
              <a:rPr spc="-573" dirty="0"/>
              <a:t> </a:t>
            </a:r>
            <a:r>
              <a:rPr spc="-7" dirty="0"/>
              <a:t>own orchestration,</a:t>
            </a:r>
            <a:r>
              <a:rPr spc="7" dirty="0"/>
              <a:t> </a:t>
            </a:r>
            <a:r>
              <a:rPr spc="-7" dirty="0"/>
              <a:t>but</a:t>
            </a:r>
            <a:r>
              <a:rPr spc="13" dirty="0"/>
              <a:t> </a:t>
            </a:r>
            <a:r>
              <a:rPr spc="-7" dirty="0"/>
              <a:t>simpler</a:t>
            </a:r>
            <a:r>
              <a:rPr spc="7" dirty="0"/>
              <a:t> </a:t>
            </a:r>
            <a:r>
              <a:rPr dirty="0"/>
              <a:t>to</a:t>
            </a:r>
            <a:r>
              <a:rPr spc="-7" dirty="0"/>
              <a:t> operate</a:t>
            </a:r>
          </a:p>
          <a:p>
            <a:pPr marL="5384300" indent="-338582">
              <a:spcBef>
                <a:spcPts val="1926"/>
              </a:spcBef>
              <a:buChar char="•"/>
              <a:tabLst>
                <a:tab pos="5383454" algn="l"/>
                <a:tab pos="5384300" algn="l"/>
              </a:tabLst>
            </a:pPr>
            <a:r>
              <a:rPr spc="-7" dirty="0"/>
              <a:t>More platform</a:t>
            </a:r>
            <a:r>
              <a:rPr spc="7" dirty="0"/>
              <a:t> </a:t>
            </a:r>
            <a:r>
              <a:rPr spc="-7" dirty="0"/>
              <a:t>lock-in</a:t>
            </a:r>
            <a:r>
              <a:rPr dirty="0"/>
              <a:t> vs.</a:t>
            </a:r>
            <a:r>
              <a:rPr spc="7" dirty="0"/>
              <a:t> </a:t>
            </a:r>
            <a:r>
              <a:rPr spc="-7" dirty="0"/>
              <a:t>containers</a:t>
            </a:r>
            <a:r>
              <a:rPr spc="7" dirty="0"/>
              <a:t> </a:t>
            </a:r>
            <a:r>
              <a:rPr spc="-7" dirty="0"/>
              <a:t>or</a:t>
            </a:r>
            <a:r>
              <a:rPr spc="7" dirty="0"/>
              <a:t> </a:t>
            </a:r>
            <a:r>
              <a:rPr spc="-7" dirty="0"/>
              <a:t>VMs</a:t>
            </a:r>
          </a:p>
          <a:p>
            <a:pPr marL="5028789">
              <a:spcBef>
                <a:spcPts val="40"/>
              </a:spcBef>
              <a:buFont typeface="Arial MT"/>
              <a:buChar char="•"/>
            </a:pPr>
            <a:endParaRPr sz="2000"/>
          </a:p>
          <a:p>
            <a:pPr marL="5384300" marR="6772" indent="-338582">
              <a:lnSpc>
                <a:spcPct val="91200"/>
              </a:lnSpc>
              <a:buChar char="•"/>
              <a:tabLst>
                <a:tab pos="5383454" algn="l"/>
                <a:tab pos="5384300" algn="l"/>
              </a:tabLst>
            </a:pPr>
            <a:r>
              <a:rPr spc="-7" dirty="0"/>
              <a:t>CaaS</a:t>
            </a:r>
            <a:r>
              <a:rPr spc="-13" dirty="0"/>
              <a:t> </a:t>
            </a:r>
            <a:r>
              <a:rPr spc="-7" dirty="0"/>
              <a:t>bundles</a:t>
            </a:r>
            <a:r>
              <a:rPr dirty="0"/>
              <a:t> </a:t>
            </a:r>
            <a:r>
              <a:rPr spc="-7" dirty="0"/>
              <a:t>runtime,</a:t>
            </a:r>
            <a:r>
              <a:rPr spc="7" dirty="0"/>
              <a:t> </a:t>
            </a:r>
            <a:r>
              <a:rPr spc="-7" dirty="0"/>
              <a:t>management</a:t>
            </a:r>
            <a:r>
              <a:rPr spc="7" dirty="0"/>
              <a:t> </a:t>
            </a:r>
            <a:r>
              <a:rPr spc="-7" dirty="0"/>
              <a:t>and </a:t>
            </a:r>
            <a:r>
              <a:rPr dirty="0"/>
              <a:t> </a:t>
            </a:r>
            <a:r>
              <a:rPr spc="-7" dirty="0"/>
              <a:t>orchestration </a:t>
            </a:r>
            <a:r>
              <a:rPr dirty="0"/>
              <a:t>-</a:t>
            </a:r>
            <a:r>
              <a:rPr spc="7" dirty="0"/>
              <a:t> </a:t>
            </a:r>
            <a:r>
              <a:rPr spc="-7" dirty="0"/>
              <a:t>along with small levels</a:t>
            </a:r>
            <a:r>
              <a:rPr spc="7" dirty="0"/>
              <a:t> </a:t>
            </a:r>
            <a:r>
              <a:rPr spc="-7" dirty="0"/>
              <a:t>of</a:t>
            </a:r>
            <a:r>
              <a:rPr spc="7" dirty="0"/>
              <a:t> </a:t>
            </a:r>
            <a:r>
              <a:rPr spc="-7" dirty="0"/>
              <a:t>host </a:t>
            </a:r>
            <a:r>
              <a:rPr spc="-573" dirty="0"/>
              <a:t> </a:t>
            </a:r>
            <a:r>
              <a:rPr spc="-7" dirty="0"/>
              <a:t>control</a:t>
            </a:r>
          </a:p>
          <a:p>
            <a:pPr marL="5435088" indent="-389369">
              <a:spcBef>
                <a:spcPts val="1986"/>
              </a:spcBef>
              <a:buChar char="•"/>
              <a:tabLst>
                <a:tab pos="5434241" algn="l"/>
                <a:tab pos="5435088" algn="l"/>
              </a:tabLst>
            </a:pPr>
            <a:r>
              <a:rPr spc="-7" dirty="0"/>
              <a:t>Developer led</a:t>
            </a:r>
            <a:r>
              <a:rPr spc="-20" dirty="0"/>
              <a:t> </a:t>
            </a:r>
            <a:r>
              <a:rPr spc="-7" dirty="0"/>
              <a:t>infrastructure</a:t>
            </a:r>
          </a:p>
        </p:txBody>
      </p:sp>
      <p:pic>
        <p:nvPicPr>
          <p:cNvPr id="5" name="object 5"/>
          <p:cNvPicPr/>
          <p:nvPr/>
        </p:nvPicPr>
        <p:blipFill>
          <a:blip r:embed="rId3" cstate="print"/>
          <a:stretch>
            <a:fillRect/>
          </a:stretch>
        </p:blipFill>
        <p:spPr>
          <a:xfrm>
            <a:off x="922286" y="1947041"/>
            <a:ext cx="3871983" cy="31244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893"/>
            <a:ext cx="12188825" cy="6856214"/>
            <a:chOff x="0" y="0"/>
            <a:chExt cx="9144000" cy="5143500"/>
          </a:xfrm>
        </p:grpSpPr>
        <p:pic>
          <p:nvPicPr>
            <p:cNvPr id="3" name="object 3"/>
            <p:cNvPicPr/>
            <p:nvPr/>
          </p:nvPicPr>
          <p:blipFill>
            <a:blip r:embed="rId2" cstate="print"/>
            <a:stretch>
              <a:fillRect/>
            </a:stretch>
          </p:blipFill>
          <p:spPr>
            <a:xfrm>
              <a:off x="0" y="0"/>
              <a:ext cx="9144000" cy="5143500"/>
            </a:xfrm>
            <a:prstGeom prst="rect">
              <a:avLst/>
            </a:prstGeom>
          </p:spPr>
        </p:pic>
        <p:pic>
          <p:nvPicPr>
            <p:cNvPr id="4" name="object 4"/>
            <p:cNvPicPr/>
            <p:nvPr/>
          </p:nvPicPr>
          <p:blipFill>
            <a:blip r:embed="rId3" cstate="print"/>
            <a:stretch>
              <a:fillRect/>
            </a:stretch>
          </p:blipFill>
          <p:spPr>
            <a:xfrm>
              <a:off x="5419344" y="1142999"/>
              <a:ext cx="3093720" cy="3224783"/>
            </a:xfrm>
            <a:prstGeom prst="rect">
              <a:avLst/>
            </a:prstGeom>
          </p:spPr>
        </p:pic>
      </p:grpSp>
      <p:sp>
        <p:nvSpPr>
          <p:cNvPr id="5" name="object 5"/>
          <p:cNvSpPr txBox="1">
            <a:spLocks noGrp="1"/>
          </p:cNvSpPr>
          <p:nvPr>
            <p:ph type="title"/>
          </p:nvPr>
        </p:nvSpPr>
        <p:spPr>
          <a:xfrm>
            <a:off x="885799" y="536524"/>
            <a:ext cx="2093261" cy="509537"/>
          </a:xfrm>
          <a:prstGeom prst="rect">
            <a:avLst/>
          </a:prstGeom>
        </p:spPr>
        <p:txBody>
          <a:bodyPr vert="horz" wrap="square" lIns="0" tIns="16929" rIns="0" bIns="0" rtlCol="0" anchor="t">
            <a:spAutoFit/>
          </a:bodyPr>
          <a:lstStyle/>
          <a:p>
            <a:pPr marL="16929">
              <a:spcBef>
                <a:spcPts val="133"/>
              </a:spcBef>
            </a:pPr>
            <a:r>
              <a:rPr spc="-7" dirty="0"/>
              <a:t>Serverless</a:t>
            </a:r>
          </a:p>
        </p:txBody>
      </p:sp>
      <p:sp>
        <p:nvSpPr>
          <p:cNvPr id="6" name="object 6"/>
          <p:cNvSpPr txBox="1"/>
          <p:nvPr/>
        </p:nvSpPr>
        <p:spPr>
          <a:xfrm>
            <a:off x="819555" y="1785200"/>
            <a:ext cx="5506979" cy="3279451"/>
          </a:xfrm>
          <a:prstGeom prst="rect">
            <a:avLst/>
          </a:prstGeom>
        </p:spPr>
        <p:txBody>
          <a:bodyPr vert="horz" wrap="square" lIns="0" tIns="57558" rIns="0" bIns="0" rtlCol="0">
            <a:spAutoFit/>
          </a:bodyPr>
          <a:lstStyle/>
          <a:p>
            <a:pPr marL="354665" marR="6772" indent="-338582">
              <a:lnSpc>
                <a:spcPts val="2266"/>
              </a:lnSpc>
              <a:spcBef>
                <a:spcPts val="453"/>
              </a:spcBef>
              <a:buChar char="•"/>
              <a:tabLst>
                <a:tab pos="354665" algn="l"/>
                <a:tab pos="355511" algn="l"/>
              </a:tabLst>
            </a:pPr>
            <a:r>
              <a:rPr sz="2133" spc="-7" dirty="0">
                <a:latin typeface="Arial MT"/>
                <a:cs typeface="Arial MT"/>
              </a:rPr>
              <a:t>The simplest,</a:t>
            </a:r>
            <a:r>
              <a:rPr sz="2133" spc="7" dirty="0">
                <a:latin typeface="Arial MT"/>
                <a:cs typeface="Arial MT"/>
              </a:rPr>
              <a:t> </a:t>
            </a:r>
            <a:r>
              <a:rPr sz="2133" spc="-7" dirty="0">
                <a:latin typeface="Arial MT"/>
                <a:cs typeface="Arial MT"/>
              </a:rPr>
              <a:t>most</a:t>
            </a:r>
            <a:r>
              <a:rPr sz="2133" spc="13" dirty="0">
                <a:latin typeface="Arial MT"/>
                <a:cs typeface="Arial MT"/>
              </a:rPr>
              <a:t> </a:t>
            </a:r>
            <a:r>
              <a:rPr sz="2133" spc="-13" dirty="0">
                <a:latin typeface="Arial MT"/>
                <a:cs typeface="Arial MT"/>
              </a:rPr>
              <a:t>agile</a:t>
            </a:r>
            <a:r>
              <a:rPr sz="2133" spc="-7" dirty="0">
                <a:latin typeface="Arial MT"/>
                <a:cs typeface="Arial MT"/>
              </a:rPr>
              <a:t> technology</a:t>
            </a:r>
            <a:r>
              <a:rPr sz="2133" dirty="0">
                <a:latin typeface="Arial MT"/>
                <a:cs typeface="Arial MT"/>
              </a:rPr>
              <a:t> </a:t>
            </a:r>
            <a:r>
              <a:rPr sz="2133" spc="-7" dirty="0">
                <a:latin typeface="Arial MT"/>
                <a:cs typeface="Arial MT"/>
              </a:rPr>
              <a:t>on</a:t>
            </a:r>
            <a:r>
              <a:rPr sz="2133" dirty="0">
                <a:latin typeface="Arial MT"/>
                <a:cs typeface="Arial MT"/>
              </a:rPr>
              <a:t> the </a:t>
            </a:r>
            <a:r>
              <a:rPr sz="2133" spc="-573" dirty="0">
                <a:latin typeface="Arial MT"/>
                <a:cs typeface="Arial MT"/>
              </a:rPr>
              <a:t> </a:t>
            </a:r>
            <a:r>
              <a:rPr sz="2133" spc="-7" dirty="0">
                <a:latin typeface="Arial MT"/>
                <a:cs typeface="Arial MT"/>
              </a:rPr>
              <a:t>continuum</a:t>
            </a:r>
            <a:endParaRPr sz="2133">
              <a:latin typeface="Arial MT"/>
              <a:cs typeface="Arial MT"/>
            </a:endParaRPr>
          </a:p>
          <a:p>
            <a:pPr marL="354665" marR="757577" indent="-338582">
              <a:lnSpc>
                <a:spcPts val="2399"/>
              </a:lnSpc>
              <a:spcBef>
                <a:spcPts val="2139"/>
              </a:spcBef>
              <a:buChar char="•"/>
              <a:tabLst>
                <a:tab pos="354665" algn="l"/>
                <a:tab pos="355511" algn="l"/>
              </a:tabLst>
            </a:pPr>
            <a:r>
              <a:rPr sz="2133" spc="-7" dirty="0">
                <a:latin typeface="Arial MT"/>
                <a:cs typeface="Arial MT"/>
              </a:rPr>
              <a:t>No control (or </a:t>
            </a:r>
            <a:r>
              <a:rPr sz="2133" dirty="0">
                <a:latin typeface="Arial MT"/>
                <a:cs typeface="Arial MT"/>
              </a:rPr>
              <a:t>often </a:t>
            </a:r>
            <a:r>
              <a:rPr sz="2133" spc="-7" dirty="0">
                <a:latin typeface="Arial MT"/>
                <a:cs typeface="Arial MT"/>
              </a:rPr>
              <a:t>visibility) into </a:t>
            </a:r>
            <a:r>
              <a:rPr sz="2133" dirty="0">
                <a:latin typeface="Arial MT"/>
                <a:cs typeface="Arial MT"/>
              </a:rPr>
              <a:t>the </a:t>
            </a:r>
            <a:r>
              <a:rPr sz="2133" spc="-573" dirty="0">
                <a:latin typeface="Arial MT"/>
                <a:cs typeface="Arial MT"/>
              </a:rPr>
              <a:t> </a:t>
            </a:r>
            <a:r>
              <a:rPr sz="2133" spc="-7" dirty="0">
                <a:latin typeface="Arial MT"/>
                <a:cs typeface="Arial MT"/>
              </a:rPr>
              <a:t>underlying host</a:t>
            </a:r>
            <a:r>
              <a:rPr sz="2133" spc="7" dirty="0">
                <a:latin typeface="Arial MT"/>
                <a:cs typeface="Arial MT"/>
              </a:rPr>
              <a:t> </a:t>
            </a:r>
            <a:r>
              <a:rPr sz="2133" spc="-7" dirty="0">
                <a:latin typeface="Arial MT"/>
                <a:cs typeface="Arial MT"/>
              </a:rPr>
              <a:t>environment</a:t>
            </a:r>
            <a:endParaRPr sz="2133">
              <a:latin typeface="Arial MT"/>
              <a:cs typeface="Arial MT"/>
            </a:endParaRPr>
          </a:p>
          <a:p>
            <a:pPr marL="354665" marR="637381" indent="-338582">
              <a:lnSpc>
                <a:spcPts val="2399"/>
              </a:lnSpc>
              <a:spcBef>
                <a:spcPts val="2146"/>
              </a:spcBef>
              <a:buChar char="•"/>
              <a:tabLst>
                <a:tab pos="354665" algn="l"/>
                <a:tab pos="355511" algn="l"/>
              </a:tabLst>
            </a:pPr>
            <a:r>
              <a:rPr sz="2133" spc="-7" dirty="0">
                <a:latin typeface="Arial MT"/>
                <a:cs typeface="Arial MT"/>
              </a:rPr>
              <a:t>Devs</a:t>
            </a:r>
            <a:r>
              <a:rPr sz="2133" dirty="0">
                <a:latin typeface="Arial MT"/>
                <a:cs typeface="Arial MT"/>
              </a:rPr>
              <a:t> </a:t>
            </a:r>
            <a:r>
              <a:rPr sz="2133" spc="-7" dirty="0">
                <a:latin typeface="Arial MT"/>
                <a:cs typeface="Arial MT"/>
              </a:rPr>
              <a:t>just</a:t>
            </a:r>
            <a:r>
              <a:rPr sz="2133" spc="7" dirty="0">
                <a:latin typeface="Arial MT"/>
                <a:cs typeface="Arial MT"/>
              </a:rPr>
              <a:t> </a:t>
            </a:r>
            <a:r>
              <a:rPr sz="2133" spc="-13" dirty="0">
                <a:latin typeface="Arial MT"/>
                <a:cs typeface="Arial MT"/>
              </a:rPr>
              <a:t>build</a:t>
            </a:r>
            <a:r>
              <a:rPr sz="2133" spc="-7" dirty="0">
                <a:latin typeface="Arial MT"/>
                <a:cs typeface="Arial MT"/>
              </a:rPr>
              <a:t> </a:t>
            </a:r>
            <a:r>
              <a:rPr sz="2133" dirty="0">
                <a:latin typeface="Arial MT"/>
                <a:cs typeface="Arial MT"/>
              </a:rPr>
              <a:t>-</a:t>
            </a:r>
            <a:r>
              <a:rPr sz="2133" spc="7" dirty="0">
                <a:latin typeface="Arial MT"/>
                <a:cs typeface="Arial MT"/>
              </a:rPr>
              <a:t> </a:t>
            </a:r>
            <a:r>
              <a:rPr sz="2133" spc="-7" dirty="0">
                <a:latin typeface="Arial MT"/>
                <a:cs typeface="Arial MT"/>
              </a:rPr>
              <a:t>push functions</a:t>
            </a:r>
            <a:r>
              <a:rPr sz="2133" dirty="0">
                <a:latin typeface="Arial MT"/>
                <a:cs typeface="Arial MT"/>
              </a:rPr>
              <a:t> to the </a:t>
            </a:r>
            <a:r>
              <a:rPr sz="2133" spc="-573" dirty="0">
                <a:latin typeface="Arial MT"/>
                <a:cs typeface="Arial MT"/>
              </a:rPr>
              <a:t> </a:t>
            </a:r>
            <a:r>
              <a:rPr sz="2133" spc="-7" dirty="0">
                <a:latin typeface="Arial MT"/>
                <a:cs typeface="Arial MT"/>
              </a:rPr>
              <a:t>platform</a:t>
            </a:r>
            <a:endParaRPr sz="2133">
              <a:latin typeface="Arial MT"/>
              <a:cs typeface="Arial MT"/>
            </a:endParaRPr>
          </a:p>
          <a:p>
            <a:pPr>
              <a:spcBef>
                <a:spcPts val="47"/>
              </a:spcBef>
              <a:buFont typeface="Arial MT"/>
              <a:buChar char="•"/>
            </a:pPr>
            <a:endParaRPr sz="1933">
              <a:latin typeface="Arial MT"/>
              <a:cs typeface="Arial MT"/>
            </a:endParaRPr>
          </a:p>
          <a:p>
            <a:pPr marL="354665" marR="159134" indent="-338582">
              <a:lnSpc>
                <a:spcPts val="2239"/>
              </a:lnSpc>
              <a:buChar char="•"/>
              <a:tabLst>
                <a:tab pos="354665" algn="l"/>
                <a:tab pos="355511" algn="l"/>
              </a:tabLst>
            </a:pPr>
            <a:r>
              <a:rPr sz="2133" spc="-7" dirty="0">
                <a:latin typeface="Arial MT"/>
                <a:cs typeface="Arial MT"/>
              </a:rPr>
              <a:t>Optimized</a:t>
            </a:r>
            <a:r>
              <a:rPr sz="2133" spc="-13" dirty="0">
                <a:latin typeface="Arial MT"/>
                <a:cs typeface="Arial MT"/>
              </a:rPr>
              <a:t> </a:t>
            </a:r>
            <a:r>
              <a:rPr sz="2133" dirty="0">
                <a:latin typeface="Arial MT"/>
                <a:cs typeface="Arial MT"/>
              </a:rPr>
              <a:t>for</a:t>
            </a:r>
            <a:r>
              <a:rPr sz="2133" spc="7" dirty="0">
                <a:latin typeface="Arial MT"/>
                <a:cs typeface="Arial MT"/>
              </a:rPr>
              <a:t> </a:t>
            </a:r>
            <a:r>
              <a:rPr sz="2133" spc="-7" dirty="0">
                <a:latin typeface="Arial MT"/>
                <a:cs typeface="Arial MT"/>
              </a:rPr>
              <a:t>on-demand,</a:t>
            </a:r>
            <a:r>
              <a:rPr sz="2133" dirty="0">
                <a:latin typeface="Arial MT"/>
                <a:cs typeface="Arial MT"/>
              </a:rPr>
              <a:t> </a:t>
            </a:r>
            <a:r>
              <a:rPr sz="2133" spc="-13" dirty="0">
                <a:latin typeface="Arial MT"/>
                <a:cs typeface="Arial MT"/>
              </a:rPr>
              <a:t>highly</a:t>
            </a:r>
            <a:r>
              <a:rPr sz="2133" dirty="0">
                <a:latin typeface="Arial MT"/>
                <a:cs typeface="Arial MT"/>
              </a:rPr>
              <a:t> </a:t>
            </a:r>
            <a:r>
              <a:rPr sz="2133" spc="-7" dirty="0">
                <a:latin typeface="Arial MT"/>
                <a:cs typeface="Arial MT"/>
              </a:rPr>
              <a:t>scalable </a:t>
            </a:r>
            <a:r>
              <a:rPr sz="2133" spc="-573" dirty="0">
                <a:latin typeface="Arial MT"/>
                <a:cs typeface="Arial MT"/>
              </a:rPr>
              <a:t> </a:t>
            </a:r>
            <a:r>
              <a:rPr sz="2133" dirty="0">
                <a:latin typeface="Arial MT"/>
                <a:cs typeface="Arial MT"/>
              </a:rPr>
              <a:t>tasks</a:t>
            </a:r>
            <a:endParaRPr sz="2133">
              <a:latin typeface="Arial MT"/>
              <a:cs typeface="Arial M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a:t>
            </a:fld>
            <a:endParaRPr lang="en-US"/>
          </a:p>
        </p:txBody>
      </p:sp>
      <p:pic>
        <p:nvPicPr>
          <p:cNvPr id="1026" name="Picture 2" descr="VPC Endpoints - Gateway vs Interface, VPC Peering and VPC Flow Logs - AWS  Certification Cheat Sheet – in28minutes Cloud">
            <a:extLst>
              <a:ext uri="{FF2B5EF4-FFF2-40B4-BE49-F238E27FC236}">
                <a16:creationId xmlns:a16="http://schemas.microsoft.com/office/drawing/2014/main" id="{2A52EB4F-D265-45A5-8D2F-5C4FB3DA8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9" y="1316110"/>
            <a:ext cx="1933575" cy="1809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ont your Elastigroup-based web applications with Route53 - News &amp;amp; Product  Updates from Spot by NetApp">
            <a:extLst>
              <a:ext uri="{FF2B5EF4-FFF2-40B4-BE49-F238E27FC236}">
                <a16:creationId xmlns:a16="http://schemas.microsoft.com/office/drawing/2014/main" id="{944A16FD-27DA-44B2-8779-4183DF108F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9993" y="1372243"/>
            <a:ext cx="1714500" cy="11864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D8B10FF-784B-463C-913E-541BFEE7096F}"/>
              </a:ext>
            </a:extLst>
          </p:cNvPr>
          <p:cNvSpPr txBox="1"/>
          <p:nvPr/>
        </p:nvSpPr>
        <p:spPr>
          <a:xfrm>
            <a:off x="4785033" y="2756528"/>
            <a:ext cx="1933575" cy="369332"/>
          </a:xfrm>
          <a:prstGeom prst="rect">
            <a:avLst/>
          </a:prstGeom>
          <a:noFill/>
        </p:spPr>
        <p:txBody>
          <a:bodyPr wrap="square" rtlCol="0">
            <a:spAutoFit/>
          </a:bodyPr>
          <a:lstStyle/>
          <a:p>
            <a:r>
              <a:rPr lang="en-US" dirty="0">
                <a:solidFill>
                  <a:schemeClr val="tx2"/>
                </a:solidFill>
              </a:rPr>
              <a:t>AWS DNS logs </a:t>
            </a:r>
          </a:p>
        </p:txBody>
      </p:sp>
      <p:pic>
        <p:nvPicPr>
          <p:cNvPr id="1032" name="Picture 8" descr="Securing AWS S3 uploads using presigned URLs | by Aidan Hallett | Medium">
            <a:extLst>
              <a:ext uri="{FF2B5EF4-FFF2-40B4-BE49-F238E27FC236}">
                <a16:creationId xmlns:a16="http://schemas.microsoft.com/office/drawing/2014/main" id="{7711E7FE-F9BE-4CBF-B3AB-7073DE74FE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2885" y="890647"/>
            <a:ext cx="931177" cy="6983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WS IAM Exploitation - Security Risk Advisors">
            <a:extLst>
              <a:ext uri="{FF2B5EF4-FFF2-40B4-BE49-F238E27FC236}">
                <a16:creationId xmlns:a16="http://schemas.microsoft.com/office/drawing/2014/main" id="{6A5C83B4-0892-48BA-AB3D-C740417B42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9233" y="872385"/>
            <a:ext cx="1714501" cy="9646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mazon (AWS) EC2 Instance: Benefits &amp;amp; How it Works?">
            <a:extLst>
              <a:ext uri="{FF2B5EF4-FFF2-40B4-BE49-F238E27FC236}">
                <a16:creationId xmlns:a16="http://schemas.microsoft.com/office/drawing/2014/main" id="{998E77BE-3EC1-4B40-9129-3084421EC8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2935" y="287610"/>
            <a:ext cx="1609826" cy="1028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WS CloudTrail - Coralogix">
            <a:extLst>
              <a:ext uri="{FF2B5EF4-FFF2-40B4-BE49-F238E27FC236}">
                <a16:creationId xmlns:a16="http://schemas.microsoft.com/office/drawing/2014/main" id="{A3352166-82B7-46D7-AEC6-759DB80970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3348" y="1212527"/>
            <a:ext cx="3429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3A3D1A4-0972-4082-A5C9-63BD8D27D87A}"/>
              </a:ext>
            </a:extLst>
          </p:cNvPr>
          <p:cNvSpPr/>
          <p:nvPr/>
        </p:nvSpPr>
        <p:spPr>
          <a:xfrm>
            <a:off x="101528" y="5616283"/>
            <a:ext cx="8544348" cy="307777"/>
          </a:xfrm>
          <a:prstGeom prst="rect">
            <a:avLst/>
          </a:prstGeom>
        </p:spPr>
        <p:txBody>
          <a:bodyPr wrap="square">
            <a:spAutoFit/>
          </a:bodyPr>
          <a:lstStyle/>
          <a:p>
            <a:r>
              <a:rPr lang="en-US" sz="1400" dirty="0"/>
              <a:t>https://docs.aws.amazon.com/guardduty/latest/ug/guardduty_data-sources.html</a:t>
            </a:r>
          </a:p>
        </p:txBody>
      </p:sp>
    </p:spTree>
    <p:extLst>
      <p:ext uri="{BB962C8B-B14F-4D97-AF65-F5344CB8AC3E}">
        <p14:creationId xmlns:p14="http://schemas.microsoft.com/office/powerpoint/2010/main" val="73499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894"/>
            <a:ext cx="12188825" cy="6854181"/>
          </a:xfrm>
          <a:prstGeom prst="rect">
            <a:avLst/>
          </a:prstGeom>
        </p:spPr>
      </p:pic>
      <p:sp>
        <p:nvSpPr>
          <p:cNvPr id="3" name="object 3"/>
          <p:cNvSpPr txBox="1">
            <a:spLocks noGrp="1"/>
          </p:cNvSpPr>
          <p:nvPr>
            <p:ph type="title"/>
          </p:nvPr>
        </p:nvSpPr>
        <p:spPr>
          <a:xfrm>
            <a:off x="912460" y="778946"/>
            <a:ext cx="3209724" cy="427335"/>
          </a:xfrm>
          <a:prstGeom prst="rect">
            <a:avLst/>
          </a:prstGeom>
        </p:spPr>
        <p:txBody>
          <a:bodyPr vert="horz" wrap="square" lIns="0" tIns="16929" rIns="0" bIns="0" rtlCol="0" anchor="t">
            <a:spAutoFit/>
          </a:bodyPr>
          <a:lstStyle/>
          <a:p>
            <a:pPr marL="16929">
              <a:spcBef>
                <a:spcPts val="133"/>
              </a:spcBef>
            </a:pPr>
            <a:r>
              <a:rPr sz="2666" dirty="0"/>
              <a:t>New</a:t>
            </a:r>
            <a:r>
              <a:rPr sz="2666" spc="-67" dirty="0"/>
              <a:t> </a:t>
            </a:r>
            <a:r>
              <a:rPr sz="2666" spc="-7" dirty="0"/>
              <a:t>World</a:t>
            </a:r>
            <a:r>
              <a:rPr sz="2666" spc="-60" dirty="0"/>
              <a:t> </a:t>
            </a:r>
            <a:r>
              <a:rPr sz="2666" spc="-7" dirty="0"/>
              <a:t>Security</a:t>
            </a:r>
            <a:endParaRPr sz="2666"/>
          </a:p>
        </p:txBody>
      </p:sp>
      <p:sp>
        <p:nvSpPr>
          <p:cNvPr id="4" name="object 4"/>
          <p:cNvSpPr txBox="1"/>
          <p:nvPr/>
        </p:nvSpPr>
        <p:spPr>
          <a:xfrm>
            <a:off x="912460" y="1825830"/>
            <a:ext cx="5048205" cy="3313381"/>
          </a:xfrm>
          <a:prstGeom prst="rect">
            <a:avLst/>
          </a:prstGeom>
        </p:spPr>
        <p:txBody>
          <a:bodyPr vert="horz" wrap="square" lIns="0" tIns="16929" rIns="0" bIns="0" rtlCol="0">
            <a:spAutoFit/>
          </a:bodyPr>
          <a:lstStyle/>
          <a:p>
            <a:pPr marL="16929" marR="351279">
              <a:lnSpc>
                <a:spcPct val="114999"/>
              </a:lnSpc>
              <a:spcBef>
                <a:spcPts val="133"/>
              </a:spcBef>
            </a:pPr>
            <a:r>
              <a:rPr sz="2133" spc="-7" dirty="0">
                <a:latin typeface="Arial MT"/>
                <a:cs typeface="Arial MT"/>
              </a:rPr>
              <a:t>Shift</a:t>
            </a:r>
            <a:r>
              <a:rPr sz="2133" dirty="0">
                <a:latin typeface="Arial MT"/>
                <a:cs typeface="Arial MT"/>
              </a:rPr>
              <a:t> </a:t>
            </a:r>
            <a:r>
              <a:rPr sz="2133" spc="-7" dirty="0">
                <a:latin typeface="Arial MT"/>
                <a:cs typeface="Arial MT"/>
              </a:rPr>
              <a:t>security left</a:t>
            </a:r>
            <a:r>
              <a:rPr sz="2133" dirty="0">
                <a:latin typeface="Arial MT"/>
                <a:cs typeface="Arial MT"/>
              </a:rPr>
              <a:t> –</a:t>
            </a:r>
            <a:r>
              <a:rPr sz="2133" spc="-13" dirty="0">
                <a:latin typeface="Arial MT"/>
                <a:cs typeface="Arial MT"/>
              </a:rPr>
              <a:t> </a:t>
            </a:r>
            <a:r>
              <a:rPr sz="2133" spc="-7" dirty="0">
                <a:latin typeface="Arial MT"/>
                <a:cs typeface="Arial MT"/>
              </a:rPr>
              <a:t>modeling integrated </a:t>
            </a:r>
            <a:r>
              <a:rPr sz="2133" spc="-573" dirty="0">
                <a:latin typeface="Arial MT"/>
                <a:cs typeface="Arial MT"/>
              </a:rPr>
              <a:t> </a:t>
            </a:r>
            <a:r>
              <a:rPr sz="2133" spc="-7" dirty="0">
                <a:latin typeface="Arial MT"/>
                <a:cs typeface="Arial MT"/>
              </a:rPr>
              <a:t>into CI/CD</a:t>
            </a:r>
            <a:endParaRPr sz="2133">
              <a:latin typeface="Arial MT"/>
              <a:cs typeface="Arial MT"/>
            </a:endParaRPr>
          </a:p>
          <a:p>
            <a:pPr>
              <a:spcBef>
                <a:spcPts val="53"/>
              </a:spcBef>
            </a:pPr>
            <a:endParaRPr sz="3399">
              <a:latin typeface="Arial MT"/>
              <a:cs typeface="Arial MT"/>
            </a:endParaRPr>
          </a:p>
          <a:p>
            <a:pPr marL="16929" marR="1331474">
              <a:lnSpc>
                <a:spcPct val="114999"/>
              </a:lnSpc>
            </a:pPr>
            <a:r>
              <a:rPr sz="2133" spc="-7" dirty="0">
                <a:latin typeface="Arial MT"/>
                <a:cs typeface="Arial MT"/>
              </a:rPr>
              <a:t>Policy custom tailored </a:t>
            </a:r>
            <a:r>
              <a:rPr sz="2133" dirty="0">
                <a:latin typeface="Arial MT"/>
                <a:cs typeface="Arial MT"/>
              </a:rPr>
              <a:t>for </a:t>
            </a:r>
            <a:r>
              <a:rPr sz="2133" spc="-7" dirty="0">
                <a:latin typeface="Arial MT"/>
                <a:cs typeface="Arial MT"/>
              </a:rPr>
              <a:t>each </a:t>
            </a:r>
            <a:r>
              <a:rPr sz="2133" spc="-573" dirty="0">
                <a:latin typeface="Arial MT"/>
                <a:cs typeface="Arial MT"/>
              </a:rPr>
              <a:t> </a:t>
            </a:r>
            <a:r>
              <a:rPr sz="2133" spc="-7" dirty="0">
                <a:latin typeface="Arial MT"/>
                <a:cs typeface="Arial MT"/>
              </a:rPr>
              <a:t>application,</a:t>
            </a:r>
            <a:r>
              <a:rPr sz="2133" spc="7" dirty="0">
                <a:latin typeface="Arial MT"/>
                <a:cs typeface="Arial MT"/>
              </a:rPr>
              <a:t> </a:t>
            </a:r>
            <a:r>
              <a:rPr sz="2133" spc="-7" dirty="0">
                <a:latin typeface="Arial MT"/>
                <a:cs typeface="Arial MT"/>
              </a:rPr>
              <a:t>each </a:t>
            </a:r>
            <a:r>
              <a:rPr sz="2133" spc="-13" dirty="0">
                <a:latin typeface="Arial MT"/>
                <a:cs typeface="Arial MT"/>
              </a:rPr>
              <a:t>build</a:t>
            </a:r>
            <a:endParaRPr sz="2133">
              <a:latin typeface="Arial MT"/>
              <a:cs typeface="Arial MT"/>
            </a:endParaRPr>
          </a:p>
          <a:p>
            <a:pPr>
              <a:spcBef>
                <a:spcPts val="47"/>
              </a:spcBef>
            </a:pPr>
            <a:endParaRPr sz="3466">
              <a:latin typeface="Arial MT"/>
              <a:cs typeface="Arial MT"/>
            </a:endParaRPr>
          </a:p>
          <a:p>
            <a:pPr marL="16929" marR="6772">
              <a:lnSpc>
                <a:spcPct val="113799"/>
              </a:lnSpc>
            </a:pPr>
            <a:r>
              <a:rPr sz="2133" spc="-7" dirty="0">
                <a:latin typeface="Arial MT"/>
                <a:cs typeface="Arial MT"/>
              </a:rPr>
              <a:t>Security that</a:t>
            </a:r>
            <a:r>
              <a:rPr sz="2133" spc="7" dirty="0">
                <a:latin typeface="Arial MT"/>
                <a:cs typeface="Arial MT"/>
              </a:rPr>
              <a:t> </a:t>
            </a:r>
            <a:r>
              <a:rPr sz="2133" spc="-7" dirty="0">
                <a:latin typeface="Arial MT"/>
                <a:cs typeface="Arial MT"/>
              </a:rPr>
              <a:t>automatically</a:t>
            </a:r>
            <a:r>
              <a:rPr sz="2133" dirty="0">
                <a:latin typeface="Arial MT"/>
                <a:cs typeface="Arial MT"/>
              </a:rPr>
              <a:t> </a:t>
            </a:r>
            <a:r>
              <a:rPr sz="2133" spc="-7" dirty="0">
                <a:latin typeface="Arial MT"/>
                <a:cs typeface="Arial MT"/>
              </a:rPr>
              <a:t>scales</a:t>
            </a:r>
            <a:r>
              <a:rPr sz="2133" dirty="0">
                <a:latin typeface="Arial MT"/>
                <a:cs typeface="Arial MT"/>
              </a:rPr>
              <a:t> </a:t>
            </a:r>
            <a:r>
              <a:rPr sz="2133" spc="-7" dirty="0">
                <a:latin typeface="Arial MT"/>
                <a:cs typeface="Arial MT"/>
              </a:rPr>
              <a:t>with </a:t>
            </a:r>
            <a:r>
              <a:rPr sz="2133" dirty="0">
                <a:latin typeface="Arial MT"/>
                <a:cs typeface="Arial MT"/>
              </a:rPr>
              <a:t>the </a:t>
            </a:r>
            <a:r>
              <a:rPr sz="2133" spc="-573" dirty="0">
                <a:latin typeface="Arial MT"/>
                <a:cs typeface="Arial MT"/>
              </a:rPr>
              <a:t> </a:t>
            </a:r>
            <a:r>
              <a:rPr sz="2133" spc="-7" dirty="0">
                <a:latin typeface="Arial MT"/>
                <a:cs typeface="Arial MT"/>
              </a:rPr>
              <a:t>environment</a:t>
            </a:r>
            <a:endParaRPr sz="2133">
              <a:latin typeface="Arial MT"/>
              <a:cs typeface="Arial MT"/>
            </a:endParaRPr>
          </a:p>
        </p:txBody>
      </p:sp>
      <p:pic>
        <p:nvPicPr>
          <p:cNvPr id="5" name="object 5"/>
          <p:cNvPicPr/>
          <p:nvPr/>
        </p:nvPicPr>
        <p:blipFill>
          <a:blip r:embed="rId3" cstate="print"/>
          <a:stretch>
            <a:fillRect/>
          </a:stretch>
        </p:blipFill>
        <p:spPr>
          <a:xfrm>
            <a:off x="8036498" y="1796712"/>
            <a:ext cx="3416934" cy="3416933"/>
          </a:xfrm>
          <a:prstGeom prst="rect">
            <a:avLst/>
          </a:prstGeom>
        </p:spPr>
      </p:pic>
      <p:sp>
        <p:nvSpPr>
          <p:cNvPr id="6" name="object 6"/>
          <p:cNvSpPr txBox="1"/>
          <p:nvPr/>
        </p:nvSpPr>
        <p:spPr>
          <a:xfrm>
            <a:off x="11076164" y="6588667"/>
            <a:ext cx="232773" cy="148694"/>
          </a:xfrm>
          <a:prstGeom prst="rect">
            <a:avLst/>
          </a:prstGeom>
        </p:spPr>
        <p:txBody>
          <a:bodyPr vert="horz" wrap="square" lIns="0" tIns="5079" rIns="0" bIns="0" rtlCol="0">
            <a:spAutoFit/>
          </a:bodyPr>
          <a:lstStyle/>
          <a:p>
            <a:pPr marL="50787">
              <a:spcBef>
                <a:spcPts val="40"/>
              </a:spcBef>
            </a:pPr>
            <a:fld id="{81D60167-4931-47E6-BA6A-407CBD079E47}" type="slidenum">
              <a:rPr sz="933" dirty="0">
                <a:solidFill>
                  <a:srgbClr val="666866"/>
                </a:solidFill>
                <a:latin typeface="Arial MT"/>
                <a:cs typeface="Arial MT"/>
              </a:rPr>
              <a:pPr marL="50787">
                <a:spcBef>
                  <a:spcPts val="40"/>
                </a:spcBef>
              </a:pPr>
              <a:t>20</a:t>
            </a:fld>
            <a:endParaRPr sz="933">
              <a:latin typeface="Arial MT"/>
              <a:cs typeface="Arial M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894"/>
            <a:ext cx="12188825" cy="6854181"/>
          </a:xfrm>
          <a:prstGeom prst="rect">
            <a:avLst/>
          </a:prstGeom>
        </p:spPr>
      </p:pic>
      <p:sp>
        <p:nvSpPr>
          <p:cNvPr id="3" name="object 3"/>
          <p:cNvSpPr txBox="1">
            <a:spLocks noGrp="1"/>
          </p:cNvSpPr>
          <p:nvPr>
            <p:ph type="title"/>
          </p:nvPr>
        </p:nvSpPr>
        <p:spPr>
          <a:xfrm>
            <a:off x="912460" y="778946"/>
            <a:ext cx="3209724" cy="427335"/>
          </a:xfrm>
          <a:prstGeom prst="rect">
            <a:avLst/>
          </a:prstGeom>
        </p:spPr>
        <p:txBody>
          <a:bodyPr vert="horz" wrap="square" lIns="0" tIns="16929" rIns="0" bIns="0" rtlCol="0" anchor="t">
            <a:spAutoFit/>
          </a:bodyPr>
          <a:lstStyle/>
          <a:p>
            <a:pPr marL="16929">
              <a:spcBef>
                <a:spcPts val="133"/>
              </a:spcBef>
            </a:pPr>
            <a:r>
              <a:rPr lang="en-US" sz="2666" dirty="0"/>
              <a:t>Key Capabilities</a:t>
            </a:r>
            <a:endParaRPr sz="2666" dirty="0"/>
          </a:p>
        </p:txBody>
      </p:sp>
      <p:sp>
        <p:nvSpPr>
          <p:cNvPr id="4" name="object 4"/>
          <p:cNvSpPr txBox="1"/>
          <p:nvPr/>
        </p:nvSpPr>
        <p:spPr>
          <a:xfrm>
            <a:off x="912460" y="1825830"/>
            <a:ext cx="5048205" cy="3459255"/>
          </a:xfrm>
          <a:prstGeom prst="rect">
            <a:avLst/>
          </a:prstGeom>
        </p:spPr>
        <p:txBody>
          <a:bodyPr vert="horz" wrap="square" lIns="0" tIns="16929" rIns="0" bIns="0" rtlCol="0">
            <a:spAutoFit/>
          </a:bodyPr>
          <a:lstStyle/>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Cloud Security Posture Management</a:t>
            </a:r>
          </a:p>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Cloud Workload Protection</a:t>
            </a:r>
          </a:p>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Container Security and Kubernetes Security</a:t>
            </a:r>
          </a:p>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Web Application and API Security</a:t>
            </a:r>
          </a:p>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Cloud Network Security</a:t>
            </a:r>
          </a:p>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Scan Infrastructure as Code</a:t>
            </a:r>
          </a:p>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Scan Container Images in CI/CD</a:t>
            </a:r>
            <a:endParaRPr sz="2133" dirty="0">
              <a:latin typeface="Arial MT"/>
              <a:cs typeface="Arial MT"/>
            </a:endParaRPr>
          </a:p>
        </p:txBody>
      </p:sp>
      <p:pic>
        <p:nvPicPr>
          <p:cNvPr id="5" name="object 5"/>
          <p:cNvPicPr/>
          <p:nvPr/>
        </p:nvPicPr>
        <p:blipFill>
          <a:blip r:embed="rId3" cstate="print"/>
          <a:stretch>
            <a:fillRect/>
          </a:stretch>
        </p:blipFill>
        <p:spPr>
          <a:xfrm>
            <a:off x="8036498" y="1796712"/>
            <a:ext cx="3416934" cy="3416933"/>
          </a:xfrm>
          <a:prstGeom prst="rect">
            <a:avLst/>
          </a:prstGeom>
        </p:spPr>
      </p:pic>
      <p:sp>
        <p:nvSpPr>
          <p:cNvPr id="6" name="object 6"/>
          <p:cNvSpPr txBox="1"/>
          <p:nvPr/>
        </p:nvSpPr>
        <p:spPr>
          <a:xfrm>
            <a:off x="11076164" y="6588667"/>
            <a:ext cx="232773" cy="148694"/>
          </a:xfrm>
          <a:prstGeom prst="rect">
            <a:avLst/>
          </a:prstGeom>
        </p:spPr>
        <p:txBody>
          <a:bodyPr vert="horz" wrap="square" lIns="0" tIns="5079" rIns="0" bIns="0" rtlCol="0">
            <a:spAutoFit/>
          </a:bodyPr>
          <a:lstStyle/>
          <a:p>
            <a:pPr marL="50787">
              <a:spcBef>
                <a:spcPts val="40"/>
              </a:spcBef>
            </a:pPr>
            <a:fld id="{81D60167-4931-47E6-BA6A-407CBD079E47}" type="slidenum">
              <a:rPr sz="933" dirty="0">
                <a:solidFill>
                  <a:srgbClr val="666866"/>
                </a:solidFill>
                <a:latin typeface="Arial MT"/>
                <a:cs typeface="Arial MT"/>
              </a:rPr>
              <a:pPr marL="50787">
                <a:spcBef>
                  <a:spcPts val="40"/>
                </a:spcBef>
              </a:pPr>
              <a:t>21</a:t>
            </a:fld>
            <a:endParaRPr sz="933">
              <a:latin typeface="Arial MT"/>
              <a:cs typeface="Arial MT"/>
            </a:endParaRPr>
          </a:p>
        </p:txBody>
      </p:sp>
    </p:spTree>
    <p:extLst>
      <p:ext uri="{BB962C8B-B14F-4D97-AF65-F5344CB8AC3E}">
        <p14:creationId xmlns:p14="http://schemas.microsoft.com/office/powerpoint/2010/main" val="274586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894"/>
            <a:ext cx="12188825" cy="6854181"/>
          </a:xfrm>
          <a:prstGeom prst="rect">
            <a:avLst/>
          </a:prstGeom>
        </p:spPr>
      </p:pic>
      <p:sp>
        <p:nvSpPr>
          <p:cNvPr id="3" name="object 3"/>
          <p:cNvSpPr txBox="1">
            <a:spLocks noGrp="1"/>
          </p:cNvSpPr>
          <p:nvPr>
            <p:ph type="title"/>
          </p:nvPr>
        </p:nvSpPr>
        <p:spPr>
          <a:xfrm>
            <a:off x="912460" y="778946"/>
            <a:ext cx="3209724" cy="427335"/>
          </a:xfrm>
          <a:prstGeom prst="rect">
            <a:avLst/>
          </a:prstGeom>
        </p:spPr>
        <p:txBody>
          <a:bodyPr vert="horz" wrap="square" lIns="0" tIns="16929" rIns="0" bIns="0" rtlCol="0" anchor="t">
            <a:spAutoFit/>
          </a:bodyPr>
          <a:lstStyle/>
          <a:p>
            <a:pPr marL="16929">
              <a:spcBef>
                <a:spcPts val="133"/>
              </a:spcBef>
            </a:pPr>
            <a:r>
              <a:rPr lang="en-US" sz="2666" dirty="0"/>
              <a:t>Key Capabilities</a:t>
            </a:r>
            <a:endParaRPr sz="2666" dirty="0"/>
          </a:p>
        </p:txBody>
      </p:sp>
      <p:sp>
        <p:nvSpPr>
          <p:cNvPr id="4" name="object 4"/>
          <p:cNvSpPr txBox="1"/>
          <p:nvPr/>
        </p:nvSpPr>
        <p:spPr>
          <a:xfrm>
            <a:off x="912460" y="1825830"/>
            <a:ext cx="5048205" cy="1533407"/>
          </a:xfrm>
          <a:prstGeom prst="rect">
            <a:avLst/>
          </a:prstGeom>
        </p:spPr>
        <p:txBody>
          <a:bodyPr vert="horz" wrap="square" lIns="0" tIns="16929" rIns="0" bIns="0" rtlCol="0">
            <a:spAutoFit/>
          </a:bodyPr>
          <a:lstStyle/>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AWS Guard Duty</a:t>
            </a:r>
          </a:p>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AWS Security Hub</a:t>
            </a:r>
          </a:p>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Azure Defender</a:t>
            </a:r>
          </a:p>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Azure Security Center</a:t>
            </a:r>
            <a:endParaRPr sz="2133" dirty="0">
              <a:latin typeface="Arial MT"/>
              <a:cs typeface="Arial MT"/>
            </a:endParaRPr>
          </a:p>
        </p:txBody>
      </p:sp>
      <p:pic>
        <p:nvPicPr>
          <p:cNvPr id="5" name="object 5"/>
          <p:cNvPicPr/>
          <p:nvPr/>
        </p:nvPicPr>
        <p:blipFill>
          <a:blip r:embed="rId3" cstate="print"/>
          <a:stretch>
            <a:fillRect/>
          </a:stretch>
        </p:blipFill>
        <p:spPr>
          <a:xfrm>
            <a:off x="8036498" y="1796712"/>
            <a:ext cx="3416934" cy="3416933"/>
          </a:xfrm>
          <a:prstGeom prst="rect">
            <a:avLst/>
          </a:prstGeom>
        </p:spPr>
      </p:pic>
      <p:sp>
        <p:nvSpPr>
          <p:cNvPr id="6" name="object 6"/>
          <p:cNvSpPr txBox="1"/>
          <p:nvPr/>
        </p:nvSpPr>
        <p:spPr>
          <a:xfrm>
            <a:off x="11076164" y="6588667"/>
            <a:ext cx="232773" cy="148694"/>
          </a:xfrm>
          <a:prstGeom prst="rect">
            <a:avLst/>
          </a:prstGeom>
        </p:spPr>
        <p:txBody>
          <a:bodyPr vert="horz" wrap="square" lIns="0" tIns="5079" rIns="0" bIns="0" rtlCol="0">
            <a:spAutoFit/>
          </a:bodyPr>
          <a:lstStyle/>
          <a:p>
            <a:pPr marL="50787">
              <a:spcBef>
                <a:spcPts val="40"/>
              </a:spcBef>
            </a:pPr>
            <a:fld id="{81D60167-4931-47E6-BA6A-407CBD079E47}" type="slidenum">
              <a:rPr sz="933" dirty="0">
                <a:solidFill>
                  <a:srgbClr val="666866"/>
                </a:solidFill>
                <a:latin typeface="Arial MT"/>
                <a:cs typeface="Arial MT"/>
              </a:rPr>
              <a:pPr marL="50787">
                <a:spcBef>
                  <a:spcPts val="40"/>
                </a:spcBef>
              </a:pPr>
              <a:t>22</a:t>
            </a:fld>
            <a:endParaRPr sz="933">
              <a:latin typeface="Arial MT"/>
              <a:cs typeface="Arial MT"/>
            </a:endParaRPr>
          </a:p>
        </p:txBody>
      </p:sp>
    </p:spTree>
    <p:extLst>
      <p:ext uri="{BB962C8B-B14F-4D97-AF65-F5344CB8AC3E}">
        <p14:creationId xmlns:p14="http://schemas.microsoft.com/office/powerpoint/2010/main" val="167590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894"/>
            <a:ext cx="12188825" cy="6854181"/>
          </a:xfrm>
          <a:prstGeom prst="rect">
            <a:avLst/>
          </a:prstGeom>
        </p:spPr>
      </p:pic>
      <p:sp>
        <p:nvSpPr>
          <p:cNvPr id="3" name="object 3"/>
          <p:cNvSpPr txBox="1">
            <a:spLocks noGrp="1"/>
          </p:cNvSpPr>
          <p:nvPr>
            <p:ph type="title"/>
          </p:nvPr>
        </p:nvSpPr>
        <p:spPr>
          <a:xfrm>
            <a:off x="912460" y="778946"/>
            <a:ext cx="3209724" cy="427335"/>
          </a:xfrm>
          <a:prstGeom prst="rect">
            <a:avLst/>
          </a:prstGeom>
        </p:spPr>
        <p:txBody>
          <a:bodyPr vert="horz" wrap="square" lIns="0" tIns="16929" rIns="0" bIns="0" rtlCol="0" anchor="t">
            <a:spAutoFit/>
          </a:bodyPr>
          <a:lstStyle/>
          <a:p>
            <a:pPr marL="16929">
              <a:spcBef>
                <a:spcPts val="133"/>
              </a:spcBef>
            </a:pPr>
            <a:r>
              <a:rPr lang="en-US" sz="2666" dirty="0"/>
              <a:t>AWS </a:t>
            </a:r>
            <a:r>
              <a:rPr lang="en-US" sz="2666" dirty="0" err="1"/>
              <a:t>GuardDuty</a:t>
            </a:r>
            <a:endParaRPr sz="2666" dirty="0"/>
          </a:p>
        </p:txBody>
      </p:sp>
      <p:sp>
        <p:nvSpPr>
          <p:cNvPr id="4" name="object 4"/>
          <p:cNvSpPr txBox="1"/>
          <p:nvPr/>
        </p:nvSpPr>
        <p:spPr>
          <a:xfrm>
            <a:off x="912460" y="1825830"/>
            <a:ext cx="10396476" cy="5647162"/>
          </a:xfrm>
          <a:prstGeom prst="rect">
            <a:avLst/>
          </a:prstGeom>
        </p:spPr>
        <p:txBody>
          <a:bodyPr vert="horz" wrap="square" lIns="0" tIns="16929" rIns="0" bIns="0" rtlCol="0">
            <a:spAutoFit/>
          </a:bodyPr>
          <a:lstStyle/>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Amazon </a:t>
            </a:r>
            <a:r>
              <a:rPr lang="en-US" sz="2133" spc="-7" dirty="0" err="1">
                <a:latin typeface="Arial MT"/>
                <a:cs typeface="Arial MT"/>
              </a:rPr>
              <a:t>GuardDuty</a:t>
            </a:r>
            <a:r>
              <a:rPr lang="en-US" sz="2133" spc="-7" dirty="0">
                <a:latin typeface="Arial MT"/>
                <a:cs typeface="Arial MT"/>
              </a:rPr>
              <a:t> is a threat detection service that continuously monitors for malicious activity and unauthorized behavior to protect your AWS accounts, workloads, and data stored in Amazon S3. With the cloud, the collection and aggregation of account and network activities is simplified, but it can be time consuming for security teams to continuously analyze event log data for potential threats. With </a:t>
            </a:r>
            <a:r>
              <a:rPr lang="en-US" sz="2133" spc="-7" dirty="0" err="1">
                <a:latin typeface="Arial MT"/>
                <a:cs typeface="Arial MT"/>
              </a:rPr>
              <a:t>GuardDuty</a:t>
            </a:r>
            <a:r>
              <a:rPr lang="en-US" sz="2133" spc="-7" dirty="0">
                <a:latin typeface="Arial MT"/>
                <a:cs typeface="Arial MT"/>
              </a:rPr>
              <a:t>, you now have an intelligent and cost-effective option for continuous threat detection in AWS. The service uses machine learning, anomaly detection, and integrated threat intelligence to identify and prioritize potential threats. </a:t>
            </a:r>
            <a:r>
              <a:rPr lang="en-US" sz="2133" spc="-7" dirty="0" err="1">
                <a:latin typeface="Arial MT"/>
                <a:cs typeface="Arial MT"/>
              </a:rPr>
              <a:t>GuardDuty</a:t>
            </a:r>
            <a:r>
              <a:rPr lang="en-US" sz="2133" spc="-7" dirty="0">
                <a:latin typeface="Arial MT"/>
                <a:cs typeface="Arial MT"/>
              </a:rPr>
              <a:t> analyzes tens of billions of events across multiple AWS data sources, such as AWS CloudTrail event logs, Amazon VPC Flow Logs, and DNS logs. With a few clicks in the AWS Management Console, </a:t>
            </a:r>
            <a:r>
              <a:rPr lang="en-US" sz="2133" spc="-7" dirty="0" err="1">
                <a:latin typeface="Arial MT"/>
                <a:cs typeface="Arial MT"/>
              </a:rPr>
              <a:t>GuardDuty</a:t>
            </a:r>
            <a:r>
              <a:rPr lang="en-US" sz="2133" spc="-7" dirty="0">
                <a:latin typeface="Arial MT"/>
                <a:cs typeface="Arial MT"/>
              </a:rPr>
              <a:t> can be enabled with no software or hardware to deploy or maintain. By integrating with Amazon CloudWatch Events, </a:t>
            </a:r>
            <a:r>
              <a:rPr lang="en-US" sz="2133" spc="-7" dirty="0" err="1">
                <a:latin typeface="Arial MT"/>
                <a:cs typeface="Arial MT"/>
              </a:rPr>
              <a:t>GuardDuty</a:t>
            </a:r>
            <a:r>
              <a:rPr lang="en-US" sz="2133" spc="-7" dirty="0">
                <a:latin typeface="Arial MT"/>
                <a:cs typeface="Arial MT"/>
              </a:rPr>
              <a:t> alerts are actionable, easy to aggregate across multiple accounts, and straightforward to push into existing event management and workflow systems.</a:t>
            </a:r>
            <a:endParaRPr sz="2133" dirty="0">
              <a:latin typeface="Arial MT"/>
              <a:cs typeface="Arial MT"/>
            </a:endParaRPr>
          </a:p>
        </p:txBody>
      </p:sp>
      <p:pic>
        <p:nvPicPr>
          <p:cNvPr id="5" name="object 5"/>
          <p:cNvPicPr/>
          <p:nvPr/>
        </p:nvPicPr>
        <p:blipFill>
          <a:blip r:embed="rId3" cstate="print"/>
          <a:stretch>
            <a:fillRect/>
          </a:stretch>
        </p:blipFill>
        <p:spPr>
          <a:xfrm>
            <a:off x="8036498" y="1796712"/>
            <a:ext cx="3416934" cy="3416933"/>
          </a:xfrm>
          <a:prstGeom prst="rect">
            <a:avLst/>
          </a:prstGeom>
        </p:spPr>
      </p:pic>
      <p:sp>
        <p:nvSpPr>
          <p:cNvPr id="6" name="object 6"/>
          <p:cNvSpPr txBox="1"/>
          <p:nvPr/>
        </p:nvSpPr>
        <p:spPr>
          <a:xfrm>
            <a:off x="11076164" y="6588667"/>
            <a:ext cx="232773" cy="148694"/>
          </a:xfrm>
          <a:prstGeom prst="rect">
            <a:avLst/>
          </a:prstGeom>
        </p:spPr>
        <p:txBody>
          <a:bodyPr vert="horz" wrap="square" lIns="0" tIns="5079" rIns="0" bIns="0" rtlCol="0">
            <a:spAutoFit/>
          </a:bodyPr>
          <a:lstStyle/>
          <a:p>
            <a:pPr marL="50787">
              <a:spcBef>
                <a:spcPts val="40"/>
              </a:spcBef>
            </a:pPr>
            <a:fld id="{81D60167-4931-47E6-BA6A-407CBD079E47}" type="slidenum">
              <a:rPr sz="933" dirty="0">
                <a:solidFill>
                  <a:srgbClr val="666866"/>
                </a:solidFill>
                <a:latin typeface="Arial MT"/>
                <a:cs typeface="Arial MT"/>
              </a:rPr>
              <a:pPr marL="50787">
                <a:spcBef>
                  <a:spcPts val="40"/>
                </a:spcBef>
              </a:pPr>
              <a:t>23</a:t>
            </a:fld>
            <a:endParaRPr sz="933">
              <a:latin typeface="Arial MT"/>
              <a:cs typeface="Arial MT"/>
            </a:endParaRPr>
          </a:p>
        </p:txBody>
      </p:sp>
    </p:spTree>
    <p:extLst>
      <p:ext uri="{BB962C8B-B14F-4D97-AF65-F5344CB8AC3E}">
        <p14:creationId xmlns:p14="http://schemas.microsoft.com/office/powerpoint/2010/main" val="67504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Security Center</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24</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439024" y="1193145"/>
            <a:ext cx="8453306" cy="369332"/>
          </a:xfrm>
          <a:prstGeom prst="rect">
            <a:avLst/>
          </a:prstGeom>
        </p:spPr>
        <p:txBody>
          <a:bodyPr wrap="square">
            <a:spAutoFit/>
          </a:bodyPr>
          <a:lstStyle/>
          <a:p>
            <a:r>
              <a:rPr lang="en-US" dirty="0"/>
              <a:t>https://query.prod.cms.rt.microsoft.com/cms/api/am/binary/RE4s2L2</a:t>
            </a:r>
          </a:p>
        </p:txBody>
      </p:sp>
    </p:spTree>
    <p:extLst>
      <p:ext uri="{BB962C8B-B14F-4D97-AF65-F5344CB8AC3E}">
        <p14:creationId xmlns:p14="http://schemas.microsoft.com/office/powerpoint/2010/main" val="356782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71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(cost)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a:t>
            </a:fld>
            <a:endParaRPr lang="en-US"/>
          </a:p>
        </p:txBody>
      </p:sp>
      <p:pic>
        <p:nvPicPr>
          <p:cNvPr id="2" name="Picture 1">
            <a:extLst>
              <a:ext uri="{FF2B5EF4-FFF2-40B4-BE49-F238E27FC236}">
                <a16:creationId xmlns:a16="http://schemas.microsoft.com/office/drawing/2014/main" id="{C2132AC3-BB53-47BC-84F7-572D04C4EB17}"/>
              </a:ext>
            </a:extLst>
          </p:cNvPr>
          <p:cNvPicPr>
            <a:picLocks noChangeAspect="1"/>
          </p:cNvPicPr>
          <p:nvPr/>
        </p:nvPicPr>
        <p:blipFill>
          <a:blip r:embed="rId3"/>
          <a:stretch>
            <a:fillRect/>
          </a:stretch>
        </p:blipFill>
        <p:spPr>
          <a:xfrm>
            <a:off x="781986" y="1236388"/>
            <a:ext cx="10155067" cy="4867954"/>
          </a:xfrm>
          <a:prstGeom prst="rect">
            <a:avLst/>
          </a:prstGeom>
        </p:spPr>
      </p:pic>
    </p:spTree>
    <p:extLst>
      <p:ext uri="{BB962C8B-B14F-4D97-AF65-F5344CB8AC3E}">
        <p14:creationId xmlns:p14="http://schemas.microsoft.com/office/powerpoint/2010/main" val="207312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a:t>
            </a:r>
            <a:br>
              <a:rPr lang="en-US" dirty="0"/>
            </a:br>
            <a:r>
              <a:rPr lang="en-US"/>
              <a:t>AWS Security Hub</a:t>
            </a:r>
            <a:br>
              <a:rPr lang="en-US" dirty="0"/>
            </a:br>
            <a:r>
              <a:rPr lang="en-US" dirty="0"/>
              <a:t>Azure Defender</a:t>
            </a:r>
            <a:br>
              <a:rPr lang="en-US" dirty="0"/>
            </a:br>
            <a:r>
              <a:rPr lang="en-US"/>
              <a:t>Azure Security Center</a:t>
            </a:r>
            <a:br>
              <a:rPr lang="en-US" b="0" dirty="0"/>
            </a:b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4</a:t>
            </a:fld>
            <a:endParaRPr lang="en-US"/>
          </a:p>
        </p:txBody>
      </p:sp>
    </p:spTree>
    <p:extLst>
      <p:ext uri="{BB962C8B-B14F-4D97-AF65-F5344CB8AC3E}">
        <p14:creationId xmlns:p14="http://schemas.microsoft.com/office/powerpoint/2010/main" val="153936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 y="691828"/>
            <a:ext cx="12188825" cy="2737406"/>
          </a:xfrm>
          <a:custGeom>
            <a:avLst/>
            <a:gdLst/>
            <a:ahLst/>
            <a:cxnLst/>
            <a:rect l="l" t="t" r="r" b="b"/>
            <a:pathLst>
              <a:path w="9144000" h="2053589">
                <a:moveTo>
                  <a:pt x="9144000" y="0"/>
                </a:moveTo>
                <a:lnTo>
                  <a:pt x="0" y="0"/>
                </a:lnTo>
                <a:lnTo>
                  <a:pt x="0" y="2053413"/>
                </a:lnTo>
                <a:lnTo>
                  <a:pt x="9144000" y="2053413"/>
                </a:lnTo>
                <a:lnTo>
                  <a:pt x="9144000" y="0"/>
                </a:lnTo>
                <a:close/>
              </a:path>
            </a:pathLst>
          </a:custGeom>
          <a:solidFill>
            <a:srgbClr val="F2F2F2"/>
          </a:solidFill>
        </p:spPr>
        <p:txBody>
          <a:bodyPr wrap="square" lIns="0" tIns="0" rIns="0" bIns="0" rtlCol="0"/>
          <a:lstStyle/>
          <a:p>
            <a:endParaRPr sz="2399"/>
          </a:p>
        </p:txBody>
      </p:sp>
      <p:sp>
        <p:nvSpPr>
          <p:cNvPr id="6" name="object 6"/>
          <p:cNvSpPr txBox="1"/>
          <p:nvPr/>
        </p:nvSpPr>
        <p:spPr>
          <a:xfrm>
            <a:off x="934278" y="994282"/>
            <a:ext cx="9970290" cy="1959787"/>
          </a:xfrm>
          <a:prstGeom prst="rect">
            <a:avLst/>
          </a:prstGeom>
        </p:spPr>
        <p:txBody>
          <a:bodyPr vert="horz" wrap="square" lIns="0" tIns="5925" rIns="0" bIns="0" rtlCol="0">
            <a:spAutoFit/>
          </a:bodyPr>
          <a:lstStyle/>
          <a:p>
            <a:pPr marL="16929" marR="6772" algn="just">
              <a:lnSpc>
                <a:spcPct val="101600"/>
              </a:lnSpc>
              <a:spcBef>
                <a:spcPts val="47"/>
              </a:spcBef>
            </a:pPr>
            <a:r>
              <a:rPr sz="4266" b="1" spc="-113" dirty="0">
                <a:solidFill>
                  <a:srgbClr val="1395BA"/>
                </a:solidFill>
                <a:latin typeface="Trebuchet MS"/>
                <a:cs typeface="Trebuchet MS"/>
              </a:rPr>
              <a:t>C</a:t>
            </a:r>
            <a:r>
              <a:rPr sz="4266" b="1" spc="-67" dirty="0">
                <a:solidFill>
                  <a:srgbClr val="1395BA"/>
                </a:solidFill>
                <a:latin typeface="Trebuchet MS"/>
                <a:cs typeface="Trebuchet MS"/>
              </a:rPr>
              <a:t>l</a:t>
            </a:r>
            <a:r>
              <a:rPr sz="4266" b="1" spc="-53" dirty="0">
                <a:solidFill>
                  <a:srgbClr val="1395BA"/>
                </a:solidFill>
                <a:latin typeface="Trebuchet MS"/>
                <a:cs typeface="Trebuchet MS"/>
              </a:rPr>
              <a:t>o</a:t>
            </a:r>
            <a:r>
              <a:rPr sz="4266" b="1" spc="-113" dirty="0">
                <a:solidFill>
                  <a:srgbClr val="1395BA"/>
                </a:solidFill>
                <a:latin typeface="Trebuchet MS"/>
                <a:cs typeface="Trebuchet MS"/>
              </a:rPr>
              <a:t>u</a:t>
            </a:r>
            <a:r>
              <a:rPr sz="4266" b="1" spc="-33" dirty="0">
                <a:solidFill>
                  <a:srgbClr val="1395BA"/>
                </a:solidFill>
                <a:latin typeface="Trebuchet MS"/>
                <a:cs typeface="Trebuchet MS"/>
              </a:rPr>
              <a:t>d</a:t>
            </a:r>
            <a:r>
              <a:rPr sz="4266" b="1" spc="-152" dirty="0">
                <a:solidFill>
                  <a:srgbClr val="1395BA"/>
                </a:solidFill>
                <a:latin typeface="Trebuchet MS"/>
                <a:cs typeface="Trebuchet MS"/>
              </a:rPr>
              <a:t>-</a:t>
            </a:r>
            <a:r>
              <a:rPr sz="4266" b="1" spc="-53" dirty="0">
                <a:solidFill>
                  <a:srgbClr val="1395BA"/>
                </a:solidFill>
                <a:latin typeface="Trebuchet MS"/>
                <a:cs typeface="Trebuchet MS"/>
              </a:rPr>
              <a:t>n</a:t>
            </a:r>
            <a:r>
              <a:rPr sz="4266" b="1" spc="-40" dirty="0">
                <a:solidFill>
                  <a:srgbClr val="1395BA"/>
                </a:solidFill>
                <a:latin typeface="Trebuchet MS"/>
                <a:cs typeface="Trebuchet MS"/>
              </a:rPr>
              <a:t>a</a:t>
            </a:r>
            <a:r>
              <a:rPr sz="4266" b="1" spc="-60" dirty="0">
                <a:solidFill>
                  <a:srgbClr val="1395BA"/>
                </a:solidFill>
                <a:latin typeface="Trebuchet MS"/>
                <a:cs typeface="Trebuchet MS"/>
              </a:rPr>
              <a:t>t</a:t>
            </a:r>
            <a:r>
              <a:rPr sz="4266" b="1" spc="-100" dirty="0">
                <a:solidFill>
                  <a:srgbClr val="1395BA"/>
                </a:solidFill>
                <a:latin typeface="Trebuchet MS"/>
                <a:cs typeface="Trebuchet MS"/>
              </a:rPr>
              <a:t>i</a:t>
            </a:r>
            <a:r>
              <a:rPr sz="4266" b="1" spc="-20" dirty="0">
                <a:solidFill>
                  <a:srgbClr val="1395BA"/>
                </a:solidFill>
                <a:latin typeface="Trebuchet MS"/>
                <a:cs typeface="Trebuchet MS"/>
              </a:rPr>
              <a:t>v</a:t>
            </a:r>
            <a:r>
              <a:rPr sz="4266" b="1" spc="-247" dirty="0">
                <a:solidFill>
                  <a:srgbClr val="1395BA"/>
                </a:solidFill>
                <a:latin typeface="Trebuchet MS"/>
                <a:cs typeface="Trebuchet MS"/>
              </a:rPr>
              <a:t>e</a:t>
            </a:r>
            <a:r>
              <a:rPr sz="4266" b="1" spc="-433" dirty="0">
                <a:solidFill>
                  <a:srgbClr val="1395BA"/>
                </a:solidFill>
                <a:latin typeface="Trebuchet MS"/>
                <a:cs typeface="Trebuchet MS"/>
              </a:rPr>
              <a:t> </a:t>
            </a:r>
            <a:r>
              <a:rPr sz="4266" spc="-267" dirty="0">
                <a:solidFill>
                  <a:srgbClr val="404040"/>
                </a:solidFill>
                <a:latin typeface="Tahoma"/>
                <a:cs typeface="Tahoma"/>
              </a:rPr>
              <a:t>(</a:t>
            </a:r>
            <a:r>
              <a:rPr sz="4266" spc="-339" dirty="0">
                <a:solidFill>
                  <a:srgbClr val="404040"/>
                </a:solidFill>
                <a:latin typeface="Tahoma"/>
                <a:cs typeface="Tahoma"/>
              </a:rPr>
              <a:t>a</a:t>
            </a:r>
            <a:r>
              <a:rPr sz="4266" spc="-47" dirty="0">
                <a:solidFill>
                  <a:srgbClr val="404040"/>
                </a:solidFill>
                <a:latin typeface="Tahoma"/>
                <a:cs typeface="Tahoma"/>
              </a:rPr>
              <a:t>d</a:t>
            </a:r>
            <a:r>
              <a:rPr sz="4266" spc="-227" dirty="0">
                <a:solidFill>
                  <a:srgbClr val="404040"/>
                </a:solidFill>
                <a:latin typeface="Tahoma"/>
                <a:cs typeface="Tahoma"/>
              </a:rPr>
              <a:t>j</a:t>
            </a:r>
            <a:r>
              <a:rPr sz="4266" spc="-360" dirty="0">
                <a:solidFill>
                  <a:srgbClr val="404040"/>
                </a:solidFill>
                <a:latin typeface="Tahoma"/>
                <a:cs typeface="Tahoma"/>
              </a:rPr>
              <a:t>.</a:t>
            </a:r>
            <a:r>
              <a:rPr sz="4266" spc="-447" dirty="0">
                <a:solidFill>
                  <a:srgbClr val="404040"/>
                </a:solidFill>
                <a:latin typeface="Tahoma"/>
                <a:cs typeface="Tahoma"/>
              </a:rPr>
              <a:t>)</a:t>
            </a:r>
            <a:r>
              <a:rPr sz="4266" spc="-500" dirty="0">
                <a:solidFill>
                  <a:srgbClr val="404040"/>
                </a:solidFill>
                <a:latin typeface="Tahoma"/>
                <a:cs typeface="Tahoma"/>
              </a:rPr>
              <a:t> </a:t>
            </a:r>
            <a:r>
              <a:rPr sz="4266" spc="-280" dirty="0">
                <a:solidFill>
                  <a:srgbClr val="404040"/>
                </a:solidFill>
                <a:latin typeface="Tahoma"/>
                <a:cs typeface="Tahoma"/>
              </a:rPr>
              <a:t>-</a:t>
            </a:r>
            <a:r>
              <a:rPr sz="4266" spc="-460" dirty="0">
                <a:solidFill>
                  <a:srgbClr val="404040"/>
                </a:solidFill>
                <a:latin typeface="Tahoma"/>
                <a:cs typeface="Tahoma"/>
              </a:rPr>
              <a:t> </a:t>
            </a:r>
            <a:r>
              <a:rPr sz="4266" spc="-73" dirty="0">
                <a:solidFill>
                  <a:srgbClr val="404040"/>
                </a:solidFill>
                <a:latin typeface="Tahoma"/>
                <a:cs typeface="Tahoma"/>
              </a:rPr>
              <a:t>a</a:t>
            </a:r>
            <a:r>
              <a:rPr sz="4266" spc="-87" dirty="0">
                <a:solidFill>
                  <a:srgbClr val="404040"/>
                </a:solidFill>
                <a:latin typeface="Tahoma"/>
                <a:cs typeface="Tahoma"/>
              </a:rPr>
              <a:t>p</a:t>
            </a:r>
            <a:r>
              <a:rPr sz="4266" spc="-33" dirty="0">
                <a:solidFill>
                  <a:srgbClr val="404040"/>
                </a:solidFill>
                <a:latin typeface="Tahoma"/>
                <a:cs typeface="Tahoma"/>
              </a:rPr>
              <a:t>p</a:t>
            </a:r>
            <a:r>
              <a:rPr sz="4266" spc="33" dirty="0">
                <a:solidFill>
                  <a:srgbClr val="404040"/>
                </a:solidFill>
                <a:latin typeface="Tahoma"/>
                <a:cs typeface="Tahoma"/>
              </a:rPr>
              <a:t>l</a:t>
            </a:r>
            <a:r>
              <a:rPr sz="4266" dirty="0">
                <a:solidFill>
                  <a:srgbClr val="404040"/>
                </a:solidFill>
                <a:latin typeface="Tahoma"/>
                <a:cs typeface="Tahoma"/>
              </a:rPr>
              <a:t>i</a:t>
            </a:r>
            <a:r>
              <a:rPr sz="4266" spc="-40" dirty="0">
                <a:solidFill>
                  <a:srgbClr val="404040"/>
                </a:solidFill>
                <a:latin typeface="Tahoma"/>
                <a:cs typeface="Tahoma"/>
              </a:rPr>
              <a:t>c</a:t>
            </a:r>
            <a:r>
              <a:rPr sz="4266" spc="-133" dirty="0">
                <a:solidFill>
                  <a:srgbClr val="404040"/>
                </a:solidFill>
                <a:latin typeface="Tahoma"/>
                <a:cs typeface="Tahoma"/>
              </a:rPr>
              <a:t>a</a:t>
            </a:r>
            <a:r>
              <a:rPr sz="4266" spc="-100" dirty="0">
                <a:solidFill>
                  <a:srgbClr val="404040"/>
                </a:solidFill>
                <a:latin typeface="Tahoma"/>
                <a:cs typeface="Tahoma"/>
              </a:rPr>
              <a:t>t</a:t>
            </a:r>
            <a:r>
              <a:rPr sz="4266" dirty="0">
                <a:solidFill>
                  <a:srgbClr val="404040"/>
                </a:solidFill>
                <a:latin typeface="Tahoma"/>
                <a:cs typeface="Tahoma"/>
              </a:rPr>
              <a:t>i</a:t>
            </a:r>
            <a:r>
              <a:rPr sz="4266" spc="-27" dirty="0">
                <a:solidFill>
                  <a:srgbClr val="404040"/>
                </a:solidFill>
                <a:latin typeface="Tahoma"/>
                <a:cs typeface="Tahoma"/>
              </a:rPr>
              <a:t>o</a:t>
            </a:r>
            <a:r>
              <a:rPr sz="4266" spc="-107" dirty="0">
                <a:solidFill>
                  <a:srgbClr val="404040"/>
                </a:solidFill>
                <a:latin typeface="Tahoma"/>
                <a:cs typeface="Tahoma"/>
              </a:rPr>
              <a:t>n</a:t>
            </a:r>
            <a:r>
              <a:rPr sz="4266" spc="-180" dirty="0">
                <a:solidFill>
                  <a:srgbClr val="404040"/>
                </a:solidFill>
                <a:latin typeface="Tahoma"/>
                <a:cs typeface="Tahoma"/>
              </a:rPr>
              <a:t>s</a:t>
            </a:r>
            <a:r>
              <a:rPr sz="4266" spc="-467" dirty="0">
                <a:solidFill>
                  <a:srgbClr val="404040"/>
                </a:solidFill>
                <a:latin typeface="Tahoma"/>
                <a:cs typeface="Tahoma"/>
              </a:rPr>
              <a:t> </a:t>
            </a:r>
            <a:r>
              <a:rPr sz="4266" spc="-67" dirty="0">
                <a:solidFill>
                  <a:srgbClr val="404040"/>
                </a:solidFill>
                <a:latin typeface="Tahoma"/>
                <a:cs typeface="Tahoma"/>
              </a:rPr>
              <a:t>b</a:t>
            </a:r>
            <a:r>
              <a:rPr sz="4266" spc="-80" dirty="0">
                <a:solidFill>
                  <a:srgbClr val="404040"/>
                </a:solidFill>
                <a:latin typeface="Tahoma"/>
                <a:cs typeface="Tahoma"/>
              </a:rPr>
              <a:t>u</a:t>
            </a:r>
            <a:r>
              <a:rPr sz="4266" dirty="0">
                <a:solidFill>
                  <a:srgbClr val="404040"/>
                </a:solidFill>
                <a:latin typeface="Tahoma"/>
                <a:cs typeface="Tahoma"/>
              </a:rPr>
              <a:t>i</a:t>
            </a:r>
            <a:r>
              <a:rPr sz="4266" spc="33" dirty="0">
                <a:solidFill>
                  <a:srgbClr val="404040"/>
                </a:solidFill>
                <a:latin typeface="Tahoma"/>
                <a:cs typeface="Tahoma"/>
              </a:rPr>
              <a:t>l</a:t>
            </a:r>
            <a:r>
              <a:rPr sz="4266" spc="-100" dirty="0">
                <a:solidFill>
                  <a:srgbClr val="404040"/>
                </a:solidFill>
                <a:latin typeface="Tahoma"/>
                <a:cs typeface="Tahoma"/>
              </a:rPr>
              <a:t>t</a:t>
            </a:r>
            <a:r>
              <a:rPr sz="4266" spc="-467" dirty="0">
                <a:solidFill>
                  <a:srgbClr val="404040"/>
                </a:solidFill>
                <a:latin typeface="Tahoma"/>
                <a:cs typeface="Tahoma"/>
              </a:rPr>
              <a:t> </a:t>
            </a:r>
            <a:r>
              <a:rPr sz="4266" spc="-27" dirty="0">
                <a:solidFill>
                  <a:srgbClr val="404040"/>
                </a:solidFill>
                <a:latin typeface="Tahoma"/>
                <a:cs typeface="Tahoma"/>
              </a:rPr>
              <a:t>o</a:t>
            </a:r>
            <a:r>
              <a:rPr sz="4266" spc="-113" dirty="0">
                <a:solidFill>
                  <a:srgbClr val="404040"/>
                </a:solidFill>
                <a:latin typeface="Tahoma"/>
                <a:cs typeface="Tahoma"/>
              </a:rPr>
              <a:t>n</a:t>
            </a:r>
            <a:r>
              <a:rPr sz="4266" spc="-460" dirty="0">
                <a:solidFill>
                  <a:srgbClr val="404040"/>
                </a:solidFill>
                <a:latin typeface="Tahoma"/>
                <a:cs typeface="Tahoma"/>
              </a:rPr>
              <a:t> </a:t>
            </a:r>
            <a:r>
              <a:rPr sz="4266" spc="-87" dirty="0">
                <a:solidFill>
                  <a:srgbClr val="404040"/>
                </a:solidFill>
                <a:latin typeface="Tahoma"/>
                <a:cs typeface="Tahoma"/>
              </a:rPr>
              <a:t>an  </a:t>
            </a:r>
            <a:r>
              <a:rPr sz="4266" spc="-120" dirty="0">
                <a:solidFill>
                  <a:srgbClr val="404040"/>
                </a:solidFill>
                <a:latin typeface="Tahoma"/>
                <a:cs typeface="Tahoma"/>
              </a:rPr>
              <a:t>elastic,</a:t>
            </a:r>
            <a:r>
              <a:rPr sz="4266" spc="-433" dirty="0">
                <a:solidFill>
                  <a:srgbClr val="404040"/>
                </a:solidFill>
                <a:latin typeface="Tahoma"/>
                <a:cs typeface="Tahoma"/>
              </a:rPr>
              <a:t> </a:t>
            </a:r>
            <a:r>
              <a:rPr sz="4266" spc="-127" dirty="0">
                <a:solidFill>
                  <a:srgbClr val="404040"/>
                </a:solidFill>
                <a:latin typeface="Tahoma"/>
                <a:cs typeface="Tahoma"/>
              </a:rPr>
              <a:t>microservices-based</a:t>
            </a:r>
            <a:r>
              <a:rPr sz="4266" spc="-433" dirty="0">
                <a:solidFill>
                  <a:srgbClr val="404040"/>
                </a:solidFill>
                <a:latin typeface="Tahoma"/>
                <a:cs typeface="Tahoma"/>
              </a:rPr>
              <a:t> </a:t>
            </a:r>
            <a:r>
              <a:rPr sz="4266" spc="-113" dirty="0">
                <a:solidFill>
                  <a:srgbClr val="404040"/>
                </a:solidFill>
                <a:latin typeface="Tahoma"/>
                <a:cs typeface="Tahoma"/>
              </a:rPr>
              <a:t>architecture</a:t>
            </a:r>
            <a:r>
              <a:rPr sz="4266" spc="-427" dirty="0">
                <a:solidFill>
                  <a:srgbClr val="404040"/>
                </a:solidFill>
                <a:latin typeface="Tahoma"/>
                <a:cs typeface="Tahoma"/>
              </a:rPr>
              <a:t> </a:t>
            </a:r>
            <a:r>
              <a:rPr sz="4266" spc="-93" dirty="0">
                <a:solidFill>
                  <a:srgbClr val="404040"/>
                </a:solidFill>
                <a:latin typeface="Tahoma"/>
                <a:cs typeface="Tahoma"/>
              </a:rPr>
              <a:t>and </a:t>
            </a:r>
            <a:r>
              <a:rPr sz="4266" spc="-1313" dirty="0">
                <a:solidFill>
                  <a:srgbClr val="404040"/>
                </a:solidFill>
                <a:latin typeface="Tahoma"/>
                <a:cs typeface="Tahoma"/>
              </a:rPr>
              <a:t> </a:t>
            </a:r>
            <a:r>
              <a:rPr sz="4266" spc="-152" dirty="0">
                <a:solidFill>
                  <a:srgbClr val="404040"/>
                </a:solidFill>
                <a:latin typeface="Tahoma"/>
                <a:cs typeface="Tahoma"/>
              </a:rPr>
              <a:t>m</a:t>
            </a:r>
            <a:r>
              <a:rPr sz="4266" spc="-87" dirty="0">
                <a:solidFill>
                  <a:srgbClr val="404040"/>
                </a:solidFill>
                <a:latin typeface="Tahoma"/>
                <a:cs typeface="Tahoma"/>
              </a:rPr>
              <a:t>a</a:t>
            </a:r>
            <a:r>
              <a:rPr sz="4266" spc="-100" dirty="0">
                <a:solidFill>
                  <a:srgbClr val="404040"/>
                </a:solidFill>
                <a:latin typeface="Tahoma"/>
                <a:cs typeface="Tahoma"/>
              </a:rPr>
              <a:t>n</a:t>
            </a:r>
            <a:r>
              <a:rPr sz="4266" spc="-127" dirty="0">
                <a:solidFill>
                  <a:srgbClr val="404040"/>
                </a:solidFill>
                <a:latin typeface="Tahoma"/>
                <a:cs typeface="Tahoma"/>
              </a:rPr>
              <a:t>a</a:t>
            </a:r>
            <a:r>
              <a:rPr sz="4266" spc="-267" dirty="0">
                <a:solidFill>
                  <a:srgbClr val="404040"/>
                </a:solidFill>
                <a:latin typeface="Tahoma"/>
                <a:cs typeface="Tahoma"/>
              </a:rPr>
              <a:t>g</a:t>
            </a:r>
            <a:r>
              <a:rPr sz="4266" spc="-167" dirty="0">
                <a:solidFill>
                  <a:srgbClr val="404040"/>
                </a:solidFill>
                <a:latin typeface="Tahoma"/>
                <a:cs typeface="Tahoma"/>
              </a:rPr>
              <a:t>e</a:t>
            </a:r>
            <a:r>
              <a:rPr sz="4266" spc="-40" dirty="0">
                <a:solidFill>
                  <a:srgbClr val="404040"/>
                </a:solidFill>
                <a:latin typeface="Tahoma"/>
                <a:cs typeface="Tahoma"/>
              </a:rPr>
              <a:t>d</a:t>
            </a:r>
            <a:r>
              <a:rPr sz="4266" spc="-460" dirty="0">
                <a:solidFill>
                  <a:srgbClr val="404040"/>
                </a:solidFill>
                <a:latin typeface="Tahoma"/>
                <a:cs typeface="Tahoma"/>
              </a:rPr>
              <a:t> </a:t>
            </a:r>
            <a:r>
              <a:rPr sz="4266" spc="-260" dirty="0">
                <a:solidFill>
                  <a:srgbClr val="404040"/>
                </a:solidFill>
                <a:latin typeface="Tahoma"/>
                <a:cs typeface="Tahoma"/>
              </a:rPr>
              <a:t>v</a:t>
            </a:r>
            <a:r>
              <a:rPr sz="4266" dirty="0">
                <a:solidFill>
                  <a:srgbClr val="404040"/>
                </a:solidFill>
                <a:latin typeface="Tahoma"/>
                <a:cs typeface="Tahoma"/>
              </a:rPr>
              <a:t>i</a:t>
            </a:r>
            <a:r>
              <a:rPr sz="4266" spc="-147" dirty="0">
                <a:solidFill>
                  <a:srgbClr val="404040"/>
                </a:solidFill>
                <a:latin typeface="Tahoma"/>
                <a:cs typeface="Tahoma"/>
              </a:rPr>
              <a:t>a</a:t>
            </a:r>
            <a:r>
              <a:rPr sz="4266" spc="-447" dirty="0">
                <a:solidFill>
                  <a:srgbClr val="404040"/>
                </a:solidFill>
                <a:latin typeface="Tahoma"/>
                <a:cs typeface="Tahoma"/>
              </a:rPr>
              <a:t> </a:t>
            </a:r>
            <a:r>
              <a:rPr sz="4266" spc="-127" dirty="0">
                <a:solidFill>
                  <a:srgbClr val="404040"/>
                </a:solidFill>
                <a:latin typeface="Tahoma"/>
                <a:cs typeface="Tahoma"/>
              </a:rPr>
              <a:t>a</a:t>
            </a:r>
            <a:r>
              <a:rPr sz="4266" spc="-267" dirty="0">
                <a:solidFill>
                  <a:srgbClr val="404040"/>
                </a:solidFill>
                <a:latin typeface="Tahoma"/>
                <a:cs typeface="Tahoma"/>
              </a:rPr>
              <a:t>g</a:t>
            </a:r>
            <a:r>
              <a:rPr sz="4266" dirty="0">
                <a:solidFill>
                  <a:srgbClr val="404040"/>
                </a:solidFill>
                <a:latin typeface="Tahoma"/>
                <a:cs typeface="Tahoma"/>
              </a:rPr>
              <a:t>i</a:t>
            </a:r>
            <a:r>
              <a:rPr sz="4266" spc="33" dirty="0">
                <a:solidFill>
                  <a:srgbClr val="404040"/>
                </a:solidFill>
                <a:latin typeface="Tahoma"/>
                <a:cs typeface="Tahoma"/>
              </a:rPr>
              <a:t>l</a:t>
            </a:r>
            <a:r>
              <a:rPr sz="4266" spc="-187" dirty="0">
                <a:solidFill>
                  <a:srgbClr val="404040"/>
                </a:solidFill>
                <a:latin typeface="Tahoma"/>
                <a:cs typeface="Tahoma"/>
              </a:rPr>
              <a:t>e</a:t>
            </a:r>
            <a:r>
              <a:rPr sz="4266" spc="-447" dirty="0">
                <a:solidFill>
                  <a:srgbClr val="404040"/>
                </a:solidFill>
                <a:latin typeface="Tahoma"/>
                <a:cs typeface="Tahoma"/>
              </a:rPr>
              <a:t> </a:t>
            </a:r>
            <a:r>
              <a:rPr sz="4266" spc="-300" dirty="0">
                <a:solidFill>
                  <a:srgbClr val="404040"/>
                </a:solidFill>
                <a:latin typeface="Tahoma"/>
                <a:cs typeface="Tahoma"/>
              </a:rPr>
              <a:t>D</a:t>
            </a:r>
            <a:r>
              <a:rPr sz="4266" spc="-167" dirty="0">
                <a:solidFill>
                  <a:srgbClr val="404040"/>
                </a:solidFill>
                <a:latin typeface="Tahoma"/>
                <a:cs typeface="Tahoma"/>
              </a:rPr>
              <a:t>e</a:t>
            </a:r>
            <a:r>
              <a:rPr sz="4266" spc="-260" dirty="0">
                <a:solidFill>
                  <a:srgbClr val="404040"/>
                </a:solidFill>
                <a:latin typeface="Tahoma"/>
                <a:cs typeface="Tahoma"/>
              </a:rPr>
              <a:t>v</a:t>
            </a:r>
            <a:r>
              <a:rPr sz="4266" spc="-147" dirty="0">
                <a:solidFill>
                  <a:srgbClr val="404040"/>
                </a:solidFill>
                <a:latin typeface="Tahoma"/>
                <a:cs typeface="Tahoma"/>
              </a:rPr>
              <a:t>O</a:t>
            </a:r>
            <a:r>
              <a:rPr sz="4266" spc="-120" dirty="0">
                <a:solidFill>
                  <a:srgbClr val="404040"/>
                </a:solidFill>
                <a:latin typeface="Tahoma"/>
                <a:cs typeface="Tahoma"/>
              </a:rPr>
              <a:t>p</a:t>
            </a:r>
            <a:r>
              <a:rPr sz="4266" spc="-180" dirty="0">
                <a:solidFill>
                  <a:srgbClr val="404040"/>
                </a:solidFill>
                <a:latin typeface="Tahoma"/>
                <a:cs typeface="Tahoma"/>
              </a:rPr>
              <a:t>s</a:t>
            </a:r>
            <a:r>
              <a:rPr sz="4266" spc="-460" dirty="0">
                <a:solidFill>
                  <a:srgbClr val="404040"/>
                </a:solidFill>
                <a:latin typeface="Tahoma"/>
                <a:cs typeface="Tahoma"/>
              </a:rPr>
              <a:t> </a:t>
            </a:r>
            <a:r>
              <a:rPr sz="4266" spc="-33" dirty="0">
                <a:solidFill>
                  <a:srgbClr val="404040"/>
                </a:solidFill>
                <a:latin typeface="Tahoma"/>
                <a:cs typeface="Tahoma"/>
              </a:rPr>
              <a:t>p</a:t>
            </a:r>
            <a:r>
              <a:rPr sz="4266" spc="-173" dirty="0">
                <a:solidFill>
                  <a:srgbClr val="404040"/>
                </a:solidFill>
                <a:latin typeface="Tahoma"/>
                <a:cs typeface="Tahoma"/>
              </a:rPr>
              <a:t>r</a:t>
            </a:r>
            <a:r>
              <a:rPr sz="4266" spc="-80" dirty="0">
                <a:solidFill>
                  <a:srgbClr val="404040"/>
                </a:solidFill>
                <a:latin typeface="Tahoma"/>
                <a:cs typeface="Tahoma"/>
              </a:rPr>
              <a:t>oce</a:t>
            </a:r>
            <a:r>
              <a:rPr sz="4266" spc="-180" dirty="0">
                <a:solidFill>
                  <a:srgbClr val="404040"/>
                </a:solidFill>
                <a:latin typeface="Tahoma"/>
                <a:cs typeface="Tahoma"/>
              </a:rPr>
              <a:t>ss</a:t>
            </a:r>
            <a:r>
              <a:rPr sz="4266" spc="-167" dirty="0">
                <a:solidFill>
                  <a:srgbClr val="404040"/>
                </a:solidFill>
                <a:latin typeface="Tahoma"/>
                <a:cs typeface="Tahoma"/>
              </a:rPr>
              <a:t>e</a:t>
            </a:r>
            <a:r>
              <a:rPr sz="4266" spc="-180" dirty="0">
                <a:solidFill>
                  <a:srgbClr val="404040"/>
                </a:solidFill>
                <a:latin typeface="Tahoma"/>
                <a:cs typeface="Tahoma"/>
              </a:rPr>
              <a:t>s</a:t>
            </a:r>
            <a:r>
              <a:rPr sz="4266" spc="-360" dirty="0">
                <a:solidFill>
                  <a:srgbClr val="404040"/>
                </a:solidFill>
                <a:latin typeface="Tahoma"/>
                <a:cs typeface="Tahoma"/>
              </a:rPr>
              <a:t>.</a:t>
            </a:r>
            <a:endParaRPr sz="4266">
              <a:latin typeface="Tahoma"/>
              <a:cs typeface="Tahoma"/>
            </a:endParaRPr>
          </a:p>
        </p:txBody>
      </p:sp>
      <p:sp>
        <p:nvSpPr>
          <p:cNvPr id="9" name="object 9"/>
          <p:cNvSpPr txBox="1"/>
          <p:nvPr/>
        </p:nvSpPr>
        <p:spPr>
          <a:xfrm>
            <a:off x="359281" y="6431974"/>
            <a:ext cx="2624830" cy="191370"/>
          </a:xfrm>
          <a:prstGeom prst="rect">
            <a:avLst/>
          </a:prstGeom>
        </p:spPr>
        <p:txBody>
          <a:bodyPr vert="horz" wrap="square" lIns="0" tIns="27086" rIns="0" bIns="0" rtlCol="0">
            <a:spAutoFit/>
          </a:bodyPr>
          <a:lstStyle/>
          <a:p>
            <a:pPr marL="16929">
              <a:spcBef>
                <a:spcPts val="213"/>
              </a:spcBef>
            </a:pPr>
            <a:r>
              <a:rPr sz="1066" dirty="0">
                <a:solidFill>
                  <a:srgbClr val="A6A6A6"/>
                </a:solidFill>
                <a:latin typeface="Calibri Light"/>
                <a:cs typeface="Calibri Light"/>
              </a:rPr>
              <a:t>©</a:t>
            </a:r>
            <a:r>
              <a:rPr sz="1066" spc="33" dirty="0">
                <a:solidFill>
                  <a:srgbClr val="A6A6A6"/>
                </a:solidFill>
                <a:latin typeface="Calibri Light"/>
                <a:cs typeface="Calibri Light"/>
              </a:rPr>
              <a:t> </a:t>
            </a:r>
            <a:r>
              <a:rPr sz="1066" dirty="0">
                <a:solidFill>
                  <a:srgbClr val="A6A6A6"/>
                </a:solidFill>
                <a:latin typeface="Calibri Light"/>
                <a:cs typeface="Calibri Light"/>
              </a:rPr>
              <a:t>2019</a:t>
            </a:r>
            <a:r>
              <a:rPr sz="1066" spc="13" dirty="0">
                <a:solidFill>
                  <a:srgbClr val="A6A6A6"/>
                </a:solidFill>
                <a:latin typeface="Calibri Light"/>
                <a:cs typeface="Calibri Light"/>
              </a:rPr>
              <a:t> </a:t>
            </a:r>
            <a:r>
              <a:rPr sz="1066" dirty="0">
                <a:solidFill>
                  <a:srgbClr val="A6A6A6"/>
                </a:solidFill>
                <a:latin typeface="Calibri Light"/>
                <a:cs typeface="Calibri Light"/>
              </a:rPr>
              <a:t>by</a:t>
            </a:r>
            <a:r>
              <a:rPr sz="1066" spc="27" dirty="0">
                <a:solidFill>
                  <a:srgbClr val="A6A6A6"/>
                </a:solidFill>
                <a:latin typeface="Calibri Light"/>
                <a:cs typeface="Calibri Light"/>
              </a:rPr>
              <a:t> </a:t>
            </a:r>
            <a:r>
              <a:rPr sz="1066" spc="7" dirty="0">
                <a:solidFill>
                  <a:srgbClr val="A6A6A6"/>
                </a:solidFill>
                <a:latin typeface="Calibri Light"/>
                <a:cs typeface="Calibri Light"/>
              </a:rPr>
              <a:t>The</a:t>
            </a:r>
            <a:r>
              <a:rPr sz="1066" spc="27" dirty="0">
                <a:solidFill>
                  <a:srgbClr val="A6A6A6"/>
                </a:solidFill>
                <a:latin typeface="Calibri Light"/>
                <a:cs typeface="Calibri Light"/>
              </a:rPr>
              <a:t> </a:t>
            </a:r>
            <a:r>
              <a:rPr sz="1066" spc="7" dirty="0">
                <a:solidFill>
                  <a:srgbClr val="A6A6A6"/>
                </a:solidFill>
                <a:latin typeface="Calibri Light"/>
                <a:cs typeface="Calibri Light"/>
              </a:rPr>
              <a:t>Enterprise</a:t>
            </a:r>
            <a:r>
              <a:rPr sz="1066" spc="27" dirty="0">
                <a:solidFill>
                  <a:srgbClr val="A6A6A6"/>
                </a:solidFill>
                <a:latin typeface="Calibri Light"/>
                <a:cs typeface="Calibri Light"/>
              </a:rPr>
              <a:t> </a:t>
            </a:r>
            <a:r>
              <a:rPr sz="1066" spc="7" dirty="0">
                <a:solidFill>
                  <a:srgbClr val="A6A6A6"/>
                </a:solidFill>
                <a:latin typeface="Calibri Light"/>
                <a:cs typeface="Calibri Light"/>
              </a:rPr>
              <a:t>Strategy</a:t>
            </a:r>
            <a:r>
              <a:rPr sz="1066" spc="27" dirty="0">
                <a:solidFill>
                  <a:srgbClr val="A6A6A6"/>
                </a:solidFill>
                <a:latin typeface="Calibri Light"/>
                <a:cs typeface="Calibri Light"/>
              </a:rPr>
              <a:t> </a:t>
            </a:r>
            <a:r>
              <a:rPr sz="1066" spc="7" dirty="0">
                <a:solidFill>
                  <a:srgbClr val="A6A6A6"/>
                </a:solidFill>
                <a:latin typeface="Calibri Light"/>
                <a:cs typeface="Calibri Light"/>
              </a:rPr>
              <a:t>Group,</a:t>
            </a:r>
            <a:r>
              <a:rPr sz="1066" spc="13" dirty="0">
                <a:solidFill>
                  <a:srgbClr val="A6A6A6"/>
                </a:solidFill>
                <a:latin typeface="Calibri Light"/>
                <a:cs typeface="Calibri Light"/>
              </a:rPr>
              <a:t> </a:t>
            </a:r>
            <a:r>
              <a:rPr sz="1066" dirty="0">
                <a:solidFill>
                  <a:srgbClr val="A6A6A6"/>
                </a:solidFill>
                <a:latin typeface="Calibri Light"/>
                <a:cs typeface="Calibri Light"/>
              </a:rPr>
              <a:t>Inc</a:t>
            </a:r>
            <a:r>
              <a:rPr sz="1066" dirty="0">
                <a:solidFill>
                  <a:srgbClr val="A6A6A6"/>
                </a:solidFill>
                <a:latin typeface="Leelawadee UI"/>
                <a:cs typeface="Leelawadee UI"/>
              </a:rPr>
              <a:t>.</a:t>
            </a:r>
            <a:endParaRPr sz="1066">
              <a:latin typeface="Leelawadee UI"/>
              <a:cs typeface="Leelawadee U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6210" y="6448904"/>
            <a:ext cx="2590972" cy="174275"/>
          </a:xfrm>
          <a:prstGeom prst="rect">
            <a:avLst/>
          </a:prstGeom>
        </p:spPr>
        <p:txBody>
          <a:bodyPr vert="horz" wrap="square" lIns="0" tIns="10157" rIns="0" bIns="0" rtlCol="0">
            <a:spAutoFit/>
          </a:bodyPr>
          <a:lstStyle/>
          <a:p>
            <a:pPr>
              <a:spcBef>
                <a:spcPts val="80"/>
              </a:spcBef>
            </a:pPr>
            <a:r>
              <a:rPr sz="1066" dirty="0">
                <a:solidFill>
                  <a:srgbClr val="A6A6A6"/>
                </a:solidFill>
                <a:latin typeface="Calibri Light"/>
                <a:cs typeface="Calibri Light"/>
              </a:rPr>
              <a:t>©</a:t>
            </a:r>
            <a:r>
              <a:rPr sz="1066" spc="33" dirty="0">
                <a:solidFill>
                  <a:srgbClr val="A6A6A6"/>
                </a:solidFill>
                <a:latin typeface="Calibri Light"/>
                <a:cs typeface="Calibri Light"/>
              </a:rPr>
              <a:t> </a:t>
            </a:r>
            <a:r>
              <a:rPr sz="1066" dirty="0">
                <a:solidFill>
                  <a:srgbClr val="A6A6A6"/>
                </a:solidFill>
                <a:latin typeface="Calibri Light"/>
                <a:cs typeface="Calibri Light"/>
              </a:rPr>
              <a:t>2019</a:t>
            </a:r>
            <a:r>
              <a:rPr sz="1066" spc="20" dirty="0">
                <a:solidFill>
                  <a:srgbClr val="A6A6A6"/>
                </a:solidFill>
                <a:latin typeface="Calibri Light"/>
                <a:cs typeface="Calibri Light"/>
              </a:rPr>
              <a:t> </a:t>
            </a:r>
            <a:r>
              <a:rPr sz="1066" dirty="0">
                <a:solidFill>
                  <a:srgbClr val="A6A6A6"/>
                </a:solidFill>
                <a:latin typeface="Calibri Light"/>
                <a:cs typeface="Calibri Light"/>
              </a:rPr>
              <a:t>by</a:t>
            </a:r>
            <a:r>
              <a:rPr sz="1066" spc="20" dirty="0">
                <a:solidFill>
                  <a:srgbClr val="A6A6A6"/>
                </a:solidFill>
                <a:latin typeface="Calibri Light"/>
                <a:cs typeface="Calibri Light"/>
              </a:rPr>
              <a:t> </a:t>
            </a:r>
            <a:r>
              <a:rPr sz="1066" spc="7" dirty="0">
                <a:solidFill>
                  <a:srgbClr val="A6A6A6"/>
                </a:solidFill>
                <a:latin typeface="Calibri Light"/>
                <a:cs typeface="Calibri Light"/>
              </a:rPr>
              <a:t>The</a:t>
            </a:r>
            <a:r>
              <a:rPr sz="1066" spc="33" dirty="0">
                <a:solidFill>
                  <a:srgbClr val="A6A6A6"/>
                </a:solidFill>
                <a:latin typeface="Calibri Light"/>
                <a:cs typeface="Calibri Light"/>
              </a:rPr>
              <a:t> </a:t>
            </a:r>
            <a:r>
              <a:rPr sz="1066" spc="7" dirty="0">
                <a:solidFill>
                  <a:srgbClr val="A6A6A6"/>
                </a:solidFill>
                <a:latin typeface="Calibri Light"/>
                <a:cs typeface="Calibri Light"/>
              </a:rPr>
              <a:t>Enterprise</a:t>
            </a:r>
            <a:r>
              <a:rPr sz="1066" spc="27" dirty="0">
                <a:solidFill>
                  <a:srgbClr val="A6A6A6"/>
                </a:solidFill>
                <a:latin typeface="Calibri Light"/>
                <a:cs typeface="Calibri Light"/>
              </a:rPr>
              <a:t> </a:t>
            </a:r>
            <a:r>
              <a:rPr sz="1066" spc="7" dirty="0">
                <a:solidFill>
                  <a:srgbClr val="A6A6A6"/>
                </a:solidFill>
                <a:latin typeface="Calibri Light"/>
                <a:cs typeface="Calibri Light"/>
              </a:rPr>
              <a:t>Strategy</a:t>
            </a:r>
            <a:r>
              <a:rPr sz="1066" spc="27" dirty="0">
                <a:solidFill>
                  <a:srgbClr val="A6A6A6"/>
                </a:solidFill>
                <a:latin typeface="Calibri Light"/>
                <a:cs typeface="Calibri Light"/>
              </a:rPr>
              <a:t> </a:t>
            </a:r>
            <a:r>
              <a:rPr sz="1066" spc="7" dirty="0">
                <a:solidFill>
                  <a:srgbClr val="A6A6A6"/>
                </a:solidFill>
                <a:latin typeface="Calibri Light"/>
                <a:cs typeface="Calibri Light"/>
              </a:rPr>
              <a:t>Group,</a:t>
            </a:r>
            <a:r>
              <a:rPr sz="1066" spc="13" dirty="0">
                <a:solidFill>
                  <a:srgbClr val="A6A6A6"/>
                </a:solidFill>
                <a:latin typeface="Calibri Light"/>
                <a:cs typeface="Calibri Light"/>
              </a:rPr>
              <a:t> </a:t>
            </a:r>
            <a:r>
              <a:rPr sz="1066" dirty="0">
                <a:solidFill>
                  <a:srgbClr val="A6A6A6"/>
                </a:solidFill>
                <a:latin typeface="Calibri Light"/>
                <a:cs typeface="Calibri Light"/>
              </a:rPr>
              <a:t>Inc</a:t>
            </a:r>
            <a:r>
              <a:rPr sz="1066" dirty="0">
                <a:solidFill>
                  <a:srgbClr val="A6A6A6"/>
                </a:solidFill>
                <a:latin typeface="Leelawadee UI"/>
                <a:cs typeface="Leelawadee UI"/>
              </a:rPr>
              <a:t>.</a:t>
            </a:r>
            <a:endParaRPr sz="1066">
              <a:latin typeface="Leelawadee UI"/>
              <a:cs typeface="Leelawadee UI"/>
            </a:endParaRPr>
          </a:p>
        </p:txBody>
      </p:sp>
      <p:grpSp>
        <p:nvGrpSpPr>
          <p:cNvPr id="3" name="object 3"/>
          <p:cNvGrpSpPr/>
          <p:nvPr/>
        </p:nvGrpSpPr>
        <p:grpSpPr>
          <a:xfrm>
            <a:off x="-1" y="893"/>
            <a:ext cx="12188825" cy="6856214"/>
            <a:chOff x="0" y="0"/>
            <a:chExt cx="9144000" cy="5143500"/>
          </a:xfrm>
        </p:grpSpPr>
        <p:pic>
          <p:nvPicPr>
            <p:cNvPr id="4" name="object 4"/>
            <p:cNvPicPr/>
            <p:nvPr/>
          </p:nvPicPr>
          <p:blipFill>
            <a:blip r:embed="rId2" cstate="print"/>
            <a:stretch>
              <a:fillRect/>
            </a:stretch>
          </p:blipFill>
          <p:spPr>
            <a:xfrm>
              <a:off x="8383992" y="4673531"/>
              <a:ext cx="569216" cy="322327"/>
            </a:xfrm>
            <a:prstGeom prst="rect">
              <a:avLst/>
            </a:prstGeom>
          </p:spPr>
        </p:pic>
        <p:sp>
          <p:nvSpPr>
            <p:cNvPr id="5" name="object 5"/>
            <p:cNvSpPr/>
            <p:nvPr/>
          </p:nvSpPr>
          <p:spPr>
            <a:xfrm>
              <a:off x="8311485" y="4559948"/>
              <a:ext cx="757555" cy="471805"/>
            </a:xfrm>
            <a:custGeom>
              <a:avLst/>
              <a:gdLst/>
              <a:ahLst/>
              <a:cxnLst/>
              <a:rect l="l" t="t" r="r" b="b"/>
              <a:pathLst>
                <a:path w="757554" h="471804">
                  <a:moveTo>
                    <a:pt x="757450" y="0"/>
                  </a:moveTo>
                  <a:lnTo>
                    <a:pt x="0" y="0"/>
                  </a:lnTo>
                  <a:lnTo>
                    <a:pt x="0" y="471508"/>
                  </a:lnTo>
                  <a:lnTo>
                    <a:pt x="757450" y="471508"/>
                  </a:lnTo>
                  <a:lnTo>
                    <a:pt x="757450" y="0"/>
                  </a:lnTo>
                  <a:close/>
                </a:path>
              </a:pathLst>
            </a:custGeom>
            <a:solidFill>
              <a:srgbClr val="FFFFFF">
                <a:alpha val="50199"/>
              </a:srgbClr>
            </a:solidFill>
          </p:spPr>
          <p:txBody>
            <a:bodyPr wrap="square" lIns="0" tIns="0" rIns="0" bIns="0" rtlCol="0"/>
            <a:lstStyle/>
            <a:p>
              <a:endParaRPr sz="2399"/>
            </a:p>
          </p:txBody>
        </p:sp>
        <p:pic>
          <p:nvPicPr>
            <p:cNvPr id="6" name="object 6"/>
            <p:cNvPicPr/>
            <p:nvPr/>
          </p:nvPicPr>
          <p:blipFill>
            <a:blip r:embed="rId3" cstate="print"/>
            <a:stretch>
              <a:fillRect/>
            </a:stretch>
          </p:blipFill>
          <p:spPr>
            <a:xfrm>
              <a:off x="0" y="0"/>
              <a:ext cx="9144000" cy="5143499"/>
            </a:xfrm>
            <a:prstGeom prst="rect">
              <a:avLst/>
            </a:prstGeom>
          </p:spPr>
        </p:pic>
        <p:pic>
          <p:nvPicPr>
            <p:cNvPr id="7" name="object 7"/>
            <p:cNvPicPr/>
            <p:nvPr/>
          </p:nvPicPr>
          <p:blipFill>
            <a:blip r:embed="rId4" cstate="print"/>
            <a:stretch>
              <a:fillRect/>
            </a:stretch>
          </p:blipFill>
          <p:spPr>
            <a:xfrm>
              <a:off x="0" y="0"/>
              <a:ext cx="7404211" cy="5143499"/>
            </a:xfrm>
            <a:prstGeom prst="rect">
              <a:avLst/>
            </a:prstGeom>
          </p:spPr>
        </p:pic>
      </p:grpSp>
      <p:sp>
        <p:nvSpPr>
          <p:cNvPr id="8" name="object 8"/>
          <p:cNvSpPr txBox="1">
            <a:spLocks noGrp="1"/>
          </p:cNvSpPr>
          <p:nvPr>
            <p:ph type="title"/>
          </p:nvPr>
        </p:nvSpPr>
        <p:spPr>
          <a:xfrm>
            <a:off x="660560" y="2645190"/>
            <a:ext cx="6604820" cy="1494165"/>
          </a:xfrm>
          <a:prstGeom prst="rect">
            <a:avLst/>
          </a:prstGeom>
        </p:spPr>
        <p:txBody>
          <a:bodyPr vert="horz" wrap="square" lIns="0" tIns="16929" rIns="0" bIns="0" rtlCol="0" anchor="t">
            <a:spAutoFit/>
          </a:bodyPr>
          <a:lstStyle/>
          <a:p>
            <a:pPr marL="16929" marR="6772">
              <a:spcBef>
                <a:spcPts val="133"/>
              </a:spcBef>
            </a:pPr>
            <a:r>
              <a:rPr sz="4799" b="0" spc="-93" dirty="0">
                <a:solidFill>
                  <a:srgbClr val="FFFFFF"/>
                </a:solidFill>
                <a:latin typeface="Trebuchet MS"/>
                <a:cs typeface="Trebuchet MS"/>
              </a:rPr>
              <a:t>C</a:t>
            </a:r>
            <a:r>
              <a:rPr sz="4799" b="0" spc="-67" dirty="0">
                <a:solidFill>
                  <a:srgbClr val="FFFFFF"/>
                </a:solidFill>
                <a:latin typeface="Trebuchet MS"/>
                <a:cs typeface="Trebuchet MS"/>
              </a:rPr>
              <a:t>h</a:t>
            </a:r>
            <a:r>
              <a:rPr sz="4799" b="0" spc="-167" dirty="0">
                <a:solidFill>
                  <a:srgbClr val="FFFFFF"/>
                </a:solidFill>
                <a:latin typeface="Trebuchet MS"/>
                <a:cs typeface="Trebuchet MS"/>
              </a:rPr>
              <a:t>all</a:t>
            </a:r>
            <a:r>
              <a:rPr sz="4799" b="0" spc="-227" dirty="0">
                <a:solidFill>
                  <a:srgbClr val="FFFFFF"/>
                </a:solidFill>
                <a:latin typeface="Trebuchet MS"/>
                <a:cs typeface="Trebuchet MS"/>
              </a:rPr>
              <a:t>e</a:t>
            </a:r>
            <a:r>
              <a:rPr sz="4799" b="0" spc="7" dirty="0">
                <a:solidFill>
                  <a:srgbClr val="FFFFFF"/>
                </a:solidFill>
                <a:latin typeface="Trebuchet MS"/>
                <a:cs typeface="Trebuchet MS"/>
              </a:rPr>
              <a:t>n</a:t>
            </a:r>
            <a:r>
              <a:rPr sz="4799" b="0" dirty="0">
                <a:solidFill>
                  <a:srgbClr val="FFFFFF"/>
                </a:solidFill>
                <a:latin typeface="Trebuchet MS"/>
                <a:cs typeface="Trebuchet MS"/>
              </a:rPr>
              <a:t>g</a:t>
            </a:r>
            <a:r>
              <a:rPr sz="4799" b="0" spc="-240" dirty="0">
                <a:solidFill>
                  <a:srgbClr val="FFFFFF"/>
                </a:solidFill>
                <a:latin typeface="Trebuchet MS"/>
                <a:cs typeface="Trebuchet MS"/>
              </a:rPr>
              <a:t>e</a:t>
            </a:r>
            <a:r>
              <a:rPr sz="4799" b="0" spc="67" dirty="0">
                <a:solidFill>
                  <a:srgbClr val="FFFFFF"/>
                </a:solidFill>
                <a:latin typeface="Trebuchet MS"/>
                <a:cs typeface="Trebuchet MS"/>
              </a:rPr>
              <a:t>s</a:t>
            </a:r>
            <a:r>
              <a:rPr sz="4799" b="0" spc="-473" dirty="0">
                <a:solidFill>
                  <a:srgbClr val="FFFFFF"/>
                </a:solidFill>
                <a:latin typeface="Trebuchet MS"/>
                <a:cs typeface="Trebuchet MS"/>
              </a:rPr>
              <a:t> </a:t>
            </a:r>
            <a:r>
              <a:rPr sz="4799" b="0" spc="253" dirty="0">
                <a:solidFill>
                  <a:srgbClr val="FFFFFF"/>
                </a:solidFill>
                <a:latin typeface="Trebuchet MS"/>
                <a:cs typeface="Trebuchet MS"/>
              </a:rPr>
              <a:t>S</a:t>
            </a:r>
            <a:r>
              <a:rPr sz="4799" b="0" spc="-240" dirty="0">
                <a:solidFill>
                  <a:srgbClr val="FFFFFF"/>
                </a:solidFill>
                <a:latin typeface="Trebuchet MS"/>
                <a:cs typeface="Trebuchet MS"/>
              </a:rPr>
              <a:t>e</a:t>
            </a:r>
            <a:r>
              <a:rPr sz="4799" b="0" spc="-200" dirty="0">
                <a:solidFill>
                  <a:srgbClr val="FFFFFF"/>
                </a:solidFill>
                <a:latin typeface="Trebuchet MS"/>
                <a:cs typeface="Trebuchet MS"/>
              </a:rPr>
              <a:t>c</a:t>
            </a:r>
            <a:r>
              <a:rPr sz="4799" b="0" spc="-7" dirty="0">
                <a:solidFill>
                  <a:srgbClr val="FFFFFF"/>
                </a:solidFill>
                <a:latin typeface="Trebuchet MS"/>
                <a:cs typeface="Trebuchet MS"/>
              </a:rPr>
              <a:t>u</a:t>
            </a:r>
            <a:r>
              <a:rPr sz="4799" b="0" spc="-200" dirty="0">
                <a:solidFill>
                  <a:srgbClr val="FFFFFF"/>
                </a:solidFill>
                <a:latin typeface="Trebuchet MS"/>
                <a:cs typeface="Trebuchet MS"/>
              </a:rPr>
              <a:t>r</a:t>
            </a:r>
            <a:r>
              <a:rPr sz="4799" b="0" spc="-193" dirty="0">
                <a:solidFill>
                  <a:srgbClr val="FFFFFF"/>
                </a:solidFill>
                <a:latin typeface="Trebuchet MS"/>
                <a:cs typeface="Trebuchet MS"/>
              </a:rPr>
              <a:t>i</a:t>
            </a:r>
            <a:r>
              <a:rPr sz="4799" b="0" spc="7" dirty="0">
                <a:solidFill>
                  <a:srgbClr val="FFFFFF"/>
                </a:solidFill>
                <a:latin typeface="Trebuchet MS"/>
                <a:cs typeface="Trebuchet MS"/>
              </a:rPr>
              <a:t>ng  </a:t>
            </a:r>
            <a:r>
              <a:rPr sz="4799" b="0" spc="-107" dirty="0">
                <a:solidFill>
                  <a:srgbClr val="FFFFFF"/>
                </a:solidFill>
                <a:latin typeface="Trebuchet MS"/>
                <a:cs typeface="Trebuchet MS"/>
              </a:rPr>
              <a:t>Cl</a:t>
            </a:r>
            <a:r>
              <a:rPr sz="4799" b="0" spc="-120" dirty="0">
                <a:solidFill>
                  <a:srgbClr val="FFFFFF"/>
                </a:solidFill>
                <a:latin typeface="Trebuchet MS"/>
                <a:cs typeface="Trebuchet MS"/>
              </a:rPr>
              <a:t>o</a:t>
            </a:r>
            <a:r>
              <a:rPr sz="4799" b="0" spc="-7" dirty="0">
                <a:solidFill>
                  <a:srgbClr val="FFFFFF"/>
                </a:solidFill>
                <a:latin typeface="Trebuchet MS"/>
                <a:cs typeface="Trebuchet MS"/>
              </a:rPr>
              <a:t>u</a:t>
            </a:r>
            <a:r>
              <a:rPr sz="4799" b="0" spc="-13" dirty="0">
                <a:solidFill>
                  <a:srgbClr val="FFFFFF"/>
                </a:solidFill>
                <a:latin typeface="Trebuchet MS"/>
                <a:cs typeface="Trebuchet MS"/>
              </a:rPr>
              <a:t>d</a:t>
            </a:r>
            <a:r>
              <a:rPr sz="4799" b="0" spc="-480" dirty="0">
                <a:solidFill>
                  <a:srgbClr val="FFFFFF"/>
                </a:solidFill>
                <a:latin typeface="Trebuchet MS"/>
                <a:cs typeface="Trebuchet MS"/>
              </a:rPr>
              <a:t> </a:t>
            </a:r>
            <a:r>
              <a:rPr sz="4799" b="0" spc="-152" dirty="0">
                <a:solidFill>
                  <a:srgbClr val="FFFFFF"/>
                </a:solidFill>
                <a:latin typeface="Trebuchet MS"/>
                <a:cs typeface="Trebuchet MS"/>
              </a:rPr>
              <a:t>Nat</a:t>
            </a:r>
            <a:r>
              <a:rPr sz="4799" b="0" spc="-80" dirty="0">
                <a:solidFill>
                  <a:srgbClr val="FFFFFF"/>
                </a:solidFill>
                <a:latin typeface="Trebuchet MS"/>
                <a:cs typeface="Trebuchet MS"/>
              </a:rPr>
              <a:t>i</a:t>
            </a:r>
            <a:r>
              <a:rPr sz="4799" b="0" spc="-180" dirty="0">
                <a:solidFill>
                  <a:srgbClr val="FFFFFF"/>
                </a:solidFill>
                <a:latin typeface="Trebuchet MS"/>
                <a:cs typeface="Trebuchet MS"/>
              </a:rPr>
              <a:t>v</a:t>
            </a:r>
            <a:r>
              <a:rPr sz="4799" b="0" spc="-187" dirty="0">
                <a:solidFill>
                  <a:srgbClr val="FFFFFF"/>
                </a:solidFill>
                <a:latin typeface="Trebuchet MS"/>
                <a:cs typeface="Trebuchet MS"/>
              </a:rPr>
              <a:t>e</a:t>
            </a:r>
            <a:r>
              <a:rPr sz="4799" b="0" spc="-480" dirty="0">
                <a:solidFill>
                  <a:srgbClr val="FFFFFF"/>
                </a:solidFill>
                <a:latin typeface="Trebuchet MS"/>
                <a:cs typeface="Trebuchet MS"/>
              </a:rPr>
              <a:t> </a:t>
            </a:r>
            <a:r>
              <a:rPr sz="4799" b="0" spc="-213" dirty="0">
                <a:solidFill>
                  <a:srgbClr val="FFFFFF"/>
                </a:solidFill>
                <a:latin typeface="Trebuchet MS"/>
                <a:cs typeface="Trebuchet MS"/>
              </a:rPr>
              <a:t>A</a:t>
            </a:r>
            <a:r>
              <a:rPr sz="4799" b="0" spc="-13" dirty="0">
                <a:solidFill>
                  <a:srgbClr val="FFFFFF"/>
                </a:solidFill>
                <a:latin typeface="Trebuchet MS"/>
                <a:cs typeface="Trebuchet MS"/>
              </a:rPr>
              <a:t>pp</a:t>
            </a:r>
            <a:r>
              <a:rPr sz="4799" b="0" spc="-207" dirty="0">
                <a:solidFill>
                  <a:srgbClr val="FFFFFF"/>
                </a:solidFill>
                <a:latin typeface="Trebuchet MS"/>
                <a:cs typeface="Trebuchet MS"/>
              </a:rPr>
              <a:t>l</a:t>
            </a:r>
            <a:r>
              <a:rPr sz="4799" b="0" spc="-187" dirty="0">
                <a:solidFill>
                  <a:srgbClr val="FFFFFF"/>
                </a:solidFill>
                <a:latin typeface="Trebuchet MS"/>
                <a:cs typeface="Trebuchet MS"/>
              </a:rPr>
              <a:t>i</a:t>
            </a:r>
            <a:r>
              <a:rPr sz="4799" b="0" spc="-200" dirty="0">
                <a:solidFill>
                  <a:srgbClr val="FFFFFF"/>
                </a:solidFill>
                <a:latin typeface="Trebuchet MS"/>
                <a:cs typeface="Trebuchet MS"/>
              </a:rPr>
              <a:t>c</a:t>
            </a:r>
            <a:r>
              <a:rPr sz="4799" b="0" spc="-220" dirty="0">
                <a:solidFill>
                  <a:srgbClr val="FFFFFF"/>
                </a:solidFill>
                <a:latin typeface="Trebuchet MS"/>
                <a:cs typeface="Trebuchet MS"/>
              </a:rPr>
              <a:t>at</a:t>
            </a:r>
            <a:r>
              <a:rPr sz="4799" b="0" spc="-127" dirty="0">
                <a:solidFill>
                  <a:srgbClr val="FFFFFF"/>
                </a:solidFill>
                <a:latin typeface="Trebuchet MS"/>
                <a:cs typeface="Trebuchet MS"/>
              </a:rPr>
              <a:t>i</a:t>
            </a:r>
            <a:r>
              <a:rPr sz="4799" b="0" spc="13" dirty="0">
                <a:solidFill>
                  <a:srgbClr val="FFFFFF"/>
                </a:solidFill>
                <a:latin typeface="Trebuchet MS"/>
                <a:cs typeface="Trebuchet MS"/>
              </a:rPr>
              <a:t>o</a:t>
            </a:r>
            <a:r>
              <a:rPr sz="4799" b="0" spc="7" dirty="0">
                <a:solidFill>
                  <a:srgbClr val="FFFFFF"/>
                </a:solidFill>
                <a:latin typeface="Trebuchet MS"/>
                <a:cs typeface="Trebuchet MS"/>
              </a:rPr>
              <a:t>n</a:t>
            </a:r>
            <a:r>
              <a:rPr sz="4799" b="0" spc="67" dirty="0">
                <a:solidFill>
                  <a:srgbClr val="FFFFFF"/>
                </a:solidFill>
                <a:latin typeface="Trebuchet MS"/>
                <a:cs typeface="Trebuchet MS"/>
              </a:rPr>
              <a:t>s</a:t>
            </a:r>
            <a:endParaRPr sz="4799">
              <a:latin typeface="Trebuchet MS"/>
              <a:cs typeface="Trebuchet M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79094" y="6079241"/>
            <a:ext cx="1009810" cy="628910"/>
            <a:chOff x="8311485" y="4559948"/>
            <a:chExt cx="757555" cy="471805"/>
          </a:xfrm>
        </p:grpSpPr>
        <p:pic>
          <p:nvPicPr>
            <p:cNvPr id="3" name="object 3"/>
            <p:cNvPicPr/>
            <p:nvPr/>
          </p:nvPicPr>
          <p:blipFill>
            <a:blip r:embed="rId2" cstate="print"/>
            <a:stretch>
              <a:fillRect/>
            </a:stretch>
          </p:blipFill>
          <p:spPr>
            <a:xfrm>
              <a:off x="8383992" y="4673531"/>
              <a:ext cx="569216" cy="322327"/>
            </a:xfrm>
            <a:prstGeom prst="rect">
              <a:avLst/>
            </a:prstGeom>
          </p:spPr>
        </p:pic>
        <p:sp>
          <p:nvSpPr>
            <p:cNvPr id="4" name="object 4"/>
            <p:cNvSpPr/>
            <p:nvPr/>
          </p:nvSpPr>
          <p:spPr>
            <a:xfrm>
              <a:off x="8311485" y="4559948"/>
              <a:ext cx="757555" cy="471805"/>
            </a:xfrm>
            <a:custGeom>
              <a:avLst/>
              <a:gdLst/>
              <a:ahLst/>
              <a:cxnLst/>
              <a:rect l="l" t="t" r="r" b="b"/>
              <a:pathLst>
                <a:path w="757554" h="471804">
                  <a:moveTo>
                    <a:pt x="757450" y="0"/>
                  </a:moveTo>
                  <a:lnTo>
                    <a:pt x="0" y="0"/>
                  </a:lnTo>
                  <a:lnTo>
                    <a:pt x="0" y="471508"/>
                  </a:lnTo>
                  <a:lnTo>
                    <a:pt x="757450" y="471508"/>
                  </a:lnTo>
                  <a:lnTo>
                    <a:pt x="757450" y="0"/>
                  </a:lnTo>
                  <a:close/>
                </a:path>
              </a:pathLst>
            </a:custGeom>
            <a:solidFill>
              <a:srgbClr val="FFFFFF">
                <a:alpha val="50199"/>
              </a:srgbClr>
            </a:solidFill>
          </p:spPr>
          <p:txBody>
            <a:bodyPr wrap="square" lIns="0" tIns="0" rIns="0" bIns="0" rtlCol="0"/>
            <a:lstStyle/>
            <a:p>
              <a:endParaRPr sz="2399"/>
            </a:p>
          </p:txBody>
        </p:sp>
      </p:grpSp>
      <p:sp>
        <p:nvSpPr>
          <p:cNvPr id="5" name="object 5"/>
          <p:cNvSpPr/>
          <p:nvPr/>
        </p:nvSpPr>
        <p:spPr>
          <a:xfrm>
            <a:off x="6477286" y="1547725"/>
            <a:ext cx="0" cy="4789191"/>
          </a:xfrm>
          <a:custGeom>
            <a:avLst/>
            <a:gdLst/>
            <a:ahLst/>
            <a:cxnLst/>
            <a:rect l="l" t="t" r="r" b="b"/>
            <a:pathLst>
              <a:path h="3592829">
                <a:moveTo>
                  <a:pt x="0" y="0"/>
                </a:moveTo>
                <a:lnTo>
                  <a:pt x="0" y="3592328"/>
                </a:lnTo>
              </a:path>
            </a:pathLst>
          </a:custGeom>
          <a:ln w="9525">
            <a:solidFill>
              <a:srgbClr val="D9D9D9"/>
            </a:solidFill>
          </a:ln>
        </p:spPr>
        <p:txBody>
          <a:bodyPr wrap="square" lIns="0" tIns="0" rIns="0" bIns="0" rtlCol="0"/>
          <a:lstStyle/>
          <a:p>
            <a:endParaRPr sz="2399"/>
          </a:p>
        </p:txBody>
      </p:sp>
      <p:sp>
        <p:nvSpPr>
          <p:cNvPr id="6" name="object 6"/>
          <p:cNvSpPr txBox="1"/>
          <p:nvPr/>
        </p:nvSpPr>
        <p:spPr>
          <a:xfrm>
            <a:off x="6483635" y="5824444"/>
            <a:ext cx="2912621" cy="292258"/>
          </a:xfrm>
          <a:prstGeom prst="rect">
            <a:avLst/>
          </a:prstGeom>
          <a:solidFill>
            <a:srgbClr val="1395BA"/>
          </a:solidFill>
        </p:spPr>
        <p:txBody>
          <a:bodyPr vert="horz" wrap="square" lIns="0" tIns="5079" rIns="0" bIns="0" rtlCol="0">
            <a:spAutoFit/>
          </a:bodyPr>
          <a:lstStyle/>
          <a:p>
            <a:pPr marR="95649" algn="r">
              <a:spcBef>
                <a:spcPts val="40"/>
              </a:spcBef>
            </a:pPr>
            <a:r>
              <a:rPr sz="1866" b="1" spc="27" dirty="0">
                <a:solidFill>
                  <a:srgbClr val="FFFFFF"/>
                </a:solidFill>
                <a:latin typeface="Trebuchet MS"/>
                <a:cs typeface="Trebuchet MS"/>
              </a:rPr>
              <a:t>26%</a:t>
            </a:r>
            <a:endParaRPr sz="1866">
              <a:latin typeface="Trebuchet MS"/>
              <a:cs typeface="Trebuchet MS"/>
            </a:endParaRPr>
          </a:p>
        </p:txBody>
      </p:sp>
      <p:sp>
        <p:nvSpPr>
          <p:cNvPr id="7" name="object 7"/>
          <p:cNvSpPr txBox="1"/>
          <p:nvPr/>
        </p:nvSpPr>
        <p:spPr>
          <a:xfrm>
            <a:off x="6483635" y="5147286"/>
            <a:ext cx="3352773" cy="287130"/>
          </a:xfrm>
          <a:prstGeom prst="rect">
            <a:avLst/>
          </a:prstGeom>
          <a:solidFill>
            <a:srgbClr val="1395BA"/>
          </a:solidFill>
        </p:spPr>
        <p:txBody>
          <a:bodyPr vert="horz" wrap="square" lIns="0" tIns="0" rIns="0" bIns="0" rtlCol="0">
            <a:spAutoFit/>
          </a:bodyPr>
          <a:lstStyle/>
          <a:p>
            <a:pPr marR="87185" algn="r"/>
            <a:r>
              <a:rPr sz="1866" b="1" spc="27" dirty="0">
                <a:solidFill>
                  <a:srgbClr val="FFFFFF"/>
                </a:solidFill>
                <a:latin typeface="Trebuchet MS"/>
                <a:cs typeface="Trebuchet MS"/>
              </a:rPr>
              <a:t>30%</a:t>
            </a:r>
            <a:endParaRPr sz="1866">
              <a:latin typeface="Trebuchet MS"/>
              <a:cs typeface="Trebuchet MS"/>
            </a:endParaRPr>
          </a:p>
        </p:txBody>
      </p:sp>
      <p:sp>
        <p:nvSpPr>
          <p:cNvPr id="8" name="object 8"/>
          <p:cNvSpPr txBox="1"/>
          <p:nvPr/>
        </p:nvSpPr>
        <p:spPr>
          <a:xfrm>
            <a:off x="6483635" y="4453200"/>
            <a:ext cx="3691352" cy="298241"/>
          </a:xfrm>
          <a:prstGeom prst="rect">
            <a:avLst/>
          </a:prstGeom>
          <a:solidFill>
            <a:srgbClr val="1395BA"/>
          </a:solidFill>
        </p:spPr>
        <p:txBody>
          <a:bodyPr vert="horz" wrap="square" lIns="0" tIns="11004" rIns="0" bIns="0" rtlCol="0">
            <a:spAutoFit/>
          </a:bodyPr>
          <a:lstStyle/>
          <a:p>
            <a:pPr marR="89724" algn="r">
              <a:spcBef>
                <a:spcPts val="87"/>
              </a:spcBef>
            </a:pPr>
            <a:r>
              <a:rPr sz="1866" b="1" spc="27" dirty="0">
                <a:solidFill>
                  <a:srgbClr val="FFFFFF"/>
                </a:solidFill>
                <a:latin typeface="Trebuchet MS"/>
                <a:cs typeface="Trebuchet MS"/>
              </a:rPr>
              <a:t>33%</a:t>
            </a:r>
            <a:endParaRPr sz="1866">
              <a:latin typeface="Trebuchet MS"/>
              <a:cs typeface="Trebuchet MS"/>
            </a:endParaRPr>
          </a:p>
        </p:txBody>
      </p:sp>
      <p:sp>
        <p:nvSpPr>
          <p:cNvPr id="9" name="object 9"/>
          <p:cNvSpPr txBox="1"/>
          <p:nvPr/>
        </p:nvSpPr>
        <p:spPr>
          <a:xfrm>
            <a:off x="6483635" y="3776043"/>
            <a:ext cx="3691352" cy="297386"/>
          </a:xfrm>
          <a:prstGeom prst="rect">
            <a:avLst/>
          </a:prstGeom>
          <a:solidFill>
            <a:srgbClr val="1395BA"/>
          </a:solidFill>
        </p:spPr>
        <p:txBody>
          <a:bodyPr vert="horz" wrap="square" lIns="0" tIns="10157" rIns="0" bIns="0" rtlCol="0">
            <a:spAutoFit/>
          </a:bodyPr>
          <a:lstStyle/>
          <a:p>
            <a:pPr marR="89724" algn="r">
              <a:spcBef>
                <a:spcPts val="80"/>
              </a:spcBef>
            </a:pPr>
            <a:r>
              <a:rPr sz="1866" b="1" spc="27" dirty="0">
                <a:solidFill>
                  <a:srgbClr val="FFFFFF"/>
                </a:solidFill>
                <a:latin typeface="Trebuchet MS"/>
                <a:cs typeface="Trebuchet MS"/>
              </a:rPr>
              <a:t>33%</a:t>
            </a:r>
            <a:endParaRPr sz="1866">
              <a:latin typeface="Trebuchet MS"/>
              <a:cs typeface="Trebuchet MS"/>
            </a:endParaRPr>
          </a:p>
        </p:txBody>
      </p:sp>
      <p:sp>
        <p:nvSpPr>
          <p:cNvPr id="10" name="object 10"/>
          <p:cNvSpPr txBox="1"/>
          <p:nvPr/>
        </p:nvSpPr>
        <p:spPr>
          <a:xfrm>
            <a:off x="6483635" y="3098886"/>
            <a:ext cx="3911428" cy="291403"/>
          </a:xfrm>
          <a:prstGeom prst="rect">
            <a:avLst/>
          </a:prstGeom>
          <a:solidFill>
            <a:srgbClr val="1395BA"/>
          </a:solidFill>
        </p:spPr>
        <p:txBody>
          <a:bodyPr vert="horz" wrap="square" lIns="0" tIns="4232" rIns="0" bIns="0" rtlCol="0">
            <a:spAutoFit/>
          </a:bodyPr>
          <a:lstStyle/>
          <a:p>
            <a:pPr marR="85492" algn="r">
              <a:spcBef>
                <a:spcPts val="33"/>
              </a:spcBef>
            </a:pPr>
            <a:r>
              <a:rPr sz="1866" b="1" spc="27" dirty="0">
                <a:solidFill>
                  <a:srgbClr val="FFFFFF"/>
                </a:solidFill>
                <a:latin typeface="Trebuchet MS"/>
                <a:cs typeface="Trebuchet MS"/>
              </a:rPr>
              <a:t>35%</a:t>
            </a:r>
            <a:endParaRPr sz="1866">
              <a:latin typeface="Trebuchet MS"/>
              <a:cs typeface="Trebuchet MS"/>
            </a:endParaRPr>
          </a:p>
        </p:txBody>
      </p:sp>
      <p:sp>
        <p:nvSpPr>
          <p:cNvPr id="11" name="object 11"/>
          <p:cNvSpPr txBox="1"/>
          <p:nvPr/>
        </p:nvSpPr>
        <p:spPr>
          <a:xfrm>
            <a:off x="6483635" y="2421730"/>
            <a:ext cx="3911428" cy="282129"/>
          </a:xfrm>
          <a:prstGeom prst="rect">
            <a:avLst/>
          </a:prstGeom>
          <a:solidFill>
            <a:srgbClr val="1395BA"/>
          </a:solidFill>
        </p:spPr>
        <p:txBody>
          <a:bodyPr vert="horz" wrap="square" lIns="0" tIns="0" rIns="0" bIns="0" rtlCol="0">
            <a:spAutoFit/>
          </a:bodyPr>
          <a:lstStyle/>
          <a:p>
            <a:pPr marR="85492" algn="r">
              <a:lnSpc>
                <a:spcPts val="2233"/>
              </a:lnSpc>
            </a:pPr>
            <a:r>
              <a:rPr sz="1866" b="1" spc="27" dirty="0">
                <a:solidFill>
                  <a:srgbClr val="FFFFFF"/>
                </a:solidFill>
                <a:latin typeface="Trebuchet MS"/>
                <a:cs typeface="Trebuchet MS"/>
              </a:rPr>
              <a:t>35%</a:t>
            </a:r>
            <a:endParaRPr sz="1866">
              <a:latin typeface="Trebuchet MS"/>
              <a:cs typeface="Trebuchet MS"/>
            </a:endParaRPr>
          </a:p>
        </p:txBody>
      </p:sp>
      <p:sp>
        <p:nvSpPr>
          <p:cNvPr id="12" name="object 12"/>
          <p:cNvSpPr txBox="1"/>
          <p:nvPr/>
        </p:nvSpPr>
        <p:spPr>
          <a:xfrm>
            <a:off x="6483635" y="1727643"/>
            <a:ext cx="4808661" cy="298241"/>
          </a:xfrm>
          <a:prstGeom prst="rect">
            <a:avLst/>
          </a:prstGeom>
          <a:solidFill>
            <a:srgbClr val="1395BA"/>
          </a:solidFill>
        </p:spPr>
        <p:txBody>
          <a:bodyPr vert="horz" wrap="square" lIns="0" tIns="11004" rIns="0" bIns="0" rtlCol="0">
            <a:spAutoFit/>
          </a:bodyPr>
          <a:lstStyle/>
          <a:p>
            <a:pPr marR="86337" algn="r">
              <a:spcBef>
                <a:spcPts val="87"/>
              </a:spcBef>
            </a:pPr>
            <a:r>
              <a:rPr sz="1866" b="1" spc="27" dirty="0">
                <a:solidFill>
                  <a:srgbClr val="FFFFFF"/>
                </a:solidFill>
                <a:latin typeface="Trebuchet MS"/>
                <a:cs typeface="Trebuchet MS"/>
              </a:rPr>
              <a:t>43%</a:t>
            </a:r>
            <a:endParaRPr sz="1866">
              <a:latin typeface="Trebuchet MS"/>
              <a:cs typeface="Trebuchet MS"/>
            </a:endParaRPr>
          </a:p>
        </p:txBody>
      </p:sp>
      <p:sp>
        <p:nvSpPr>
          <p:cNvPr id="13" name="object 13"/>
          <p:cNvSpPr txBox="1"/>
          <p:nvPr/>
        </p:nvSpPr>
        <p:spPr>
          <a:xfrm>
            <a:off x="325424" y="6374971"/>
            <a:ext cx="2692545" cy="263252"/>
          </a:xfrm>
          <a:prstGeom prst="rect">
            <a:avLst/>
          </a:prstGeom>
        </p:spPr>
        <p:txBody>
          <a:bodyPr vert="horz" wrap="square" lIns="0" tIns="16929" rIns="0" bIns="0" rtlCol="0">
            <a:spAutoFit/>
          </a:bodyPr>
          <a:lstStyle/>
          <a:p>
            <a:pPr marL="50787">
              <a:spcBef>
                <a:spcPts val="133"/>
              </a:spcBef>
            </a:pPr>
            <a:r>
              <a:rPr sz="1066" dirty="0">
                <a:solidFill>
                  <a:srgbClr val="A6A6A6"/>
                </a:solidFill>
                <a:latin typeface="Calibri Light"/>
                <a:cs typeface="Calibri Light"/>
              </a:rPr>
              <a:t>©</a:t>
            </a:r>
            <a:r>
              <a:rPr sz="1066" spc="27" dirty="0">
                <a:solidFill>
                  <a:srgbClr val="A6A6A6"/>
                </a:solidFill>
                <a:latin typeface="Calibri Light"/>
                <a:cs typeface="Calibri Light"/>
              </a:rPr>
              <a:t> </a:t>
            </a:r>
            <a:r>
              <a:rPr sz="1066" dirty="0">
                <a:solidFill>
                  <a:srgbClr val="A6A6A6"/>
                </a:solidFill>
                <a:latin typeface="Calibri Light"/>
                <a:cs typeface="Calibri Light"/>
              </a:rPr>
              <a:t>2019</a:t>
            </a:r>
            <a:r>
              <a:rPr sz="1066" spc="13" dirty="0">
                <a:solidFill>
                  <a:srgbClr val="A6A6A6"/>
                </a:solidFill>
                <a:latin typeface="Calibri Light"/>
                <a:cs typeface="Calibri Light"/>
              </a:rPr>
              <a:t> </a:t>
            </a:r>
            <a:r>
              <a:rPr sz="1066" dirty="0">
                <a:solidFill>
                  <a:srgbClr val="A6A6A6"/>
                </a:solidFill>
                <a:latin typeface="Calibri Light"/>
                <a:cs typeface="Calibri Light"/>
              </a:rPr>
              <a:t>by</a:t>
            </a:r>
            <a:r>
              <a:rPr sz="1066" spc="20" dirty="0">
                <a:solidFill>
                  <a:srgbClr val="A6A6A6"/>
                </a:solidFill>
                <a:latin typeface="Calibri Light"/>
                <a:cs typeface="Calibri Light"/>
              </a:rPr>
              <a:t> </a:t>
            </a:r>
            <a:r>
              <a:rPr sz="1066" spc="7" dirty="0">
                <a:solidFill>
                  <a:srgbClr val="A6A6A6"/>
                </a:solidFill>
                <a:latin typeface="Calibri Light"/>
                <a:cs typeface="Calibri Light"/>
              </a:rPr>
              <a:t>The</a:t>
            </a:r>
            <a:r>
              <a:rPr sz="1066" spc="27" dirty="0">
                <a:solidFill>
                  <a:srgbClr val="A6A6A6"/>
                </a:solidFill>
                <a:latin typeface="Calibri Light"/>
                <a:cs typeface="Calibri Light"/>
              </a:rPr>
              <a:t> </a:t>
            </a:r>
            <a:r>
              <a:rPr sz="1066" spc="7" dirty="0">
                <a:solidFill>
                  <a:srgbClr val="A6A6A6"/>
                </a:solidFill>
                <a:latin typeface="Calibri Light"/>
                <a:cs typeface="Calibri Light"/>
              </a:rPr>
              <a:t>Enterprise</a:t>
            </a:r>
            <a:r>
              <a:rPr sz="1066" spc="27" dirty="0">
                <a:solidFill>
                  <a:srgbClr val="A6A6A6"/>
                </a:solidFill>
                <a:latin typeface="Calibri Light"/>
                <a:cs typeface="Calibri Light"/>
              </a:rPr>
              <a:t> </a:t>
            </a:r>
            <a:r>
              <a:rPr sz="1066" spc="7" dirty="0">
                <a:solidFill>
                  <a:srgbClr val="A6A6A6"/>
                </a:solidFill>
                <a:latin typeface="Calibri Light"/>
                <a:cs typeface="Calibri Light"/>
              </a:rPr>
              <a:t>Strategy</a:t>
            </a:r>
            <a:r>
              <a:rPr sz="1066" spc="20" dirty="0">
                <a:solidFill>
                  <a:srgbClr val="A6A6A6"/>
                </a:solidFill>
                <a:latin typeface="Calibri Light"/>
                <a:cs typeface="Calibri Light"/>
              </a:rPr>
              <a:t> </a:t>
            </a:r>
            <a:r>
              <a:rPr sz="1066" spc="7" dirty="0">
                <a:solidFill>
                  <a:srgbClr val="A6A6A6"/>
                </a:solidFill>
                <a:latin typeface="Calibri Light"/>
                <a:cs typeface="Calibri Light"/>
              </a:rPr>
              <a:t>Group,</a:t>
            </a:r>
            <a:r>
              <a:rPr sz="1066" spc="13" dirty="0">
                <a:solidFill>
                  <a:srgbClr val="A6A6A6"/>
                </a:solidFill>
                <a:latin typeface="Calibri Light"/>
                <a:cs typeface="Calibri Light"/>
              </a:rPr>
              <a:t> </a:t>
            </a:r>
            <a:r>
              <a:rPr sz="1066" spc="-267" dirty="0">
                <a:solidFill>
                  <a:srgbClr val="A6A6A6"/>
                </a:solidFill>
                <a:latin typeface="Calibri Light"/>
                <a:cs typeface="Calibri Light"/>
              </a:rPr>
              <a:t>In</a:t>
            </a:r>
            <a:r>
              <a:rPr sz="2399" spc="-400" baseline="-37037" dirty="0">
                <a:solidFill>
                  <a:srgbClr val="404040"/>
                </a:solidFill>
                <a:latin typeface="Trebuchet MS"/>
                <a:cs typeface="Trebuchet MS"/>
              </a:rPr>
              <a:t>W</a:t>
            </a:r>
            <a:r>
              <a:rPr sz="1066" spc="-267" dirty="0">
                <a:solidFill>
                  <a:srgbClr val="A6A6A6"/>
                </a:solidFill>
                <a:latin typeface="Calibri Light"/>
                <a:cs typeface="Calibri Light"/>
              </a:rPr>
              <a:t>c</a:t>
            </a:r>
            <a:r>
              <a:rPr sz="1066" spc="-267" dirty="0">
                <a:solidFill>
                  <a:srgbClr val="A6A6A6"/>
                </a:solidFill>
                <a:latin typeface="Leelawadee UI"/>
                <a:cs typeface="Leelawadee UI"/>
              </a:rPr>
              <a:t>.</a:t>
            </a:r>
            <a:endParaRPr sz="1066">
              <a:latin typeface="Leelawadee UI"/>
              <a:cs typeface="Leelawadee UI"/>
            </a:endParaRPr>
          </a:p>
        </p:txBody>
      </p:sp>
      <p:sp>
        <p:nvSpPr>
          <p:cNvPr id="14" name="object 14"/>
          <p:cNvSpPr txBox="1"/>
          <p:nvPr/>
        </p:nvSpPr>
        <p:spPr>
          <a:xfrm>
            <a:off x="3005420" y="6535729"/>
            <a:ext cx="3285058" cy="230832"/>
          </a:xfrm>
          <a:prstGeom prst="rect">
            <a:avLst/>
          </a:prstGeom>
        </p:spPr>
        <p:txBody>
          <a:bodyPr vert="horz" wrap="square" lIns="0" tIns="0" rIns="0" bIns="0" rtlCol="0">
            <a:spAutoFit/>
          </a:bodyPr>
          <a:lstStyle/>
          <a:p>
            <a:pPr>
              <a:lnSpc>
                <a:spcPts val="1840"/>
              </a:lnSpc>
            </a:pPr>
            <a:r>
              <a:rPr sz="1600" spc="-80" dirty="0">
                <a:solidFill>
                  <a:srgbClr val="404040"/>
                </a:solidFill>
                <a:latin typeface="Trebuchet MS"/>
                <a:cs typeface="Trebuchet MS"/>
              </a:rPr>
              <a:t>e h</a:t>
            </a:r>
            <a:r>
              <a:rPr sz="1600" spc="-47" dirty="0">
                <a:solidFill>
                  <a:srgbClr val="404040"/>
                </a:solidFill>
                <a:latin typeface="Trebuchet MS"/>
                <a:cs typeface="Trebuchet MS"/>
              </a:rPr>
              <a:t>a</a:t>
            </a:r>
            <a:r>
              <a:rPr sz="1600" spc="7" dirty="0">
                <a:solidFill>
                  <a:srgbClr val="404040"/>
                </a:solidFill>
                <a:latin typeface="Trebuchet MS"/>
                <a:cs typeface="Trebuchet MS"/>
              </a:rPr>
              <a:t>v</a:t>
            </a:r>
            <a:r>
              <a:rPr sz="1600" spc="-80" dirty="0">
                <a:solidFill>
                  <a:srgbClr val="404040"/>
                </a:solidFill>
                <a:latin typeface="Trebuchet MS"/>
                <a:cs typeface="Trebuchet MS"/>
              </a:rPr>
              <a:t>e</a:t>
            </a:r>
            <a:r>
              <a:rPr sz="1600" spc="-213" dirty="0">
                <a:solidFill>
                  <a:srgbClr val="404040"/>
                </a:solidFill>
                <a:latin typeface="Trebuchet MS"/>
                <a:cs typeface="Trebuchet MS"/>
              </a:rPr>
              <a:t> </a:t>
            </a:r>
            <a:r>
              <a:rPr sz="1600" spc="53" dirty="0">
                <a:solidFill>
                  <a:srgbClr val="404040"/>
                </a:solidFill>
                <a:latin typeface="Trebuchet MS"/>
                <a:cs typeface="Trebuchet MS"/>
              </a:rPr>
              <a:t>n</a:t>
            </a:r>
            <a:r>
              <a:rPr sz="1600" spc="67" dirty="0">
                <a:solidFill>
                  <a:srgbClr val="404040"/>
                </a:solidFill>
                <a:latin typeface="Trebuchet MS"/>
                <a:cs typeface="Trebuchet MS"/>
              </a:rPr>
              <a:t>o</a:t>
            </a:r>
            <a:r>
              <a:rPr sz="1600" spc="-100" dirty="0">
                <a:solidFill>
                  <a:srgbClr val="404040"/>
                </a:solidFill>
                <a:latin typeface="Trebuchet MS"/>
                <a:cs typeface="Trebuchet MS"/>
              </a:rPr>
              <a:t>t</a:t>
            </a:r>
            <a:r>
              <a:rPr sz="1600" spc="-227" dirty="0">
                <a:solidFill>
                  <a:srgbClr val="404040"/>
                </a:solidFill>
                <a:latin typeface="Trebuchet MS"/>
                <a:cs typeface="Trebuchet MS"/>
              </a:rPr>
              <a:t> </a:t>
            </a:r>
            <a:r>
              <a:rPr sz="1600" spc="-80" dirty="0">
                <a:solidFill>
                  <a:srgbClr val="404040"/>
                </a:solidFill>
                <a:latin typeface="Trebuchet MS"/>
                <a:cs typeface="Trebuchet MS"/>
              </a:rPr>
              <a:t>e</a:t>
            </a:r>
            <a:r>
              <a:rPr sz="1600" spc="-140" dirty="0">
                <a:solidFill>
                  <a:srgbClr val="404040"/>
                </a:solidFill>
                <a:latin typeface="Trebuchet MS"/>
                <a:cs typeface="Trebuchet MS"/>
              </a:rPr>
              <a:t>x</a:t>
            </a:r>
            <a:r>
              <a:rPr sz="1600" spc="33" dirty="0">
                <a:solidFill>
                  <a:srgbClr val="404040"/>
                </a:solidFill>
                <a:latin typeface="Trebuchet MS"/>
                <a:cs typeface="Trebuchet MS"/>
              </a:rPr>
              <a:t>p</a:t>
            </a:r>
            <a:r>
              <a:rPr sz="1600" spc="-80" dirty="0">
                <a:solidFill>
                  <a:srgbClr val="404040"/>
                </a:solidFill>
                <a:latin typeface="Trebuchet MS"/>
                <a:cs typeface="Trebuchet MS"/>
              </a:rPr>
              <a:t>e</a:t>
            </a:r>
            <a:r>
              <a:rPr sz="1600" spc="-93" dirty="0">
                <a:solidFill>
                  <a:srgbClr val="404040"/>
                </a:solidFill>
                <a:latin typeface="Trebuchet MS"/>
                <a:cs typeface="Trebuchet MS"/>
              </a:rPr>
              <a:t>r</a:t>
            </a:r>
            <a:r>
              <a:rPr sz="1600" spc="-67" dirty="0">
                <a:solidFill>
                  <a:srgbClr val="404040"/>
                </a:solidFill>
                <a:latin typeface="Trebuchet MS"/>
                <a:cs typeface="Trebuchet MS"/>
              </a:rPr>
              <a:t>i</a:t>
            </a:r>
            <a:r>
              <a:rPr sz="1600" spc="-80" dirty="0">
                <a:solidFill>
                  <a:srgbClr val="404040"/>
                </a:solidFill>
                <a:latin typeface="Trebuchet MS"/>
                <a:cs typeface="Trebuchet MS"/>
              </a:rPr>
              <a:t>e</a:t>
            </a:r>
            <a:r>
              <a:rPr sz="1600" spc="53" dirty="0">
                <a:solidFill>
                  <a:srgbClr val="404040"/>
                </a:solidFill>
                <a:latin typeface="Trebuchet MS"/>
                <a:cs typeface="Trebuchet MS"/>
              </a:rPr>
              <a:t>n</a:t>
            </a:r>
            <a:r>
              <a:rPr sz="1600" spc="-133" dirty="0">
                <a:solidFill>
                  <a:srgbClr val="404040"/>
                </a:solidFill>
                <a:latin typeface="Trebuchet MS"/>
                <a:cs typeface="Trebuchet MS"/>
              </a:rPr>
              <a:t>c</a:t>
            </a:r>
            <a:r>
              <a:rPr sz="1600" spc="-80" dirty="0">
                <a:solidFill>
                  <a:srgbClr val="404040"/>
                </a:solidFill>
                <a:latin typeface="Trebuchet MS"/>
                <a:cs typeface="Trebuchet MS"/>
              </a:rPr>
              <a:t>e</a:t>
            </a:r>
            <a:r>
              <a:rPr sz="1600" spc="-7" dirty="0">
                <a:solidFill>
                  <a:srgbClr val="404040"/>
                </a:solidFill>
                <a:latin typeface="Trebuchet MS"/>
                <a:cs typeface="Trebuchet MS"/>
              </a:rPr>
              <a:t>d</a:t>
            </a:r>
            <a:r>
              <a:rPr sz="1600" spc="-173" dirty="0">
                <a:solidFill>
                  <a:srgbClr val="404040"/>
                </a:solidFill>
                <a:latin typeface="Trebuchet MS"/>
                <a:cs typeface="Trebuchet MS"/>
              </a:rPr>
              <a:t> </a:t>
            </a:r>
            <a:r>
              <a:rPr sz="1600" spc="-47" dirty="0">
                <a:solidFill>
                  <a:srgbClr val="404040"/>
                </a:solidFill>
                <a:latin typeface="Trebuchet MS"/>
                <a:cs typeface="Trebuchet MS"/>
              </a:rPr>
              <a:t>a</a:t>
            </a:r>
            <a:r>
              <a:rPr sz="1600" spc="53" dirty="0">
                <a:solidFill>
                  <a:srgbClr val="404040"/>
                </a:solidFill>
                <a:latin typeface="Trebuchet MS"/>
                <a:cs typeface="Trebuchet MS"/>
              </a:rPr>
              <a:t>n</a:t>
            </a:r>
            <a:r>
              <a:rPr sz="1600" spc="-47" dirty="0">
                <a:solidFill>
                  <a:srgbClr val="404040"/>
                </a:solidFill>
                <a:latin typeface="Trebuchet MS"/>
                <a:cs typeface="Trebuchet MS"/>
              </a:rPr>
              <a:t>y</a:t>
            </a:r>
            <a:r>
              <a:rPr sz="1600" spc="-167" dirty="0">
                <a:solidFill>
                  <a:srgbClr val="404040"/>
                </a:solidFill>
                <a:latin typeface="Trebuchet MS"/>
                <a:cs typeface="Trebuchet MS"/>
              </a:rPr>
              <a:t> </a:t>
            </a:r>
            <a:r>
              <a:rPr sz="1600" spc="-133" dirty="0">
                <a:solidFill>
                  <a:srgbClr val="404040"/>
                </a:solidFill>
                <a:latin typeface="Trebuchet MS"/>
                <a:cs typeface="Trebuchet MS"/>
              </a:rPr>
              <a:t>c</a:t>
            </a:r>
            <a:r>
              <a:rPr sz="1600" spc="53" dirty="0">
                <a:solidFill>
                  <a:srgbClr val="404040"/>
                </a:solidFill>
                <a:latin typeface="Trebuchet MS"/>
                <a:cs typeface="Trebuchet MS"/>
              </a:rPr>
              <a:t>h</a:t>
            </a:r>
            <a:r>
              <a:rPr sz="1600" spc="-47" dirty="0">
                <a:solidFill>
                  <a:srgbClr val="404040"/>
                </a:solidFill>
                <a:latin typeface="Trebuchet MS"/>
                <a:cs typeface="Trebuchet MS"/>
              </a:rPr>
              <a:t>a</a:t>
            </a:r>
            <a:r>
              <a:rPr sz="1600" spc="-80" dirty="0">
                <a:solidFill>
                  <a:srgbClr val="404040"/>
                </a:solidFill>
                <a:latin typeface="Trebuchet MS"/>
                <a:cs typeface="Trebuchet MS"/>
              </a:rPr>
              <a:t>lle</a:t>
            </a:r>
            <a:r>
              <a:rPr sz="1600" spc="53" dirty="0">
                <a:solidFill>
                  <a:srgbClr val="404040"/>
                </a:solidFill>
                <a:latin typeface="Trebuchet MS"/>
                <a:cs typeface="Trebuchet MS"/>
              </a:rPr>
              <a:t>n</a:t>
            </a:r>
            <a:r>
              <a:rPr sz="1600" spc="-7" dirty="0">
                <a:solidFill>
                  <a:srgbClr val="404040"/>
                </a:solidFill>
                <a:latin typeface="Trebuchet MS"/>
                <a:cs typeface="Trebuchet MS"/>
              </a:rPr>
              <a:t>g</a:t>
            </a:r>
            <a:r>
              <a:rPr sz="1600" spc="-80" dirty="0">
                <a:solidFill>
                  <a:srgbClr val="404040"/>
                </a:solidFill>
                <a:latin typeface="Trebuchet MS"/>
                <a:cs typeface="Trebuchet MS"/>
              </a:rPr>
              <a:t>e</a:t>
            </a:r>
            <a:r>
              <a:rPr sz="1600" spc="20" dirty="0">
                <a:solidFill>
                  <a:srgbClr val="404040"/>
                </a:solidFill>
                <a:latin typeface="Trebuchet MS"/>
                <a:cs typeface="Trebuchet MS"/>
              </a:rPr>
              <a:t>s</a:t>
            </a:r>
            <a:endParaRPr sz="1600">
              <a:latin typeface="Trebuchet MS"/>
              <a:cs typeface="Trebuchet MS"/>
            </a:endParaRPr>
          </a:p>
        </p:txBody>
      </p:sp>
      <p:sp>
        <p:nvSpPr>
          <p:cNvPr id="15" name="object 15"/>
          <p:cNvSpPr txBox="1"/>
          <p:nvPr/>
        </p:nvSpPr>
        <p:spPr>
          <a:xfrm>
            <a:off x="513300" y="2291715"/>
            <a:ext cx="5789692" cy="3947273"/>
          </a:xfrm>
          <a:prstGeom prst="rect">
            <a:avLst/>
          </a:prstGeom>
        </p:spPr>
        <p:txBody>
          <a:bodyPr vert="horz" wrap="square" lIns="0" tIns="16929" rIns="0" bIns="0" rtlCol="0">
            <a:spAutoFit/>
          </a:bodyPr>
          <a:lstStyle/>
          <a:p>
            <a:pPr marR="7618" algn="r">
              <a:spcBef>
                <a:spcPts val="133"/>
              </a:spcBef>
            </a:pPr>
            <a:r>
              <a:rPr sz="1600" spc="-13" dirty="0">
                <a:solidFill>
                  <a:srgbClr val="404040"/>
                </a:solidFill>
                <a:latin typeface="Trebuchet MS"/>
                <a:cs typeface="Trebuchet MS"/>
              </a:rPr>
              <a:t>Use</a:t>
            </a:r>
            <a:r>
              <a:rPr sz="1600" spc="-207" dirty="0">
                <a:solidFill>
                  <a:srgbClr val="404040"/>
                </a:solidFill>
                <a:latin typeface="Trebuchet MS"/>
                <a:cs typeface="Trebuchet MS"/>
              </a:rPr>
              <a:t> </a:t>
            </a:r>
            <a:r>
              <a:rPr sz="1600" spc="-27" dirty="0">
                <a:solidFill>
                  <a:srgbClr val="404040"/>
                </a:solidFill>
                <a:latin typeface="Trebuchet MS"/>
                <a:cs typeface="Trebuchet MS"/>
              </a:rPr>
              <a:t>of</a:t>
            </a:r>
            <a:r>
              <a:rPr sz="1600" spc="-147" dirty="0">
                <a:solidFill>
                  <a:srgbClr val="404040"/>
                </a:solidFill>
                <a:latin typeface="Trebuchet MS"/>
                <a:cs typeface="Trebuchet MS"/>
              </a:rPr>
              <a:t> </a:t>
            </a:r>
            <a:r>
              <a:rPr sz="1600" spc="-60" dirty="0">
                <a:solidFill>
                  <a:srgbClr val="404040"/>
                </a:solidFill>
                <a:latin typeface="Trebuchet MS"/>
                <a:cs typeface="Trebuchet MS"/>
              </a:rPr>
              <a:t>multiple</a:t>
            </a:r>
            <a:r>
              <a:rPr sz="1600" spc="-200" dirty="0">
                <a:solidFill>
                  <a:srgbClr val="404040"/>
                </a:solidFill>
                <a:latin typeface="Trebuchet MS"/>
                <a:cs typeface="Trebuchet MS"/>
              </a:rPr>
              <a:t> </a:t>
            </a:r>
            <a:r>
              <a:rPr sz="1600" spc="-60" dirty="0">
                <a:solidFill>
                  <a:srgbClr val="404040"/>
                </a:solidFill>
                <a:latin typeface="Trebuchet MS"/>
                <a:cs typeface="Trebuchet MS"/>
              </a:rPr>
              <a:t>cybersecurity</a:t>
            </a:r>
            <a:r>
              <a:rPr sz="1600" spc="-160" dirty="0">
                <a:solidFill>
                  <a:srgbClr val="404040"/>
                </a:solidFill>
                <a:latin typeface="Trebuchet MS"/>
                <a:cs typeface="Trebuchet MS"/>
              </a:rPr>
              <a:t> </a:t>
            </a:r>
            <a:r>
              <a:rPr sz="1600" spc="-27" dirty="0">
                <a:solidFill>
                  <a:srgbClr val="404040"/>
                </a:solidFill>
                <a:latin typeface="Trebuchet MS"/>
                <a:cs typeface="Trebuchet MS"/>
              </a:rPr>
              <a:t>controls</a:t>
            </a:r>
            <a:r>
              <a:rPr sz="1600" spc="-213" dirty="0">
                <a:solidFill>
                  <a:srgbClr val="404040"/>
                </a:solidFill>
                <a:latin typeface="Trebuchet MS"/>
                <a:cs typeface="Trebuchet MS"/>
              </a:rPr>
              <a:t> </a:t>
            </a:r>
            <a:r>
              <a:rPr sz="1600" spc="-47" dirty="0">
                <a:solidFill>
                  <a:srgbClr val="404040"/>
                </a:solidFill>
                <a:latin typeface="Trebuchet MS"/>
                <a:cs typeface="Trebuchet MS"/>
              </a:rPr>
              <a:t>increases</a:t>
            </a:r>
            <a:r>
              <a:rPr sz="1600" spc="-73" dirty="0">
                <a:solidFill>
                  <a:srgbClr val="404040"/>
                </a:solidFill>
                <a:latin typeface="Trebuchet MS"/>
                <a:cs typeface="Trebuchet MS"/>
              </a:rPr>
              <a:t> </a:t>
            </a:r>
            <a:r>
              <a:rPr sz="1600" spc="-33" dirty="0">
                <a:solidFill>
                  <a:srgbClr val="404040"/>
                </a:solidFill>
                <a:latin typeface="Trebuchet MS"/>
                <a:cs typeface="Trebuchet MS"/>
              </a:rPr>
              <a:t>cost</a:t>
            </a:r>
            <a:r>
              <a:rPr sz="1600" spc="-220" dirty="0">
                <a:solidFill>
                  <a:srgbClr val="404040"/>
                </a:solidFill>
                <a:latin typeface="Trebuchet MS"/>
                <a:cs typeface="Trebuchet MS"/>
              </a:rPr>
              <a:t> </a:t>
            </a:r>
            <a:r>
              <a:rPr sz="1600" dirty="0">
                <a:solidFill>
                  <a:srgbClr val="404040"/>
                </a:solidFill>
                <a:latin typeface="Trebuchet MS"/>
                <a:cs typeface="Trebuchet MS"/>
              </a:rPr>
              <a:t>and</a:t>
            </a:r>
            <a:endParaRPr sz="1600">
              <a:latin typeface="Trebuchet MS"/>
              <a:cs typeface="Trebuchet MS"/>
            </a:endParaRPr>
          </a:p>
          <a:p>
            <a:pPr marR="8465" algn="r">
              <a:spcBef>
                <a:spcPts val="93"/>
              </a:spcBef>
            </a:pPr>
            <a:r>
              <a:rPr sz="1600" spc="-53" dirty="0">
                <a:solidFill>
                  <a:srgbClr val="404040"/>
                </a:solidFill>
                <a:latin typeface="Trebuchet MS"/>
                <a:cs typeface="Trebuchet MS"/>
              </a:rPr>
              <a:t>complexity</a:t>
            </a:r>
            <a:endParaRPr sz="1600">
              <a:latin typeface="Trebuchet MS"/>
              <a:cs typeface="Trebuchet MS"/>
            </a:endParaRPr>
          </a:p>
          <a:p>
            <a:pPr marL="1571020" marR="7618" indent="-1331474" algn="r">
              <a:lnSpc>
                <a:spcPct val="103299"/>
              </a:lnSpc>
              <a:spcBef>
                <a:spcPts val="1380"/>
              </a:spcBef>
            </a:pPr>
            <a:r>
              <a:rPr sz="1600" spc="-7" dirty="0">
                <a:solidFill>
                  <a:srgbClr val="404040"/>
                </a:solidFill>
                <a:latin typeface="Trebuchet MS"/>
                <a:cs typeface="Trebuchet MS"/>
              </a:rPr>
              <a:t>L</a:t>
            </a:r>
            <a:r>
              <a:rPr sz="1600" spc="-53" dirty="0">
                <a:solidFill>
                  <a:srgbClr val="404040"/>
                </a:solidFill>
                <a:latin typeface="Trebuchet MS"/>
                <a:cs typeface="Trebuchet MS"/>
              </a:rPr>
              <a:t>a</a:t>
            </a:r>
            <a:r>
              <a:rPr sz="1600" spc="-133" dirty="0">
                <a:solidFill>
                  <a:srgbClr val="404040"/>
                </a:solidFill>
                <a:latin typeface="Trebuchet MS"/>
                <a:cs typeface="Trebuchet MS"/>
              </a:rPr>
              <a:t>c</a:t>
            </a:r>
            <a:r>
              <a:rPr sz="1600" spc="-20" dirty="0">
                <a:solidFill>
                  <a:srgbClr val="404040"/>
                </a:solidFill>
                <a:latin typeface="Trebuchet MS"/>
                <a:cs typeface="Trebuchet MS"/>
              </a:rPr>
              <a:t>k</a:t>
            </a:r>
            <a:r>
              <a:rPr sz="1600" spc="-80" dirty="0">
                <a:solidFill>
                  <a:srgbClr val="404040"/>
                </a:solidFill>
                <a:latin typeface="Trebuchet MS"/>
                <a:cs typeface="Trebuchet MS"/>
              </a:rPr>
              <a:t> </a:t>
            </a:r>
            <a:r>
              <a:rPr sz="1600" spc="-67" dirty="0">
                <a:solidFill>
                  <a:srgbClr val="404040"/>
                </a:solidFill>
                <a:latin typeface="Trebuchet MS"/>
                <a:cs typeface="Trebuchet MS"/>
              </a:rPr>
              <a:t>o</a:t>
            </a:r>
            <a:r>
              <a:rPr sz="1600" spc="-127" dirty="0">
                <a:solidFill>
                  <a:srgbClr val="404040"/>
                </a:solidFill>
                <a:latin typeface="Trebuchet MS"/>
                <a:cs typeface="Trebuchet MS"/>
              </a:rPr>
              <a:t>f</a:t>
            </a:r>
            <a:r>
              <a:rPr sz="1600" spc="-152" dirty="0">
                <a:solidFill>
                  <a:srgbClr val="404040"/>
                </a:solidFill>
                <a:latin typeface="Trebuchet MS"/>
                <a:cs typeface="Trebuchet MS"/>
              </a:rPr>
              <a:t> </a:t>
            </a:r>
            <a:r>
              <a:rPr sz="1600" spc="53" dirty="0">
                <a:solidFill>
                  <a:srgbClr val="404040"/>
                </a:solidFill>
                <a:latin typeface="Trebuchet MS"/>
                <a:cs typeface="Trebuchet MS"/>
              </a:rPr>
              <a:t>u</a:t>
            </a:r>
            <a:r>
              <a:rPr sz="1600" spc="-80" dirty="0">
                <a:solidFill>
                  <a:srgbClr val="404040"/>
                </a:solidFill>
                <a:latin typeface="Trebuchet MS"/>
                <a:cs typeface="Trebuchet MS"/>
              </a:rPr>
              <a:t>n</a:t>
            </a:r>
            <a:r>
              <a:rPr sz="1600" spc="33" dirty="0">
                <a:solidFill>
                  <a:srgbClr val="404040"/>
                </a:solidFill>
                <a:latin typeface="Trebuchet MS"/>
                <a:cs typeface="Trebuchet MS"/>
              </a:rPr>
              <a:t>d</a:t>
            </a:r>
            <a:r>
              <a:rPr sz="1600" spc="-80" dirty="0">
                <a:solidFill>
                  <a:srgbClr val="404040"/>
                </a:solidFill>
                <a:latin typeface="Trebuchet MS"/>
                <a:cs typeface="Trebuchet MS"/>
              </a:rPr>
              <a:t>e</a:t>
            </a:r>
            <a:r>
              <a:rPr sz="1600" spc="-93" dirty="0">
                <a:solidFill>
                  <a:srgbClr val="404040"/>
                </a:solidFill>
                <a:latin typeface="Trebuchet MS"/>
                <a:cs typeface="Trebuchet MS"/>
              </a:rPr>
              <a:t>r</a:t>
            </a:r>
            <a:r>
              <a:rPr sz="1600" spc="13" dirty="0">
                <a:solidFill>
                  <a:srgbClr val="404040"/>
                </a:solidFill>
                <a:latin typeface="Trebuchet MS"/>
                <a:cs typeface="Trebuchet MS"/>
              </a:rPr>
              <a:t>s</a:t>
            </a:r>
            <a:r>
              <a:rPr sz="1600" spc="-113" dirty="0">
                <a:solidFill>
                  <a:srgbClr val="404040"/>
                </a:solidFill>
                <a:latin typeface="Trebuchet MS"/>
                <a:cs typeface="Trebuchet MS"/>
              </a:rPr>
              <a:t>t</a:t>
            </a:r>
            <a:r>
              <a:rPr sz="1600" spc="-47" dirty="0">
                <a:solidFill>
                  <a:srgbClr val="404040"/>
                </a:solidFill>
                <a:latin typeface="Trebuchet MS"/>
                <a:cs typeface="Trebuchet MS"/>
              </a:rPr>
              <a:t>a</a:t>
            </a:r>
            <a:r>
              <a:rPr sz="1600" spc="53" dirty="0">
                <a:solidFill>
                  <a:srgbClr val="404040"/>
                </a:solidFill>
                <a:latin typeface="Trebuchet MS"/>
                <a:cs typeface="Trebuchet MS"/>
              </a:rPr>
              <a:t>n</a:t>
            </a:r>
            <a:r>
              <a:rPr sz="1600" spc="33" dirty="0">
                <a:solidFill>
                  <a:srgbClr val="404040"/>
                </a:solidFill>
                <a:latin typeface="Trebuchet MS"/>
                <a:cs typeface="Trebuchet MS"/>
              </a:rPr>
              <a:t>d</a:t>
            </a:r>
            <a:r>
              <a:rPr sz="1600" spc="-67" dirty="0">
                <a:solidFill>
                  <a:srgbClr val="404040"/>
                </a:solidFill>
                <a:latin typeface="Trebuchet MS"/>
                <a:cs typeface="Trebuchet MS"/>
              </a:rPr>
              <a:t>i</a:t>
            </a:r>
            <a:r>
              <a:rPr sz="1600" spc="-80" dirty="0">
                <a:solidFill>
                  <a:srgbClr val="404040"/>
                </a:solidFill>
                <a:latin typeface="Trebuchet MS"/>
                <a:cs typeface="Trebuchet MS"/>
              </a:rPr>
              <a:t>n</a:t>
            </a:r>
            <a:r>
              <a:rPr sz="1600" dirty="0">
                <a:solidFill>
                  <a:srgbClr val="404040"/>
                </a:solidFill>
                <a:latin typeface="Trebuchet MS"/>
                <a:cs typeface="Trebuchet MS"/>
              </a:rPr>
              <a:t>g</a:t>
            </a:r>
            <a:r>
              <a:rPr sz="1600" spc="-93" dirty="0">
                <a:solidFill>
                  <a:srgbClr val="404040"/>
                </a:solidFill>
                <a:latin typeface="Trebuchet MS"/>
                <a:cs typeface="Trebuchet MS"/>
              </a:rPr>
              <a:t> </a:t>
            </a:r>
            <a:r>
              <a:rPr sz="1600" spc="-67" dirty="0">
                <a:solidFill>
                  <a:srgbClr val="404040"/>
                </a:solidFill>
                <a:latin typeface="Trebuchet MS"/>
                <a:cs typeface="Trebuchet MS"/>
              </a:rPr>
              <a:t>o</a:t>
            </a:r>
            <a:r>
              <a:rPr sz="1600" spc="-127" dirty="0">
                <a:solidFill>
                  <a:srgbClr val="404040"/>
                </a:solidFill>
                <a:latin typeface="Trebuchet MS"/>
                <a:cs typeface="Trebuchet MS"/>
              </a:rPr>
              <a:t>f</a:t>
            </a:r>
            <a:r>
              <a:rPr sz="1600" spc="-152" dirty="0">
                <a:solidFill>
                  <a:srgbClr val="404040"/>
                </a:solidFill>
                <a:latin typeface="Trebuchet MS"/>
                <a:cs typeface="Trebuchet MS"/>
              </a:rPr>
              <a:t> </a:t>
            </a:r>
            <a:r>
              <a:rPr sz="1600" spc="-113" dirty="0">
                <a:solidFill>
                  <a:srgbClr val="404040"/>
                </a:solidFill>
                <a:latin typeface="Trebuchet MS"/>
                <a:cs typeface="Trebuchet MS"/>
              </a:rPr>
              <a:t>t</a:t>
            </a:r>
            <a:r>
              <a:rPr sz="1600" spc="53" dirty="0">
                <a:solidFill>
                  <a:srgbClr val="404040"/>
                </a:solidFill>
                <a:latin typeface="Trebuchet MS"/>
                <a:cs typeface="Trebuchet MS"/>
              </a:rPr>
              <a:t>h</a:t>
            </a:r>
            <a:r>
              <a:rPr sz="1600" spc="-80" dirty="0">
                <a:solidFill>
                  <a:srgbClr val="404040"/>
                </a:solidFill>
                <a:latin typeface="Trebuchet MS"/>
                <a:cs typeface="Trebuchet MS"/>
              </a:rPr>
              <a:t>e</a:t>
            </a:r>
            <a:r>
              <a:rPr sz="1600" spc="-213" dirty="0">
                <a:solidFill>
                  <a:srgbClr val="404040"/>
                </a:solidFill>
                <a:latin typeface="Trebuchet MS"/>
                <a:cs typeface="Trebuchet MS"/>
              </a:rPr>
              <a:t> </a:t>
            </a:r>
            <a:r>
              <a:rPr sz="1600" spc="-113" dirty="0">
                <a:solidFill>
                  <a:srgbClr val="404040"/>
                </a:solidFill>
                <a:latin typeface="Trebuchet MS"/>
                <a:cs typeface="Trebuchet MS"/>
              </a:rPr>
              <a:t>t</a:t>
            </a:r>
            <a:r>
              <a:rPr sz="1600" spc="53" dirty="0">
                <a:solidFill>
                  <a:srgbClr val="404040"/>
                </a:solidFill>
                <a:latin typeface="Trebuchet MS"/>
                <a:cs typeface="Trebuchet MS"/>
              </a:rPr>
              <a:t>h</a:t>
            </a:r>
            <a:r>
              <a:rPr sz="1600" spc="-93" dirty="0">
                <a:solidFill>
                  <a:srgbClr val="404040"/>
                </a:solidFill>
                <a:latin typeface="Trebuchet MS"/>
                <a:cs typeface="Trebuchet MS"/>
              </a:rPr>
              <a:t>r</a:t>
            </a:r>
            <a:r>
              <a:rPr sz="1600" spc="-80" dirty="0">
                <a:solidFill>
                  <a:srgbClr val="404040"/>
                </a:solidFill>
                <a:latin typeface="Trebuchet MS"/>
                <a:cs typeface="Trebuchet MS"/>
              </a:rPr>
              <a:t>e</a:t>
            </a:r>
            <a:r>
              <a:rPr sz="1600" spc="-47" dirty="0">
                <a:solidFill>
                  <a:srgbClr val="404040"/>
                </a:solidFill>
                <a:latin typeface="Trebuchet MS"/>
                <a:cs typeface="Trebuchet MS"/>
              </a:rPr>
              <a:t>a</a:t>
            </a:r>
            <a:r>
              <a:rPr sz="1600" spc="-100" dirty="0">
                <a:solidFill>
                  <a:srgbClr val="404040"/>
                </a:solidFill>
                <a:latin typeface="Trebuchet MS"/>
                <a:cs typeface="Trebuchet MS"/>
              </a:rPr>
              <a:t>t</a:t>
            </a:r>
            <a:r>
              <a:rPr sz="1600" spc="-227" dirty="0">
                <a:solidFill>
                  <a:srgbClr val="404040"/>
                </a:solidFill>
                <a:latin typeface="Trebuchet MS"/>
                <a:cs typeface="Trebuchet MS"/>
              </a:rPr>
              <a:t> </a:t>
            </a:r>
            <a:r>
              <a:rPr sz="1600" spc="-113" dirty="0">
                <a:solidFill>
                  <a:srgbClr val="404040"/>
                </a:solidFill>
                <a:latin typeface="Trebuchet MS"/>
                <a:cs typeface="Trebuchet MS"/>
              </a:rPr>
              <a:t>t</a:t>
            </a:r>
            <a:r>
              <a:rPr sz="1600" dirty="0">
                <a:solidFill>
                  <a:srgbClr val="404040"/>
                </a:solidFill>
                <a:latin typeface="Trebuchet MS"/>
                <a:cs typeface="Trebuchet MS"/>
              </a:rPr>
              <a:t>y</a:t>
            </a:r>
            <a:r>
              <a:rPr sz="1600" spc="33" dirty="0">
                <a:solidFill>
                  <a:srgbClr val="404040"/>
                </a:solidFill>
                <a:latin typeface="Trebuchet MS"/>
                <a:cs typeface="Trebuchet MS"/>
              </a:rPr>
              <a:t>p</a:t>
            </a:r>
            <a:r>
              <a:rPr sz="1600" spc="-80" dirty="0">
                <a:solidFill>
                  <a:srgbClr val="404040"/>
                </a:solidFill>
                <a:latin typeface="Trebuchet MS"/>
                <a:cs typeface="Trebuchet MS"/>
              </a:rPr>
              <a:t>e</a:t>
            </a:r>
            <a:r>
              <a:rPr sz="1600" spc="13" dirty="0">
                <a:solidFill>
                  <a:srgbClr val="404040"/>
                </a:solidFill>
                <a:latin typeface="Trebuchet MS"/>
                <a:cs typeface="Trebuchet MS"/>
              </a:rPr>
              <a:t>s</a:t>
            </a:r>
            <a:r>
              <a:rPr sz="1600" spc="-193" dirty="0">
                <a:solidFill>
                  <a:srgbClr val="404040"/>
                </a:solidFill>
                <a:latin typeface="Trebuchet MS"/>
                <a:cs typeface="Trebuchet MS"/>
              </a:rPr>
              <a:t>,</a:t>
            </a:r>
            <a:r>
              <a:rPr sz="1600" spc="-213" dirty="0">
                <a:solidFill>
                  <a:srgbClr val="404040"/>
                </a:solidFill>
                <a:latin typeface="Trebuchet MS"/>
                <a:cs typeface="Trebuchet MS"/>
              </a:rPr>
              <a:t> </a:t>
            </a:r>
            <a:r>
              <a:rPr sz="1600" spc="-47" dirty="0">
                <a:solidFill>
                  <a:srgbClr val="404040"/>
                </a:solidFill>
                <a:latin typeface="Trebuchet MS"/>
                <a:cs typeface="Trebuchet MS"/>
              </a:rPr>
              <a:t>a</a:t>
            </a:r>
            <a:r>
              <a:rPr sz="1600" spc="53" dirty="0">
                <a:solidFill>
                  <a:srgbClr val="404040"/>
                </a:solidFill>
                <a:latin typeface="Trebuchet MS"/>
                <a:cs typeface="Trebuchet MS"/>
              </a:rPr>
              <a:t>n</a:t>
            </a:r>
            <a:r>
              <a:rPr sz="1600" spc="-7" dirty="0">
                <a:solidFill>
                  <a:srgbClr val="404040"/>
                </a:solidFill>
                <a:latin typeface="Trebuchet MS"/>
                <a:cs typeface="Trebuchet MS"/>
              </a:rPr>
              <a:t>d</a:t>
            </a:r>
            <a:r>
              <a:rPr sz="1600" spc="-173" dirty="0">
                <a:solidFill>
                  <a:srgbClr val="404040"/>
                </a:solidFill>
                <a:latin typeface="Trebuchet MS"/>
                <a:cs typeface="Trebuchet MS"/>
              </a:rPr>
              <a:t> </a:t>
            </a:r>
            <a:r>
              <a:rPr sz="1600" spc="-47" dirty="0">
                <a:solidFill>
                  <a:srgbClr val="404040"/>
                </a:solidFill>
                <a:latin typeface="Trebuchet MS"/>
                <a:cs typeface="Trebuchet MS"/>
              </a:rPr>
              <a:t>a</a:t>
            </a:r>
            <a:r>
              <a:rPr sz="1600" spc="-113" dirty="0">
                <a:solidFill>
                  <a:srgbClr val="404040"/>
                </a:solidFill>
                <a:latin typeface="Trebuchet MS"/>
                <a:cs typeface="Trebuchet MS"/>
              </a:rPr>
              <a:t>tt</a:t>
            </a:r>
            <a:r>
              <a:rPr sz="1600" spc="-47" dirty="0">
                <a:solidFill>
                  <a:srgbClr val="404040"/>
                </a:solidFill>
                <a:latin typeface="Trebuchet MS"/>
                <a:cs typeface="Trebuchet MS"/>
              </a:rPr>
              <a:t>a</a:t>
            </a:r>
            <a:r>
              <a:rPr sz="1600" dirty="0">
                <a:solidFill>
                  <a:srgbClr val="404040"/>
                </a:solidFill>
                <a:latin typeface="Trebuchet MS"/>
                <a:cs typeface="Trebuchet MS"/>
              </a:rPr>
              <a:t>c</a:t>
            </a:r>
            <a:r>
              <a:rPr sz="1600" spc="-20" dirty="0">
                <a:solidFill>
                  <a:srgbClr val="404040"/>
                </a:solidFill>
                <a:latin typeface="Trebuchet MS"/>
                <a:cs typeface="Trebuchet MS"/>
              </a:rPr>
              <a:t>k</a:t>
            </a:r>
            <a:r>
              <a:rPr sz="1600" spc="-213" dirty="0">
                <a:solidFill>
                  <a:srgbClr val="404040"/>
                </a:solidFill>
                <a:latin typeface="Trebuchet MS"/>
                <a:cs typeface="Trebuchet MS"/>
              </a:rPr>
              <a:t> </a:t>
            </a:r>
            <a:r>
              <a:rPr sz="1600" spc="7" dirty="0">
                <a:solidFill>
                  <a:srgbClr val="404040"/>
                </a:solidFill>
                <a:latin typeface="Trebuchet MS"/>
                <a:cs typeface="Trebuchet MS"/>
              </a:rPr>
              <a:t>v</a:t>
            </a:r>
            <a:r>
              <a:rPr sz="1600" spc="-80" dirty="0">
                <a:solidFill>
                  <a:srgbClr val="404040"/>
                </a:solidFill>
                <a:latin typeface="Trebuchet MS"/>
                <a:cs typeface="Trebuchet MS"/>
              </a:rPr>
              <a:t>e</a:t>
            </a:r>
            <a:r>
              <a:rPr sz="1600" spc="-133" dirty="0">
                <a:solidFill>
                  <a:srgbClr val="404040"/>
                </a:solidFill>
                <a:latin typeface="Trebuchet MS"/>
                <a:cs typeface="Trebuchet MS"/>
              </a:rPr>
              <a:t>c</a:t>
            </a:r>
            <a:r>
              <a:rPr sz="1600" spc="-113" dirty="0">
                <a:solidFill>
                  <a:srgbClr val="404040"/>
                </a:solidFill>
                <a:latin typeface="Trebuchet MS"/>
                <a:cs typeface="Trebuchet MS"/>
              </a:rPr>
              <a:t>t</a:t>
            </a:r>
            <a:r>
              <a:rPr sz="1600" spc="67" dirty="0">
                <a:solidFill>
                  <a:srgbClr val="404040"/>
                </a:solidFill>
                <a:latin typeface="Trebuchet MS"/>
                <a:cs typeface="Trebuchet MS"/>
              </a:rPr>
              <a:t>o</a:t>
            </a:r>
            <a:r>
              <a:rPr sz="1600" spc="-93" dirty="0">
                <a:solidFill>
                  <a:srgbClr val="404040"/>
                </a:solidFill>
                <a:latin typeface="Trebuchet MS"/>
                <a:cs typeface="Trebuchet MS"/>
              </a:rPr>
              <a:t>r</a:t>
            </a:r>
            <a:r>
              <a:rPr sz="1600" spc="20" dirty="0">
                <a:solidFill>
                  <a:srgbClr val="404040"/>
                </a:solidFill>
                <a:latin typeface="Trebuchet MS"/>
                <a:cs typeface="Trebuchet MS"/>
              </a:rPr>
              <a:t>s</a:t>
            </a:r>
            <a:r>
              <a:rPr sz="1600" spc="-220" dirty="0">
                <a:solidFill>
                  <a:srgbClr val="404040"/>
                </a:solidFill>
                <a:latin typeface="Trebuchet MS"/>
                <a:cs typeface="Trebuchet MS"/>
              </a:rPr>
              <a:t> </a:t>
            </a:r>
            <a:r>
              <a:rPr sz="1600" spc="-47" dirty="0">
                <a:solidFill>
                  <a:srgbClr val="404040"/>
                </a:solidFill>
                <a:latin typeface="Trebuchet MS"/>
                <a:cs typeface="Trebuchet MS"/>
              </a:rPr>
              <a:t>a</a:t>
            </a:r>
            <a:r>
              <a:rPr sz="1600" spc="53" dirty="0">
                <a:solidFill>
                  <a:srgbClr val="404040"/>
                </a:solidFill>
                <a:latin typeface="Trebuchet MS"/>
                <a:cs typeface="Trebuchet MS"/>
              </a:rPr>
              <a:t>n</a:t>
            </a:r>
            <a:r>
              <a:rPr sz="1600" spc="-7" dirty="0">
                <a:solidFill>
                  <a:srgbClr val="404040"/>
                </a:solidFill>
                <a:latin typeface="Trebuchet MS"/>
                <a:cs typeface="Trebuchet MS"/>
              </a:rPr>
              <a:t>d  </a:t>
            </a:r>
            <a:r>
              <a:rPr sz="1600" spc="-20" dirty="0">
                <a:solidFill>
                  <a:srgbClr val="404040"/>
                </a:solidFill>
                <a:latin typeface="Trebuchet MS"/>
                <a:cs typeface="Trebuchet MS"/>
              </a:rPr>
              <a:t>methods</a:t>
            </a:r>
            <a:r>
              <a:rPr sz="1600" spc="-220" dirty="0">
                <a:solidFill>
                  <a:srgbClr val="404040"/>
                </a:solidFill>
                <a:latin typeface="Trebuchet MS"/>
                <a:cs typeface="Trebuchet MS"/>
              </a:rPr>
              <a:t> </a:t>
            </a:r>
            <a:r>
              <a:rPr sz="1600" spc="-53" dirty="0">
                <a:solidFill>
                  <a:srgbClr val="404040"/>
                </a:solidFill>
                <a:latin typeface="Trebuchet MS"/>
                <a:cs typeface="Trebuchet MS"/>
              </a:rPr>
              <a:t>specific</a:t>
            </a:r>
            <a:r>
              <a:rPr sz="1600" spc="-133" dirty="0">
                <a:solidFill>
                  <a:srgbClr val="404040"/>
                </a:solidFill>
                <a:latin typeface="Trebuchet MS"/>
                <a:cs typeface="Trebuchet MS"/>
              </a:rPr>
              <a:t> </a:t>
            </a:r>
            <a:r>
              <a:rPr sz="1600" spc="-53" dirty="0">
                <a:solidFill>
                  <a:srgbClr val="404040"/>
                </a:solidFill>
                <a:latin typeface="Trebuchet MS"/>
                <a:cs typeface="Trebuchet MS"/>
              </a:rPr>
              <a:t>to</a:t>
            </a:r>
            <a:r>
              <a:rPr sz="1600" spc="-140" dirty="0">
                <a:solidFill>
                  <a:srgbClr val="404040"/>
                </a:solidFill>
                <a:latin typeface="Trebuchet MS"/>
                <a:cs typeface="Trebuchet MS"/>
              </a:rPr>
              <a:t> </a:t>
            </a:r>
            <a:r>
              <a:rPr sz="1600" spc="-27" dirty="0">
                <a:solidFill>
                  <a:srgbClr val="404040"/>
                </a:solidFill>
                <a:latin typeface="Trebuchet MS"/>
                <a:cs typeface="Trebuchet MS"/>
              </a:rPr>
              <a:t>our</a:t>
            </a:r>
            <a:r>
              <a:rPr sz="1600" spc="-227" dirty="0">
                <a:solidFill>
                  <a:srgbClr val="404040"/>
                </a:solidFill>
                <a:latin typeface="Trebuchet MS"/>
                <a:cs typeface="Trebuchet MS"/>
              </a:rPr>
              <a:t> </a:t>
            </a:r>
            <a:r>
              <a:rPr sz="1600" spc="-53" dirty="0">
                <a:solidFill>
                  <a:srgbClr val="404040"/>
                </a:solidFill>
                <a:latin typeface="Trebuchet MS"/>
                <a:cs typeface="Trebuchet MS"/>
              </a:rPr>
              <a:t>cloud-native</a:t>
            </a:r>
            <a:r>
              <a:rPr sz="1600" spc="-60" dirty="0">
                <a:solidFill>
                  <a:srgbClr val="404040"/>
                </a:solidFill>
                <a:latin typeface="Trebuchet MS"/>
                <a:cs typeface="Trebuchet MS"/>
              </a:rPr>
              <a:t> </a:t>
            </a:r>
            <a:r>
              <a:rPr sz="1600" spc="-40" dirty="0">
                <a:solidFill>
                  <a:srgbClr val="404040"/>
                </a:solidFill>
                <a:latin typeface="Trebuchet MS"/>
                <a:cs typeface="Trebuchet MS"/>
              </a:rPr>
              <a:t>applications</a:t>
            </a:r>
            <a:endParaRPr sz="1600">
              <a:latin typeface="Trebuchet MS"/>
              <a:cs typeface="Trebuchet MS"/>
            </a:endParaRPr>
          </a:p>
          <a:p>
            <a:pPr marL="1243442" marR="54173" indent="-1227360" algn="r">
              <a:lnSpc>
                <a:spcPct val="105000"/>
              </a:lnSpc>
              <a:spcBef>
                <a:spcPts val="1340"/>
              </a:spcBef>
            </a:pPr>
            <a:r>
              <a:rPr sz="1600" spc="-13" dirty="0">
                <a:solidFill>
                  <a:srgbClr val="404040"/>
                </a:solidFill>
                <a:latin typeface="Trebuchet MS"/>
                <a:cs typeface="Trebuchet MS"/>
              </a:rPr>
              <a:t>Our</a:t>
            </a:r>
            <a:r>
              <a:rPr sz="1600" spc="-233" dirty="0">
                <a:solidFill>
                  <a:srgbClr val="404040"/>
                </a:solidFill>
                <a:latin typeface="Trebuchet MS"/>
                <a:cs typeface="Trebuchet MS"/>
              </a:rPr>
              <a:t> </a:t>
            </a:r>
            <a:r>
              <a:rPr sz="1600" spc="-40" dirty="0">
                <a:solidFill>
                  <a:srgbClr val="404040"/>
                </a:solidFill>
                <a:latin typeface="Trebuchet MS"/>
                <a:cs typeface="Trebuchet MS"/>
              </a:rPr>
              <a:t>application</a:t>
            </a:r>
            <a:r>
              <a:rPr sz="1600" spc="-152" dirty="0">
                <a:solidFill>
                  <a:srgbClr val="404040"/>
                </a:solidFill>
                <a:latin typeface="Trebuchet MS"/>
                <a:cs typeface="Trebuchet MS"/>
              </a:rPr>
              <a:t> </a:t>
            </a:r>
            <a:r>
              <a:rPr sz="1600" spc="-47" dirty="0">
                <a:solidFill>
                  <a:srgbClr val="404040"/>
                </a:solidFill>
                <a:latin typeface="Trebuchet MS"/>
                <a:cs typeface="Trebuchet MS"/>
              </a:rPr>
              <a:t>development</a:t>
            </a:r>
            <a:r>
              <a:rPr sz="1600" spc="-213" dirty="0">
                <a:solidFill>
                  <a:srgbClr val="404040"/>
                </a:solidFill>
                <a:latin typeface="Trebuchet MS"/>
                <a:cs typeface="Trebuchet MS"/>
              </a:rPr>
              <a:t> </a:t>
            </a:r>
            <a:r>
              <a:rPr sz="1600" dirty="0">
                <a:solidFill>
                  <a:srgbClr val="404040"/>
                </a:solidFill>
                <a:latin typeface="Trebuchet MS"/>
                <a:cs typeface="Trebuchet MS"/>
              </a:rPr>
              <a:t>and</a:t>
            </a:r>
            <a:r>
              <a:rPr sz="1600" spc="-167" dirty="0">
                <a:solidFill>
                  <a:srgbClr val="404040"/>
                </a:solidFill>
                <a:latin typeface="Trebuchet MS"/>
                <a:cs typeface="Trebuchet MS"/>
              </a:rPr>
              <a:t> </a:t>
            </a:r>
            <a:r>
              <a:rPr sz="1600" spc="-40" dirty="0">
                <a:solidFill>
                  <a:srgbClr val="404040"/>
                </a:solidFill>
                <a:latin typeface="Trebuchet MS"/>
                <a:cs typeface="Trebuchet MS"/>
              </a:rPr>
              <a:t>DevOps</a:t>
            </a:r>
            <a:r>
              <a:rPr sz="1600" spc="-73" dirty="0">
                <a:solidFill>
                  <a:srgbClr val="404040"/>
                </a:solidFill>
                <a:latin typeface="Trebuchet MS"/>
                <a:cs typeface="Trebuchet MS"/>
              </a:rPr>
              <a:t> </a:t>
            </a:r>
            <a:r>
              <a:rPr sz="1600" spc="-40" dirty="0">
                <a:solidFill>
                  <a:srgbClr val="404040"/>
                </a:solidFill>
                <a:latin typeface="Trebuchet MS"/>
                <a:cs typeface="Trebuchet MS"/>
              </a:rPr>
              <a:t>teams</a:t>
            </a:r>
            <a:r>
              <a:rPr sz="1600" spc="-207" dirty="0">
                <a:solidFill>
                  <a:srgbClr val="404040"/>
                </a:solidFill>
                <a:latin typeface="Trebuchet MS"/>
                <a:cs typeface="Trebuchet MS"/>
              </a:rPr>
              <a:t> </a:t>
            </a:r>
            <a:r>
              <a:rPr sz="1600" spc="20" dirty="0">
                <a:solidFill>
                  <a:srgbClr val="404040"/>
                </a:solidFill>
                <a:latin typeface="Trebuchet MS"/>
                <a:cs typeface="Trebuchet MS"/>
              </a:rPr>
              <a:t>do</a:t>
            </a:r>
            <a:r>
              <a:rPr sz="1600" spc="-147" dirty="0">
                <a:solidFill>
                  <a:srgbClr val="404040"/>
                </a:solidFill>
                <a:latin typeface="Trebuchet MS"/>
                <a:cs typeface="Trebuchet MS"/>
              </a:rPr>
              <a:t> </a:t>
            </a:r>
            <a:r>
              <a:rPr sz="1600" spc="-40" dirty="0">
                <a:solidFill>
                  <a:srgbClr val="404040"/>
                </a:solidFill>
                <a:latin typeface="Trebuchet MS"/>
                <a:cs typeface="Trebuchet MS"/>
              </a:rPr>
              <a:t>not</a:t>
            </a:r>
            <a:r>
              <a:rPr sz="1600" spc="-80" dirty="0">
                <a:solidFill>
                  <a:srgbClr val="404040"/>
                </a:solidFill>
                <a:latin typeface="Trebuchet MS"/>
                <a:cs typeface="Trebuchet MS"/>
              </a:rPr>
              <a:t> </a:t>
            </a:r>
            <a:r>
              <a:rPr sz="1600" spc="-53" dirty="0">
                <a:solidFill>
                  <a:srgbClr val="404040"/>
                </a:solidFill>
                <a:latin typeface="Trebuchet MS"/>
                <a:cs typeface="Trebuchet MS"/>
              </a:rPr>
              <a:t>involve</a:t>
            </a:r>
            <a:r>
              <a:rPr sz="1600" spc="-200" dirty="0">
                <a:solidFill>
                  <a:srgbClr val="404040"/>
                </a:solidFill>
                <a:latin typeface="Trebuchet MS"/>
                <a:cs typeface="Trebuchet MS"/>
              </a:rPr>
              <a:t> </a:t>
            </a:r>
            <a:r>
              <a:rPr sz="1600" spc="-27" dirty="0">
                <a:solidFill>
                  <a:srgbClr val="404040"/>
                </a:solidFill>
                <a:latin typeface="Trebuchet MS"/>
                <a:cs typeface="Trebuchet MS"/>
              </a:rPr>
              <a:t>our </a:t>
            </a:r>
            <a:r>
              <a:rPr sz="1600" spc="-467" dirty="0">
                <a:solidFill>
                  <a:srgbClr val="404040"/>
                </a:solidFill>
                <a:latin typeface="Trebuchet MS"/>
                <a:cs typeface="Trebuchet MS"/>
              </a:rPr>
              <a:t> </a:t>
            </a:r>
            <a:r>
              <a:rPr sz="1600" spc="-60" dirty="0">
                <a:solidFill>
                  <a:srgbClr val="404040"/>
                </a:solidFill>
                <a:latin typeface="Trebuchet MS"/>
                <a:cs typeface="Trebuchet MS"/>
              </a:rPr>
              <a:t>cybersecurity</a:t>
            </a:r>
            <a:r>
              <a:rPr sz="1600" spc="-167" dirty="0">
                <a:solidFill>
                  <a:srgbClr val="404040"/>
                </a:solidFill>
                <a:latin typeface="Trebuchet MS"/>
                <a:cs typeface="Trebuchet MS"/>
              </a:rPr>
              <a:t> </a:t>
            </a:r>
            <a:r>
              <a:rPr sz="1600" spc="-60" dirty="0">
                <a:solidFill>
                  <a:srgbClr val="404040"/>
                </a:solidFill>
                <a:latin typeface="Trebuchet MS"/>
                <a:cs typeface="Trebuchet MS"/>
              </a:rPr>
              <a:t>team</a:t>
            </a:r>
            <a:r>
              <a:rPr sz="1600" spc="-80" dirty="0">
                <a:solidFill>
                  <a:srgbClr val="404040"/>
                </a:solidFill>
                <a:latin typeface="Trebuchet MS"/>
                <a:cs typeface="Trebuchet MS"/>
              </a:rPr>
              <a:t> </a:t>
            </a:r>
            <a:r>
              <a:rPr sz="1600" spc="-40" dirty="0">
                <a:solidFill>
                  <a:srgbClr val="404040"/>
                </a:solidFill>
                <a:latin typeface="Trebuchet MS"/>
                <a:cs typeface="Trebuchet MS"/>
              </a:rPr>
              <a:t>due</a:t>
            </a:r>
            <a:r>
              <a:rPr sz="1600" spc="-207" dirty="0">
                <a:solidFill>
                  <a:srgbClr val="404040"/>
                </a:solidFill>
                <a:latin typeface="Trebuchet MS"/>
                <a:cs typeface="Trebuchet MS"/>
              </a:rPr>
              <a:t> </a:t>
            </a:r>
            <a:r>
              <a:rPr sz="1600" spc="-53" dirty="0">
                <a:solidFill>
                  <a:srgbClr val="404040"/>
                </a:solidFill>
                <a:latin typeface="Trebuchet MS"/>
                <a:cs typeface="Trebuchet MS"/>
              </a:rPr>
              <a:t>to</a:t>
            </a:r>
            <a:r>
              <a:rPr sz="1600" spc="-152" dirty="0">
                <a:solidFill>
                  <a:srgbClr val="404040"/>
                </a:solidFill>
                <a:latin typeface="Trebuchet MS"/>
                <a:cs typeface="Trebuchet MS"/>
              </a:rPr>
              <a:t> </a:t>
            </a:r>
            <a:r>
              <a:rPr sz="1600" spc="-67" dirty="0">
                <a:solidFill>
                  <a:srgbClr val="404040"/>
                </a:solidFill>
                <a:latin typeface="Trebuchet MS"/>
                <a:cs typeface="Trebuchet MS"/>
              </a:rPr>
              <a:t>fear</a:t>
            </a:r>
            <a:r>
              <a:rPr sz="1600" spc="-233" dirty="0">
                <a:solidFill>
                  <a:srgbClr val="404040"/>
                </a:solidFill>
                <a:latin typeface="Trebuchet MS"/>
                <a:cs typeface="Trebuchet MS"/>
              </a:rPr>
              <a:t> </a:t>
            </a:r>
            <a:r>
              <a:rPr sz="1600" spc="-27" dirty="0">
                <a:solidFill>
                  <a:srgbClr val="404040"/>
                </a:solidFill>
                <a:latin typeface="Trebuchet MS"/>
                <a:cs typeface="Trebuchet MS"/>
              </a:rPr>
              <a:t>of</a:t>
            </a:r>
            <a:r>
              <a:rPr sz="1600" spc="-152" dirty="0">
                <a:solidFill>
                  <a:srgbClr val="404040"/>
                </a:solidFill>
                <a:latin typeface="Trebuchet MS"/>
                <a:cs typeface="Trebuchet MS"/>
              </a:rPr>
              <a:t> </a:t>
            </a:r>
            <a:r>
              <a:rPr sz="1600" spc="-40" dirty="0">
                <a:solidFill>
                  <a:srgbClr val="404040"/>
                </a:solidFill>
                <a:latin typeface="Trebuchet MS"/>
                <a:cs typeface="Trebuchet MS"/>
              </a:rPr>
              <a:t>being</a:t>
            </a:r>
            <a:r>
              <a:rPr sz="1600" spc="-227" dirty="0">
                <a:solidFill>
                  <a:srgbClr val="404040"/>
                </a:solidFill>
                <a:latin typeface="Trebuchet MS"/>
                <a:cs typeface="Trebuchet MS"/>
              </a:rPr>
              <a:t> </a:t>
            </a:r>
            <a:r>
              <a:rPr sz="1600" spc="-33" dirty="0">
                <a:solidFill>
                  <a:srgbClr val="404040"/>
                </a:solidFill>
                <a:latin typeface="Trebuchet MS"/>
                <a:cs typeface="Trebuchet MS"/>
              </a:rPr>
              <a:t>slowed </a:t>
            </a:r>
            <a:r>
              <a:rPr sz="1600" spc="-40" dirty="0">
                <a:solidFill>
                  <a:srgbClr val="404040"/>
                </a:solidFill>
                <a:latin typeface="Trebuchet MS"/>
                <a:cs typeface="Trebuchet MS"/>
              </a:rPr>
              <a:t>down</a:t>
            </a:r>
            <a:endParaRPr sz="1600">
              <a:latin typeface="Trebuchet MS"/>
              <a:cs typeface="Trebuchet MS"/>
            </a:endParaRPr>
          </a:p>
          <a:p>
            <a:pPr marR="17776" algn="r">
              <a:spcBef>
                <a:spcPts val="1440"/>
              </a:spcBef>
            </a:pPr>
            <a:r>
              <a:rPr sz="1600" spc="-53" dirty="0">
                <a:solidFill>
                  <a:srgbClr val="404040"/>
                </a:solidFill>
                <a:latin typeface="Trebuchet MS"/>
                <a:cs typeface="Trebuchet MS"/>
              </a:rPr>
              <a:t>Lack</a:t>
            </a:r>
            <a:r>
              <a:rPr sz="1600" spc="-73" dirty="0">
                <a:solidFill>
                  <a:srgbClr val="404040"/>
                </a:solidFill>
                <a:latin typeface="Trebuchet MS"/>
                <a:cs typeface="Trebuchet MS"/>
              </a:rPr>
              <a:t> </a:t>
            </a:r>
            <a:r>
              <a:rPr sz="1600" spc="-100" dirty="0">
                <a:solidFill>
                  <a:srgbClr val="404040"/>
                </a:solidFill>
                <a:latin typeface="Trebuchet MS"/>
                <a:cs typeface="Trebuchet MS"/>
              </a:rPr>
              <a:t>of</a:t>
            </a:r>
            <a:r>
              <a:rPr sz="1600" spc="-140" dirty="0">
                <a:solidFill>
                  <a:srgbClr val="404040"/>
                </a:solidFill>
                <a:latin typeface="Trebuchet MS"/>
                <a:cs typeface="Trebuchet MS"/>
              </a:rPr>
              <a:t> </a:t>
            </a:r>
            <a:r>
              <a:rPr sz="1600" spc="-60" dirty="0">
                <a:solidFill>
                  <a:srgbClr val="404040"/>
                </a:solidFill>
                <a:latin typeface="Trebuchet MS"/>
                <a:cs typeface="Trebuchet MS"/>
              </a:rPr>
              <a:t>visibility</a:t>
            </a:r>
            <a:r>
              <a:rPr sz="1600" spc="-160" dirty="0">
                <a:solidFill>
                  <a:srgbClr val="404040"/>
                </a:solidFill>
                <a:latin typeface="Trebuchet MS"/>
                <a:cs typeface="Trebuchet MS"/>
              </a:rPr>
              <a:t> </a:t>
            </a:r>
            <a:r>
              <a:rPr sz="1600" spc="-27" dirty="0">
                <a:solidFill>
                  <a:srgbClr val="404040"/>
                </a:solidFill>
                <a:latin typeface="Trebuchet MS"/>
                <a:cs typeface="Trebuchet MS"/>
              </a:rPr>
              <a:t>into</a:t>
            </a:r>
            <a:r>
              <a:rPr sz="1600" spc="-140" dirty="0">
                <a:solidFill>
                  <a:srgbClr val="404040"/>
                </a:solidFill>
                <a:latin typeface="Trebuchet MS"/>
                <a:cs typeface="Trebuchet MS"/>
              </a:rPr>
              <a:t> </a:t>
            </a:r>
            <a:r>
              <a:rPr sz="1600" spc="-47" dirty="0">
                <a:solidFill>
                  <a:srgbClr val="404040"/>
                </a:solidFill>
                <a:latin typeface="Trebuchet MS"/>
                <a:cs typeface="Trebuchet MS"/>
              </a:rPr>
              <a:t>the</a:t>
            </a:r>
            <a:r>
              <a:rPr sz="1600" spc="-207" dirty="0">
                <a:solidFill>
                  <a:srgbClr val="404040"/>
                </a:solidFill>
                <a:latin typeface="Trebuchet MS"/>
                <a:cs typeface="Trebuchet MS"/>
              </a:rPr>
              <a:t> </a:t>
            </a:r>
            <a:r>
              <a:rPr sz="1600" spc="-73" dirty="0">
                <a:solidFill>
                  <a:srgbClr val="404040"/>
                </a:solidFill>
                <a:latin typeface="Trebuchet MS"/>
                <a:cs typeface="Trebuchet MS"/>
              </a:rPr>
              <a:t>activity</a:t>
            </a:r>
            <a:r>
              <a:rPr sz="1600" spc="-160" dirty="0">
                <a:solidFill>
                  <a:srgbClr val="404040"/>
                </a:solidFill>
                <a:latin typeface="Trebuchet MS"/>
                <a:cs typeface="Trebuchet MS"/>
              </a:rPr>
              <a:t> </a:t>
            </a:r>
            <a:r>
              <a:rPr sz="1600" spc="-33" dirty="0">
                <a:solidFill>
                  <a:srgbClr val="404040"/>
                </a:solidFill>
                <a:latin typeface="Trebuchet MS"/>
                <a:cs typeface="Trebuchet MS"/>
              </a:rPr>
              <a:t>of</a:t>
            </a:r>
            <a:r>
              <a:rPr sz="1600" spc="-140" dirty="0">
                <a:solidFill>
                  <a:srgbClr val="404040"/>
                </a:solidFill>
                <a:latin typeface="Trebuchet MS"/>
                <a:cs typeface="Trebuchet MS"/>
              </a:rPr>
              <a:t> </a:t>
            </a:r>
            <a:r>
              <a:rPr sz="1600" spc="-93" dirty="0">
                <a:solidFill>
                  <a:srgbClr val="404040"/>
                </a:solidFill>
                <a:latin typeface="Trebuchet MS"/>
                <a:cs typeface="Trebuchet MS"/>
              </a:rPr>
              <a:t>the</a:t>
            </a:r>
            <a:r>
              <a:rPr sz="1600" spc="-67" dirty="0">
                <a:solidFill>
                  <a:srgbClr val="404040"/>
                </a:solidFill>
                <a:latin typeface="Trebuchet MS"/>
                <a:cs typeface="Trebuchet MS"/>
              </a:rPr>
              <a:t> </a:t>
            </a:r>
            <a:r>
              <a:rPr sz="1600" spc="-60" dirty="0">
                <a:solidFill>
                  <a:srgbClr val="404040"/>
                </a:solidFill>
                <a:latin typeface="Trebuchet MS"/>
                <a:cs typeface="Trebuchet MS"/>
              </a:rPr>
              <a:t>infrastructure</a:t>
            </a:r>
            <a:r>
              <a:rPr sz="1600" spc="-207" dirty="0">
                <a:solidFill>
                  <a:srgbClr val="404040"/>
                </a:solidFill>
                <a:latin typeface="Trebuchet MS"/>
                <a:cs typeface="Trebuchet MS"/>
              </a:rPr>
              <a:t> </a:t>
            </a:r>
            <a:r>
              <a:rPr sz="1600" spc="-20" dirty="0">
                <a:solidFill>
                  <a:srgbClr val="404040"/>
                </a:solidFill>
                <a:latin typeface="Trebuchet MS"/>
                <a:cs typeface="Trebuchet MS"/>
              </a:rPr>
              <a:t>hosting</a:t>
            </a:r>
            <a:r>
              <a:rPr sz="1600" spc="-220" dirty="0">
                <a:solidFill>
                  <a:srgbClr val="404040"/>
                </a:solidFill>
                <a:latin typeface="Trebuchet MS"/>
                <a:cs typeface="Trebuchet MS"/>
              </a:rPr>
              <a:t> </a:t>
            </a:r>
            <a:r>
              <a:rPr sz="1600" spc="-27" dirty="0">
                <a:solidFill>
                  <a:srgbClr val="404040"/>
                </a:solidFill>
                <a:latin typeface="Trebuchet MS"/>
                <a:cs typeface="Trebuchet MS"/>
              </a:rPr>
              <a:t>our</a:t>
            </a:r>
            <a:endParaRPr sz="1600">
              <a:latin typeface="Trebuchet MS"/>
              <a:cs typeface="Trebuchet MS"/>
            </a:endParaRPr>
          </a:p>
          <a:p>
            <a:pPr marR="6772" algn="r">
              <a:spcBef>
                <a:spcPts val="100"/>
              </a:spcBef>
            </a:pPr>
            <a:r>
              <a:rPr sz="1600" spc="-147" dirty="0">
                <a:solidFill>
                  <a:srgbClr val="404040"/>
                </a:solidFill>
                <a:latin typeface="Trebuchet MS"/>
                <a:cs typeface="Trebuchet MS"/>
              </a:rPr>
              <a:t>c</a:t>
            </a:r>
            <a:r>
              <a:rPr sz="1600" spc="67" dirty="0">
                <a:solidFill>
                  <a:srgbClr val="404040"/>
                </a:solidFill>
                <a:latin typeface="Trebuchet MS"/>
                <a:cs typeface="Trebuchet MS"/>
              </a:rPr>
              <a:t>l</a:t>
            </a:r>
            <a:r>
              <a:rPr sz="1600" spc="-67" dirty="0">
                <a:solidFill>
                  <a:srgbClr val="404040"/>
                </a:solidFill>
                <a:latin typeface="Trebuchet MS"/>
                <a:cs typeface="Trebuchet MS"/>
              </a:rPr>
              <a:t>o</a:t>
            </a:r>
            <a:r>
              <a:rPr sz="1600" spc="53" dirty="0">
                <a:solidFill>
                  <a:srgbClr val="404040"/>
                </a:solidFill>
                <a:latin typeface="Trebuchet MS"/>
                <a:cs typeface="Trebuchet MS"/>
              </a:rPr>
              <a:t>u</a:t>
            </a:r>
            <a:r>
              <a:rPr sz="1600" spc="-100" dirty="0">
                <a:solidFill>
                  <a:srgbClr val="404040"/>
                </a:solidFill>
                <a:latin typeface="Trebuchet MS"/>
                <a:cs typeface="Trebuchet MS"/>
              </a:rPr>
              <a:t>d</a:t>
            </a:r>
            <a:r>
              <a:rPr sz="1600" spc="-60" dirty="0">
                <a:solidFill>
                  <a:srgbClr val="404040"/>
                </a:solidFill>
                <a:latin typeface="Trebuchet MS"/>
                <a:cs typeface="Trebuchet MS"/>
              </a:rPr>
              <a:t>-</a:t>
            </a:r>
            <a:r>
              <a:rPr sz="1600" spc="53" dirty="0">
                <a:solidFill>
                  <a:srgbClr val="404040"/>
                </a:solidFill>
                <a:latin typeface="Trebuchet MS"/>
                <a:cs typeface="Trebuchet MS"/>
              </a:rPr>
              <a:t>n</a:t>
            </a:r>
            <a:r>
              <a:rPr sz="1600" spc="-47" dirty="0">
                <a:solidFill>
                  <a:srgbClr val="404040"/>
                </a:solidFill>
                <a:latin typeface="Trebuchet MS"/>
                <a:cs typeface="Trebuchet MS"/>
              </a:rPr>
              <a:t>a</a:t>
            </a:r>
            <a:r>
              <a:rPr sz="1600" spc="-113" dirty="0">
                <a:solidFill>
                  <a:srgbClr val="404040"/>
                </a:solidFill>
                <a:latin typeface="Trebuchet MS"/>
                <a:cs typeface="Trebuchet MS"/>
              </a:rPr>
              <a:t>t</a:t>
            </a:r>
            <a:r>
              <a:rPr sz="1600" spc="-67" dirty="0">
                <a:solidFill>
                  <a:srgbClr val="404040"/>
                </a:solidFill>
                <a:latin typeface="Trebuchet MS"/>
                <a:cs typeface="Trebuchet MS"/>
              </a:rPr>
              <a:t>i</a:t>
            </a:r>
            <a:r>
              <a:rPr sz="1600" spc="-127" dirty="0">
                <a:solidFill>
                  <a:srgbClr val="404040"/>
                </a:solidFill>
                <a:latin typeface="Trebuchet MS"/>
                <a:cs typeface="Trebuchet MS"/>
              </a:rPr>
              <a:t>v</a:t>
            </a:r>
            <a:r>
              <a:rPr sz="1600" spc="-80" dirty="0">
                <a:solidFill>
                  <a:srgbClr val="404040"/>
                </a:solidFill>
                <a:latin typeface="Trebuchet MS"/>
                <a:cs typeface="Trebuchet MS"/>
              </a:rPr>
              <a:t>e </a:t>
            </a:r>
            <a:r>
              <a:rPr sz="1600" spc="-47" dirty="0">
                <a:solidFill>
                  <a:srgbClr val="404040"/>
                </a:solidFill>
                <a:latin typeface="Trebuchet MS"/>
                <a:cs typeface="Trebuchet MS"/>
              </a:rPr>
              <a:t>a</a:t>
            </a:r>
            <a:r>
              <a:rPr sz="1600" spc="-100" dirty="0">
                <a:solidFill>
                  <a:srgbClr val="404040"/>
                </a:solidFill>
                <a:latin typeface="Trebuchet MS"/>
                <a:cs typeface="Trebuchet MS"/>
              </a:rPr>
              <a:t>p</a:t>
            </a:r>
            <a:r>
              <a:rPr sz="1600" spc="33" dirty="0">
                <a:solidFill>
                  <a:srgbClr val="404040"/>
                </a:solidFill>
                <a:latin typeface="Trebuchet MS"/>
                <a:cs typeface="Trebuchet MS"/>
              </a:rPr>
              <a:t>p</a:t>
            </a:r>
            <a:r>
              <a:rPr sz="1600" spc="-80" dirty="0">
                <a:solidFill>
                  <a:srgbClr val="404040"/>
                </a:solidFill>
                <a:latin typeface="Trebuchet MS"/>
                <a:cs typeface="Trebuchet MS"/>
              </a:rPr>
              <a:t>l</a:t>
            </a:r>
            <a:r>
              <a:rPr sz="1600" spc="-67" dirty="0">
                <a:solidFill>
                  <a:srgbClr val="404040"/>
                </a:solidFill>
                <a:latin typeface="Trebuchet MS"/>
                <a:cs typeface="Trebuchet MS"/>
              </a:rPr>
              <a:t>i</a:t>
            </a:r>
            <a:r>
              <a:rPr sz="1600" dirty="0">
                <a:solidFill>
                  <a:srgbClr val="404040"/>
                </a:solidFill>
                <a:latin typeface="Trebuchet MS"/>
                <a:cs typeface="Trebuchet MS"/>
              </a:rPr>
              <a:t>c</a:t>
            </a:r>
            <a:r>
              <a:rPr sz="1600" spc="-47" dirty="0">
                <a:solidFill>
                  <a:srgbClr val="404040"/>
                </a:solidFill>
                <a:latin typeface="Trebuchet MS"/>
                <a:cs typeface="Trebuchet MS"/>
              </a:rPr>
              <a:t>a</a:t>
            </a:r>
            <a:r>
              <a:rPr sz="1600" spc="-113" dirty="0">
                <a:solidFill>
                  <a:srgbClr val="404040"/>
                </a:solidFill>
                <a:latin typeface="Trebuchet MS"/>
                <a:cs typeface="Trebuchet MS"/>
              </a:rPr>
              <a:t>t</a:t>
            </a:r>
            <a:r>
              <a:rPr sz="1600" spc="-67" dirty="0">
                <a:solidFill>
                  <a:srgbClr val="404040"/>
                </a:solidFill>
                <a:latin typeface="Trebuchet MS"/>
                <a:cs typeface="Trebuchet MS"/>
              </a:rPr>
              <a:t>io</a:t>
            </a:r>
            <a:r>
              <a:rPr sz="1600" spc="53" dirty="0">
                <a:solidFill>
                  <a:srgbClr val="404040"/>
                </a:solidFill>
                <a:latin typeface="Trebuchet MS"/>
                <a:cs typeface="Trebuchet MS"/>
              </a:rPr>
              <a:t>n</a:t>
            </a:r>
            <a:r>
              <a:rPr sz="1600" spc="20" dirty="0">
                <a:solidFill>
                  <a:srgbClr val="404040"/>
                </a:solidFill>
                <a:latin typeface="Trebuchet MS"/>
                <a:cs typeface="Trebuchet MS"/>
              </a:rPr>
              <a:t>s</a:t>
            </a:r>
            <a:endParaRPr sz="1600">
              <a:latin typeface="Trebuchet MS"/>
              <a:cs typeface="Trebuchet MS"/>
            </a:endParaRPr>
          </a:p>
          <a:p>
            <a:pPr marR="6772" algn="r">
              <a:spcBef>
                <a:spcPts val="1440"/>
              </a:spcBef>
            </a:pPr>
            <a:r>
              <a:rPr sz="1600" spc="-53" dirty="0">
                <a:solidFill>
                  <a:srgbClr val="404040"/>
                </a:solidFill>
                <a:latin typeface="Trebuchet MS"/>
                <a:cs typeface="Trebuchet MS"/>
              </a:rPr>
              <a:t>Meeting</a:t>
            </a:r>
            <a:r>
              <a:rPr sz="1600" spc="-93" dirty="0">
                <a:solidFill>
                  <a:srgbClr val="404040"/>
                </a:solidFill>
                <a:latin typeface="Trebuchet MS"/>
                <a:cs typeface="Trebuchet MS"/>
              </a:rPr>
              <a:t> </a:t>
            </a:r>
            <a:r>
              <a:rPr sz="1600" spc="-47" dirty="0">
                <a:solidFill>
                  <a:srgbClr val="404040"/>
                </a:solidFill>
                <a:latin typeface="Trebuchet MS"/>
                <a:cs typeface="Trebuchet MS"/>
              </a:rPr>
              <a:t>prescribed</a:t>
            </a:r>
            <a:r>
              <a:rPr sz="1600" spc="-167" dirty="0">
                <a:solidFill>
                  <a:srgbClr val="404040"/>
                </a:solidFill>
                <a:latin typeface="Trebuchet MS"/>
                <a:cs typeface="Trebuchet MS"/>
              </a:rPr>
              <a:t> </a:t>
            </a:r>
            <a:r>
              <a:rPr sz="1600" spc="-67" dirty="0">
                <a:solidFill>
                  <a:srgbClr val="404040"/>
                </a:solidFill>
                <a:latin typeface="Trebuchet MS"/>
                <a:cs typeface="Trebuchet MS"/>
              </a:rPr>
              <a:t>best</a:t>
            </a:r>
            <a:r>
              <a:rPr sz="1600" spc="-93" dirty="0">
                <a:solidFill>
                  <a:srgbClr val="404040"/>
                </a:solidFill>
                <a:latin typeface="Trebuchet MS"/>
                <a:cs typeface="Trebuchet MS"/>
              </a:rPr>
              <a:t> </a:t>
            </a:r>
            <a:r>
              <a:rPr sz="1600" spc="-53" dirty="0">
                <a:solidFill>
                  <a:srgbClr val="404040"/>
                </a:solidFill>
                <a:latin typeface="Trebuchet MS"/>
                <a:cs typeface="Trebuchet MS"/>
              </a:rPr>
              <a:t>practices</a:t>
            </a:r>
            <a:r>
              <a:rPr sz="1600" spc="-213" dirty="0">
                <a:solidFill>
                  <a:srgbClr val="404040"/>
                </a:solidFill>
                <a:latin typeface="Trebuchet MS"/>
                <a:cs typeface="Trebuchet MS"/>
              </a:rPr>
              <a:t> </a:t>
            </a:r>
            <a:r>
              <a:rPr sz="1600" spc="-67" dirty="0">
                <a:solidFill>
                  <a:srgbClr val="404040"/>
                </a:solidFill>
                <a:latin typeface="Trebuchet MS"/>
                <a:cs typeface="Trebuchet MS"/>
              </a:rPr>
              <a:t>for</a:t>
            </a:r>
            <a:r>
              <a:rPr sz="1600" spc="-107" dirty="0">
                <a:solidFill>
                  <a:srgbClr val="404040"/>
                </a:solidFill>
                <a:latin typeface="Trebuchet MS"/>
                <a:cs typeface="Trebuchet MS"/>
              </a:rPr>
              <a:t> </a:t>
            </a:r>
            <a:r>
              <a:rPr sz="1600" spc="-93" dirty="0">
                <a:solidFill>
                  <a:srgbClr val="404040"/>
                </a:solidFill>
                <a:latin typeface="Trebuchet MS"/>
                <a:cs typeface="Trebuchet MS"/>
              </a:rPr>
              <a:t>the</a:t>
            </a:r>
            <a:r>
              <a:rPr sz="1600" spc="-73" dirty="0">
                <a:solidFill>
                  <a:srgbClr val="404040"/>
                </a:solidFill>
                <a:latin typeface="Trebuchet MS"/>
                <a:cs typeface="Trebuchet MS"/>
              </a:rPr>
              <a:t> </a:t>
            </a:r>
            <a:r>
              <a:rPr sz="1600" spc="-47" dirty="0">
                <a:solidFill>
                  <a:srgbClr val="404040"/>
                </a:solidFill>
                <a:latin typeface="Trebuchet MS"/>
                <a:cs typeface="Trebuchet MS"/>
              </a:rPr>
              <a:t>configuration</a:t>
            </a:r>
            <a:r>
              <a:rPr sz="1600" spc="-160" dirty="0">
                <a:solidFill>
                  <a:srgbClr val="404040"/>
                </a:solidFill>
                <a:latin typeface="Trebuchet MS"/>
                <a:cs typeface="Trebuchet MS"/>
              </a:rPr>
              <a:t> </a:t>
            </a:r>
            <a:r>
              <a:rPr sz="1600" spc="-33" dirty="0">
                <a:solidFill>
                  <a:srgbClr val="404040"/>
                </a:solidFill>
                <a:latin typeface="Trebuchet MS"/>
                <a:cs typeface="Trebuchet MS"/>
              </a:rPr>
              <a:t>of</a:t>
            </a:r>
            <a:r>
              <a:rPr sz="1600" spc="-147" dirty="0">
                <a:solidFill>
                  <a:srgbClr val="404040"/>
                </a:solidFill>
                <a:latin typeface="Trebuchet MS"/>
                <a:cs typeface="Trebuchet MS"/>
              </a:rPr>
              <a:t> </a:t>
            </a:r>
            <a:r>
              <a:rPr sz="1600" spc="-47" dirty="0">
                <a:solidFill>
                  <a:srgbClr val="404040"/>
                </a:solidFill>
                <a:latin typeface="Trebuchet MS"/>
                <a:cs typeface="Trebuchet MS"/>
              </a:rPr>
              <a:t>cloud-</a:t>
            </a:r>
            <a:endParaRPr sz="1600">
              <a:latin typeface="Trebuchet MS"/>
              <a:cs typeface="Trebuchet MS"/>
            </a:endParaRPr>
          </a:p>
          <a:p>
            <a:pPr marR="11004" algn="r">
              <a:spcBef>
                <a:spcPts val="93"/>
              </a:spcBef>
            </a:pPr>
            <a:r>
              <a:rPr sz="1600" spc="-93" dirty="0">
                <a:solidFill>
                  <a:srgbClr val="404040"/>
                </a:solidFill>
                <a:latin typeface="Trebuchet MS"/>
                <a:cs typeface="Trebuchet MS"/>
              </a:rPr>
              <a:t>r</a:t>
            </a:r>
            <a:r>
              <a:rPr sz="1600" spc="-80" dirty="0">
                <a:solidFill>
                  <a:srgbClr val="404040"/>
                </a:solidFill>
                <a:latin typeface="Trebuchet MS"/>
                <a:cs typeface="Trebuchet MS"/>
              </a:rPr>
              <a:t>e</a:t>
            </a:r>
            <a:r>
              <a:rPr sz="1600" spc="13" dirty="0">
                <a:solidFill>
                  <a:srgbClr val="404040"/>
                </a:solidFill>
                <a:latin typeface="Trebuchet MS"/>
                <a:cs typeface="Trebuchet MS"/>
              </a:rPr>
              <a:t>s</a:t>
            </a:r>
            <a:r>
              <a:rPr sz="1600" spc="-60" dirty="0">
                <a:solidFill>
                  <a:srgbClr val="404040"/>
                </a:solidFill>
                <a:latin typeface="Trebuchet MS"/>
                <a:cs typeface="Trebuchet MS"/>
              </a:rPr>
              <a:t>i</a:t>
            </a:r>
            <a:r>
              <a:rPr sz="1600" spc="33" dirty="0">
                <a:solidFill>
                  <a:srgbClr val="404040"/>
                </a:solidFill>
                <a:latin typeface="Trebuchet MS"/>
                <a:cs typeface="Trebuchet MS"/>
              </a:rPr>
              <a:t>d</a:t>
            </a:r>
            <a:r>
              <a:rPr sz="1600" spc="-73" dirty="0">
                <a:solidFill>
                  <a:srgbClr val="404040"/>
                </a:solidFill>
                <a:latin typeface="Trebuchet MS"/>
                <a:cs typeface="Trebuchet MS"/>
              </a:rPr>
              <a:t>e</a:t>
            </a:r>
            <a:r>
              <a:rPr sz="1600" spc="-80" dirty="0">
                <a:solidFill>
                  <a:srgbClr val="404040"/>
                </a:solidFill>
                <a:latin typeface="Trebuchet MS"/>
                <a:cs typeface="Trebuchet MS"/>
              </a:rPr>
              <a:t>n</a:t>
            </a:r>
            <a:r>
              <a:rPr sz="1600" spc="-100" dirty="0">
                <a:solidFill>
                  <a:srgbClr val="404040"/>
                </a:solidFill>
                <a:latin typeface="Trebuchet MS"/>
                <a:cs typeface="Trebuchet MS"/>
              </a:rPr>
              <a:t>t</a:t>
            </a:r>
            <a:r>
              <a:rPr sz="1600" spc="-93" dirty="0">
                <a:solidFill>
                  <a:srgbClr val="404040"/>
                </a:solidFill>
                <a:latin typeface="Trebuchet MS"/>
                <a:cs typeface="Trebuchet MS"/>
              </a:rPr>
              <a:t> </a:t>
            </a:r>
            <a:r>
              <a:rPr sz="1600" spc="-133" dirty="0">
                <a:solidFill>
                  <a:srgbClr val="404040"/>
                </a:solidFill>
                <a:latin typeface="Trebuchet MS"/>
                <a:cs typeface="Trebuchet MS"/>
              </a:rPr>
              <a:t>w</a:t>
            </a:r>
            <a:r>
              <a:rPr sz="1600" spc="67" dirty="0">
                <a:solidFill>
                  <a:srgbClr val="404040"/>
                </a:solidFill>
                <a:latin typeface="Trebuchet MS"/>
                <a:cs typeface="Trebuchet MS"/>
              </a:rPr>
              <a:t>o</a:t>
            </a:r>
            <a:r>
              <a:rPr sz="1600" spc="-67" dirty="0">
                <a:solidFill>
                  <a:srgbClr val="404040"/>
                </a:solidFill>
                <a:latin typeface="Trebuchet MS"/>
                <a:cs typeface="Trebuchet MS"/>
              </a:rPr>
              <a:t>r</a:t>
            </a:r>
            <a:r>
              <a:rPr sz="1600" spc="-40" dirty="0">
                <a:solidFill>
                  <a:srgbClr val="404040"/>
                </a:solidFill>
                <a:latin typeface="Trebuchet MS"/>
                <a:cs typeface="Trebuchet MS"/>
              </a:rPr>
              <a:t>k</a:t>
            </a:r>
            <a:r>
              <a:rPr sz="1600" spc="-80" dirty="0">
                <a:solidFill>
                  <a:srgbClr val="404040"/>
                </a:solidFill>
                <a:latin typeface="Trebuchet MS"/>
                <a:cs typeface="Trebuchet MS"/>
              </a:rPr>
              <a:t>l</a:t>
            </a:r>
            <a:r>
              <a:rPr sz="1600" spc="67" dirty="0">
                <a:solidFill>
                  <a:srgbClr val="404040"/>
                </a:solidFill>
                <a:latin typeface="Trebuchet MS"/>
                <a:cs typeface="Trebuchet MS"/>
              </a:rPr>
              <a:t>o</a:t>
            </a:r>
            <a:r>
              <a:rPr sz="1600" spc="-47" dirty="0">
                <a:solidFill>
                  <a:srgbClr val="404040"/>
                </a:solidFill>
                <a:latin typeface="Trebuchet MS"/>
                <a:cs typeface="Trebuchet MS"/>
              </a:rPr>
              <a:t>a</a:t>
            </a:r>
            <a:r>
              <a:rPr sz="1600" spc="-100" dirty="0">
                <a:solidFill>
                  <a:srgbClr val="404040"/>
                </a:solidFill>
                <a:latin typeface="Trebuchet MS"/>
                <a:cs typeface="Trebuchet MS"/>
              </a:rPr>
              <a:t>d</a:t>
            </a:r>
            <a:r>
              <a:rPr sz="1600" spc="20" dirty="0">
                <a:solidFill>
                  <a:srgbClr val="404040"/>
                </a:solidFill>
                <a:latin typeface="Trebuchet MS"/>
                <a:cs typeface="Trebuchet MS"/>
              </a:rPr>
              <a:t>s</a:t>
            </a:r>
            <a:r>
              <a:rPr sz="1600" spc="-87" dirty="0">
                <a:solidFill>
                  <a:srgbClr val="404040"/>
                </a:solidFill>
                <a:latin typeface="Trebuchet MS"/>
                <a:cs typeface="Trebuchet MS"/>
              </a:rPr>
              <a:t> </a:t>
            </a:r>
            <a:r>
              <a:rPr sz="1600" spc="-47" dirty="0">
                <a:solidFill>
                  <a:srgbClr val="404040"/>
                </a:solidFill>
                <a:latin typeface="Trebuchet MS"/>
                <a:cs typeface="Trebuchet MS"/>
              </a:rPr>
              <a:t>a</a:t>
            </a:r>
            <a:r>
              <a:rPr sz="1600" spc="53" dirty="0">
                <a:solidFill>
                  <a:srgbClr val="404040"/>
                </a:solidFill>
                <a:latin typeface="Trebuchet MS"/>
                <a:cs typeface="Trebuchet MS"/>
              </a:rPr>
              <a:t>n</a:t>
            </a:r>
            <a:r>
              <a:rPr sz="1600" spc="-7" dirty="0">
                <a:solidFill>
                  <a:srgbClr val="404040"/>
                </a:solidFill>
                <a:latin typeface="Trebuchet MS"/>
                <a:cs typeface="Trebuchet MS"/>
              </a:rPr>
              <a:t>d</a:t>
            </a:r>
            <a:r>
              <a:rPr sz="1600" spc="-173" dirty="0">
                <a:solidFill>
                  <a:srgbClr val="404040"/>
                </a:solidFill>
                <a:latin typeface="Trebuchet MS"/>
                <a:cs typeface="Trebuchet MS"/>
              </a:rPr>
              <a:t> </a:t>
            </a:r>
            <a:r>
              <a:rPr sz="1600" spc="-113" dirty="0">
                <a:solidFill>
                  <a:srgbClr val="404040"/>
                </a:solidFill>
                <a:latin typeface="Trebuchet MS"/>
                <a:cs typeface="Trebuchet MS"/>
              </a:rPr>
              <a:t>t</a:t>
            </a:r>
            <a:r>
              <a:rPr sz="1600" spc="-80" dirty="0">
                <a:solidFill>
                  <a:srgbClr val="404040"/>
                </a:solidFill>
                <a:latin typeface="Trebuchet MS"/>
                <a:cs typeface="Trebuchet MS"/>
              </a:rPr>
              <a:t>he u</a:t>
            </a:r>
            <a:r>
              <a:rPr sz="1600" spc="13" dirty="0">
                <a:solidFill>
                  <a:srgbClr val="404040"/>
                </a:solidFill>
                <a:latin typeface="Trebuchet MS"/>
                <a:cs typeface="Trebuchet MS"/>
              </a:rPr>
              <a:t>s</a:t>
            </a:r>
            <a:r>
              <a:rPr sz="1600" spc="-80" dirty="0">
                <a:solidFill>
                  <a:srgbClr val="404040"/>
                </a:solidFill>
                <a:latin typeface="Trebuchet MS"/>
                <a:cs typeface="Trebuchet MS"/>
              </a:rPr>
              <a:t>e</a:t>
            </a:r>
            <a:r>
              <a:rPr sz="1600" spc="-213" dirty="0">
                <a:solidFill>
                  <a:srgbClr val="404040"/>
                </a:solidFill>
                <a:latin typeface="Trebuchet MS"/>
                <a:cs typeface="Trebuchet MS"/>
              </a:rPr>
              <a:t> </a:t>
            </a:r>
            <a:r>
              <a:rPr sz="1600" spc="67" dirty="0">
                <a:solidFill>
                  <a:srgbClr val="404040"/>
                </a:solidFill>
                <a:latin typeface="Trebuchet MS"/>
                <a:cs typeface="Trebuchet MS"/>
              </a:rPr>
              <a:t>o</a:t>
            </a:r>
            <a:r>
              <a:rPr sz="1600" spc="-127" dirty="0">
                <a:solidFill>
                  <a:srgbClr val="404040"/>
                </a:solidFill>
                <a:latin typeface="Trebuchet MS"/>
                <a:cs typeface="Trebuchet MS"/>
              </a:rPr>
              <a:t>f</a:t>
            </a:r>
            <a:r>
              <a:rPr sz="1600" spc="-152" dirty="0">
                <a:solidFill>
                  <a:srgbClr val="404040"/>
                </a:solidFill>
                <a:latin typeface="Trebuchet MS"/>
                <a:cs typeface="Trebuchet MS"/>
              </a:rPr>
              <a:t> </a:t>
            </a:r>
            <a:r>
              <a:rPr sz="1600" spc="-133" dirty="0">
                <a:solidFill>
                  <a:srgbClr val="404040"/>
                </a:solidFill>
                <a:latin typeface="Trebuchet MS"/>
                <a:cs typeface="Trebuchet MS"/>
              </a:rPr>
              <a:t>c</a:t>
            </a:r>
            <a:r>
              <a:rPr sz="1600" spc="-80" dirty="0">
                <a:solidFill>
                  <a:srgbClr val="404040"/>
                </a:solidFill>
                <a:latin typeface="Trebuchet MS"/>
                <a:cs typeface="Trebuchet MS"/>
              </a:rPr>
              <a:t>l</a:t>
            </a:r>
            <a:r>
              <a:rPr sz="1600" spc="67" dirty="0">
                <a:solidFill>
                  <a:srgbClr val="404040"/>
                </a:solidFill>
                <a:latin typeface="Trebuchet MS"/>
                <a:cs typeface="Trebuchet MS"/>
              </a:rPr>
              <a:t>o</a:t>
            </a:r>
            <a:r>
              <a:rPr sz="1600" spc="-80" dirty="0">
                <a:solidFill>
                  <a:srgbClr val="404040"/>
                </a:solidFill>
                <a:latin typeface="Trebuchet MS"/>
                <a:cs typeface="Trebuchet MS"/>
              </a:rPr>
              <a:t>u</a:t>
            </a:r>
            <a:r>
              <a:rPr sz="1600" spc="-7" dirty="0">
                <a:solidFill>
                  <a:srgbClr val="404040"/>
                </a:solidFill>
                <a:latin typeface="Trebuchet MS"/>
                <a:cs typeface="Trebuchet MS"/>
              </a:rPr>
              <a:t>d</a:t>
            </a:r>
            <a:r>
              <a:rPr sz="1600" spc="-40" dirty="0">
                <a:solidFill>
                  <a:srgbClr val="404040"/>
                </a:solidFill>
                <a:latin typeface="Trebuchet MS"/>
                <a:cs typeface="Trebuchet MS"/>
              </a:rPr>
              <a:t> </a:t>
            </a:r>
            <a:r>
              <a:rPr sz="1600" spc="-147" dirty="0">
                <a:solidFill>
                  <a:srgbClr val="404040"/>
                </a:solidFill>
                <a:latin typeface="Trebuchet MS"/>
                <a:cs typeface="Trebuchet MS"/>
              </a:rPr>
              <a:t>A</a:t>
            </a:r>
            <a:r>
              <a:rPr sz="1600" spc="33" dirty="0">
                <a:solidFill>
                  <a:srgbClr val="404040"/>
                </a:solidFill>
                <a:latin typeface="Trebuchet MS"/>
                <a:cs typeface="Trebuchet MS"/>
              </a:rPr>
              <a:t>P</a:t>
            </a:r>
            <a:r>
              <a:rPr sz="1600" spc="-53" dirty="0">
                <a:solidFill>
                  <a:srgbClr val="404040"/>
                </a:solidFill>
                <a:latin typeface="Trebuchet MS"/>
                <a:cs typeface="Trebuchet MS"/>
              </a:rPr>
              <a:t>I</a:t>
            </a:r>
            <a:r>
              <a:rPr sz="1600" spc="20" dirty="0">
                <a:solidFill>
                  <a:srgbClr val="404040"/>
                </a:solidFill>
                <a:latin typeface="Trebuchet MS"/>
                <a:cs typeface="Trebuchet MS"/>
              </a:rPr>
              <a:t>s</a:t>
            </a:r>
            <a:endParaRPr sz="1600">
              <a:latin typeface="Trebuchet MS"/>
              <a:cs typeface="Trebuchet MS"/>
            </a:endParaRPr>
          </a:p>
          <a:p>
            <a:pPr marR="14390" algn="r">
              <a:spcBef>
                <a:spcPts val="1440"/>
              </a:spcBef>
            </a:pPr>
            <a:r>
              <a:rPr sz="1600" spc="-13" dirty="0">
                <a:solidFill>
                  <a:srgbClr val="404040"/>
                </a:solidFill>
                <a:latin typeface="Trebuchet MS"/>
                <a:cs typeface="Trebuchet MS"/>
              </a:rPr>
              <a:t>Our</a:t>
            </a:r>
            <a:r>
              <a:rPr sz="1600" spc="-240" dirty="0">
                <a:solidFill>
                  <a:srgbClr val="404040"/>
                </a:solidFill>
                <a:latin typeface="Trebuchet MS"/>
                <a:cs typeface="Trebuchet MS"/>
              </a:rPr>
              <a:t> </a:t>
            </a:r>
            <a:r>
              <a:rPr sz="1600" spc="-53" dirty="0">
                <a:solidFill>
                  <a:srgbClr val="404040"/>
                </a:solidFill>
                <a:latin typeface="Trebuchet MS"/>
                <a:cs typeface="Trebuchet MS"/>
              </a:rPr>
              <a:t>existing</a:t>
            </a:r>
            <a:r>
              <a:rPr sz="1600" spc="-227" dirty="0">
                <a:solidFill>
                  <a:srgbClr val="404040"/>
                </a:solidFill>
                <a:latin typeface="Trebuchet MS"/>
                <a:cs typeface="Trebuchet MS"/>
              </a:rPr>
              <a:t> </a:t>
            </a:r>
            <a:r>
              <a:rPr sz="1600" spc="-40" dirty="0">
                <a:solidFill>
                  <a:srgbClr val="404040"/>
                </a:solidFill>
                <a:latin typeface="Trebuchet MS"/>
                <a:cs typeface="Trebuchet MS"/>
              </a:rPr>
              <a:t>security</a:t>
            </a:r>
            <a:r>
              <a:rPr sz="1600" spc="-160" dirty="0">
                <a:solidFill>
                  <a:srgbClr val="404040"/>
                </a:solidFill>
                <a:latin typeface="Trebuchet MS"/>
                <a:cs typeface="Trebuchet MS"/>
              </a:rPr>
              <a:t> </a:t>
            </a:r>
            <a:r>
              <a:rPr sz="1600" spc="-33" dirty="0">
                <a:solidFill>
                  <a:srgbClr val="404040"/>
                </a:solidFill>
                <a:latin typeface="Trebuchet MS"/>
                <a:cs typeface="Trebuchet MS"/>
              </a:rPr>
              <a:t>tools</a:t>
            </a:r>
            <a:r>
              <a:rPr sz="1600" spc="-220" dirty="0">
                <a:solidFill>
                  <a:srgbClr val="404040"/>
                </a:solidFill>
                <a:latin typeface="Trebuchet MS"/>
                <a:cs typeface="Trebuchet MS"/>
              </a:rPr>
              <a:t> </a:t>
            </a:r>
            <a:r>
              <a:rPr sz="1600" spc="20" dirty="0">
                <a:solidFill>
                  <a:srgbClr val="404040"/>
                </a:solidFill>
                <a:latin typeface="Trebuchet MS"/>
                <a:cs typeface="Trebuchet MS"/>
              </a:rPr>
              <a:t>do</a:t>
            </a:r>
            <a:r>
              <a:rPr sz="1600" spc="-147" dirty="0">
                <a:solidFill>
                  <a:srgbClr val="404040"/>
                </a:solidFill>
                <a:latin typeface="Trebuchet MS"/>
                <a:cs typeface="Trebuchet MS"/>
              </a:rPr>
              <a:t> </a:t>
            </a:r>
            <a:r>
              <a:rPr sz="1600" spc="-33" dirty="0">
                <a:solidFill>
                  <a:srgbClr val="404040"/>
                </a:solidFill>
                <a:latin typeface="Trebuchet MS"/>
                <a:cs typeface="Trebuchet MS"/>
              </a:rPr>
              <a:t>not</a:t>
            </a:r>
            <a:r>
              <a:rPr sz="1600" spc="-227" dirty="0">
                <a:solidFill>
                  <a:srgbClr val="404040"/>
                </a:solidFill>
                <a:latin typeface="Trebuchet MS"/>
                <a:cs typeface="Trebuchet MS"/>
              </a:rPr>
              <a:t> </a:t>
            </a:r>
            <a:r>
              <a:rPr sz="1600" spc="-20" dirty="0">
                <a:solidFill>
                  <a:srgbClr val="404040"/>
                </a:solidFill>
                <a:latin typeface="Trebuchet MS"/>
                <a:cs typeface="Trebuchet MS"/>
              </a:rPr>
              <a:t>support</a:t>
            </a:r>
            <a:r>
              <a:rPr sz="1600" spc="-227" dirty="0">
                <a:solidFill>
                  <a:srgbClr val="404040"/>
                </a:solidFill>
                <a:latin typeface="Trebuchet MS"/>
                <a:cs typeface="Trebuchet MS"/>
              </a:rPr>
              <a:t> </a:t>
            </a:r>
            <a:r>
              <a:rPr sz="1600" spc="-20" dirty="0">
                <a:solidFill>
                  <a:srgbClr val="404040"/>
                </a:solidFill>
                <a:latin typeface="Trebuchet MS"/>
                <a:cs typeface="Trebuchet MS"/>
              </a:rPr>
              <a:t>cloud</a:t>
            </a:r>
            <a:r>
              <a:rPr sz="1600" spc="-167" dirty="0">
                <a:solidFill>
                  <a:srgbClr val="404040"/>
                </a:solidFill>
                <a:latin typeface="Trebuchet MS"/>
                <a:cs typeface="Trebuchet MS"/>
              </a:rPr>
              <a:t> </a:t>
            </a:r>
            <a:r>
              <a:rPr sz="1600" spc="-60" dirty="0">
                <a:solidFill>
                  <a:srgbClr val="404040"/>
                </a:solidFill>
                <a:latin typeface="Trebuchet MS"/>
                <a:cs typeface="Trebuchet MS"/>
              </a:rPr>
              <a:t>native</a:t>
            </a:r>
            <a:endParaRPr sz="1600">
              <a:latin typeface="Trebuchet MS"/>
              <a:cs typeface="Trebuchet MS"/>
            </a:endParaRPr>
          </a:p>
          <a:p>
            <a:pPr marR="6772" algn="r">
              <a:spcBef>
                <a:spcPts val="67"/>
              </a:spcBef>
            </a:pPr>
            <a:r>
              <a:rPr sz="1600" spc="-40" dirty="0">
                <a:solidFill>
                  <a:srgbClr val="404040"/>
                </a:solidFill>
                <a:latin typeface="Trebuchet MS"/>
                <a:cs typeface="Trebuchet MS"/>
              </a:rPr>
              <a:t>environments</a:t>
            </a:r>
            <a:endParaRPr sz="1600">
              <a:latin typeface="Trebuchet MS"/>
              <a:cs typeface="Trebuchet MS"/>
            </a:endParaRPr>
          </a:p>
        </p:txBody>
      </p:sp>
      <p:sp>
        <p:nvSpPr>
          <p:cNvPr id="16" name="object 16"/>
          <p:cNvSpPr txBox="1"/>
          <p:nvPr/>
        </p:nvSpPr>
        <p:spPr>
          <a:xfrm>
            <a:off x="784839" y="1609141"/>
            <a:ext cx="5512903" cy="263316"/>
          </a:xfrm>
          <a:prstGeom prst="rect">
            <a:avLst/>
          </a:prstGeom>
        </p:spPr>
        <p:txBody>
          <a:bodyPr vert="horz" wrap="square" lIns="0" tIns="16929" rIns="0" bIns="0" rtlCol="0">
            <a:spAutoFit/>
          </a:bodyPr>
          <a:lstStyle/>
          <a:p>
            <a:pPr marL="16929">
              <a:spcBef>
                <a:spcPts val="133"/>
              </a:spcBef>
            </a:pPr>
            <a:r>
              <a:rPr sz="1600" spc="33" dirty="0">
                <a:solidFill>
                  <a:srgbClr val="404040"/>
                </a:solidFill>
                <a:latin typeface="Trebuchet MS"/>
                <a:cs typeface="Trebuchet MS"/>
              </a:rPr>
              <a:t>M</a:t>
            </a:r>
            <a:r>
              <a:rPr sz="1600" spc="-20" dirty="0">
                <a:solidFill>
                  <a:srgbClr val="404040"/>
                </a:solidFill>
                <a:latin typeface="Trebuchet MS"/>
                <a:cs typeface="Trebuchet MS"/>
              </a:rPr>
              <a:t>a</a:t>
            </a:r>
            <a:r>
              <a:rPr sz="1600" spc="-67" dirty="0">
                <a:solidFill>
                  <a:srgbClr val="404040"/>
                </a:solidFill>
                <a:latin typeface="Trebuchet MS"/>
                <a:cs typeface="Trebuchet MS"/>
              </a:rPr>
              <a:t>i</a:t>
            </a:r>
            <a:r>
              <a:rPr sz="1600" spc="-80" dirty="0">
                <a:solidFill>
                  <a:srgbClr val="404040"/>
                </a:solidFill>
                <a:latin typeface="Trebuchet MS"/>
                <a:cs typeface="Trebuchet MS"/>
              </a:rPr>
              <a:t>n</a:t>
            </a:r>
            <a:r>
              <a:rPr sz="1600" spc="-113" dirty="0">
                <a:solidFill>
                  <a:srgbClr val="404040"/>
                </a:solidFill>
                <a:latin typeface="Trebuchet MS"/>
                <a:cs typeface="Trebuchet MS"/>
              </a:rPr>
              <a:t>t</a:t>
            </a:r>
            <a:r>
              <a:rPr sz="1600" spc="87" dirty="0">
                <a:solidFill>
                  <a:srgbClr val="404040"/>
                </a:solidFill>
                <a:latin typeface="Trebuchet MS"/>
                <a:cs typeface="Trebuchet MS"/>
              </a:rPr>
              <a:t>a</a:t>
            </a:r>
            <a:r>
              <a:rPr sz="1600" spc="-67" dirty="0">
                <a:solidFill>
                  <a:srgbClr val="404040"/>
                </a:solidFill>
                <a:latin typeface="Trebuchet MS"/>
                <a:cs typeface="Trebuchet MS"/>
              </a:rPr>
              <a:t>i</a:t>
            </a:r>
            <a:r>
              <a:rPr sz="1600" spc="-80" dirty="0">
                <a:solidFill>
                  <a:srgbClr val="404040"/>
                </a:solidFill>
                <a:latin typeface="Trebuchet MS"/>
                <a:cs typeface="Trebuchet MS"/>
              </a:rPr>
              <a:t>n</a:t>
            </a:r>
            <a:r>
              <a:rPr sz="1600" spc="-67" dirty="0">
                <a:solidFill>
                  <a:srgbClr val="404040"/>
                </a:solidFill>
                <a:latin typeface="Trebuchet MS"/>
                <a:cs typeface="Trebuchet MS"/>
              </a:rPr>
              <a:t>i</a:t>
            </a:r>
            <a:r>
              <a:rPr sz="1600" spc="53" dirty="0">
                <a:solidFill>
                  <a:srgbClr val="404040"/>
                </a:solidFill>
                <a:latin typeface="Trebuchet MS"/>
                <a:cs typeface="Trebuchet MS"/>
              </a:rPr>
              <a:t>n</a:t>
            </a:r>
            <a:r>
              <a:rPr sz="1600" dirty="0">
                <a:solidFill>
                  <a:srgbClr val="404040"/>
                </a:solidFill>
                <a:latin typeface="Trebuchet MS"/>
                <a:cs typeface="Trebuchet MS"/>
              </a:rPr>
              <a:t>g</a:t>
            </a:r>
            <a:r>
              <a:rPr sz="1600" spc="-227" dirty="0">
                <a:solidFill>
                  <a:srgbClr val="404040"/>
                </a:solidFill>
                <a:latin typeface="Trebuchet MS"/>
                <a:cs typeface="Trebuchet MS"/>
              </a:rPr>
              <a:t> </a:t>
            </a:r>
            <a:r>
              <a:rPr sz="1600" spc="13" dirty="0">
                <a:solidFill>
                  <a:srgbClr val="404040"/>
                </a:solidFill>
                <a:latin typeface="Trebuchet MS"/>
                <a:cs typeface="Trebuchet MS"/>
              </a:rPr>
              <a:t>s</a:t>
            </a:r>
            <a:r>
              <a:rPr sz="1600" spc="-80" dirty="0">
                <a:solidFill>
                  <a:srgbClr val="404040"/>
                </a:solidFill>
                <a:latin typeface="Trebuchet MS"/>
                <a:cs typeface="Trebuchet MS"/>
              </a:rPr>
              <a:t>e</a:t>
            </a:r>
            <a:r>
              <a:rPr sz="1600" dirty="0">
                <a:solidFill>
                  <a:srgbClr val="404040"/>
                </a:solidFill>
                <a:latin typeface="Trebuchet MS"/>
                <a:cs typeface="Trebuchet MS"/>
              </a:rPr>
              <a:t>c</a:t>
            </a:r>
            <a:r>
              <a:rPr sz="1600" spc="-80" dirty="0">
                <a:solidFill>
                  <a:srgbClr val="404040"/>
                </a:solidFill>
                <a:latin typeface="Trebuchet MS"/>
                <a:cs typeface="Trebuchet MS"/>
              </a:rPr>
              <a:t>u</a:t>
            </a:r>
            <a:r>
              <a:rPr sz="1600" spc="-93" dirty="0">
                <a:solidFill>
                  <a:srgbClr val="404040"/>
                </a:solidFill>
                <a:latin typeface="Trebuchet MS"/>
                <a:cs typeface="Trebuchet MS"/>
              </a:rPr>
              <a:t>r</a:t>
            </a:r>
            <a:r>
              <a:rPr sz="1600" spc="-67" dirty="0">
                <a:solidFill>
                  <a:srgbClr val="404040"/>
                </a:solidFill>
                <a:latin typeface="Trebuchet MS"/>
                <a:cs typeface="Trebuchet MS"/>
              </a:rPr>
              <a:t>i</a:t>
            </a:r>
            <a:r>
              <a:rPr sz="1600" spc="-113" dirty="0">
                <a:solidFill>
                  <a:srgbClr val="404040"/>
                </a:solidFill>
                <a:latin typeface="Trebuchet MS"/>
                <a:cs typeface="Trebuchet MS"/>
              </a:rPr>
              <a:t>t</a:t>
            </a:r>
            <a:r>
              <a:rPr sz="1600" spc="-47" dirty="0">
                <a:solidFill>
                  <a:srgbClr val="404040"/>
                </a:solidFill>
                <a:latin typeface="Trebuchet MS"/>
                <a:cs typeface="Trebuchet MS"/>
              </a:rPr>
              <a:t>y</a:t>
            </a:r>
            <a:r>
              <a:rPr sz="1600" spc="-167" dirty="0">
                <a:solidFill>
                  <a:srgbClr val="404040"/>
                </a:solidFill>
                <a:latin typeface="Trebuchet MS"/>
                <a:cs typeface="Trebuchet MS"/>
              </a:rPr>
              <a:t> </a:t>
            </a:r>
            <a:r>
              <a:rPr sz="1600" dirty="0">
                <a:solidFill>
                  <a:srgbClr val="404040"/>
                </a:solidFill>
                <a:latin typeface="Trebuchet MS"/>
                <a:cs typeface="Trebuchet MS"/>
              </a:rPr>
              <a:t>c</a:t>
            </a:r>
            <a:r>
              <a:rPr sz="1600" spc="-67" dirty="0">
                <a:solidFill>
                  <a:srgbClr val="404040"/>
                </a:solidFill>
                <a:latin typeface="Trebuchet MS"/>
                <a:cs typeface="Trebuchet MS"/>
              </a:rPr>
              <a:t>o</a:t>
            </a:r>
            <a:r>
              <a:rPr sz="1600" spc="53" dirty="0">
                <a:solidFill>
                  <a:srgbClr val="404040"/>
                </a:solidFill>
                <a:latin typeface="Trebuchet MS"/>
                <a:cs typeface="Trebuchet MS"/>
              </a:rPr>
              <a:t>n</a:t>
            </a:r>
            <a:r>
              <a:rPr sz="1600" spc="13" dirty="0">
                <a:solidFill>
                  <a:srgbClr val="404040"/>
                </a:solidFill>
                <a:latin typeface="Trebuchet MS"/>
                <a:cs typeface="Trebuchet MS"/>
              </a:rPr>
              <a:t>s</a:t>
            </a:r>
            <a:r>
              <a:rPr sz="1600" spc="-67" dirty="0">
                <a:solidFill>
                  <a:srgbClr val="404040"/>
                </a:solidFill>
                <a:latin typeface="Trebuchet MS"/>
                <a:cs typeface="Trebuchet MS"/>
              </a:rPr>
              <a:t>i</a:t>
            </a:r>
            <a:r>
              <a:rPr sz="1600" spc="13" dirty="0">
                <a:solidFill>
                  <a:srgbClr val="404040"/>
                </a:solidFill>
                <a:latin typeface="Trebuchet MS"/>
                <a:cs typeface="Trebuchet MS"/>
              </a:rPr>
              <a:t>s</a:t>
            </a:r>
            <a:r>
              <a:rPr sz="1600" spc="-113" dirty="0">
                <a:solidFill>
                  <a:srgbClr val="404040"/>
                </a:solidFill>
                <a:latin typeface="Trebuchet MS"/>
                <a:cs typeface="Trebuchet MS"/>
              </a:rPr>
              <a:t>t</a:t>
            </a:r>
            <a:r>
              <a:rPr sz="1600" spc="-80" dirty="0">
                <a:solidFill>
                  <a:srgbClr val="404040"/>
                </a:solidFill>
                <a:latin typeface="Trebuchet MS"/>
                <a:cs typeface="Trebuchet MS"/>
              </a:rPr>
              <a:t>en</a:t>
            </a:r>
            <a:r>
              <a:rPr sz="1600" dirty="0">
                <a:solidFill>
                  <a:srgbClr val="404040"/>
                </a:solidFill>
                <a:latin typeface="Trebuchet MS"/>
                <a:cs typeface="Trebuchet MS"/>
              </a:rPr>
              <a:t>c</a:t>
            </a:r>
            <a:r>
              <a:rPr sz="1600" spc="-47" dirty="0">
                <a:solidFill>
                  <a:srgbClr val="404040"/>
                </a:solidFill>
                <a:latin typeface="Trebuchet MS"/>
                <a:cs typeface="Trebuchet MS"/>
              </a:rPr>
              <a:t>y</a:t>
            </a:r>
            <a:r>
              <a:rPr sz="1600" spc="-167" dirty="0">
                <a:solidFill>
                  <a:srgbClr val="404040"/>
                </a:solidFill>
                <a:latin typeface="Trebuchet MS"/>
                <a:cs typeface="Trebuchet MS"/>
              </a:rPr>
              <a:t> </a:t>
            </a:r>
            <a:r>
              <a:rPr sz="1600" spc="-47" dirty="0">
                <a:solidFill>
                  <a:srgbClr val="404040"/>
                </a:solidFill>
                <a:latin typeface="Trebuchet MS"/>
                <a:cs typeface="Trebuchet MS"/>
              </a:rPr>
              <a:t>a</a:t>
            </a:r>
            <a:r>
              <a:rPr sz="1600" dirty="0">
                <a:solidFill>
                  <a:srgbClr val="404040"/>
                </a:solidFill>
                <a:latin typeface="Trebuchet MS"/>
                <a:cs typeface="Trebuchet MS"/>
              </a:rPr>
              <a:t>c</a:t>
            </a:r>
            <a:r>
              <a:rPr sz="1600" spc="-93" dirty="0">
                <a:solidFill>
                  <a:srgbClr val="404040"/>
                </a:solidFill>
                <a:latin typeface="Trebuchet MS"/>
                <a:cs typeface="Trebuchet MS"/>
              </a:rPr>
              <a:t>r</a:t>
            </a:r>
            <a:r>
              <a:rPr sz="1600" spc="-67" dirty="0">
                <a:solidFill>
                  <a:srgbClr val="404040"/>
                </a:solidFill>
                <a:latin typeface="Trebuchet MS"/>
                <a:cs typeface="Trebuchet MS"/>
              </a:rPr>
              <a:t>o</a:t>
            </a:r>
            <a:r>
              <a:rPr sz="1600" spc="13" dirty="0">
                <a:solidFill>
                  <a:srgbClr val="404040"/>
                </a:solidFill>
                <a:latin typeface="Trebuchet MS"/>
                <a:cs typeface="Trebuchet MS"/>
              </a:rPr>
              <a:t>s</a:t>
            </a:r>
            <a:r>
              <a:rPr sz="1600" spc="20" dirty="0">
                <a:solidFill>
                  <a:srgbClr val="404040"/>
                </a:solidFill>
                <a:latin typeface="Trebuchet MS"/>
                <a:cs typeface="Trebuchet MS"/>
              </a:rPr>
              <a:t>s</a:t>
            </a:r>
            <a:r>
              <a:rPr sz="1600" spc="-87" dirty="0">
                <a:solidFill>
                  <a:srgbClr val="404040"/>
                </a:solidFill>
                <a:latin typeface="Trebuchet MS"/>
                <a:cs typeface="Trebuchet MS"/>
              </a:rPr>
              <a:t> </a:t>
            </a:r>
            <a:r>
              <a:rPr sz="1600" spc="-67" dirty="0">
                <a:solidFill>
                  <a:srgbClr val="404040"/>
                </a:solidFill>
                <a:latin typeface="Trebuchet MS"/>
                <a:cs typeface="Trebuchet MS"/>
              </a:rPr>
              <a:t>o</a:t>
            </a:r>
            <a:r>
              <a:rPr sz="1600" spc="53" dirty="0">
                <a:solidFill>
                  <a:srgbClr val="404040"/>
                </a:solidFill>
                <a:latin typeface="Trebuchet MS"/>
                <a:cs typeface="Trebuchet MS"/>
              </a:rPr>
              <a:t>u</a:t>
            </a:r>
            <a:r>
              <a:rPr sz="1600" spc="-67" dirty="0">
                <a:solidFill>
                  <a:srgbClr val="404040"/>
                </a:solidFill>
                <a:latin typeface="Trebuchet MS"/>
                <a:cs typeface="Trebuchet MS"/>
              </a:rPr>
              <a:t>r</a:t>
            </a:r>
            <a:r>
              <a:rPr sz="1600" spc="-240" dirty="0">
                <a:solidFill>
                  <a:srgbClr val="404040"/>
                </a:solidFill>
                <a:latin typeface="Trebuchet MS"/>
                <a:cs typeface="Trebuchet MS"/>
              </a:rPr>
              <a:t> </a:t>
            </a:r>
            <a:r>
              <a:rPr sz="1600" spc="67" dirty="0">
                <a:solidFill>
                  <a:srgbClr val="404040"/>
                </a:solidFill>
                <a:latin typeface="Trebuchet MS"/>
                <a:cs typeface="Trebuchet MS"/>
              </a:rPr>
              <a:t>o</a:t>
            </a:r>
            <a:r>
              <a:rPr sz="1600" spc="-133" dirty="0">
                <a:solidFill>
                  <a:srgbClr val="404040"/>
                </a:solidFill>
                <a:latin typeface="Trebuchet MS"/>
                <a:cs typeface="Trebuchet MS"/>
              </a:rPr>
              <a:t>w</a:t>
            </a:r>
            <a:r>
              <a:rPr sz="1600" dirty="0">
                <a:solidFill>
                  <a:srgbClr val="404040"/>
                </a:solidFill>
                <a:latin typeface="Trebuchet MS"/>
                <a:cs typeface="Trebuchet MS"/>
              </a:rPr>
              <a:t>n</a:t>
            </a:r>
            <a:r>
              <a:rPr sz="1600" spc="-160" dirty="0">
                <a:solidFill>
                  <a:srgbClr val="404040"/>
                </a:solidFill>
                <a:latin typeface="Trebuchet MS"/>
                <a:cs typeface="Trebuchet MS"/>
              </a:rPr>
              <a:t> </a:t>
            </a:r>
            <a:r>
              <a:rPr sz="1600" spc="33" dirty="0">
                <a:solidFill>
                  <a:srgbClr val="404040"/>
                </a:solidFill>
                <a:latin typeface="Trebuchet MS"/>
                <a:cs typeface="Trebuchet MS"/>
              </a:rPr>
              <a:t>d</a:t>
            </a:r>
            <a:r>
              <a:rPr sz="1600" spc="-47" dirty="0">
                <a:solidFill>
                  <a:srgbClr val="404040"/>
                </a:solidFill>
                <a:latin typeface="Trebuchet MS"/>
                <a:cs typeface="Trebuchet MS"/>
              </a:rPr>
              <a:t>a</a:t>
            </a:r>
            <a:r>
              <a:rPr sz="1600" spc="-113" dirty="0">
                <a:solidFill>
                  <a:srgbClr val="404040"/>
                </a:solidFill>
                <a:latin typeface="Trebuchet MS"/>
                <a:cs typeface="Trebuchet MS"/>
              </a:rPr>
              <a:t>t</a:t>
            </a:r>
            <a:r>
              <a:rPr sz="1600" spc="-27" dirty="0">
                <a:solidFill>
                  <a:srgbClr val="404040"/>
                </a:solidFill>
                <a:latin typeface="Trebuchet MS"/>
                <a:cs typeface="Trebuchet MS"/>
              </a:rPr>
              <a:t>a</a:t>
            </a:r>
            <a:r>
              <a:rPr sz="1600" spc="-107" dirty="0">
                <a:solidFill>
                  <a:srgbClr val="404040"/>
                </a:solidFill>
                <a:latin typeface="Trebuchet MS"/>
                <a:cs typeface="Trebuchet MS"/>
              </a:rPr>
              <a:t> </a:t>
            </a:r>
            <a:r>
              <a:rPr sz="1600" spc="-133" dirty="0">
                <a:solidFill>
                  <a:srgbClr val="404040"/>
                </a:solidFill>
                <a:latin typeface="Trebuchet MS"/>
                <a:cs typeface="Trebuchet MS"/>
              </a:rPr>
              <a:t>c</a:t>
            </a:r>
            <a:r>
              <a:rPr sz="1600" spc="-80" dirty="0">
                <a:solidFill>
                  <a:srgbClr val="404040"/>
                </a:solidFill>
                <a:latin typeface="Trebuchet MS"/>
                <a:cs typeface="Trebuchet MS"/>
              </a:rPr>
              <a:t>e</a:t>
            </a:r>
            <a:r>
              <a:rPr sz="1600" spc="53" dirty="0">
                <a:solidFill>
                  <a:srgbClr val="404040"/>
                </a:solidFill>
                <a:latin typeface="Trebuchet MS"/>
                <a:cs typeface="Trebuchet MS"/>
              </a:rPr>
              <a:t>n</a:t>
            </a:r>
            <a:r>
              <a:rPr sz="1600" spc="-113" dirty="0">
                <a:solidFill>
                  <a:srgbClr val="404040"/>
                </a:solidFill>
                <a:latin typeface="Trebuchet MS"/>
                <a:cs typeface="Trebuchet MS"/>
              </a:rPr>
              <a:t>t</a:t>
            </a:r>
            <a:r>
              <a:rPr sz="1600" spc="-80" dirty="0">
                <a:solidFill>
                  <a:srgbClr val="404040"/>
                </a:solidFill>
                <a:latin typeface="Trebuchet MS"/>
                <a:cs typeface="Trebuchet MS"/>
              </a:rPr>
              <a:t>e</a:t>
            </a:r>
            <a:r>
              <a:rPr sz="1600" spc="-67" dirty="0">
                <a:solidFill>
                  <a:srgbClr val="404040"/>
                </a:solidFill>
                <a:latin typeface="Trebuchet MS"/>
                <a:cs typeface="Trebuchet MS"/>
              </a:rPr>
              <a:t>r</a:t>
            </a:r>
            <a:r>
              <a:rPr sz="1600" spc="-240" dirty="0">
                <a:solidFill>
                  <a:srgbClr val="404040"/>
                </a:solidFill>
                <a:latin typeface="Trebuchet MS"/>
                <a:cs typeface="Trebuchet MS"/>
              </a:rPr>
              <a:t> </a:t>
            </a:r>
            <a:r>
              <a:rPr sz="1600" spc="87" dirty="0">
                <a:solidFill>
                  <a:srgbClr val="404040"/>
                </a:solidFill>
                <a:latin typeface="Trebuchet MS"/>
                <a:cs typeface="Trebuchet MS"/>
              </a:rPr>
              <a:t>a</a:t>
            </a:r>
            <a:r>
              <a:rPr sz="1600" spc="-80" dirty="0">
                <a:solidFill>
                  <a:srgbClr val="404040"/>
                </a:solidFill>
                <a:latin typeface="Trebuchet MS"/>
                <a:cs typeface="Trebuchet MS"/>
              </a:rPr>
              <a:t>n</a:t>
            </a:r>
            <a:r>
              <a:rPr sz="1600" spc="-7" dirty="0">
                <a:solidFill>
                  <a:srgbClr val="404040"/>
                </a:solidFill>
                <a:latin typeface="Trebuchet MS"/>
                <a:cs typeface="Trebuchet MS"/>
              </a:rPr>
              <a:t>d</a:t>
            </a:r>
            <a:endParaRPr sz="1600">
              <a:latin typeface="Trebuchet MS"/>
              <a:cs typeface="Trebuchet MS"/>
            </a:endParaRPr>
          </a:p>
        </p:txBody>
      </p:sp>
      <p:sp>
        <p:nvSpPr>
          <p:cNvPr id="17" name="object 17"/>
          <p:cNvSpPr txBox="1"/>
          <p:nvPr/>
        </p:nvSpPr>
        <p:spPr>
          <a:xfrm>
            <a:off x="886165" y="1865105"/>
            <a:ext cx="5611092" cy="263316"/>
          </a:xfrm>
          <a:prstGeom prst="rect">
            <a:avLst/>
          </a:prstGeom>
        </p:spPr>
        <p:txBody>
          <a:bodyPr vert="horz" wrap="square" lIns="0" tIns="16929" rIns="0" bIns="0" rtlCol="0">
            <a:spAutoFit/>
          </a:bodyPr>
          <a:lstStyle/>
          <a:p>
            <a:pPr marL="16929">
              <a:spcBef>
                <a:spcPts val="133"/>
              </a:spcBef>
            </a:pPr>
            <a:r>
              <a:rPr sz="1600" spc="33" dirty="0">
                <a:solidFill>
                  <a:srgbClr val="404040"/>
                </a:solidFill>
                <a:latin typeface="Trebuchet MS"/>
                <a:cs typeface="Trebuchet MS"/>
              </a:rPr>
              <a:t>p</a:t>
            </a:r>
            <a:r>
              <a:rPr sz="1600" spc="-80" dirty="0">
                <a:solidFill>
                  <a:srgbClr val="404040"/>
                </a:solidFill>
                <a:latin typeface="Trebuchet MS"/>
                <a:cs typeface="Trebuchet MS"/>
              </a:rPr>
              <a:t>u</a:t>
            </a:r>
            <a:r>
              <a:rPr sz="1600" spc="-7" dirty="0">
                <a:solidFill>
                  <a:srgbClr val="404040"/>
                </a:solidFill>
                <a:latin typeface="Trebuchet MS"/>
                <a:cs typeface="Trebuchet MS"/>
              </a:rPr>
              <a:t>b</a:t>
            </a:r>
            <a:r>
              <a:rPr sz="1600" spc="-40" dirty="0">
                <a:solidFill>
                  <a:srgbClr val="404040"/>
                </a:solidFill>
                <a:latin typeface="Trebuchet MS"/>
                <a:cs typeface="Trebuchet MS"/>
              </a:rPr>
              <a:t>l</a:t>
            </a:r>
            <a:r>
              <a:rPr sz="1600" spc="-60" dirty="0">
                <a:solidFill>
                  <a:srgbClr val="404040"/>
                </a:solidFill>
                <a:latin typeface="Trebuchet MS"/>
                <a:cs typeface="Trebuchet MS"/>
              </a:rPr>
              <a:t>i</a:t>
            </a:r>
            <a:r>
              <a:rPr sz="1600" spc="-67" dirty="0">
                <a:solidFill>
                  <a:srgbClr val="404040"/>
                </a:solidFill>
                <a:latin typeface="Trebuchet MS"/>
                <a:cs typeface="Trebuchet MS"/>
              </a:rPr>
              <a:t>c</a:t>
            </a:r>
            <a:r>
              <a:rPr sz="1600" spc="-147" dirty="0">
                <a:solidFill>
                  <a:srgbClr val="404040"/>
                </a:solidFill>
                <a:latin typeface="Trebuchet MS"/>
                <a:cs typeface="Trebuchet MS"/>
              </a:rPr>
              <a:t> </a:t>
            </a:r>
            <a:r>
              <a:rPr sz="1600" spc="-133" dirty="0">
                <a:solidFill>
                  <a:srgbClr val="404040"/>
                </a:solidFill>
                <a:latin typeface="Trebuchet MS"/>
                <a:cs typeface="Trebuchet MS"/>
              </a:rPr>
              <a:t>c</a:t>
            </a:r>
            <a:r>
              <a:rPr sz="1600" spc="-80" dirty="0">
                <a:solidFill>
                  <a:srgbClr val="404040"/>
                </a:solidFill>
                <a:latin typeface="Trebuchet MS"/>
                <a:cs typeface="Trebuchet MS"/>
              </a:rPr>
              <a:t>l</a:t>
            </a:r>
            <a:r>
              <a:rPr sz="1600" spc="67" dirty="0">
                <a:solidFill>
                  <a:srgbClr val="404040"/>
                </a:solidFill>
                <a:latin typeface="Trebuchet MS"/>
                <a:cs typeface="Trebuchet MS"/>
              </a:rPr>
              <a:t>o</a:t>
            </a:r>
            <a:r>
              <a:rPr sz="1600" spc="-80" dirty="0">
                <a:solidFill>
                  <a:srgbClr val="404040"/>
                </a:solidFill>
                <a:latin typeface="Trebuchet MS"/>
                <a:cs typeface="Trebuchet MS"/>
              </a:rPr>
              <a:t>u</a:t>
            </a:r>
            <a:r>
              <a:rPr sz="1600" spc="-7" dirty="0">
                <a:solidFill>
                  <a:srgbClr val="404040"/>
                </a:solidFill>
                <a:latin typeface="Trebuchet MS"/>
                <a:cs typeface="Trebuchet MS"/>
              </a:rPr>
              <a:t>d</a:t>
            </a:r>
            <a:r>
              <a:rPr sz="1600" spc="-173" dirty="0">
                <a:solidFill>
                  <a:srgbClr val="404040"/>
                </a:solidFill>
                <a:latin typeface="Trebuchet MS"/>
                <a:cs typeface="Trebuchet MS"/>
              </a:rPr>
              <a:t> </a:t>
            </a:r>
            <a:r>
              <a:rPr sz="1600" spc="-73" dirty="0">
                <a:solidFill>
                  <a:srgbClr val="404040"/>
                </a:solidFill>
                <a:latin typeface="Trebuchet MS"/>
                <a:cs typeface="Trebuchet MS"/>
              </a:rPr>
              <a:t>e</a:t>
            </a:r>
            <a:r>
              <a:rPr sz="1600" spc="53" dirty="0">
                <a:solidFill>
                  <a:srgbClr val="404040"/>
                </a:solidFill>
                <a:latin typeface="Trebuchet MS"/>
                <a:cs typeface="Trebuchet MS"/>
              </a:rPr>
              <a:t>n</a:t>
            </a:r>
            <a:r>
              <a:rPr sz="1600" spc="13" dirty="0">
                <a:solidFill>
                  <a:srgbClr val="404040"/>
                </a:solidFill>
                <a:latin typeface="Trebuchet MS"/>
                <a:cs typeface="Trebuchet MS"/>
              </a:rPr>
              <a:t>v</a:t>
            </a:r>
            <a:r>
              <a:rPr sz="1600" spc="-200" dirty="0">
                <a:solidFill>
                  <a:srgbClr val="404040"/>
                </a:solidFill>
                <a:latin typeface="Trebuchet MS"/>
                <a:cs typeface="Trebuchet MS"/>
              </a:rPr>
              <a:t>i</a:t>
            </a:r>
            <a:r>
              <a:rPr sz="1600" spc="40" dirty="0">
                <a:solidFill>
                  <a:srgbClr val="404040"/>
                </a:solidFill>
                <a:latin typeface="Trebuchet MS"/>
                <a:cs typeface="Trebuchet MS"/>
              </a:rPr>
              <a:t>r</a:t>
            </a:r>
            <a:r>
              <a:rPr sz="1600" spc="-60" dirty="0">
                <a:solidFill>
                  <a:srgbClr val="404040"/>
                </a:solidFill>
                <a:latin typeface="Trebuchet MS"/>
                <a:cs typeface="Trebuchet MS"/>
              </a:rPr>
              <a:t>o</a:t>
            </a:r>
            <a:r>
              <a:rPr sz="1600" spc="53" dirty="0">
                <a:solidFill>
                  <a:srgbClr val="404040"/>
                </a:solidFill>
                <a:latin typeface="Trebuchet MS"/>
                <a:cs typeface="Trebuchet MS"/>
              </a:rPr>
              <a:t>n</a:t>
            </a:r>
            <a:r>
              <a:rPr sz="1600" dirty="0">
                <a:solidFill>
                  <a:srgbClr val="404040"/>
                </a:solidFill>
                <a:latin typeface="Trebuchet MS"/>
                <a:cs typeface="Trebuchet MS"/>
              </a:rPr>
              <a:t>m</a:t>
            </a:r>
            <a:r>
              <a:rPr sz="1600" spc="-73" dirty="0">
                <a:solidFill>
                  <a:srgbClr val="404040"/>
                </a:solidFill>
                <a:latin typeface="Trebuchet MS"/>
                <a:cs typeface="Trebuchet MS"/>
              </a:rPr>
              <a:t>e</a:t>
            </a:r>
            <a:r>
              <a:rPr sz="1600" spc="-80" dirty="0">
                <a:solidFill>
                  <a:srgbClr val="404040"/>
                </a:solidFill>
                <a:latin typeface="Trebuchet MS"/>
                <a:cs typeface="Trebuchet MS"/>
              </a:rPr>
              <a:t>n</a:t>
            </a:r>
            <a:r>
              <a:rPr sz="1600" spc="-113" dirty="0">
                <a:solidFill>
                  <a:srgbClr val="404040"/>
                </a:solidFill>
                <a:latin typeface="Trebuchet MS"/>
                <a:cs typeface="Trebuchet MS"/>
              </a:rPr>
              <a:t>t</a:t>
            </a:r>
            <a:r>
              <a:rPr sz="1600" spc="20" dirty="0">
                <a:solidFill>
                  <a:srgbClr val="404040"/>
                </a:solidFill>
                <a:latin typeface="Trebuchet MS"/>
                <a:cs typeface="Trebuchet MS"/>
              </a:rPr>
              <a:t>s</a:t>
            </a:r>
            <a:r>
              <a:rPr sz="1600" spc="-87" dirty="0">
                <a:solidFill>
                  <a:srgbClr val="404040"/>
                </a:solidFill>
                <a:latin typeface="Trebuchet MS"/>
                <a:cs typeface="Trebuchet MS"/>
              </a:rPr>
              <a:t> </a:t>
            </a:r>
            <a:r>
              <a:rPr sz="1600" spc="-133" dirty="0">
                <a:solidFill>
                  <a:srgbClr val="404040"/>
                </a:solidFill>
                <a:latin typeface="Trebuchet MS"/>
                <a:cs typeface="Trebuchet MS"/>
              </a:rPr>
              <a:t>w</a:t>
            </a:r>
            <a:r>
              <a:rPr sz="1600" spc="53" dirty="0">
                <a:solidFill>
                  <a:srgbClr val="404040"/>
                </a:solidFill>
                <a:latin typeface="Trebuchet MS"/>
                <a:cs typeface="Trebuchet MS"/>
              </a:rPr>
              <a:t>h</a:t>
            </a:r>
            <a:r>
              <a:rPr sz="1600" spc="-73" dirty="0">
                <a:solidFill>
                  <a:srgbClr val="404040"/>
                </a:solidFill>
                <a:latin typeface="Trebuchet MS"/>
                <a:cs typeface="Trebuchet MS"/>
              </a:rPr>
              <a:t>e</a:t>
            </a:r>
            <a:r>
              <a:rPr sz="1600" spc="-93" dirty="0">
                <a:solidFill>
                  <a:srgbClr val="404040"/>
                </a:solidFill>
                <a:latin typeface="Trebuchet MS"/>
                <a:cs typeface="Trebuchet MS"/>
              </a:rPr>
              <a:t>r</a:t>
            </a:r>
            <a:r>
              <a:rPr sz="1600" spc="-80" dirty="0">
                <a:solidFill>
                  <a:srgbClr val="404040"/>
                </a:solidFill>
                <a:latin typeface="Trebuchet MS"/>
                <a:cs typeface="Trebuchet MS"/>
              </a:rPr>
              <a:t>e</a:t>
            </a:r>
            <a:r>
              <a:rPr sz="1600" spc="-213" dirty="0">
                <a:solidFill>
                  <a:srgbClr val="404040"/>
                </a:solidFill>
                <a:latin typeface="Trebuchet MS"/>
                <a:cs typeface="Trebuchet MS"/>
              </a:rPr>
              <a:t> </a:t>
            </a:r>
            <a:r>
              <a:rPr sz="1600" spc="67" dirty="0">
                <a:solidFill>
                  <a:srgbClr val="404040"/>
                </a:solidFill>
                <a:latin typeface="Trebuchet MS"/>
                <a:cs typeface="Trebuchet MS"/>
              </a:rPr>
              <a:t>o</a:t>
            </a:r>
            <a:r>
              <a:rPr sz="1600" spc="-80" dirty="0">
                <a:solidFill>
                  <a:srgbClr val="404040"/>
                </a:solidFill>
                <a:latin typeface="Trebuchet MS"/>
                <a:cs typeface="Trebuchet MS"/>
              </a:rPr>
              <a:t>u</a:t>
            </a:r>
            <a:r>
              <a:rPr sz="1600" spc="-67" dirty="0">
                <a:solidFill>
                  <a:srgbClr val="404040"/>
                </a:solidFill>
                <a:latin typeface="Trebuchet MS"/>
                <a:cs typeface="Trebuchet MS"/>
              </a:rPr>
              <a:t>r</a:t>
            </a:r>
            <a:r>
              <a:rPr sz="1600" spc="-107" dirty="0">
                <a:solidFill>
                  <a:srgbClr val="404040"/>
                </a:solidFill>
                <a:latin typeface="Trebuchet MS"/>
                <a:cs typeface="Trebuchet MS"/>
              </a:rPr>
              <a:t> </a:t>
            </a:r>
            <a:r>
              <a:rPr sz="1600" spc="-133" dirty="0">
                <a:solidFill>
                  <a:srgbClr val="404040"/>
                </a:solidFill>
                <a:latin typeface="Trebuchet MS"/>
                <a:cs typeface="Trebuchet MS"/>
              </a:rPr>
              <a:t>c</a:t>
            </a:r>
            <a:r>
              <a:rPr sz="1600" spc="-80" dirty="0">
                <a:solidFill>
                  <a:srgbClr val="404040"/>
                </a:solidFill>
                <a:latin typeface="Trebuchet MS"/>
                <a:cs typeface="Trebuchet MS"/>
              </a:rPr>
              <a:t>l</a:t>
            </a:r>
            <a:r>
              <a:rPr sz="1600" spc="67" dirty="0">
                <a:solidFill>
                  <a:srgbClr val="404040"/>
                </a:solidFill>
                <a:latin typeface="Trebuchet MS"/>
                <a:cs typeface="Trebuchet MS"/>
              </a:rPr>
              <a:t>o</a:t>
            </a:r>
            <a:r>
              <a:rPr sz="1600" spc="53" dirty="0">
                <a:solidFill>
                  <a:srgbClr val="404040"/>
                </a:solidFill>
                <a:latin typeface="Trebuchet MS"/>
                <a:cs typeface="Trebuchet MS"/>
              </a:rPr>
              <a:t>u</a:t>
            </a:r>
            <a:r>
              <a:rPr sz="1600" spc="-100" dirty="0">
                <a:solidFill>
                  <a:srgbClr val="404040"/>
                </a:solidFill>
                <a:latin typeface="Trebuchet MS"/>
                <a:cs typeface="Trebuchet MS"/>
              </a:rPr>
              <a:t>d</a:t>
            </a:r>
            <a:r>
              <a:rPr sz="1600" spc="-60" dirty="0">
                <a:solidFill>
                  <a:srgbClr val="404040"/>
                </a:solidFill>
                <a:latin typeface="Trebuchet MS"/>
                <a:cs typeface="Trebuchet MS"/>
              </a:rPr>
              <a:t>-</a:t>
            </a:r>
            <a:r>
              <a:rPr sz="1600" spc="-80" dirty="0">
                <a:solidFill>
                  <a:srgbClr val="404040"/>
                </a:solidFill>
                <a:latin typeface="Trebuchet MS"/>
                <a:cs typeface="Trebuchet MS"/>
              </a:rPr>
              <a:t>n</a:t>
            </a:r>
            <a:r>
              <a:rPr sz="1600" spc="87" dirty="0">
                <a:solidFill>
                  <a:srgbClr val="404040"/>
                </a:solidFill>
                <a:latin typeface="Trebuchet MS"/>
                <a:cs typeface="Trebuchet MS"/>
              </a:rPr>
              <a:t>a</a:t>
            </a:r>
            <a:r>
              <a:rPr sz="1600" spc="-113" dirty="0">
                <a:solidFill>
                  <a:srgbClr val="404040"/>
                </a:solidFill>
                <a:latin typeface="Trebuchet MS"/>
                <a:cs typeface="Trebuchet MS"/>
              </a:rPr>
              <a:t>t</a:t>
            </a:r>
            <a:r>
              <a:rPr sz="1600" spc="-60" dirty="0">
                <a:solidFill>
                  <a:srgbClr val="404040"/>
                </a:solidFill>
                <a:latin typeface="Trebuchet MS"/>
                <a:cs typeface="Trebuchet MS"/>
              </a:rPr>
              <a:t>i</a:t>
            </a:r>
            <a:r>
              <a:rPr sz="1600" spc="-127" dirty="0">
                <a:solidFill>
                  <a:srgbClr val="404040"/>
                </a:solidFill>
                <a:latin typeface="Trebuchet MS"/>
                <a:cs typeface="Trebuchet MS"/>
              </a:rPr>
              <a:t>v</a:t>
            </a:r>
            <a:r>
              <a:rPr sz="1600" spc="-80" dirty="0">
                <a:solidFill>
                  <a:srgbClr val="404040"/>
                </a:solidFill>
                <a:latin typeface="Trebuchet MS"/>
                <a:cs typeface="Trebuchet MS"/>
              </a:rPr>
              <a:t>e </a:t>
            </a:r>
            <a:r>
              <a:rPr sz="1600" spc="-47" dirty="0">
                <a:solidFill>
                  <a:srgbClr val="404040"/>
                </a:solidFill>
                <a:latin typeface="Trebuchet MS"/>
                <a:cs typeface="Trebuchet MS"/>
              </a:rPr>
              <a:t>a</a:t>
            </a:r>
            <a:r>
              <a:rPr sz="1600" spc="-100" dirty="0">
                <a:solidFill>
                  <a:srgbClr val="404040"/>
                </a:solidFill>
                <a:latin typeface="Trebuchet MS"/>
                <a:cs typeface="Trebuchet MS"/>
              </a:rPr>
              <a:t>p</a:t>
            </a:r>
            <a:r>
              <a:rPr sz="1600" spc="-7" dirty="0">
                <a:solidFill>
                  <a:srgbClr val="404040"/>
                </a:solidFill>
                <a:latin typeface="Trebuchet MS"/>
                <a:cs typeface="Trebuchet MS"/>
              </a:rPr>
              <a:t>p</a:t>
            </a:r>
            <a:r>
              <a:rPr sz="1600" spc="-40" dirty="0">
                <a:solidFill>
                  <a:srgbClr val="404040"/>
                </a:solidFill>
                <a:latin typeface="Trebuchet MS"/>
                <a:cs typeface="Trebuchet MS"/>
              </a:rPr>
              <a:t>l</a:t>
            </a:r>
            <a:r>
              <a:rPr sz="1600" spc="-60" dirty="0">
                <a:solidFill>
                  <a:srgbClr val="404040"/>
                </a:solidFill>
                <a:latin typeface="Trebuchet MS"/>
                <a:cs typeface="Trebuchet MS"/>
              </a:rPr>
              <a:t>i</a:t>
            </a:r>
            <a:r>
              <a:rPr sz="1600" dirty="0">
                <a:solidFill>
                  <a:srgbClr val="404040"/>
                </a:solidFill>
                <a:latin typeface="Trebuchet MS"/>
                <a:cs typeface="Trebuchet MS"/>
              </a:rPr>
              <a:t>c</a:t>
            </a:r>
            <a:r>
              <a:rPr sz="1600" spc="-47" dirty="0">
                <a:solidFill>
                  <a:srgbClr val="404040"/>
                </a:solidFill>
                <a:latin typeface="Trebuchet MS"/>
                <a:cs typeface="Trebuchet MS"/>
              </a:rPr>
              <a:t>a</a:t>
            </a:r>
            <a:r>
              <a:rPr sz="1600" spc="-113" dirty="0">
                <a:solidFill>
                  <a:srgbClr val="404040"/>
                </a:solidFill>
                <a:latin typeface="Trebuchet MS"/>
                <a:cs typeface="Trebuchet MS"/>
              </a:rPr>
              <a:t>t</a:t>
            </a:r>
            <a:r>
              <a:rPr sz="1600" spc="-60" dirty="0">
                <a:solidFill>
                  <a:srgbClr val="404040"/>
                </a:solidFill>
                <a:latin typeface="Trebuchet MS"/>
                <a:cs typeface="Trebuchet MS"/>
              </a:rPr>
              <a:t>io</a:t>
            </a:r>
            <a:r>
              <a:rPr sz="1600" spc="53" dirty="0">
                <a:solidFill>
                  <a:srgbClr val="404040"/>
                </a:solidFill>
                <a:latin typeface="Trebuchet MS"/>
                <a:cs typeface="Trebuchet MS"/>
              </a:rPr>
              <a:t>n</a:t>
            </a:r>
            <a:r>
              <a:rPr sz="1600" spc="13" dirty="0">
                <a:solidFill>
                  <a:srgbClr val="404040"/>
                </a:solidFill>
                <a:latin typeface="Trebuchet MS"/>
                <a:cs typeface="Trebuchet MS"/>
              </a:rPr>
              <a:t>s</a:t>
            </a:r>
            <a:r>
              <a:rPr sz="1600" spc="339" dirty="0">
                <a:solidFill>
                  <a:srgbClr val="404040"/>
                </a:solidFill>
                <a:latin typeface="Trebuchet MS"/>
                <a:cs typeface="Trebuchet MS"/>
              </a:rPr>
              <a:t>…</a:t>
            </a:r>
            <a:endParaRPr sz="1600">
              <a:latin typeface="Trebuchet MS"/>
              <a:cs typeface="Trebuchet MS"/>
            </a:endParaRPr>
          </a:p>
        </p:txBody>
      </p:sp>
      <p:sp>
        <p:nvSpPr>
          <p:cNvPr id="18" name="object 18"/>
          <p:cNvSpPr/>
          <p:nvPr/>
        </p:nvSpPr>
        <p:spPr>
          <a:xfrm>
            <a:off x="3029489" y="6336249"/>
            <a:ext cx="7170246" cy="521411"/>
          </a:xfrm>
          <a:custGeom>
            <a:avLst/>
            <a:gdLst/>
            <a:ahLst/>
            <a:cxnLst/>
            <a:rect l="l" t="t" r="r" b="b"/>
            <a:pathLst>
              <a:path w="5379084" h="391160">
                <a:moveTo>
                  <a:pt x="5378531" y="0"/>
                </a:moveTo>
                <a:lnTo>
                  <a:pt x="0" y="0"/>
                </a:lnTo>
                <a:lnTo>
                  <a:pt x="0" y="390744"/>
                </a:lnTo>
                <a:lnTo>
                  <a:pt x="5378531" y="390744"/>
                </a:lnTo>
                <a:lnTo>
                  <a:pt x="5378531" y="0"/>
                </a:lnTo>
                <a:close/>
              </a:path>
            </a:pathLst>
          </a:custGeom>
          <a:solidFill>
            <a:srgbClr val="FFFFFF"/>
          </a:solidFill>
        </p:spPr>
        <p:txBody>
          <a:bodyPr wrap="square" lIns="0" tIns="0" rIns="0" bIns="0" rtlCol="0"/>
          <a:lstStyle/>
          <a:p>
            <a:endParaRPr sz="2399"/>
          </a:p>
        </p:txBody>
      </p:sp>
      <p:sp>
        <p:nvSpPr>
          <p:cNvPr id="19" name="object 19"/>
          <p:cNvSpPr txBox="1">
            <a:spLocks noGrp="1"/>
          </p:cNvSpPr>
          <p:nvPr>
            <p:ph type="title"/>
          </p:nvPr>
        </p:nvSpPr>
        <p:spPr>
          <a:xfrm>
            <a:off x="556457" y="327281"/>
            <a:ext cx="9980446" cy="802694"/>
          </a:xfrm>
          <a:prstGeom prst="rect">
            <a:avLst/>
          </a:prstGeom>
        </p:spPr>
        <p:txBody>
          <a:bodyPr vert="horz" wrap="square" lIns="0" tIns="16929" rIns="0" bIns="0" rtlCol="0" anchor="t">
            <a:spAutoFit/>
          </a:bodyPr>
          <a:lstStyle/>
          <a:p>
            <a:pPr marL="16929">
              <a:lnSpc>
                <a:spcPts val="3352"/>
              </a:lnSpc>
              <a:spcBef>
                <a:spcPts val="133"/>
              </a:spcBef>
            </a:pPr>
            <a:r>
              <a:rPr sz="2799" spc="-107" dirty="0">
                <a:solidFill>
                  <a:srgbClr val="1395BA"/>
                </a:solidFill>
                <a:latin typeface="Trebuchet MS"/>
                <a:cs typeface="Trebuchet MS"/>
              </a:rPr>
              <a:t>T</a:t>
            </a:r>
            <a:r>
              <a:rPr sz="2799" spc="-113" dirty="0">
                <a:solidFill>
                  <a:srgbClr val="1395BA"/>
                </a:solidFill>
                <a:latin typeface="Trebuchet MS"/>
                <a:cs typeface="Trebuchet MS"/>
              </a:rPr>
              <a:t>O</a:t>
            </a:r>
            <a:r>
              <a:rPr sz="2799" spc="53" dirty="0">
                <a:solidFill>
                  <a:srgbClr val="1395BA"/>
                </a:solidFill>
                <a:latin typeface="Trebuchet MS"/>
                <a:cs typeface="Trebuchet MS"/>
              </a:rPr>
              <a:t>P</a:t>
            </a:r>
            <a:r>
              <a:rPr sz="2799" spc="-260" dirty="0">
                <a:solidFill>
                  <a:srgbClr val="1395BA"/>
                </a:solidFill>
                <a:latin typeface="Trebuchet MS"/>
                <a:cs typeface="Trebuchet MS"/>
              </a:rPr>
              <a:t> </a:t>
            </a:r>
            <a:r>
              <a:rPr sz="2799" spc="-87" dirty="0">
                <a:solidFill>
                  <a:srgbClr val="1395BA"/>
                </a:solidFill>
                <a:latin typeface="Trebuchet MS"/>
                <a:cs typeface="Trebuchet MS"/>
              </a:rPr>
              <a:t>C</a:t>
            </a:r>
            <a:r>
              <a:rPr sz="2799" spc="-40" dirty="0">
                <a:solidFill>
                  <a:srgbClr val="1395BA"/>
                </a:solidFill>
                <a:latin typeface="Trebuchet MS"/>
                <a:cs typeface="Trebuchet MS"/>
              </a:rPr>
              <a:t>H</a:t>
            </a:r>
            <a:r>
              <a:rPr sz="2799" spc="-180" dirty="0">
                <a:solidFill>
                  <a:srgbClr val="1395BA"/>
                </a:solidFill>
                <a:latin typeface="Trebuchet MS"/>
                <a:cs typeface="Trebuchet MS"/>
              </a:rPr>
              <a:t>A</a:t>
            </a:r>
            <a:r>
              <a:rPr sz="2799" spc="-107" dirty="0">
                <a:solidFill>
                  <a:srgbClr val="1395BA"/>
                </a:solidFill>
                <a:latin typeface="Trebuchet MS"/>
                <a:cs typeface="Trebuchet MS"/>
              </a:rPr>
              <a:t>LL</a:t>
            </a:r>
            <a:r>
              <a:rPr sz="2799" spc="-67" dirty="0">
                <a:solidFill>
                  <a:srgbClr val="1395BA"/>
                </a:solidFill>
                <a:latin typeface="Trebuchet MS"/>
                <a:cs typeface="Trebuchet MS"/>
              </a:rPr>
              <a:t>E</a:t>
            </a:r>
            <a:r>
              <a:rPr sz="2799" spc="-13" dirty="0">
                <a:solidFill>
                  <a:srgbClr val="1395BA"/>
                </a:solidFill>
                <a:latin typeface="Trebuchet MS"/>
                <a:cs typeface="Trebuchet MS"/>
              </a:rPr>
              <a:t>N</a:t>
            </a:r>
            <a:r>
              <a:rPr sz="2799" spc="-107" dirty="0">
                <a:solidFill>
                  <a:srgbClr val="1395BA"/>
                </a:solidFill>
                <a:latin typeface="Trebuchet MS"/>
                <a:cs typeface="Trebuchet MS"/>
              </a:rPr>
              <a:t>G</a:t>
            </a:r>
            <a:r>
              <a:rPr sz="2799" spc="-67" dirty="0">
                <a:solidFill>
                  <a:srgbClr val="1395BA"/>
                </a:solidFill>
                <a:latin typeface="Trebuchet MS"/>
                <a:cs typeface="Trebuchet MS"/>
              </a:rPr>
              <a:t>E</a:t>
            </a:r>
            <a:r>
              <a:rPr sz="2799" spc="120" dirty="0">
                <a:solidFill>
                  <a:srgbClr val="1395BA"/>
                </a:solidFill>
                <a:latin typeface="Trebuchet MS"/>
                <a:cs typeface="Trebuchet MS"/>
              </a:rPr>
              <a:t>S</a:t>
            </a:r>
            <a:endParaRPr sz="2799">
              <a:latin typeface="Trebuchet MS"/>
              <a:cs typeface="Trebuchet MS"/>
            </a:endParaRPr>
          </a:p>
          <a:p>
            <a:pPr marL="16929">
              <a:lnSpc>
                <a:spcPts val="2873"/>
              </a:lnSpc>
            </a:pPr>
            <a:r>
              <a:rPr sz="2399" b="0" spc="-87" dirty="0">
                <a:solidFill>
                  <a:srgbClr val="404040"/>
                </a:solidFill>
                <a:latin typeface="Trebuchet MS"/>
                <a:cs typeface="Trebuchet MS"/>
              </a:rPr>
              <a:t>The</a:t>
            </a:r>
            <a:r>
              <a:rPr sz="2399" b="0" spc="-253" dirty="0">
                <a:solidFill>
                  <a:srgbClr val="404040"/>
                </a:solidFill>
                <a:latin typeface="Trebuchet MS"/>
                <a:cs typeface="Trebuchet MS"/>
              </a:rPr>
              <a:t> </a:t>
            </a:r>
            <a:r>
              <a:rPr sz="2399" b="0" spc="-87" dirty="0">
                <a:solidFill>
                  <a:srgbClr val="404040"/>
                </a:solidFill>
                <a:latin typeface="Trebuchet MS"/>
                <a:cs typeface="Trebuchet MS"/>
              </a:rPr>
              <a:t>People,</a:t>
            </a:r>
            <a:r>
              <a:rPr sz="2399" b="0" spc="-233" dirty="0">
                <a:solidFill>
                  <a:srgbClr val="404040"/>
                </a:solidFill>
                <a:latin typeface="Trebuchet MS"/>
                <a:cs typeface="Trebuchet MS"/>
              </a:rPr>
              <a:t> </a:t>
            </a:r>
            <a:r>
              <a:rPr sz="2399" b="0" spc="-67" dirty="0">
                <a:solidFill>
                  <a:srgbClr val="404040"/>
                </a:solidFill>
                <a:latin typeface="Trebuchet MS"/>
                <a:cs typeface="Trebuchet MS"/>
              </a:rPr>
              <a:t>Process,</a:t>
            </a:r>
            <a:r>
              <a:rPr sz="2399" b="0" spc="-240" dirty="0">
                <a:solidFill>
                  <a:srgbClr val="404040"/>
                </a:solidFill>
                <a:latin typeface="Trebuchet MS"/>
                <a:cs typeface="Trebuchet MS"/>
              </a:rPr>
              <a:t> </a:t>
            </a:r>
            <a:r>
              <a:rPr sz="2399" b="0" spc="-13" dirty="0">
                <a:solidFill>
                  <a:srgbClr val="404040"/>
                </a:solidFill>
                <a:latin typeface="Trebuchet MS"/>
                <a:cs typeface="Trebuchet MS"/>
              </a:rPr>
              <a:t>and</a:t>
            </a:r>
            <a:r>
              <a:rPr sz="2399" b="0" spc="-233" dirty="0">
                <a:solidFill>
                  <a:srgbClr val="404040"/>
                </a:solidFill>
                <a:latin typeface="Trebuchet MS"/>
                <a:cs typeface="Trebuchet MS"/>
              </a:rPr>
              <a:t> </a:t>
            </a:r>
            <a:r>
              <a:rPr sz="2399" b="0" spc="-53" dirty="0">
                <a:solidFill>
                  <a:srgbClr val="404040"/>
                </a:solidFill>
                <a:latin typeface="Trebuchet MS"/>
                <a:cs typeface="Trebuchet MS"/>
              </a:rPr>
              <a:t>Technology</a:t>
            </a:r>
            <a:r>
              <a:rPr sz="2399" b="0" spc="-247" dirty="0">
                <a:solidFill>
                  <a:srgbClr val="404040"/>
                </a:solidFill>
                <a:latin typeface="Trebuchet MS"/>
                <a:cs typeface="Trebuchet MS"/>
              </a:rPr>
              <a:t> </a:t>
            </a:r>
            <a:r>
              <a:rPr sz="2399" b="0" spc="-47" dirty="0">
                <a:solidFill>
                  <a:srgbClr val="404040"/>
                </a:solidFill>
                <a:latin typeface="Trebuchet MS"/>
                <a:cs typeface="Trebuchet MS"/>
              </a:rPr>
              <a:t>Concerns</a:t>
            </a:r>
            <a:r>
              <a:rPr sz="2399" b="0" spc="247" dirty="0">
                <a:solidFill>
                  <a:srgbClr val="404040"/>
                </a:solidFill>
                <a:latin typeface="Trebuchet MS"/>
                <a:cs typeface="Trebuchet MS"/>
              </a:rPr>
              <a:t> </a:t>
            </a:r>
            <a:r>
              <a:rPr sz="2399" b="0" spc="-93" dirty="0">
                <a:solidFill>
                  <a:srgbClr val="404040"/>
                </a:solidFill>
                <a:latin typeface="Trebuchet MS"/>
                <a:cs typeface="Trebuchet MS"/>
              </a:rPr>
              <a:t>of</a:t>
            </a:r>
            <a:r>
              <a:rPr sz="2399" b="0" spc="-240" dirty="0">
                <a:solidFill>
                  <a:srgbClr val="404040"/>
                </a:solidFill>
                <a:latin typeface="Trebuchet MS"/>
                <a:cs typeface="Trebuchet MS"/>
              </a:rPr>
              <a:t> </a:t>
            </a:r>
            <a:r>
              <a:rPr sz="2399" b="0" spc="-40" dirty="0">
                <a:solidFill>
                  <a:srgbClr val="404040"/>
                </a:solidFill>
                <a:latin typeface="Trebuchet MS"/>
                <a:cs typeface="Trebuchet MS"/>
              </a:rPr>
              <a:t>Securing</a:t>
            </a:r>
            <a:r>
              <a:rPr sz="2399" b="0" spc="-227" dirty="0">
                <a:solidFill>
                  <a:srgbClr val="404040"/>
                </a:solidFill>
                <a:latin typeface="Trebuchet MS"/>
                <a:cs typeface="Trebuchet MS"/>
              </a:rPr>
              <a:t> </a:t>
            </a:r>
            <a:r>
              <a:rPr sz="2399" b="0" spc="-67" dirty="0">
                <a:solidFill>
                  <a:srgbClr val="404040"/>
                </a:solidFill>
                <a:latin typeface="Trebuchet MS"/>
                <a:cs typeface="Trebuchet MS"/>
              </a:rPr>
              <a:t>Cloud-native</a:t>
            </a:r>
            <a:r>
              <a:rPr sz="2399" b="0" spc="-253" dirty="0">
                <a:solidFill>
                  <a:srgbClr val="404040"/>
                </a:solidFill>
                <a:latin typeface="Trebuchet MS"/>
                <a:cs typeface="Trebuchet MS"/>
              </a:rPr>
              <a:t> </a:t>
            </a:r>
            <a:r>
              <a:rPr sz="2399" b="0" spc="-27" dirty="0">
                <a:solidFill>
                  <a:srgbClr val="404040"/>
                </a:solidFill>
                <a:latin typeface="Trebuchet MS"/>
                <a:cs typeface="Trebuchet MS"/>
              </a:rPr>
              <a:t>Apps</a:t>
            </a:r>
            <a:endParaRPr sz="2399">
              <a:latin typeface="Trebuchet MS"/>
              <a:cs typeface="Trebuchet M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79094" y="6079241"/>
            <a:ext cx="1009810" cy="628910"/>
            <a:chOff x="8311485" y="4559948"/>
            <a:chExt cx="757555" cy="471805"/>
          </a:xfrm>
        </p:grpSpPr>
        <p:pic>
          <p:nvPicPr>
            <p:cNvPr id="3" name="object 3"/>
            <p:cNvPicPr/>
            <p:nvPr/>
          </p:nvPicPr>
          <p:blipFill>
            <a:blip r:embed="rId2" cstate="print"/>
            <a:stretch>
              <a:fillRect/>
            </a:stretch>
          </p:blipFill>
          <p:spPr>
            <a:xfrm>
              <a:off x="8383992" y="4673531"/>
              <a:ext cx="569216" cy="322327"/>
            </a:xfrm>
            <a:prstGeom prst="rect">
              <a:avLst/>
            </a:prstGeom>
          </p:spPr>
        </p:pic>
        <p:sp>
          <p:nvSpPr>
            <p:cNvPr id="4" name="object 4"/>
            <p:cNvSpPr/>
            <p:nvPr/>
          </p:nvSpPr>
          <p:spPr>
            <a:xfrm>
              <a:off x="8311485" y="4559948"/>
              <a:ext cx="757555" cy="471805"/>
            </a:xfrm>
            <a:custGeom>
              <a:avLst/>
              <a:gdLst/>
              <a:ahLst/>
              <a:cxnLst/>
              <a:rect l="l" t="t" r="r" b="b"/>
              <a:pathLst>
                <a:path w="757554" h="471804">
                  <a:moveTo>
                    <a:pt x="757450" y="0"/>
                  </a:moveTo>
                  <a:lnTo>
                    <a:pt x="0" y="0"/>
                  </a:lnTo>
                  <a:lnTo>
                    <a:pt x="0" y="471508"/>
                  </a:lnTo>
                  <a:lnTo>
                    <a:pt x="757450" y="471508"/>
                  </a:lnTo>
                  <a:lnTo>
                    <a:pt x="757450" y="0"/>
                  </a:lnTo>
                  <a:close/>
                </a:path>
              </a:pathLst>
            </a:custGeom>
            <a:solidFill>
              <a:srgbClr val="FFFFFF">
                <a:alpha val="50199"/>
              </a:srgbClr>
            </a:solidFill>
          </p:spPr>
          <p:txBody>
            <a:bodyPr wrap="square" lIns="0" tIns="0" rIns="0" bIns="0" rtlCol="0"/>
            <a:lstStyle/>
            <a:p>
              <a:endParaRPr sz="2399"/>
            </a:p>
          </p:txBody>
        </p:sp>
      </p:grpSp>
      <p:sp>
        <p:nvSpPr>
          <p:cNvPr id="5" name="object 5"/>
          <p:cNvSpPr txBox="1"/>
          <p:nvPr/>
        </p:nvSpPr>
        <p:spPr>
          <a:xfrm>
            <a:off x="8089093" y="2545649"/>
            <a:ext cx="3094607" cy="3340312"/>
          </a:xfrm>
          <a:prstGeom prst="rect">
            <a:avLst/>
          </a:prstGeom>
        </p:spPr>
        <p:txBody>
          <a:bodyPr vert="horz" wrap="square" lIns="0" tIns="16929" rIns="0" bIns="0" rtlCol="0">
            <a:spAutoFit/>
          </a:bodyPr>
          <a:lstStyle/>
          <a:p>
            <a:pPr marL="16929" marR="6772">
              <a:spcBef>
                <a:spcPts val="133"/>
              </a:spcBef>
            </a:pPr>
            <a:r>
              <a:rPr sz="3599" b="1" spc="-100" dirty="0">
                <a:solidFill>
                  <a:srgbClr val="404040"/>
                </a:solidFill>
                <a:latin typeface="Trebuchet MS"/>
                <a:cs typeface="Trebuchet MS"/>
              </a:rPr>
              <a:t>Les</a:t>
            </a:r>
            <a:r>
              <a:rPr sz="3599" b="1" spc="40" dirty="0">
                <a:solidFill>
                  <a:srgbClr val="404040"/>
                </a:solidFill>
                <a:latin typeface="Trebuchet MS"/>
                <a:cs typeface="Trebuchet MS"/>
              </a:rPr>
              <a:t>s</a:t>
            </a:r>
            <a:r>
              <a:rPr sz="3599" b="1" spc="-333" dirty="0">
                <a:solidFill>
                  <a:srgbClr val="404040"/>
                </a:solidFill>
                <a:latin typeface="Trebuchet MS"/>
                <a:cs typeface="Trebuchet MS"/>
              </a:rPr>
              <a:t> </a:t>
            </a:r>
            <a:r>
              <a:rPr sz="3599" b="1" spc="-113" dirty="0">
                <a:solidFill>
                  <a:srgbClr val="404040"/>
                </a:solidFill>
                <a:latin typeface="Trebuchet MS"/>
                <a:cs typeface="Trebuchet MS"/>
              </a:rPr>
              <a:t>C</a:t>
            </a:r>
            <a:r>
              <a:rPr sz="3599" b="1" spc="-53" dirty="0">
                <a:solidFill>
                  <a:srgbClr val="404040"/>
                </a:solidFill>
                <a:latin typeface="Trebuchet MS"/>
                <a:cs typeface="Trebuchet MS"/>
              </a:rPr>
              <a:t>ont</a:t>
            </a:r>
            <a:r>
              <a:rPr sz="3599" b="1" spc="-60" dirty="0">
                <a:solidFill>
                  <a:srgbClr val="404040"/>
                </a:solidFill>
                <a:latin typeface="Trebuchet MS"/>
                <a:cs typeface="Trebuchet MS"/>
              </a:rPr>
              <a:t>rol</a:t>
            </a:r>
            <a:r>
              <a:rPr sz="3599" b="1" spc="-213" dirty="0">
                <a:solidFill>
                  <a:srgbClr val="404040"/>
                </a:solidFill>
                <a:latin typeface="Trebuchet MS"/>
                <a:cs typeface="Trebuchet MS"/>
              </a:rPr>
              <a:t>,  </a:t>
            </a:r>
            <a:r>
              <a:rPr sz="3599" b="1" spc="13" dirty="0">
                <a:solidFill>
                  <a:srgbClr val="404040"/>
                </a:solidFill>
                <a:latin typeface="Trebuchet MS"/>
                <a:cs typeface="Trebuchet MS"/>
              </a:rPr>
              <a:t>M</a:t>
            </a:r>
            <a:r>
              <a:rPr sz="3599" b="1" spc="7" dirty="0">
                <a:solidFill>
                  <a:srgbClr val="404040"/>
                </a:solidFill>
                <a:latin typeface="Trebuchet MS"/>
                <a:cs typeface="Trebuchet MS"/>
              </a:rPr>
              <a:t>o</a:t>
            </a:r>
            <a:r>
              <a:rPr sz="3599" b="1" spc="-113" dirty="0">
                <a:solidFill>
                  <a:srgbClr val="404040"/>
                </a:solidFill>
                <a:latin typeface="Trebuchet MS"/>
                <a:cs typeface="Trebuchet MS"/>
              </a:rPr>
              <a:t>r</a:t>
            </a:r>
            <a:r>
              <a:rPr sz="3599" b="1" spc="-207" dirty="0">
                <a:solidFill>
                  <a:srgbClr val="404040"/>
                </a:solidFill>
                <a:latin typeface="Trebuchet MS"/>
                <a:cs typeface="Trebuchet MS"/>
              </a:rPr>
              <a:t>e</a:t>
            </a:r>
            <a:r>
              <a:rPr sz="3599" b="1" spc="-333" dirty="0">
                <a:solidFill>
                  <a:srgbClr val="404040"/>
                </a:solidFill>
                <a:latin typeface="Trebuchet MS"/>
                <a:cs typeface="Trebuchet MS"/>
              </a:rPr>
              <a:t> </a:t>
            </a:r>
            <a:r>
              <a:rPr sz="3599" b="1" spc="-113" dirty="0">
                <a:solidFill>
                  <a:srgbClr val="404040"/>
                </a:solidFill>
                <a:latin typeface="Trebuchet MS"/>
                <a:cs typeface="Trebuchet MS"/>
              </a:rPr>
              <a:t>C</a:t>
            </a:r>
            <a:r>
              <a:rPr sz="3599" b="1" spc="-40" dirty="0">
                <a:solidFill>
                  <a:srgbClr val="404040"/>
                </a:solidFill>
                <a:latin typeface="Trebuchet MS"/>
                <a:cs typeface="Trebuchet MS"/>
              </a:rPr>
              <a:t>o</a:t>
            </a:r>
            <a:r>
              <a:rPr sz="3599" b="1" spc="-120" dirty="0">
                <a:solidFill>
                  <a:srgbClr val="404040"/>
                </a:solidFill>
                <a:latin typeface="Trebuchet MS"/>
                <a:cs typeface="Trebuchet MS"/>
              </a:rPr>
              <a:t>n</a:t>
            </a:r>
            <a:r>
              <a:rPr sz="3599" b="1" spc="-107" dirty="0">
                <a:solidFill>
                  <a:srgbClr val="404040"/>
                </a:solidFill>
                <a:latin typeface="Trebuchet MS"/>
                <a:cs typeface="Trebuchet MS"/>
              </a:rPr>
              <a:t>c</a:t>
            </a:r>
            <a:r>
              <a:rPr sz="3599" b="1" spc="-207" dirty="0">
                <a:solidFill>
                  <a:srgbClr val="404040"/>
                </a:solidFill>
                <a:latin typeface="Trebuchet MS"/>
                <a:cs typeface="Trebuchet MS"/>
              </a:rPr>
              <a:t>e</a:t>
            </a:r>
            <a:r>
              <a:rPr sz="3599" b="1" spc="-113" dirty="0">
                <a:solidFill>
                  <a:srgbClr val="404040"/>
                </a:solidFill>
                <a:latin typeface="Trebuchet MS"/>
                <a:cs typeface="Trebuchet MS"/>
              </a:rPr>
              <a:t>r</a:t>
            </a:r>
            <a:r>
              <a:rPr sz="3599" b="1" spc="-47" dirty="0">
                <a:solidFill>
                  <a:srgbClr val="404040"/>
                </a:solidFill>
                <a:latin typeface="Trebuchet MS"/>
                <a:cs typeface="Trebuchet MS"/>
              </a:rPr>
              <a:t>n  </a:t>
            </a:r>
            <a:r>
              <a:rPr sz="3599" spc="-167" dirty="0">
                <a:solidFill>
                  <a:srgbClr val="404040"/>
                </a:solidFill>
                <a:latin typeface="Trebuchet MS"/>
                <a:cs typeface="Trebuchet MS"/>
              </a:rPr>
              <a:t>T</a:t>
            </a:r>
            <a:r>
              <a:rPr sz="3599" spc="-7" dirty="0">
                <a:solidFill>
                  <a:srgbClr val="404040"/>
                </a:solidFill>
                <a:latin typeface="Trebuchet MS"/>
                <a:cs typeface="Trebuchet MS"/>
              </a:rPr>
              <a:t>h</a:t>
            </a:r>
            <a:r>
              <a:rPr sz="3599" spc="-180" dirty="0">
                <a:solidFill>
                  <a:srgbClr val="404040"/>
                </a:solidFill>
                <a:latin typeface="Trebuchet MS"/>
                <a:cs typeface="Trebuchet MS"/>
              </a:rPr>
              <a:t>e</a:t>
            </a:r>
            <a:r>
              <a:rPr sz="3599" spc="-360" dirty="0">
                <a:solidFill>
                  <a:srgbClr val="404040"/>
                </a:solidFill>
                <a:latin typeface="Trebuchet MS"/>
                <a:cs typeface="Trebuchet MS"/>
              </a:rPr>
              <a:t> </a:t>
            </a:r>
            <a:r>
              <a:rPr sz="3599" spc="-187" dirty="0">
                <a:solidFill>
                  <a:srgbClr val="404040"/>
                </a:solidFill>
                <a:latin typeface="Trebuchet MS"/>
                <a:cs typeface="Trebuchet MS"/>
              </a:rPr>
              <a:t>e</a:t>
            </a:r>
            <a:r>
              <a:rPr sz="3599" spc="-152" dirty="0">
                <a:solidFill>
                  <a:srgbClr val="404040"/>
                </a:solidFill>
                <a:latin typeface="Trebuchet MS"/>
                <a:cs typeface="Trebuchet MS"/>
              </a:rPr>
              <a:t>l</a:t>
            </a:r>
            <a:r>
              <a:rPr sz="3599" spc="-187" dirty="0">
                <a:solidFill>
                  <a:srgbClr val="404040"/>
                </a:solidFill>
                <a:latin typeface="Trebuchet MS"/>
                <a:cs typeface="Trebuchet MS"/>
              </a:rPr>
              <a:t>e</a:t>
            </a:r>
            <a:r>
              <a:rPr sz="3599" spc="-13" dirty="0">
                <a:solidFill>
                  <a:srgbClr val="404040"/>
                </a:solidFill>
                <a:latin typeface="Trebuchet MS"/>
                <a:cs typeface="Trebuchet MS"/>
              </a:rPr>
              <a:t>m</a:t>
            </a:r>
            <a:r>
              <a:rPr sz="3599" spc="-187" dirty="0">
                <a:solidFill>
                  <a:srgbClr val="404040"/>
                </a:solidFill>
                <a:latin typeface="Trebuchet MS"/>
                <a:cs typeface="Trebuchet MS"/>
              </a:rPr>
              <a:t>e</a:t>
            </a:r>
            <a:r>
              <a:rPr sz="3599" spc="-7" dirty="0">
                <a:solidFill>
                  <a:srgbClr val="404040"/>
                </a:solidFill>
                <a:latin typeface="Trebuchet MS"/>
                <a:cs typeface="Trebuchet MS"/>
              </a:rPr>
              <a:t>n</a:t>
            </a:r>
            <a:r>
              <a:rPr sz="3599" spc="-80" dirty="0">
                <a:solidFill>
                  <a:srgbClr val="404040"/>
                </a:solidFill>
                <a:latin typeface="Trebuchet MS"/>
                <a:cs typeface="Trebuchet MS"/>
              </a:rPr>
              <a:t>ts</a:t>
            </a:r>
            <a:r>
              <a:rPr sz="3599" spc="-347" dirty="0">
                <a:solidFill>
                  <a:srgbClr val="404040"/>
                </a:solidFill>
                <a:latin typeface="Trebuchet MS"/>
                <a:cs typeface="Trebuchet MS"/>
              </a:rPr>
              <a:t> </a:t>
            </a:r>
            <a:r>
              <a:rPr sz="3599" spc="7" dirty="0">
                <a:solidFill>
                  <a:srgbClr val="404040"/>
                </a:solidFill>
                <a:latin typeface="Trebuchet MS"/>
                <a:cs typeface="Trebuchet MS"/>
              </a:rPr>
              <a:t>o</a:t>
            </a:r>
            <a:r>
              <a:rPr sz="3599" spc="-247" dirty="0">
                <a:solidFill>
                  <a:srgbClr val="404040"/>
                </a:solidFill>
                <a:latin typeface="Trebuchet MS"/>
                <a:cs typeface="Trebuchet MS"/>
              </a:rPr>
              <a:t>f  </a:t>
            </a:r>
            <a:r>
              <a:rPr sz="3599" spc="-100" dirty="0">
                <a:solidFill>
                  <a:srgbClr val="404040"/>
                </a:solidFill>
                <a:latin typeface="Trebuchet MS"/>
                <a:cs typeface="Trebuchet MS"/>
              </a:rPr>
              <a:t>cloud-native </a:t>
            </a:r>
            <a:r>
              <a:rPr sz="3599" spc="-93" dirty="0">
                <a:solidFill>
                  <a:srgbClr val="404040"/>
                </a:solidFill>
                <a:latin typeface="Trebuchet MS"/>
                <a:cs typeface="Trebuchet MS"/>
              </a:rPr>
              <a:t> </a:t>
            </a:r>
            <a:r>
              <a:rPr sz="3599" spc="-160" dirty="0">
                <a:solidFill>
                  <a:srgbClr val="404040"/>
                </a:solidFill>
                <a:latin typeface="Trebuchet MS"/>
                <a:cs typeface="Trebuchet MS"/>
              </a:rPr>
              <a:t>A</a:t>
            </a:r>
            <a:r>
              <a:rPr sz="3599" spc="-13" dirty="0">
                <a:solidFill>
                  <a:srgbClr val="404040"/>
                </a:solidFill>
                <a:latin typeface="Trebuchet MS"/>
                <a:cs typeface="Trebuchet MS"/>
              </a:rPr>
              <a:t>pp</a:t>
            </a:r>
            <a:r>
              <a:rPr sz="3599" spc="47" dirty="0">
                <a:solidFill>
                  <a:srgbClr val="404040"/>
                </a:solidFill>
                <a:latin typeface="Trebuchet MS"/>
                <a:cs typeface="Trebuchet MS"/>
              </a:rPr>
              <a:t>s</a:t>
            </a:r>
            <a:r>
              <a:rPr sz="3599" spc="-347" dirty="0">
                <a:solidFill>
                  <a:srgbClr val="404040"/>
                </a:solidFill>
                <a:latin typeface="Trebuchet MS"/>
                <a:cs typeface="Trebuchet MS"/>
              </a:rPr>
              <a:t> </a:t>
            </a:r>
            <a:r>
              <a:rPr sz="3599" spc="7" dirty="0">
                <a:solidFill>
                  <a:srgbClr val="404040"/>
                </a:solidFill>
                <a:latin typeface="Trebuchet MS"/>
                <a:cs typeface="Trebuchet MS"/>
              </a:rPr>
              <a:t>o</a:t>
            </a:r>
            <a:r>
              <a:rPr sz="3599" spc="-280" dirty="0">
                <a:solidFill>
                  <a:srgbClr val="404040"/>
                </a:solidFill>
                <a:latin typeface="Trebuchet MS"/>
                <a:cs typeface="Trebuchet MS"/>
              </a:rPr>
              <a:t>f</a:t>
            </a:r>
            <a:r>
              <a:rPr sz="3599" spc="-353" dirty="0">
                <a:solidFill>
                  <a:srgbClr val="404040"/>
                </a:solidFill>
                <a:latin typeface="Trebuchet MS"/>
                <a:cs typeface="Trebuchet MS"/>
              </a:rPr>
              <a:t> </a:t>
            </a:r>
            <a:r>
              <a:rPr sz="3599" spc="-13" dirty="0">
                <a:solidFill>
                  <a:srgbClr val="404040"/>
                </a:solidFill>
                <a:latin typeface="Trebuchet MS"/>
                <a:cs typeface="Trebuchet MS"/>
              </a:rPr>
              <a:t>m</a:t>
            </a:r>
            <a:r>
              <a:rPr sz="3599" spc="7" dirty="0">
                <a:solidFill>
                  <a:srgbClr val="404040"/>
                </a:solidFill>
                <a:latin typeface="Trebuchet MS"/>
                <a:cs typeface="Trebuchet MS"/>
              </a:rPr>
              <a:t>o</a:t>
            </a:r>
            <a:r>
              <a:rPr sz="3599" spc="53" dirty="0">
                <a:solidFill>
                  <a:srgbClr val="404040"/>
                </a:solidFill>
                <a:latin typeface="Trebuchet MS"/>
                <a:cs typeface="Trebuchet MS"/>
              </a:rPr>
              <a:t>s</a:t>
            </a:r>
            <a:r>
              <a:rPr sz="3599" spc="-180" dirty="0">
                <a:solidFill>
                  <a:srgbClr val="404040"/>
                </a:solidFill>
                <a:latin typeface="Trebuchet MS"/>
                <a:cs typeface="Trebuchet MS"/>
              </a:rPr>
              <a:t>t  </a:t>
            </a:r>
            <a:r>
              <a:rPr sz="3599" spc="-93" dirty="0">
                <a:solidFill>
                  <a:srgbClr val="404040"/>
                </a:solidFill>
                <a:latin typeface="Trebuchet MS"/>
                <a:cs typeface="Trebuchet MS"/>
              </a:rPr>
              <a:t>concern</a:t>
            </a:r>
            <a:endParaRPr sz="3599">
              <a:latin typeface="Trebuchet MS"/>
              <a:cs typeface="Trebuchet MS"/>
            </a:endParaRPr>
          </a:p>
        </p:txBody>
      </p:sp>
      <p:grpSp>
        <p:nvGrpSpPr>
          <p:cNvPr id="6" name="object 6"/>
          <p:cNvGrpSpPr/>
          <p:nvPr/>
        </p:nvGrpSpPr>
        <p:grpSpPr>
          <a:xfrm>
            <a:off x="2125652" y="1404158"/>
            <a:ext cx="4185676" cy="4185676"/>
            <a:chOff x="1594654" y="1052722"/>
            <a:chExt cx="3140075" cy="3140075"/>
          </a:xfrm>
        </p:grpSpPr>
        <p:sp>
          <p:nvSpPr>
            <p:cNvPr id="7" name="object 7"/>
            <p:cNvSpPr/>
            <p:nvPr/>
          </p:nvSpPr>
          <p:spPr>
            <a:xfrm>
              <a:off x="3164549" y="1065423"/>
              <a:ext cx="1557655" cy="1945005"/>
            </a:xfrm>
            <a:custGeom>
              <a:avLst/>
              <a:gdLst/>
              <a:ahLst/>
              <a:cxnLst/>
              <a:rect l="l" t="t" r="r" b="b"/>
              <a:pathLst>
                <a:path w="1557654" h="1945005">
                  <a:moveTo>
                    <a:pt x="0" y="0"/>
                  </a:moveTo>
                  <a:lnTo>
                    <a:pt x="0" y="1557193"/>
                  </a:lnTo>
                  <a:lnTo>
                    <a:pt x="1508272" y="1944453"/>
                  </a:lnTo>
                  <a:lnTo>
                    <a:pt x="1519701" y="1896845"/>
                  </a:lnTo>
                  <a:lnTo>
                    <a:pt x="1529621" y="1848936"/>
                  </a:lnTo>
                  <a:lnTo>
                    <a:pt x="1538028" y="1800764"/>
                  </a:lnTo>
                  <a:lnTo>
                    <a:pt x="1544916" y="1752363"/>
                  </a:lnTo>
                  <a:lnTo>
                    <a:pt x="1550281" y="1703769"/>
                  </a:lnTo>
                  <a:lnTo>
                    <a:pt x="1554119" y="1655019"/>
                  </a:lnTo>
                  <a:lnTo>
                    <a:pt x="1556425" y="1606149"/>
                  </a:lnTo>
                  <a:lnTo>
                    <a:pt x="1557195" y="1557193"/>
                  </a:lnTo>
                  <a:lnTo>
                    <a:pt x="1556454" y="1508691"/>
                  </a:lnTo>
                  <a:lnTo>
                    <a:pt x="1554245" y="1460558"/>
                  </a:lnTo>
                  <a:lnTo>
                    <a:pt x="1550590" y="1412815"/>
                  </a:lnTo>
                  <a:lnTo>
                    <a:pt x="1545511" y="1365485"/>
                  </a:lnTo>
                  <a:lnTo>
                    <a:pt x="1539029" y="1318589"/>
                  </a:lnTo>
                  <a:lnTo>
                    <a:pt x="1531165" y="1272149"/>
                  </a:lnTo>
                  <a:lnTo>
                    <a:pt x="1521941" y="1226185"/>
                  </a:lnTo>
                  <a:lnTo>
                    <a:pt x="1511379" y="1180721"/>
                  </a:lnTo>
                  <a:lnTo>
                    <a:pt x="1499500" y="1135776"/>
                  </a:lnTo>
                  <a:lnTo>
                    <a:pt x="1486325" y="1091373"/>
                  </a:lnTo>
                  <a:lnTo>
                    <a:pt x="1471877" y="1047533"/>
                  </a:lnTo>
                  <a:lnTo>
                    <a:pt x="1456177" y="1004277"/>
                  </a:lnTo>
                  <a:lnTo>
                    <a:pt x="1439245" y="961628"/>
                  </a:lnTo>
                  <a:lnTo>
                    <a:pt x="1421105" y="919607"/>
                  </a:lnTo>
                  <a:lnTo>
                    <a:pt x="1401776" y="878235"/>
                  </a:lnTo>
                  <a:lnTo>
                    <a:pt x="1381282" y="837534"/>
                  </a:lnTo>
                  <a:lnTo>
                    <a:pt x="1359643" y="797525"/>
                  </a:lnTo>
                  <a:lnTo>
                    <a:pt x="1336881" y="758230"/>
                  </a:lnTo>
                  <a:lnTo>
                    <a:pt x="1313017" y="719671"/>
                  </a:lnTo>
                  <a:lnTo>
                    <a:pt x="1288074" y="681868"/>
                  </a:lnTo>
                  <a:lnTo>
                    <a:pt x="1262072" y="644844"/>
                  </a:lnTo>
                  <a:lnTo>
                    <a:pt x="1235033" y="608620"/>
                  </a:lnTo>
                  <a:lnTo>
                    <a:pt x="1206978" y="573218"/>
                  </a:lnTo>
                  <a:lnTo>
                    <a:pt x="1177930" y="538659"/>
                  </a:lnTo>
                  <a:lnTo>
                    <a:pt x="1147910" y="504964"/>
                  </a:lnTo>
                  <a:lnTo>
                    <a:pt x="1116938" y="472156"/>
                  </a:lnTo>
                  <a:lnTo>
                    <a:pt x="1085038" y="440255"/>
                  </a:lnTo>
                  <a:lnTo>
                    <a:pt x="1052229" y="409284"/>
                  </a:lnTo>
                  <a:lnTo>
                    <a:pt x="1018535" y="379264"/>
                  </a:lnTo>
                  <a:lnTo>
                    <a:pt x="983975" y="350215"/>
                  </a:lnTo>
                  <a:lnTo>
                    <a:pt x="948573" y="322161"/>
                  </a:lnTo>
                  <a:lnTo>
                    <a:pt x="912349" y="295122"/>
                  </a:lnTo>
                  <a:lnTo>
                    <a:pt x="875325" y="269120"/>
                  </a:lnTo>
                  <a:lnTo>
                    <a:pt x="837523" y="244176"/>
                  </a:lnTo>
                  <a:lnTo>
                    <a:pt x="798963" y="220313"/>
                  </a:lnTo>
                  <a:lnTo>
                    <a:pt x="759668" y="197551"/>
                  </a:lnTo>
                  <a:lnTo>
                    <a:pt x="719660" y="175912"/>
                  </a:lnTo>
                  <a:lnTo>
                    <a:pt x="678958" y="155418"/>
                  </a:lnTo>
                  <a:lnTo>
                    <a:pt x="637586" y="136089"/>
                  </a:lnTo>
                  <a:lnTo>
                    <a:pt x="595565" y="117949"/>
                  </a:lnTo>
                  <a:lnTo>
                    <a:pt x="552916" y="101018"/>
                  </a:lnTo>
                  <a:lnTo>
                    <a:pt x="509661" y="85317"/>
                  </a:lnTo>
                  <a:lnTo>
                    <a:pt x="465821" y="70869"/>
                  </a:lnTo>
                  <a:lnTo>
                    <a:pt x="421417" y="57694"/>
                  </a:lnTo>
                  <a:lnTo>
                    <a:pt x="376472" y="45815"/>
                  </a:lnTo>
                  <a:lnTo>
                    <a:pt x="331008" y="35253"/>
                  </a:lnTo>
                  <a:lnTo>
                    <a:pt x="285044" y="26029"/>
                  </a:lnTo>
                  <a:lnTo>
                    <a:pt x="238604" y="18165"/>
                  </a:lnTo>
                  <a:lnTo>
                    <a:pt x="191708" y="11683"/>
                  </a:lnTo>
                  <a:lnTo>
                    <a:pt x="144378" y="6604"/>
                  </a:lnTo>
                  <a:lnTo>
                    <a:pt x="96635" y="2949"/>
                  </a:lnTo>
                  <a:lnTo>
                    <a:pt x="48502" y="740"/>
                  </a:lnTo>
                  <a:lnTo>
                    <a:pt x="0" y="0"/>
                  </a:lnTo>
                  <a:close/>
                </a:path>
              </a:pathLst>
            </a:custGeom>
            <a:solidFill>
              <a:srgbClr val="1395BA"/>
            </a:solidFill>
          </p:spPr>
          <p:txBody>
            <a:bodyPr wrap="square" lIns="0" tIns="0" rIns="0" bIns="0" rtlCol="0"/>
            <a:lstStyle/>
            <a:p>
              <a:endParaRPr sz="2399"/>
            </a:p>
          </p:txBody>
        </p:sp>
        <p:sp>
          <p:nvSpPr>
            <p:cNvPr id="8" name="object 8"/>
            <p:cNvSpPr/>
            <p:nvPr/>
          </p:nvSpPr>
          <p:spPr>
            <a:xfrm>
              <a:off x="3164548" y="1065423"/>
              <a:ext cx="1557655" cy="1945005"/>
            </a:xfrm>
            <a:custGeom>
              <a:avLst/>
              <a:gdLst/>
              <a:ahLst/>
              <a:cxnLst/>
              <a:rect l="l" t="t" r="r" b="b"/>
              <a:pathLst>
                <a:path w="1557654" h="1945005">
                  <a:moveTo>
                    <a:pt x="0" y="0"/>
                  </a:moveTo>
                  <a:lnTo>
                    <a:pt x="48502" y="740"/>
                  </a:lnTo>
                  <a:lnTo>
                    <a:pt x="96635" y="2949"/>
                  </a:lnTo>
                  <a:lnTo>
                    <a:pt x="144378" y="6604"/>
                  </a:lnTo>
                  <a:lnTo>
                    <a:pt x="191708" y="11683"/>
                  </a:lnTo>
                  <a:lnTo>
                    <a:pt x="238604" y="18165"/>
                  </a:lnTo>
                  <a:lnTo>
                    <a:pt x="285044" y="26029"/>
                  </a:lnTo>
                  <a:lnTo>
                    <a:pt x="331008" y="35253"/>
                  </a:lnTo>
                  <a:lnTo>
                    <a:pt x="376473" y="45815"/>
                  </a:lnTo>
                  <a:lnTo>
                    <a:pt x="421417" y="57694"/>
                  </a:lnTo>
                  <a:lnTo>
                    <a:pt x="465821" y="70869"/>
                  </a:lnTo>
                  <a:lnTo>
                    <a:pt x="509661" y="85317"/>
                  </a:lnTo>
                  <a:lnTo>
                    <a:pt x="552916" y="101018"/>
                  </a:lnTo>
                  <a:lnTo>
                    <a:pt x="595565" y="117949"/>
                  </a:lnTo>
                  <a:lnTo>
                    <a:pt x="637586" y="136090"/>
                  </a:lnTo>
                  <a:lnTo>
                    <a:pt x="678958" y="155418"/>
                  </a:lnTo>
                  <a:lnTo>
                    <a:pt x="719660" y="175912"/>
                  </a:lnTo>
                  <a:lnTo>
                    <a:pt x="759668" y="197551"/>
                  </a:lnTo>
                  <a:lnTo>
                    <a:pt x="798963" y="220313"/>
                  </a:lnTo>
                  <a:lnTo>
                    <a:pt x="837523" y="244177"/>
                  </a:lnTo>
                  <a:lnTo>
                    <a:pt x="875325" y="269120"/>
                  </a:lnTo>
                  <a:lnTo>
                    <a:pt x="912349" y="295122"/>
                  </a:lnTo>
                  <a:lnTo>
                    <a:pt x="948573" y="322161"/>
                  </a:lnTo>
                  <a:lnTo>
                    <a:pt x="983975" y="350216"/>
                  </a:lnTo>
                  <a:lnTo>
                    <a:pt x="1018535" y="379264"/>
                  </a:lnTo>
                  <a:lnTo>
                    <a:pt x="1052229" y="409284"/>
                  </a:lnTo>
                  <a:lnTo>
                    <a:pt x="1085038" y="440256"/>
                  </a:lnTo>
                  <a:lnTo>
                    <a:pt x="1116938" y="472156"/>
                  </a:lnTo>
                  <a:lnTo>
                    <a:pt x="1147910" y="504965"/>
                  </a:lnTo>
                  <a:lnTo>
                    <a:pt x="1177930" y="538659"/>
                  </a:lnTo>
                  <a:lnTo>
                    <a:pt x="1206978" y="573219"/>
                  </a:lnTo>
                  <a:lnTo>
                    <a:pt x="1235033" y="608621"/>
                  </a:lnTo>
                  <a:lnTo>
                    <a:pt x="1262072" y="644845"/>
                  </a:lnTo>
                  <a:lnTo>
                    <a:pt x="1288074" y="681869"/>
                  </a:lnTo>
                  <a:lnTo>
                    <a:pt x="1313017" y="719671"/>
                  </a:lnTo>
                  <a:lnTo>
                    <a:pt x="1336881" y="758231"/>
                  </a:lnTo>
                  <a:lnTo>
                    <a:pt x="1359643" y="797526"/>
                  </a:lnTo>
                  <a:lnTo>
                    <a:pt x="1381282" y="837534"/>
                  </a:lnTo>
                  <a:lnTo>
                    <a:pt x="1401776" y="878236"/>
                  </a:lnTo>
                  <a:lnTo>
                    <a:pt x="1421104" y="919608"/>
                  </a:lnTo>
                  <a:lnTo>
                    <a:pt x="1439245" y="961629"/>
                  </a:lnTo>
                  <a:lnTo>
                    <a:pt x="1456176" y="1004278"/>
                  </a:lnTo>
                  <a:lnTo>
                    <a:pt x="1471877" y="1047533"/>
                  </a:lnTo>
                  <a:lnTo>
                    <a:pt x="1486325" y="1091373"/>
                  </a:lnTo>
                  <a:lnTo>
                    <a:pt x="1499500" y="1135777"/>
                  </a:lnTo>
                  <a:lnTo>
                    <a:pt x="1511379" y="1180721"/>
                  </a:lnTo>
                  <a:lnTo>
                    <a:pt x="1521941" y="1226186"/>
                  </a:lnTo>
                  <a:lnTo>
                    <a:pt x="1531165" y="1272150"/>
                  </a:lnTo>
                  <a:lnTo>
                    <a:pt x="1539029" y="1318590"/>
                  </a:lnTo>
                  <a:lnTo>
                    <a:pt x="1545511" y="1365486"/>
                  </a:lnTo>
                  <a:lnTo>
                    <a:pt x="1550590" y="1412816"/>
                  </a:lnTo>
                  <a:lnTo>
                    <a:pt x="1554245" y="1460559"/>
                  </a:lnTo>
                  <a:lnTo>
                    <a:pt x="1556454" y="1508692"/>
                  </a:lnTo>
                  <a:lnTo>
                    <a:pt x="1557195" y="1557195"/>
                  </a:lnTo>
                  <a:lnTo>
                    <a:pt x="1556425" y="1606149"/>
                  </a:lnTo>
                  <a:lnTo>
                    <a:pt x="1554119" y="1655020"/>
                  </a:lnTo>
                  <a:lnTo>
                    <a:pt x="1550281" y="1703769"/>
                  </a:lnTo>
                  <a:lnTo>
                    <a:pt x="1544916" y="1752363"/>
                  </a:lnTo>
                  <a:lnTo>
                    <a:pt x="1538028" y="1800764"/>
                  </a:lnTo>
                  <a:lnTo>
                    <a:pt x="1529622" y="1848936"/>
                  </a:lnTo>
                  <a:lnTo>
                    <a:pt x="1519702" y="1896845"/>
                  </a:lnTo>
                  <a:lnTo>
                    <a:pt x="1508273" y="1944454"/>
                  </a:lnTo>
                  <a:lnTo>
                    <a:pt x="0" y="1557195"/>
                  </a:lnTo>
                  <a:lnTo>
                    <a:pt x="0" y="0"/>
                  </a:lnTo>
                  <a:close/>
                </a:path>
              </a:pathLst>
            </a:custGeom>
            <a:ln w="25400">
              <a:solidFill>
                <a:srgbClr val="FFFFFF"/>
              </a:solidFill>
            </a:ln>
          </p:spPr>
          <p:txBody>
            <a:bodyPr wrap="square" lIns="0" tIns="0" rIns="0" bIns="0" rtlCol="0"/>
            <a:lstStyle/>
            <a:p>
              <a:endParaRPr sz="2399"/>
            </a:p>
          </p:txBody>
        </p:sp>
        <p:sp>
          <p:nvSpPr>
            <p:cNvPr id="9" name="object 9"/>
            <p:cNvSpPr/>
            <p:nvPr/>
          </p:nvSpPr>
          <p:spPr>
            <a:xfrm>
              <a:off x="2969379" y="2622617"/>
              <a:ext cx="1703705" cy="1557655"/>
            </a:xfrm>
            <a:custGeom>
              <a:avLst/>
              <a:gdLst/>
              <a:ahLst/>
              <a:cxnLst/>
              <a:rect l="l" t="t" r="r" b="b"/>
              <a:pathLst>
                <a:path w="1703704" h="1557654">
                  <a:moveTo>
                    <a:pt x="195169" y="0"/>
                  </a:moveTo>
                  <a:lnTo>
                    <a:pt x="0" y="1544916"/>
                  </a:lnTo>
                  <a:lnTo>
                    <a:pt x="48580" y="1550291"/>
                  </a:lnTo>
                  <a:lnTo>
                    <a:pt x="97008" y="1554135"/>
                  </a:lnTo>
                  <a:lnTo>
                    <a:pt x="145257" y="1556468"/>
                  </a:lnTo>
                  <a:lnTo>
                    <a:pt x="193301" y="1557306"/>
                  </a:lnTo>
                  <a:lnTo>
                    <a:pt x="241114" y="1556669"/>
                  </a:lnTo>
                  <a:lnTo>
                    <a:pt x="288668" y="1554573"/>
                  </a:lnTo>
                  <a:lnTo>
                    <a:pt x="335938" y="1551036"/>
                  </a:lnTo>
                  <a:lnTo>
                    <a:pt x="382898" y="1546077"/>
                  </a:lnTo>
                  <a:lnTo>
                    <a:pt x="429520" y="1539714"/>
                  </a:lnTo>
                  <a:lnTo>
                    <a:pt x="475778" y="1531964"/>
                  </a:lnTo>
                  <a:lnTo>
                    <a:pt x="521647" y="1522846"/>
                  </a:lnTo>
                  <a:lnTo>
                    <a:pt x="567099" y="1512377"/>
                  </a:lnTo>
                  <a:lnTo>
                    <a:pt x="612108" y="1500575"/>
                  </a:lnTo>
                  <a:lnTo>
                    <a:pt x="656648" y="1487459"/>
                  </a:lnTo>
                  <a:lnTo>
                    <a:pt x="700693" y="1473045"/>
                  </a:lnTo>
                  <a:lnTo>
                    <a:pt x="744216" y="1457353"/>
                  </a:lnTo>
                  <a:lnTo>
                    <a:pt x="787190" y="1440400"/>
                  </a:lnTo>
                  <a:lnTo>
                    <a:pt x="829590" y="1422203"/>
                  </a:lnTo>
                  <a:lnTo>
                    <a:pt x="871389" y="1402782"/>
                  </a:lnTo>
                  <a:lnTo>
                    <a:pt x="912560" y="1382153"/>
                  </a:lnTo>
                  <a:lnTo>
                    <a:pt x="953077" y="1360336"/>
                  </a:lnTo>
                  <a:lnTo>
                    <a:pt x="992914" y="1337346"/>
                  </a:lnTo>
                  <a:lnTo>
                    <a:pt x="1032044" y="1313204"/>
                  </a:lnTo>
                  <a:lnTo>
                    <a:pt x="1070442" y="1287926"/>
                  </a:lnTo>
                  <a:lnTo>
                    <a:pt x="1108080" y="1261530"/>
                  </a:lnTo>
                  <a:lnTo>
                    <a:pt x="1144932" y="1234035"/>
                  </a:lnTo>
                  <a:lnTo>
                    <a:pt x="1180971" y="1205459"/>
                  </a:lnTo>
                  <a:lnTo>
                    <a:pt x="1216172" y="1175819"/>
                  </a:lnTo>
                  <a:lnTo>
                    <a:pt x="1250509" y="1145132"/>
                  </a:lnTo>
                  <a:lnTo>
                    <a:pt x="1283953" y="1113419"/>
                  </a:lnTo>
                  <a:lnTo>
                    <a:pt x="1316480" y="1080695"/>
                  </a:lnTo>
                  <a:lnTo>
                    <a:pt x="1348063" y="1046979"/>
                  </a:lnTo>
                  <a:lnTo>
                    <a:pt x="1378675" y="1012289"/>
                  </a:lnTo>
                  <a:lnTo>
                    <a:pt x="1408290" y="976644"/>
                  </a:lnTo>
                  <a:lnTo>
                    <a:pt x="1436882" y="940060"/>
                  </a:lnTo>
                  <a:lnTo>
                    <a:pt x="1464424" y="902556"/>
                  </a:lnTo>
                  <a:lnTo>
                    <a:pt x="1490890" y="864149"/>
                  </a:lnTo>
                  <a:lnTo>
                    <a:pt x="1516253" y="824859"/>
                  </a:lnTo>
                  <a:lnTo>
                    <a:pt x="1540488" y="784701"/>
                  </a:lnTo>
                  <a:lnTo>
                    <a:pt x="1563567" y="743696"/>
                  </a:lnTo>
                  <a:lnTo>
                    <a:pt x="1585464" y="701860"/>
                  </a:lnTo>
                  <a:lnTo>
                    <a:pt x="1606154" y="659211"/>
                  </a:lnTo>
                  <a:lnTo>
                    <a:pt x="1625609" y="615768"/>
                  </a:lnTo>
                  <a:lnTo>
                    <a:pt x="1643803" y="571548"/>
                  </a:lnTo>
                  <a:lnTo>
                    <a:pt x="1660709" y="526569"/>
                  </a:lnTo>
                  <a:lnTo>
                    <a:pt x="1676302" y="480849"/>
                  </a:lnTo>
                  <a:lnTo>
                    <a:pt x="1690555" y="434407"/>
                  </a:lnTo>
                  <a:lnTo>
                    <a:pt x="1703442" y="387259"/>
                  </a:lnTo>
                  <a:lnTo>
                    <a:pt x="195169" y="0"/>
                  </a:lnTo>
                  <a:close/>
                </a:path>
              </a:pathLst>
            </a:custGeom>
            <a:solidFill>
              <a:srgbClr val="117899"/>
            </a:solidFill>
          </p:spPr>
          <p:txBody>
            <a:bodyPr wrap="square" lIns="0" tIns="0" rIns="0" bIns="0" rtlCol="0"/>
            <a:lstStyle/>
            <a:p>
              <a:endParaRPr sz="2399"/>
            </a:p>
          </p:txBody>
        </p:sp>
        <p:sp>
          <p:nvSpPr>
            <p:cNvPr id="10" name="object 10"/>
            <p:cNvSpPr/>
            <p:nvPr/>
          </p:nvSpPr>
          <p:spPr>
            <a:xfrm>
              <a:off x="2969379" y="2622618"/>
              <a:ext cx="1703705" cy="1557655"/>
            </a:xfrm>
            <a:custGeom>
              <a:avLst/>
              <a:gdLst/>
              <a:ahLst/>
              <a:cxnLst/>
              <a:rect l="l" t="t" r="r" b="b"/>
              <a:pathLst>
                <a:path w="1703704" h="1557654">
                  <a:moveTo>
                    <a:pt x="1703441" y="387259"/>
                  </a:moveTo>
                  <a:lnTo>
                    <a:pt x="1690554" y="434406"/>
                  </a:lnTo>
                  <a:lnTo>
                    <a:pt x="1676301" y="480849"/>
                  </a:lnTo>
                  <a:lnTo>
                    <a:pt x="1660708" y="526568"/>
                  </a:lnTo>
                  <a:lnTo>
                    <a:pt x="1643802" y="571547"/>
                  </a:lnTo>
                  <a:lnTo>
                    <a:pt x="1625608" y="615767"/>
                  </a:lnTo>
                  <a:lnTo>
                    <a:pt x="1606153" y="659211"/>
                  </a:lnTo>
                  <a:lnTo>
                    <a:pt x="1585464" y="701859"/>
                  </a:lnTo>
                  <a:lnTo>
                    <a:pt x="1563566" y="743695"/>
                  </a:lnTo>
                  <a:lnTo>
                    <a:pt x="1540487" y="784701"/>
                  </a:lnTo>
                  <a:lnTo>
                    <a:pt x="1516253" y="824858"/>
                  </a:lnTo>
                  <a:lnTo>
                    <a:pt x="1490890" y="864149"/>
                  </a:lnTo>
                  <a:lnTo>
                    <a:pt x="1464424" y="902555"/>
                  </a:lnTo>
                  <a:lnTo>
                    <a:pt x="1436882" y="940059"/>
                  </a:lnTo>
                  <a:lnTo>
                    <a:pt x="1408290" y="976643"/>
                  </a:lnTo>
                  <a:lnTo>
                    <a:pt x="1378675" y="1012289"/>
                  </a:lnTo>
                  <a:lnTo>
                    <a:pt x="1348063" y="1046979"/>
                  </a:lnTo>
                  <a:lnTo>
                    <a:pt x="1316480" y="1080694"/>
                  </a:lnTo>
                  <a:lnTo>
                    <a:pt x="1283953" y="1113418"/>
                  </a:lnTo>
                  <a:lnTo>
                    <a:pt x="1250508" y="1145132"/>
                  </a:lnTo>
                  <a:lnTo>
                    <a:pt x="1216172" y="1175818"/>
                  </a:lnTo>
                  <a:lnTo>
                    <a:pt x="1180971" y="1205458"/>
                  </a:lnTo>
                  <a:lnTo>
                    <a:pt x="1144931" y="1234035"/>
                  </a:lnTo>
                  <a:lnTo>
                    <a:pt x="1108079" y="1261530"/>
                  </a:lnTo>
                  <a:lnTo>
                    <a:pt x="1070441" y="1287926"/>
                  </a:lnTo>
                  <a:lnTo>
                    <a:pt x="1032044" y="1313203"/>
                  </a:lnTo>
                  <a:lnTo>
                    <a:pt x="992914" y="1337346"/>
                  </a:lnTo>
                  <a:lnTo>
                    <a:pt x="953077" y="1360335"/>
                  </a:lnTo>
                  <a:lnTo>
                    <a:pt x="912559" y="1382153"/>
                  </a:lnTo>
                  <a:lnTo>
                    <a:pt x="871388" y="1402782"/>
                  </a:lnTo>
                  <a:lnTo>
                    <a:pt x="829590" y="1422203"/>
                  </a:lnTo>
                  <a:lnTo>
                    <a:pt x="787190" y="1440399"/>
                  </a:lnTo>
                  <a:lnTo>
                    <a:pt x="744215" y="1457353"/>
                  </a:lnTo>
                  <a:lnTo>
                    <a:pt x="700693" y="1473045"/>
                  </a:lnTo>
                  <a:lnTo>
                    <a:pt x="656648" y="1487458"/>
                  </a:lnTo>
                  <a:lnTo>
                    <a:pt x="612108" y="1500575"/>
                  </a:lnTo>
                  <a:lnTo>
                    <a:pt x="567098" y="1512377"/>
                  </a:lnTo>
                  <a:lnTo>
                    <a:pt x="521646" y="1522846"/>
                  </a:lnTo>
                  <a:lnTo>
                    <a:pt x="475778" y="1531964"/>
                  </a:lnTo>
                  <a:lnTo>
                    <a:pt x="429519" y="1539714"/>
                  </a:lnTo>
                  <a:lnTo>
                    <a:pt x="382897" y="1546077"/>
                  </a:lnTo>
                  <a:lnTo>
                    <a:pt x="335938" y="1551036"/>
                  </a:lnTo>
                  <a:lnTo>
                    <a:pt x="288668" y="1554572"/>
                  </a:lnTo>
                  <a:lnTo>
                    <a:pt x="241114" y="1556668"/>
                  </a:lnTo>
                  <a:lnTo>
                    <a:pt x="193301" y="1557306"/>
                  </a:lnTo>
                  <a:lnTo>
                    <a:pt x="145257" y="1556468"/>
                  </a:lnTo>
                  <a:lnTo>
                    <a:pt x="97008" y="1554135"/>
                  </a:lnTo>
                  <a:lnTo>
                    <a:pt x="48580" y="1550290"/>
                  </a:lnTo>
                  <a:lnTo>
                    <a:pt x="0" y="1544916"/>
                  </a:lnTo>
                  <a:lnTo>
                    <a:pt x="195169" y="0"/>
                  </a:lnTo>
                  <a:lnTo>
                    <a:pt x="1703441" y="387259"/>
                  </a:lnTo>
                  <a:close/>
                </a:path>
              </a:pathLst>
            </a:custGeom>
            <a:ln w="25400">
              <a:solidFill>
                <a:srgbClr val="FFFFFF"/>
              </a:solidFill>
            </a:ln>
          </p:spPr>
          <p:txBody>
            <a:bodyPr wrap="square" lIns="0" tIns="0" rIns="0" bIns="0" rtlCol="0"/>
            <a:lstStyle/>
            <a:p>
              <a:endParaRPr sz="2399"/>
            </a:p>
          </p:txBody>
        </p:sp>
        <p:sp>
          <p:nvSpPr>
            <p:cNvPr id="11" name="object 11"/>
            <p:cNvSpPr/>
            <p:nvPr/>
          </p:nvSpPr>
          <p:spPr>
            <a:xfrm>
              <a:off x="1799969" y="2622617"/>
              <a:ext cx="1364615" cy="1544955"/>
            </a:xfrm>
            <a:custGeom>
              <a:avLst/>
              <a:gdLst/>
              <a:ahLst/>
              <a:cxnLst/>
              <a:rect l="l" t="t" r="r" b="b"/>
              <a:pathLst>
                <a:path w="1364614" h="1544954">
                  <a:moveTo>
                    <a:pt x="1364579" y="0"/>
                  </a:moveTo>
                  <a:lnTo>
                    <a:pt x="0" y="750185"/>
                  </a:lnTo>
                  <a:lnTo>
                    <a:pt x="24657" y="793391"/>
                  </a:lnTo>
                  <a:lnTo>
                    <a:pt x="50582" y="835635"/>
                  </a:lnTo>
                  <a:lnTo>
                    <a:pt x="77744" y="876895"/>
                  </a:lnTo>
                  <a:lnTo>
                    <a:pt x="106114" y="917152"/>
                  </a:lnTo>
                  <a:lnTo>
                    <a:pt x="135661" y="956385"/>
                  </a:lnTo>
                  <a:lnTo>
                    <a:pt x="166356" y="994574"/>
                  </a:lnTo>
                  <a:lnTo>
                    <a:pt x="198168" y="1031698"/>
                  </a:lnTo>
                  <a:lnTo>
                    <a:pt x="231068" y="1067738"/>
                  </a:lnTo>
                  <a:lnTo>
                    <a:pt x="265026" y="1102672"/>
                  </a:lnTo>
                  <a:lnTo>
                    <a:pt x="300012" y="1136480"/>
                  </a:lnTo>
                  <a:lnTo>
                    <a:pt x="335995" y="1169143"/>
                  </a:lnTo>
                  <a:lnTo>
                    <a:pt x="372946" y="1200639"/>
                  </a:lnTo>
                  <a:lnTo>
                    <a:pt x="410835" y="1230949"/>
                  </a:lnTo>
                  <a:lnTo>
                    <a:pt x="449632" y="1260051"/>
                  </a:lnTo>
                  <a:lnTo>
                    <a:pt x="489307" y="1287926"/>
                  </a:lnTo>
                  <a:lnTo>
                    <a:pt x="529829" y="1314553"/>
                  </a:lnTo>
                  <a:lnTo>
                    <a:pt x="571170" y="1339913"/>
                  </a:lnTo>
                  <a:lnTo>
                    <a:pt x="613299" y="1363983"/>
                  </a:lnTo>
                  <a:lnTo>
                    <a:pt x="656186" y="1386745"/>
                  </a:lnTo>
                  <a:lnTo>
                    <a:pt x="699801" y="1408177"/>
                  </a:lnTo>
                  <a:lnTo>
                    <a:pt x="744115" y="1428260"/>
                  </a:lnTo>
                  <a:lnTo>
                    <a:pt x="789096" y="1446973"/>
                  </a:lnTo>
                  <a:lnTo>
                    <a:pt x="834716" y="1464296"/>
                  </a:lnTo>
                  <a:lnTo>
                    <a:pt x="880944" y="1480208"/>
                  </a:lnTo>
                  <a:lnTo>
                    <a:pt x="927751" y="1494689"/>
                  </a:lnTo>
                  <a:lnTo>
                    <a:pt x="975106" y="1507719"/>
                  </a:lnTo>
                  <a:lnTo>
                    <a:pt x="1022980" y="1519277"/>
                  </a:lnTo>
                  <a:lnTo>
                    <a:pt x="1071342" y="1529343"/>
                  </a:lnTo>
                  <a:lnTo>
                    <a:pt x="1120162" y="1537896"/>
                  </a:lnTo>
                  <a:lnTo>
                    <a:pt x="1169412" y="1544917"/>
                  </a:lnTo>
                  <a:lnTo>
                    <a:pt x="1364579" y="0"/>
                  </a:lnTo>
                  <a:close/>
                </a:path>
              </a:pathLst>
            </a:custGeom>
            <a:solidFill>
              <a:srgbClr val="0D3C55"/>
            </a:solidFill>
          </p:spPr>
          <p:txBody>
            <a:bodyPr wrap="square" lIns="0" tIns="0" rIns="0" bIns="0" rtlCol="0"/>
            <a:lstStyle/>
            <a:p>
              <a:endParaRPr sz="2399"/>
            </a:p>
          </p:txBody>
        </p:sp>
        <p:sp>
          <p:nvSpPr>
            <p:cNvPr id="12" name="object 12"/>
            <p:cNvSpPr/>
            <p:nvPr/>
          </p:nvSpPr>
          <p:spPr>
            <a:xfrm>
              <a:off x="1799969" y="2622618"/>
              <a:ext cx="1364615" cy="1544955"/>
            </a:xfrm>
            <a:custGeom>
              <a:avLst/>
              <a:gdLst/>
              <a:ahLst/>
              <a:cxnLst/>
              <a:rect l="l" t="t" r="r" b="b"/>
              <a:pathLst>
                <a:path w="1364614" h="1544954">
                  <a:moveTo>
                    <a:pt x="1169412" y="1544917"/>
                  </a:moveTo>
                  <a:lnTo>
                    <a:pt x="1120162" y="1537896"/>
                  </a:lnTo>
                  <a:lnTo>
                    <a:pt x="1071342" y="1529342"/>
                  </a:lnTo>
                  <a:lnTo>
                    <a:pt x="1022980" y="1519276"/>
                  </a:lnTo>
                  <a:lnTo>
                    <a:pt x="975106" y="1507718"/>
                  </a:lnTo>
                  <a:lnTo>
                    <a:pt x="927751" y="1494689"/>
                  </a:lnTo>
                  <a:lnTo>
                    <a:pt x="880944" y="1480208"/>
                  </a:lnTo>
                  <a:lnTo>
                    <a:pt x="834716" y="1464296"/>
                  </a:lnTo>
                  <a:lnTo>
                    <a:pt x="789096" y="1446973"/>
                  </a:lnTo>
                  <a:lnTo>
                    <a:pt x="744115" y="1428260"/>
                  </a:lnTo>
                  <a:lnTo>
                    <a:pt x="699801" y="1408177"/>
                  </a:lnTo>
                  <a:lnTo>
                    <a:pt x="656186" y="1386744"/>
                  </a:lnTo>
                  <a:lnTo>
                    <a:pt x="613299" y="1363983"/>
                  </a:lnTo>
                  <a:lnTo>
                    <a:pt x="571170" y="1339912"/>
                  </a:lnTo>
                  <a:lnTo>
                    <a:pt x="529829" y="1314553"/>
                  </a:lnTo>
                  <a:lnTo>
                    <a:pt x="489307" y="1287926"/>
                  </a:lnTo>
                  <a:lnTo>
                    <a:pt x="449632" y="1260051"/>
                  </a:lnTo>
                  <a:lnTo>
                    <a:pt x="410835" y="1230948"/>
                  </a:lnTo>
                  <a:lnTo>
                    <a:pt x="372946" y="1200639"/>
                  </a:lnTo>
                  <a:lnTo>
                    <a:pt x="335995" y="1169143"/>
                  </a:lnTo>
                  <a:lnTo>
                    <a:pt x="300012" y="1136480"/>
                  </a:lnTo>
                  <a:lnTo>
                    <a:pt x="265026" y="1102672"/>
                  </a:lnTo>
                  <a:lnTo>
                    <a:pt x="231068" y="1067737"/>
                  </a:lnTo>
                  <a:lnTo>
                    <a:pt x="198168" y="1031698"/>
                  </a:lnTo>
                  <a:lnTo>
                    <a:pt x="166356" y="994574"/>
                  </a:lnTo>
                  <a:lnTo>
                    <a:pt x="135661" y="956385"/>
                  </a:lnTo>
                  <a:lnTo>
                    <a:pt x="106114" y="917152"/>
                  </a:lnTo>
                  <a:lnTo>
                    <a:pt x="77744" y="876895"/>
                  </a:lnTo>
                  <a:lnTo>
                    <a:pt x="50582" y="835634"/>
                  </a:lnTo>
                  <a:lnTo>
                    <a:pt x="24657" y="793391"/>
                  </a:lnTo>
                  <a:lnTo>
                    <a:pt x="0" y="750185"/>
                  </a:lnTo>
                  <a:lnTo>
                    <a:pt x="1364579" y="0"/>
                  </a:lnTo>
                  <a:lnTo>
                    <a:pt x="1169412" y="1544917"/>
                  </a:lnTo>
                  <a:close/>
                </a:path>
              </a:pathLst>
            </a:custGeom>
            <a:ln w="25400">
              <a:solidFill>
                <a:srgbClr val="FFFFFF"/>
              </a:solidFill>
            </a:ln>
          </p:spPr>
          <p:txBody>
            <a:bodyPr wrap="square" lIns="0" tIns="0" rIns="0" bIns="0" rtlCol="0"/>
            <a:lstStyle/>
            <a:p>
              <a:endParaRPr sz="2399"/>
            </a:p>
          </p:txBody>
        </p:sp>
        <p:sp>
          <p:nvSpPr>
            <p:cNvPr id="13" name="object 13"/>
            <p:cNvSpPr/>
            <p:nvPr/>
          </p:nvSpPr>
          <p:spPr>
            <a:xfrm>
              <a:off x="1607354" y="1959597"/>
              <a:ext cx="1557655" cy="1413510"/>
            </a:xfrm>
            <a:custGeom>
              <a:avLst/>
              <a:gdLst/>
              <a:ahLst/>
              <a:cxnLst/>
              <a:rect l="l" t="t" r="r" b="b"/>
              <a:pathLst>
                <a:path w="1557655" h="1413510">
                  <a:moveTo>
                    <a:pt x="148203" y="0"/>
                  </a:moveTo>
                  <a:lnTo>
                    <a:pt x="127741" y="45344"/>
                  </a:lnTo>
                  <a:lnTo>
                    <a:pt x="108804" y="91148"/>
                  </a:lnTo>
                  <a:lnTo>
                    <a:pt x="91389" y="137375"/>
                  </a:lnTo>
                  <a:lnTo>
                    <a:pt x="75496" y="183989"/>
                  </a:lnTo>
                  <a:lnTo>
                    <a:pt x="61123" y="230953"/>
                  </a:lnTo>
                  <a:lnTo>
                    <a:pt x="48270" y="278233"/>
                  </a:lnTo>
                  <a:lnTo>
                    <a:pt x="36934" y="325791"/>
                  </a:lnTo>
                  <a:lnTo>
                    <a:pt x="27116" y="373591"/>
                  </a:lnTo>
                  <a:lnTo>
                    <a:pt x="18814" y="421597"/>
                  </a:lnTo>
                  <a:lnTo>
                    <a:pt x="12026" y="469773"/>
                  </a:lnTo>
                  <a:lnTo>
                    <a:pt x="6752" y="518083"/>
                  </a:lnTo>
                  <a:lnTo>
                    <a:pt x="2990" y="566490"/>
                  </a:lnTo>
                  <a:lnTo>
                    <a:pt x="740" y="614958"/>
                  </a:lnTo>
                  <a:lnTo>
                    <a:pt x="0" y="663451"/>
                  </a:lnTo>
                  <a:lnTo>
                    <a:pt x="768" y="711933"/>
                  </a:lnTo>
                  <a:lnTo>
                    <a:pt x="3045" y="760368"/>
                  </a:lnTo>
                  <a:lnTo>
                    <a:pt x="6829" y="808719"/>
                  </a:lnTo>
                  <a:lnTo>
                    <a:pt x="12118" y="856950"/>
                  </a:lnTo>
                  <a:lnTo>
                    <a:pt x="18912" y="905026"/>
                  </a:lnTo>
                  <a:lnTo>
                    <a:pt x="27209" y="952909"/>
                  </a:lnTo>
                  <a:lnTo>
                    <a:pt x="37008" y="1000563"/>
                  </a:lnTo>
                  <a:lnTo>
                    <a:pt x="48309" y="1047954"/>
                  </a:lnTo>
                  <a:lnTo>
                    <a:pt x="61109" y="1095043"/>
                  </a:lnTo>
                  <a:lnTo>
                    <a:pt x="75408" y="1141795"/>
                  </a:lnTo>
                  <a:lnTo>
                    <a:pt x="91205" y="1188174"/>
                  </a:lnTo>
                  <a:lnTo>
                    <a:pt x="108498" y="1234144"/>
                  </a:lnTo>
                  <a:lnTo>
                    <a:pt x="127287" y="1279668"/>
                  </a:lnTo>
                  <a:lnTo>
                    <a:pt x="147570" y="1324710"/>
                  </a:lnTo>
                  <a:lnTo>
                    <a:pt x="169346" y="1369235"/>
                  </a:lnTo>
                  <a:lnTo>
                    <a:pt x="192615" y="1413205"/>
                  </a:lnTo>
                  <a:lnTo>
                    <a:pt x="1557194" y="663020"/>
                  </a:lnTo>
                  <a:lnTo>
                    <a:pt x="148203" y="0"/>
                  </a:lnTo>
                  <a:close/>
                </a:path>
              </a:pathLst>
            </a:custGeom>
            <a:solidFill>
              <a:srgbClr val="C02E1D"/>
            </a:solidFill>
          </p:spPr>
          <p:txBody>
            <a:bodyPr wrap="square" lIns="0" tIns="0" rIns="0" bIns="0" rtlCol="0"/>
            <a:lstStyle/>
            <a:p>
              <a:endParaRPr sz="2399"/>
            </a:p>
          </p:txBody>
        </p:sp>
        <p:sp>
          <p:nvSpPr>
            <p:cNvPr id="14" name="object 14"/>
            <p:cNvSpPr/>
            <p:nvPr/>
          </p:nvSpPr>
          <p:spPr>
            <a:xfrm>
              <a:off x="1607354" y="1959597"/>
              <a:ext cx="1557655" cy="1413510"/>
            </a:xfrm>
            <a:custGeom>
              <a:avLst/>
              <a:gdLst/>
              <a:ahLst/>
              <a:cxnLst/>
              <a:rect l="l" t="t" r="r" b="b"/>
              <a:pathLst>
                <a:path w="1557655" h="1413510">
                  <a:moveTo>
                    <a:pt x="192615" y="1413205"/>
                  </a:moveTo>
                  <a:lnTo>
                    <a:pt x="169346" y="1369235"/>
                  </a:lnTo>
                  <a:lnTo>
                    <a:pt x="147570" y="1324711"/>
                  </a:lnTo>
                  <a:lnTo>
                    <a:pt x="127287" y="1279668"/>
                  </a:lnTo>
                  <a:lnTo>
                    <a:pt x="108498" y="1234144"/>
                  </a:lnTo>
                  <a:lnTo>
                    <a:pt x="91205" y="1188175"/>
                  </a:lnTo>
                  <a:lnTo>
                    <a:pt x="75408" y="1141796"/>
                  </a:lnTo>
                  <a:lnTo>
                    <a:pt x="61109" y="1095043"/>
                  </a:lnTo>
                  <a:lnTo>
                    <a:pt x="48309" y="1047954"/>
                  </a:lnTo>
                  <a:lnTo>
                    <a:pt x="37008" y="1000564"/>
                  </a:lnTo>
                  <a:lnTo>
                    <a:pt x="27209" y="952909"/>
                  </a:lnTo>
                  <a:lnTo>
                    <a:pt x="18912" y="905026"/>
                  </a:lnTo>
                  <a:lnTo>
                    <a:pt x="12118" y="856951"/>
                  </a:lnTo>
                  <a:lnTo>
                    <a:pt x="6829" y="808719"/>
                  </a:lnTo>
                  <a:lnTo>
                    <a:pt x="3045" y="760368"/>
                  </a:lnTo>
                  <a:lnTo>
                    <a:pt x="768" y="711934"/>
                  </a:lnTo>
                  <a:lnTo>
                    <a:pt x="0" y="663451"/>
                  </a:lnTo>
                  <a:lnTo>
                    <a:pt x="740" y="614958"/>
                  </a:lnTo>
                  <a:lnTo>
                    <a:pt x="2990" y="566490"/>
                  </a:lnTo>
                  <a:lnTo>
                    <a:pt x="6752" y="518083"/>
                  </a:lnTo>
                  <a:lnTo>
                    <a:pt x="12026" y="469773"/>
                  </a:lnTo>
                  <a:lnTo>
                    <a:pt x="18813" y="421597"/>
                  </a:lnTo>
                  <a:lnTo>
                    <a:pt x="27116" y="373591"/>
                  </a:lnTo>
                  <a:lnTo>
                    <a:pt x="36934" y="325791"/>
                  </a:lnTo>
                  <a:lnTo>
                    <a:pt x="48270" y="278233"/>
                  </a:lnTo>
                  <a:lnTo>
                    <a:pt x="61123" y="230954"/>
                  </a:lnTo>
                  <a:lnTo>
                    <a:pt x="75496" y="183989"/>
                  </a:lnTo>
                  <a:lnTo>
                    <a:pt x="91389" y="137375"/>
                  </a:lnTo>
                  <a:lnTo>
                    <a:pt x="108804" y="91148"/>
                  </a:lnTo>
                  <a:lnTo>
                    <a:pt x="127741" y="45344"/>
                  </a:lnTo>
                  <a:lnTo>
                    <a:pt x="148203" y="0"/>
                  </a:lnTo>
                  <a:lnTo>
                    <a:pt x="1557194" y="663020"/>
                  </a:lnTo>
                  <a:lnTo>
                    <a:pt x="192615" y="1413205"/>
                  </a:lnTo>
                  <a:close/>
                </a:path>
              </a:pathLst>
            </a:custGeom>
            <a:ln w="25400">
              <a:solidFill>
                <a:srgbClr val="FFFFFF"/>
              </a:solidFill>
            </a:ln>
          </p:spPr>
          <p:txBody>
            <a:bodyPr wrap="square" lIns="0" tIns="0" rIns="0" bIns="0" rtlCol="0"/>
            <a:lstStyle/>
            <a:p>
              <a:endParaRPr sz="2399"/>
            </a:p>
          </p:txBody>
        </p:sp>
        <p:sp>
          <p:nvSpPr>
            <p:cNvPr id="15" name="object 15"/>
            <p:cNvSpPr/>
            <p:nvPr/>
          </p:nvSpPr>
          <p:spPr>
            <a:xfrm>
              <a:off x="1755556" y="1307835"/>
              <a:ext cx="1409065" cy="1315085"/>
            </a:xfrm>
            <a:custGeom>
              <a:avLst/>
              <a:gdLst/>
              <a:ahLst/>
              <a:cxnLst/>
              <a:rect l="l" t="t" r="r" b="b"/>
              <a:pathLst>
                <a:path w="1409064" h="1315085">
                  <a:moveTo>
                    <a:pt x="574605" y="0"/>
                  </a:moveTo>
                  <a:lnTo>
                    <a:pt x="533491" y="27011"/>
                  </a:lnTo>
                  <a:lnTo>
                    <a:pt x="493331" y="55250"/>
                  </a:lnTo>
                  <a:lnTo>
                    <a:pt x="454148" y="84688"/>
                  </a:lnTo>
                  <a:lnTo>
                    <a:pt x="415967" y="115299"/>
                  </a:lnTo>
                  <a:lnTo>
                    <a:pt x="378812" y="147055"/>
                  </a:lnTo>
                  <a:lnTo>
                    <a:pt x="342705" y="179930"/>
                  </a:lnTo>
                  <a:lnTo>
                    <a:pt x="307672" y="213895"/>
                  </a:lnTo>
                  <a:lnTo>
                    <a:pt x="273737" y="248925"/>
                  </a:lnTo>
                  <a:lnTo>
                    <a:pt x="240922" y="284991"/>
                  </a:lnTo>
                  <a:lnTo>
                    <a:pt x="209253" y="322067"/>
                  </a:lnTo>
                  <a:lnTo>
                    <a:pt x="178753" y="360126"/>
                  </a:lnTo>
                  <a:lnTo>
                    <a:pt x="149446" y="399139"/>
                  </a:lnTo>
                  <a:lnTo>
                    <a:pt x="121356" y="439081"/>
                  </a:lnTo>
                  <a:lnTo>
                    <a:pt x="94507" y="479924"/>
                  </a:lnTo>
                  <a:lnTo>
                    <a:pt x="68923" y="521640"/>
                  </a:lnTo>
                  <a:lnTo>
                    <a:pt x="44628" y="564203"/>
                  </a:lnTo>
                  <a:lnTo>
                    <a:pt x="21645" y="607586"/>
                  </a:lnTo>
                  <a:lnTo>
                    <a:pt x="0" y="651761"/>
                  </a:lnTo>
                  <a:lnTo>
                    <a:pt x="1408992" y="1314781"/>
                  </a:lnTo>
                  <a:lnTo>
                    <a:pt x="574605" y="0"/>
                  </a:lnTo>
                  <a:close/>
                </a:path>
              </a:pathLst>
            </a:custGeom>
            <a:solidFill>
              <a:srgbClr val="D94E1F"/>
            </a:solidFill>
          </p:spPr>
          <p:txBody>
            <a:bodyPr wrap="square" lIns="0" tIns="0" rIns="0" bIns="0" rtlCol="0"/>
            <a:lstStyle/>
            <a:p>
              <a:endParaRPr sz="2399"/>
            </a:p>
          </p:txBody>
        </p:sp>
        <p:sp>
          <p:nvSpPr>
            <p:cNvPr id="16" name="object 16"/>
            <p:cNvSpPr/>
            <p:nvPr/>
          </p:nvSpPr>
          <p:spPr>
            <a:xfrm>
              <a:off x="1755556" y="1307836"/>
              <a:ext cx="1409065" cy="1315085"/>
            </a:xfrm>
            <a:custGeom>
              <a:avLst/>
              <a:gdLst/>
              <a:ahLst/>
              <a:cxnLst/>
              <a:rect l="l" t="t" r="r" b="b"/>
              <a:pathLst>
                <a:path w="1409064" h="1315085">
                  <a:moveTo>
                    <a:pt x="0" y="651761"/>
                  </a:moveTo>
                  <a:lnTo>
                    <a:pt x="21645" y="607586"/>
                  </a:lnTo>
                  <a:lnTo>
                    <a:pt x="44628" y="564204"/>
                  </a:lnTo>
                  <a:lnTo>
                    <a:pt x="68923" y="521640"/>
                  </a:lnTo>
                  <a:lnTo>
                    <a:pt x="94507" y="479924"/>
                  </a:lnTo>
                  <a:lnTo>
                    <a:pt x="121356" y="439081"/>
                  </a:lnTo>
                  <a:lnTo>
                    <a:pt x="149446" y="399139"/>
                  </a:lnTo>
                  <a:lnTo>
                    <a:pt x="178753" y="360126"/>
                  </a:lnTo>
                  <a:lnTo>
                    <a:pt x="209253" y="322067"/>
                  </a:lnTo>
                  <a:lnTo>
                    <a:pt x="240922" y="284991"/>
                  </a:lnTo>
                  <a:lnTo>
                    <a:pt x="273737" y="248925"/>
                  </a:lnTo>
                  <a:lnTo>
                    <a:pt x="307673" y="213895"/>
                  </a:lnTo>
                  <a:lnTo>
                    <a:pt x="342705" y="179930"/>
                  </a:lnTo>
                  <a:lnTo>
                    <a:pt x="378812" y="147055"/>
                  </a:lnTo>
                  <a:lnTo>
                    <a:pt x="415967" y="115299"/>
                  </a:lnTo>
                  <a:lnTo>
                    <a:pt x="454148" y="84688"/>
                  </a:lnTo>
                  <a:lnTo>
                    <a:pt x="493331" y="55250"/>
                  </a:lnTo>
                  <a:lnTo>
                    <a:pt x="533491" y="27011"/>
                  </a:lnTo>
                  <a:lnTo>
                    <a:pt x="574605" y="0"/>
                  </a:lnTo>
                  <a:lnTo>
                    <a:pt x="1408992" y="1314782"/>
                  </a:lnTo>
                  <a:lnTo>
                    <a:pt x="0" y="651761"/>
                  </a:lnTo>
                  <a:close/>
                </a:path>
              </a:pathLst>
            </a:custGeom>
            <a:ln w="25400">
              <a:solidFill>
                <a:srgbClr val="FFFFFF"/>
              </a:solidFill>
            </a:ln>
          </p:spPr>
          <p:txBody>
            <a:bodyPr wrap="square" lIns="0" tIns="0" rIns="0" bIns="0" rtlCol="0"/>
            <a:lstStyle/>
            <a:p>
              <a:endParaRPr sz="2399"/>
            </a:p>
          </p:txBody>
        </p:sp>
        <p:sp>
          <p:nvSpPr>
            <p:cNvPr id="17" name="object 17"/>
            <p:cNvSpPr/>
            <p:nvPr/>
          </p:nvSpPr>
          <p:spPr>
            <a:xfrm>
              <a:off x="2330161" y="1093003"/>
              <a:ext cx="834390" cy="1529715"/>
            </a:xfrm>
            <a:custGeom>
              <a:avLst/>
              <a:gdLst/>
              <a:ahLst/>
              <a:cxnLst/>
              <a:rect l="l" t="t" r="r" b="b"/>
              <a:pathLst>
                <a:path w="834389" h="1529714">
                  <a:moveTo>
                    <a:pt x="542598" y="0"/>
                  </a:moveTo>
                  <a:lnTo>
                    <a:pt x="494588" y="9944"/>
                  </a:lnTo>
                  <a:lnTo>
                    <a:pt x="446973" y="21379"/>
                  </a:lnTo>
                  <a:lnTo>
                    <a:pt x="399788" y="34293"/>
                  </a:lnTo>
                  <a:lnTo>
                    <a:pt x="353066" y="48671"/>
                  </a:lnTo>
                  <a:lnTo>
                    <a:pt x="306840" y="64501"/>
                  </a:lnTo>
                  <a:lnTo>
                    <a:pt x="261145" y="81769"/>
                  </a:lnTo>
                  <a:lnTo>
                    <a:pt x="216014" y="100462"/>
                  </a:lnTo>
                  <a:lnTo>
                    <a:pt x="171481" y="120566"/>
                  </a:lnTo>
                  <a:lnTo>
                    <a:pt x="127579" y="142068"/>
                  </a:lnTo>
                  <a:lnTo>
                    <a:pt x="84343" y="164954"/>
                  </a:lnTo>
                  <a:lnTo>
                    <a:pt x="41805" y="189213"/>
                  </a:lnTo>
                  <a:lnTo>
                    <a:pt x="0" y="214829"/>
                  </a:lnTo>
                  <a:lnTo>
                    <a:pt x="834387" y="1529613"/>
                  </a:lnTo>
                  <a:lnTo>
                    <a:pt x="542598" y="0"/>
                  </a:lnTo>
                  <a:close/>
                </a:path>
              </a:pathLst>
            </a:custGeom>
            <a:solidFill>
              <a:srgbClr val="F16C20"/>
            </a:solidFill>
          </p:spPr>
          <p:txBody>
            <a:bodyPr wrap="square" lIns="0" tIns="0" rIns="0" bIns="0" rtlCol="0"/>
            <a:lstStyle/>
            <a:p>
              <a:endParaRPr sz="2399"/>
            </a:p>
          </p:txBody>
        </p:sp>
        <p:sp>
          <p:nvSpPr>
            <p:cNvPr id="18" name="object 18"/>
            <p:cNvSpPr/>
            <p:nvPr/>
          </p:nvSpPr>
          <p:spPr>
            <a:xfrm>
              <a:off x="2330162" y="1093004"/>
              <a:ext cx="834390" cy="1529715"/>
            </a:xfrm>
            <a:custGeom>
              <a:avLst/>
              <a:gdLst/>
              <a:ahLst/>
              <a:cxnLst/>
              <a:rect l="l" t="t" r="r" b="b"/>
              <a:pathLst>
                <a:path w="834389" h="1529714">
                  <a:moveTo>
                    <a:pt x="0" y="214829"/>
                  </a:moveTo>
                  <a:lnTo>
                    <a:pt x="41805" y="189213"/>
                  </a:lnTo>
                  <a:lnTo>
                    <a:pt x="84343" y="164955"/>
                  </a:lnTo>
                  <a:lnTo>
                    <a:pt x="127579" y="142068"/>
                  </a:lnTo>
                  <a:lnTo>
                    <a:pt x="171481" y="120566"/>
                  </a:lnTo>
                  <a:lnTo>
                    <a:pt x="216014" y="100462"/>
                  </a:lnTo>
                  <a:lnTo>
                    <a:pt x="261145" y="81769"/>
                  </a:lnTo>
                  <a:lnTo>
                    <a:pt x="306840" y="64501"/>
                  </a:lnTo>
                  <a:lnTo>
                    <a:pt x="353065" y="48671"/>
                  </a:lnTo>
                  <a:lnTo>
                    <a:pt x="399787" y="34293"/>
                  </a:lnTo>
                  <a:lnTo>
                    <a:pt x="446972" y="21379"/>
                  </a:lnTo>
                  <a:lnTo>
                    <a:pt x="494587" y="9944"/>
                  </a:lnTo>
                  <a:lnTo>
                    <a:pt x="542597" y="0"/>
                  </a:lnTo>
                  <a:lnTo>
                    <a:pt x="834386" y="1529613"/>
                  </a:lnTo>
                  <a:lnTo>
                    <a:pt x="0" y="214829"/>
                  </a:lnTo>
                  <a:close/>
                </a:path>
              </a:pathLst>
            </a:custGeom>
            <a:ln w="25400">
              <a:solidFill>
                <a:srgbClr val="FFFFFF"/>
              </a:solidFill>
            </a:ln>
          </p:spPr>
          <p:txBody>
            <a:bodyPr wrap="square" lIns="0" tIns="0" rIns="0" bIns="0" rtlCol="0"/>
            <a:lstStyle/>
            <a:p>
              <a:endParaRPr sz="2399"/>
            </a:p>
          </p:txBody>
        </p:sp>
        <p:sp>
          <p:nvSpPr>
            <p:cNvPr id="19" name="object 19"/>
            <p:cNvSpPr/>
            <p:nvPr/>
          </p:nvSpPr>
          <p:spPr>
            <a:xfrm>
              <a:off x="2872759" y="1077700"/>
              <a:ext cx="292100" cy="1544955"/>
            </a:xfrm>
            <a:custGeom>
              <a:avLst/>
              <a:gdLst/>
              <a:ahLst/>
              <a:cxnLst/>
              <a:rect l="l" t="t" r="r" b="b"/>
              <a:pathLst>
                <a:path w="292100" h="1544955">
                  <a:moveTo>
                    <a:pt x="96620" y="0"/>
                  </a:moveTo>
                  <a:lnTo>
                    <a:pt x="72377" y="3256"/>
                  </a:lnTo>
                  <a:lnTo>
                    <a:pt x="48190" y="6893"/>
                  </a:lnTo>
                  <a:lnTo>
                    <a:pt x="24062" y="10909"/>
                  </a:lnTo>
                  <a:lnTo>
                    <a:pt x="0" y="15303"/>
                  </a:lnTo>
                  <a:lnTo>
                    <a:pt x="291790" y="1544916"/>
                  </a:lnTo>
                  <a:lnTo>
                    <a:pt x="96620" y="0"/>
                  </a:lnTo>
                  <a:close/>
                </a:path>
              </a:pathLst>
            </a:custGeom>
            <a:solidFill>
              <a:srgbClr val="EF8B2C"/>
            </a:solidFill>
          </p:spPr>
          <p:txBody>
            <a:bodyPr wrap="square" lIns="0" tIns="0" rIns="0" bIns="0" rtlCol="0"/>
            <a:lstStyle/>
            <a:p>
              <a:endParaRPr sz="2399"/>
            </a:p>
          </p:txBody>
        </p:sp>
        <p:sp>
          <p:nvSpPr>
            <p:cNvPr id="20" name="object 20"/>
            <p:cNvSpPr/>
            <p:nvPr/>
          </p:nvSpPr>
          <p:spPr>
            <a:xfrm>
              <a:off x="2872758" y="1077701"/>
              <a:ext cx="292100" cy="1544955"/>
            </a:xfrm>
            <a:custGeom>
              <a:avLst/>
              <a:gdLst/>
              <a:ahLst/>
              <a:cxnLst/>
              <a:rect l="l" t="t" r="r" b="b"/>
              <a:pathLst>
                <a:path w="292100" h="1544955">
                  <a:moveTo>
                    <a:pt x="0" y="15303"/>
                  </a:moveTo>
                  <a:lnTo>
                    <a:pt x="24063" y="10908"/>
                  </a:lnTo>
                  <a:lnTo>
                    <a:pt x="48190" y="6892"/>
                  </a:lnTo>
                  <a:lnTo>
                    <a:pt x="72378" y="3256"/>
                  </a:lnTo>
                  <a:lnTo>
                    <a:pt x="96621" y="0"/>
                  </a:lnTo>
                  <a:lnTo>
                    <a:pt x="291790" y="1544916"/>
                  </a:lnTo>
                  <a:lnTo>
                    <a:pt x="0" y="15303"/>
                  </a:lnTo>
                  <a:close/>
                </a:path>
              </a:pathLst>
            </a:custGeom>
            <a:ln w="25400">
              <a:solidFill>
                <a:srgbClr val="FFFFFF"/>
              </a:solidFill>
            </a:ln>
          </p:spPr>
          <p:txBody>
            <a:bodyPr wrap="square" lIns="0" tIns="0" rIns="0" bIns="0" rtlCol="0"/>
            <a:lstStyle/>
            <a:p>
              <a:endParaRPr sz="2399"/>
            </a:p>
          </p:txBody>
        </p:sp>
        <p:sp>
          <p:nvSpPr>
            <p:cNvPr id="21" name="object 21"/>
            <p:cNvSpPr/>
            <p:nvPr/>
          </p:nvSpPr>
          <p:spPr>
            <a:xfrm>
              <a:off x="2969381" y="1065422"/>
              <a:ext cx="195580" cy="1557655"/>
            </a:xfrm>
            <a:custGeom>
              <a:avLst/>
              <a:gdLst/>
              <a:ahLst/>
              <a:cxnLst/>
              <a:rect l="l" t="t" r="r" b="b"/>
              <a:pathLst>
                <a:path w="195580" h="1557655">
                  <a:moveTo>
                    <a:pt x="195168" y="0"/>
                  </a:moveTo>
                  <a:lnTo>
                    <a:pt x="146249" y="768"/>
                  </a:lnTo>
                  <a:lnTo>
                    <a:pt x="97391" y="3072"/>
                  </a:lnTo>
                  <a:lnTo>
                    <a:pt x="48629" y="6910"/>
                  </a:lnTo>
                  <a:lnTo>
                    <a:pt x="0" y="12279"/>
                  </a:lnTo>
                  <a:lnTo>
                    <a:pt x="195167" y="1557195"/>
                  </a:lnTo>
                  <a:lnTo>
                    <a:pt x="195168" y="0"/>
                  </a:lnTo>
                  <a:close/>
                </a:path>
              </a:pathLst>
            </a:custGeom>
            <a:solidFill>
              <a:srgbClr val="ECAA38"/>
            </a:solidFill>
          </p:spPr>
          <p:txBody>
            <a:bodyPr wrap="square" lIns="0" tIns="0" rIns="0" bIns="0" rtlCol="0"/>
            <a:lstStyle/>
            <a:p>
              <a:endParaRPr sz="2399"/>
            </a:p>
          </p:txBody>
        </p:sp>
        <p:sp>
          <p:nvSpPr>
            <p:cNvPr id="22" name="object 22"/>
            <p:cNvSpPr/>
            <p:nvPr/>
          </p:nvSpPr>
          <p:spPr>
            <a:xfrm>
              <a:off x="2969381" y="1065422"/>
              <a:ext cx="195580" cy="1557655"/>
            </a:xfrm>
            <a:custGeom>
              <a:avLst/>
              <a:gdLst/>
              <a:ahLst/>
              <a:cxnLst/>
              <a:rect l="l" t="t" r="r" b="b"/>
              <a:pathLst>
                <a:path w="195580" h="1557655">
                  <a:moveTo>
                    <a:pt x="0" y="12278"/>
                  </a:moveTo>
                  <a:lnTo>
                    <a:pt x="48629" y="6910"/>
                  </a:lnTo>
                  <a:lnTo>
                    <a:pt x="97390" y="3072"/>
                  </a:lnTo>
                  <a:lnTo>
                    <a:pt x="146249" y="768"/>
                  </a:lnTo>
                  <a:lnTo>
                    <a:pt x="195168" y="0"/>
                  </a:lnTo>
                  <a:lnTo>
                    <a:pt x="195167" y="1557195"/>
                  </a:lnTo>
                  <a:lnTo>
                    <a:pt x="0" y="12278"/>
                  </a:lnTo>
                  <a:close/>
                </a:path>
              </a:pathLst>
            </a:custGeom>
            <a:ln w="25400">
              <a:solidFill>
                <a:srgbClr val="FFFFFF"/>
              </a:solidFill>
            </a:ln>
          </p:spPr>
          <p:txBody>
            <a:bodyPr wrap="square" lIns="0" tIns="0" rIns="0" bIns="0" rtlCol="0"/>
            <a:lstStyle/>
            <a:p>
              <a:endParaRPr sz="2399"/>
            </a:p>
          </p:txBody>
        </p:sp>
      </p:grpSp>
      <p:sp>
        <p:nvSpPr>
          <p:cNvPr id="23" name="object 23"/>
          <p:cNvSpPr txBox="1"/>
          <p:nvPr/>
        </p:nvSpPr>
        <p:spPr>
          <a:xfrm>
            <a:off x="5991333" y="1343695"/>
            <a:ext cx="1504135" cy="880411"/>
          </a:xfrm>
          <a:prstGeom prst="rect">
            <a:avLst/>
          </a:prstGeom>
        </p:spPr>
        <p:txBody>
          <a:bodyPr vert="horz" wrap="square" lIns="0" tIns="4232" rIns="0" bIns="0" rtlCol="0">
            <a:spAutoFit/>
          </a:bodyPr>
          <a:lstStyle/>
          <a:p>
            <a:pPr marL="16929" marR="6772" indent="-846" algn="ctr">
              <a:lnSpc>
                <a:spcPct val="104299"/>
              </a:lnSpc>
              <a:spcBef>
                <a:spcPts val="33"/>
              </a:spcBef>
            </a:pPr>
            <a:r>
              <a:rPr sz="1866" spc="-47" dirty="0">
                <a:solidFill>
                  <a:srgbClr val="404040"/>
                </a:solidFill>
                <a:latin typeface="Trebuchet MS"/>
                <a:cs typeface="Trebuchet MS"/>
              </a:rPr>
              <a:t>Serverless </a:t>
            </a:r>
            <a:r>
              <a:rPr sz="1866" spc="-40" dirty="0">
                <a:solidFill>
                  <a:srgbClr val="404040"/>
                </a:solidFill>
                <a:latin typeface="Trebuchet MS"/>
                <a:cs typeface="Trebuchet MS"/>
              </a:rPr>
              <a:t> </a:t>
            </a:r>
            <a:r>
              <a:rPr sz="1866" spc="-33" dirty="0">
                <a:solidFill>
                  <a:srgbClr val="404040"/>
                </a:solidFill>
                <a:latin typeface="Trebuchet MS"/>
                <a:cs typeface="Trebuchet MS"/>
              </a:rPr>
              <a:t>cloud </a:t>
            </a:r>
            <a:r>
              <a:rPr sz="1866" spc="-27" dirty="0">
                <a:solidFill>
                  <a:srgbClr val="404040"/>
                </a:solidFill>
                <a:latin typeface="Trebuchet MS"/>
                <a:cs typeface="Trebuchet MS"/>
              </a:rPr>
              <a:t> </a:t>
            </a:r>
            <a:r>
              <a:rPr sz="1866" spc="-47" dirty="0">
                <a:solidFill>
                  <a:srgbClr val="404040"/>
                </a:solidFill>
                <a:latin typeface="Trebuchet MS"/>
                <a:cs typeface="Trebuchet MS"/>
              </a:rPr>
              <a:t>functions</a:t>
            </a:r>
            <a:r>
              <a:rPr sz="1866" spc="-227" dirty="0">
                <a:solidFill>
                  <a:srgbClr val="404040"/>
                </a:solidFill>
                <a:latin typeface="Trebuchet MS"/>
                <a:cs typeface="Trebuchet MS"/>
              </a:rPr>
              <a:t>,</a:t>
            </a:r>
            <a:r>
              <a:rPr sz="1866" spc="-187" dirty="0">
                <a:solidFill>
                  <a:srgbClr val="404040"/>
                </a:solidFill>
                <a:latin typeface="Trebuchet MS"/>
                <a:cs typeface="Trebuchet MS"/>
              </a:rPr>
              <a:t> </a:t>
            </a:r>
            <a:r>
              <a:rPr sz="1866" spc="100" dirty="0">
                <a:solidFill>
                  <a:srgbClr val="404040"/>
                </a:solidFill>
                <a:latin typeface="Trebuchet MS"/>
                <a:cs typeface="Trebuchet MS"/>
              </a:rPr>
              <a:t>29%</a:t>
            </a:r>
            <a:endParaRPr sz="1866">
              <a:latin typeface="Trebuchet MS"/>
              <a:cs typeface="Trebuchet MS"/>
            </a:endParaRPr>
          </a:p>
        </p:txBody>
      </p:sp>
      <p:sp>
        <p:nvSpPr>
          <p:cNvPr id="24" name="object 24"/>
          <p:cNvSpPr txBox="1"/>
          <p:nvPr/>
        </p:nvSpPr>
        <p:spPr>
          <a:xfrm>
            <a:off x="5492981" y="5012532"/>
            <a:ext cx="1415258" cy="591354"/>
          </a:xfrm>
          <a:prstGeom prst="rect">
            <a:avLst/>
          </a:prstGeom>
        </p:spPr>
        <p:txBody>
          <a:bodyPr vert="horz" wrap="square" lIns="0" tIns="16929" rIns="0" bIns="0" rtlCol="0">
            <a:spAutoFit/>
          </a:bodyPr>
          <a:lstStyle/>
          <a:p>
            <a:pPr marL="16929" marR="6772" indent="27087">
              <a:spcBef>
                <a:spcPts val="133"/>
              </a:spcBef>
            </a:pPr>
            <a:r>
              <a:rPr sz="1866" spc="-53" dirty="0">
                <a:solidFill>
                  <a:srgbClr val="404040"/>
                </a:solidFill>
                <a:latin typeface="Trebuchet MS"/>
                <a:cs typeface="Trebuchet MS"/>
              </a:rPr>
              <a:t>C</a:t>
            </a:r>
            <a:r>
              <a:rPr sz="1866" spc="-33" dirty="0">
                <a:solidFill>
                  <a:srgbClr val="404040"/>
                </a:solidFill>
                <a:latin typeface="Trebuchet MS"/>
                <a:cs typeface="Trebuchet MS"/>
              </a:rPr>
              <a:t>lo</a:t>
            </a:r>
            <a:r>
              <a:rPr sz="1866" spc="-13" dirty="0">
                <a:solidFill>
                  <a:srgbClr val="404040"/>
                </a:solidFill>
                <a:latin typeface="Trebuchet MS"/>
                <a:cs typeface="Trebuchet MS"/>
              </a:rPr>
              <a:t>u</a:t>
            </a:r>
            <a:r>
              <a:rPr sz="1866" spc="-7" dirty="0">
                <a:solidFill>
                  <a:srgbClr val="404040"/>
                </a:solidFill>
                <a:latin typeface="Trebuchet MS"/>
                <a:cs typeface="Trebuchet MS"/>
              </a:rPr>
              <a:t>d</a:t>
            </a:r>
            <a:r>
              <a:rPr sz="1866" spc="-187" dirty="0">
                <a:solidFill>
                  <a:srgbClr val="404040"/>
                </a:solidFill>
                <a:latin typeface="Trebuchet MS"/>
                <a:cs typeface="Trebuchet MS"/>
              </a:rPr>
              <a:t> </a:t>
            </a:r>
            <a:r>
              <a:rPr sz="1866" spc="13" dirty="0">
                <a:solidFill>
                  <a:srgbClr val="404040"/>
                </a:solidFill>
                <a:latin typeface="Trebuchet MS"/>
                <a:cs typeface="Trebuchet MS"/>
              </a:rPr>
              <a:t>s</a:t>
            </a:r>
            <a:r>
              <a:rPr sz="1866" spc="-93" dirty="0">
                <a:solidFill>
                  <a:srgbClr val="404040"/>
                </a:solidFill>
                <a:latin typeface="Trebuchet MS"/>
                <a:cs typeface="Trebuchet MS"/>
              </a:rPr>
              <a:t>e</a:t>
            </a:r>
            <a:r>
              <a:rPr sz="1866" spc="-80" dirty="0">
                <a:solidFill>
                  <a:srgbClr val="404040"/>
                </a:solidFill>
                <a:latin typeface="Trebuchet MS"/>
                <a:cs typeface="Trebuchet MS"/>
              </a:rPr>
              <a:t>r</a:t>
            </a:r>
            <a:r>
              <a:rPr sz="1866" spc="-47" dirty="0">
                <a:solidFill>
                  <a:srgbClr val="404040"/>
                </a:solidFill>
                <a:latin typeface="Trebuchet MS"/>
                <a:cs typeface="Trebuchet MS"/>
              </a:rPr>
              <a:t>v</a:t>
            </a:r>
            <a:r>
              <a:rPr sz="1866" spc="-73" dirty="0">
                <a:solidFill>
                  <a:srgbClr val="404040"/>
                </a:solidFill>
                <a:latin typeface="Trebuchet MS"/>
                <a:cs typeface="Trebuchet MS"/>
              </a:rPr>
              <a:t>ic</a:t>
            </a:r>
            <a:r>
              <a:rPr sz="1866" spc="-67" dirty="0">
                <a:solidFill>
                  <a:srgbClr val="404040"/>
                </a:solidFill>
                <a:latin typeface="Trebuchet MS"/>
                <a:cs typeface="Trebuchet MS"/>
              </a:rPr>
              <a:t>e  </a:t>
            </a:r>
            <a:r>
              <a:rPr sz="1866" spc="-47" dirty="0">
                <a:solidFill>
                  <a:srgbClr val="404040"/>
                </a:solidFill>
                <a:latin typeface="Trebuchet MS"/>
                <a:cs typeface="Trebuchet MS"/>
              </a:rPr>
              <a:t>pr</a:t>
            </a:r>
            <a:r>
              <a:rPr sz="1866" spc="7" dirty="0">
                <a:solidFill>
                  <a:srgbClr val="404040"/>
                </a:solidFill>
                <a:latin typeface="Trebuchet MS"/>
                <a:cs typeface="Trebuchet MS"/>
              </a:rPr>
              <a:t>o</a:t>
            </a:r>
            <a:r>
              <a:rPr sz="1866" spc="-47" dirty="0">
                <a:solidFill>
                  <a:srgbClr val="404040"/>
                </a:solidFill>
                <a:latin typeface="Trebuchet MS"/>
                <a:cs typeface="Trebuchet MS"/>
              </a:rPr>
              <a:t>v</a:t>
            </a:r>
            <a:r>
              <a:rPr sz="1866" spc="-73" dirty="0">
                <a:solidFill>
                  <a:srgbClr val="404040"/>
                </a:solidFill>
                <a:latin typeface="Trebuchet MS"/>
                <a:cs typeface="Trebuchet MS"/>
              </a:rPr>
              <a:t>i</a:t>
            </a:r>
            <a:r>
              <a:rPr sz="1866" spc="-53" dirty="0">
                <a:solidFill>
                  <a:srgbClr val="404040"/>
                </a:solidFill>
                <a:latin typeface="Trebuchet MS"/>
                <a:cs typeface="Trebuchet MS"/>
              </a:rPr>
              <a:t>de</a:t>
            </a:r>
            <a:r>
              <a:rPr sz="1866" spc="-80" dirty="0">
                <a:solidFill>
                  <a:srgbClr val="404040"/>
                </a:solidFill>
                <a:latin typeface="Trebuchet MS"/>
                <a:cs typeface="Trebuchet MS"/>
              </a:rPr>
              <a:t>r</a:t>
            </a:r>
            <a:r>
              <a:rPr sz="1866" spc="-227" dirty="0">
                <a:solidFill>
                  <a:srgbClr val="404040"/>
                </a:solidFill>
                <a:latin typeface="Trebuchet MS"/>
                <a:cs typeface="Trebuchet MS"/>
              </a:rPr>
              <a:t>,</a:t>
            </a:r>
            <a:r>
              <a:rPr sz="1866" spc="-187" dirty="0">
                <a:solidFill>
                  <a:srgbClr val="404040"/>
                </a:solidFill>
                <a:latin typeface="Trebuchet MS"/>
                <a:cs typeface="Trebuchet MS"/>
              </a:rPr>
              <a:t> </a:t>
            </a:r>
            <a:r>
              <a:rPr sz="1866" spc="100" dirty="0">
                <a:solidFill>
                  <a:srgbClr val="404040"/>
                </a:solidFill>
                <a:latin typeface="Trebuchet MS"/>
                <a:cs typeface="Trebuchet MS"/>
              </a:rPr>
              <a:t>23%</a:t>
            </a:r>
            <a:endParaRPr sz="1866">
              <a:latin typeface="Trebuchet MS"/>
              <a:cs typeface="Trebuchet MS"/>
            </a:endParaRPr>
          </a:p>
        </p:txBody>
      </p:sp>
      <p:sp>
        <p:nvSpPr>
          <p:cNvPr id="25" name="object 25"/>
          <p:cNvSpPr txBox="1"/>
          <p:nvPr/>
        </p:nvSpPr>
        <p:spPr>
          <a:xfrm>
            <a:off x="1775432" y="5012532"/>
            <a:ext cx="1170635" cy="591354"/>
          </a:xfrm>
          <a:prstGeom prst="rect">
            <a:avLst/>
          </a:prstGeom>
        </p:spPr>
        <p:txBody>
          <a:bodyPr vert="horz" wrap="square" lIns="0" tIns="16929" rIns="0" bIns="0" rtlCol="0">
            <a:spAutoFit/>
          </a:bodyPr>
          <a:lstStyle/>
          <a:p>
            <a:pPr marL="72795" marR="6772" indent="-56712">
              <a:spcBef>
                <a:spcPts val="133"/>
              </a:spcBef>
            </a:pPr>
            <a:r>
              <a:rPr sz="1866" spc="-93" dirty="0">
                <a:solidFill>
                  <a:srgbClr val="404040"/>
                </a:solidFill>
                <a:latin typeface="Trebuchet MS"/>
                <a:cs typeface="Trebuchet MS"/>
              </a:rPr>
              <a:t>A</a:t>
            </a:r>
            <a:r>
              <a:rPr sz="1866" spc="-40" dirty="0">
                <a:solidFill>
                  <a:srgbClr val="404040"/>
                </a:solidFill>
                <a:latin typeface="Trebuchet MS"/>
                <a:cs typeface="Trebuchet MS"/>
              </a:rPr>
              <a:t>ppli</a:t>
            </a:r>
            <a:r>
              <a:rPr sz="1866" spc="-73" dirty="0">
                <a:solidFill>
                  <a:srgbClr val="404040"/>
                </a:solidFill>
                <a:latin typeface="Trebuchet MS"/>
                <a:cs typeface="Trebuchet MS"/>
              </a:rPr>
              <a:t>c</a:t>
            </a:r>
            <a:r>
              <a:rPr sz="1866" spc="-27" dirty="0">
                <a:solidFill>
                  <a:srgbClr val="404040"/>
                </a:solidFill>
                <a:latin typeface="Trebuchet MS"/>
                <a:cs typeface="Trebuchet MS"/>
              </a:rPr>
              <a:t>a</a:t>
            </a:r>
            <a:r>
              <a:rPr sz="1866" spc="-120" dirty="0">
                <a:solidFill>
                  <a:srgbClr val="404040"/>
                </a:solidFill>
                <a:latin typeface="Trebuchet MS"/>
                <a:cs typeface="Trebuchet MS"/>
              </a:rPr>
              <a:t>t</a:t>
            </a:r>
            <a:r>
              <a:rPr sz="1866" spc="-73" dirty="0">
                <a:solidFill>
                  <a:srgbClr val="404040"/>
                </a:solidFill>
                <a:latin typeface="Trebuchet MS"/>
                <a:cs typeface="Trebuchet MS"/>
              </a:rPr>
              <a:t>i</a:t>
            </a:r>
            <a:r>
              <a:rPr sz="1866" spc="7" dirty="0">
                <a:solidFill>
                  <a:srgbClr val="404040"/>
                </a:solidFill>
                <a:latin typeface="Trebuchet MS"/>
                <a:cs typeface="Trebuchet MS"/>
              </a:rPr>
              <a:t>o</a:t>
            </a:r>
            <a:r>
              <a:rPr sz="1866" dirty="0">
                <a:solidFill>
                  <a:srgbClr val="404040"/>
                </a:solidFill>
                <a:latin typeface="Trebuchet MS"/>
                <a:cs typeface="Trebuchet MS"/>
              </a:rPr>
              <a:t>n  </a:t>
            </a:r>
            <a:r>
              <a:rPr sz="1866" spc="-73" dirty="0">
                <a:solidFill>
                  <a:srgbClr val="404040"/>
                </a:solidFill>
                <a:latin typeface="Trebuchet MS"/>
                <a:cs typeface="Trebuchet MS"/>
              </a:rPr>
              <a:t>c</a:t>
            </a:r>
            <a:r>
              <a:rPr sz="1866" spc="7" dirty="0">
                <a:solidFill>
                  <a:srgbClr val="404040"/>
                </a:solidFill>
                <a:latin typeface="Trebuchet MS"/>
                <a:cs typeface="Trebuchet MS"/>
              </a:rPr>
              <a:t>o</a:t>
            </a:r>
            <a:r>
              <a:rPr sz="1866" spc="-53" dirty="0">
                <a:solidFill>
                  <a:srgbClr val="404040"/>
                </a:solidFill>
                <a:latin typeface="Trebuchet MS"/>
                <a:cs typeface="Trebuchet MS"/>
              </a:rPr>
              <a:t>de</a:t>
            </a:r>
            <a:r>
              <a:rPr sz="1866" spc="-227" dirty="0">
                <a:solidFill>
                  <a:srgbClr val="404040"/>
                </a:solidFill>
                <a:latin typeface="Trebuchet MS"/>
                <a:cs typeface="Trebuchet MS"/>
              </a:rPr>
              <a:t>,</a:t>
            </a:r>
            <a:r>
              <a:rPr sz="1866" spc="-187" dirty="0">
                <a:solidFill>
                  <a:srgbClr val="404040"/>
                </a:solidFill>
                <a:latin typeface="Trebuchet MS"/>
                <a:cs typeface="Trebuchet MS"/>
              </a:rPr>
              <a:t> </a:t>
            </a:r>
            <a:r>
              <a:rPr sz="1866" spc="100" dirty="0">
                <a:solidFill>
                  <a:srgbClr val="404040"/>
                </a:solidFill>
                <a:latin typeface="Trebuchet MS"/>
                <a:cs typeface="Trebuchet MS"/>
              </a:rPr>
              <a:t>15%</a:t>
            </a:r>
            <a:endParaRPr sz="1866">
              <a:latin typeface="Trebuchet MS"/>
              <a:cs typeface="Trebuchet MS"/>
            </a:endParaRPr>
          </a:p>
        </p:txBody>
      </p:sp>
      <p:sp>
        <p:nvSpPr>
          <p:cNvPr id="26" name="object 26"/>
          <p:cNvSpPr txBox="1"/>
          <p:nvPr/>
        </p:nvSpPr>
        <p:spPr>
          <a:xfrm>
            <a:off x="756367" y="3115138"/>
            <a:ext cx="1235811" cy="880411"/>
          </a:xfrm>
          <a:prstGeom prst="rect">
            <a:avLst/>
          </a:prstGeom>
        </p:spPr>
        <p:txBody>
          <a:bodyPr vert="horz" wrap="square" lIns="0" tIns="4232" rIns="0" bIns="0" rtlCol="0">
            <a:spAutoFit/>
          </a:bodyPr>
          <a:lstStyle/>
          <a:p>
            <a:pPr marL="16929" marR="6772" algn="ctr">
              <a:lnSpc>
                <a:spcPct val="104299"/>
              </a:lnSpc>
              <a:spcBef>
                <a:spcPts val="33"/>
              </a:spcBef>
            </a:pPr>
            <a:r>
              <a:rPr sz="1866" b="1" spc="-120" dirty="0">
                <a:solidFill>
                  <a:srgbClr val="404040"/>
                </a:solidFill>
                <a:latin typeface="Trebuchet MS"/>
                <a:cs typeface="Trebuchet MS"/>
              </a:rPr>
              <a:t>A</a:t>
            </a:r>
            <a:r>
              <a:rPr sz="1866" b="1" spc="-27" dirty="0">
                <a:solidFill>
                  <a:srgbClr val="404040"/>
                </a:solidFill>
                <a:latin typeface="Trebuchet MS"/>
                <a:cs typeface="Trebuchet MS"/>
              </a:rPr>
              <a:t>pp</a:t>
            </a:r>
            <a:r>
              <a:rPr sz="1866" b="1" spc="-20" dirty="0">
                <a:solidFill>
                  <a:srgbClr val="404040"/>
                </a:solidFill>
                <a:latin typeface="Trebuchet MS"/>
                <a:cs typeface="Trebuchet MS"/>
              </a:rPr>
              <a:t>l</a:t>
            </a:r>
            <a:r>
              <a:rPr sz="1866" b="1" spc="-47" dirty="0">
                <a:solidFill>
                  <a:srgbClr val="404040"/>
                </a:solidFill>
                <a:latin typeface="Trebuchet MS"/>
                <a:cs typeface="Trebuchet MS"/>
              </a:rPr>
              <a:t>i</a:t>
            </a:r>
            <a:r>
              <a:rPr sz="1866" b="1" spc="-87" dirty="0">
                <a:solidFill>
                  <a:srgbClr val="404040"/>
                </a:solidFill>
                <a:latin typeface="Trebuchet MS"/>
                <a:cs typeface="Trebuchet MS"/>
              </a:rPr>
              <a:t>c</a:t>
            </a:r>
            <a:r>
              <a:rPr sz="1866" b="1" spc="-7" dirty="0">
                <a:solidFill>
                  <a:srgbClr val="404040"/>
                </a:solidFill>
                <a:latin typeface="Trebuchet MS"/>
                <a:cs typeface="Trebuchet MS"/>
              </a:rPr>
              <a:t>a</a:t>
            </a:r>
            <a:r>
              <a:rPr sz="1866" b="1" spc="-33" dirty="0">
                <a:solidFill>
                  <a:srgbClr val="404040"/>
                </a:solidFill>
                <a:latin typeface="Trebuchet MS"/>
                <a:cs typeface="Trebuchet MS"/>
              </a:rPr>
              <a:t>t</a:t>
            </a:r>
            <a:r>
              <a:rPr sz="1866" b="1" spc="-47" dirty="0">
                <a:solidFill>
                  <a:srgbClr val="404040"/>
                </a:solidFill>
                <a:latin typeface="Trebuchet MS"/>
                <a:cs typeface="Trebuchet MS"/>
              </a:rPr>
              <a:t>i</a:t>
            </a:r>
            <a:r>
              <a:rPr sz="1866" b="1" spc="-27" dirty="0">
                <a:solidFill>
                  <a:srgbClr val="404040"/>
                </a:solidFill>
                <a:latin typeface="Trebuchet MS"/>
                <a:cs typeface="Trebuchet MS"/>
              </a:rPr>
              <a:t>on  </a:t>
            </a:r>
            <a:r>
              <a:rPr sz="1866" b="1" spc="-53" dirty="0">
                <a:solidFill>
                  <a:srgbClr val="404040"/>
                </a:solidFill>
                <a:latin typeface="Trebuchet MS"/>
                <a:cs typeface="Trebuchet MS"/>
              </a:rPr>
              <a:t>containers, </a:t>
            </a:r>
            <a:r>
              <a:rPr sz="1866" b="1" spc="-545" dirty="0">
                <a:solidFill>
                  <a:srgbClr val="404040"/>
                </a:solidFill>
                <a:latin typeface="Trebuchet MS"/>
                <a:cs typeface="Trebuchet MS"/>
              </a:rPr>
              <a:t> </a:t>
            </a:r>
            <a:r>
              <a:rPr sz="1866" b="1" spc="27" dirty="0">
                <a:solidFill>
                  <a:srgbClr val="404040"/>
                </a:solidFill>
                <a:latin typeface="Trebuchet MS"/>
                <a:cs typeface="Trebuchet MS"/>
              </a:rPr>
              <a:t>15%</a:t>
            </a:r>
            <a:endParaRPr sz="1866">
              <a:latin typeface="Trebuchet MS"/>
              <a:cs typeface="Trebuchet MS"/>
            </a:endParaRPr>
          </a:p>
        </p:txBody>
      </p:sp>
      <p:sp>
        <p:nvSpPr>
          <p:cNvPr id="27" name="object 27"/>
          <p:cNvSpPr txBox="1"/>
          <p:nvPr/>
        </p:nvSpPr>
        <p:spPr>
          <a:xfrm>
            <a:off x="1035131" y="1173051"/>
            <a:ext cx="1899425" cy="1123231"/>
          </a:xfrm>
          <a:prstGeom prst="rect">
            <a:avLst/>
          </a:prstGeom>
        </p:spPr>
        <p:txBody>
          <a:bodyPr vert="horz" wrap="square" lIns="0" tIns="16929" rIns="0" bIns="0" rtlCol="0">
            <a:spAutoFit/>
          </a:bodyPr>
          <a:lstStyle/>
          <a:p>
            <a:pPr marL="969191">
              <a:spcBef>
                <a:spcPts val="133"/>
              </a:spcBef>
            </a:pPr>
            <a:r>
              <a:rPr sz="1866" spc="-53" dirty="0">
                <a:solidFill>
                  <a:srgbClr val="404040"/>
                </a:solidFill>
                <a:latin typeface="Trebuchet MS"/>
                <a:cs typeface="Trebuchet MS"/>
              </a:rPr>
              <a:t>lay</a:t>
            </a:r>
            <a:r>
              <a:rPr sz="1866" spc="-93" dirty="0">
                <a:solidFill>
                  <a:srgbClr val="404040"/>
                </a:solidFill>
                <a:latin typeface="Trebuchet MS"/>
                <a:cs typeface="Trebuchet MS"/>
              </a:rPr>
              <a:t>e</a:t>
            </a:r>
            <a:r>
              <a:rPr sz="1866" spc="-80" dirty="0">
                <a:solidFill>
                  <a:srgbClr val="404040"/>
                </a:solidFill>
                <a:latin typeface="Trebuchet MS"/>
                <a:cs typeface="Trebuchet MS"/>
              </a:rPr>
              <a:t>r</a:t>
            </a:r>
            <a:r>
              <a:rPr sz="1866" spc="-227" dirty="0">
                <a:solidFill>
                  <a:srgbClr val="404040"/>
                </a:solidFill>
                <a:latin typeface="Trebuchet MS"/>
                <a:cs typeface="Trebuchet MS"/>
              </a:rPr>
              <a:t>,</a:t>
            </a:r>
            <a:r>
              <a:rPr sz="1866" spc="-187" dirty="0">
                <a:solidFill>
                  <a:srgbClr val="404040"/>
                </a:solidFill>
                <a:latin typeface="Trebuchet MS"/>
                <a:cs typeface="Trebuchet MS"/>
              </a:rPr>
              <a:t> </a:t>
            </a:r>
            <a:r>
              <a:rPr sz="1866" spc="180" dirty="0">
                <a:solidFill>
                  <a:srgbClr val="404040"/>
                </a:solidFill>
                <a:latin typeface="Trebuchet MS"/>
                <a:cs typeface="Trebuchet MS"/>
              </a:rPr>
              <a:t>6%</a:t>
            </a:r>
            <a:endParaRPr sz="1866">
              <a:latin typeface="Trebuchet MS"/>
              <a:cs typeface="Trebuchet MS"/>
            </a:endParaRPr>
          </a:p>
          <a:p>
            <a:pPr marL="58405" marR="498562" indent="-42323">
              <a:lnSpc>
                <a:spcPct val="101400"/>
              </a:lnSpc>
              <a:spcBef>
                <a:spcPts val="1953"/>
              </a:spcBef>
            </a:pPr>
            <a:r>
              <a:rPr sz="1866" spc="-60" dirty="0">
                <a:solidFill>
                  <a:srgbClr val="404040"/>
                </a:solidFill>
                <a:latin typeface="Trebuchet MS"/>
                <a:cs typeface="Trebuchet MS"/>
              </a:rPr>
              <a:t>Orchestration </a:t>
            </a:r>
            <a:r>
              <a:rPr sz="1866" spc="-545" dirty="0">
                <a:solidFill>
                  <a:srgbClr val="404040"/>
                </a:solidFill>
                <a:latin typeface="Trebuchet MS"/>
                <a:cs typeface="Trebuchet MS"/>
              </a:rPr>
              <a:t> </a:t>
            </a:r>
            <a:r>
              <a:rPr sz="1866" spc="-40" dirty="0">
                <a:solidFill>
                  <a:srgbClr val="404040"/>
                </a:solidFill>
                <a:latin typeface="Trebuchet MS"/>
                <a:cs typeface="Trebuchet MS"/>
              </a:rPr>
              <a:t>pla</a:t>
            </a:r>
            <a:r>
              <a:rPr sz="1866" spc="-120" dirty="0">
                <a:solidFill>
                  <a:srgbClr val="404040"/>
                </a:solidFill>
                <a:latin typeface="Trebuchet MS"/>
                <a:cs typeface="Trebuchet MS"/>
              </a:rPr>
              <a:t>t</a:t>
            </a:r>
            <a:r>
              <a:rPr sz="1866" spc="-147" dirty="0">
                <a:solidFill>
                  <a:srgbClr val="404040"/>
                </a:solidFill>
                <a:latin typeface="Trebuchet MS"/>
                <a:cs typeface="Trebuchet MS"/>
              </a:rPr>
              <a:t>f</a:t>
            </a:r>
            <a:r>
              <a:rPr sz="1866" spc="7" dirty="0">
                <a:solidFill>
                  <a:srgbClr val="404040"/>
                </a:solidFill>
                <a:latin typeface="Trebuchet MS"/>
                <a:cs typeface="Trebuchet MS"/>
              </a:rPr>
              <a:t>o</a:t>
            </a:r>
            <a:r>
              <a:rPr sz="1866" spc="-80" dirty="0">
                <a:solidFill>
                  <a:srgbClr val="404040"/>
                </a:solidFill>
                <a:latin typeface="Trebuchet MS"/>
                <a:cs typeface="Trebuchet MS"/>
              </a:rPr>
              <a:t>r</a:t>
            </a:r>
            <a:r>
              <a:rPr sz="1866" spc="-7" dirty="0">
                <a:solidFill>
                  <a:srgbClr val="404040"/>
                </a:solidFill>
                <a:latin typeface="Trebuchet MS"/>
                <a:cs typeface="Trebuchet MS"/>
              </a:rPr>
              <a:t>m</a:t>
            </a:r>
            <a:r>
              <a:rPr sz="1866" spc="-227" dirty="0">
                <a:solidFill>
                  <a:srgbClr val="404040"/>
                </a:solidFill>
                <a:latin typeface="Trebuchet MS"/>
                <a:cs typeface="Trebuchet MS"/>
              </a:rPr>
              <a:t>,</a:t>
            </a:r>
            <a:r>
              <a:rPr sz="1866" spc="-187" dirty="0">
                <a:solidFill>
                  <a:srgbClr val="404040"/>
                </a:solidFill>
                <a:latin typeface="Trebuchet MS"/>
                <a:cs typeface="Trebuchet MS"/>
              </a:rPr>
              <a:t> </a:t>
            </a:r>
            <a:r>
              <a:rPr sz="1866" spc="180" dirty="0">
                <a:solidFill>
                  <a:srgbClr val="404040"/>
                </a:solidFill>
                <a:latin typeface="Trebuchet MS"/>
                <a:cs typeface="Trebuchet MS"/>
              </a:rPr>
              <a:t>9%</a:t>
            </a:r>
            <a:endParaRPr sz="1866">
              <a:latin typeface="Trebuchet MS"/>
              <a:cs typeface="Trebuchet MS"/>
            </a:endParaRPr>
          </a:p>
        </p:txBody>
      </p:sp>
      <p:sp>
        <p:nvSpPr>
          <p:cNvPr id="28" name="object 28"/>
          <p:cNvSpPr txBox="1"/>
          <p:nvPr/>
        </p:nvSpPr>
        <p:spPr>
          <a:xfrm>
            <a:off x="1818394" y="884581"/>
            <a:ext cx="2683234" cy="304224"/>
          </a:xfrm>
          <a:prstGeom prst="rect">
            <a:avLst/>
          </a:prstGeom>
        </p:spPr>
        <p:txBody>
          <a:bodyPr vert="horz" wrap="square" lIns="0" tIns="16929" rIns="0" bIns="0" rtlCol="0">
            <a:spAutoFit/>
          </a:bodyPr>
          <a:lstStyle/>
          <a:p>
            <a:pPr marL="50787">
              <a:spcBef>
                <a:spcPts val="133"/>
              </a:spcBef>
            </a:pPr>
            <a:r>
              <a:rPr sz="1866" spc="7" dirty="0">
                <a:solidFill>
                  <a:srgbClr val="404040"/>
                </a:solidFill>
                <a:latin typeface="Trebuchet MS"/>
                <a:cs typeface="Trebuchet MS"/>
              </a:rPr>
              <a:t>Do</a:t>
            </a:r>
            <a:r>
              <a:rPr sz="1866" spc="-73" dirty="0">
                <a:solidFill>
                  <a:srgbClr val="404040"/>
                </a:solidFill>
                <a:latin typeface="Trebuchet MS"/>
                <a:cs typeface="Trebuchet MS"/>
              </a:rPr>
              <a:t>c</a:t>
            </a:r>
            <a:r>
              <a:rPr sz="1866" spc="-60" dirty="0">
                <a:solidFill>
                  <a:srgbClr val="404040"/>
                </a:solidFill>
                <a:latin typeface="Trebuchet MS"/>
                <a:cs typeface="Trebuchet MS"/>
              </a:rPr>
              <a:t>ke</a:t>
            </a:r>
            <a:r>
              <a:rPr sz="1866" spc="-80" dirty="0">
                <a:solidFill>
                  <a:srgbClr val="404040"/>
                </a:solidFill>
                <a:latin typeface="Trebuchet MS"/>
                <a:cs typeface="Trebuchet MS"/>
              </a:rPr>
              <a:t>r</a:t>
            </a:r>
            <a:r>
              <a:rPr sz="1866" spc="-187" dirty="0">
                <a:solidFill>
                  <a:srgbClr val="404040"/>
                </a:solidFill>
                <a:latin typeface="Trebuchet MS"/>
                <a:cs typeface="Trebuchet MS"/>
              </a:rPr>
              <a:t> </a:t>
            </a:r>
            <a:r>
              <a:rPr sz="1866" spc="-13" dirty="0">
                <a:solidFill>
                  <a:srgbClr val="404040"/>
                </a:solidFill>
                <a:latin typeface="Trebuchet MS"/>
                <a:cs typeface="Trebuchet MS"/>
              </a:rPr>
              <a:t>h</a:t>
            </a:r>
            <a:r>
              <a:rPr sz="1866" spc="7" dirty="0">
                <a:solidFill>
                  <a:srgbClr val="404040"/>
                </a:solidFill>
                <a:latin typeface="Trebuchet MS"/>
                <a:cs typeface="Trebuchet MS"/>
              </a:rPr>
              <a:t>o</a:t>
            </a:r>
            <a:r>
              <a:rPr sz="1866" spc="13" dirty="0">
                <a:solidFill>
                  <a:srgbClr val="404040"/>
                </a:solidFill>
                <a:latin typeface="Trebuchet MS"/>
                <a:cs typeface="Trebuchet MS"/>
              </a:rPr>
              <a:t>s</a:t>
            </a:r>
            <a:r>
              <a:rPr sz="1866" spc="-113" dirty="0">
                <a:solidFill>
                  <a:srgbClr val="404040"/>
                </a:solidFill>
                <a:latin typeface="Trebuchet MS"/>
                <a:cs typeface="Trebuchet MS"/>
              </a:rPr>
              <a:t>t</a:t>
            </a:r>
            <a:r>
              <a:rPr sz="1866" spc="-40" dirty="0">
                <a:solidFill>
                  <a:srgbClr val="404040"/>
                </a:solidFill>
                <a:latin typeface="Trebuchet MS"/>
                <a:cs typeface="Trebuchet MS"/>
              </a:rPr>
              <a:t> </a:t>
            </a:r>
            <a:r>
              <a:rPr sz="2799" spc="-109" baseline="-31746" dirty="0">
                <a:solidFill>
                  <a:srgbClr val="404040"/>
                </a:solidFill>
                <a:latin typeface="Trebuchet MS"/>
                <a:cs typeface="Trebuchet MS"/>
              </a:rPr>
              <a:t>Othe</a:t>
            </a:r>
            <a:r>
              <a:rPr sz="2799" spc="-69" baseline="-31746" dirty="0">
                <a:solidFill>
                  <a:srgbClr val="404040"/>
                </a:solidFill>
                <a:latin typeface="Trebuchet MS"/>
                <a:cs typeface="Trebuchet MS"/>
              </a:rPr>
              <a:t>r</a:t>
            </a:r>
            <a:r>
              <a:rPr sz="2799" spc="-339" baseline="-31746" dirty="0">
                <a:solidFill>
                  <a:srgbClr val="404040"/>
                </a:solidFill>
                <a:latin typeface="Trebuchet MS"/>
                <a:cs typeface="Trebuchet MS"/>
              </a:rPr>
              <a:t>,</a:t>
            </a:r>
            <a:r>
              <a:rPr sz="2799" spc="-279" baseline="-31746" dirty="0">
                <a:solidFill>
                  <a:srgbClr val="404040"/>
                </a:solidFill>
                <a:latin typeface="Trebuchet MS"/>
                <a:cs typeface="Trebuchet MS"/>
              </a:rPr>
              <a:t> </a:t>
            </a:r>
            <a:r>
              <a:rPr sz="2799" spc="269" baseline="-31746" dirty="0">
                <a:solidFill>
                  <a:srgbClr val="404040"/>
                </a:solidFill>
                <a:latin typeface="Trebuchet MS"/>
                <a:cs typeface="Trebuchet MS"/>
              </a:rPr>
              <a:t>1%</a:t>
            </a:r>
            <a:r>
              <a:rPr sz="2799" spc="-489" baseline="-31746" dirty="0">
                <a:solidFill>
                  <a:srgbClr val="404040"/>
                </a:solidFill>
                <a:latin typeface="Trebuchet MS"/>
                <a:cs typeface="Trebuchet MS"/>
              </a:rPr>
              <a:t> </a:t>
            </a:r>
            <a:r>
              <a:rPr sz="2799" spc="269" baseline="11904" dirty="0">
                <a:solidFill>
                  <a:srgbClr val="404040"/>
                </a:solidFill>
                <a:latin typeface="Trebuchet MS"/>
                <a:cs typeface="Trebuchet MS"/>
              </a:rPr>
              <a:t>2%</a:t>
            </a:r>
            <a:endParaRPr sz="2799" baseline="11904">
              <a:latin typeface="Trebuchet MS"/>
              <a:cs typeface="Trebuchet MS"/>
            </a:endParaRPr>
          </a:p>
        </p:txBody>
      </p:sp>
      <p:sp>
        <p:nvSpPr>
          <p:cNvPr id="29" name="object 29"/>
          <p:cNvSpPr txBox="1">
            <a:spLocks noGrp="1"/>
          </p:cNvSpPr>
          <p:nvPr>
            <p:ph type="title"/>
          </p:nvPr>
        </p:nvSpPr>
        <p:spPr>
          <a:xfrm>
            <a:off x="3679083" y="543294"/>
            <a:ext cx="1229886" cy="304224"/>
          </a:xfrm>
          <a:prstGeom prst="rect">
            <a:avLst/>
          </a:prstGeom>
        </p:spPr>
        <p:txBody>
          <a:bodyPr vert="horz" wrap="square" lIns="0" tIns="16929" rIns="0" bIns="0" rtlCol="0" anchor="t">
            <a:spAutoFit/>
          </a:bodyPr>
          <a:lstStyle/>
          <a:p>
            <a:pPr marL="16929">
              <a:spcBef>
                <a:spcPts val="133"/>
              </a:spcBef>
            </a:pPr>
            <a:r>
              <a:rPr sz="1866" b="0" spc="7" dirty="0">
                <a:solidFill>
                  <a:srgbClr val="404040"/>
                </a:solidFill>
                <a:latin typeface="Trebuchet MS"/>
                <a:cs typeface="Trebuchet MS"/>
              </a:rPr>
              <a:t>Do</a:t>
            </a:r>
            <a:r>
              <a:rPr sz="1866" b="0" dirty="0">
                <a:solidFill>
                  <a:srgbClr val="404040"/>
                </a:solidFill>
                <a:latin typeface="Trebuchet MS"/>
                <a:cs typeface="Trebuchet MS"/>
              </a:rPr>
              <a:t>n</a:t>
            </a:r>
            <a:r>
              <a:rPr sz="1866" b="0" spc="-233" dirty="0">
                <a:solidFill>
                  <a:srgbClr val="404040"/>
                </a:solidFill>
                <a:latin typeface="Trebuchet MS"/>
                <a:cs typeface="Trebuchet MS"/>
              </a:rPr>
              <a:t>’</a:t>
            </a:r>
            <a:r>
              <a:rPr sz="1866" b="0" spc="-113" dirty="0">
                <a:solidFill>
                  <a:srgbClr val="404040"/>
                </a:solidFill>
                <a:latin typeface="Trebuchet MS"/>
                <a:cs typeface="Trebuchet MS"/>
              </a:rPr>
              <a:t>t</a:t>
            </a:r>
            <a:r>
              <a:rPr sz="1866" b="0" spc="-187" dirty="0">
                <a:solidFill>
                  <a:srgbClr val="404040"/>
                </a:solidFill>
                <a:latin typeface="Trebuchet MS"/>
                <a:cs typeface="Trebuchet MS"/>
              </a:rPr>
              <a:t> </a:t>
            </a:r>
            <a:r>
              <a:rPr sz="1866" b="0" spc="-13" dirty="0">
                <a:solidFill>
                  <a:srgbClr val="404040"/>
                </a:solidFill>
                <a:latin typeface="Trebuchet MS"/>
                <a:cs typeface="Trebuchet MS"/>
              </a:rPr>
              <a:t>kn</a:t>
            </a:r>
            <a:r>
              <a:rPr sz="1866" b="0" spc="7" dirty="0">
                <a:solidFill>
                  <a:srgbClr val="404040"/>
                </a:solidFill>
                <a:latin typeface="Trebuchet MS"/>
                <a:cs typeface="Trebuchet MS"/>
              </a:rPr>
              <a:t>o</a:t>
            </a:r>
            <a:r>
              <a:rPr sz="1866" b="0" spc="-53" dirty="0">
                <a:solidFill>
                  <a:srgbClr val="404040"/>
                </a:solidFill>
                <a:latin typeface="Trebuchet MS"/>
                <a:cs typeface="Trebuchet MS"/>
              </a:rPr>
              <a:t>w</a:t>
            </a:r>
            <a:r>
              <a:rPr sz="1866" b="0" spc="-227" dirty="0">
                <a:solidFill>
                  <a:srgbClr val="404040"/>
                </a:solidFill>
                <a:latin typeface="Trebuchet MS"/>
                <a:cs typeface="Trebuchet MS"/>
              </a:rPr>
              <a:t>,</a:t>
            </a:r>
            <a:endParaRPr sz="1866">
              <a:latin typeface="Trebuchet MS"/>
              <a:cs typeface="Trebuchet MS"/>
            </a:endParaRPr>
          </a:p>
        </p:txBody>
      </p:sp>
      <p:sp>
        <p:nvSpPr>
          <p:cNvPr id="30" name="object 30"/>
          <p:cNvSpPr/>
          <p:nvPr/>
        </p:nvSpPr>
        <p:spPr>
          <a:xfrm>
            <a:off x="2215265" y="1292525"/>
            <a:ext cx="4194987" cy="4400674"/>
          </a:xfrm>
          <a:custGeom>
            <a:avLst/>
            <a:gdLst/>
            <a:ahLst/>
            <a:cxnLst/>
            <a:rect l="l" t="t" r="r" b="b"/>
            <a:pathLst>
              <a:path w="3147060" h="3301365">
                <a:moveTo>
                  <a:pt x="1509175" y="0"/>
                </a:moveTo>
                <a:lnTo>
                  <a:pt x="1463392" y="312"/>
                </a:lnTo>
                <a:lnTo>
                  <a:pt x="1417723" y="1895"/>
                </a:lnTo>
                <a:lnTo>
                  <a:pt x="1372194" y="4740"/>
                </a:lnTo>
                <a:lnTo>
                  <a:pt x="1326832" y="8837"/>
                </a:lnTo>
                <a:lnTo>
                  <a:pt x="1281661" y="14176"/>
                </a:lnTo>
                <a:lnTo>
                  <a:pt x="1236708" y="20749"/>
                </a:lnTo>
                <a:lnTo>
                  <a:pt x="1191998" y="28545"/>
                </a:lnTo>
                <a:lnTo>
                  <a:pt x="1147556" y="37557"/>
                </a:lnTo>
                <a:lnTo>
                  <a:pt x="1103409" y="47773"/>
                </a:lnTo>
                <a:lnTo>
                  <a:pt x="1059583" y="59185"/>
                </a:lnTo>
                <a:lnTo>
                  <a:pt x="1016102" y="71784"/>
                </a:lnTo>
                <a:lnTo>
                  <a:pt x="972993" y="85559"/>
                </a:lnTo>
                <a:lnTo>
                  <a:pt x="930281" y="100502"/>
                </a:lnTo>
                <a:lnTo>
                  <a:pt x="887992" y="116603"/>
                </a:lnTo>
                <a:lnTo>
                  <a:pt x="846152" y="133853"/>
                </a:lnTo>
                <a:lnTo>
                  <a:pt x="804786" y="152243"/>
                </a:lnTo>
                <a:lnTo>
                  <a:pt x="763920" y="171763"/>
                </a:lnTo>
                <a:lnTo>
                  <a:pt x="723581" y="192403"/>
                </a:lnTo>
                <a:lnTo>
                  <a:pt x="683792" y="214154"/>
                </a:lnTo>
                <a:lnTo>
                  <a:pt x="644581" y="237008"/>
                </a:lnTo>
                <a:lnTo>
                  <a:pt x="605973" y="260954"/>
                </a:lnTo>
                <a:lnTo>
                  <a:pt x="567993" y="285983"/>
                </a:lnTo>
                <a:lnTo>
                  <a:pt x="530668" y="312086"/>
                </a:lnTo>
                <a:lnTo>
                  <a:pt x="494023" y="339253"/>
                </a:lnTo>
                <a:lnTo>
                  <a:pt x="458083" y="367475"/>
                </a:lnTo>
                <a:lnTo>
                  <a:pt x="422875" y="396743"/>
                </a:lnTo>
                <a:lnTo>
                  <a:pt x="388424" y="427047"/>
                </a:lnTo>
                <a:lnTo>
                  <a:pt x="354756" y="458377"/>
                </a:lnTo>
                <a:lnTo>
                  <a:pt x="321896" y="490725"/>
                </a:lnTo>
                <a:lnTo>
                  <a:pt x="289871" y="524081"/>
                </a:lnTo>
                <a:lnTo>
                  <a:pt x="258705" y="558436"/>
                </a:lnTo>
                <a:lnTo>
                  <a:pt x="228425" y="593780"/>
                </a:lnTo>
                <a:lnTo>
                  <a:pt x="199057" y="630104"/>
                </a:lnTo>
                <a:lnTo>
                  <a:pt x="170625" y="667399"/>
                </a:lnTo>
                <a:lnTo>
                  <a:pt x="143156" y="705654"/>
                </a:lnTo>
                <a:lnTo>
                  <a:pt x="116676" y="744861"/>
                </a:lnTo>
                <a:lnTo>
                  <a:pt x="91209" y="785011"/>
                </a:lnTo>
                <a:lnTo>
                  <a:pt x="66783" y="826093"/>
                </a:lnTo>
                <a:lnTo>
                  <a:pt x="43422" y="868099"/>
                </a:lnTo>
                <a:lnTo>
                  <a:pt x="21152" y="911019"/>
                </a:lnTo>
                <a:lnTo>
                  <a:pt x="0" y="954844"/>
                </a:lnTo>
                <a:lnTo>
                  <a:pt x="1496423" y="1650620"/>
                </a:lnTo>
                <a:lnTo>
                  <a:pt x="44646" y="2435308"/>
                </a:lnTo>
                <a:lnTo>
                  <a:pt x="69419" y="2479507"/>
                </a:lnTo>
                <a:lnTo>
                  <a:pt x="95477" y="2522827"/>
                </a:lnTo>
                <a:lnTo>
                  <a:pt x="122793" y="2565244"/>
                </a:lnTo>
                <a:lnTo>
                  <a:pt x="151342" y="2606735"/>
                </a:lnTo>
                <a:lnTo>
                  <a:pt x="181099" y="2647275"/>
                </a:lnTo>
                <a:lnTo>
                  <a:pt x="212038" y="2686841"/>
                </a:lnTo>
                <a:lnTo>
                  <a:pt x="244134" y="2725408"/>
                </a:lnTo>
                <a:lnTo>
                  <a:pt x="277362" y="2762953"/>
                </a:lnTo>
                <a:lnTo>
                  <a:pt x="311694" y="2799450"/>
                </a:lnTo>
                <a:lnTo>
                  <a:pt x="347107" y="2834878"/>
                </a:lnTo>
                <a:lnTo>
                  <a:pt x="383575" y="2869210"/>
                </a:lnTo>
                <a:lnTo>
                  <a:pt x="421072" y="2902424"/>
                </a:lnTo>
                <a:lnTo>
                  <a:pt x="459572" y="2934495"/>
                </a:lnTo>
                <a:lnTo>
                  <a:pt x="499051" y="2965399"/>
                </a:lnTo>
                <a:lnTo>
                  <a:pt x="539482" y="2995113"/>
                </a:lnTo>
                <a:lnTo>
                  <a:pt x="580840" y="3023612"/>
                </a:lnTo>
                <a:lnTo>
                  <a:pt x="623100" y="3050872"/>
                </a:lnTo>
                <a:lnTo>
                  <a:pt x="666236" y="3076869"/>
                </a:lnTo>
                <a:lnTo>
                  <a:pt x="710222" y="3101579"/>
                </a:lnTo>
                <a:lnTo>
                  <a:pt x="755033" y="3124979"/>
                </a:lnTo>
                <a:lnTo>
                  <a:pt x="800644" y="3147043"/>
                </a:lnTo>
                <a:lnTo>
                  <a:pt x="845063" y="3166920"/>
                </a:lnTo>
                <a:lnTo>
                  <a:pt x="889752" y="3185385"/>
                </a:lnTo>
                <a:lnTo>
                  <a:pt x="934686" y="3202448"/>
                </a:lnTo>
                <a:lnTo>
                  <a:pt x="979840" y="3218118"/>
                </a:lnTo>
                <a:lnTo>
                  <a:pt x="1025187" y="3232405"/>
                </a:lnTo>
                <a:lnTo>
                  <a:pt x="1070703" y="3245317"/>
                </a:lnTo>
                <a:lnTo>
                  <a:pt x="1116361" y="3256865"/>
                </a:lnTo>
                <a:lnTo>
                  <a:pt x="1162136" y="3267057"/>
                </a:lnTo>
                <a:lnTo>
                  <a:pt x="1208002" y="3275904"/>
                </a:lnTo>
                <a:lnTo>
                  <a:pt x="1253933" y="3283413"/>
                </a:lnTo>
                <a:lnTo>
                  <a:pt x="1299904" y="3289596"/>
                </a:lnTo>
                <a:lnTo>
                  <a:pt x="1345889" y="3294461"/>
                </a:lnTo>
                <a:lnTo>
                  <a:pt x="1391862" y="3298018"/>
                </a:lnTo>
                <a:lnTo>
                  <a:pt x="1437797" y="3300275"/>
                </a:lnTo>
                <a:lnTo>
                  <a:pt x="1483669" y="3301243"/>
                </a:lnTo>
                <a:lnTo>
                  <a:pt x="1529453" y="3300931"/>
                </a:lnTo>
                <a:lnTo>
                  <a:pt x="1575121" y="3299347"/>
                </a:lnTo>
                <a:lnTo>
                  <a:pt x="1620650" y="3296503"/>
                </a:lnTo>
                <a:lnTo>
                  <a:pt x="1666012" y="3292406"/>
                </a:lnTo>
                <a:lnTo>
                  <a:pt x="1711183" y="3287067"/>
                </a:lnTo>
                <a:lnTo>
                  <a:pt x="1756136" y="3280494"/>
                </a:lnTo>
                <a:lnTo>
                  <a:pt x="1800846" y="3272697"/>
                </a:lnTo>
                <a:lnTo>
                  <a:pt x="1845288" y="3263686"/>
                </a:lnTo>
                <a:lnTo>
                  <a:pt x="1889435" y="3253470"/>
                </a:lnTo>
                <a:lnTo>
                  <a:pt x="1933261" y="3242058"/>
                </a:lnTo>
                <a:lnTo>
                  <a:pt x="1976742" y="3229459"/>
                </a:lnTo>
                <a:lnTo>
                  <a:pt x="2019851" y="3215684"/>
                </a:lnTo>
                <a:lnTo>
                  <a:pt x="2062563" y="3200741"/>
                </a:lnTo>
                <a:lnTo>
                  <a:pt x="2104852" y="3184639"/>
                </a:lnTo>
                <a:lnTo>
                  <a:pt x="2146692" y="3167389"/>
                </a:lnTo>
                <a:lnTo>
                  <a:pt x="2188058" y="3149000"/>
                </a:lnTo>
                <a:lnTo>
                  <a:pt x="2228924" y="3129480"/>
                </a:lnTo>
                <a:lnTo>
                  <a:pt x="2269263" y="3108840"/>
                </a:lnTo>
                <a:lnTo>
                  <a:pt x="2309052" y="3087088"/>
                </a:lnTo>
                <a:lnTo>
                  <a:pt x="2348263" y="3064235"/>
                </a:lnTo>
                <a:lnTo>
                  <a:pt x="2386871" y="3040289"/>
                </a:lnTo>
                <a:lnTo>
                  <a:pt x="2424851" y="3015260"/>
                </a:lnTo>
                <a:lnTo>
                  <a:pt x="2462176" y="2989157"/>
                </a:lnTo>
                <a:lnTo>
                  <a:pt x="2498821" y="2961990"/>
                </a:lnTo>
                <a:lnTo>
                  <a:pt x="2534761" y="2933768"/>
                </a:lnTo>
                <a:lnTo>
                  <a:pt x="2569969" y="2904500"/>
                </a:lnTo>
                <a:lnTo>
                  <a:pt x="2604420" y="2874196"/>
                </a:lnTo>
                <a:lnTo>
                  <a:pt x="2638088" y="2842865"/>
                </a:lnTo>
                <a:lnTo>
                  <a:pt x="2670947" y="2810517"/>
                </a:lnTo>
                <a:lnTo>
                  <a:pt x="2702973" y="2777161"/>
                </a:lnTo>
                <a:lnTo>
                  <a:pt x="2734138" y="2742806"/>
                </a:lnTo>
                <a:lnTo>
                  <a:pt x="2764418" y="2707462"/>
                </a:lnTo>
                <a:lnTo>
                  <a:pt x="2793787" y="2671138"/>
                </a:lnTo>
                <a:lnTo>
                  <a:pt x="2822218" y="2633844"/>
                </a:lnTo>
                <a:lnTo>
                  <a:pt x="2849687" y="2595589"/>
                </a:lnTo>
                <a:lnTo>
                  <a:pt x="2876167" y="2556381"/>
                </a:lnTo>
                <a:lnTo>
                  <a:pt x="2901634" y="2516232"/>
                </a:lnTo>
                <a:lnTo>
                  <a:pt x="2926060" y="2475149"/>
                </a:lnTo>
                <a:lnTo>
                  <a:pt x="2949421" y="2433143"/>
                </a:lnTo>
                <a:lnTo>
                  <a:pt x="2971691" y="2390223"/>
                </a:lnTo>
                <a:lnTo>
                  <a:pt x="2992843" y="2346398"/>
                </a:lnTo>
                <a:lnTo>
                  <a:pt x="3012720" y="2301980"/>
                </a:lnTo>
                <a:lnTo>
                  <a:pt x="3031185" y="2257291"/>
                </a:lnTo>
                <a:lnTo>
                  <a:pt x="3048248" y="2212357"/>
                </a:lnTo>
                <a:lnTo>
                  <a:pt x="3063918" y="2167203"/>
                </a:lnTo>
                <a:lnTo>
                  <a:pt x="3078205" y="2121856"/>
                </a:lnTo>
                <a:lnTo>
                  <a:pt x="3091117" y="2076340"/>
                </a:lnTo>
                <a:lnTo>
                  <a:pt x="3102665" y="2030682"/>
                </a:lnTo>
                <a:lnTo>
                  <a:pt x="3112857" y="1984907"/>
                </a:lnTo>
                <a:lnTo>
                  <a:pt x="3121704" y="1939041"/>
                </a:lnTo>
                <a:lnTo>
                  <a:pt x="3129214" y="1893110"/>
                </a:lnTo>
                <a:lnTo>
                  <a:pt x="3135396" y="1847139"/>
                </a:lnTo>
                <a:lnTo>
                  <a:pt x="3140261" y="1801155"/>
                </a:lnTo>
                <a:lnTo>
                  <a:pt x="3143818" y="1755182"/>
                </a:lnTo>
                <a:lnTo>
                  <a:pt x="3146075" y="1709246"/>
                </a:lnTo>
                <a:lnTo>
                  <a:pt x="3147043" y="1663374"/>
                </a:lnTo>
                <a:lnTo>
                  <a:pt x="3146731" y="1617591"/>
                </a:lnTo>
                <a:lnTo>
                  <a:pt x="3145148" y="1571922"/>
                </a:lnTo>
                <a:lnTo>
                  <a:pt x="3142303" y="1526394"/>
                </a:lnTo>
                <a:lnTo>
                  <a:pt x="3138207" y="1481031"/>
                </a:lnTo>
                <a:lnTo>
                  <a:pt x="3132867" y="1435861"/>
                </a:lnTo>
                <a:lnTo>
                  <a:pt x="3126294" y="1390907"/>
                </a:lnTo>
                <a:lnTo>
                  <a:pt x="3118498" y="1346197"/>
                </a:lnTo>
                <a:lnTo>
                  <a:pt x="3109487" y="1301756"/>
                </a:lnTo>
                <a:lnTo>
                  <a:pt x="3099270" y="1257609"/>
                </a:lnTo>
                <a:lnTo>
                  <a:pt x="3087858" y="1213782"/>
                </a:lnTo>
                <a:lnTo>
                  <a:pt x="3075260" y="1170302"/>
                </a:lnTo>
                <a:lnTo>
                  <a:pt x="3061484" y="1127192"/>
                </a:lnTo>
                <a:lnTo>
                  <a:pt x="3046541" y="1084480"/>
                </a:lnTo>
                <a:lnTo>
                  <a:pt x="3030440" y="1042192"/>
                </a:lnTo>
                <a:lnTo>
                  <a:pt x="3013190" y="1000351"/>
                </a:lnTo>
                <a:lnTo>
                  <a:pt x="2994800" y="958986"/>
                </a:lnTo>
                <a:lnTo>
                  <a:pt x="2975281" y="918120"/>
                </a:lnTo>
                <a:lnTo>
                  <a:pt x="2954641" y="877780"/>
                </a:lnTo>
                <a:lnTo>
                  <a:pt x="2932889" y="837992"/>
                </a:lnTo>
                <a:lnTo>
                  <a:pt x="2910036" y="798781"/>
                </a:lnTo>
                <a:lnTo>
                  <a:pt x="2886090" y="760173"/>
                </a:lnTo>
                <a:lnTo>
                  <a:pt x="2861061" y="722193"/>
                </a:lnTo>
                <a:lnTo>
                  <a:pt x="2834958" y="684868"/>
                </a:lnTo>
                <a:lnTo>
                  <a:pt x="2807791" y="648222"/>
                </a:lnTo>
                <a:lnTo>
                  <a:pt x="2779569" y="612283"/>
                </a:lnTo>
                <a:lnTo>
                  <a:pt x="2750301" y="577075"/>
                </a:lnTo>
                <a:lnTo>
                  <a:pt x="2719997" y="542624"/>
                </a:lnTo>
                <a:lnTo>
                  <a:pt x="2688667" y="508956"/>
                </a:lnTo>
                <a:lnTo>
                  <a:pt x="2656318" y="476096"/>
                </a:lnTo>
                <a:lnTo>
                  <a:pt x="2622962" y="444070"/>
                </a:lnTo>
                <a:lnTo>
                  <a:pt x="2588608" y="412905"/>
                </a:lnTo>
                <a:lnTo>
                  <a:pt x="2553264" y="382625"/>
                </a:lnTo>
                <a:lnTo>
                  <a:pt x="2516940" y="353256"/>
                </a:lnTo>
                <a:lnTo>
                  <a:pt x="2479645" y="324825"/>
                </a:lnTo>
                <a:lnTo>
                  <a:pt x="2441390" y="297356"/>
                </a:lnTo>
                <a:lnTo>
                  <a:pt x="2402183" y="270876"/>
                </a:lnTo>
                <a:lnTo>
                  <a:pt x="2362033" y="245409"/>
                </a:lnTo>
                <a:lnTo>
                  <a:pt x="2320951" y="220983"/>
                </a:lnTo>
                <a:lnTo>
                  <a:pt x="2278945" y="197622"/>
                </a:lnTo>
                <a:lnTo>
                  <a:pt x="2236025" y="175352"/>
                </a:lnTo>
                <a:lnTo>
                  <a:pt x="2192200" y="154199"/>
                </a:lnTo>
                <a:lnTo>
                  <a:pt x="2147782" y="134322"/>
                </a:lnTo>
                <a:lnTo>
                  <a:pt x="2103093" y="115857"/>
                </a:lnTo>
                <a:lnTo>
                  <a:pt x="2058158" y="98794"/>
                </a:lnTo>
                <a:lnTo>
                  <a:pt x="2013004" y="83124"/>
                </a:lnTo>
                <a:lnTo>
                  <a:pt x="1967657" y="68838"/>
                </a:lnTo>
                <a:lnTo>
                  <a:pt x="1922141" y="55925"/>
                </a:lnTo>
                <a:lnTo>
                  <a:pt x="1876483" y="44378"/>
                </a:lnTo>
                <a:lnTo>
                  <a:pt x="1830708" y="34185"/>
                </a:lnTo>
                <a:lnTo>
                  <a:pt x="1784842" y="25339"/>
                </a:lnTo>
                <a:lnTo>
                  <a:pt x="1738911" y="17829"/>
                </a:lnTo>
                <a:lnTo>
                  <a:pt x="1692940" y="11646"/>
                </a:lnTo>
                <a:lnTo>
                  <a:pt x="1646955" y="6781"/>
                </a:lnTo>
                <a:lnTo>
                  <a:pt x="1600982" y="3225"/>
                </a:lnTo>
                <a:lnTo>
                  <a:pt x="1555047" y="967"/>
                </a:lnTo>
                <a:lnTo>
                  <a:pt x="1509175" y="0"/>
                </a:lnTo>
                <a:close/>
              </a:path>
            </a:pathLst>
          </a:custGeom>
          <a:solidFill>
            <a:srgbClr val="FFFFFF">
              <a:alpha val="76078"/>
            </a:srgbClr>
          </a:solidFill>
        </p:spPr>
        <p:txBody>
          <a:bodyPr wrap="square" lIns="0" tIns="0" rIns="0" bIns="0" rtlCol="0"/>
          <a:lstStyle/>
          <a:p>
            <a:endParaRPr sz="2399"/>
          </a:p>
        </p:txBody>
      </p:sp>
      <p:pic>
        <p:nvPicPr>
          <p:cNvPr id="31" name="object 31"/>
          <p:cNvPicPr/>
          <p:nvPr/>
        </p:nvPicPr>
        <p:blipFill>
          <a:blip r:embed="rId3" cstate="print"/>
          <a:stretch>
            <a:fillRect/>
          </a:stretch>
        </p:blipFill>
        <p:spPr>
          <a:xfrm>
            <a:off x="8836897" y="1097887"/>
            <a:ext cx="1141687" cy="1145750"/>
          </a:xfrm>
          <a:prstGeom prst="rect">
            <a:avLst/>
          </a:prstGeom>
        </p:spPr>
      </p:pic>
      <p:sp>
        <p:nvSpPr>
          <p:cNvPr id="32" name="object 32"/>
          <p:cNvSpPr txBox="1"/>
          <p:nvPr/>
        </p:nvSpPr>
        <p:spPr>
          <a:xfrm>
            <a:off x="359281" y="6431974"/>
            <a:ext cx="2624830" cy="191370"/>
          </a:xfrm>
          <a:prstGeom prst="rect">
            <a:avLst/>
          </a:prstGeom>
        </p:spPr>
        <p:txBody>
          <a:bodyPr vert="horz" wrap="square" lIns="0" tIns="27086" rIns="0" bIns="0" rtlCol="0">
            <a:spAutoFit/>
          </a:bodyPr>
          <a:lstStyle/>
          <a:p>
            <a:pPr marL="16929">
              <a:spcBef>
                <a:spcPts val="213"/>
              </a:spcBef>
            </a:pPr>
            <a:r>
              <a:rPr sz="1066" dirty="0">
                <a:solidFill>
                  <a:srgbClr val="A6A6A6"/>
                </a:solidFill>
                <a:latin typeface="Calibri Light"/>
                <a:cs typeface="Calibri Light"/>
              </a:rPr>
              <a:t>©</a:t>
            </a:r>
            <a:r>
              <a:rPr sz="1066" spc="33" dirty="0">
                <a:solidFill>
                  <a:srgbClr val="A6A6A6"/>
                </a:solidFill>
                <a:latin typeface="Calibri Light"/>
                <a:cs typeface="Calibri Light"/>
              </a:rPr>
              <a:t> </a:t>
            </a:r>
            <a:r>
              <a:rPr sz="1066" dirty="0">
                <a:solidFill>
                  <a:srgbClr val="A6A6A6"/>
                </a:solidFill>
                <a:latin typeface="Calibri Light"/>
                <a:cs typeface="Calibri Light"/>
              </a:rPr>
              <a:t>2019</a:t>
            </a:r>
            <a:r>
              <a:rPr sz="1066" spc="13" dirty="0">
                <a:solidFill>
                  <a:srgbClr val="A6A6A6"/>
                </a:solidFill>
                <a:latin typeface="Calibri Light"/>
                <a:cs typeface="Calibri Light"/>
              </a:rPr>
              <a:t> </a:t>
            </a:r>
            <a:r>
              <a:rPr sz="1066" dirty="0">
                <a:solidFill>
                  <a:srgbClr val="A6A6A6"/>
                </a:solidFill>
                <a:latin typeface="Calibri Light"/>
                <a:cs typeface="Calibri Light"/>
              </a:rPr>
              <a:t>by</a:t>
            </a:r>
            <a:r>
              <a:rPr sz="1066" spc="27" dirty="0">
                <a:solidFill>
                  <a:srgbClr val="A6A6A6"/>
                </a:solidFill>
                <a:latin typeface="Calibri Light"/>
                <a:cs typeface="Calibri Light"/>
              </a:rPr>
              <a:t> </a:t>
            </a:r>
            <a:r>
              <a:rPr sz="1066" spc="7" dirty="0">
                <a:solidFill>
                  <a:srgbClr val="A6A6A6"/>
                </a:solidFill>
                <a:latin typeface="Calibri Light"/>
                <a:cs typeface="Calibri Light"/>
              </a:rPr>
              <a:t>The</a:t>
            </a:r>
            <a:r>
              <a:rPr sz="1066" spc="27" dirty="0">
                <a:solidFill>
                  <a:srgbClr val="A6A6A6"/>
                </a:solidFill>
                <a:latin typeface="Calibri Light"/>
                <a:cs typeface="Calibri Light"/>
              </a:rPr>
              <a:t> </a:t>
            </a:r>
            <a:r>
              <a:rPr sz="1066" spc="7" dirty="0">
                <a:solidFill>
                  <a:srgbClr val="A6A6A6"/>
                </a:solidFill>
                <a:latin typeface="Calibri Light"/>
                <a:cs typeface="Calibri Light"/>
              </a:rPr>
              <a:t>Enterprise</a:t>
            </a:r>
            <a:r>
              <a:rPr sz="1066" spc="27" dirty="0">
                <a:solidFill>
                  <a:srgbClr val="A6A6A6"/>
                </a:solidFill>
                <a:latin typeface="Calibri Light"/>
                <a:cs typeface="Calibri Light"/>
              </a:rPr>
              <a:t> </a:t>
            </a:r>
            <a:r>
              <a:rPr sz="1066" spc="7" dirty="0">
                <a:solidFill>
                  <a:srgbClr val="A6A6A6"/>
                </a:solidFill>
                <a:latin typeface="Calibri Light"/>
                <a:cs typeface="Calibri Light"/>
              </a:rPr>
              <a:t>Strategy</a:t>
            </a:r>
            <a:r>
              <a:rPr sz="1066" spc="27" dirty="0">
                <a:solidFill>
                  <a:srgbClr val="A6A6A6"/>
                </a:solidFill>
                <a:latin typeface="Calibri Light"/>
                <a:cs typeface="Calibri Light"/>
              </a:rPr>
              <a:t> </a:t>
            </a:r>
            <a:r>
              <a:rPr sz="1066" spc="7" dirty="0">
                <a:solidFill>
                  <a:srgbClr val="A6A6A6"/>
                </a:solidFill>
                <a:latin typeface="Calibri Light"/>
                <a:cs typeface="Calibri Light"/>
              </a:rPr>
              <a:t>Group,</a:t>
            </a:r>
            <a:r>
              <a:rPr sz="1066" spc="13" dirty="0">
                <a:solidFill>
                  <a:srgbClr val="A6A6A6"/>
                </a:solidFill>
                <a:latin typeface="Calibri Light"/>
                <a:cs typeface="Calibri Light"/>
              </a:rPr>
              <a:t> </a:t>
            </a:r>
            <a:r>
              <a:rPr sz="1066" dirty="0">
                <a:solidFill>
                  <a:srgbClr val="A6A6A6"/>
                </a:solidFill>
                <a:latin typeface="Calibri Light"/>
                <a:cs typeface="Calibri Light"/>
              </a:rPr>
              <a:t>Inc</a:t>
            </a:r>
            <a:r>
              <a:rPr sz="1066" dirty="0">
                <a:solidFill>
                  <a:srgbClr val="A6A6A6"/>
                </a:solidFill>
                <a:latin typeface="Leelawadee UI"/>
                <a:cs typeface="Leelawadee UI"/>
              </a:rPr>
              <a:t>.</a:t>
            </a:r>
            <a:endParaRPr sz="1066">
              <a:latin typeface="Leelawadee UI"/>
              <a:cs typeface="Leelawadee U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47097" y="219411"/>
            <a:ext cx="0" cy="6232383"/>
          </a:xfrm>
          <a:custGeom>
            <a:avLst/>
            <a:gdLst/>
            <a:ahLst/>
            <a:cxnLst/>
            <a:rect l="l" t="t" r="r" b="b"/>
            <a:pathLst>
              <a:path h="4675505">
                <a:moveTo>
                  <a:pt x="0" y="4675105"/>
                </a:moveTo>
                <a:lnTo>
                  <a:pt x="1" y="0"/>
                </a:lnTo>
              </a:path>
            </a:pathLst>
          </a:custGeom>
          <a:ln w="9525">
            <a:solidFill>
              <a:srgbClr val="D9D9D9"/>
            </a:solidFill>
          </a:ln>
        </p:spPr>
        <p:txBody>
          <a:bodyPr wrap="square" lIns="0" tIns="0" rIns="0" bIns="0" rtlCol="0"/>
          <a:lstStyle/>
          <a:p>
            <a:endParaRPr sz="2399"/>
          </a:p>
        </p:txBody>
      </p:sp>
      <p:sp>
        <p:nvSpPr>
          <p:cNvPr id="3" name="object 3"/>
          <p:cNvSpPr txBox="1"/>
          <p:nvPr/>
        </p:nvSpPr>
        <p:spPr>
          <a:xfrm>
            <a:off x="5253448" y="5976803"/>
            <a:ext cx="2771263" cy="256480"/>
          </a:xfrm>
          <a:prstGeom prst="rect">
            <a:avLst/>
          </a:prstGeom>
          <a:solidFill>
            <a:srgbClr val="1395BA"/>
          </a:solidFill>
        </p:spPr>
        <p:txBody>
          <a:bodyPr vert="horz" wrap="square" lIns="0" tIns="0" rIns="0" bIns="0" rtlCol="0">
            <a:spAutoFit/>
          </a:bodyPr>
          <a:lstStyle/>
          <a:p>
            <a:pPr marR="94803" algn="r">
              <a:lnSpc>
                <a:spcPts val="2000"/>
              </a:lnSpc>
            </a:pPr>
            <a:r>
              <a:rPr sz="1866" b="1" spc="27" dirty="0">
                <a:solidFill>
                  <a:srgbClr val="FFFFFF"/>
                </a:solidFill>
                <a:latin typeface="Trebuchet MS"/>
                <a:cs typeface="Trebuchet MS"/>
              </a:rPr>
              <a:t>22%</a:t>
            </a:r>
            <a:endParaRPr sz="1866">
              <a:latin typeface="Trebuchet MS"/>
              <a:cs typeface="Trebuchet MS"/>
            </a:endParaRPr>
          </a:p>
        </p:txBody>
      </p:sp>
      <p:sp>
        <p:nvSpPr>
          <p:cNvPr id="4" name="object 4"/>
          <p:cNvSpPr txBox="1"/>
          <p:nvPr/>
        </p:nvSpPr>
        <p:spPr>
          <a:xfrm>
            <a:off x="5253447" y="5282717"/>
            <a:ext cx="3279133" cy="256480"/>
          </a:xfrm>
          <a:prstGeom prst="rect">
            <a:avLst/>
          </a:prstGeom>
          <a:solidFill>
            <a:srgbClr val="1395BA"/>
          </a:solidFill>
        </p:spPr>
        <p:txBody>
          <a:bodyPr vert="horz" wrap="square" lIns="0" tIns="0" rIns="0" bIns="0" rtlCol="0">
            <a:spAutoFit/>
          </a:bodyPr>
          <a:lstStyle/>
          <a:p>
            <a:pPr marR="98189" algn="r">
              <a:lnSpc>
                <a:spcPts val="2000"/>
              </a:lnSpc>
            </a:pPr>
            <a:r>
              <a:rPr sz="1866" b="1" spc="27" dirty="0">
                <a:solidFill>
                  <a:srgbClr val="FFFFFF"/>
                </a:solidFill>
                <a:latin typeface="Trebuchet MS"/>
                <a:cs typeface="Trebuchet MS"/>
              </a:rPr>
              <a:t>26%</a:t>
            </a:r>
            <a:endParaRPr sz="1866">
              <a:latin typeface="Trebuchet MS"/>
              <a:cs typeface="Trebuchet MS"/>
            </a:endParaRPr>
          </a:p>
        </p:txBody>
      </p:sp>
      <p:sp>
        <p:nvSpPr>
          <p:cNvPr id="5" name="object 5"/>
          <p:cNvSpPr txBox="1"/>
          <p:nvPr/>
        </p:nvSpPr>
        <p:spPr>
          <a:xfrm>
            <a:off x="5253447" y="4605560"/>
            <a:ext cx="3279133" cy="243656"/>
          </a:xfrm>
          <a:prstGeom prst="rect">
            <a:avLst/>
          </a:prstGeom>
          <a:solidFill>
            <a:srgbClr val="1395BA"/>
          </a:solidFill>
        </p:spPr>
        <p:txBody>
          <a:bodyPr vert="horz" wrap="square" lIns="0" tIns="0" rIns="0" bIns="0" rtlCol="0">
            <a:spAutoFit/>
          </a:bodyPr>
          <a:lstStyle/>
          <a:p>
            <a:pPr marR="98189" algn="r">
              <a:lnSpc>
                <a:spcPts val="1866"/>
              </a:lnSpc>
            </a:pPr>
            <a:r>
              <a:rPr sz="1866" b="1" spc="27" dirty="0">
                <a:solidFill>
                  <a:srgbClr val="FFFFFF"/>
                </a:solidFill>
                <a:latin typeface="Trebuchet MS"/>
                <a:cs typeface="Trebuchet MS"/>
              </a:rPr>
              <a:t>26%</a:t>
            </a:r>
            <a:endParaRPr sz="1866">
              <a:latin typeface="Trebuchet MS"/>
              <a:cs typeface="Trebuchet MS"/>
            </a:endParaRPr>
          </a:p>
        </p:txBody>
      </p:sp>
      <p:sp>
        <p:nvSpPr>
          <p:cNvPr id="6" name="object 6"/>
          <p:cNvSpPr txBox="1"/>
          <p:nvPr/>
        </p:nvSpPr>
        <p:spPr>
          <a:xfrm>
            <a:off x="5253447" y="3911474"/>
            <a:ext cx="3279133" cy="243656"/>
          </a:xfrm>
          <a:prstGeom prst="rect">
            <a:avLst/>
          </a:prstGeom>
          <a:solidFill>
            <a:srgbClr val="1395BA"/>
          </a:solidFill>
        </p:spPr>
        <p:txBody>
          <a:bodyPr vert="horz" wrap="square" lIns="0" tIns="0" rIns="0" bIns="0" rtlCol="0">
            <a:spAutoFit/>
          </a:bodyPr>
          <a:lstStyle/>
          <a:p>
            <a:pPr marR="98189" algn="r">
              <a:lnSpc>
                <a:spcPts val="1866"/>
              </a:lnSpc>
            </a:pPr>
            <a:r>
              <a:rPr sz="1866" b="1" spc="27" dirty="0">
                <a:solidFill>
                  <a:srgbClr val="FFFFFF"/>
                </a:solidFill>
                <a:latin typeface="Trebuchet MS"/>
                <a:cs typeface="Trebuchet MS"/>
              </a:rPr>
              <a:t>26%</a:t>
            </a:r>
            <a:endParaRPr sz="1866">
              <a:latin typeface="Trebuchet MS"/>
              <a:cs typeface="Trebuchet MS"/>
            </a:endParaRPr>
          </a:p>
        </p:txBody>
      </p:sp>
      <p:sp>
        <p:nvSpPr>
          <p:cNvPr id="7" name="object 7"/>
          <p:cNvSpPr txBox="1"/>
          <p:nvPr/>
        </p:nvSpPr>
        <p:spPr>
          <a:xfrm>
            <a:off x="5253447" y="3217388"/>
            <a:ext cx="3397635" cy="243656"/>
          </a:xfrm>
          <a:prstGeom prst="rect">
            <a:avLst/>
          </a:prstGeom>
          <a:solidFill>
            <a:srgbClr val="1395BA"/>
          </a:solidFill>
        </p:spPr>
        <p:txBody>
          <a:bodyPr vert="horz" wrap="square" lIns="0" tIns="0" rIns="0" bIns="0" rtlCol="0">
            <a:spAutoFit/>
          </a:bodyPr>
          <a:lstStyle/>
          <a:p>
            <a:pPr marR="90571" algn="r">
              <a:lnSpc>
                <a:spcPts val="1866"/>
              </a:lnSpc>
            </a:pPr>
            <a:r>
              <a:rPr sz="1866" b="1" spc="27" dirty="0">
                <a:solidFill>
                  <a:srgbClr val="FFFFFF"/>
                </a:solidFill>
                <a:latin typeface="Trebuchet MS"/>
                <a:cs typeface="Trebuchet MS"/>
              </a:rPr>
              <a:t>27%</a:t>
            </a:r>
            <a:endParaRPr sz="1866">
              <a:latin typeface="Trebuchet MS"/>
              <a:cs typeface="Trebuchet MS"/>
            </a:endParaRPr>
          </a:p>
        </p:txBody>
      </p:sp>
      <p:sp>
        <p:nvSpPr>
          <p:cNvPr id="8" name="object 8"/>
          <p:cNvSpPr txBox="1"/>
          <p:nvPr/>
        </p:nvSpPr>
        <p:spPr>
          <a:xfrm>
            <a:off x="5253447" y="2523303"/>
            <a:ext cx="3516137" cy="243656"/>
          </a:xfrm>
          <a:prstGeom prst="rect">
            <a:avLst/>
          </a:prstGeom>
          <a:solidFill>
            <a:srgbClr val="1395BA"/>
          </a:solidFill>
        </p:spPr>
        <p:txBody>
          <a:bodyPr vert="horz" wrap="square" lIns="0" tIns="0" rIns="0" bIns="0" rtlCol="0">
            <a:spAutoFit/>
          </a:bodyPr>
          <a:lstStyle/>
          <a:p>
            <a:pPr marR="82953" algn="r">
              <a:lnSpc>
                <a:spcPts val="1866"/>
              </a:lnSpc>
            </a:pPr>
            <a:r>
              <a:rPr sz="1866" b="1" spc="27" dirty="0">
                <a:solidFill>
                  <a:srgbClr val="FFFFFF"/>
                </a:solidFill>
                <a:latin typeface="Trebuchet MS"/>
                <a:cs typeface="Trebuchet MS"/>
              </a:rPr>
              <a:t>28%</a:t>
            </a:r>
            <a:endParaRPr sz="1866">
              <a:latin typeface="Trebuchet MS"/>
              <a:cs typeface="Trebuchet MS"/>
            </a:endParaRPr>
          </a:p>
        </p:txBody>
      </p:sp>
      <p:sp>
        <p:nvSpPr>
          <p:cNvPr id="9" name="object 9"/>
          <p:cNvSpPr txBox="1"/>
          <p:nvPr/>
        </p:nvSpPr>
        <p:spPr>
          <a:xfrm>
            <a:off x="5253447" y="1829217"/>
            <a:ext cx="3651569" cy="243656"/>
          </a:xfrm>
          <a:prstGeom prst="rect">
            <a:avLst/>
          </a:prstGeom>
          <a:solidFill>
            <a:srgbClr val="1395BA"/>
          </a:solidFill>
        </p:spPr>
        <p:txBody>
          <a:bodyPr vert="horz" wrap="square" lIns="0" tIns="0" rIns="0" bIns="0" rtlCol="0">
            <a:spAutoFit/>
          </a:bodyPr>
          <a:lstStyle/>
          <a:p>
            <a:pPr marR="93110" algn="r">
              <a:lnSpc>
                <a:spcPts val="1866"/>
              </a:lnSpc>
            </a:pPr>
            <a:r>
              <a:rPr sz="1866" b="1" spc="27" dirty="0">
                <a:solidFill>
                  <a:srgbClr val="FFFFFF"/>
                </a:solidFill>
                <a:latin typeface="Trebuchet MS"/>
                <a:cs typeface="Trebuchet MS"/>
              </a:rPr>
              <a:t>29%</a:t>
            </a:r>
            <a:endParaRPr sz="1866">
              <a:latin typeface="Trebuchet MS"/>
              <a:cs typeface="Trebuchet MS"/>
            </a:endParaRPr>
          </a:p>
        </p:txBody>
      </p:sp>
      <p:sp>
        <p:nvSpPr>
          <p:cNvPr id="10" name="object 10"/>
          <p:cNvSpPr txBox="1"/>
          <p:nvPr/>
        </p:nvSpPr>
        <p:spPr>
          <a:xfrm>
            <a:off x="5253447" y="1135131"/>
            <a:ext cx="4024005" cy="256480"/>
          </a:xfrm>
          <a:prstGeom prst="rect">
            <a:avLst/>
          </a:prstGeom>
          <a:solidFill>
            <a:srgbClr val="1395BA"/>
          </a:solidFill>
        </p:spPr>
        <p:txBody>
          <a:bodyPr vert="horz" wrap="square" lIns="0" tIns="0" rIns="0" bIns="0" rtlCol="0">
            <a:spAutoFit/>
          </a:bodyPr>
          <a:lstStyle/>
          <a:p>
            <a:pPr marR="87185" algn="r">
              <a:lnSpc>
                <a:spcPts val="2000"/>
              </a:lnSpc>
            </a:pPr>
            <a:r>
              <a:rPr sz="1866" b="1" spc="27" dirty="0">
                <a:solidFill>
                  <a:srgbClr val="FFFFFF"/>
                </a:solidFill>
                <a:latin typeface="Trebuchet MS"/>
                <a:cs typeface="Trebuchet MS"/>
              </a:rPr>
              <a:t>32%</a:t>
            </a:r>
            <a:endParaRPr sz="1866">
              <a:latin typeface="Trebuchet MS"/>
              <a:cs typeface="Trebuchet MS"/>
            </a:endParaRPr>
          </a:p>
        </p:txBody>
      </p:sp>
      <p:sp>
        <p:nvSpPr>
          <p:cNvPr id="11" name="object 11"/>
          <p:cNvSpPr txBox="1"/>
          <p:nvPr/>
        </p:nvSpPr>
        <p:spPr>
          <a:xfrm>
            <a:off x="5253447" y="441045"/>
            <a:ext cx="4024005" cy="256480"/>
          </a:xfrm>
          <a:prstGeom prst="rect">
            <a:avLst/>
          </a:prstGeom>
          <a:solidFill>
            <a:srgbClr val="1395BA"/>
          </a:solidFill>
        </p:spPr>
        <p:txBody>
          <a:bodyPr vert="horz" wrap="square" lIns="0" tIns="0" rIns="0" bIns="0" rtlCol="0">
            <a:spAutoFit/>
          </a:bodyPr>
          <a:lstStyle/>
          <a:p>
            <a:pPr marR="87185" algn="r">
              <a:lnSpc>
                <a:spcPts val="2000"/>
              </a:lnSpc>
            </a:pPr>
            <a:r>
              <a:rPr sz="1866" b="1" spc="27" dirty="0">
                <a:solidFill>
                  <a:srgbClr val="FFFFFF"/>
                </a:solidFill>
                <a:latin typeface="Trebuchet MS"/>
                <a:cs typeface="Trebuchet MS"/>
              </a:rPr>
              <a:t>32%</a:t>
            </a:r>
            <a:endParaRPr sz="1866">
              <a:latin typeface="Trebuchet MS"/>
              <a:cs typeface="Trebuchet MS"/>
            </a:endParaRPr>
          </a:p>
        </p:txBody>
      </p:sp>
      <p:sp>
        <p:nvSpPr>
          <p:cNvPr id="12" name="object 12"/>
          <p:cNvSpPr txBox="1"/>
          <p:nvPr/>
        </p:nvSpPr>
        <p:spPr>
          <a:xfrm>
            <a:off x="682120" y="5961905"/>
            <a:ext cx="4426067" cy="222215"/>
          </a:xfrm>
          <a:prstGeom prst="rect">
            <a:avLst/>
          </a:prstGeom>
        </p:spPr>
        <p:txBody>
          <a:bodyPr vert="horz" wrap="square" lIns="0" tIns="16929" rIns="0" bIns="0" rtlCol="0">
            <a:spAutoFit/>
          </a:bodyPr>
          <a:lstStyle/>
          <a:p>
            <a:pPr marL="16929">
              <a:spcBef>
                <a:spcPts val="133"/>
              </a:spcBef>
            </a:pPr>
            <a:r>
              <a:rPr sz="1333" b="1" spc="-107" dirty="0">
                <a:solidFill>
                  <a:srgbClr val="404040"/>
                </a:solidFill>
                <a:latin typeface="Trebuchet MS"/>
                <a:cs typeface="Trebuchet MS"/>
              </a:rPr>
              <a:t>An</a:t>
            </a:r>
            <a:r>
              <a:rPr sz="1333" b="1" spc="-87" dirty="0">
                <a:solidFill>
                  <a:srgbClr val="404040"/>
                </a:solidFill>
                <a:latin typeface="Trebuchet MS"/>
                <a:cs typeface="Trebuchet MS"/>
              </a:rPr>
              <a:t> </a:t>
            </a:r>
            <a:r>
              <a:rPr sz="1333" b="1" spc="-80" dirty="0">
                <a:solidFill>
                  <a:srgbClr val="404040"/>
                </a:solidFill>
                <a:latin typeface="Trebuchet MS"/>
                <a:cs typeface="Trebuchet MS"/>
              </a:rPr>
              <a:t>infected</a:t>
            </a:r>
            <a:r>
              <a:rPr sz="1333" b="1" spc="-227" dirty="0">
                <a:solidFill>
                  <a:srgbClr val="404040"/>
                </a:solidFill>
                <a:latin typeface="Trebuchet MS"/>
                <a:cs typeface="Trebuchet MS"/>
              </a:rPr>
              <a:t> </a:t>
            </a:r>
            <a:r>
              <a:rPr sz="1333" b="1" spc="-67" dirty="0">
                <a:solidFill>
                  <a:srgbClr val="404040"/>
                </a:solidFill>
                <a:latin typeface="Trebuchet MS"/>
                <a:cs typeface="Trebuchet MS"/>
              </a:rPr>
              <a:t>container</a:t>
            </a:r>
            <a:r>
              <a:rPr sz="1333" b="1" spc="-113" dirty="0">
                <a:solidFill>
                  <a:srgbClr val="404040"/>
                </a:solidFill>
                <a:latin typeface="Trebuchet MS"/>
                <a:cs typeface="Trebuchet MS"/>
              </a:rPr>
              <a:t> </a:t>
            </a:r>
            <a:r>
              <a:rPr sz="1333" b="1" spc="-33" dirty="0">
                <a:solidFill>
                  <a:srgbClr val="404040"/>
                </a:solidFill>
                <a:latin typeface="Trebuchet MS"/>
                <a:cs typeface="Trebuchet MS"/>
              </a:rPr>
              <a:t>can</a:t>
            </a:r>
            <a:r>
              <a:rPr sz="1333" b="1" spc="-227" dirty="0">
                <a:solidFill>
                  <a:srgbClr val="404040"/>
                </a:solidFill>
                <a:latin typeface="Trebuchet MS"/>
                <a:cs typeface="Trebuchet MS"/>
              </a:rPr>
              <a:t> </a:t>
            </a:r>
            <a:r>
              <a:rPr sz="1333" b="1" spc="-60" dirty="0">
                <a:solidFill>
                  <a:srgbClr val="404040"/>
                </a:solidFill>
                <a:latin typeface="Trebuchet MS"/>
                <a:cs typeface="Trebuchet MS"/>
              </a:rPr>
              <a:t>cross-contaminate</a:t>
            </a:r>
            <a:r>
              <a:rPr sz="1333" b="1" spc="-147" dirty="0">
                <a:solidFill>
                  <a:srgbClr val="404040"/>
                </a:solidFill>
                <a:latin typeface="Trebuchet MS"/>
                <a:cs typeface="Trebuchet MS"/>
              </a:rPr>
              <a:t> </a:t>
            </a:r>
            <a:r>
              <a:rPr sz="1333" b="1" spc="-73" dirty="0">
                <a:solidFill>
                  <a:srgbClr val="404040"/>
                </a:solidFill>
                <a:latin typeface="Trebuchet MS"/>
                <a:cs typeface="Trebuchet MS"/>
              </a:rPr>
              <a:t>other</a:t>
            </a:r>
            <a:r>
              <a:rPr sz="1333" b="1" spc="-113" dirty="0">
                <a:solidFill>
                  <a:srgbClr val="404040"/>
                </a:solidFill>
                <a:latin typeface="Trebuchet MS"/>
                <a:cs typeface="Trebuchet MS"/>
              </a:rPr>
              <a:t> </a:t>
            </a:r>
            <a:r>
              <a:rPr sz="1333" b="1" spc="-67" dirty="0">
                <a:solidFill>
                  <a:srgbClr val="404040"/>
                </a:solidFill>
                <a:latin typeface="Trebuchet MS"/>
                <a:cs typeface="Trebuchet MS"/>
              </a:rPr>
              <a:t>containers</a:t>
            </a:r>
            <a:endParaRPr sz="1333">
              <a:latin typeface="Trebuchet MS"/>
              <a:cs typeface="Trebuchet MS"/>
            </a:endParaRPr>
          </a:p>
        </p:txBody>
      </p:sp>
      <p:sp>
        <p:nvSpPr>
          <p:cNvPr id="13" name="object 13"/>
          <p:cNvSpPr txBox="1"/>
          <p:nvPr/>
        </p:nvSpPr>
        <p:spPr>
          <a:xfrm>
            <a:off x="749669" y="5169633"/>
            <a:ext cx="4373587" cy="427335"/>
          </a:xfrm>
          <a:prstGeom prst="rect">
            <a:avLst/>
          </a:prstGeom>
        </p:spPr>
        <p:txBody>
          <a:bodyPr vert="horz" wrap="square" lIns="0" tIns="16929" rIns="0" bIns="0" rtlCol="0">
            <a:spAutoFit/>
          </a:bodyPr>
          <a:lstStyle/>
          <a:p>
            <a:pPr marR="6772" algn="r">
              <a:spcBef>
                <a:spcPts val="133"/>
              </a:spcBef>
            </a:pPr>
            <a:r>
              <a:rPr sz="1333" b="1" spc="-53" dirty="0">
                <a:solidFill>
                  <a:srgbClr val="404040"/>
                </a:solidFill>
                <a:latin typeface="Trebuchet MS"/>
                <a:cs typeface="Trebuchet MS"/>
              </a:rPr>
              <a:t>Automating</a:t>
            </a:r>
            <a:r>
              <a:rPr sz="1333" b="1" spc="-180" dirty="0">
                <a:solidFill>
                  <a:srgbClr val="404040"/>
                </a:solidFill>
                <a:latin typeface="Trebuchet MS"/>
                <a:cs typeface="Trebuchet MS"/>
              </a:rPr>
              <a:t> </a:t>
            </a:r>
            <a:r>
              <a:rPr sz="1333" b="1" spc="-73" dirty="0">
                <a:solidFill>
                  <a:srgbClr val="404040"/>
                </a:solidFill>
                <a:latin typeface="Trebuchet MS"/>
                <a:cs typeface="Trebuchet MS"/>
              </a:rPr>
              <a:t>the</a:t>
            </a:r>
            <a:r>
              <a:rPr sz="1333" b="1" spc="-147" dirty="0">
                <a:solidFill>
                  <a:srgbClr val="404040"/>
                </a:solidFill>
                <a:latin typeface="Trebuchet MS"/>
                <a:cs typeface="Trebuchet MS"/>
              </a:rPr>
              <a:t> </a:t>
            </a:r>
            <a:r>
              <a:rPr sz="1333" b="1" spc="-53" dirty="0">
                <a:solidFill>
                  <a:srgbClr val="404040"/>
                </a:solidFill>
                <a:latin typeface="Trebuchet MS"/>
                <a:cs typeface="Trebuchet MS"/>
              </a:rPr>
              <a:t>integration</a:t>
            </a:r>
            <a:r>
              <a:rPr sz="1333" b="1" spc="-227" dirty="0">
                <a:solidFill>
                  <a:srgbClr val="404040"/>
                </a:solidFill>
                <a:latin typeface="Trebuchet MS"/>
                <a:cs typeface="Trebuchet MS"/>
              </a:rPr>
              <a:t> </a:t>
            </a:r>
            <a:r>
              <a:rPr sz="1333" b="1" spc="-67" dirty="0">
                <a:solidFill>
                  <a:srgbClr val="404040"/>
                </a:solidFill>
                <a:latin typeface="Trebuchet MS"/>
                <a:cs typeface="Trebuchet MS"/>
              </a:rPr>
              <a:t>of</a:t>
            </a:r>
            <a:r>
              <a:rPr sz="1333" b="1" spc="-47" dirty="0">
                <a:solidFill>
                  <a:srgbClr val="404040"/>
                </a:solidFill>
                <a:latin typeface="Trebuchet MS"/>
                <a:cs typeface="Trebuchet MS"/>
              </a:rPr>
              <a:t> </a:t>
            </a:r>
            <a:r>
              <a:rPr sz="1333" b="1" spc="-80" dirty="0">
                <a:solidFill>
                  <a:srgbClr val="404040"/>
                </a:solidFill>
                <a:latin typeface="Trebuchet MS"/>
                <a:cs typeface="Trebuchet MS"/>
              </a:rPr>
              <a:t>container</a:t>
            </a:r>
            <a:r>
              <a:rPr sz="1333" b="1" spc="-120" dirty="0">
                <a:solidFill>
                  <a:srgbClr val="404040"/>
                </a:solidFill>
                <a:latin typeface="Trebuchet MS"/>
                <a:cs typeface="Trebuchet MS"/>
              </a:rPr>
              <a:t> </a:t>
            </a:r>
            <a:r>
              <a:rPr sz="1333" b="1" spc="-60" dirty="0">
                <a:solidFill>
                  <a:srgbClr val="404040"/>
                </a:solidFill>
                <a:latin typeface="Trebuchet MS"/>
                <a:cs typeface="Trebuchet MS"/>
              </a:rPr>
              <a:t>security</a:t>
            </a:r>
            <a:r>
              <a:rPr sz="1333" b="1" spc="-152" dirty="0">
                <a:solidFill>
                  <a:srgbClr val="404040"/>
                </a:solidFill>
                <a:latin typeface="Trebuchet MS"/>
                <a:cs typeface="Trebuchet MS"/>
              </a:rPr>
              <a:t> </a:t>
            </a:r>
            <a:r>
              <a:rPr sz="1333" b="1" spc="-47" dirty="0">
                <a:solidFill>
                  <a:srgbClr val="404040"/>
                </a:solidFill>
                <a:latin typeface="Trebuchet MS"/>
                <a:cs typeface="Trebuchet MS"/>
              </a:rPr>
              <a:t>controls</a:t>
            </a:r>
            <a:r>
              <a:rPr sz="1333" b="1" spc="-187" dirty="0">
                <a:solidFill>
                  <a:srgbClr val="404040"/>
                </a:solidFill>
                <a:latin typeface="Trebuchet MS"/>
                <a:cs typeface="Trebuchet MS"/>
              </a:rPr>
              <a:t> </a:t>
            </a:r>
            <a:r>
              <a:rPr sz="1333" b="1" spc="-20" dirty="0">
                <a:solidFill>
                  <a:srgbClr val="404040"/>
                </a:solidFill>
                <a:latin typeface="Trebuchet MS"/>
                <a:cs typeface="Trebuchet MS"/>
              </a:rPr>
              <a:t>via</a:t>
            </a:r>
            <a:endParaRPr sz="1333">
              <a:latin typeface="Trebuchet MS"/>
              <a:cs typeface="Trebuchet MS"/>
            </a:endParaRPr>
          </a:p>
          <a:p>
            <a:pPr marR="6772" algn="r"/>
            <a:r>
              <a:rPr sz="1333" b="1" spc="-100" dirty="0">
                <a:solidFill>
                  <a:srgbClr val="404040"/>
                </a:solidFill>
                <a:latin typeface="Trebuchet MS"/>
                <a:cs typeface="Trebuchet MS"/>
              </a:rPr>
              <a:t>o</a:t>
            </a:r>
            <a:r>
              <a:rPr sz="1333" b="1" spc="13" dirty="0">
                <a:solidFill>
                  <a:srgbClr val="404040"/>
                </a:solidFill>
                <a:latin typeface="Trebuchet MS"/>
                <a:cs typeface="Trebuchet MS"/>
              </a:rPr>
              <a:t>u</a:t>
            </a:r>
            <a:r>
              <a:rPr sz="1333" b="1" spc="-40" dirty="0">
                <a:solidFill>
                  <a:srgbClr val="404040"/>
                </a:solidFill>
                <a:latin typeface="Trebuchet MS"/>
                <a:cs typeface="Trebuchet MS"/>
              </a:rPr>
              <a:t>r</a:t>
            </a:r>
            <a:r>
              <a:rPr sz="1333" b="1" spc="-267" dirty="0">
                <a:solidFill>
                  <a:srgbClr val="404040"/>
                </a:solidFill>
                <a:latin typeface="Trebuchet MS"/>
                <a:cs typeface="Trebuchet MS"/>
              </a:rPr>
              <a:t> </a:t>
            </a:r>
            <a:r>
              <a:rPr sz="1333" b="1" spc="-20" dirty="0">
                <a:solidFill>
                  <a:srgbClr val="404040"/>
                </a:solidFill>
                <a:latin typeface="Trebuchet MS"/>
                <a:cs typeface="Trebuchet MS"/>
              </a:rPr>
              <a:t>c</a:t>
            </a:r>
            <a:r>
              <a:rPr sz="1333" b="1" spc="-93" dirty="0">
                <a:solidFill>
                  <a:srgbClr val="404040"/>
                </a:solidFill>
                <a:latin typeface="Trebuchet MS"/>
                <a:cs typeface="Trebuchet MS"/>
              </a:rPr>
              <a:t>o</a:t>
            </a:r>
            <a:r>
              <a:rPr sz="1333" b="1" spc="13" dirty="0">
                <a:solidFill>
                  <a:srgbClr val="404040"/>
                </a:solidFill>
                <a:latin typeface="Trebuchet MS"/>
                <a:cs typeface="Trebuchet MS"/>
              </a:rPr>
              <a:t>n</a:t>
            </a:r>
            <a:r>
              <a:rPr sz="1333" b="1" spc="-133" dirty="0">
                <a:solidFill>
                  <a:srgbClr val="404040"/>
                </a:solidFill>
                <a:latin typeface="Trebuchet MS"/>
                <a:cs typeface="Trebuchet MS"/>
              </a:rPr>
              <a:t>t</a:t>
            </a:r>
            <a:r>
              <a:rPr sz="1333" b="1" spc="-47" dirty="0">
                <a:solidFill>
                  <a:srgbClr val="404040"/>
                </a:solidFill>
                <a:latin typeface="Trebuchet MS"/>
                <a:cs typeface="Trebuchet MS"/>
              </a:rPr>
              <a:t>a</a:t>
            </a:r>
            <a:r>
              <a:rPr sz="1333" b="1" spc="-7" dirty="0">
                <a:solidFill>
                  <a:srgbClr val="404040"/>
                </a:solidFill>
                <a:latin typeface="Trebuchet MS"/>
                <a:cs typeface="Trebuchet MS"/>
              </a:rPr>
              <a:t>i</a:t>
            </a:r>
            <a:r>
              <a:rPr sz="1333" b="1" spc="-127" dirty="0">
                <a:solidFill>
                  <a:srgbClr val="404040"/>
                </a:solidFill>
                <a:latin typeface="Trebuchet MS"/>
                <a:cs typeface="Trebuchet MS"/>
              </a:rPr>
              <a:t>n</a:t>
            </a:r>
            <a:r>
              <a:rPr sz="1333" b="1" spc="-107" dirty="0">
                <a:solidFill>
                  <a:srgbClr val="404040"/>
                </a:solidFill>
                <a:latin typeface="Trebuchet MS"/>
                <a:cs typeface="Trebuchet MS"/>
              </a:rPr>
              <a:t>e</a:t>
            </a:r>
            <a:r>
              <a:rPr sz="1333" b="1" spc="-40" dirty="0">
                <a:solidFill>
                  <a:srgbClr val="404040"/>
                </a:solidFill>
                <a:latin typeface="Trebuchet MS"/>
                <a:cs typeface="Trebuchet MS"/>
              </a:rPr>
              <a:t>r</a:t>
            </a:r>
            <a:r>
              <a:rPr sz="1333" b="1" spc="-133" dirty="0">
                <a:solidFill>
                  <a:srgbClr val="404040"/>
                </a:solidFill>
                <a:latin typeface="Trebuchet MS"/>
                <a:cs typeface="Trebuchet MS"/>
              </a:rPr>
              <a:t> </a:t>
            </a:r>
            <a:r>
              <a:rPr sz="1333" b="1" spc="-107" dirty="0">
                <a:solidFill>
                  <a:srgbClr val="404040"/>
                </a:solidFill>
                <a:latin typeface="Trebuchet MS"/>
                <a:cs typeface="Trebuchet MS"/>
              </a:rPr>
              <a:t>o</a:t>
            </a:r>
            <a:r>
              <a:rPr sz="1333" b="1" spc="-27" dirty="0">
                <a:solidFill>
                  <a:srgbClr val="404040"/>
                </a:solidFill>
                <a:latin typeface="Trebuchet MS"/>
                <a:cs typeface="Trebuchet MS"/>
              </a:rPr>
              <a:t>r</a:t>
            </a:r>
            <a:r>
              <a:rPr sz="1333" b="1" spc="-20" dirty="0">
                <a:solidFill>
                  <a:srgbClr val="404040"/>
                </a:solidFill>
                <a:latin typeface="Trebuchet MS"/>
                <a:cs typeface="Trebuchet MS"/>
              </a:rPr>
              <a:t>c</a:t>
            </a:r>
            <a:r>
              <a:rPr sz="1333" b="1" spc="-133" dirty="0">
                <a:solidFill>
                  <a:srgbClr val="404040"/>
                </a:solidFill>
                <a:latin typeface="Trebuchet MS"/>
                <a:cs typeface="Trebuchet MS"/>
              </a:rPr>
              <a:t>h</a:t>
            </a:r>
            <a:r>
              <a:rPr sz="1333" b="1" spc="-107" dirty="0">
                <a:solidFill>
                  <a:srgbClr val="404040"/>
                </a:solidFill>
                <a:latin typeface="Trebuchet MS"/>
                <a:cs typeface="Trebuchet MS"/>
              </a:rPr>
              <a:t>e</a:t>
            </a:r>
            <a:r>
              <a:rPr sz="1333" b="1" spc="-47" dirty="0">
                <a:solidFill>
                  <a:srgbClr val="404040"/>
                </a:solidFill>
                <a:latin typeface="Trebuchet MS"/>
                <a:cs typeface="Trebuchet MS"/>
              </a:rPr>
              <a:t>s</a:t>
            </a:r>
            <a:r>
              <a:rPr sz="1333" b="1" dirty="0">
                <a:solidFill>
                  <a:srgbClr val="404040"/>
                </a:solidFill>
                <a:latin typeface="Trebuchet MS"/>
                <a:cs typeface="Trebuchet MS"/>
              </a:rPr>
              <a:t>t</a:t>
            </a:r>
            <a:r>
              <a:rPr sz="1333" b="1" spc="-173" dirty="0">
                <a:solidFill>
                  <a:srgbClr val="404040"/>
                </a:solidFill>
                <a:latin typeface="Trebuchet MS"/>
                <a:cs typeface="Trebuchet MS"/>
              </a:rPr>
              <a:t>r</a:t>
            </a:r>
            <a:r>
              <a:rPr sz="1333" b="1" spc="87" dirty="0">
                <a:solidFill>
                  <a:srgbClr val="404040"/>
                </a:solidFill>
                <a:latin typeface="Trebuchet MS"/>
                <a:cs typeface="Trebuchet MS"/>
              </a:rPr>
              <a:t>a</a:t>
            </a:r>
            <a:r>
              <a:rPr sz="1333" b="1" spc="-133" dirty="0">
                <a:solidFill>
                  <a:srgbClr val="404040"/>
                </a:solidFill>
                <a:latin typeface="Trebuchet MS"/>
                <a:cs typeface="Trebuchet MS"/>
              </a:rPr>
              <a:t>t</a:t>
            </a:r>
            <a:r>
              <a:rPr sz="1333" b="1" spc="-7" dirty="0">
                <a:solidFill>
                  <a:srgbClr val="404040"/>
                </a:solidFill>
                <a:latin typeface="Trebuchet MS"/>
                <a:cs typeface="Trebuchet MS"/>
              </a:rPr>
              <a:t>i</a:t>
            </a:r>
            <a:r>
              <a:rPr sz="1333" b="1" spc="-93" dirty="0">
                <a:solidFill>
                  <a:srgbClr val="404040"/>
                </a:solidFill>
                <a:latin typeface="Trebuchet MS"/>
                <a:cs typeface="Trebuchet MS"/>
              </a:rPr>
              <a:t>o</a:t>
            </a:r>
            <a:r>
              <a:rPr sz="1333" b="1" spc="-20" dirty="0">
                <a:solidFill>
                  <a:srgbClr val="404040"/>
                </a:solidFill>
                <a:latin typeface="Trebuchet MS"/>
                <a:cs typeface="Trebuchet MS"/>
              </a:rPr>
              <a:t>n</a:t>
            </a:r>
            <a:r>
              <a:rPr sz="1333" b="1" spc="-100" dirty="0">
                <a:solidFill>
                  <a:srgbClr val="404040"/>
                </a:solidFill>
                <a:latin typeface="Trebuchet MS"/>
                <a:cs typeface="Trebuchet MS"/>
              </a:rPr>
              <a:t> </a:t>
            </a:r>
            <a:r>
              <a:rPr sz="1333" b="1" spc="-113" dirty="0">
                <a:solidFill>
                  <a:srgbClr val="404040"/>
                </a:solidFill>
                <a:latin typeface="Trebuchet MS"/>
                <a:cs typeface="Trebuchet MS"/>
              </a:rPr>
              <a:t>p</a:t>
            </a:r>
            <a:r>
              <a:rPr sz="1333" b="1" dirty="0">
                <a:solidFill>
                  <a:srgbClr val="404040"/>
                </a:solidFill>
                <a:latin typeface="Trebuchet MS"/>
                <a:cs typeface="Trebuchet MS"/>
              </a:rPr>
              <a:t>l</a:t>
            </a:r>
            <a:r>
              <a:rPr sz="1333" b="1" spc="-47" dirty="0">
                <a:solidFill>
                  <a:srgbClr val="404040"/>
                </a:solidFill>
                <a:latin typeface="Trebuchet MS"/>
                <a:cs typeface="Trebuchet MS"/>
              </a:rPr>
              <a:t>a</a:t>
            </a:r>
            <a:r>
              <a:rPr sz="1333" b="1" spc="-133" dirty="0">
                <a:solidFill>
                  <a:srgbClr val="404040"/>
                </a:solidFill>
                <a:latin typeface="Trebuchet MS"/>
                <a:cs typeface="Trebuchet MS"/>
              </a:rPr>
              <a:t>t</a:t>
            </a:r>
            <a:r>
              <a:rPr sz="1333" b="1" spc="33" dirty="0">
                <a:solidFill>
                  <a:srgbClr val="404040"/>
                </a:solidFill>
                <a:latin typeface="Trebuchet MS"/>
                <a:cs typeface="Trebuchet MS"/>
              </a:rPr>
              <a:t>f</a:t>
            </a:r>
            <a:r>
              <a:rPr sz="1333" b="1" spc="-107" dirty="0">
                <a:solidFill>
                  <a:srgbClr val="404040"/>
                </a:solidFill>
                <a:latin typeface="Trebuchet MS"/>
                <a:cs typeface="Trebuchet MS"/>
              </a:rPr>
              <a:t>o</a:t>
            </a:r>
            <a:r>
              <a:rPr sz="1333" b="1" spc="-27" dirty="0">
                <a:solidFill>
                  <a:srgbClr val="404040"/>
                </a:solidFill>
                <a:latin typeface="Trebuchet MS"/>
                <a:cs typeface="Trebuchet MS"/>
              </a:rPr>
              <a:t>r</a:t>
            </a:r>
            <a:r>
              <a:rPr sz="1333" b="1" spc="-7" dirty="0">
                <a:solidFill>
                  <a:srgbClr val="404040"/>
                </a:solidFill>
                <a:latin typeface="Trebuchet MS"/>
                <a:cs typeface="Trebuchet MS"/>
              </a:rPr>
              <a:t>m</a:t>
            </a:r>
            <a:endParaRPr sz="1333">
              <a:latin typeface="Trebuchet MS"/>
              <a:cs typeface="Trebuchet MS"/>
            </a:endParaRPr>
          </a:p>
        </p:txBody>
      </p:sp>
      <p:sp>
        <p:nvSpPr>
          <p:cNvPr id="14" name="object 14"/>
          <p:cNvSpPr txBox="1"/>
          <p:nvPr/>
        </p:nvSpPr>
        <p:spPr>
          <a:xfrm>
            <a:off x="685952" y="4478932"/>
            <a:ext cx="4431146" cy="427335"/>
          </a:xfrm>
          <a:prstGeom prst="rect">
            <a:avLst/>
          </a:prstGeom>
        </p:spPr>
        <p:txBody>
          <a:bodyPr vert="horz" wrap="square" lIns="0" tIns="16929" rIns="0" bIns="0" rtlCol="0">
            <a:spAutoFit/>
          </a:bodyPr>
          <a:lstStyle/>
          <a:p>
            <a:pPr marR="6772" algn="r">
              <a:spcBef>
                <a:spcPts val="133"/>
              </a:spcBef>
            </a:pPr>
            <a:r>
              <a:rPr sz="1333" b="1" spc="-47" dirty="0">
                <a:solidFill>
                  <a:srgbClr val="404040"/>
                </a:solidFill>
                <a:latin typeface="Trebuchet MS"/>
                <a:cs typeface="Trebuchet MS"/>
              </a:rPr>
              <a:t>Portability</a:t>
            </a:r>
            <a:r>
              <a:rPr sz="1333" b="1" spc="-173" dirty="0">
                <a:solidFill>
                  <a:srgbClr val="404040"/>
                </a:solidFill>
                <a:latin typeface="Trebuchet MS"/>
                <a:cs typeface="Trebuchet MS"/>
              </a:rPr>
              <a:t> </a:t>
            </a:r>
            <a:r>
              <a:rPr sz="1333" b="1" spc="-53" dirty="0">
                <a:solidFill>
                  <a:srgbClr val="404040"/>
                </a:solidFill>
                <a:latin typeface="Trebuchet MS"/>
                <a:cs typeface="Trebuchet MS"/>
              </a:rPr>
              <a:t>makes</a:t>
            </a:r>
            <a:r>
              <a:rPr sz="1333" b="1" spc="-167" dirty="0">
                <a:solidFill>
                  <a:srgbClr val="404040"/>
                </a:solidFill>
                <a:latin typeface="Trebuchet MS"/>
                <a:cs typeface="Trebuchet MS"/>
              </a:rPr>
              <a:t> </a:t>
            </a:r>
            <a:r>
              <a:rPr sz="1333" b="1" spc="-60" dirty="0">
                <a:solidFill>
                  <a:srgbClr val="404040"/>
                </a:solidFill>
                <a:latin typeface="Trebuchet MS"/>
                <a:cs typeface="Trebuchet MS"/>
              </a:rPr>
              <a:t>containers</a:t>
            </a:r>
            <a:r>
              <a:rPr sz="1333" b="1" spc="-167" dirty="0">
                <a:solidFill>
                  <a:srgbClr val="404040"/>
                </a:solidFill>
                <a:latin typeface="Trebuchet MS"/>
                <a:cs typeface="Trebuchet MS"/>
              </a:rPr>
              <a:t> </a:t>
            </a:r>
            <a:r>
              <a:rPr sz="1333" b="1" spc="-67" dirty="0">
                <a:solidFill>
                  <a:srgbClr val="404040"/>
                </a:solidFill>
                <a:latin typeface="Trebuchet MS"/>
                <a:cs typeface="Trebuchet MS"/>
              </a:rPr>
              <a:t>more</a:t>
            </a:r>
            <a:r>
              <a:rPr sz="1333" b="1" spc="-167" dirty="0">
                <a:solidFill>
                  <a:srgbClr val="404040"/>
                </a:solidFill>
                <a:latin typeface="Trebuchet MS"/>
                <a:cs typeface="Trebuchet MS"/>
              </a:rPr>
              <a:t> </a:t>
            </a:r>
            <a:r>
              <a:rPr sz="1333" b="1" spc="-60" dirty="0">
                <a:solidFill>
                  <a:srgbClr val="404040"/>
                </a:solidFill>
                <a:latin typeface="Trebuchet MS"/>
                <a:cs typeface="Trebuchet MS"/>
              </a:rPr>
              <a:t>susceptible</a:t>
            </a:r>
            <a:r>
              <a:rPr sz="1333" b="1" spc="-167" dirty="0">
                <a:solidFill>
                  <a:srgbClr val="404040"/>
                </a:solidFill>
                <a:latin typeface="Trebuchet MS"/>
                <a:cs typeface="Trebuchet MS"/>
              </a:rPr>
              <a:t> </a:t>
            </a:r>
            <a:r>
              <a:rPr sz="1333" b="1" spc="-33" dirty="0">
                <a:solidFill>
                  <a:srgbClr val="404040"/>
                </a:solidFill>
                <a:latin typeface="Trebuchet MS"/>
                <a:cs typeface="Trebuchet MS"/>
              </a:rPr>
              <a:t>to</a:t>
            </a:r>
            <a:r>
              <a:rPr sz="1333" b="1" spc="-173" dirty="0">
                <a:solidFill>
                  <a:srgbClr val="404040"/>
                </a:solidFill>
                <a:latin typeface="Trebuchet MS"/>
                <a:cs typeface="Trebuchet MS"/>
              </a:rPr>
              <a:t> </a:t>
            </a:r>
            <a:r>
              <a:rPr sz="1333" b="1" spc="-60" dirty="0">
                <a:solidFill>
                  <a:srgbClr val="404040"/>
                </a:solidFill>
                <a:latin typeface="Trebuchet MS"/>
                <a:cs typeface="Trebuchet MS"/>
              </a:rPr>
              <a:t>“in</a:t>
            </a:r>
            <a:r>
              <a:rPr sz="1333" b="1" spc="-173" dirty="0">
                <a:solidFill>
                  <a:srgbClr val="404040"/>
                </a:solidFill>
                <a:latin typeface="Trebuchet MS"/>
                <a:cs typeface="Trebuchet MS"/>
              </a:rPr>
              <a:t> </a:t>
            </a:r>
            <a:r>
              <a:rPr sz="1333" b="1" spc="-60" dirty="0">
                <a:solidFill>
                  <a:srgbClr val="404040"/>
                </a:solidFill>
                <a:latin typeface="Trebuchet MS"/>
                <a:cs typeface="Trebuchet MS"/>
              </a:rPr>
              <a:t>motion”</a:t>
            </a:r>
            <a:endParaRPr sz="1333">
              <a:latin typeface="Trebuchet MS"/>
              <a:cs typeface="Trebuchet MS"/>
            </a:endParaRPr>
          </a:p>
          <a:p>
            <a:pPr marR="9311" algn="r"/>
            <a:r>
              <a:rPr sz="1333" b="1" spc="-60" dirty="0">
                <a:solidFill>
                  <a:srgbClr val="404040"/>
                </a:solidFill>
                <a:latin typeface="Trebuchet MS"/>
                <a:cs typeface="Trebuchet MS"/>
              </a:rPr>
              <a:t>compromises</a:t>
            </a:r>
            <a:endParaRPr sz="1333">
              <a:latin typeface="Trebuchet MS"/>
              <a:cs typeface="Trebuchet MS"/>
            </a:endParaRPr>
          </a:p>
        </p:txBody>
      </p:sp>
      <p:sp>
        <p:nvSpPr>
          <p:cNvPr id="15" name="object 15"/>
          <p:cNvSpPr txBox="1"/>
          <p:nvPr/>
        </p:nvSpPr>
        <p:spPr>
          <a:xfrm>
            <a:off x="602387" y="3885742"/>
            <a:ext cx="4510712" cy="222215"/>
          </a:xfrm>
          <a:prstGeom prst="rect">
            <a:avLst/>
          </a:prstGeom>
        </p:spPr>
        <p:txBody>
          <a:bodyPr vert="horz" wrap="square" lIns="0" tIns="16929" rIns="0" bIns="0" rtlCol="0">
            <a:spAutoFit/>
          </a:bodyPr>
          <a:lstStyle/>
          <a:p>
            <a:pPr marL="16929">
              <a:spcBef>
                <a:spcPts val="133"/>
              </a:spcBef>
            </a:pPr>
            <a:r>
              <a:rPr sz="1333" b="1" spc="-133" dirty="0">
                <a:solidFill>
                  <a:srgbClr val="404040"/>
                </a:solidFill>
                <a:latin typeface="Trebuchet MS"/>
                <a:cs typeface="Trebuchet MS"/>
              </a:rPr>
              <a:t>T</a:t>
            </a:r>
            <a:r>
              <a:rPr sz="1333" b="1" spc="-20" dirty="0">
                <a:solidFill>
                  <a:srgbClr val="404040"/>
                </a:solidFill>
                <a:latin typeface="Trebuchet MS"/>
                <a:cs typeface="Trebuchet MS"/>
              </a:rPr>
              <a:t>h</a:t>
            </a:r>
            <a:r>
              <a:rPr sz="1333" b="1" spc="-107" dirty="0">
                <a:solidFill>
                  <a:srgbClr val="404040"/>
                </a:solidFill>
                <a:latin typeface="Trebuchet MS"/>
                <a:cs typeface="Trebuchet MS"/>
              </a:rPr>
              <a:t>e</a:t>
            </a:r>
            <a:r>
              <a:rPr sz="1333" b="1" spc="-173" dirty="0">
                <a:solidFill>
                  <a:srgbClr val="404040"/>
                </a:solidFill>
                <a:latin typeface="Trebuchet MS"/>
                <a:cs typeface="Trebuchet MS"/>
              </a:rPr>
              <a:t>r</a:t>
            </a:r>
            <a:r>
              <a:rPr sz="1333" b="1" spc="-80" dirty="0">
                <a:solidFill>
                  <a:srgbClr val="404040"/>
                </a:solidFill>
                <a:latin typeface="Trebuchet MS"/>
                <a:cs typeface="Trebuchet MS"/>
              </a:rPr>
              <a:t>e</a:t>
            </a:r>
            <a:r>
              <a:rPr sz="1333" b="1" spc="-160" dirty="0">
                <a:solidFill>
                  <a:srgbClr val="404040"/>
                </a:solidFill>
                <a:latin typeface="Trebuchet MS"/>
                <a:cs typeface="Trebuchet MS"/>
              </a:rPr>
              <a:t> </a:t>
            </a:r>
            <a:r>
              <a:rPr sz="1333" b="1" spc="-7" dirty="0">
                <a:solidFill>
                  <a:srgbClr val="404040"/>
                </a:solidFill>
                <a:latin typeface="Trebuchet MS"/>
                <a:cs typeface="Trebuchet MS"/>
              </a:rPr>
              <a:t>i</a:t>
            </a:r>
            <a:r>
              <a:rPr sz="1333" b="1" spc="13" dirty="0">
                <a:solidFill>
                  <a:srgbClr val="404040"/>
                </a:solidFill>
                <a:latin typeface="Trebuchet MS"/>
                <a:cs typeface="Trebuchet MS"/>
              </a:rPr>
              <a:t>s</a:t>
            </a:r>
            <a:r>
              <a:rPr sz="1333" b="1" spc="-193" dirty="0">
                <a:solidFill>
                  <a:srgbClr val="404040"/>
                </a:solidFill>
                <a:latin typeface="Trebuchet MS"/>
                <a:cs typeface="Trebuchet MS"/>
              </a:rPr>
              <a:t> </a:t>
            </a:r>
            <a:r>
              <a:rPr sz="1333" b="1" dirty="0">
                <a:solidFill>
                  <a:srgbClr val="404040"/>
                </a:solidFill>
                <a:latin typeface="Trebuchet MS"/>
                <a:cs typeface="Trebuchet MS"/>
              </a:rPr>
              <a:t>a</a:t>
            </a:r>
            <a:r>
              <a:rPr sz="1333" b="1" spc="-187" dirty="0">
                <a:solidFill>
                  <a:srgbClr val="404040"/>
                </a:solidFill>
                <a:latin typeface="Trebuchet MS"/>
                <a:cs typeface="Trebuchet MS"/>
              </a:rPr>
              <a:t> </a:t>
            </a:r>
            <a:r>
              <a:rPr sz="1333" b="1" dirty="0">
                <a:solidFill>
                  <a:srgbClr val="404040"/>
                </a:solidFill>
                <a:latin typeface="Trebuchet MS"/>
                <a:cs typeface="Trebuchet MS"/>
              </a:rPr>
              <a:t>l</a:t>
            </a:r>
            <a:r>
              <a:rPr sz="1333" b="1" spc="-47" dirty="0">
                <a:solidFill>
                  <a:srgbClr val="404040"/>
                </a:solidFill>
                <a:latin typeface="Trebuchet MS"/>
                <a:cs typeface="Trebuchet MS"/>
              </a:rPr>
              <a:t>a</a:t>
            </a:r>
            <a:r>
              <a:rPr sz="1333" b="1" spc="-152" dirty="0">
                <a:solidFill>
                  <a:srgbClr val="404040"/>
                </a:solidFill>
                <a:latin typeface="Trebuchet MS"/>
                <a:cs typeface="Trebuchet MS"/>
              </a:rPr>
              <a:t>c</a:t>
            </a:r>
            <a:r>
              <a:rPr sz="1333" b="1" dirty="0">
                <a:solidFill>
                  <a:srgbClr val="404040"/>
                </a:solidFill>
                <a:latin typeface="Trebuchet MS"/>
                <a:cs typeface="Trebuchet MS"/>
              </a:rPr>
              <a:t>k</a:t>
            </a:r>
            <a:r>
              <a:rPr sz="1333" b="1" spc="-67" dirty="0">
                <a:solidFill>
                  <a:srgbClr val="404040"/>
                </a:solidFill>
                <a:latin typeface="Trebuchet MS"/>
                <a:cs typeface="Trebuchet MS"/>
              </a:rPr>
              <a:t> </a:t>
            </a:r>
            <a:r>
              <a:rPr sz="1333" b="1" spc="-93" dirty="0">
                <a:solidFill>
                  <a:srgbClr val="404040"/>
                </a:solidFill>
                <a:latin typeface="Trebuchet MS"/>
                <a:cs typeface="Trebuchet MS"/>
              </a:rPr>
              <a:t>o</a:t>
            </a:r>
            <a:r>
              <a:rPr sz="1333" b="1" spc="-40" dirty="0">
                <a:solidFill>
                  <a:srgbClr val="404040"/>
                </a:solidFill>
                <a:latin typeface="Trebuchet MS"/>
                <a:cs typeface="Trebuchet MS"/>
              </a:rPr>
              <a:t>f</a:t>
            </a:r>
            <a:r>
              <a:rPr sz="1333" b="1" spc="-193" dirty="0">
                <a:solidFill>
                  <a:srgbClr val="404040"/>
                </a:solidFill>
                <a:latin typeface="Trebuchet MS"/>
                <a:cs typeface="Trebuchet MS"/>
              </a:rPr>
              <a:t> </a:t>
            </a:r>
            <a:r>
              <a:rPr sz="1333" b="1" spc="-87" dirty="0">
                <a:solidFill>
                  <a:srgbClr val="404040"/>
                </a:solidFill>
                <a:latin typeface="Trebuchet MS"/>
                <a:cs typeface="Trebuchet MS"/>
              </a:rPr>
              <a:t>m</a:t>
            </a:r>
            <a:r>
              <a:rPr sz="1333" b="1" spc="-47" dirty="0">
                <a:solidFill>
                  <a:srgbClr val="404040"/>
                </a:solidFill>
                <a:latin typeface="Trebuchet MS"/>
                <a:cs typeface="Trebuchet MS"/>
              </a:rPr>
              <a:t>a</a:t>
            </a:r>
            <a:r>
              <a:rPr sz="1333" b="1" dirty="0">
                <a:solidFill>
                  <a:srgbClr val="404040"/>
                </a:solidFill>
                <a:latin typeface="Trebuchet MS"/>
                <a:cs typeface="Trebuchet MS"/>
              </a:rPr>
              <a:t>t</a:t>
            </a:r>
            <a:r>
              <a:rPr sz="1333" b="1" spc="-127" dirty="0">
                <a:solidFill>
                  <a:srgbClr val="404040"/>
                </a:solidFill>
                <a:latin typeface="Trebuchet MS"/>
                <a:cs typeface="Trebuchet MS"/>
              </a:rPr>
              <a:t>u</a:t>
            </a:r>
            <a:r>
              <a:rPr sz="1333" b="1" spc="-40" dirty="0">
                <a:solidFill>
                  <a:srgbClr val="404040"/>
                </a:solidFill>
                <a:latin typeface="Trebuchet MS"/>
                <a:cs typeface="Trebuchet MS"/>
              </a:rPr>
              <a:t>r</a:t>
            </a:r>
            <a:r>
              <a:rPr sz="1333" b="1" spc="-80" dirty="0">
                <a:solidFill>
                  <a:srgbClr val="404040"/>
                </a:solidFill>
                <a:latin typeface="Trebuchet MS"/>
                <a:cs typeface="Trebuchet MS"/>
              </a:rPr>
              <a:t>e</a:t>
            </a:r>
            <a:r>
              <a:rPr sz="1333" b="1" spc="-160" dirty="0">
                <a:solidFill>
                  <a:srgbClr val="404040"/>
                </a:solidFill>
                <a:latin typeface="Trebuchet MS"/>
                <a:cs typeface="Trebuchet MS"/>
              </a:rPr>
              <a:t> </a:t>
            </a:r>
            <a:r>
              <a:rPr sz="1333" b="1" spc="-152" dirty="0">
                <a:solidFill>
                  <a:srgbClr val="404040"/>
                </a:solidFill>
                <a:latin typeface="Trebuchet MS"/>
                <a:cs typeface="Trebuchet MS"/>
              </a:rPr>
              <a:t>c</a:t>
            </a:r>
            <a:r>
              <a:rPr sz="1333" b="1" spc="-53" dirty="0">
                <a:solidFill>
                  <a:srgbClr val="404040"/>
                </a:solidFill>
                <a:latin typeface="Trebuchet MS"/>
                <a:cs typeface="Trebuchet MS"/>
              </a:rPr>
              <a:t>y</a:t>
            </a:r>
            <a:r>
              <a:rPr sz="1333" b="1" spc="20" dirty="0">
                <a:solidFill>
                  <a:srgbClr val="404040"/>
                </a:solidFill>
                <a:latin typeface="Trebuchet MS"/>
                <a:cs typeface="Trebuchet MS"/>
              </a:rPr>
              <a:t>b</a:t>
            </a:r>
            <a:r>
              <a:rPr sz="1333" b="1" spc="-107" dirty="0">
                <a:solidFill>
                  <a:srgbClr val="404040"/>
                </a:solidFill>
                <a:latin typeface="Trebuchet MS"/>
                <a:cs typeface="Trebuchet MS"/>
              </a:rPr>
              <a:t>e</a:t>
            </a:r>
            <a:r>
              <a:rPr sz="1333" b="1" spc="-40" dirty="0">
                <a:solidFill>
                  <a:srgbClr val="404040"/>
                </a:solidFill>
                <a:latin typeface="Trebuchet MS"/>
                <a:cs typeface="Trebuchet MS"/>
              </a:rPr>
              <a:t>r</a:t>
            </a:r>
            <a:r>
              <a:rPr sz="1333" b="1" spc="-47" dirty="0">
                <a:solidFill>
                  <a:srgbClr val="404040"/>
                </a:solidFill>
                <a:latin typeface="Trebuchet MS"/>
                <a:cs typeface="Trebuchet MS"/>
              </a:rPr>
              <a:t>s</a:t>
            </a:r>
            <a:r>
              <a:rPr sz="1333" b="1" spc="-107" dirty="0">
                <a:solidFill>
                  <a:srgbClr val="404040"/>
                </a:solidFill>
                <a:latin typeface="Trebuchet MS"/>
                <a:cs typeface="Trebuchet MS"/>
              </a:rPr>
              <a:t>e</a:t>
            </a:r>
            <a:r>
              <a:rPr sz="1333" b="1" spc="-152" dirty="0">
                <a:solidFill>
                  <a:srgbClr val="404040"/>
                </a:solidFill>
                <a:latin typeface="Trebuchet MS"/>
                <a:cs typeface="Trebuchet MS"/>
              </a:rPr>
              <a:t>c</a:t>
            </a:r>
            <a:r>
              <a:rPr sz="1333" b="1" spc="-127" dirty="0">
                <a:solidFill>
                  <a:srgbClr val="404040"/>
                </a:solidFill>
                <a:latin typeface="Trebuchet MS"/>
                <a:cs typeface="Trebuchet MS"/>
              </a:rPr>
              <a:t>u</a:t>
            </a:r>
            <a:r>
              <a:rPr sz="1333" b="1" spc="-40" dirty="0">
                <a:solidFill>
                  <a:srgbClr val="404040"/>
                </a:solidFill>
                <a:latin typeface="Trebuchet MS"/>
                <a:cs typeface="Trebuchet MS"/>
              </a:rPr>
              <a:t>r</a:t>
            </a:r>
            <a:r>
              <a:rPr sz="1333" b="1" spc="-7" dirty="0">
                <a:solidFill>
                  <a:srgbClr val="404040"/>
                </a:solidFill>
                <a:latin typeface="Trebuchet MS"/>
                <a:cs typeface="Trebuchet MS"/>
              </a:rPr>
              <a:t>i</a:t>
            </a:r>
            <a:r>
              <a:rPr sz="1333" b="1" dirty="0">
                <a:solidFill>
                  <a:srgbClr val="404040"/>
                </a:solidFill>
                <a:latin typeface="Trebuchet MS"/>
                <a:cs typeface="Trebuchet MS"/>
              </a:rPr>
              <a:t>t</a:t>
            </a:r>
            <a:r>
              <a:rPr sz="1333" b="1" spc="80" dirty="0">
                <a:solidFill>
                  <a:srgbClr val="404040"/>
                </a:solidFill>
                <a:latin typeface="Trebuchet MS"/>
                <a:cs typeface="Trebuchet MS"/>
              </a:rPr>
              <a:t>y</a:t>
            </a:r>
            <a:r>
              <a:rPr sz="1333" b="1" spc="87" dirty="0">
                <a:solidFill>
                  <a:srgbClr val="404040"/>
                </a:solidFill>
                <a:latin typeface="Trebuchet MS"/>
                <a:cs typeface="Trebuchet MS"/>
              </a:rPr>
              <a:t>s</a:t>
            </a:r>
            <a:r>
              <a:rPr sz="1333" b="1" spc="-93" dirty="0">
                <a:solidFill>
                  <a:srgbClr val="404040"/>
                </a:solidFill>
                <a:latin typeface="Trebuchet MS"/>
                <a:cs typeface="Trebuchet MS"/>
              </a:rPr>
              <a:t>o</a:t>
            </a:r>
            <a:r>
              <a:rPr sz="1333" b="1" dirty="0">
                <a:solidFill>
                  <a:srgbClr val="404040"/>
                </a:solidFill>
                <a:latin typeface="Trebuchet MS"/>
                <a:cs typeface="Trebuchet MS"/>
              </a:rPr>
              <a:t>l</a:t>
            </a:r>
            <a:r>
              <a:rPr sz="1333" b="1" spc="-127" dirty="0">
                <a:solidFill>
                  <a:srgbClr val="404040"/>
                </a:solidFill>
                <a:latin typeface="Trebuchet MS"/>
                <a:cs typeface="Trebuchet MS"/>
              </a:rPr>
              <a:t>u</a:t>
            </a:r>
            <a:r>
              <a:rPr sz="1333" b="1" dirty="0">
                <a:solidFill>
                  <a:srgbClr val="404040"/>
                </a:solidFill>
                <a:latin typeface="Trebuchet MS"/>
                <a:cs typeface="Trebuchet MS"/>
              </a:rPr>
              <a:t>t</a:t>
            </a:r>
            <a:r>
              <a:rPr sz="1333" b="1" spc="-140" dirty="0">
                <a:solidFill>
                  <a:srgbClr val="404040"/>
                </a:solidFill>
                <a:latin typeface="Trebuchet MS"/>
                <a:cs typeface="Trebuchet MS"/>
              </a:rPr>
              <a:t>i</a:t>
            </a:r>
            <a:r>
              <a:rPr sz="1333" b="1" spc="40" dirty="0">
                <a:solidFill>
                  <a:srgbClr val="404040"/>
                </a:solidFill>
                <a:latin typeface="Trebuchet MS"/>
                <a:cs typeface="Trebuchet MS"/>
              </a:rPr>
              <a:t>o</a:t>
            </a:r>
            <a:r>
              <a:rPr sz="1333" b="1" spc="-127" dirty="0">
                <a:solidFill>
                  <a:srgbClr val="404040"/>
                </a:solidFill>
                <a:latin typeface="Trebuchet MS"/>
                <a:cs typeface="Trebuchet MS"/>
              </a:rPr>
              <a:t>n</a:t>
            </a:r>
            <a:r>
              <a:rPr sz="1333" b="1" spc="13" dirty="0">
                <a:solidFill>
                  <a:srgbClr val="404040"/>
                </a:solidFill>
                <a:latin typeface="Trebuchet MS"/>
                <a:cs typeface="Trebuchet MS"/>
              </a:rPr>
              <a:t>s</a:t>
            </a:r>
            <a:r>
              <a:rPr sz="1333" b="1" spc="-193" dirty="0">
                <a:solidFill>
                  <a:srgbClr val="404040"/>
                </a:solidFill>
                <a:latin typeface="Trebuchet MS"/>
                <a:cs typeface="Trebuchet MS"/>
              </a:rPr>
              <a:t> </a:t>
            </a:r>
            <a:r>
              <a:rPr sz="1333" b="1" spc="-100" dirty="0">
                <a:solidFill>
                  <a:srgbClr val="404040"/>
                </a:solidFill>
                <a:latin typeface="Trebuchet MS"/>
                <a:cs typeface="Trebuchet MS"/>
              </a:rPr>
              <a:t>f</a:t>
            </a:r>
            <a:r>
              <a:rPr sz="1333" b="1" spc="40" dirty="0">
                <a:solidFill>
                  <a:srgbClr val="404040"/>
                </a:solidFill>
                <a:latin typeface="Trebuchet MS"/>
                <a:cs typeface="Trebuchet MS"/>
              </a:rPr>
              <a:t>o</a:t>
            </a:r>
            <a:r>
              <a:rPr sz="1333" b="1" spc="-40" dirty="0">
                <a:solidFill>
                  <a:srgbClr val="404040"/>
                </a:solidFill>
                <a:latin typeface="Trebuchet MS"/>
                <a:cs typeface="Trebuchet MS"/>
              </a:rPr>
              <a:t>r</a:t>
            </a:r>
            <a:r>
              <a:rPr sz="1333" b="1" spc="-267" dirty="0">
                <a:solidFill>
                  <a:srgbClr val="404040"/>
                </a:solidFill>
                <a:latin typeface="Trebuchet MS"/>
                <a:cs typeface="Trebuchet MS"/>
              </a:rPr>
              <a:t> </a:t>
            </a:r>
            <a:r>
              <a:rPr sz="1333" b="1" spc="-20" dirty="0">
                <a:solidFill>
                  <a:srgbClr val="404040"/>
                </a:solidFill>
                <a:latin typeface="Trebuchet MS"/>
                <a:cs typeface="Trebuchet MS"/>
              </a:rPr>
              <a:t>c</a:t>
            </a:r>
            <a:r>
              <a:rPr sz="1333" b="1" spc="-93" dirty="0">
                <a:solidFill>
                  <a:srgbClr val="404040"/>
                </a:solidFill>
                <a:latin typeface="Trebuchet MS"/>
                <a:cs typeface="Trebuchet MS"/>
              </a:rPr>
              <a:t>o</a:t>
            </a:r>
            <a:r>
              <a:rPr sz="1333" b="1" spc="7" dirty="0">
                <a:solidFill>
                  <a:srgbClr val="404040"/>
                </a:solidFill>
                <a:latin typeface="Trebuchet MS"/>
                <a:cs typeface="Trebuchet MS"/>
              </a:rPr>
              <a:t>n</a:t>
            </a:r>
            <a:r>
              <a:rPr sz="1333" b="1" spc="-133" dirty="0">
                <a:solidFill>
                  <a:srgbClr val="404040"/>
                </a:solidFill>
                <a:latin typeface="Trebuchet MS"/>
                <a:cs typeface="Trebuchet MS"/>
              </a:rPr>
              <a:t>t</a:t>
            </a:r>
            <a:r>
              <a:rPr sz="1333" b="1" spc="-47" dirty="0">
                <a:solidFill>
                  <a:srgbClr val="404040"/>
                </a:solidFill>
                <a:latin typeface="Trebuchet MS"/>
                <a:cs typeface="Trebuchet MS"/>
              </a:rPr>
              <a:t>a</a:t>
            </a:r>
            <a:r>
              <a:rPr sz="1333" b="1" spc="-7" dirty="0">
                <a:solidFill>
                  <a:srgbClr val="404040"/>
                </a:solidFill>
                <a:latin typeface="Trebuchet MS"/>
                <a:cs typeface="Trebuchet MS"/>
              </a:rPr>
              <a:t>i</a:t>
            </a:r>
            <a:r>
              <a:rPr sz="1333" b="1" spc="-127" dirty="0">
                <a:solidFill>
                  <a:srgbClr val="404040"/>
                </a:solidFill>
                <a:latin typeface="Trebuchet MS"/>
                <a:cs typeface="Trebuchet MS"/>
              </a:rPr>
              <a:t>n</a:t>
            </a:r>
            <a:r>
              <a:rPr sz="1333" b="1" spc="-107" dirty="0">
                <a:solidFill>
                  <a:srgbClr val="404040"/>
                </a:solidFill>
                <a:latin typeface="Trebuchet MS"/>
                <a:cs typeface="Trebuchet MS"/>
              </a:rPr>
              <a:t>e</a:t>
            </a:r>
            <a:r>
              <a:rPr sz="1333" b="1" spc="-40" dirty="0">
                <a:solidFill>
                  <a:srgbClr val="404040"/>
                </a:solidFill>
                <a:latin typeface="Trebuchet MS"/>
                <a:cs typeface="Trebuchet MS"/>
              </a:rPr>
              <a:t>r</a:t>
            </a:r>
            <a:r>
              <a:rPr sz="1333" b="1" spc="13" dirty="0">
                <a:solidFill>
                  <a:srgbClr val="404040"/>
                </a:solidFill>
                <a:latin typeface="Trebuchet MS"/>
                <a:cs typeface="Trebuchet MS"/>
              </a:rPr>
              <a:t>s</a:t>
            </a:r>
            <a:endParaRPr sz="1333">
              <a:latin typeface="Trebuchet MS"/>
              <a:cs typeface="Trebuchet MS"/>
            </a:endParaRPr>
          </a:p>
        </p:txBody>
      </p:sp>
      <p:sp>
        <p:nvSpPr>
          <p:cNvPr id="16" name="object 16"/>
          <p:cNvSpPr txBox="1"/>
          <p:nvPr/>
        </p:nvSpPr>
        <p:spPr>
          <a:xfrm>
            <a:off x="519604" y="322543"/>
            <a:ext cx="4719784" cy="3222459"/>
          </a:xfrm>
          <a:prstGeom prst="rect">
            <a:avLst/>
          </a:prstGeom>
        </p:spPr>
        <p:txBody>
          <a:bodyPr vert="horz" wrap="square" lIns="0" tIns="16929" rIns="0" bIns="0" rtlCol="0">
            <a:spAutoFit/>
          </a:bodyPr>
          <a:lstStyle/>
          <a:p>
            <a:pPr marL="41476" marR="127815" indent="560353" algn="r">
              <a:spcBef>
                <a:spcPts val="133"/>
              </a:spcBef>
            </a:pPr>
            <a:r>
              <a:rPr sz="1333" b="1" spc="-53" dirty="0">
                <a:solidFill>
                  <a:srgbClr val="404040"/>
                </a:solidFill>
                <a:latin typeface="Trebuchet MS"/>
                <a:cs typeface="Trebuchet MS"/>
              </a:rPr>
              <a:t>Aligning</a:t>
            </a:r>
            <a:r>
              <a:rPr sz="1333" b="1" spc="-180" dirty="0">
                <a:solidFill>
                  <a:srgbClr val="404040"/>
                </a:solidFill>
                <a:latin typeface="Trebuchet MS"/>
                <a:cs typeface="Trebuchet MS"/>
              </a:rPr>
              <a:t> </a:t>
            </a:r>
            <a:r>
              <a:rPr sz="1333" b="1" spc="-73" dirty="0">
                <a:solidFill>
                  <a:srgbClr val="404040"/>
                </a:solidFill>
                <a:latin typeface="Trebuchet MS"/>
                <a:cs typeface="Trebuchet MS"/>
              </a:rPr>
              <a:t>the</a:t>
            </a:r>
            <a:r>
              <a:rPr sz="1333" b="1" spc="-147" dirty="0">
                <a:solidFill>
                  <a:srgbClr val="404040"/>
                </a:solidFill>
                <a:latin typeface="Trebuchet MS"/>
                <a:cs typeface="Trebuchet MS"/>
              </a:rPr>
              <a:t> </a:t>
            </a:r>
            <a:r>
              <a:rPr sz="1333" b="1" spc="-60" dirty="0">
                <a:solidFill>
                  <a:srgbClr val="404040"/>
                </a:solidFill>
                <a:latin typeface="Trebuchet MS"/>
                <a:cs typeface="Trebuchet MS"/>
              </a:rPr>
              <a:t>implementation</a:t>
            </a:r>
            <a:r>
              <a:rPr sz="1333" b="1" spc="-227" dirty="0">
                <a:solidFill>
                  <a:srgbClr val="404040"/>
                </a:solidFill>
                <a:latin typeface="Trebuchet MS"/>
                <a:cs typeface="Trebuchet MS"/>
              </a:rPr>
              <a:t> </a:t>
            </a:r>
            <a:r>
              <a:rPr sz="1333" b="1" spc="-73" dirty="0">
                <a:solidFill>
                  <a:srgbClr val="404040"/>
                </a:solidFill>
                <a:latin typeface="Trebuchet MS"/>
                <a:cs typeface="Trebuchet MS"/>
              </a:rPr>
              <a:t>architecture</a:t>
            </a:r>
            <a:r>
              <a:rPr sz="1333" b="1" spc="-147" dirty="0">
                <a:solidFill>
                  <a:srgbClr val="404040"/>
                </a:solidFill>
                <a:latin typeface="Trebuchet MS"/>
                <a:cs typeface="Trebuchet MS"/>
              </a:rPr>
              <a:t> </a:t>
            </a:r>
            <a:r>
              <a:rPr sz="1333" b="1" dirty="0">
                <a:solidFill>
                  <a:srgbClr val="404040"/>
                </a:solidFill>
                <a:latin typeface="Trebuchet MS"/>
                <a:cs typeface="Trebuchet MS"/>
              </a:rPr>
              <a:t>of</a:t>
            </a:r>
            <a:r>
              <a:rPr sz="1333" b="1" spc="-180" dirty="0">
                <a:solidFill>
                  <a:srgbClr val="404040"/>
                </a:solidFill>
                <a:latin typeface="Trebuchet MS"/>
                <a:cs typeface="Trebuchet MS"/>
              </a:rPr>
              <a:t> </a:t>
            </a:r>
            <a:r>
              <a:rPr sz="1333" b="1" dirty="0">
                <a:solidFill>
                  <a:srgbClr val="404040"/>
                </a:solidFill>
                <a:latin typeface="Trebuchet MS"/>
                <a:cs typeface="Trebuchet MS"/>
              </a:rPr>
              <a:t>a</a:t>
            </a:r>
            <a:r>
              <a:rPr sz="1333" b="1" spc="-180" dirty="0">
                <a:solidFill>
                  <a:srgbClr val="404040"/>
                </a:solidFill>
                <a:latin typeface="Trebuchet MS"/>
                <a:cs typeface="Trebuchet MS"/>
              </a:rPr>
              <a:t> </a:t>
            </a:r>
            <a:r>
              <a:rPr sz="1333" b="1" spc="-67" dirty="0">
                <a:solidFill>
                  <a:srgbClr val="404040"/>
                </a:solidFill>
                <a:latin typeface="Trebuchet MS"/>
                <a:cs typeface="Trebuchet MS"/>
              </a:rPr>
              <a:t>container </a:t>
            </a:r>
            <a:r>
              <a:rPr sz="1333" b="1" spc="-380" dirty="0">
                <a:solidFill>
                  <a:srgbClr val="404040"/>
                </a:solidFill>
                <a:latin typeface="Trebuchet MS"/>
                <a:cs typeface="Trebuchet MS"/>
              </a:rPr>
              <a:t> </a:t>
            </a:r>
            <a:r>
              <a:rPr sz="1333" b="1" spc="-87" dirty="0">
                <a:solidFill>
                  <a:srgbClr val="404040"/>
                </a:solidFill>
                <a:latin typeface="Trebuchet MS"/>
                <a:cs typeface="Trebuchet MS"/>
              </a:rPr>
              <a:t>s</a:t>
            </a:r>
            <a:r>
              <a:rPr sz="1333" b="1" spc="-67" dirty="0">
                <a:solidFill>
                  <a:srgbClr val="404040"/>
                </a:solidFill>
                <a:latin typeface="Trebuchet MS"/>
                <a:cs typeface="Trebuchet MS"/>
              </a:rPr>
              <a:t>e</a:t>
            </a:r>
            <a:r>
              <a:rPr sz="1333" b="1" spc="-20" dirty="0">
                <a:solidFill>
                  <a:srgbClr val="404040"/>
                </a:solidFill>
                <a:latin typeface="Trebuchet MS"/>
                <a:cs typeface="Trebuchet MS"/>
              </a:rPr>
              <a:t>c</a:t>
            </a:r>
            <a:r>
              <a:rPr sz="1333" b="1" spc="-127" dirty="0">
                <a:solidFill>
                  <a:srgbClr val="404040"/>
                </a:solidFill>
                <a:latin typeface="Trebuchet MS"/>
                <a:cs typeface="Trebuchet MS"/>
              </a:rPr>
              <a:t>u</a:t>
            </a:r>
            <a:r>
              <a:rPr sz="1333" b="1" spc="-40" dirty="0">
                <a:solidFill>
                  <a:srgbClr val="404040"/>
                </a:solidFill>
                <a:latin typeface="Trebuchet MS"/>
                <a:cs typeface="Trebuchet MS"/>
              </a:rPr>
              <a:t>r</a:t>
            </a:r>
            <a:r>
              <a:rPr sz="1333" b="1" spc="-140" dirty="0">
                <a:solidFill>
                  <a:srgbClr val="404040"/>
                </a:solidFill>
                <a:latin typeface="Trebuchet MS"/>
                <a:cs typeface="Trebuchet MS"/>
              </a:rPr>
              <a:t>i</a:t>
            </a:r>
            <a:r>
              <a:rPr sz="1333" b="1" dirty="0">
                <a:solidFill>
                  <a:srgbClr val="404040"/>
                </a:solidFill>
                <a:latin typeface="Trebuchet MS"/>
                <a:cs typeface="Trebuchet MS"/>
              </a:rPr>
              <a:t>t</a:t>
            </a:r>
            <a:r>
              <a:rPr sz="1333" b="1" spc="-20" dirty="0">
                <a:solidFill>
                  <a:srgbClr val="404040"/>
                </a:solidFill>
                <a:latin typeface="Trebuchet MS"/>
                <a:cs typeface="Trebuchet MS"/>
              </a:rPr>
              <a:t>y</a:t>
            </a:r>
            <a:r>
              <a:rPr sz="1333" b="1" spc="-167" dirty="0">
                <a:solidFill>
                  <a:srgbClr val="404040"/>
                </a:solidFill>
                <a:latin typeface="Trebuchet MS"/>
                <a:cs typeface="Trebuchet MS"/>
              </a:rPr>
              <a:t> </a:t>
            </a:r>
            <a:r>
              <a:rPr sz="1333" b="1" spc="-152" dirty="0">
                <a:solidFill>
                  <a:srgbClr val="404040"/>
                </a:solidFill>
                <a:latin typeface="Trebuchet MS"/>
                <a:cs typeface="Trebuchet MS"/>
              </a:rPr>
              <a:t>c</a:t>
            </a:r>
            <a:r>
              <a:rPr sz="1333" b="1" spc="40" dirty="0">
                <a:solidFill>
                  <a:srgbClr val="404040"/>
                </a:solidFill>
                <a:latin typeface="Trebuchet MS"/>
                <a:cs typeface="Trebuchet MS"/>
              </a:rPr>
              <a:t>o</a:t>
            </a:r>
            <a:r>
              <a:rPr sz="1333" b="1" spc="-127" dirty="0">
                <a:solidFill>
                  <a:srgbClr val="404040"/>
                </a:solidFill>
                <a:latin typeface="Trebuchet MS"/>
                <a:cs typeface="Trebuchet MS"/>
              </a:rPr>
              <a:t>n</a:t>
            </a:r>
            <a:r>
              <a:rPr sz="1333" b="1" dirty="0">
                <a:solidFill>
                  <a:srgbClr val="404040"/>
                </a:solidFill>
                <a:latin typeface="Trebuchet MS"/>
                <a:cs typeface="Trebuchet MS"/>
              </a:rPr>
              <a:t>t</a:t>
            </a:r>
            <a:r>
              <a:rPr sz="1333" b="1" spc="-173" dirty="0">
                <a:solidFill>
                  <a:srgbClr val="404040"/>
                </a:solidFill>
                <a:latin typeface="Trebuchet MS"/>
                <a:cs typeface="Trebuchet MS"/>
              </a:rPr>
              <a:t>r</a:t>
            </a:r>
            <a:r>
              <a:rPr sz="1333" b="1" spc="40" dirty="0">
                <a:solidFill>
                  <a:srgbClr val="404040"/>
                </a:solidFill>
                <a:latin typeface="Trebuchet MS"/>
                <a:cs typeface="Trebuchet MS"/>
              </a:rPr>
              <a:t>o</a:t>
            </a:r>
            <a:r>
              <a:rPr sz="1333" b="1" spc="-13" dirty="0">
                <a:solidFill>
                  <a:srgbClr val="404040"/>
                </a:solidFill>
                <a:latin typeface="Trebuchet MS"/>
                <a:cs typeface="Trebuchet MS"/>
              </a:rPr>
              <a:t>l</a:t>
            </a:r>
            <a:r>
              <a:rPr sz="1333" b="1" spc="-253" dirty="0">
                <a:solidFill>
                  <a:srgbClr val="404040"/>
                </a:solidFill>
                <a:latin typeface="Trebuchet MS"/>
                <a:cs typeface="Trebuchet MS"/>
              </a:rPr>
              <a:t> </a:t>
            </a:r>
            <a:r>
              <a:rPr sz="1333" b="1" spc="13" dirty="0">
                <a:solidFill>
                  <a:srgbClr val="404040"/>
                </a:solidFill>
                <a:latin typeface="Trebuchet MS"/>
                <a:cs typeface="Trebuchet MS"/>
              </a:rPr>
              <a:t>w</a:t>
            </a:r>
            <a:r>
              <a:rPr sz="1333" b="1" spc="-140" dirty="0">
                <a:solidFill>
                  <a:srgbClr val="404040"/>
                </a:solidFill>
                <a:latin typeface="Trebuchet MS"/>
                <a:cs typeface="Trebuchet MS"/>
              </a:rPr>
              <a:t>i</a:t>
            </a:r>
            <a:r>
              <a:rPr sz="1333" b="1" dirty="0">
                <a:solidFill>
                  <a:srgbClr val="404040"/>
                </a:solidFill>
                <a:latin typeface="Trebuchet MS"/>
                <a:cs typeface="Trebuchet MS"/>
              </a:rPr>
              <a:t>t</a:t>
            </a:r>
            <a:r>
              <a:rPr sz="1333" b="1" spc="-33" dirty="0">
                <a:solidFill>
                  <a:srgbClr val="404040"/>
                </a:solidFill>
                <a:latin typeface="Trebuchet MS"/>
                <a:cs typeface="Trebuchet MS"/>
              </a:rPr>
              <a:t>h</a:t>
            </a:r>
            <a:r>
              <a:rPr sz="1333" b="1" spc="-233" dirty="0">
                <a:solidFill>
                  <a:srgbClr val="404040"/>
                </a:solidFill>
                <a:latin typeface="Trebuchet MS"/>
                <a:cs typeface="Trebuchet MS"/>
              </a:rPr>
              <a:t> </a:t>
            </a:r>
            <a:r>
              <a:rPr sz="1333" b="1" spc="40" dirty="0">
                <a:solidFill>
                  <a:srgbClr val="404040"/>
                </a:solidFill>
                <a:latin typeface="Trebuchet MS"/>
                <a:cs typeface="Trebuchet MS"/>
              </a:rPr>
              <a:t>o</a:t>
            </a:r>
            <a:r>
              <a:rPr sz="1333" b="1" spc="-127" dirty="0">
                <a:solidFill>
                  <a:srgbClr val="404040"/>
                </a:solidFill>
                <a:latin typeface="Trebuchet MS"/>
                <a:cs typeface="Trebuchet MS"/>
              </a:rPr>
              <a:t>u</a:t>
            </a:r>
            <a:r>
              <a:rPr sz="1333" b="1" spc="-40" dirty="0">
                <a:solidFill>
                  <a:srgbClr val="404040"/>
                </a:solidFill>
                <a:latin typeface="Trebuchet MS"/>
                <a:cs typeface="Trebuchet MS"/>
              </a:rPr>
              <a:t>r</a:t>
            </a:r>
            <a:r>
              <a:rPr sz="1333" b="1" spc="-133" dirty="0">
                <a:solidFill>
                  <a:srgbClr val="404040"/>
                </a:solidFill>
                <a:latin typeface="Trebuchet MS"/>
                <a:cs typeface="Trebuchet MS"/>
              </a:rPr>
              <a:t> </a:t>
            </a:r>
            <a:r>
              <a:rPr sz="1333" b="1" spc="-7" dirty="0">
                <a:solidFill>
                  <a:srgbClr val="404040"/>
                </a:solidFill>
                <a:latin typeface="Trebuchet MS"/>
                <a:cs typeface="Trebuchet MS"/>
              </a:rPr>
              <a:t>i</a:t>
            </a:r>
            <a:r>
              <a:rPr sz="1333" b="1" spc="-127" dirty="0">
                <a:solidFill>
                  <a:srgbClr val="404040"/>
                </a:solidFill>
                <a:latin typeface="Trebuchet MS"/>
                <a:cs typeface="Trebuchet MS"/>
              </a:rPr>
              <a:t>n</a:t>
            </a:r>
            <a:r>
              <a:rPr sz="1333" b="1" dirty="0">
                <a:solidFill>
                  <a:srgbClr val="404040"/>
                </a:solidFill>
                <a:latin typeface="Trebuchet MS"/>
                <a:cs typeface="Trebuchet MS"/>
              </a:rPr>
              <a:t>t</a:t>
            </a:r>
            <a:r>
              <a:rPr sz="1333" b="1" spc="-107" dirty="0">
                <a:solidFill>
                  <a:srgbClr val="404040"/>
                </a:solidFill>
                <a:latin typeface="Trebuchet MS"/>
                <a:cs typeface="Trebuchet MS"/>
              </a:rPr>
              <a:t>e</a:t>
            </a:r>
            <a:r>
              <a:rPr sz="1333" b="1" spc="-127" dirty="0">
                <a:solidFill>
                  <a:srgbClr val="404040"/>
                </a:solidFill>
                <a:latin typeface="Trebuchet MS"/>
                <a:cs typeface="Trebuchet MS"/>
              </a:rPr>
              <a:t>n</a:t>
            </a:r>
            <a:r>
              <a:rPr sz="1333" b="1" spc="-113" dirty="0">
                <a:solidFill>
                  <a:srgbClr val="404040"/>
                </a:solidFill>
                <a:latin typeface="Trebuchet MS"/>
                <a:cs typeface="Trebuchet MS"/>
              </a:rPr>
              <a:t>d</a:t>
            </a:r>
            <a:r>
              <a:rPr sz="1333" b="1" spc="-107" dirty="0">
                <a:solidFill>
                  <a:srgbClr val="404040"/>
                </a:solidFill>
                <a:latin typeface="Trebuchet MS"/>
                <a:cs typeface="Trebuchet MS"/>
              </a:rPr>
              <a:t>e</a:t>
            </a:r>
            <a:r>
              <a:rPr sz="1333" b="1" spc="-13" dirty="0">
                <a:solidFill>
                  <a:srgbClr val="404040"/>
                </a:solidFill>
                <a:latin typeface="Trebuchet MS"/>
                <a:cs typeface="Trebuchet MS"/>
              </a:rPr>
              <a:t>d</a:t>
            </a:r>
            <a:r>
              <a:rPr sz="1333" b="1" spc="-100" dirty="0">
                <a:solidFill>
                  <a:srgbClr val="404040"/>
                </a:solidFill>
                <a:latin typeface="Trebuchet MS"/>
                <a:cs typeface="Trebuchet MS"/>
              </a:rPr>
              <a:t> </a:t>
            </a:r>
            <a:r>
              <a:rPr sz="1333" b="1" spc="-152" dirty="0">
                <a:solidFill>
                  <a:srgbClr val="404040"/>
                </a:solidFill>
                <a:latin typeface="Trebuchet MS"/>
                <a:cs typeface="Trebuchet MS"/>
              </a:rPr>
              <a:t>c</a:t>
            </a:r>
            <a:r>
              <a:rPr sz="1333" b="1" spc="-93" dirty="0">
                <a:solidFill>
                  <a:srgbClr val="404040"/>
                </a:solidFill>
                <a:latin typeface="Trebuchet MS"/>
                <a:cs typeface="Trebuchet MS"/>
              </a:rPr>
              <a:t>o</a:t>
            </a:r>
            <a:r>
              <a:rPr sz="1333" b="1" spc="7" dirty="0">
                <a:solidFill>
                  <a:srgbClr val="404040"/>
                </a:solidFill>
                <a:latin typeface="Trebuchet MS"/>
                <a:cs typeface="Trebuchet MS"/>
              </a:rPr>
              <a:t>n</a:t>
            </a:r>
            <a:r>
              <a:rPr sz="1333" b="1" dirty="0">
                <a:solidFill>
                  <a:srgbClr val="404040"/>
                </a:solidFill>
                <a:latin typeface="Trebuchet MS"/>
                <a:cs typeface="Trebuchet MS"/>
              </a:rPr>
              <a:t>t</a:t>
            </a:r>
            <a:r>
              <a:rPr sz="1333" b="1" spc="-47" dirty="0">
                <a:solidFill>
                  <a:srgbClr val="404040"/>
                </a:solidFill>
                <a:latin typeface="Trebuchet MS"/>
                <a:cs typeface="Trebuchet MS"/>
              </a:rPr>
              <a:t>a</a:t>
            </a:r>
            <a:r>
              <a:rPr sz="1333" b="1" spc="-140" dirty="0">
                <a:solidFill>
                  <a:srgbClr val="404040"/>
                </a:solidFill>
                <a:latin typeface="Trebuchet MS"/>
                <a:cs typeface="Trebuchet MS"/>
              </a:rPr>
              <a:t>i</a:t>
            </a:r>
            <a:r>
              <a:rPr sz="1333" b="1" spc="7" dirty="0">
                <a:solidFill>
                  <a:srgbClr val="404040"/>
                </a:solidFill>
                <a:latin typeface="Trebuchet MS"/>
                <a:cs typeface="Trebuchet MS"/>
              </a:rPr>
              <a:t>n</a:t>
            </a:r>
            <a:r>
              <a:rPr sz="1333" b="1" spc="-107" dirty="0">
                <a:solidFill>
                  <a:srgbClr val="404040"/>
                </a:solidFill>
                <a:latin typeface="Trebuchet MS"/>
                <a:cs typeface="Trebuchet MS"/>
              </a:rPr>
              <a:t>e</a:t>
            </a:r>
            <a:r>
              <a:rPr sz="1333" b="1" spc="-40" dirty="0">
                <a:solidFill>
                  <a:srgbClr val="404040"/>
                </a:solidFill>
                <a:latin typeface="Trebuchet MS"/>
                <a:cs typeface="Trebuchet MS"/>
              </a:rPr>
              <a:t>r</a:t>
            </a:r>
            <a:r>
              <a:rPr sz="1333" b="1" spc="-267" dirty="0">
                <a:solidFill>
                  <a:srgbClr val="404040"/>
                </a:solidFill>
                <a:latin typeface="Trebuchet MS"/>
                <a:cs typeface="Trebuchet MS"/>
              </a:rPr>
              <a:t> </a:t>
            </a:r>
            <a:r>
              <a:rPr sz="1333" b="1" spc="20" dirty="0">
                <a:solidFill>
                  <a:srgbClr val="404040"/>
                </a:solidFill>
                <a:latin typeface="Trebuchet MS"/>
                <a:cs typeface="Trebuchet MS"/>
              </a:rPr>
              <a:t>d</a:t>
            </a:r>
            <a:r>
              <a:rPr sz="1333" b="1" spc="-107" dirty="0">
                <a:solidFill>
                  <a:srgbClr val="404040"/>
                </a:solidFill>
                <a:latin typeface="Trebuchet MS"/>
                <a:cs typeface="Trebuchet MS"/>
              </a:rPr>
              <a:t>e</a:t>
            </a:r>
            <a:r>
              <a:rPr sz="1333" b="1" spc="-113" dirty="0">
                <a:solidFill>
                  <a:srgbClr val="404040"/>
                </a:solidFill>
                <a:latin typeface="Trebuchet MS"/>
                <a:cs typeface="Trebuchet MS"/>
              </a:rPr>
              <a:t>p</a:t>
            </a:r>
            <a:r>
              <a:rPr sz="1333" b="1" dirty="0">
                <a:solidFill>
                  <a:srgbClr val="404040"/>
                </a:solidFill>
                <a:latin typeface="Trebuchet MS"/>
                <a:cs typeface="Trebuchet MS"/>
              </a:rPr>
              <a:t>l</a:t>
            </a:r>
            <a:r>
              <a:rPr sz="1333" b="1" spc="-93" dirty="0">
                <a:solidFill>
                  <a:srgbClr val="404040"/>
                </a:solidFill>
                <a:latin typeface="Trebuchet MS"/>
                <a:cs typeface="Trebuchet MS"/>
              </a:rPr>
              <a:t>o</a:t>
            </a:r>
            <a:r>
              <a:rPr sz="1333" b="1" spc="-53" dirty="0">
                <a:solidFill>
                  <a:srgbClr val="404040"/>
                </a:solidFill>
                <a:latin typeface="Trebuchet MS"/>
                <a:cs typeface="Trebuchet MS"/>
              </a:rPr>
              <a:t>y</a:t>
            </a:r>
            <a:r>
              <a:rPr sz="1333" b="1" spc="-87" dirty="0">
                <a:solidFill>
                  <a:srgbClr val="404040"/>
                </a:solidFill>
                <a:latin typeface="Trebuchet MS"/>
                <a:cs typeface="Trebuchet MS"/>
              </a:rPr>
              <a:t>m</a:t>
            </a:r>
            <a:r>
              <a:rPr sz="1333" b="1" spc="-107" dirty="0">
                <a:solidFill>
                  <a:srgbClr val="404040"/>
                </a:solidFill>
                <a:latin typeface="Trebuchet MS"/>
                <a:cs typeface="Trebuchet MS"/>
              </a:rPr>
              <a:t>e</a:t>
            </a:r>
            <a:r>
              <a:rPr sz="1333" b="1" spc="7" dirty="0">
                <a:solidFill>
                  <a:srgbClr val="404040"/>
                </a:solidFill>
                <a:latin typeface="Trebuchet MS"/>
                <a:cs typeface="Trebuchet MS"/>
              </a:rPr>
              <a:t>n</a:t>
            </a:r>
            <a:r>
              <a:rPr sz="1333" b="1" spc="-20" dirty="0">
                <a:solidFill>
                  <a:srgbClr val="404040"/>
                </a:solidFill>
                <a:latin typeface="Trebuchet MS"/>
                <a:cs typeface="Trebuchet MS"/>
              </a:rPr>
              <a:t>t</a:t>
            </a:r>
            <a:r>
              <a:rPr sz="1333" b="1" spc="-247" dirty="0">
                <a:solidFill>
                  <a:srgbClr val="404040"/>
                </a:solidFill>
                <a:latin typeface="Trebuchet MS"/>
                <a:cs typeface="Trebuchet MS"/>
              </a:rPr>
              <a:t> </a:t>
            </a:r>
            <a:r>
              <a:rPr sz="1333" b="1" spc="-87" dirty="0">
                <a:solidFill>
                  <a:srgbClr val="404040"/>
                </a:solidFill>
                <a:latin typeface="Trebuchet MS"/>
                <a:cs typeface="Trebuchet MS"/>
              </a:rPr>
              <a:t>m</a:t>
            </a:r>
            <a:r>
              <a:rPr sz="1333" b="1" spc="40" dirty="0">
                <a:solidFill>
                  <a:srgbClr val="404040"/>
                </a:solidFill>
                <a:latin typeface="Trebuchet MS"/>
                <a:cs typeface="Trebuchet MS"/>
              </a:rPr>
              <a:t>o</a:t>
            </a:r>
            <a:r>
              <a:rPr sz="1333" b="1" spc="-113" dirty="0">
                <a:solidFill>
                  <a:srgbClr val="404040"/>
                </a:solidFill>
                <a:latin typeface="Trebuchet MS"/>
                <a:cs typeface="Trebuchet MS"/>
              </a:rPr>
              <a:t>d</a:t>
            </a:r>
            <a:r>
              <a:rPr sz="1333" b="1" spc="-107" dirty="0">
                <a:solidFill>
                  <a:srgbClr val="404040"/>
                </a:solidFill>
                <a:latin typeface="Trebuchet MS"/>
                <a:cs typeface="Trebuchet MS"/>
              </a:rPr>
              <a:t>e</a:t>
            </a:r>
            <a:r>
              <a:rPr sz="1333" b="1" spc="-13" dirty="0">
                <a:solidFill>
                  <a:srgbClr val="404040"/>
                </a:solidFill>
                <a:latin typeface="Trebuchet MS"/>
                <a:cs typeface="Trebuchet MS"/>
              </a:rPr>
              <a:t>l</a:t>
            </a:r>
            <a:endParaRPr sz="1333">
              <a:latin typeface="Trebuchet MS"/>
              <a:cs typeface="Trebuchet MS"/>
            </a:endParaRPr>
          </a:p>
          <a:p>
            <a:pPr marL="644999" marR="128661" indent="-619605" algn="r">
              <a:lnSpc>
                <a:spcPts val="1573"/>
              </a:lnSpc>
              <a:spcBef>
                <a:spcPts val="1546"/>
              </a:spcBef>
            </a:pPr>
            <a:r>
              <a:rPr sz="1333" b="1" spc="-100" dirty="0">
                <a:solidFill>
                  <a:srgbClr val="404040"/>
                </a:solidFill>
                <a:latin typeface="Trebuchet MS"/>
                <a:cs typeface="Trebuchet MS"/>
              </a:rPr>
              <a:t>We</a:t>
            </a:r>
            <a:r>
              <a:rPr sz="1333" b="1" spc="-152" dirty="0">
                <a:solidFill>
                  <a:srgbClr val="404040"/>
                </a:solidFill>
                <a:latin typeface="Trebuchet MS"/>
                <a:cs typeface="Trebuchet MS"/>
              </a:rPr>
              <a:t> </a:t>
            </a:r>
            <a:r>
              <a:rPr sz="1333" b="1" spc="-87" dirty="0">
                <a:solidFill>
                  <a:srgbClr val="404040"/>
                </a:solidFill>
                <a:latin typeface="Trebuchet MS"/>
                <a:cs typeface="Trebuchet MS"/>
              </a:rPr>
              <a:t>need</a:t>
            </a:r>
            <a:r>
              <a:rPr sz="1333" b="1" spc="-227" dirty="0">
                <a:solidFill>
                  <a:srgbClr val="404040"/>
                </a:solidFill>
                <a:latin typeface="Trebuchet MS"/>
                <a:cs typeface="Trebuchet MS"/>
              </a:rPr>
              <a:t> </a:t>
            </a:r>
            <a:r>
              <a:rPr sz="1333" b="1" spc="-7" dirty="0">
                <a:solidFill>
                  <a:srgbClr val="404040"/>
                </a:solidFill>
                <a:latin typeface="Trebuchet MS"/>
                <a:cs typeface="Trebuchet MS"/>
              </a:rPr>
              <a:t>to</a:t>
            </a:r>
            <a:r>
              <a:rPr sz="1333" b="1" spc="-207" dirty="0">
                <a:solidFill>
                  <a:srgbClr val="404040"/>
                </a:solidFill>
                <a:latin typeface="Trebuchet MS"/>
                <a:cs typeface="Trebuchet MS"/>
              </a:rPr>
              <a:t> </a:t>
            </a:r>
            <a:r>
              <a:rPr sz="1333" b="1" spc="-53" dirty="0">
                <a:solidFill>
                  <a:srgbClr val="404040"/>
                </a:solidFill>
                <a:latin typeface="Trebuchet MS"/>
                <a:cs typeface="Trebuchet MS"/>
              </a:rPr>
              <a:t>verify</a:t>
            </a:r>
            <a:r>
              <a:rPr sz="1333" b="1" spc="-160" dirty="0">
                <a:solidFill>
                  <a:srgbClr val="404040"/>
                </a:solidFill>
                <a:latin typeface="Trebuchet MS"/>
                <a:cs typeface="Trebuchet MS"/>
              </a:rPr>
              <a:t> </a:t>
            </a:r>
            <a:r>
              <a:rPr sz="1333" b="1" spc="-60" dirty="0">
                <a:solidFill>
                  <a:srgbClr val="404040"/>
                </a:solidFill>
                <a:latin typeface="Trebuchet MS"/>
                <a:cs typeface="Trebuchet MS"/>
              </a:rPr>
              <a:t>images</a:t>
            </a:r>
            <a:r>
              <a:rPr sz="1333" b="1" spc="-53" dirty="0">
                <a:solidFill>
                  <a:srgbClr val="404040"/>
                </a:solidFill>
                <a:latin typeface="Trebuchet MS"/>
                <a:cs typeface="Trebuchet MS"/>
              </a:rPr>
              <a:t> stored</a:t>
            </a:r>
            <a:r>
              <a:rPr sz="1333" b="1" spc="-227" dirty="0">
                <a:solidFill>
                  <a:srgbClr val="404040"/>
                </a:solidFill>
                <a:latin typeface="Trebuchet MS"/>
                <a:cs typeface="Trebuchet MS"/>
              </a:rPr>
              <a:t> </a:t>
            </a:r>
            <a:r>
              <a:rPr sz="1333" b="1" spc="-20" dirty="0">
                <a:solidFill>
                  <a:srgbClr val="404040"/>
                </a:solidFill>
                <a:latin typeface="Trebuchet MS"/>
                <a:cs typeface="Trebuchet MS"/>
              </a:rPr>
              <a:t>in</a:t>
            </a:r>
            <a:r>
              <a:rPr sz="1333" b="1" spc="-227" dirty="0">
                <a:solidFill>
                  <a:srgbClr val="404040"/>
                </a:solidFill>
                <a:latin typeface="Trebuchet MS"/>
                <a:cs typeface="Trebuchet MS"/>
              </a:rPr>
              <a:t> </a:t>
            </a:r>
            <a:r>
              <a:rPr sz="1333" b="1" dirty="0">
                <a:solidFill>
                  <a:srgbClr val="404040"/>
                </a:solidFill>
                <a:latin typeface="Trebuchet MS"/>
                <a:cs typeface="Trebuchet MS"/>
              </a:rPr>
              <a:t>a</a:t>
            </a:r>
            <a:r>
              <a:rPr sz="1333" b="1" spc="-180" dirty="0">
                <a:solidFill>
                  <a:srgbClr val="404040"/>
                </a:solidFill>
                <a:latin typeface="Trebuchet MS"/>
                <a:cs typeface="Trebuchet MS"/>
              </a:rPr>
              <a:t> </a:t>
            </a:r>
            <a:r>
              <a:rPr sz="1333" b="1" spc="-67" dirty="0">
                <a:solidFill>
                  <a:srgbClr val="404040"/>
                </a:solidFill>
                <a:latin typeface="Trebuchet MS"/>
                <a:cs typeface="Trebuchet MS"/>
              </a:rPr>
              <a:t>container</a:t>
            </a:r>
            <a:r>
              <a:rPr sz="1333" b="1" spc="-120" dirty="0">
                <a:solidFill>
                  <a:srgbClr val="404040"/>
                </a:solidFill>
                <a:latin typeface="Trebuchet MS"/>
                <a:cs typeface="Trebuchet MS"/>
              </a:rPr>
              <a:t> </a:t>
            </a:r>
            <a:r>
              <a:rPr sz="1333" b="1" spc="-53" dirty="0">
                <a:solidFill>
                  <a:srgbClr val="404040"/>
                </a:solidFill>
                <a:latin typeface="Trebuchet MS"/>
                <a:cs typeface="Trebuchet MS"/>
              </a:rPr>
              <a:t>registry</a:t>
            </a:r>
            <a:r>
              <a:rPr sz="1333" b="1" spc="-160" dirty="0">
                <a:solidFill>
                  <a:srgbClr val="404040"/>
                </a:solidFill>
                <a:latin typeface="Trebuchet MS"/>
                <a:cs typeface="Trebuchet MS"/>
              </a:rPr>
              <a:t> </a:t>
            </a:r>
            <a:r>
              <a:rPr sz="1333" b="1" spc="-80" dirty="0">
                <a:solidFill>
                  <a:srgbClr val="404040"/>
                </a:solidFill>
                <a:latin typeface="Trebuchet MS"/>
                <a:cs typeface="Trebuchet MS"/>
              </a:rPr>
              <a:t>meet</a:t>
            </a:r>
            <a:r>
              <a:rPr sz="1333" b="1" spc="-240" dirty="0">
                <a:solidFill>
                  <a:srgbClr val="404040"/>
                </a:solidFill>
                <a:latin typeface="Trebuchet MS"/>
                <a:cs typeface="Trebuchet MS"/>
              </a:rPr>
              <a:t> </a:t>
            </a:r>
            <a:r>
              <a:rPr sz="1333" b="1" spc="-40" dirty="0">
                <a:solidFill>
                  <a:srgbClr val="404040"/>
                </a:solidFill>
                <a:latin typeface="Trebuchet MS"/>
                <a:cs typeface="Trebuchet MS"/>
              </a:rPr>
              <a:t>our </a:t>
            </a:r>
            <a:r>
              <a:rPr sz="1333" b="1" spc="-387" dirty="0">
                <a:solidFill>
                  <a:srgbClr val="404040"/>
                </a:solidFill>
                <a:latin typeface="Trebuchet MS"/>
                <a:cs typeface="Trebuchet MS"/>
              </a:rPr>
              <a:t> </a:t>
            </a:r>
            <a:r>
              <a:rPr sz="1333" b="1" spc="-60" dirty="0">
                <a:solidFill>
                  <a:srgbClr val="404040"/>
                </a:solidFill>
                <a:latin typeface="Trebuchet MS"/>
                <a:cs typeface="Trebuchet MS"/>
              </a:rPr>
              <a:t>security</a:t>
            </a:r>
            <a:r>
              <a:rPr sz="1333" b="1" spc="-167" dirty="0">
                <a:solidFill>
                  <a:srgbClr val="404040"/>
                </a:solidFill>
                <a:latin typeface="Trebuchet MS"/>
                <a:cs typeface="Trebuchet MS"/>
              </a:rPr>
              <a:t> </a:t>
            </a:r>
            <a:r>
              <a:rPr sz="1333" b="1" spc="-60" dirty="0">
                <a:solidFill>
                  <a:srgbClr val="404040"/>
                </a:solidFill>
                <a:latin typeface="Trebuchet MS"/>
                <a:cs typeface="Trebuchet MS"/>
              </a:rPr>
              <a:t>and</a:t>
            </a:r>
            <a:r>
              <a:rPr sz="1333" b="1" spc="-100" dirty="0">
                <a:solidFill>
                  <a:srgbClr val="404040"/>
                </a:solidFill>
                <a:latin typeface="Trebuchet MS"/>
                <a:cs typeface="Trebuchet MS"/>
              </a:rPr>
              <a:t> </a:t>
            </a:r>
            <a:r>
              <a:rPr sz="1333" b="1" spc="-73" dirty="0">
                <a:solidFill>
                  <a:srgbClr val="404040"/>
                </a:solidFill>
                <a:latin typeface="Trebuchet MS"/>
                <a:cs typeface="Trebuchet MS"/>
              </a:rPr>
              <a:t>compliance</a:t>
            </a:r>
            <a:r>
              <a:rPr sz="1333" b="1" spc="-160" dirty="0">
                <a:solidFill>
                  <a:srgbClr val="404040"/>
                </a:solidFill>
                <a:latin typeface="Trebuchet MS"/>
                <a:cs typeface="Trebuchet MS"/>
              </a:rPr>
              <a:t> </a:t>
            </a:r>
            <a:r>
              <a:rPr sz="1333" b="1" spc="-73" dirty="0">
                <a:solidFill>
                  <a:srgbClr val="404040"/>
                </a:solidFill>
                <a:latin typeface="Trebuchet MS"/>
                <a:cs typeface="Trebuchet MS"/>
              </a:rPr>
              <a:t>requirements</a:t>
            </a:r>
            <a:r>
              <a:rPr sz="1333" b="1" spc="-193" dirty="0">
                <a:solidFill>
                  <a:srgbClr val="404040"/>
                </a:solidFill>
                <a:latin typeface="Trebuchet MS"/>
                <a:cs typeface="Trebuchet MS"/>
              </a:rPr>
              <a:t> </a:t>
            </a:r>
            <a:r>
              <a:rPr sz="1333" b="1" spc="-7" dirty="0">
                <a:solidFill>
                  <a:srgbClr val="404040"/>
                </a:solidFill>
                <a:latin typeface="Trebuchet MS"/>
                <a:cs typeface="Trebuchet MS"/>
              </a:rPr>
              <a:t>to</a:t>
            </a:r>
            <a:r>
              <a:rPr sz="1333" b="1" spc="-207" dirty="0">
                <a:solidFill>
                  <a:srgbClr val="404040"/>
                </a:solidFill>
                <a:latin typeface="Trebuchet MS"/>
                <a:cs typeface="Trebuchet MS"/>
              </a:rPr>
              <a:t> </a:t>
            </a:r>
            <a:r>
              <a:rPr sz="1333" b="1" spc="-33" dirty="0">
                <a:solidFill>
                  <a:srgbClr val="404040"/>
                </a:solidFill>
                <a:latin typeface="Trebuchet MS"/>
                <a:cs typeface="Trebuchet MS"/>
              </a:rPr>
              <a:t>be</a:t>
            </a:r>
            <a:r>
              <a:rPr sz="1333" b="1" spc="-160" dirty="0">
                <a:solidFill>
                  <a:srgbClr val="404040"/>
                </a:solidFill>
                <a:latin typeface="Trebuchet MS"/>
                <a:cs typeface="Trebuchet MS"/>
              </a:rPr>
              <a:t> </a:t>
            </a:r>
            <a:r>
              <a:rPr sz="1333" b="1" spc="-67" dirty="0">
                <a:solidFill>
                  <a:srgbClr val="404040"/>
                </a:solidFill>
                <a:latin typeface="Trebuchet MS"/>
                <a:cs typeface="Trebuchet MS"/>
              </a:rPr>
              <a:t>trusted</a:t>
            </a:r>
            <a:r>
              <a:rPr sz="1333" b="1" spc="-100" dirty="0">
                <a:solidFill>
                  <a:srgbClr val="404040"/>
                </a:solidFill>
                <a:latin typeface="Trebuchet MS"/>
                <a:cs typeface="Trebuchet MS"/>
              </a:rPr>
              <a:t> </a:t>
            </a:r>
            <a:r>
              <a:rPr sz="1333" b="1" spc="-80" dirty="0">
                <a:solidFill>
                  <a:srgbClr val="404040"/>
                </a:solidFill>
                <a:latin typeface="Trebuchet MS"/>
                <a:cs typeface="Trebuchet MS"/>
              </a:rPr>
              <a:t>for</a:t>
            </a:r>
            <a:endParaRPr sz="1333">
              <a:latin typeface="Trebuchet MS"/>
              <a:cs typeface="Trebuchet MS"/>
            </a:endParaRPr>
          </a:p>
          <a:p>
            <a:pPr marR="135433" algn="r">
              <a:lnSpc>
                <a:spcPts val="1546"/>
              </a:lnSpc>
            </a:pPr>
            <a:r>
              <a:rPr sz="1333" b="1" spc="-67" dirty="0">
                <a:solidFill>
                  <a:srgbClr val="404040"/>
                </a:solidFill>
                <a:latin typeface="Trebuchet MS"/>
                <a:cs typeface="Trebuchet MS"/>
              </a:rPr>
              <a:t>production</a:t>
            </a:r>
            <a:endParaRPr sz="1333">
              <a:latin typeface="Trebuchet MS"/>
              <a:cs typeface="Trebuchet MS"/>
            </a:endParaRPr>
          </a:p>
          <a:p>
            <a:pPr marL="16929" marR="162519" indent="28779" algn="r">
              <a:spcBef>
                <a:spcPts val="667"/>
              </a:spcBef>
            </a:pPr>
            <a:r>
              <a:rPr sz="1333" b="1" spc="-13" dirty="0">
                <a:solidFill>
                  <a:srgbClr val="404040"/>
                </a:solidFill>
                <a:latin typeface="Trebuchet MS"/>
                <a:cs typeface="Trebuchet MS"/>
              </a:rPr>
              <a:t>O</a:t>
            </a:r>
            <a:r>
              <a:rPr sz="1333" b="1" spc="-120" dirty="0">
                <a:solidFill>
                  <a:srgbClr val="404040"/>
                </a:solidFill>
                <a:latin typeface="Trebuchet MS"/>
                <a:cs typeface="Trebuchet MS"/>
              </a:rPr>
              <a:t>u</a:t>
            </a:r>
            <a:r>
              <a:rPr sz="1333" b="1" spc="-40" dirty="0">
                <a:solidFill>
                  <a:srgbClr val="404040"/>
                </a:solidFill>
                <a:latin typeface="Trebuchet MS"/>
                <a:cs typeface="Trebuchet MS"/>
              </a:rPr>
              <a:t>r</a:t>
            </a:r>
            <a:r>
              <a:rPr sz="1333" b="1" spc="-133" dirty="0">
                <a:solidFill>
                  <a:srgbClr val="404040"/>
                </a:solidFill>
                <a:latin typeface="Trebuchet MS"/>
                <a:cs typeface="Trebuchet MS"/>
              </a:rPr>
              <a:t> </a:t>
            </a:r>
            <a:r>
              <a:rPr sz="1333" b="1" spc="-152" dirty="0">
                <a:solidFill>
                  <a:srgbClr val="404040"/>
                </a:solidFill>
                <a:latin typeface="Trebuchet MS"/>
                <a:cs typeface="Trebuchet MS"/>
              </a:rPr>
              <a:t>c</a:t>
            </a:r>
            <a:r>
              <a:rPr sz="1333" b="1" spc="-127" dirty="0">
                <a:solidFill>
                  <a:srgbClr val="404040"/>
                </a:solidFill>
                <a:latin typeface="Trebuchet MS"/>
                <a:cs typeface="Trebuchet MS"/>
              </a:rPr>
              <a:t>u</a:t>
            </a:r>
            <a:r>
              <a:rPr sz="1333" b="1" spc="-40" dirty="0">
                <a:solidFill>
                  <a:srgbClr val="404040"/>
                </a:solidFill>
                <a:latin typeface="Trebuchet MS"/>
                <a:cs typeface="Trebuchet MS"/>
              </a:rPr>
              <a:t>rr</a:t>
            </a:r>
            <a:r>
              <a:rPr sz="1333" b="1" spc="-107" dirty="0">
                <a:solidFill>
                  <a:srgbClr val="404040"/>
                </a:solidFill>
                <a:latin typeface="Trebuchet MS"/>
                <a:cs typeface="Trebuchet MS"/>
              </a:rPr>
              <a:t>e</a:t>
            </a:r>
            <a:r>
              <a:rPr sz="1333" b="1" spc="-127" dirty="0">
                <a:solidFill>
                  <a:srgbClr val="404040"/>
                </a:solidFill>
                <a:latin typeface="Trebuchet MS"/>
                <a:cs typeface="Trebuchet MS"/>
              </a:rPr>
              <a:t>n</a:t>
            </a:r>
            <a:r>
              <a:rPr sz="1333" b="1" spc="-20" dirty="0">
                <a:solidFill>
                  <a:srgbClr val="404040"/>
                </a:solidFill>
                <a:latin typeface="Trebuchet MS"/>
                <a:cs typeface="Trebuchet MS"/>
              </a:rPr>
              <a:t>t</a:t>
            </a:r>
            <a:r>
              <a:rPr sz="1333" b="1" spc="-113" dirty="0">
                <a:solidFill>
                  <a:srgbClr val="404040"/>
                </a:solidFill>
                <a:latin typeface="Trebuchet MS"/>
                <a:cs typeface="Trebuchet MS"/>
              </a:rPr>
              <a:t> </a:t>
            </a:r>
            <a:r>
              <a:rPr sz="1333" b="1" spc="-47" dirty="0">
                <a:solidFill>
                  <a:srgbClr val="404040"/>
                </a:solidFill>
                <a:latin typeface="Trebuchet MS"/>
                <a:cs typeface="Trebuchet MS"/>
              </a:rPr>
              <a:t>s</a:t>
            </a:r>
            <a:r>
              <a:rPr sz="1333" b="1" spc="-107" dirty="0">
                <a:solidFill>
                  <a:srgbClr val="404040"/>
                </a:solidFill>
                <a:latin typeface="Trebuchet MS"/>
                <a:cs typeface="Trebuchet MS"/>
              </a:rPr>
              <a:t>e</a:t>
            </a:r>
            <a:r>
              <a:rPr sz="1333" b="1" spc="-40" dirty="0">
                <a:solidFill>
                  <a:srgbClr val="404040"/>
                </a:solidFill>
                <a:latin typeface="Trebuchet MS"/>
                <a:cs typeface="Trebuchet MS"/>
              </a:rPr>
              <a:t>rv</a:t>
            </a:r>
            <a:r>
              <a:rPr sz="1333" b="1" spc="-107" dirty="0">
                <a:solidFill>
                  <a:srgbClr val="404040"/>
                </a:solidFill>
                <a:latin typeface="Trebuchet MS"/>
                <a:cs typeface="Trebuchet MS"/>
              </a:rPr>
              <a:t>e</a:t>
            </a:r>
            <a:r>
              <a:rPr sz="1333" b="1" spc="-40" dirty="0">
                <a:solidFill>
                  <a:srgbClr val="404040"/>
                </a:solidFill>
                <a:latin typeface="Trebuchet MS"/>
                <a:cs typeface="Trebuchet MS"/>
              </a:rPr>
              <a:t>r</a:t>
            </a:r>
            <a:r>
              <a:rPr sz="1333" b="1" spc="-133" dirty="0">
                <a:solidFill>
                  <a:srgbClr val="404040"/>
                </a:solidFill>
                <a:latin typeface="Trebuchet MS"/>
                <a:cs typeface="Trebuchet MS"/>
              </a:rPr>
              <a:t> </a:t>
            </a:r>
            <a:r>
              <a:rPr sz="1333" b="1" spc="-120" dirty="0">
                <a:solidFill>
                  <a:srgbClr val="404040"/>
                </a:solidFill>
                <a:latin typeface="Trebuchet MS"/>
                <a:cs typeface="Trebuchet MS"/>
              </a:rPr>
              <a:t>w</a:t>
            </a:r>
            <a:r>
              <a:rPr sz="1333" b="1" spc="-93" dirty="0">
                <a:solidFill>
                  <a:srgbClr val="404040"/>
                </a:solidFill>
                <a:latin typeface="Trebuchet MS"/>
                <a:cs typeface="Trebuchet MS"/>
              </a:rPr>
              <a:t>o</a:t>
            </a:r>
            <a:r>
              <a:rPr sz="1333" b="1" spc="-40" dirty="0">
                <a:solidFill>
                  <a:srgbClr val="404040"/>
                </a:solidFill>
                <a:latin typeface="Trebuchet MS"/>
                <a:cs typeface="Trebuchet MS"/>
              </a:rPr>
              <a:t>r</a:t>
            </a:r>
            <a:r>
              <a:rPr sz="1333" b="1" spc="-67" dirty="0">
                <a:solidFill>
                  <a:srgbClr val="404040"/>
                </a:solidFill>
                <a:latin typeface="Trebuchet MS"/>
                <a:cs typeface="Trebuchet MS"/>
              </a:rPr>
              <a:t>k</a:t>
            </a:r>
            <a:r>
              <a:rPr sz="1333" b="1" dirty="0">
                <a:solidFill>
                  <a:srgbClr val="404040"/>
                </a:solidFill>
                <a:latin typeface="Trebuchet MS"/>
                <a:cs typeface="Trebuchet MS"/>
              </a:rPr>
              <a:t>l</a:t>
            </a:r>
            <a:r>
              <a:rPr sz="1333" b="1" spc="-93" dirty="0">
                <a:solidFill>
                  <a:srgbClr val="404040"/>
                </a:solidFill>
                <a:latin typeface="Trebuchet MS"/>
                <a:cs typeface="Trebuchet MS"/>
              </a:rPr>
              <a:t>o</a:t>
            </a:r>
            <a:r>
              <a:rPr sz="1333" b="1" spc="-47" dirty="0">
                <a:solidFill>
                  <a:srgbClr val="404040"/>
                </a:solidFill>
                <a:latin typeface="Trebuchet MS"/>
                <a:cs typeface="Trebuchet MS"/>
              </a:rPr>
              <a:t>a</a:t>
            </a:r>
            <a:r>
              <a:rPr sz="1333" b="1" spc="-13" dirty="0">
                <a:solidFill>
                  <a:srgbClr val="404040"/>
                </a:solidFill>
                <a:latin typeface="Trebuchet MS"/>
                <a:cs typeface="Trebuchet MS"/>
              </a:rPr>
              <a:t>d</a:t>
            </a:r>
            <a:r>
              <a:rPr sz="1333" b="1" spc="-100" dirty="0">
                <a:solidFill>
                  <a:srgbClr val="404040"/>
                </a:solidFill>
                <a:latin typeface="Trebuchet MS"/>
                <a:cs typeface="Trebuchet MS"/>
              </a:rPr>
              <a:t> </a:t>
            </a:r>
            <a:r>
              <a:rPr sz="1333" b="1" spc="-47" dirty="0">
                <a:solidFill>
                  <a:srgbClr val="404040"/>
                </a:solidFill>
                <a:latin typeface="Trebuchet MS"/>
                <a:cs typeface="Trebuchet MS"/>
              </a:rPr>
              <a:t>s</a:t>
            </a:r>
            <a:r>
              <a:rPr sz="1333" b="1" spc="-107" dirty="0">
                <a:solidFill>
                  <a:srgbClr val="404040"/>
                </a:solidFill>
                <a:latin typeface="Trebuchet MS"/>
                <a:cs typeface="Trebuchet MS"/>
              </a:rPr>
              <a:t>e</a:t>
            </a:r>
            <a:r>
              <a:rPr sz="1333" b="1" spc="-152" dirty="0">
                <a:solidFill>
                  <a:srgbClr val="404040"/>
                </a:solidFill>
                <a:latin typeface="Trebuchet MS"/>
                <a:cs typeface="Trebuchet MS"/>
              </a:rPr>
              <a:t>c</a:t>
            </a:r>
            <a:r>
              <a:rPr sz="1333" b="1" spc="7" dirty="0">
                <a:solidFill>
                  <a:srgbClr val="404040"/>
                </a:solidFill>
                <a:latin typeface="Trebuchet MS"/>
                <a:cs typeface="Trebuchet MS"/>
              </a:rPr>
              <a:t>u</a:t>
            </a:r>
            <a:r>
              <a:rPr sz="1333" b="1" spc="-173" dirty="0">
                <a:solidFill>
                  <a:srgbClr val="404040"/>
                </a:solidFill>
                <a:latin typeface="Trebuchet MS"/>
                <a:cs typeface="Trebuchet MS"/>
              </a:rPr>
              <a:t>r</a:t>
            </a:r>
            <a:r>
              <a:rPr sz="1333" b="1" spc="-7" dirty="0">
                <a:solidFill>
                  <a:srgbClr val="404040"/>
                </a:solidFill>
                <a:latin typeface="Trebuchet MS"/>
                <a:cs typeface="Trebuchet MS"/>
              </a:rPr>
              <a:t>i</a:t>
            </a:r>
            <a:r>
              <a:rPr sz="1333" b="1" dirty="0">
                <a:solidFill>
                  <a:srgbClr val="404040"/>
                </a:solidFill>
                <a:latin typeface="Trebuchet MS"/>
                <a:cs typeface="Trebuchet MS"/>
              </a:rPr>
              <a:t>t</a:t>
            </a:r>
            <a:r>
              <a:rPr sz="1333" b="1" spc="-20" dirty="0">
                <a:solidFill>
                  <a:srgbClr val="404040"/>
                </a:solidFill>
                <a:latin typeface="Trebuchet MS"/>
                <a:cs typeface="Trebuchet MS"/>
              </a:rPr>
              <a:t>y</a:t>
            </a:r>
            <a:r>
              <a:rPr sz="1333" b="1" spc="-167" dirty="0">
                <a:solidFill>
                  <a:srgbClr val="404040"/>
                </a:solidFill>
                <a:latin typeface="Trebuchet MS"/>
                <a:cs typeface="Trebuchet MS"/>
              </a:rPr>
              <a:t> </a:t>
            </a:r>
            <a:r>
              <a:rPr sz="1333" b="1" spc="-47" dirty="0">
                <a:solidFill>
                  <a:srgbClr val="404040"/>
                </a:solidFill>
                <a:latin typeface="Trebuchet MS"/>
                <a:cs typeface="Trebuchet MS"/>
              </a:rPr>
              <a:t>s</a:t>
            </a:r>
            <a:r>
              <a:rPr sz="1333" b="1" spc="-93" dirty="0">
                <a:solidFill>
                  <a:srgbClr val="404040"/>
                </a:solidFill>
                <a:latin typeface="Trebuchet MS"/>
                <a:cs typeface="Trebuchet MS"/>
              </a:rPr>
              <a:t>o</a:t>
            </a:r>
            <a:r>
              <a:rPr sz="1333" b="1" dirty="0">
                <a:solidFill>
                  <a:srgbClr val="404040"/>
                </a:solidFill>
                <a:latin typeface="Trebuchet MS"/>
                <a:cs typeface="Trebuchet MS"/>
              </a:rPr>
              <a:t>l</a:t>
            </a:r>
            <a:r>
              <a:rPr sz="1333" b="1" spc="-127" dirty="0">
                <a:solidFill>
                  <a:srgbClr val="404040"/>
                </a:solidFill>
                <a:latin typeface="Trebuchet MS"/>
                <a:cs typeface="Trebuchet MS"/>
              </a:rPr>
              <a:t>u</a:t>
            </a:r>
            <a:r>
              <a:rPr sz="1333" b="1" dirty="0">
                <a:solidFill>
                  <a:srgbClr val="404040"/>
                </a:solidFill>
                <a:latin typeface="Trebuchet MS"/>
                <a:cs typeface="Trebuchet MS"/>
              </a:rPr>
              <a:t>t</a:t>
            </a:r>
            <a:r>
              <a:rPr sz="1333" b="1" spc="-140" dirty="0">
                <a:solidFill>
                  <a:srgbClr val="404040"/>
                </a:solidFill>
                <a:latin typeface="Trebuchet MS"/>
                <a:cs typeface="Trebuchet MS"/>
              </a:rPr>
              <a:t>i</a:t>
            </a:r>
            <a:r>
              <a:rPr sz="1333" b="1" spc="40" dirty="0">
                <a:solidFill>
                  <a:srgbClr val="404040"/>
                </a:solidFill>
                <a:latin typeface="Trebuchet MS"/>
                <a:cs typeface="Trebuchet MS"/>
              </a:rPr>
              <a:t>o</a:t>
            </a:r>
            <a:r>
              <a:rPr sz="1333" b="1" spc="-27" dirty="0">
                <a:solidFill>
                  <a:srgbClr val="404040"/>
                </a:solidFill>
                <a:latin typeface="Trebuchet MS"/>
                <a:cs typeface="Trebuchet MS"/>
              </a:rPr>
              <a:t>n</a:t>
            </a:r>
            <a:r>
              <a:rPr sz="1333" b="1" spc="-233" dirty="0">
                <a:solidFill>
                  <a:srgbClr val="404040"/>
                </a:solidFill>
                <a:latin typeface="Trebuchet MS"/>
                <a:cs typeface="Trebuchet MS"/>
              </a:rPr>
              <a:t> </a:t>
            </a:r>
            <a:r>
              <a:rPr sz="1333" b="1" spc="20" dirty="0">
                <a:solidFill>
                  <a:srgbClr val="404040"/>
                </a:solidFill>
                <a:latin typeface="Trebuchet MS"/>
                <a:cs typeface="Trebuchet MS"/>
              </a:rPr>
              <a:t>d</a:t>
            </a:r>
            <a:r>
              <a:rPr sz="1333" b="1" spc="-93" dirty="0">
                <a:solidFill>
                  <a:srgbClr val="404040"/>
                </a:solidFill>
                <a:latin typeface="Trebuchet MS"/>
                <a:cs typeface="Trebuchet MS"/>
              </a:rPr>
              <a:t>o</a:t>
            </a:r>
            <a:r>
              <a:rPr sz="1333" b="1" spc="-107" dirty="0">
                <a:solidFill>
                  <a:srgbClr val="404040"/>
                </a:solidFill>
                <a:latin typeface="Trebuchet MS"/>
                <a:cs typeface="Trebuchet MS"/>
              </a:rPr>
              <a:t>e</a:t>
            </a:r>
            <a:r>
              <a:rPr sz="1333" b="1" spc="13" dirty="0">
                <a:solidFill>
                  <a:srgbClr val="404040"/>
                </a:solidFill>
                <a:latin typeface="Trebuchet MS"/>
                <a:cs typeface="Trebuchet MS"/>
              </a:rPr>
              <a:t>s</a:t>
            </a:r>
            <a:r>
              <a:rPr sz="1333" b="1" spc="-193" dirty="0">
                <a:solidFill>
                  <a:srgbClr val="404040"/>
                </a:solidFill>
                <a:latin typeface="Trebuchet MS"/>
                <a:cs typeface="Trebuchet MS"/>
              </a:rPr>
              <a:t> </a:t>
            </a:r>
            <a:r>
              <a:rPr sz="1333" b="1" spc="-127" dirty="0">
                <a:solidFill>
                  <a:srgbClr val="404040"/>
                </a:solidFill>
                <a:latin typeface="Trebuchet MS"/>
                <a:cs typeface="Trebuchet MS"/>
              </a:rPr>
              <a:t>n</a:t>
            </a:r>
            <a:r>
              <a:rPr sz="1333" b="1" spc="40" dirty="0">
                <a:solidFill>
                  <a:srgbClr val="404040"/>
                </a:solidFill>
                <a:latin typeface="Trebuchet MS"/>
                <a:cs typeface="Trebuchet MS"/>
              </a:rPr>
              <a:t>o</a:t>
            </a:r>
            <a:r>
              <a:rPr sz="1333" b="1" spc="-20" dirty="0">
                <a:solidFill>
                  <a:srgbClr val="404040"/>
                </a:solidFill>
                <a:latin typeface="Trebuchet MS"/>
                <a:cs typeface="Trebuchet MS"/>
              </a:rPr>
              <a:t>t</a:t>
            </a:r>
            <a:r>
              <a:rPr sz="1333" b="1" spc="-247" dirty="0">
                <a:solidFill>
                  <a:srgbClr val="404040"/>
                </a:solidFill>
                <a:latin typeface="Trebuchet MS"/>
                <a:cs typeface="Trebuchet MS"/>
              </a:rPr>
              <a:t> </a:t>
            </a:r>
            <a:r>
              <a:rPr sz="1333" b="1" spc="87" dirty="0">
                <a:solidFill>
                  <a:srgbClr val="404040"/>
                </a:solidFill>
                <a:latin typeface="Trebuchet MS"/>
                <a:cs typeface="Trebuchet MS"/>
              </a:rPr>
              <a:t>s</a:t>
            </a:r>
            <a:r>
              <a:rPr sz="1333" b="1" spc="-127" dirty="0">
                <a:solidFill>
                  <a:srgbClr val="404040"/>
                </a:solidFill>
                <a:latin typeface="Trebuchet MS"/>
                <a:cs typeface="Trebuchet MS"/>
              </a:rPr>
              <a:t>u</a:t>
            </a:r>
            <a:r>
              <a:rPr sz="1333" b="1" spc="-113" dirty="0">
                <a:solidFill>
                  <a:srgbClr val="404040"/>
                </a:solidFill>
                <a:latin typeface="Trebuchet MS"/>
                <a:cs typeface="Trebuchet MS"/>
              </a:rPr>
              <a:t>p</a:t>
            </a:r>
            <a:r>
              <a:rPr sz="1333" b="1" spc="20" dirty="0">
                <a:solidFill>
                  <a:srgbClr val="404040"/>
                </a:solidFill>
                <a:latin typeface="Trebuchet MS"/>
                <a:cs typeface="Trebuchet MS"/>
              </a:rPr>
              <a:t>p</a:t>
            </a:r>
            <a:r>
              <a:rPr sz="1333" b="1" spc="-93" dirty="0">
                <a:solidFill>
                  <a:srgbClr val="404040"/>
                </a:solidFill>
                <a:latin typeface="Trebuchet MS"/>
                <a:cs typeface="Trebuchet MS"/>
              </a:rPr>
              <a:t>o</a:t>
            </a:r>
            <a:r>
              <a:rPr sz="1333" b="1" spc="-40" dirty="0">
                <a:solidFill>
                  <a:srgbClr val="404040"/>
                </a:solidFill>
                <a:latin typeface="Trebuchet MS"/>
                <a:cs typeface="Trebuchet MS"/>
              </a:rPr>
              <a:t>r</a:t>
            </a:r>
            <a:r>
              <a:rPr sz="1333" b="1" spc="-20" dirty="0">
                <a:solidFill>
                  <a:srgbClr val="404040"/>
                </a:solidFill>
                <a:latin typeface="Trebuchet MS"/>
                <a:cs typeface="Trebuchet MS"/>
              </a:rPr>
              <a:t>t  </a:t>
            </a:r>
            <a:r>
              <a:rPr sz="1333" b="1" spc="-67" dirty="0">
                <a:solidFill>
                  <a:srgbClr val="404040"/>
                </a:solidFill>
                <a:latin typeface="Trebuchet MS"/>
                <a:cs typeface="Trebuchet MS"/>
              </a:rPr>
              <a:t>or</a:t>
            </a:r>
            <a:r>
              <a:rPr sz="1333" b="1" spc="-133" dirty="0">
                <a:solidFill>
                  <a:srgbClr val="404040"/>
                </a:solidFill>
                <a:latin typeface="Trebuchet MS"/>
                <a:cs typeface="Trebuchet MS"/>
              </a:rPr>
              <a:t> </a:t>
            </a:r>
            <a:r>
              <a:rPr sz="1333" b="1" spc="-60" dirty="0">
                <a:solidFill>
                  <a:srgbClr val="404040"/>
                </a:solidFill>
                <a:latin typeface="Trebuchet MS"/>
                <a:cs typeface="Trebuchet MS"/>
              </a:rPr>
              <a:t>offer</a:t>
            </a:r>
            <a:r>
              <a:rPr sz="1333" b="1" spc="-260" dirty="0">
                <a:solidFill>
                  <a:srgbClr val="404040"/>
                </a:solidFill>
                <a:latin typeface="Trebuchet MS"/>
                <a:cs typeface="Trebuchet MS"/>
              </a:rPr>
              <a:t> </a:t>
            </a:r>
            <a:r>
              <a:rPr sz="1333" b="1" spc="-13" dirty="0">
                <a:solidFill>
                  <a:srgbClr val="404040"/>
                </a:solidFill>
                <a:latin typeface="Trebuchet MS"/>
                <a:cs typeface="Trebuchet MS"/>
              </a:rPr>
              <a:t>thesame</a:t>
            </a:r>
            <a:r>
              <a:rPr sz="1333" b="1" spc="-160" dirty="0">
                <a:solidFill>
                  <a:srgbClr val="404040"/>
                </a:solidFill>
                <a:latin typeface="Trebuchet MS"/>
                <a:cs typeface="Trebuchet MS"/>
              </a:rPr>
              <a:t> </a:t>
            </a:r>
            <a:r>
              <a:rPr sz="1333" b="1" spc="-60" dirty="0">
                <a:solidFill>
                  <a:srgbClr val="404040"/>
                </a:solidFill>
                <a:latin typeface="Trebuchet MS"/>
                <a:cs typeface="Trebuchet MS"/>
              </a:rPr>
              <a:t>functionality</a:t>
            </a:r>
            <a:r>
              <a:rPr sz="1333" b="1" spc="-160" dirty="0">
                <a:solidFill>
                  <a:srgbClr val="404040"/>
                </a:solidFill>
                <a:latin typeface="Trebuchet MS"/>
                <a:cs typeface="Trebuchet MS"/>
              </a:rPr>
              <a:t> </a:t>
            </a:r>
            <a:r>
              <a:rPr sz="1333" b="1" spc="-33" dirty="0">
                <a:solidFill>
                  <a:srgbClr val="404040"/>
                </a:solidFill>
                <a:latin typeface="Trebuchet MS"/>
                <a:cs typeface="Trebuchet MS"/>
              </a:rPr>
              <a:t>for</a:t>
            </a:r>
            <a:r>
              <a:rPr sz="1333" b="1" spc="-267" dirty="0">
                <a:solidFill>
                  <a:srgbClr val="404040"/>
                </a:solidFill>
                <a:latin typeface="Trebuchet MS"/>
                <a:cs typeface="Trebuchet MS"/>
              </a:rPr>
              <a:t> </a:t>
            </a:r>
            <a:r>
              <a:rPr sz="1333" b="1" spc="-67" dirty="0">
                <a:solidFill>
                  <a:srgbClr val="404040"/>
                </a:solidFill>
                <a:latin typeface="Trebuchet MS"/>
                <a:cs typeface="Trebuchet MS"/>
              </a:rPr>
              <a:t>containers,</a:t>
            </a:r>
            <a:r>
              <a:rPr sz="1333" b="1" spc="-133" dirty="0">
                <a:solidFill>
                  <a:srgbClr val="404040"/>
                </a:solidFill>
                <a:latin typeface="Trebuchet MS"/>
                <a:cs typeface="Trebuchet MS"/>
              </a:rPr>
              <a:t> </a:t>
            </a:r>
            <a:r>
              <a:rPr sz="1333" b="1" spc="-60" dirty="0">
                <a:solidFill>
                  <a:srgbClr val="404040"/>
                </a:solidFill>
                <a:latin typeface="Trebuchet MS"/>
                <a:cs typeface="Trebuchet MS"/>
              </a:rPr>
              <a:t>requiring</a:t>
            </a:r>
            <a:r>
              <a:rPr sz="1333" b="1" spc="-180" dirty="0">
                <a:solidFill>
                  <a:srgbClr val="404040"/>
                </a:solidFill>
                <a:latin typeface="Trebuchet MS"/>
                <a:cs typeface="Trebuchet MS"/>
              </a:rPr>
              <a:t> </a:t>
            </a:r>
            <a:r>
              <a:rPr sz="1333" b="1" spc="-53" dirty="0">
                <a:solidFill>
                  <a:srgbClr val="404040"/>
                </a:solidFill>
                <a:latin typeface="Trebuchet MS"/>
                <a:cs typeface="Trebuchet MS"/>
              </a:rPr>
              <a:t>that</a:t>
            </a:r>
            <a:r>
              <a:rPr sz="1333" b="1" spc="-113" dirty="0">
                <a:solidFill>
                  <a:srgbClr val="404040"/>
                </a:solidFill>
                <a:latin typeface="Trebuchet MS"/>
                <a:cs typeface="Trebuchet MS"/>
              </a:rPr>
              <a:t> </a:t>
            </a:r>
            <a:r>
              <a:rPr sz="1333" b="1" spc="-100" dirty="0">
                <a:solidFill>
                  <a:srgbClr val="404040"/>
                </a:solidFill>
                <a:latin typeface="Trebuchet MS"/>
                <a:cs typeface="Trebuchet MS"/>
              </a:rPr>
              <a:t>we</a:t>
            </a:r>
            <a:endParaRPr sz="1333">
              <a:latin typeface="Trebuchet MS"/>
              <a:cs typeface="Trebuchet MS"/>
            </a:endParaRPr>
          </a:p>
          <a:p>
            <a:pPr marL="405452"/>
            <a:r>
              <a:rPr sz="1333" b="1" spc="-40" dirty="0">
                <a:solidFill>
                  <a:srgbClr val="404040"/>
                </a:solidFill>
                <a:latin typeface="Trebuchet MS"/>
                <a:cs typeface="Trebuchet MS"/>
              </a:rPr>
              <a:t>use</a:t>
            </a:r>
            <a:r>
              <a:rPr sz="1333" b="1" spc="-160" dirty="0">
                <a:solidFill>
                  <a:srgbClr val="404040"/>
                </a:solidFill>
                <a:latin typeface="Trebuchet MS"/>
                <a:cs typeface="Trebuchet MS"/>
              </a:rPr>
              <a:t> </a:t>
            </a:r>
            <a:r>
              <a:rPr sz="1333" b="1" dirty="0">
                <a:solidFill>
                  <a:srgbClr val="404040"/>
                </a:solidFill>
                <a:latin typeface="Trebuchet MS"/>
                <a:cs typeface="Trebuchet MS"/>
              </a:rPr>
              <a:t>a</a:t>
            </a:r>
            <a:r>
              <a:rPr sz="1333" b="1" spc="-187" dirty="0">
                <a:solidFill>
                  <a:srgbClr val="404040"/>
                </a:solidFill>
                <a:latin typeface="Trebuchet MS"/>
                <a:cs typeface="Trebuchet MS"/>
              </a:rPr>
              <a:t> </a:t>
            </a:r>
            <a:r>
              <a:rPr sz="1333" b="1" spc="-60" dirty="0">
                <a:solidFill>
                  <a:srgbClr val="404040"/>
                </a:solidFill>
                <a:latin typeface="Trebuchet MS"/>
                <a:cs typeface="Trebuchet MS"/>
              </a:rPr>
              <a:t>separate</a:t>
            </a:r>
            <a:r>
              <a:rPr sz="1333" b="1" spc="-160" dirty="0">
                <a:solidFill>
                  <a:srgbClr val="404040"/>
                </a:solidFill>
                <a:latin typeface="Trebuchet MS"/>
                <a:cs typeface="Trebuchet MS"/>
              </a:rPr>
              <a:t> </a:t>
            </a:r>
            <a:r>
              <a:rPr sz="1333" b="1" spc="-80" dirty="0">
                <a:solidFill>
                  <a:srgbClr val="404040"/>
                </a:solidFill>
                <a:latin typeface="Trebuchet MS"/>
                <a:cs typeface="Trebuchet MS"/>
              </a:rPr>
              <a:t>container</a:t>
            </a:r>
            <a:r>
              <a:rPr sz="1333" b="1" spc="-133" dirty="0">
                <a:solidFill>
                  <a:srgbClr val="404040"/>
                </a:solidFill>
                <a:latin typeface="Trebuchet MS"/>
                <a:cs typeface="Trebuchet MS"/>
              </a:rPr>
              <a:t> </a:t>
            </a:r>
            <a:r>
              <a:rPr sz="1333" b="1" spc="-60" dirty="0">
                <a:solidFill>
                  <a:srgbClr val="404040"/>
                </a:solidFill>
                <a:latin typeface="Trebuchet MS"/>
                <a:cs typeface="Trebuchet MS"/>
              </a:rPr>
              <a:t>security</a:t>
            </a:r>
            <a:r>
              <a:rPr sz="1333" b="1" spc="-167" dirty="0">
                <a:solidFill>
                  <a:srgbClr val="404040"/>
                </a:solidFill>
                <a:latin typeface="Trebuchet MS"/>
                <a:cs typeface="Trebuchet MS"/>
              </a:rPr>
              <a:t> </a:t>
            </a:r>
            <a:r>
              <a:rPr sz="1333" b="1" spc="-47" dirty="0">
                <a:solidFill>
                  <a:srgbClr val="404040"/>
                </a:solidFill>
                <a:latin typeface="Trebuchet MS"/>
                <a:cs typeface="Trebuchet MS"/>
              </a:rPr>
              <a:t>solution</a:t>
            </a:r>
            <a:r>
              <a:rPr sz="1333" b="1" spc="-100" dirty="0">
                <a:solidFill>
                  <a:srgbClr val="404040"/>
                </a:solidFill>
                <a:latin typeface="Trebuchet MS"/>
                <a:cs typeface="Trebuchet MS"/>
              </a:rPr>
              <a:t> </a:t>
            </a:r>
            <a:r>
              <a:rPr sz="1333" b="1" spc="-40" dirty="0">
                <a:solidFill>
                  <a:srgbClr val="404040"/>
                </a:solidFill>
                <a:latin typeface="Trebuchet MS"/>
                <a:cs typeface="Trebuchet MS"/>
              </a:rPr>
              <a:t>adding</a:t>
            </a:r>
            <a:r>
              <a:rPr sz="1333" b="1" spc="-187" dirty="0">
                <a:solidFill>
                  <a:srgbClr val="404040"/>
                </a:solidFill>
                <a:latin typeface="Trebuchet MS"/>
                <a:cs typeface="Trebuchet MS"/>
              </a:rPr>
              <a:t> </a:t>
            </a:r>
            <a:r>
              <a:rPr sz="1333" b="1" spc="-47" dirty="0">
                <a:solidFill>
                  <a:srgbClr val="404040"/>
                </a:solidFill>
                <a:latin typeface="Trebuchet MS"/>
                <a:cs typeface="Trebuchet MS"/>
              </a:rPr>
              <a:t>cost</a:t>
            </a:r>
            <a:r>
              <a:rPr sz="1333" b="1" spc="-247" dirty="0">
                <a:solidFill>
                  <a:srgbClr val="404040"/>
                </a:solidFill>
                <a:latin typeface="Trebuchet MS"/>
                <a:cs typeface="Trebuchet MS"/>
              </a:rPr>
              <a:t> </a:t>
            </a:r>
            <a:r>
              <a:rPr sz="1333" b="1" spc="40" dirty="0">
                <a:solidFill>
                  <a:srgbClr val="404040"/>
                </a:solidFill>
                <a:latin typeface="Trebuchet MS"/>
                <a:cs typeface="Trebuchet MS"/>
              </a:rPr>
              <a:t>and…</a:t>
            </a:r>
            <a:endParaRPr sz="1333">
              <a:latin typeface="Trebuchet MS"/>
              <a:cs typeface="Trebuchet MS"/>
            </a:endParaRPr>
          </a:p>
          <a:p>
            <a:pPr marL="253937" marR="198917" indent="271712" algn="r">
              <a:spcBef>
                <a:spcPts val="645"/>
              </a:spcBef>
            </a:pPr>
            <a:r>
              <a:rPr sz="1333" b="1" spc="-80" dirty="0">
                <a:solidFill>
                  <a:srgbClr val="404040"/>
                </a:solidFill>
                <a:latin typeface="Trebuchet MS"/>
                <a:cs typeface="Trebuchet MS"/>
              </a:rPr>
              <a:t>The</a:t>
            </a:r>
            <a:r>
              <a:rPr sz="1333" b="1" spc="-152" dirty="0">
                <a:solidFill>
                  <a:srgbClr val="404040"/>
                </a:solidFill>
                <a:latin typeface="Trebuchet MS"/>
                <a:cs typeface="Trebuchet MS"/>
              </a:rPr>
              <a:t> </a:t>
            </a:r>
            <a:r>
              <a:rPr sz="1333" b="1" spc="-60" dirty="0">
                <a:solidFill>
                  <a:srgbClr val="404040"/>
                </a:solidFill>
                <a:latin typeface="Trebuchet MS"/>
                <a:cs typeface="Trebuchet MS"/>
              </a:rPr>
              <a:t>potential</a:t>
            </a:r>
            <a:r>
              <a:rPr sz="1333" b="1" spc="-247" dirty="0">
                <a:solidFill>
                  <a:srgbClr val="404040"/>
                </a:solidFill>
                <a:latin typeface="Trebuchet MS"/>
                <a:cs typeface="Trebuchet MS"/>
              </a:rPr>
              <a:t> </a:t>
            </a:r>
            <a:r>
              <a:rPr sz="1333" b="1" spc="-33" dirty="0">
                <a:solidFill>
                  <a:srgbClr val="404040"/>
                </a:solidFill>
                <a:latin typeface="Trebuchet MS"/>
                <a:cs typeface="Trebuchet MS"/>
              </a:rPr>
              <a:t>for</a:t>
            </a:r>
            <a:r>
              <a:rPr sz="1333" b="1" spc="-127" dirty="0">
                <a:solidFill>
                  <a:srgbClr val="404040"/>
                </a:solidFill>
                <a:latin typeface="Trebuchet MS"/>
                <a:cs typeface="Trebuchet MS"/>
              </a:rPr>
              <a:t> </a:t>
            </a:r>
            <a:r>
              <a:rPr sz="1333" b="1" spc="-80" dirty="0">
                <a:solidFill>
                  <a:srgbClr val="404040"/>
                </a:solidFill>
                <a:latin typeface="Trebuchet MS"/>
                <a:cs typeface="Trebuchet MS"/>
              </a:rPr>
              <a:t>container</a:t>
            </a:r>
            <a:r>
              <a:rPr sz="1333" b="1" spc="-120" dirty="0">
                <a:solidFill>
                  <a:srgbClr val="404040"/>
                </a:solidFill>
                <a:latin typeface="Trebuchet MS"/>
                <a:cs typeface="Trebuchet MS"/>
              </a:rPr>
              <a:t> </a:t>
            </a:r>
            <a:r>
              <a:rPr sz="1333" b="1" spc="-40" dirty="0">
                <a:solidFill>
                  <a:srgbClr val="404040"/>
                </a:solidFill>
                <a:latin typeface="Trebuchet MS"/>
                <a:cs typeface="Trebuchet MS"/>
              </a:rPr>
              <a:t>sprawl</a:t>
            </a:r>
            <a:r>
              <a:rPr sz="1333" b="1" spc="-107" dirty="0">
                <a:solidFill>
                  <a:srgbClr val="404040"/>
                </a:solidFill>
                <a:latin typeface="Trebuchet MS"/>
                <a:cs typeface="Trebuchet MS"/>
              </a:rPr>
              <a:t> </a:t>
            </a:r>
            <a:r>
              <a:rPr sz="1333" b="1" spc="-53" dirty="0">
                <a:solidFill>
                  <a:srgbClr val="404040"/>
                </a:solidFill>
                <a:latin typeface="Trebuchet MS"/>
                <a:cs typeface="Trebuchet MS"/>
              </a:rPr>
              <a:t>could</a:t>
            </a:r>
            <a:r>
              <a:rPr sz="1333" b="1" spc="-227" dirty="0">
                <a:solidFill>
                  <a:srgbClr val="404040"/>
                </a:solidFill>
                <a:latin typeface="Trebuchet MS"/>
                <a:cs typeface="Trebuchet MS"/>
              </a:rPr>
              <a:t> </a:t>
            </a:r>
            <a:r>
              <a:rPr sz="1333" b="1" spc="-60" dirty="0">
                <a:solidFill>
                  <a:srgbClr val="404040"/>
                </a:solidFill>
                <a:latin typeface="Trebuchet MS"/>
                <a:cs typeface="Trebuchet MS"/>
              </a:rPr>
              <a:t>result</a:t>
            </a:r>
            <a:r>
              <a:rPr sz="1333" b="1" spc="-107" dirty="0">
                <a:solidFill>
                  <a:srgbClr val="404040"/>
                </a:solidFill>
                <a:latin typeface="Trebuchet MS"/>
                <a:cs typeface="Trebuchet MS"/>
              </a:rPr>
              <a:t> </a:t>
            </a:r>
            <a:r>
              <a:rPr sz="1333" b="1" spc="-87" dirty="0">
                <a:solidFill>
                  <a:srgbClr val="404040"/>
                </a:solidFill>
                <a:latin typeface="Trebuchet MS"/>
                <a:cs typeface="Trebuchet MS"/>
              </a:rPr>
              <a:t>in </a:t>
            </a:r>
            <a:r>
              <a:rPr sz="1333" b="1" spc="-60" dirty="0">
                <a:solidFill>
                  <a:srgbClr val="404040"/>
                </a:solidFill>
                <a:latin typeface="Trebuchet MS"/>
                <a:cs typeface="Trebuchet MS"/>
              </a:rPr>
              <a:t>poorly </a:t>
            </a:r>
            <a:r>
              <a:rPr sz="1333" b="1" spc="-380" dirty="0">
                <a:solidFill>
                  <a:srgbClr val="404040"/>
                </a:solidFill>
                <a:latin typeface="Trebuchet MS"/>
                <a:cs typeface="Trebuchet MS"/>
              </a:rPr>
              <a:t> </a:t>
            </a:r>
            <a:r>
              <a:rPr sz="1333" b="1" spc="-47" dirty="0">
                <a:solidFill>
                  <a:srgbClr val="404040"/>
                </a:solidFill>
                <a:latin typeface="Trebuchet MS"/>
                <a:cs typeface="Trebuchet MS"/>
              </a:rPr>
              <a:t>managed</a:t>
            </a:r>
            <a:r>
              <a:rPr sz="1333" b="1" spc="-227" dirty="0">
                <a:solidFill>
                  <a:srgbClr val="404040"/>
                </a:solidFill>
                <a:latin typeface="Trebuchet MS"/>
                <a:cs typeface="Trebuchet MS"/>
              </a:rPr>
              <a:t> </a:t>
            </a:r>
            <a:r>
              <a:rPr sz="1333" b="1" spc="-53" dirty="0">
                <a:solidFill>
                  <a:srgbClr val="404040"/>
                </a:solidFill>
                <a:latin typeface="Trebuchet MS"/>
                <a:cs typeface="Trebuchet MS"/>
              </a:rPr>
              <a:t>containers</a:t>
            </a:r>
            <a:r>
              <a:rPr sz="1333" b="1" spc="-180" dirty="0">
                <a:solidFill>
                  <a:srgbClr val="404040"/>
                </a:solidFill>
                <a:latin typeface="Trebuchet MS"/>
                <a:cs typeface="Trebuchet MS"/>
              </a:rPr>
              <a:t> </a:t>
            </a:r>
            <a:r>
              <a:rPr sz="1333" b="1" spc="-40" dirty="0">
                <a:solidFill>
                  <a:srgbClr val="404040"/>
                </a:solidFill>
                <a:latin typeface="Trebuchet MS"/>
                <a:cs typeface="Trebuchet MS"/>
              </a:rPr>
              <a:t>leaving</a:t>
            </a:r>
            <a:r>
              <a:rPr sz="1333" b="1" spc="-173" dirty="0">
                <a:solidFill>
                  <a:srgbClr val="404040"/>
                </a:solidFill>
                <a:latin typeface="Trebuchet MS"/>
                <a:cs typeface="Trebuchet MS"/>
              </a:rPr>
              <a:t> </a:t>
            </a:r>
            <a:r>
              <a:rPr sz="1333" b="1" spc="-87" dirty="0">
                <a:solidFill>
                  <a:srgbClr val="404040"/>
                </a:solidFill>
                <a:latin typeface="Trebuchet MS"/>
                <a:cs typeface="Trebuchet MS"/>
              </a:rPr>
              <a:t>our</a:t>
            </a:r>
            <a:r>
              <a:rPr sz="1333" b="1" spc="-113" dirty="0">
                <a:solidFill>
                  <a:srgbClr val="404040"/>
                </a:solidFill>
                <a:latin typeface="Trebuchet MS"/>
                <a:cs typeface="Trebuchet MS"/>
              </a:rPr>
              <a:t> </a:t>
            </a:r>
            <a:r>
              <a:rPr sz="1333" b="1" spc="-67" dirty="0">
                <a:solidFill>
                  <a:srgbClr val="404040"/>
                </a:solidFill>
                <a:latin typeface="Trebuchet MS"/>
                <a:cs typeface="Trebuchet MS"/>
              </a:rPr>
              <a:t>production</a:t>
            </a:r>
            <a:r>
              <a:rPr sz="1333" b="1" spc="-87" dirty="0">
                <a:solidFill>
                  <a:srgbClr val="404040"/>
                </a:solidFill>
                <a:latin typeface="Trebuchet MS"/>
                <a:cs typeface="Trebuchet MS"/>
              </a:rPr>
              <a:t> </a:t>
            </a:r>
            <a:r>
              <a:rPr sz="1333" b="1" spc="-67" dirty="0">
                <a:solidFill>
                  <a:srgbClr val="404040"/>
                </a:solidFill>
                <a:latin typeface="Trebuchet MS"/>
                <a:cs typeface="Trebuchet MS"/>
              </a:rPr>
              <a:t>environment(s)</a:t>
            </a:r>
            <a:endParaRPr sz="1333">
              <a:latin typeface="Trebuchet MS"/>
              <a:cs typeface="Trebuchet MS"/>
            </a:endParaRPr>
          </a:p>
          <a:p>
            <a:pPr marR="204842" algn="r"/>
            <a:r>
              <a:rPr sz="1333" b="1" spc="-67" dirty="0">
                <a:solidFill>
                  <a:srgbClr val="404040"/>
                </a:solidFill>
                <a:latin typeface="Trebuchet MS"/>
                <a:cs typeface="Trebuchet MS"/>
              </a:rPr>
              <a:t>vulnerable</a:t>
            </a:r>
            <a:endParaRPr sz="1333">
              <a:latin typeface="Trebuchet MS"/>
              <a:cs typeface="Trebuchet MS"/>
            </a:endParaRPr>
          </a:p>
          <a:p>
            <a:pPr marL="877774" marR="126122" indent="-786357" algn="r">
              <a:spcBef>
                <a:spcPts val="1466"/>
              </a:spcBef>
            </a:pPr>
            <a:r>
              <a:rPr sz="1333" b="1" spc="-80" dirty="0">
                <a:solidFill>
                  <a:srgbClr val="404040"/>
                </a:solidFill>
                <a:latin typeface="Trebuchet MS"/>
                <a:cs typeface="Trebuchet MS"/>
              </a:rPr>
              <a:t>The</a:t>
            </a:r>
            <a:r>
              <a:rPr sz="1333" b="1" spc="-160" dirty="0">
                <a:solidFill>
                  <a:srgbClr val="404040"/>
                </a:solidFill>
                <a:latin typeface="Trebuchet MS"/>
                <a:cs typeface="Trebuchet MS"/>
              </a:rPr>
              <a:t> </a:t>
            </a:r>
            <a:r>
              <a:rPr sz="1333" b="1" spc="-80" dirty="0">
                <a:solidFill>
                  <a:srgbClr val="404040"/>
                </a:solidFill>
                <a:latin typeface="Trebuchet MS"/>
                <a:cs typeface="Trebuchet MS"/>
              </a:rPr>
              <a:t>speed</a:t>
            </a:r>
            <a:r>
              <a:rPr sz="1333" b="1" spc="-100" dirty="0">
                <a:solidFill>
                  <a:srgbClr val="404040"/>
                </a:solidFill>
                <a:latin typeface="Trebuchet MS"/>
                <a:cs typeface="Trebuchet MS"/>
              </a:rPr>
              <a:t> </a:t>
            </a:r>
            <a:r>
              <a:rPr sz="1333" b="1" spc="-33" dirty="0">
                <a:solidFill>
                  <a:srgbClr val="404040"/>
                </a:solidFill>
                <a:latin typeface="Trebuchet MS"/>
                <a:cs typeface="Trebuchet MS"/>
              </a:rPr>
              <a:t>at</a:t>
            </a:r>
            <a:r>
              <a:rPr sz="1333" b="1" spc="-247" dirty="0">
                <a:solidFill>
                  <a:srgbClr val="404040"/>
                </a:solidFill>
                <a:latin typeface="Trebuchet MS"/>
                <a:cs typeface="Trebuchet MS"/>
              </a:rPr>
              <a:t> </a:t>
            </a:r>
            <a:r>
              <a:rPr sz="1333" b="1" spc="-60" dirty="0">
                <a:solidFill>
                  <a:srgbClr val="404040"/>
                </a:solidFill>
                <a:latin typeface="Trebuchet MS"/>
                <a:cs typeface="Trebuchet MS"/>
              </a:rPr>
              <a:t>which</a:t>
            </a:r>
            <a:r>
              <a:rPr sz="1333" b="1" spc="-233" dirty="0">
                <a:solidFill>
                  <a:srgbClr val="404040"/>
                </a:solidFill>
                <a:latin typeface="Trebuchet MS"/>
                <a:cs typeface="Trebuchet MS"/>
              </a:rPr>
              <a:t> </a:t>
            </a:r>
            <a:r>
              <a:rPr sz="1333" b="1" spc="-53" dirty="0">
                <a:solidFill>
                  <a:srgbClr val="404040"/>
                </a:solidFill>
                <a:latin typeface="Trebuchet MS"/>
                <a:cs typeface="Trebuchet MS"/>
              </a:rPr>
              <a:t>containers</a:t>
            </a:r>
            <a:r>
              <a:rPr sz="1333" b="1" spc="-193" dirty="0">
                <a:solidFill>
                  <a:srgbClr val="404040"/>
                </a:solidFill>
                <a:latin typeface="Trebuchet MS"/>
                <a:cs typeface="Trebuchet MS"/>
              </a:rPr>
              <a:t> </a:t>
            </a:r>
            <a:r>
              <a:rPr sz="1333" b="1" spc="-53" dirty="0">
                <a:solidFill>
                  <a:srgbClr val="404040"/>
                </a:solidFill>
                <a:latin typeface="Trebuchet MS"/>
                <a:cs typeface="Trebuchet MS"/>
              </a:rPr>
              <a:t>are</a:t>
            </a:r>
            <a:r>
              <a:rPr sz="1333" b="1" spc="-160" dirty="0">
                <a:solidFill>
                  <a:srgbClr val="404040"/>
                </a:solidFill>
                <a:latin typeface="Trebuchet MS"/>
                <a:cs typeface="Trebuchet MS"/>
              </a:rPr>
              <a:t> </a:t>
            </a:r>
            <a:r>
              <a:rPr sz="1333" b="1" spc="-53" dirty="0">
                <a:solidFill>
                  <a:srgbClr val="404040"/>
                </a:solidFill>
                <a:latin typeface="Trebuchet MS"/>
                <a:cs typeface="Trebuchet MS"/>
              </a:rPr>
              <a:t>built</a:t>
            </a:r>
            <a:r>
              <a:rPr sz="1333" b="1" spc="-113" dirty="0">
                <a:solidFill>
                  <a:srgbClr val="404040"/>
                </a:solidFill>
                <a:latin typeface="Trebuchet MS"/>
                <a:cs typeface="Trebuchet MS"/>
              </a:rPr>
              <a:t> </a:t>
            </a:r>
            <a:r>
              <a:rPr sz="1333" b="1" spc="-60" dirty="0">
                <a:solidFill>
                  <a:srgbClr val="404040"/>
                </a:solidFill>
                <a:latin typeface="Trebuchet MS"/>
                <a:cs typeface="Trebuchet MS"/>
              </a:rPr>
              <a:t>and</a:t>
            </a:r>
            <a:r>
              <a:rPr sz="1333" b="1" spc="-100" dirty="0">
                <a:solidFill>
                  <a:srgbClr val="404040"/>
                </a:solidFill>
                <a:latin typeface="Trebuchet MS"/>
                <a:cs typeface="Trebuchet MS"/>
              </a:rPr>
              <a:t> </a:t>
            </a:r>
            <a:r>
              <a:rPr sz="1333" b="1" spc="-73" dirty="0">
                <a:solidFill>
                  <a:srgbClr val="404040"/>
                </a:solidFill>
                <a:latin typeface="Trebuchet MS"/>
                <a:cs typeface="Trebuchet MS"/>
              </a:rPr>
              <a:t>deployed</a:t>
            </a:r>
            <a:r>
              <a:rPr sz="1333" b="1" spc="-100" dirty="0">
                <a:solidFill>
                  <a:srgbClr val="404040"/>
                </a:solidFill>
                <a:latin typeface="Trebuchet MS"/>
                <a:cs typeface="Trebuchet MS"/>
              </a:rPr>
              <a:t> </a:t>
            </a:r>
            <a:r>
              <a:rPr sz="1333" b="1" spc="-67" dirty="0">
                <a:solidFill>
                  <a:srgbClr val="404040"/>
                </a:solidFill>
                <a:latin typeface="Trebuchet MS"/>
                <a:cs typeface="Trebuchet MS"/>
              </a:rPr>
              <a:t>results</a:t>
            </a:r>
            <a:r>
              <a:rPr sz="1333" b="1" spc="-60" dirty="0">
                <a:solidFill>
                  <a:srgbClr val="404040"/>
                </a:solidFill>
                <a:latin typeface="Trebuchet MS"/>
                <a:cs typeface="Trebuchet MS"/>
              </a:rPr>
              <a:t> </a:t>
            </a:r>
            <a:r>
              <a:rPr sz="1333" b="1" spc="-87" dirty="0">
                <a:solidFill>
                  <a:srgbClr val="404040"/>
                </a:solidFill>
                <a:latin typeface="Trebuchet MS"/>
                <a:cs typeface="Trebuchet MS"/>
              </a:rPr>
              <a:t>in </a:t>
            </a:r>
            <a:r>
              <a:rPr sz="1333" b="1" spc="-380" dirty="0">
                <a:solidFill>
                  <a:srgbClr val="404040"/>
                </a:solidFill>
                <a:latin typeface="Trebuchet MS"/>
                <a:cs typeface="Trebuchet MS"/>
              </a:rPr>
              <a:t> </a:t>
            </a:r>
            <a:r>
              <a:rPr sz="1333" b="1" spc="-87" dirty="0">
                <a:solidFill>
                  <a:srgbClr val="404040"/>
                </a:solidFill>
                <a:latin typeface="Trebuchet MS"/>
                <a:cs typeface="Trebuchet MS"/>
              </a:rPr>
              <a:t>s</a:t>
            </a:r>
            <a:r>
              <a:rPr sz="1333" b="1" spc="-67" dirty="0">
                <a:solidFill>
                  <a:srgbClr val="404040"/>
                </a:solidFill>
                <a:latin typeface="Trebuchet MS"/>
                <a:cs typeface="Trebuchet MS"/>
              </a:rPr>
              <a:t>e</a:t>
            </a:r>
            <a:r>
              <a:rPr sz="1333" b="1" spc="-20" dirty="0">
                <a:solidFill>
                  <a:srgbClr val="404040"/>
                </a:solidFill>
                <a:latin typeface="Trebuchet MS"/>
                <a:cs typeface="Trebuchet MS"/>
              </a:rPr>
              <a:t>c</a:t>
            </a:r>
            <a:r>
              <a:rPr sz="1333" b="1" spc="-127" dirty="0">
                <a:solidFill>
                  <a:srgbClr val="404040"/>
                </a:solidFill>
                <a:latin typeface="Trebuchet MS"/>
                <a:cs typeface="Trebuchet MS"/>
              </a:rPr>
              <a:t>u</a:t>
            </a:r>
            <a:r>
              <a:rPr sz="1333" b="1" spc="-40" dirty="0">
                <a:solidFill>
                  <a:srgbClr val="404040"/>
                </a:solidFill>
                <a:latin typeface="Trebuchet MS"/>
                <a:cs typeface="Trebuchet MS"/>
              </a:rPr>
              <a:t>r</a:t>
            </a:r>
            <a:r>
              <a:rPr sz="1333" b="1" spc="-140" dirty="0">
                <a:solidFill>
                  <a:srgbClr val="404040"/>
                </a:solidFill>
                <a:latin typeface="Trebuchet MS"/>
                <a:cs typeface="Trebuchet MS"/>
              </a:rPr>
              <a:t>i</a:t>
            </a:r>
            <a:r>
              <a:rPr sz="1333" b="1" dirty="0">
                <a:solidFill>
                  <a:srgbClr val="404040"/>
                </a:solidFill>
                <a:latin typeface="Trebuchet MS"/>
                <a:cs typeface="Trebuchet MS"/>
              </a:rPr>
              <a:t>t</a:t>
            </a:r>
            <a:r>
              <a:rPr sz="1333" b="1" spc="-20" dirty="0">
                <a:solidFill>
                  <a:srgbClr val="404040"/>
                </a:solidFill>
                <a:latin typeface="Trebuchet MS"/>
                <a:cs typeface="Trebuchet MS"/>
              </a:rPr>
              <a:t>y</a:t>
            </a:r>
            <a:r>
              <a:rPr sz="1333" b="1" spc="-167" dirty="0">
                <a:solidFill>
                  <a:srgbClr val="404040"/>
                </a:solidFill>
                <a:latin typeface="Trebuchet MS"/>
                <a:cs typeface="Trebuchet MS"/>
              </a:rPr>
              <a:t> </a:t>
            </a:r>
            <a:r>
              <a:rPr sz="1333" b="1" spc="-152" dirty="0">
                <a:solidFill>
                  <a:srgbClr val="404040"/>
                </a:solidFill>
                <a:latin typeface="Trebuchet MS"/>
                <a:cs typeface="Trebuchet MS"/>
              </a:rPr>
              <a:t>c</a:t>
            </a:r>
            <a:r>
              <a:rPr sz="1333" b="1" spc="40" dirty="0">
                <a:solidFill>
                  <a:srgbClr val="404040"/>
                </a:solidFill>
                <a:latin typeface="Trebuchet MS"/>
                <a:cs typeface="Trebuchet MS"/>
              </a:rPr>
              <a:t>o</a:t>
            </a:r>
            <a:r>
              <a:rPr sz="1333" b="1" spc="-127" dirty="0">
                <a:solidFill>
                  <a:srgbClr val="404040"/>
                </a:solidFill>
                <a:latin typeface="Trebuchet MS"/>
                <a:cs typeface="Trebuchet MS"/>
              </a:rPr>
              <a:t>n</a:t>
            </a:r>
            <a:r>
              <a:rPr sz="1333" b="1" dirty="0">
                <a:solidFill>
                  <a:srgbClr val="404040"/>
                </a:solidFill>
                <a:latin typeface="Trebuchet MS"/>
                <a:cs typeface="Trebuchet MS"/>
              </a:rPr>
              <a:t>t</a:t>
            </a:r>
            <a:r>
              <a:rPr sz="1333" b="1" spc="-173" dirty="0">
                <a:solidFill>
                  <a:srgbClr val="404040"/>
                </a:solidFill>
                <a:latin typeface="Trebuchet MS"/>
                <a:cs typeface="Trebuchet MS"/>
              </a:rPr>
              <a:t>r</a:t>
            </a:r>
            <a:r>
              <a:rPr sz="1333" b="1" spc="40" dirty="0">
                <a:solidFill>
                  <a:srgbClr val="404040"/>
                </a:solidFill>
                <a:latin typeface="Trebuchet MS"/>
                <a:cs typeface="Trebuchet MS"/>
              </a:rPr>
              <a:t>o</a:t>
            </a:r>
            <a:r>
              <a:rPr sz="1333" b="1" spc="-133" dirty="0">
                <a:solidFill>
                  <a:srgbClr val="404040"/>
                </a:solidFill>
                <a:latin typeface="Trebuchet MS"/>
                <a:cs typeface="Trebuchet MS"/>
              </a:rPr>
              <a:t>l</a:t>
            </a:r>
            <a:r>
              <a:rPr sz="1333" b="1" spc="13" dirty="0">
                <a:solidFill>
                  <a:srgbClr val="404040"/>
                </a:solidFill>
                <a:latin typeface="Trebuchet MS"/>
                <a:cs typeface="Trebuchet MS"/>
              </a:rPr>
              <a:t>s</a:t>
            </a:r>
            <a:r>
              <a:rPr sz="1333" b="1" spc="-60" dirty="0">
                <a:solidFill>
                  <a:srgbClr val="404040"/>
                </a:solidFill>
                <a:latin typeface="Trebuchet MS"/>
                <a:cs typeface="Trebuchet MS"/>
              </a:rPr>
              <a:t> </a:t>
            </a:r>
            <a:r>
              <a:rPr sz="1333" b="1" spc="-127" dirty="0">
                <a:solidFill>
                  <a:srgbClr val="404040"/>
                </a:solidFill>
                <a:latin typeface="Trebuchet MS"/>
                <a:cs typeface="Trebuchet MS"/>
              </a:rPr>
              <a:t>n</a:t>
            </a:r>
            <a:r>
              <a:rPr sz="1333" b="1" spc="-93" dirty="0">
                <a:solidFill>
                  <a:srgbClr val="404040"/>
                </a:solidFill>
                <a:latin typeface="Trebuchet MS"/>
                <a:cs typeface="Trebuchet MS"/>
              </a:rPr>
              <a:t>o</a:t>
            </a:r>
            <a:r>
              <a:rPr sz="1333" b="1" spc="-20" dirty="0">
                <a:solidFill>
                  <a:srgbClr val="404040"/>
                </a:solidFill>
                <a:latin typeface="Trebuchet MS"/>
                <a:cs typeface="Trebuchet MS"/>
              </a:rPr>
              <a:t>t</a:t>
            </a:r>
            <a:r>
              <a:rPr sz="1333" b="1" spc="-113" dirty="0">
                <a:solidFill>
                  <a:srgbClr val="404040"/>
                </a:solidFill>
                <a:latin typeface="Trebuchet MS"/>
                <a:cs typeface="Trebuchet MS"/>
              </a:rPr>
              <a:t> b</a:t>
            </a:r>
            <a:r>
              <a:rPr sz="1333" b="1" spc="-107" dirty="0">
                <a:solidFill>
                  <a:srgbClr val="404040"/>
                </a:solidFill>
                <a:latin typeface="Trebuchet MS"/>
                <a:cs typeface="Trebuchet MS"/>
              </a:rPr>
              <a:t>e</a:t>
            </a:r>
            <a:r>
              <a:rPr sz="1333" b="1" spc="-7" dirty="0">
                <a:solidFill>
                  <a:srgbClr val="404040"/>
                </a:solidFill>
                <a:latin typeface="Trebuchet MS"/>
                <a:cs typeface="Trebuchet MS"/>
              </a:rPr>
              <a:t>i</a:t>
            </a:r>
            <a:r>
              <a:rPr sz="1333" b="1" spc="-127" dirty="0">
                <a:solidFill>
                  <a:srgbClr val="404040"/>
                </a:solidFill>
                <a:latin typeface="Trebuchet MS"/>
                <a:cs typeface="Trebuchet MS"/>
              </a:rPr>
              <a:t>n</a:t>
            </a:r>
            <a:r>
              <a:rPr sz="1333" b="1" spc="40" dirty="0">
                <a:solidFill>
                  <a:srgbClr val="404040"/>
                </a:solidFill>
                <a:latin typeface="Trebuchet MS"/>
                <a:cs typeface="Trebuchet MS"/>
              </a:rPr>
              <a:t>g</a:t>
            </a:r>
            <a:r>
              <a:rPr sz="1333" b="1" spc="-187" dirty="0">
                <a:solidFill>
                  <a:srgbClr val="404040"/>
                </a:solidFill>
                <a:latin typeface="Trebuchet MS"/>
                <a:cs typeface="Trebuchet MS"/>
              </a:rPr>
              <a:t> </a:t>
            </a:r>
            <a:r>
              <a:rPr sz="1333" b="1" spc="-7" dirty="0">
                <a:solidFill>
                  <a:srgbClr val="404040"/>
                </a:solidFill>
                <a:latin typeface="Trebuchet MS"/>
                <a:cs typeface="Trebuchet MS"/>
              </a:rPr>
              <a:t>i</a:t>
            </a:r>
            <a:r>
              <a:rPr sz="1333" b="1" spc="7" dirty="0">
                <a:solidFill>
                  <a:srgbClr val="404040"/>
                </a:solidFill>
                <a:latin typeface="Trebuchet MS"/>
                <a:cs typeface="Trebuchet MS"/>
              </a:rPr>
              <a:t>n</a:t>
            </a:r>
            <a:r>
              <a:rPr sz="1333" b="1" spc="-152" dirty="0">
                <a:solidFill>
                  <a:srgbClr val="404040"/>
                </a:solidFill>
                <a:latin typeface="Trebuchet MS"/>
                <a:cs typeface="Trebuchet MS"/>
              </a:rPr>
              <a:t>c</a:t>
            </a:r>
            <a:r>
              <a:rPr sz="1333" b="1" dirty="0">
                <a:solidFill>
                  <a:srgbClr val="404040"/>
                </a:solidFill>
                <a:latin typeface="Trebuchet MS"/>
                <a:cs typeface="Trebuchet MS"/>
              </a:rPr>
              <a:t>l</a:t>
            </a:r>
            <a:r>
              <a:rPr sz="1333" b="1" spc="-127" dirty="0">
                <a:solidFill>
                  <a:srgbClr val="404040"/>
                </a:solidFill>
                <a:latin typeface="Trebuchet MS"/>
                <a:cs typeface="Trebuchet MS"/>
              </a:rPr>
              <a:t>u</a:t>
            </a:r>
            <a:r>
              <a:rPr sz="1333" b="1" spc="20" dirty="0">
                <a:solidFill>
                  <a:srgbClr val="404040"/>
                </a:solidFill>
                <a:latin typeface="Trebuchet MS"/>
                <a:cs typeface="Trebuchet MS"/>
              </a:rPr>
              <a:t>d</a:t>
            </a:r>
            <a:r>
              <a:rPr sz="1333" b="1" spc="-240" dirty="0">
                <a:solidFill>
                  <a:srgbClr val="404040"/>
                </a:solidFill>
                <a:latin typeface="Trebuchet MS"/>
                <a:cs typeface="Trebuchet MS"/>
              </a:rPr>
              <a:t>e</a:t>
            </a:r>
            <a:r>
              <a:rPr sz="1333" b="1" spc="-13" dirty="0">
                <a:solidFill>
                  <a:srgbClr val="404040"/>
                </a:solidFill>
                <a:latin typeface="Trebuchet MS"/>
                <a:cs typeface="Trebuchet MS"/>
              </a:rPr>
              <a:t>d</a:t>
            </a:r>
            <a:r>
              <a:rPr sz="1333" b="1" spc="-100" dirty="0">
                <a:solidFill>
                  <a:srgbClr val="404040"/>
                </a:solidFill>
                <a:latin typeface="Trebuchet MS"/>
                <a:cs typeface="Trebuchet MS"/>
              </a:rPr>
              <a:t> f</a:t>
            </a:r>
            <a:r>
              <a:rPr sz="1333" b="1" spc="-40" dirty="0">
                <a:solidFill>
                  <a:srgbClr val="404040"/>
                </a:solidFill>
                <a:latin typeface="Trebuchet MS"/>
                <a:cs typeface="Trebuchet MS"/>
              </a:rPr>
              <a:t>r</a:t>
            </a:r>
            <a:r>
              <a:rPr sz="1333" b="1" spc="-93" dirty="0">
                <a:solidFill>
                  <a:srgbClr val="404040"/>
                </a:solidFill>
                <a:latin typeface="Trebuchet MS"/>
                <a:cs typeface="Trebuchet MS"/>
              </a:rPr>
              <a:t>o</a:t>
            </a:r>
            <a:r>
              <a:rPr sz="1333" b="1" spc="-7" dirty="0">
                <a:solidFill>
                  <a:srgbClr val="404040"/>
                </a:solidFill>
                <a:latin typeface="Trebuchet MS"/>
                <a:cs typeface="Trebuchet MS"/>
              </a:rPr>
              <a:t>m</a:t>
            </a:r>
            <a:r>
              <a:rPr sz="1333" b="1" spc="-213" dirty="0">
                <a:solidFill>
                  <a:srgbClr val="404040"/>
                </a:solidFill>
                <a:latin typeface="Trebuchet MS"/>
                <a:cs typeface="Trebuchet MS"/>
              </a:rPr>
              <a:t> </a:t>
            </a:r>
            <a:r>
              <a:rPr sz="1333" b="1" dirty="0">
                <a:solidFill>
                  <a:srgbClr val="404040"/>
                </a:solidFill>
                <a:latin typeface="Trebuchet MS"/>
                <a:cs typeface="Trebuchet MS"/>
              </a:rPr>
              <a:t>t</a:t>
            </a:r>
            <a:r>
              <a:rPr sz="1333" b="1" spc="-133" dirty="0">
                <a:solidFill>
                  <a:srgbClr val="404040"/>
                </a:solidFill>
                <a:latin typeface="Trebuchet MS"/>
                <a:cs typeface="Trebuchet MS"/>
              </a:rPr>
              <a:t>h</a:t>
            </a:r>
            <a:r>
              <a:rPr sz="1333" b="1" spc="-80" dirty="0">
                <a:solidFill>
                  <a:srgbClr val="404040"/>
                </a:solidFill>
                <a:latin typeface="Trebuchet MS"/>
                <a:cs typeface="Trebuchet MS"/>
              </a:rPr>
              <a:t>e</a:t>
            </a:r>
            <a:r>
              <a:rPr sz="1333" b="1" spc="-160" dirty="0">
                <a:solidFill>
                  <a:srgbClr val="404040"/>
                </a:solidFill>
                <a:latin typeface="Trebuchet MS"/>
                <a:cs typeface="Trebuchet MS"/>
              </a:rPr>
              <a:t> </a:t>
            </a:r>
            <a:r>
              <a:rPr sz="1333" b="1" spc="-93" dirty="0">
                <a:solidFill>
                  <a:srgbClr val="404040"/>
                </a:solidFill>
                <a:latin typeface="Trebuchet MS"/>
                <a:cs typeface="Trebuchet MS"/>
              </a:rPr>
              <a:t>o</a:t>
            </a:r>
            <a:r>
              <a:rPr sz="1333" b="1" spc="7" dirty="0">
                <a:solidFill>
                  <a:srgbClr val="404040"/>
                </a:solidFill>
                <a:latin typeface="Trebuchet MS"/>
                <a:cs typeface="Trebuchet MS"/>
              </a:rPr>
              <a:t>u</a:t>
            </a:r>
            <a:r>
              <a:rPr sz="1333" b="1" dirty="0">
                <a:solidFill>
                  <a:srgbClr val="404040"/>
                </a:solidFill>
                <a:latin typeface="Trebuchet MS"/>
                <a:cs typeface="Trebuchet MS"/>
              </a:rPr>
              <a:t>t</a:t>
            </a:r>
            <a:r>
              <a:rPr sz="1333" b="1" spc="-87" dirty="0">
                <a:solidFill>
                  <a:srgbClr val="404040"/>
                </a:solidFill>
                <a:latin typeface="Trebuchet MS"/>
                <a:cs typeface="Trebuchet MS"/>
              </a:rPr>
              <a:t>s</a:t>
            </a:r>
            <a:r>
              <a:rPr sz="1333" b="1" spc="-67" dirty="0">
                <a:solidFill>
                  <a:srgbClr val="404040"/>
                </a:solidFill>
                <a:latin typeface="Trebuchet MS"/>
                <a:cs typeface="Trebuchet MS"/>
              </a:rPr>
              <a:t>e</a:t>
            </a:r>
            <a:r>
              <a:rPr sz="1333" b="1" spc="-20" dirty="0">
                <a:solidFill>
                  <a:srgbClr val="404040"/>
                </a:solidFill>
                <a:latin typeface="Trebuchet MS"/>
                <a:cs typeface="Trebuchet MS"/>
              </a:rPr>
              <a:t>t</a:t>
            </a:r>
            <a:endParaRPr sz="1333">
              <a:latin typeface="Trebuchet MS"/>
              <a:cs typeface="Trebuchet MS"/>
            </a:endParaRPr>
          </a:p>
        </p:txBody>
      </p:sp>
      <p:pic>
        <p:nvPicPr>
          <p:cNvPr id="17" name="object 17"/>
          <p:cNvPicPr/>
          <p:nvPr/>
        </p:nvPicPr>
        <p:blipFill>
          <a:blip r:embed="rId2" cstate="print"/>
          <a:stretch>
            <a:fillRect/>
          </a:stretch>
        </p:blipFill>
        <p:spPr>
          <a:xfrm>
            <a:off x="9304135" y="1556999"/>
            <a:ext cx="975106" cy="975105"/>
          </a:xfrm>
          <a:prstGeom prst="rect">
            <a:avLst/>
          </a:prstGeom>
        </p:spPr>
      </p:pic>
      <p:sp>
        <p:nvSpPr>
          <p:cNvPr id="18" name="object 18"/>
          <p:cNvSpPr txBox="1"/>
          <p:nvPr/>
        </p:nvSpPr>
        <p:spPr>
          <a:xfrm>
            <a:off x="9301283" y="2555805"/>
            <a:ext cx="2341270" cy="3348820"/>
          </a:xfrm>
          <a:prstGeom prst="rect">
            <a:avLst/>
          </a:prstGeom>
        </p:spPr>
        <p:txBody>
          <a:bodyPr vert="horz" wrap="square" lIns="0" tIns="8464" rIns="0" bIns="0" rtlCol="0">
            <a:spAutoFit/>
          </a:bodyPr>
          <a:lstStyle/>
          <a:p>
            <a:pPr marL="16929" marR="975963">
              <a:lnSpc>
                <a:spcPct val="102200"/>
              </a:lnSpc>
              <a:spcBef>
                <a:spcPts val="67"/>
              </a:spcBef>
            </a:pPr>
            <a:r>
              <a:rPr sz="2399" b="1" spc="-53" dirty="0">
                <a:solidFill>
                  <a:srgbClr val="404040"/>
                </a:solidFill>
                <a:latin typeface="Trebuchet MS"/>
                <a:cs typeface="Trebuchet MS"/>
              </a:rPr>
              <a:t>Con</a:t>
            </a:r>
            <a:r>
              <a:rPr sz="2399" b="1" spc="-40" dirty="0">
                <a:solidFill>
                  <a:srgbClr val="404040"/>
                </a:solidFill>
                <a:latin typeface="Trebuchet MS"/>
                <a:cs typeface="Trebuchet MS"/>
              </a:rPr>
              <a:t>t</a:t>
            </a:r>
            <a:r>
              <a:rPr sz="2399" b="1" dirty="0">
                <a:solidFill>
                  <a:srgbClr val="404040"/>
                </a:solidFill>
                <a:latin typeface="Trebuchet MS"/>
                <a:cs typeface="Trebuchet MS"/>
              </a:rPr>
              <a:t>a</a:t>
            </a:r>
            <a:r>
              <a:rPr sz="2399" b="1" spc="-60" dirty="0">
                <a:solidFill>
                  <a:srgbClr val="404040"/>
                </a:solidFill>
                <a:latin typeface="Trebuchet MS"/>
                <a:cs typeface="Trebuchet MS"/>
              </a:rPr>
              <a:t>i</a:t>
            </a:r>
            <a:r>
              <a:rPr sz="2399" b="1" spc="-53" dirty="0">
                <a:solidFill>
                  <a:srgbClr val="404040"/>
                </a:solidFill>
                <a:latin typeface="Trebuchet MS"/>
                <a:cs typeface="Trebuchet MS"/>
              </a:rPr>
              <a:t>n</a:t>
            </a:r>
            <a:r>
              <a:rPr sz="2399" b="1" spc="-140" dirty="0">
                <a:solidFill>
                  <a:srgbClr val="404040"/>
                </a:solidFill>
                <a:latin typeface="Trebuchet MS"/>
                <a:cs typeface="Trebuchet MS"/>
              </a:rPr>
              <a:t>e</a:t>
            </a:r>
            <a:r>
              <a:rPr sz="2399" b="1" spc="-60" dirty="0">
                <a:solidFill>
                  <a:srgbClr val="404040"/>
                </a:solidFill>
                <a:latin typeface="Trebuchet MS"/>
                <a:cs typeface="Trebuchet MS"/>
              </a:rPr>
              <a:t>r  </a:t>
            </a:r>
            <a:r>
              <a:rPr sz="2399" b="1" spc="-53" dirty="0">
                <a:solidFill>
                  <a:srgbClr val="404040"/>
                </a:solidFill>
                <a:latin typeface="Trebuchet MS"/>
                <a:cs typeface="Trebuchet MS"/>
              </a:rPr>
              <a:t>Security</a:t>
            </a:r>
            <a:endParaRPr sz="2399">
              <a:latin typeface="Trebuchet MS"/>
              <a:cs typeface="Trebuchet MS"/>
            </a:endParaRPr>
          </a:p>
          <a:p>
            <a:pPr marL="16929">
              <a:lnSpc>
                <a:spcPts val="2786"/>
              </a:lnSpc>
            </a:pPr>
            <a:r>
              <a:rPr sz="2399" spc="-20" dirty="0">
                <a:solidFill>
                  <a:srgbClr val="404040"/>
                </a:solidFill>
                <a:latin typeface="Trebuchet MS"/>
                <a:cs typeface="Trebuchet MS"/>
              </a:rPr>
              <a:t>In</a:t>
            </a:r>
            <a:r>
              <a:rPr sz="2399" spc="-240" dirty="0">
                <a:solidFill>
                  <a:srgbClr val="404040"/>
                </a:solidFill>
                <a:latin typeface="Trebuchet MS"/>
                <a:cs typeface="Trebuchet MS"/>
              </a:rPr>
              <a:t> </a:t>
            </a:r>
            <a:r>
              <a:rPr sz="2399" spc="-33" dirty="0">
                <a:solidFill>
                  <a:srgbClr val="404040"/>
                </a:solidFill>
                <a:latin typeface="Trebuchet MS"/>
                <a:cs typeface="Trebuchet MS"/>
              </a:rPr>
              <a:t>a</a:t>
            </a:r>
            <a:r>
              <a:rPr sz="2399" spc="-47" dirty="0">
                <a:solidFill>
                  <a:srgbClr val="404040"/>
                </a:solidFill>
                <a:latin typeface="Trebuchet MS"/>
                <a:cs typeface="Trebuchet MS"/>
              </a:rPr>
              <a:t>dd</a:t>
            </a:r>
            <a:r>
              <a:rPr sz="2399" spc="-40" dirty="0">
                <a:solidFill>
                  <a:srgbClr val="404040"/>
                </a:solidFill>
                <a:latin typeface="Trebuchet MS"/>
                <a:cs typeface="Trebuchet MS"/>
              </a:rPr>
              <a:t>i</a:t>
            </a:r>
            <a:r>
              <a:rPr sz="2399" spc="-147" dirty="0">
                <a:solidFill>
                  <a:srgbClr val="404040"/>
                </a:solidFill>
                <a:latin typeface="Trebuchet MS"/>
                <a:cs typeface="Trebuchet MS"/>
              </a:rPr>
              <a:t>t</a:t>
            </a:r>
            <a:r>
              <a:rPr sz="2399" spc="-113" dirty="0">
                <a:solidFill>
                  <a:srgbClr val="404040"/>
                </a:solidFill>
                <a:latin typeface="Trebuchet MS"/>
                <a:cs typeface="Trebuchet MS"/>
              </a:rPr>
              <a:t>i</a:t>
            </a:r>
            <a:r>
              <a:rPr sz="2399" dirty="0">
                <a:solidFill>
                  <a:srgbClr val="404040"/>
                </a:solidFill>
                <a:latin typeface="Trebuchet MS"/>
                <a:cs typeface="Trebuchet MS"/>
              </a:rPr>
              <a:t>on</a:t>
            </a:r>
            <a:r>
              <a:rPr sz="2399" spc="-240" dirty="0">
                <a:solidFill>
                  <a:srgbClr val="404040"/>
                </a:solidFill>
                <a:latin typeface="Trebuchet MS"/>
                <a:cs typeface="Trebuchet MS"/>
              </a:rPr>
              <a:t> </a:t>
            </a:r>
            <a:r>
              <a:rPr sz="2399" spc="-147" dirty="0">
                <a:solidFill>
                  <a:srgbClr val="404040"/>
                </a:solidFill>
                <a:latin typeface="Trebuchet MS"/>
                <a:cs typeface="Trebuchet MS"/>
              </a:rPr>
              <a:t>t</a:t>
            </a:r>
            <a:r>
              <a:rPr sz="2399" spc="7" dirty="0">
                <a:solidFill>
                  <a:srgbClr val="404040"/>
                </a:solidFill>
                <a:latin typeface="Trebuchet MS"/>
                <a:cs typeface="Trebuchet MS"/>
              </a:rPr>
              <a:t>o</a:t>
            </a:r>
            <a:endParaRPr sz="2399">
              <a:latin typeface="Trebuchet MS"/>
              <a:cs typeface="Trebuchet MS"/>
            </a:endParaRPr>
          </a:p>
          <a:p>
            <a:pPr marL="16929" marR="6772">
              <a:spcBef>
                <a:spcPts val="67"/>
              </a:spcBef>
            </a:pPr>
            <a:r>
              <a:rPr sz="2399" spc="-33" dirty="0">
                <a:solidFill>
                  <a:srgbClr val="404040"/>
                </a:solidFill>
                <a:latin typeface="Trebuchet MS"/>
                <a:cs typeface="Trebuchet MS"/>
              </a:rPr>
              <a:t>pr</a:t>
            </a:r>
            <a:r>
              <a:rPr sz="2399" spc="-40" dirty="0">
                <a:solidFill>
                  <a:srgbClr val="404040"/>
                </a:solidFill>
                <a:latin typeface="Trebuchet MS"/>
                <a:cs typeface="Trebuchet MS"/>
              </a:rPr>
              <a:t>o</a:t>
            </a:r>
            <a:r>
              <a:rPr sz="2399" spc="-100" dirty="0">
                <a:solidFill>
                  <a:srgbClr val="404040"/>
                </a:solidFill>
                <a:latin typeface="Trebuchet MS"/>
                <a:cs typeface="Trebuchet MS"/>
              </a:rPr>
              <a:t>c</a:t>
            </a:r>
            <a:r>
              <a:rPr sz="2399" spc="-133" dirty="0">
                <a:solidFill>
                  <a:srgbClr val="404040"/>
                </a:solidFill>
                <a:latin typeface="Trebuchet MS"/>
                <a:cs typeface="Trebuchet MS"/>
              </a:rPr>
              <a:t>e</a:t>
            </a:r>
            <a:r>
              <a:rPr sz="2399" spc="27" dirty="0">
                <a:solidFill>
                  <a:srgbClr val="404040"/>
                </a:solidFill>
                <a:latin typeface="Trebuchet MS"/>
                <a:cs typeface="Trebuchet MS"/>
              </a:rPr>
              <a:t>s</a:t>
            </a:r>
            <a:r>
              <a:rPr sz="2399" spc="33" dirty="0">
                <a:solidFill>
                  <a:srgbClr val="404040"/>
                </a:solidFill>
                <a:latin typeface="Trebuchet MS"/>
                <a:cs typeface="Trebuchet MS"/>
              </a:rPr>
              <a:t>s</a:t>
            </a:r>
            <a:r>
              <a:rPr sz="2399" spc="-247" dirty="0">
                <a:solidFill>
                  <a:srgbClr val="404040"/>
                </a:solidFill>
                <a:latin typeface="Trebuchet MS"/>
                <a:cs typeface="Trebuchet MS"/>
              </a:rPr>
              <a:t> </a:t>
            </a:r>
            <a:r>
              <a:rPr sz="2399" spc="-33" dirty="0">
                <a:solidFill>
                  <a:srgbClr val="404040"/>
                </a:solidFill>
                <a:latin typeface="Trebuchet MS"/>
                <a:cs typeface="Trebuchet MS"/>
              </a:rPr>
              <a:t>a</a:t>
            </a:r>
            <a:r>
              <a:rPr sz="2399" dirty="0">
                <a:solidFill>
                  <a:srgbClr val="404040"/>
                </a:solidFill>
                <a:latin typeface="Trebuchet MS"/>
                <a:cs typeface="Trebuchet MS"/>
              </a:rPr>
              <a:t>n</a:t>
            </a:r>
            <a:r>
              <a:rPr sz="2399" spc="-7" dirty="0">
                <a:solidFill>
                  <a:srgbClr val="404040"/>
                </a:solidFill>
                <a:latin typeface="Trebuchet MS"/>
                <a:cs typeface="Trebuchet MS"/>
              </a:rPr>
              <a:t>d  </a:t>
            </a:r>
            <a:r>
              <a:rPr sz="2399" spc="-73" dirty="0">
                <a:solidFill>
                  <a:srgbClr val="404040"/>
                </a:solidFill>
                <a:latin typeface="Trebuchet MS"/>
                <a:cs typeface="Trebuchet MS"/>
              </a:rPr>
              <a:t>technology, </a:t>
            </a:r>
            <a:r>
              <a:rPr sz="2399" spc="-67" dirty="0">
                <a:solidFill>
                  <a:srgbClr val="404040"/>
                </a:solidFill>
                <a:latin typeface="Trebuchet MS"/>
                <a:cs typeface="Trebuchet MS"/>
              </a:rPr>
              <a:t> </a:t>
            </a:r>
            <a:r>
              <a:rPr sz="2399" spc="-87" dirty="0">
                <a:solidFill>
                  <a:srgbClr val="404040"/>
                </a:solidFill>
                <a:latin typeface="Trebuchet MS"/>
                <a:cs typeface="Trebuchet MS"/>
              </a:rPr>
              <a:t>al</a:t>
            </a:r>
            <a:r>
              <a:rPr sz="2399" spc="-73" dirty="0">
                <a:solidFill>
                  <a:srgbClr val="404040"/>
                </a:solidFill>
                <a:latin typeface="Trebuchet MS"/>
                <a:cs typeface="Trebuchet MS"/>
              </a:rPr>
              <a:t>i</a:t>
            </a:r>
            <a:r>
              <a:rPr sz="2399" spc="7" dirty="0">
                <a:solidFill>
                  <a:srgbClr val="404040"/>
                </a:solidFill>
                <a:latin typeface="Trebuchet MS"/>
                <a:cs typeface="Trebuchet MS"/>
              </a:rPr>
              <a:t>g</a:t>
            </a:r>
            <a:r>
              <a:rPr sz="2399" spc="-7" dirty="0">
                <a:solidFill>
                  <a:srgbClr val="404040"/>
                </a:solidFill>
                <a:latin typeface="Trebuchet MS"/>
                <a:cs typeface="Trebuchet MS"/>
              </a:rPr>
              <a:t>n</a:t>
            </a:r>
            <a:r>
              <a:rPr sz="2399" spc="-20" dirty="0">
                <a:solidFill>
                  <a:srgbClr val="404040"/>
                </a:solidFill>
                <a:latin typeface="Trebuchet MS"/>
                <a:cs typeface="Trebuchet MS"/>
              </a:rPr>
              <a:t>m</a:t>
            </a:r>
            <a:r>
              <a:rPr sz="2399" spc="-133" dirty="0">
                <a:solidFill>
                  <a:srgbClr val="404040"/>
                </a:solidFill>
                <a:latin typeface="Trebuchet MS"/>
                <a:cs typeface="Trebuchet MS"/>
              </a:rPr>
              <a:t>e</a:t>
            </a:r>
            <a:r>
              <a:rPr sz="2399" spc="-73" dirty="0">
                <a:solidFill>
                  <a:srgbClr val="404040"/>
                </a:solidFill>
                <a:latin typeface="Trebuchet MS"/>
                <a:cs typeface="Trebuchet MS"/>
              </a:rPr>
              <a:t>nt</a:t>
            </a:r>
            <a:r>
              <a:rPr sz="2399" spc="-240" dirty="0">
                <a:solidFill>
                  <a:srgbClr val="404040"/>
                </a:solidFill>
                <a:latin typeface="Trebuchet MS"/>
                <a:cs typeface="Trebuchet MS"/>
              </a:rPr>
              <a:t> </a:t>
            </a:r>
            <a:r>
              <a:rPr sz="2399" spc="-80" dirty="0">
                <a:solidFill>
                  <a:srgbClr val="404040"/>
                </a:solidFill>
                <a:latin typeface="Trebuchet MS"/>
                <a:cs typeface="Trebuchet MS"/>
              </a:rPr>
              <a:t>w</a:t>
            </a:r>
            <a:r>
              <a:rPr sz="2399" spc="-113" dirty="0">
                <a:solidFill>
                  <a:srgbClr val="404040"/>
                </a:solidFill>
                <a:latin typeface="Trebuchet MS"/>
                <a:cs typeface="Trebuchet MS"/>
              </a:rPr>
              <a:t>i</a:t>
            </a:r>
            <a:r>
              <a:rPr sz="2399" spc="-60" dirty="0">
                <a:solidFill>
                  <a:srgbClr val="404040"/>
                </a:solidFill>
                <a:latin typeface="Trebuchet MS"/>
                <a:cs typeface="Trebuchet MS"/>
              </a:rPr>
              <a:t>th  </a:t>
            </a:r>
            <a:r>
              <a:rPr sz="2399" spc="-67" dirty="0">
                <a:solidFill>
                  <a:srgbClr val="404040"/>
                </a:solidFill>
                <a:latin typeface="Trebuchet MS"/>
                <a:cs typeface="Trebuchet MS"/>
              </a:rPr>
              <a:t>d</a:t>
            </a:r>
            <a:r>
              <a:rPr sz="2399" spc="-80" dirty="0">
                <a:solidFill>
                  <a:srgbClr val="404040"/>
                </a:solidFill>
                <a:latin typeface="Trebuchet MS"/>
                <a:cs typeface="Trebuchet MS"/>
              </a:rPr>
              <a:t>e</a:t>
            </a:r>
            <a:r>
              <a:rPr sz="2399" spc="-53" dirty="0">
                <a:solidFill>
                  <a:srgbClr val="404040"/>
                </a:solidFill>
                <a:latin typeface="Trebuchet MS"/>
                <a:cs typeface="Trebuchet MS"/>
              </a:rPr>
              <a:t>pl</a:t>
            </a:r>
            <a:r>
              <a:rPr sz="2399" dirty="0">
                <a:solidFill>
                  <a:srgbClr val="404040"/>
                </a:solidFill>
                <a:latin typeface="Trebuchet MS"/>
                <a:cs typeface="Trebuchet MS"/>
              </a:rPr>
              <a:t>o</a:t>
            </a:r>
            <a:r>
              <a:rPr sz="2399" spc="-73" dirty="0">
                <a:solidFill>
                  <a:srgbClr val="404040"/>
                </a:solidFill>
                <a:latin typeface="Trebuchet MS"/>
                <a:cs typeface="Trebuchet MS"/>
              </a:rPr>
              <a:t>y</a:t>
            </a:r>
            <a:r>
              <a:rPr sz="2399" spc="-13" dirty="0">
                <a:solidFill>
                  <a:srgbClr val="404040"/>
                </a:solidFill>
                <a:latin typeface="Trebuchet MS"/>
                <a:cs typeface="Trebuchet MS"/>
              </a:rPr>
              <a:t>m</a:t>
            </a:r>
            <a:r>
              <a:rPr sz="2399" spc="-133" dirty="0">
                <a:solidFill>
                  <a:srgbClr val="404040"/>
                </a:solidFill>
                <a:latin typeface="Trebuchet MS"/>
                <a:cs typeface="Trebuchet MS"/>
              </a:rPr>
              <a:t>e</a:t>
            </a:r>
            <a:r>
              <a:rPr sz="2399" dirty="0">
                <a:solidFill>
                  <a:srgbClr val="404040"/>
                </a:solidFill>
                <a:latin typeface="Trebuchet MS"/>
                <a:cs typeface="Trebuchet MS"/>
              </a:rPr>
              <a:t>n</a:t>
            </a:r>
            <a:r>
              <a:rPr sz="2399" spc="-147" dirty="0">
                <a:solidFill>
                  <a:srgbClr val="404040"/>
                </a:solidFill>
                <a:latin typeface="Trebuchet MS"/>
                <a:cs typeface="Trebuchet MS"/>
              </a:rPr>
              <a:t>t</a:t>
            </a:r>
            <a:r>
              <a:rPr sz="2399" spc="-233" dirty="0">
                <a:solidFill>
                  <a:srgbClr val="404040"/>
                </a:solidFill>
                <a:latin typeface="Trebuchet MS"/>
                <a:cs typeface="Trebuchet MS"/>
              </a:rPr>
              <a:t> </a:t>
            </a:r>
            <a:r>
              <a:rPr sz="2399" spc="-53" dirty="0">
                <a:solidFill>
                  <a:srgbClr val="404040"/>
                </a:solidFill>
                <a:latin typeface="Trebuchet MS"/>
                <a:cs typeface="Trebuchet MS"/>
              </a:rPr>
              <a:t>pl</a:t>
            </a:r>
            <a:r>
              <a:rPr sz="2399" spc="-33" dirty="0">
                <a:solidFill>
                  <a:srgbClr val="404040"/>
                </a:solidFill>
                <a:latin typeface="Trebuchet MS"/>
                <a:cs typeface="Trebuchet MS"/>
              </a:rPr>
              <a:t>a</a:t>
            </a:r>
            <a:r>
              <a:rPr sz="2399" dirty="0">
                <a:solidFill>
                  <a:srgbClr val="404040"/>
                </a:solidFill>
                <a:latin typeface="Trebuchet MS"/>
                <a:cs typeface="Trebuchet MS"/>
              </a:rPr>
              <a:t>n</a:t>
            </a:r>
            <a:r>
              <a:rPr sz="2399" spc="27" dirty="0">
                <a:solidFill>
                  <a:srgbClr val="404040"/>
                </a:solidFill>
                <a:latin typeface="Trebuchet MS"/>
                <a:cs typeface="Trebuchet MS"/>
              </a:rPr>
              <a:t>s  </a:t>
            </a:r>
            <a:r>
              <a:rPr sz="2399" spc="-40" dirty="0">
                <a:solidFill>
                  <a:srgbClr val="404040"/>
                </a:solidFill>
                <a:latin typeface="Trebuchet MS"/>
                <a:cs typeface="Trebuchet MS"/>
              </a:rPr>
              <a:t>is</a:t>
            </a:r>
            <a:r>
              <a:rPr sz="2399" spc="-247" dirty="0">
                <a:solidFill>
                  <a:srgbClr val="404040"/>
                </a:solidFill>
                <a:latin typeface="Trebuchet MS"/>
                <a:cs typeface="Trebuchet MS"/>
              </a:rPr>
              <a:t> </a:t>
            </a:r>
            <a:r>
              <a:rPr sz="2399" spc="-33" dirty="0">
                <a:solidFill>
                  <a:srgbClr val="404040"/>
                </a:solidFill>
                <a:latin typeface="Trebuchet MS"/>
                <a:cs typeface="Trebuchet MS"/>
              </a:rPr>
              <a:t>a</a:t>
            </a:r>
            <a:r>
              <a:rPr sz="2399" spc="-240" dirty="0">
                <a:solidFill>
                  <a:srgbClr val="404040"/>
                </a:solidFill>
                <a:latin typeface="Trebuchet MS"/>
                <a:cs typeface="Trebuchet MS"/>
              </a:rPr>
              <a:t> </a:t>
            </a:r>
            <a:r>
              <a:rPr sz="2399" spc="-147" dirty="0">
                <a:solidFill>
                  <a:srgbClr val="404040"/>
                </a:solidFill>
                <a:latin typeface="Trebuchet MS"/>
                <a:cs typeface="Trebuchet MS"/>
              </a:rPr>
              <a:t>t</a:t>
            </a:r>
            <a:r>
              <a:rPr sz="2399" spc="7" dirty="0">
                <a:solidFill>
                  <a:srgbClr val="404040"/>
                </a:solidFill>
                <a:latin typeface="Trebuchet MS"/>
                <a:cs typeface="Trebuchet MS"/>
              </a:rPr>
              <a:t>o</a:t>
            </a:r>
            <a:r>
              <a:rPr sz="2399" spc="-7" dirty="0">
                <a:solidFill>
                  <a:srgbClr val="404040"/>
                </a:solidFill>
                <a:latin typeface="Trebuchet MS"/>
                <a:cs typeface="Trebuchet MS"/>
              </a:rPr>
              <a:t>p</a:t>
            </a:r>
            <a:r>
              <a:rPr sz="2399" spc="-240" dirty="0">
                <a:solidFill>
                  <a:srgbClr val="404040"/>
                </a:solidFill>
                <a:latin typeface="Trebuchet MS"/>
                <a:cs typeface="Trebuchet MS"/>
              </a:rPr>
              <a:t> </a:t>
            </a:r>
            <a:r>
              <a:rPr sz="2399" spc="27" dirty="0">
                <a:solidFill>
                  <a:srgbClr val="404040"/>
                </a:solidFill>
                <a:latin typeface="Trebuchet MS"/>
                <a:cs typeface="Trebuchet MS"/>
              </a:rPr>
              <a:t>s</a:t>
            </a:r>
            <a:r>
              <a:rPr sz="2399" spc="-127" dirty="0">
                <a:solidFill>
                  <a:srgbClr val="404040"/>
                </a:solidFill>
                <a:latin typeface="Trebuchet MS"/>
                <a:cs typeface="Trebuchet MS"/>
              </a:rPr>
              <a:t>e</a:t>
            </a:r>
            <a:r>
              <a:rPr sz="2399" spc="-107" dirty="0">
                <a:solidFill>
                  <a:srgbClr val="404040"/>
                </a:solidFill>
                <a:latin typeface="Trebuchet MS"/>
                <a:cs typeface="Trebuchet MS"/>
              </a:rPr>
              <a:t>c</a:t>
            </a:r>
            <a:r>
              <a:rPr sz="2399" spc="-13" dirty="0">
                <a:solidFill>
                  <a:srgbClr val="404040"/>
                </a:solidFill>
                <a:latin typeface="Trebuchet MS"/>
                <a:cs typeface="Trebuchet MS"/>
              </a:rPr>
              <a:t>u</a:t>
            </a:r>
            <a:r>
              <a:rPr sz="2399" spc="-100" dirty="0">
                <a:solidFill>
                  <a:srgbClr val="404040"/>
                </a:solidFill>
                <a:latin typeface="Trebuchet MS"/>
                <a:cs typeface="Trebuchet MS"/>
              </a:rPr>
              <a:t>r</a:t>
            </a:r>
            <a:r>
              <a:rPr sz="2399" spc="-113" dirty="0">
                <a:solidFill>
                  <a:srgbClr val="404040"/>
                </a:solidFill>
                <a:latin typeface="Trebuchet MS"/>
                <a:cs typeface="Trebuchet MS"/>
              </a:rPr>
              <a:t>i</a:t>
            </a:r>
            <a:r>
              <a:rPr sz="2399" spc="-140" dirty="0">
                <a:solidFill>
                  <a:srgbClr val="404040"/>
                </a:solidFill>
                <a:latin typeface="Trebuchet MS"/>
                <a:cs typeface="Trebuchet MS"/>
              </a:rPr>
              <a:t>t</a:t>
            </a:r>
            <a:r>
              <a:rPr sz="2399" spc="-47" dirty="0">
                <a:solidFill>
                  <a:srgbClr val="404040"/>
                </a:solidFill>
                <a:latin typeface="Trebuchet MS"/>
                <a:cs typeface="Trebuchet MS"/>
              </a:rPr>
              <a:t>y  </a:t>
            </a:r>
            <a:r>
              <a:rPr sz="2399" spc="-60" dirty="0">
                <a:solidFill>
                  <a:srgbClr val="404040"/>
                </a:solidFill>
                <a:latin typeface="Trebuchet MS"/>
                <a:cs typeface="Trebuchet MS"/>
              </a:rPr>
              <a:t>concern</a:t>
            </a:r>
            <a:endParaRPr sz="2399">
              <a:latin typeface="Trebuchet MS"/>
              <a:cs typeface="Trebuchet MS"/>
            </a:endParaRPr>
          </a:p>
        </p:txBody>
      </p:sp>
      <p:sp>
        <p:nvSpPr>
          <p:cNvPr id="19" name="object 19"/>
          <p:cNvSpPr/>
          <p:nvPr/>
        </p:nvSpPr>
        <p:spPr>
          <a:xfrm>
            <a:off x="377264" y="268913"/>
            <a:ext cx="9306676" cy="611981"/>
          </a:xfrm>
          <a:custGeom>
            <a:avLst/>
            <a:gdLst/>
            <a:ahLst/>
            <a:cxnLst/>
            <a:rect l="l" t="t" r="r" b="b"/>
            <a:pathLst>
              <a:path w="6981825" h="459105">
                <a:moveTo>
                  <a:pt x="0" y="76490"/>
                </a:moveTo>
                <a:lnTo>
                  <a:pt x="6010" y="46717"/>
                </a:lnTo>
                <a:lnTo>
                  <a:pt x="22403" y="22403"/>
                </a:lnTo>
                <a:lnTo>
                  <a:pt x="46716" y="6011"/>
                </a:lnTo>
                <a:lnTo>
                  <a:pt x="76489" y="0"/>
                </a:lnTo>
                <a:lnTo>
                  <a:pt x="6905177" y="0"/>
                </a:lnTo>
                <a:lnTo>
                  <a:pt x="6934950" y="6011"/>
                </a:lnTo>
                <a:lnTo>
                  <a:pt x="6959263" y="22403"/>
                </a:lnTo>
                <a:lnTo>
                  <a:pt x="6975656" y="46717"/>
                </a:lnTo>
                <a:lnTo>
                  <a:pt x="6981667" y="76490"/>
                </a:lnTo>
                <a:lnTo>
                  <a:pt x="6981667" y="382423"/>
                </a:lnTo>
                <a:lnTo>
                  <a:pt x="6975656" y="412196"/>
                </a:lnTo>
                <a:lnTo>
                  <a:pt x="6959263" y="436510"/>
                </a:lnTo>
                <a:lnTo>
                  <a:pt x="6934950" y="452902"/>
                </a:lnTo>
                <a:lnTo>
                  <a:pt x="6905177" y="458914"/>
                </a:lnTo>
                <a:lnTo>
                  <a:pt x="76489" y="458914"/>
                </a:lnTo>
                <a:lnTo>
                  <a:pt x="46716" y="452902"/>
                </a:lnTo>
                <a:lnTo>
                  <a:pt x="22403" y="436510"/>
                </a:lnTo>
                <a:lnTo>
                  <a:pt x="6010" y="412196"/>
                </a:lnTo>
                <a:lnTo>
                  <a:pt x="0" y="382423"/>
                </a:lnTo>
                <a:lnTo>
                  <a:pt x="0" y="76490"/>
                </a:lnTo>
                <a:close/>
              </a:path>
            </a:pathLst>
          </a:custGeom>
          <a:ln w="19050">
            <a:solidFill>
              <a:srgbClr val="C02E1D"/>
            </a:solidFill>
          </a:ln>
        </p:spPr>
        <p:txBody>
          <a:bodyPr wrap="square" lIns="0" tIns="0" rIns="0" bIns="0" rtlCol="0"/>
          <a:lstStyle/>
          <a:p>
            <a:endParaRPr sz="2399"/>
          </a:p>
        </p:txBody>
      </p:sp>
      <p:sp>
        <p:nvSpPr>
          <p:cNvPr id="20" name="object 20"/>
          <p:cNvSpPr txBox="1"/>
          <p:nvPr/>
        </p:nvSpPr>
        <p:spPr>
          <a:xfrm>
            <a:off x="359281" y="6431974"/>
            <a:ext cx="2624830" cy="191370"/>
          </a:xfrm>
          <a:prstGeom prst="rect">
            <a:avLst/>
          </a:prstGeom>
        </p:spPr>
        <p:txBody>
          <a:bodyPr vert="horz" wrap="square" lIns="0" tIns="27086" rIns="0" bIns="0" rtlCol="0">
            <a:spAutoFit/>
          </a:bodyPr>
          <a:lstStyle/>
          <a:p>
            <a:pPr marL="16929">
              <a:spcBef>
                <a:spcPts val="213"/>
              </a:spcBef>
            </a:pPr>
            <a:r>
              <a:rPr sz="1066" dirty="0">
                <a:solidFill>
                  <a:srgbClr val="A6A6A6"/>
                </a:solidFill>
                <a:latin typeface="Calibri Light"/>
                <a:cs typeface="Calibri Light"/>
              </a:rPr>
              <a:t>©</a:t>
            </a:r>
            <a:r>
              <a:rPr sz="1066" spc="33" dirty="0">
                <a:solidFill>
                  <a:srgbClr val="A6A6A6"/>
                </a:solidFill>
                <a:latin typeface="Calibri Light"/>
                <a:cs typeface="Calibri Light"/>
              </a:rPr>
              <a:t> </a:t>
            </a:r>
            <a:r>
              <a:rPr sz="1066" dirty="0">
                <a:solidFill>
                  <a:srgbClr val="A6A6A6"/>
                </a:solidFill>
                <a:latin typeface="Calibri Light"/>
                <a:cs typeface="Calibri Light"/>
              </a:rPr>
              <a:t>2019</a:t>
            </a:r>
            <a:r>
              <a:rPr sz="1066" spc="13" dirty="0">
                <a:solidFill>
                  <a:srgbClr val="A6A6A6"/>
                </a:solidFill>
                <a:latin typeface="Calibri Light"/>
                <a:cs typeface="Calibri Light"/>
              </a:rPr>
              <a:t> </a:t>
            </a:r>
            <a:r>
              <a:rPr sz="1066" dirty="0">
                <a:solidFill>
                  <a:srgbClr val="A6A6A6"/>
                </a:solidFill>
                <a:latin typeface="Calibri Light"/>
                <a:cs typeface="Calibri Light"/>
              </a:rPr>
              <a:t>by</a:t>
            </a:r>
            <a:r>
              <a:rPr sz="1066" spc="27" dirty="0">
                <a:solidFill>
                  <a:srgbClr val="A6A6A6"/>
                </a:solidFill>
                <a:latin typeface="Calibri Light"/>
                <a:cs typeface="Calibri Light"/>
              </a:rPr>
              <a:t> </a:t>
            </a:r>
            <a:r>
              <a:rPr sz="1066" spc="7" dirty="0">
                <a:solidFill>
                  <a:srgbClr val="A6A6A6"/>
                </a:solidFill>
                <a:latin typeface="Calibri Light"/>
                <a:cs typeface="Calibri Light"/>
              </a:rPr>
              <a:t>The</a:t>
            </a:r>
            <a:r>
              <a:rPr sz="1066" spc="27" dirty="0">
                <a:solidFill>
                  <a:srgbClr val="A6A6A6"/>
                </a:solidFill>
                <a:latin typeface="Calibri Light"/>
                <a:cs typeface="Calibri Light"/>
              </a:rPr>
              <a:t> </a:t>
            </a:r>
            <a:r>
              <a:rPr sz="1066" spc="7" dirty="0">
                <a:solidFill>
                  <a:srgbClr val="A6A6A6"/>
                </a:solidFill>
                <a:latin typeface="Calibri Light"/>
                <a:cs typeface="Calibri Light"/>
              </a:rPr>
              <a:t>Enterprise</a:t>
            </a:r>
            <a:r>
              <a:rPr sz="1066" spc="27" dirty="0">
                <a:solidFill>
                  <a:srgbClr val="A6A6A6"/>
                </a:solidFill>
                <a:latin typeface="Calibri Light"/>
                <a:cs typeface="Calibri Light"/>
              </a:rPr>
              <a:t> </a:t>
            </a:r>
            <a:r>
              <a:rPr sz="1066" spc="7" dirty="0">
                <a:solidFill>
                  <a:srgbClr val="A6A6A6"/>
                </a:solidFill>
                <a:latin typeface="Calibri Light"/>
                <a:cs typeface="Calibri Light"/>
              </a:rPr>
              <a:t>Strategy</a:t>
            </a:r>
            <a:r>
              <a:rPr sz="1066" spc="27" dirty="0">
                <a:solidFill>
                  <a:srgbClr val="A6A6A6"/>
                </a:solidFill>
                <a:latin typeface="Calibri Light"/>
                <a:cs typeface="Calibri Light"/>
              </a:rPr>
              <a:t> </a:t>
            </a:r>
            <a:r>
              <a:rPr sz="1066" spc="7" dirty="0">
                <a:solidFill>
                  <a:srgbClr val="A6A6A6"/>
                </a:solidFill>
                <a:latin typeface="Calibri Light"/>
                <a:cs typeface="Calibri Light"/>
              </a:rPr>
              <a:t>Group,</a:t>
            </a:r>
            <a:r>
              <a:rPr sz="1066" spc="13" dirty="0">
                <a:solidFill>
                  <a:srgbClr val="A6A6A6"/>
                </a:solidFill>
                <a:latin typeface="Calibri Light"/>
                <a:cs typeface="Calibri Light"/>
              </a:rPr>
              <a:t> </a:t>
            </a:r>
            <a:r>
              <a:rPr sz="1066" dirty="0">
                <a:solidFill>
                  <a:srgbClr val="A6A6A6"/>
                </a:solidFill>
                <a:latin typeface="Calibri Light"/>
                <a:cs typeface="Calibri Light"/>
              </a:rPr>
              <a:t>Inc</a:t>
            </a:r>
            <a:r>
              <a:rPr sz="1066" dirty="0">
                <a:solidFill>
                  <a:srgbClr val="A6A6A6"/>
                </a:solidFill>
                <a:latin typeface="Leelawadee UI"/>
                <a:cs typeface="Leelawadee UI"/>
              </a:rPr>
              <a:t>.</a:t>
            </a:r>
            <a:endParaRPr sz="1066">
              <a:latin typeface="Leelawadee UI"/>
              <a:cs typeface="Leelawadee U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7ecff2cc8de27b44b8498a86b735ae574781a1"/>
</p:tagLst>
</file>

<file path=ppt/theme/theme1.xml><?xml version="1.0" encoding="utf-8"?>
<a:theme xmlns:a="http://schemas.openxmlformats.org/drawingml/2006/main" name="Applied_16x9_White_2016">
  <a:themeElements>
    <a:clrScheme name="AMAT 2016.04">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AMAT 2017.04">
      <a:majorFont>
        <a:latin typeface="Arial"/>
        <a:ea typeface=""/>
        <a:cs typeface=""/>
      </a:majorFont>
      <a:minorFont>
        <a:latin typeface="Arial"/>
        <a:ea typeface=""/>
        <a:cs typeface=""/>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extLst>
    <a:ext uri="{05A4C25C-085E-4340-85A3-A5531E510DB2}">
      <thm15:themeFamily xmlns:thm15="http://schemas.microsoft.com/office/thememl/2012/main" name="Applied_16x9_White_O365_2020.08.potx  -  Read-Only" id="{17BCD363-1A46-45EA-A8F7-E27AC608937E}" vid="{B007EAEF-C236-437D-BCB7-A948B22C05B2}"/>
    </a:ext>
  </a:extLst>
</a:theme>
</file>

<file path=ppt/theme/theme2.xml><?xml version="1.0" encoding="utf-8"?>
<a:theme xmlns:a="http://schemas.openxmlformats.org/drawingml/2006/main" name="Office Theme">
  <a:themeElements>
    <a:clrScheme name="AMAT 2016 v2">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4132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theme>
</file>

<file path=ppt/theme/theme3.xml><?xml version="1.0" encoding="utf-8"?>
<a:theme xmlns:a="http://schemas.openxmlformats.org/drawingml/2006/main" name="Office Theme">
  <a:themeElements>
    <a:clrScheme name="AMAT 2016 v2">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4132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theme>
</file>

<file path=docProps/app.xml><?xml version="1.0" encoding="utf-8"?>
<Properties xmlns="http://schemas.openxmlformats.org/officeDocument/2006/extended-properties" xmlns:vt="http://schemas.openxmlformats.org/officeDocument/2006/docPropsVTypes">
  <Template>Applied_16x9_White_O365_2020.08</Template>
  <TotalTime>2833</TotalTime>
  <Words>1256</Words>
  <Application>Microsoft Office PowerPoint</Application>
  <PresentationFormat>Custom</PresentationFormat>
  <Paragraphs>203</Paragraphs>
  <Slides>25</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Arial MT</vt:lpstr>
      <vt:lpstr>Calibri</vt:lpstr>
      <vt:lpstr>Calibri Light</vt:lpstr>
      <vt:lpstr>Helvetica</vt:lpstr>
      <vt:lpstr>Leelawadee UI</vt:lpstr>
      <vt:lpstr>Tahoma</vt:lpstr>
      <vt:lpstr>Times New Roman</vt:lpstr>
      <vt:lpstr>Trebuchet MS</vt:lpstr>
      <vt:lpstr>Wingdings</vt:lpstr>
      <vt:lpstr>Applied_16x9_White_2016</vt:lpstr>
      <vt:lpstr>AWS Guard Duty  Azure Security Center</vt:lpstr>
      <vt:lpstr>AWS Guard Duty </vt:lpstr>
      <vt:lpstr>AWS Guard Duty (cost) </vt:lpstr>
      <vt:lpstr>AWS Guard Duty  AWS Security Hub Azure Defender Azure Security Center </vt:lpstr>
      <vt:lpstr>PowerPoint Presentation</vt:lpstr>
      <vt:lpstr>Challenges Securing  Cloud Native Applications</vt:lpstr>
      <vt:lpstr>TOP CHALLENGES The People, Process, and Technology Concerns of Securing Cloud-native Apps</vt:lpstr>
      <vt:lpstr>Don’t know,</vt:lpstr>
      <vt:lpstr>PowerPoint Presentation</vt:lpstr>
      <vt:lpstr>PowerPoint Presentation</vt:lpstr>
      <vt:lpstr>Implementing a Secure  DevOps (“DevSecOps”)  Program</vt:lpstr>
      <vt:lpstr>Top Runtime DevSecOps Use Cases</vt:lpstr>
      <vt:lpstr>Sample Secure DevOps Use Cases Agile User Stories by Environment</vt:lpstr>
      <vt:lpstr>Securing cloud-  native apps is a team  sport.</vt:lpstr>
      <vt:lpstr>Security Across the  Cloud Native  Continuum</vt:lpstr>
      <vt:lpstr>Virtual Machines</vt:lpstr>
      <vt:lpstr>Containers</vt:lpstr>
      <vt:lpstr>Containers-as-a-Service</vt:lpstr>
      <vt:lpstr>Serverless</vt:lpstr>
      <vt:lpstr>New World Security</vt:lpstr>
      <vt:lpstr>Key Capabilities</vt:lpstr>
      <vt:lpstr>Key Capabilities</vt:lpstr>
      <vt:lpstr>AWS GuardDuty</vt:lpstr>
      <vt:lpstr>Azure Security Center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Guard Duty  Azure Security Center</dc:title>
  <dc:creator>Orhen Hasday --CNTR</dc:creator>
  <cp:revision>2</cp:revision>
  <dcterms:created xsi:type="dcterms:W3CDTF">2021-07-20T14:33:06Z</dcterms:created>
  <dcterms:modified xsi:type="dcterms:W3CDTF">2021-07-29T02:00:39Z</dcterms:modified>
</cp:coreProperties>
</file>