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4" r:id="rId4"/>
    <p:sldId id="265" r:id="rId5"/>
    <p:sldId id="266" r:id="rId6"/>
    <p:sldId id="267" r:id="rId7"/>
    <p:sldId id="268" r:id="rId8"/>
    <p:sldId id="271" r:id="rId9"/>
    <p:sldId id="275" r:id="rId10"/>
    <p:sldId id="276" r:id="rId11"/>
    <p:sldId id="278" r:id="rId12"/>
    <p:sldId id="279" r:id="rId13"/>
    <p:sldId id="284" r:id="rId14"/>
    <p:sldId id="285" r:id="rId15"/>
    <p:sldId id="286" r:id="rId16"/>
    <p:sldId id="287" r:id="rId17"/>
    <p:sldId id="289" r:id="rId18"/>
    <p:sldId id="290" r:id="rId19"/>
    <p:sldId id="291" r:id="rId20"/>
    <p:sldId id="292" r:id="rId2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80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6134" y="1455420"/>
            <a:ext cx="8451730" cy="5130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0050" y="3135883"/>
            <a:ext cx="6403898" cy="748029"/>
          </a:xfrm>
          <a:prstGeom prst="rect">
            <a:avLst/>
          </a:prstGeom>
        </p:spPr>
        <p:txBody>
          <a:bodyPr wrap="square" lIns="0" tIns="0" rIns="0" bIns="0">
            <a:spAutoFit/>
          </a:bodyPr>
          <a:lstStyle>
            <a:lvl1pPr>
              <a:defRPr sz="2400" b="1" i="0">
                <a:solidFill>
                  <a:srgbClr val="404040"/>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7/27/2021</a:t>
            </a:fld>
            <a:endParaRPr lang="en-US"/>
          </a:p>
        </p:txBody>
      </p:sp>
      <p:sp>
        <p:nvSpPr>
          <p:cNvPr id="6" name="Holder 6"/>
          <p:cNvSpPr>
            <a:spLocks noGrp="1"/>
          </p:cNvSpPr>
          <p:nvPr>
            <p:ph type="sldNum" sz="quarter" idx="7"/>
          </p:nvPr>
        </p:nvSpPr>
        <p:spPr/>
        <p:txBody>
          <a:bodyPr lIns="0" tIns="0" rIns="0" bIns="0"/>
          <a:lstStyle>
            <a:lvl1pPr>
              <a:defRPr sz="800" b="0" i="0">
                <a:solidFill>
                  <a:srgbClr val="A6A6A6"/>
                </a:solidFill>
                <a:latin typeface="Calibri Light"/>
                <a:cs typeface="Calibri Light"/>
              </a:defRPr>
            </a:lvl1pPr>
          </a:lstStyle>
          <a:p>
            <a:pPr marL="38100">
              <a:lnSpc>
                <a:spcPct val="100000"/>
              </a:lnSpc>
              <a:spcBef>
                <a:spcPts val="60"/>
              </a:spcBef>
            </a:pPr>
            <a:fld id="{81D60167-4931-47E6-BA6A-407CBD079E47}" type="slidenum">
              <a:rPr sz="1350" baseline="-9259" dirty="0">
                <a:solidFill>
                  <a:srgbClr val="000000"/>
                </a:solidFill>
                <a:latin typeface="Times New Roman"/>
                <a:cs typeface="Times New Roman"/>
              </a:rPr>
              <a:t>‹#›</a:t>
            </a:fld>
            <a:r>
              <a:rPr sz="800" dirty="0"/>
              <a:t>©</a:t>
            </a:r>
            <a:r>
              <a:rPr sz="800" spc="25" dirty="0"/>
              <a:t> </a:t>
            </a:r>
            <a:r>
              <a:rPr sz="800" dirty="0"/>
              <a:t>2019</a:t>
            </a:r>
            <a:r>
              <a:rPr sz="800" spc="15" dirty="0"/>
              <a:t> </a:t>
            </a:r>
            <a:r>
              <a:rPr sz="800" dirty="0"/>
              <a:t>by</a:t>
            </a:r>
            <a:r>
              <a:rPr sz="800" spc="15" dirty="0"/>
              <a:t> </a:t>
            </a:r>
            <a:r>
              <a:rPr sz="800" spc="5" dirty="0"/>
              <a:t>The</a:t>
            </a:r>
            <a:r>
              <a:rPr sz="800" spc="25" dirty="0"/>
              <a:t> </a:t>
            </a:r>
            <a:r>
              <a:rPr sz="800" spc="5" dirty="0"/>
              <a:t>Enterprise</a:t>
            </a:r>
            <a:r>
              <a:rPr sz="800" spc="25" dirty="0"/>
              <a:t> </a:t>
            </a:r>
            <a:r>
              <a:rPr sz="800" spc="5" dirty="0"/>
              <a:t>Strategy</a:t>
            </a:r>
            <a:r>
              <a:rPr sz="800" spc="15" dirty="0"/>
              <a:t> </a:t>
            </a:r>
            <a:r>
              <a:rPr sz="800" spc="5" dirty="0"/>
              <a:t>Group,</a:t>
            </a:r>
            <a:r>
              <a:rPr sz="800" spc="15" dirty="0"/>
              <a:t> </a:t>
            </a:r>
            <a:r>
              <a:rPr sz="800" dirty="0"/>
              <a:t>Inc</a:t>
            </a:r>
            <a:r>
              <a:rPr sz="800" dirty="0">
                <a:latin typeface="Leelawadee UI"/>
                <a:cs typeface="Leelawadee UI"/>
              </a:rPr>
              <a:t>.</a:t>
            </a:r>
            <a:endParaRPr sz="800">
              <a:latin typeface="Leelawadee UI"/>
              <a:cs typeface="Leelawadee U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30376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7/27/2021</a:t>
            </a:fld>
            <a:endParaRPr lang="en-US"/>
          </a:p>
        </p:txBody>
      </p:sp>
      <p:sp>
        <p:nvSpPr>
          <p:cNvPr id="6" name="Holder 6"/>
          <p:cNvSpPr>
            <a:spLocks noGrp="1"/>
          </p:cNvSpPr>
          <p:nvPr>
            <p:ph type="sldNum" sz="quarter" idx="7"/>
          </p:nvPr>
        </p:nvSpPr>
        <p:spPr/>
        <p:txBody>
          <a:bodyPr lIns="0" tIns="0" rIns="0" bIns="0"/>
          <a:lstStyle>
            <a:lvl1pPr>
              <a:defRPr sz="800" b="0" i="0">
                <a:solidFill>
                  <a:srgbClr val="A6A6A6"/>
                </a:solidFill>
                <a:latin typeface="Calibri Light"/>
                <a:cs typeface="Calibri Light"/>
              </a:defRPr>
            </a:lvl1pPr>
          </a:lstStyle>
          <a:p>
            <a:pPr marL="38100">
              <a:lnSpc>
                <a:spcPct val="100000"/>
              </a:lnSpc>
              <a:spcBef>
                <a:spcPts val="60"/>
              </a:spcBef>
            </a:pPr>
            <a:fld id="{81D60167-4931-47E6-BA6A-407CBD079E47}" type="slidenum">
              <a:rPr sz="1350" baseline="-9259" dirty="0">
                <a:solidFill>
                  <a:srgbClr val="000000"/>
                </a:solidFill>
                <a:latin typeface="Times New Roman"/>
                <a:cs typeface="Times New Roman"/>
              </a:rPr>
              <a:t>‹#›</a:t>
            </a:fld>
            <a:r>
              <a:rPr sz="800" dirty="0"/>
              <a:t>©</a:t>
            </a:r>
            <a:r>
              <a:rPr sz="800" spc="25" dirty="0"/>
              <a:t> </a:t>
            </a:r>
            <a:r>
              <a:rPr sz="800" dirty="0"/>
              <a:t>2019</a:t>
            </a:r>
            <a:r>
              <a:rPr sz="800" spc="15" dirty="0"/>
              <a:t> </a:t>
            </a:r>
            <a:r>
              <a:rPr sz="800" dirty="0"/>
              <a:t>by</a:t>
            </a:r>
            <a:r>
              <a:rPr sz="800" spc="15" dirty="0"/>
              <a:t> </a:t>
            </a:r>
            <a:r>
              <a:rPr sz="800" spc="5" dirty="0"/>
              <a:t>The</a:t>
            </a:r>
            <a:r>
              <a:rPr sz="800" spc="25" dirty="0"/>
              <a:t> </a:t>
            </a:r>
            <a:r>
              <a:rPr sz="800" spc="5" dirty="0"/>
              <a:t>Enterprise</a:t>
            </a:r>
            <a:r>
              <a:rPr sz="800" spc="25" dirty="0"/>
              <a:t> </a:t>
            </a:r>
            <a:r>
              <a:rPr sz="800" spc="5" dirty="0"/>
              <a:t>Strategy</a:t>
            </a:r>
            <a:r>
              <a:rPr sz="800" spc="15" dirty="0"/>
              <a:t> </a:t>
            </a:r>
            <a:r>
              <a:rPr sz="800" spc="5" dirty="0"/>
              <a:t>Group,</a:t>
            </a:r>
            <a:r>
              <a:rPr sz="800" spc="15" dirty="0"/>
              <a:t> </a:t>
            </a:r>
            <a:r>
              <a:rPr sz="800" dirty="0"/>
              <a:t>Inc</a:t>
            </a:r>
            <a:r>
              <a:rPr sz="800" dirty="0">
                <a:latin typeface="Leelawadee UI"/>
                <a:cs typeface="Leelawadee UI"/>
              </a:rPr>
              <a:t>.</a:t>
            </a:r>
            <a:endParaRPr sz="800">
              <a:latin typeface="Leelawadee UI"/>
              <a:cs typeface="Leelawadee U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303765"/>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7/27/2021</a:t>
            </a:fld>
            <a:endParaRPr lang="en-US"/>
          </a:p>
        </p:txBody>
      </p:sp>
      <p:sp>
        <p:nvSpPr>
          <p:cNvPr id="7" name="Holder 7"/>
          <p:cNvSpPr>
            <a:spLocks noGrp="1"/>
          </p:cNvSpPr>
          <p:nvPr>
            <p:ph type="sldNum" sz="quarter" idx="7"/>
          </p:nvPr>
        </p:nvSpPr>
        <p:spPr/>
        <p:txBody>
          <a:bodyPr lIns="0" tIns="0" rIns="0" bIns="0"/>
          <a:lstStyle>
            <a:lvl1pPr>
              <a:defRPr sz="800" b="0" i="0">
                <a:solidFill>
                  <a:srgbClr val="A6A6A6"/>
                </a:solidFill>
                <a:latin typeface="Calibri Light"/>
                <a:cs typeface="Calibri Light"/>
              </a:defRPr>
            </a:lvl1pPr>
          </a:lstStyle>
          <a:p>
            <a:pPr marL="38100">
              <a:lnSpc>
                <a:spcPct val="100000"/>
              </a:lnSpc>
              <a:spcBef>
                <a:spcPts val="60"/>
              </a:spcBef>
            </a:pPr>
            <a:fld id="{81D60167-4931-47E6-BA6A-407CBD079E47}" type="slidenum">
              <a:rPr sz="1350" baseline="-9259" dirty="0">
                <a:solidFill>
                  <a:srgbClr val="000000"/>
                </a:solidFill>
                <a:latin typeface="Times New Roman"/>
                <a:cs typeface="Times New Roman"/>
              </a:rPr>
              <a:t>‹#›</a:t>
            </a:fld>
            <a:r>
              <a:rPr sz="800" dirty="0"/>
              <a:t>©</a:t>
            </a:r>
            <a:r>
              <a:rPr sz="800" spc="25" dirty="0"/>
              <a:t> </a:t>
            </a:r>
            <a:r>
              <a:rPr sz="800" dirty="0"/>
              <a:t>2019</a:t>
            </a:r>
            <a:r>
              <a:rPr sz="800" spc="15" dirty="0"/>
              <a:t> </a:t>
            </a:r>
            <a:r>
              <a:rPr sz="800" dirty="0"/>
              <a:t>by</a:t>
            </a:r>
            <a:r>
              <a:rPr sz="800" spc="15" dirty="0"/>
              <a:t> </a:t>
            </a:r>
            <a:r>
              <a:rPr sz="800" spc="5" dirty="0"/>
              <a:t>The</a:t>
            </a:r>
            <a:r>
              <a:rPr sz="800" spc="25" dirty="0"/>
              <a:t> </a:t>
            </a:r>
            <a:r>
              <a:rPr sz="800" spc="5" dirty="0"/>
              <a:t>Enterprise</a:t>
            </a:r>
            <a:r>
              <a:rPr sz="800" spc="25" dirty="0"/>
              <a:t> </a:t>
            </a:r>
            <a:r>
              <a:rPr sz="800" spc="5" dirty="0"/>
              <a:t>Strategy</a:t>
            </a:r>
            <a:r>
              <a:rPr sz="800" spc="15" dirty="0"/>
              <a:t> </a:t>
            </a:r>
            <a:r>
              <a:rPr sz="800" spc="5" dirty="0"/>
              <a:t>Group,</a:t>
            </a:r>
            <a:r>
              <a:rPr sz="800" spc="15" dirty="0"/>
              <a:t> </a:t>
            </a:r>
            <a:r>
              <a:rPr sz="800" dirty="0"/>
              <a:t>Inc</a:t>
            </a:r>
            <a:r>
              <a:rPr sz="800" dirty="0">
                <a:latin typeface="Leelawadee UI"/>
                <a:cs typeface="Leelawadee UI"/>
              </a:rPr>
              <a:t>.</a:t>
            </a:r>
            <a:endParaRPr sz="800">
              <a:latin typeface="Leelawadee UI"/>
              <a:cs typeface="Leelawadee U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30376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7/27/2021</a:t>
            </a:fld>
            <a:endParaRPr lang="en-US"/>
          </a:p>
        </p:txBody>
      </p:sp>
      <p:sp>
        <p:nvSpPr>
          <p:cNvPr id="5" name="Holder 5"/>
          <p:cNvSpPr>
            <a:spLocks noGrp="1"/>
          </p:cNvSpPr>
          <p:nvPr>
            <p:ph type="sldNum" sz="quarter" idx="7"/>
          </p:nvPr>
        </p:nvSpPr>
        <p:spPr/>
        <p:txBody>
          <a:bodyPr lIns="0" tIns="0" rIns="0" bIns="0"/>
          <a:lstStyle>
            <a:lvl1pPr>
              <a:defRPr sz="800" b="0" i="0">
                <a:solidFill>
                  <a:srgbClr val="A6A6A6"/>
                </a:solidFill>
                <a:latin typeface="Calibri Light"/>
                <a:cs typeface="Calibri Light"/>
              </a:defRPr>
            </a:lvl1pPr>
          </a:lstStyle>
          <a:p>
            <a:pPr marL="38100">
              <a:lnSpc>
                <a:spcPct val="100000"/>
              </a:lnSpc>
              <a:spcBef>
                <a:spcPts val="60"/>
              </a:spcBef>
            </a:pPr>
            <a:fld id="{81D60167-4931-47E6-BA6A-407CBD079E47}" type="slidenum">
              <a:rPr sz="1350" baseline="-9259" dirty="0">
                <a:solidFill>
                  <a:srgbClr val="000000"/>
                </a:solidFill>
                <a:latin typeface="Times New Roman"/>
                <a:cs typeface="Times New Roman"/>
              </a:rPr>
              <a:t>‹#›</a:t>
            </a:fld>
            <a:r>
              <a:rPr sz="800" dirty="0"/>
              <a:t>©</a:t>
            </a:r>
            <a:r>
              <a:rPr sz="800" spc="25" dirty="0"/>
              <a:t> </a:t>
            </a:r>
            <a:r>
              <a:rPr sz="800" dirty="0"/>
              <a:t>2019</a:t>
            </a:r>
            <a:r>
              <a:rPr sz="800" spc="15" dirty="0"/>
              <a:t> </a:t>
            </a:r>
            <a:r>
              <a:rPr sz="800" dirty="0"/>
              <a:t>by</a:t>
            </a:r>
            <a:r>
              <a:rPr sz="800" spc="15" dirty="0"/>
              <a:t> </a:t>
            </a:r>
            <a:r>
              <a:rPr sz="800" spc="5" dirty="0"/>
              <a:t>The</a:t>
            </a:r>
            <a:r>
              <a:rPr sz="800" spc="25" dirty="0"/>
              <a:t> </a:t>
            </a:r>
            <a:r>
              <a:rPr sz="800" spc="5" dirty="0"/>
              <a:t>Enterprise</a:t>
            </a:r>
            <a:r>
              <a:rPr sz="800" spc="25" dirty="0"/>
              <a:t> </a:t>
            </a:r>
            <a:r>
              <a:rPr sz="800" spc="5" dirty="0"/>
              <a:t>Strategy</a:t>
            </a:r>
            <a:r>
              <a:rPr sz="800" spc="15" dirty="0"/>
              <a:t> </a:t>
            </a:r>
            <a:r>
              <a:rPr sz="800" spc="5" dirty="0"/>
              <a:t>Group,</a:t>
            </a:r>
            <a:r>
              <a:rPr sz="800" spc="15" dirty="0"/>
              <a:t> </a:t>
            </a:r>
            <a:r>
              <a:rPr sz="800" dirty="0"/>
              <a:t>Inc</a:t>
            </a:r>
            <a:r>
              <a:rPr sz="800" dirty="0">
                <a:latin typeface="Leelawadee UI"/>
                <a:cs typeface="Leelawadee UI"/>
              </a:rPr>
              <a:t>.</a:t>
            </a:r>
            <a:endParaRPr sz="800">
              <a:latin typeface="Leelawadee UI"/>
              <a:cs typeface="Leelawadee U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383992" y="4673531"/>
            <a:ext cx="569216" cy="322327"/>
          </a:xfrm>
          <a:prstGeom prst="rect">
            <a:avLst/>
          </a:prstGeom>
        </p:spPr>
      </p:pic>
      <p:sp>
        <p:nvSpPr>
          <p:cNvPr id="17" name="bg object 17"/>
          <p:cNvSpPr/>
          <p:nvPr/>
        </p:nvSpPr>
        <p:spPr>
          <a:xfrm>
            <a:off x="8311485" y="4559948"/>
            <a:ext cx="757555" cy="471805"/>
          </a:xfrm>
          <a:custGeom>
            <a:avLst/>
            <a:gdLst/>
            <a:ahLst/>
            <a:cxnLst/>
            <a:rect l="l" t="t" r="r" b="b"/>
            <a:pathLst>
              <a:path w="757554" h="471804">
                <a:moveTo>
                  <a:pt x="757450" y="0"/>
                </a:moveTo>
                <a:lnTo>
                  <a:pt x="0" y="0"/>
                </a:lnTo>
                <a:lnTo>
                  <a:pt x="0" y="471508"/>
                </a:lnTo>
                <a:lnTo>
                  <a:pt x="757450" y="471508"/>
                </a:lnTo>
                <a:lnTo>
                  <a:pt x="757450" y="0"/>
                </a:lnTo>
                <a:close/>
              </a:path>
            </a:pathLst>
          </a:custGeom>
          <a:solidFill>
            <a:srgbClr val="FFFFFF">
              <a:alpha val="50199"/>
            </a:srgbClr>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7/27/2021</a:t>
            </a:fld>
            <a:endParaRPr lang="en-US"/>
          </a:p>
        </p:txBody>
      </p:sp>
      <p:sp>
        <p:nvSpPr>
          <p:cNvPr id="4" name="Holder 4"/>
          <p:cNvSpPr>
            <a:spLocks noGrp="1"/>
          </p:cNvSpPr>
          <p:nvPr>
            <p:ph type="sldNum" sz="quarter" idx="7"/>
          </p:nvPr>
        </p:nvSpPr>
        <p:spPr/>
        <p:txBody>
          <a:bodyPr lIns="0" tIns="0" rIns="0" bIns="0"/>
          <a:lstStyle>
            <a:lvl1pPr>
              <a:defRPr sz="800" b="0" i="0">
                <a:solidFill>
                  <a:srgbClr val="A6A6A6"/>
                </a:solidFill>
                <a:latin typeface="Calibri Light"/>
                <a:cs typeface="Calibri Light"/>
              </a:defRPr>
            </a:lvl1pPr>
          </a:lstStyle>
          <a:p>
            <a:pPr marL="38100">
              <a:lnSpc>
                <a:spcPct val="100000"/>
              </a:lnSpc>
              <a:spcBef>
                <a:spcPts val="60"/>
              </a:spcBef>
            </a:pPr>
            <a:fld id="{81D60167-4931-47E6-BA6A-407CBD079E47}" type="slidenum">
              <a:rPr sz="1350" baseline="-9259" dirty="0">
                <a:solidFill>
                  <a:srgbClr val="000000"/>
                </a:solidFill>
                <a:latin typeface="Times New Roman"/>
                <a:cs typeface="Times New Roman"/>
              </a:rPr>
              <a:t>‹#›</a:t>
            </a:fld>
            <a:r>
              <a:rPr sz="800" dirty="0"/>
              <a:t>©</a:t>
            </a:r>
            <a:r>
              <a:rPr sz="800" spc="25" dirty="0"/>
              <a:t> </a:t>
            </a:r>
            <a:r>
              <a:rPr sz="800" dirty="0"/>
              <a:t>2019</a:t>
            </a:r>
            <a:r>
              <a:rPr sz="800" spc="15" dirty="0"/>
              <a:t> </a:t>
            </a:r>
            <a:r>
              <a:rPr sz="800" dirty="0"/>
              <a:t>by</a:t>
            </a:r>
            <a:r>
              <a:rPr sz="800" spc="15" dirty="0"/>
              <a:t> </a:t>
            </a:r>
            <a:r>
              <a:rPr sz="800" spc="5" dirty="0"/>
              <a:t>The</a:t>
            </a:r>
            <a:r>
              <a:rPr sz="800" spc="25" dirty="0"/>
              <a:t> </a:t>
            </a:r>
            <a:r>
              <a:rPr sz="800" spc="5" dirty="0"/>
              <a:t>Enterprise</a:t>
            </a:r>
            <a:r>
              <a:rPr sz="800" spc="25" dirty="0"/>
              <a:t> </a:t>
            </a:r>
            <a:r>
              <a:rPr sz="800" spc="5" dirty="0"/>
              <a:t>Strategy</a:t>
            </a:r>
            <a:r>
              <a:rPr sz="800" spc="15" dirty="0"/>
              <a:t> </a:t>
            </a:r>
            <a:r>
              <a:rPr sz="800" spc="5" dirty="0"/>
              <a:t>Group,</a:t>
            </a:r>
            <a:r>
              <a:rPr sz="800" spc="15" dirty="0"/>
              <a:t> </a:t>
            </a:r>
            <a:r>
              <a:rPr sz="800" dirty="0"/>
              <a:t>Inc</a:t>
            </a:r>
            <a:r>
              <a:rPr sz="800" dirty="0">
                <a:latin typeface="Leelawadee UI"/>
                <a:cs typeface="Leelawadee UI"/>
              </a:rPr>
              <a:t>.</a:t>
            </a:r>
            <a:endParaRPr sz="800">
              <a:latin typeface="Leelawadee UI"/>
              <a:cs typeface="Leelawadee U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42778" y="353059"/>
            <a:ext cx="6658442" cy="391159"/>
          </a:xfrm>
          <a:prstGeom prst="rect">
            <a:avLst/>
          </a:prstGeom>
        </p:spPr>
        <p:txBody>
          <a:bodyPr wrap="square" lIns="0" tIns="0" rIns="0" bIns="0">
            <a:spAutoFit/>
          </a:bodyPr>
          <a:lstStyle>
            <a:lvl1pPr>
              <a:defRPr sz="2400" b="1" i="0">
                <a:solidFill>
                  <a:srgbClr val="303765"/>
                </a:solidFill>
                <a:latin typeface="Arial"/>
                <a:cs typeface="Arial"/>
              </a:defRPr>
            </a:lvl1pPr>
          </a:lstStyle>
          <a:p>
            <a:endParaRPr/>
          </a:p>
        </p:txBody>
      </p:sp>
      <p:sp>
        <p:nvSpPr>
          <p:cNvPr id="3" name="Holder 3"/>
          <p:cNvSpPr>
            <a:spLocks noGrp="1"/>
          </p:cNvSpPr>
          <p:nvPr>
            <p:ph type="body" idx="1"/>
          </p:nvPr>
        </p:nvSpPr>
        <p:spPr>
          <a:xfrm>
            <a:off x="524451" y="1286764"/>
            <a:ext cx="8095097" cy="2238375"/>
          </a:xfrm>
          <a:prstGeom prst="rect">
            <a:avLst/>
          </a:prstGeom>
        </p:spPr>
        <p:txBody>
          <a:bodyPr wrap="square" lIns="0" tIns="0" rIns="0" bIns="0">
            <a:spAutoFit/>
          </a:bodyPr>
          <a:lstStyle>
            <a:lvl1pPr>
              <a:defRPr sz="16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7/27/2021</a:t>
            </a:fld>
            <a:endParaRPr lang="en-US"/>
          </a:p>
        </p:txBody>
      </p:sp>
      <p:sp>
        <p:nvSpPr>
          <p:cNvPr id="6" name="Holder 6"/>
          <p:cNvSpPr>
            <a:spLocks noGrp="1"/>
          </p:cNvSpPr>
          <p:nvPr>
            <p:ph type="sldNum" sz="quarter" idx="7"/>
          </p:nvPr>
        </p:nvSpPr>
        <p:spPr>
          <a:xfrm>
            <a:off x="135901" y="4824567"/>
            <a:ext cx="2140585" cy="184150"/>
          </a:xfrm>
          <a:prstGeom prst="rect">
            <a:avLst/>
          </a:prstGeom>
        </p:spPr>
        <p:txBody>
          <a:bodyPr wrap="square" lIns="0" tIns="0" rIns="0" bIns="0">
            <a:spAutoFit/>
          </a:bodyPr>
          <a:lstStyle>
            <a:lvl1pPr>
              <a:defRPr sz="800" b="0" i="0">
                <a:solidFill>
                  <a:srgbClr val="A6A6A6"/>
                </a:solidFill>
                <a:latin typeface="Calibri Light"/>
                <a:cs typeface="Calibri Light"/>
              </a:defRPr>
            </a:lvl1pPr>
          </a:lstStyle>
          <a:p>
            <a:pPr marL="38100">
              <a:lnSpc>
                <a:spcPct val="100000"/>
              </a:lnSpc>
              <a:spcBef>
                <a:spcPts val="60"/>
              </a:spcBef>
            </a:pPr>
            <a:fld id="{81D60167-4931-47E6-BA6A-407CBD079E47}" type="slidenum">
              <a:rPr sz="1350" baseline="-9259" dirty="0">
                <a:solidFill>
                  <a:srgbClr val="000000"/>
                </a:solidFill>
                <a:latin typeface="Times New Roman"/>
                <a:cs typeface="Times New Roman"/>
              </a:rPr>
              <a:t>‹#›</a:t>
            </a:fld>
            <a:r>
              <a:rPr sz="800" dirty="0"/>
              <a:t>©</a:t>
            </a:r>
            <a:r>
              <a:rPr sz="800" spc="25" dirty="0"/>
              <a:t> </a:t>
            </a:r>
            <a:r>
              <a:rPr sz="800" dirty="0"/>
              <a:t>2019</a:t>
            </a:r>
            <a:r>
              <a:rPr sz="800" spc="15" dirty="0"/>
              <a:t> </a:t>
            </a:r>
            <a:r>
              <a:rPr sz="800" dirty="0"/>
              <a:t>by</a:t>
            </a:r>
            <a:r>
              <a:rPr sz="800" spc="15" dirty="0"/>
              <a:t> </a:t>
            </a:r>
            <a:r>
              <a:rPr sz="800" spc="5" dirty="0"/>
              <a:t>The</a:t>
            </a:r>
            <a:r>
              <a:rPr sz="800" spc="25" dirty="0"/>
              <a:t> </a:t>
            </a:r>
            <a:r>
              <a:rPr sz="800" spc="5" dirty="0"/>
              <a:t>Enterprise</a:t>
            </a:r>
            <a:r>
              <a:rPr sz="800" spc="25" dirty="0"/>
              <a:t> </a:t>
            </a:r>
            <a:r>
              <a:rPr sz="800" spc="5" dirty="0"/>
              <a:t>Strategy</a:t>
            </a:r>
            <a:r>
              <a:rPr sz="800" spc="15" dirty="0"/>
              <a:t> </a:t>
            </a:r>
            <a:r>
              <a:rPr sz="800" spc="5" dirty="0"/>
              <a:t>Group,</a:t>
            </a:r>
            <a:r>
              <a:rPr sz="800" spc="15" dirty="0"/>
              <a:t> </a:t>
            </a:r>
            <a:r>
              <a:rPr sz="800" dirty="0"/>
              <a:t>Inc</a:t>
            </a:r>
            <a:r>
              <a:rPr sz="800" dirty="0">
                <a:latin typeface="Leelawadee UI"/>
                <a:cs typeface="Leelawadee UI"/>
              </a:rPr>
              <a:t>.</a:t>
            </a:r>
            <a:endParaRPr sz="800">
              <a:latin typeface="Leelawadee UI"/>
              <a:cs typeface="Leelawadee U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4.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500"/>
          </a:xfrm>
          <a:prstGeom prst="rect">
            <a:avLst/>
          </a:prstGeom>
        </p:spPr>
      </p:pic>
      <p:sp>
        <p:nvSpPr>
          <p:cNvPr id="3" name="object 3"/>
          <p:cNvSpPr txBox="1">
            <a:spLocks noGrp="1"/>
          </p:cNvSpPr>
          <p:nvPr>
            <p:ph type="title"/>
          </p:nvPr>
        </p:nvSpPr>
        <p:spPr>
          <a:xfrm>
            <a:off x="351048" y="1660651"/>
            <a:ext cx="4290060" cy="1214120"/>
          </a:xfrm>
          <a:prstGeom prst="rect">
            <a:avLst/>
          </a:prstGeom>
        </p:spPr>
        <p:txBody>
          <a:bodyPr vert="horz" wrap="square" lIns="0" tIns="12700" rIns="0" bIns="0" rtlCol="0">
            <a:spAutoFit/>
          </a:bodyPr>
          <a:lstStyle/>
          <a:p>
            <a:pPr marL="12700" marR="5080">
              <a:lnSpc>
                <a:spcPct val="100000"/>
              </a:lnSpc>
              <a:spcBef>
                <a:spcPts val="100"/>
              </a:spcBef>
            </a:pPr>
            <a:r>
              <a:rPr sz="3000" b="0" spc="-60" dirty="0">
                <a:solidFill>
                  <a:srgbClr val="000000"/>
                </a:solidFill>
                <a:latin typeface="Arial MT"/>
                <a:cs typeface="Arial MT"/>
              </a:rPr>
              <a:t>Security</a:t>
            </a:r>
            <a:r>
              <a:rPr sz="3000" b="0" spc="-20" dirty="0">
                <a:solidFill>
                  <a:srgbClr val="000000"/>
                </a:solidFill>
                <a:latin typeface="Arial MT"/>
                <a:cs typeface="Arial MT"/>
              </a:rPr>
              <a:t> </a:t>
            </a:r>
            <a:r>
              <a:rPr sz="3000" b="0" spc="-40" dirty="0">
                <a:solidFill>
                  <a:srgbClr val="000000"/>
                </a:solidFill>
                <a:latin typeface="Arial MT"/>
                <a:cs typeface="Arial MT"/>
              </a:rPr>
              <a:t>Across</a:t>
            </a:r>
            <a:r>
              <a:rPr sz="3000" b="0" spc="-20" dirty="0">
                <a:solidFill>
                  <a:srgbClr val="000000"/>
                </a:solidFill>
                <a:latin typeface="Arial MT"/>
                <a:cs typeface="Arial MT"/>
              </a:rPr>
              <a:t> </a:t>
            </a:r>
            <a:r>
              <a:rPr sz="3000" b="0" spc="-40" dirty="0">
                <a:solidFill>
                  <a:srgbClr val="000000"/>
                </a:solidFill>
                <a:latin typeface="Arial MT"/>
                <a:cs typeface="Arial MT"/>
              </a:rPr>
              <a:t>the</a:t>
            </a:r>
            <a:r>
              <a:rPr sz="3000" b="0" spc="-5" dirty="0">
                <a:solidFill>
                  <a:srgbClr val="000000"/>
                </a:solidFill>
                <a:latin typeface="Arial MT"/>
                <a:cs typeface="Arial MT"/>
              </a:rPr>
              <a:t> </a:t>
            </a:r>
            <a:r>
              <a:rPr sz="3000" b="0" spc="-40" dirty="0">
                <a:solidFill>
                  <a:srgbClr val="000000"/>
                </a:solidFill>
                <a:latin typeface="Arial MT"/>
                <a:cs typeface="Arial MT"/>
              </a:rPr>
              <a:t>Cloud </a:t>
            </a:r>
            <a:r>
              <a:rPr sz="3000" b="0" spc="-815" dirty="0">
                <a:solidFill>
                  <a:srgbClr val="000000"/>
                </a:solidFill>
                <a:latin typeface="Arial MT"/>
                <a:cs typeface="Arial MT"/>
              </a:rPr>
              <a:t> </a:t>
            </a:r>
            <a:r>
              <a:rPr sz="3000" b="0" spc="-80" dirty="0">
                <a:solidFill>
                  <a:srgbClr val="000000"/>
                </a:solidFill>
                <a:latin typeface="Arial MT"/>
                <a:cs typeface="Arial MT"/>
              </a:rPr>
              <a:t>Native</a:t>
            </a:r>
            <a:r>
              <a:rPr sz="3000" b="0" spc="5" dirty="0">
                <a:solidFill>
                  <a:srgbClr val="000000"/>
                </a:solidFill>
                <a:latin typeface="Arial MT"/>
                <a:cs typeface="Arial MT"/>
              </a:rPr>
              <a:t> </a:t>
            </a:r>
            <a:r>
              <a:rPr sz="3000" b="0" spc="-45" dirty="0">
                <a:solidFill>
                  <a:srgbClr val="000000"/>
                </a:solidFill>
                <a:latin typeface="Arial MT"/>
                <a:cs typeface="Arial MT"/>
              </a:rPr>
              <a:t>Continuum</a:t>
            </a:r>
            <a:endParaRPr sz="3000" dirty="0">
              <a:latin typeface="Arial MT"/>
              <a:cs typeface="Arial MT"/>
            </a:endParaRPr>
          </a:p>
          <a:p>
            <a:pPr marL="12700">
              <a:lnSpc>
                <a:spcPct val="100000"/>
              </a:lnSpc>
            </a:pPr>
            <a:endParaRPr sz="180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11485" y="4559948"/>
            <a:ext cx="757555" cy="471805"/>
            <a:chOff x="8311485" y="4559948"/>
            <a:chExt cx="757555" cy="471805"/>
          </a:xfrm>
        </p:grpSpPr>
        <p:pic>
          <p:nvPicPr>
            <p:cNvPr id="3" name="object 3"/>
            <p:cNvPicPr/>
            <p:nvPr/>
          </p:nvPicPr>
          <p:blipFill>
            <a:blip r:embed="rId2" cstate="print"/>
            <a:stretch>
              <a:fillRect/>
            </a:stretch>
          </p:blipFill>
          <p:spPr>
            <a:xfrm>
              <a:off x="8383992" y="4673531"/>
              <a:ext cx="569216" cy="322327"/>
            </a:xfrm>
            <a:prstGeom prst="rect">
              <a:avLst/>
            </a:prstGeom>
          </p:spPr>
        </p:pic>
        <p:sp>
          <p:nvSpPr>
            <p:cNvPr id="4" name="object 4"/>
            <p:cNvSpPr/>
            <p:nvPr/>
          </p:nvSpPr>
          <p:spPr>
            <a:xfrm>
              <a:off x="8311485" y="4559948"/>
              <a:ext cx="757555" cy="471805"/>
            </a:xfrm>
            <a:custGeom>
              <a:avLst/>
              <a:gdLst/>
              <a:ahLst/>
              <a:cxnLst/>
              <a:rect l="l" t="t" r="r" b="b"/>
              <a:pathLst>
                <a:path w="757554" h="471804">
                  <a:moveTo>
                    <a:pt x="757450" y="0"/>
                  </a:moveTo>
                  <a:lnTo>
                    <a:pt x="0" y="0"/>
                  </a:lnTo>
                  <a:lnTo>
                    <a:pt x="0" y="471508"/>
                  </a:lnTo>
                  <a:lnTo>
                    <a:pt x="757450" y="471508"/>
                  </a:lnTo>
                  <a:lnTo>
                    <a:pt x="757450" y="0"/>
                  </a:lnTo>
                  <a:close/>
                </a:path>
              </a:pathLst>
            </a:custGeom>
            <a:solidFill>
              <a:srgbClr val="FFFFFF">
                <a:alpha val="50199"/>
              </a:srgbClr>
            </a:solidFill>
          </p:spPr>
          <p:txBody>
            <a:bodyPr wrap="square" lIns="0" tIns="0" rIns="0" bIns="0" rtlCol="0"/>
            <a:lstStyle/>
            <a:p>
              <a:endParaRPr/>
            </a:p>
          </p:txBody>
        </p:sp>
        <p:pic>
          <p:nvPicPr>
            <p:cNvPr id="5" name="object 5"/>
            <p:cNvPicPr/>
            <p:nvPr/>
          </p:nvPicPr>
          <p:blipFill>
            <a:blip r:embed="rId3" cstate="print"/>
            <a:stretch>
              <a:fillRect/>
            </a:stretch>
          </p:blipFill>
          <p:spPr>
            <a:xfrm>
              <a:off x="8500964" y="4723050"/>
              <a:ext cx="382844" cy="217075"/>
            </a:xfrm>
            <a:prstGeom prst="rect">
              <a:avLst/>
            </a:prstGeom>
          </p:spPr>
        </p:pic>
      </p:grpSp>
      <p:sp>
        <p:nvSpPr>
          <p:cNvPr id="6" name="object 6"/>
          <p:cNvSpPr txBox="1">
            <a:spLocks noGrp="1"/>
          </p:cNvSpPr>
          <p:nvPr>
            <p:ph type="title"/>
          </p:nvPr>
        </p:nvSpPr>
        <p:spPr>
          <a:xfrm>
            <a:off x="409679" y="193547"/>
            <a:ext cx="4504055" cy="715645"/>
          </a:xfrm>
          <a:prstGeom prst="rect">
            <a:avLst/>
          </a:prstGeom>
        </p:spPr>
        <p:txBody>
          <a:bodyPr vert="horz" wrap="square" lIns="0" tIns="41275" rIns="0" bIns="0" rtlCol="0">
            <a:spAutoFit/>
          </a:bodyPr>
          <a:lstStyle/>
          <a:p>
            <a:pPr marL="12700">
              <a:lnSpc>
                <a:spcPct val="100000"/>
              </a:lnSpc>
              <a:spcBef>
                <a:spcPts val="325"/>
              </a:spcBef>
            </a:pPr>
            <a:r>
              <a:rPr spc="50" dirty="0">
                <a:solidFill>
                  <a:srgbClr val="404040"/>
                </a:solidFill>
                <a:latin typeface="Trebuchet MS"/>
                <a:cs typeface="Trebuchet MS"/>
              </a:rPr>
              <a:t>S</a:t>
            </a:r>
            <a:r>
              <a:rPr spc="60" dirty="0">
                <a:solidFill>
                  <a:srgbClr val="404040"/>
                </a:solidFill>
                <a:latin typeface="Trebuchet MS"/>
                <a:cs typeface="Trebuchet MS"/>
              </a:rPr>
              <a:t>a</a:t>
            </a:r>
            <a:r>
              <a:rPr spc="-5" dirty="0">
                <a:solidFill>
                  <a:srgbClr val="404040"/>
                </a:solidFill>
                <a:latin typeface="Trebuchet MS"/>
                <a:cs typeface="Trebuchet MS"/>
              </a:rPr>
              <a:t>m</a:t>
            </a:r>
            <a:r>
              <a:rPr spc="-25" dirty="0">
                <a:solidFill>
                  <a:srgbClr val="404040"/>
                </a:solidFill>
                <a:latin typeface="Trebuchet MS"/>
                <a:cs typeface="Trebuchet MS"/>
              </a:rPr>
              <a:t>pl</a:t>
            </a:r>
            <a:r>
              <a:rPr spc="-140" dirty="0">
                <a:solidFill>
                  <a:srgbClr val="404040"/>
                </a:solidFill>
                <a:latin typeface="Trebuchet MS"/>
                <a:cs typeface="Trebuchet MS"/>
              </a:rPr>
              <a:t>e</a:t>
            </a:r>
            <a:r>
              <a:rPr spc="-229" dirty="0">
                <a:solidFill>
                  <a:srgbClr val="404040"/>
                </a:solidFill>
                <a:latin typeface="Trebuchet MS"/>
                <a:cs typeface="Trebuchet MS"/>
              </a:rPr>
              <a:t> </a:t>
            </a:r>
            <a:r>
              <a:rPr spc="-15" dirty="0">
                <a:solidFill>
                  <a:srgbClr val="404040"/>
                </a:solidFill>
                <a:latin typeface="Trebuchet MS"/>
                <a:cs typeface="Trebuchet MS"/>
              </a:rPr>
              <a:t>S</a:t>
            </a:r>
            <a:r>
              <a:rPr spc="-30" dirty="0">
                <a:solidFill>
                  <a:srgbClr val="404040"/>
                </a:solidFill>
                <a:latin typeface="Trebuchet MS"/>
                <a:cs typeface="Trebuchet MS"/>
              </a:rPr>
              <a:t>e</a:t>
            </a:r>
            <a:r>
              <a:rPr spc="-105" dirty="0">
                <a:solidFill>
                  <a:srgbClr val="404040"/>
                </a:solidFill>
                <a:latin typeface="Trebuchet MS"/>
                <a:cs typeface="Trebuchet MS"/>
              </a:rPr>
              <a:t>c</a:t>
            </a:r>
            <a:r>
              <a:rPr spc="-60" dirty="0">
                <a:solidFill>
                  <a:srgbClr val="404040"/>
                </a:solidFill>
                <a:latin typeface="Trebuchet MS"/>
                <a:cs typeface="Trebuchet MS"/>
              </a:rPr>
              <a:t>u</a:t>
            </a:r>
            <a:r>
              <a:rPr spc="-85" dirty="0">
                <a:solidFill>
                  <a:srgbClr val="404040"/>
                </a:solidFill>
                <a:latin typeface="Trebuchet MS"/>
                <a:cs typeface="Trebuchet MS"/>
              </a:rPr>
              <a:t>r</a:t>
            </a:r>
            <a:r>
              <a:rPr spc="-140" dirty="0">
                <a:solidFill>
                  <a:srgbClr val="404040"/>
                </a:solidFill>
                <a:latin typeface="Trebuchet MS"/>
                <a:cs typeface="Trebuchet MS"/>
              </a:rPr>
              <a:t>e</a:t>
            </a:r>
            <a:r>
              <a:rPr spc="-229" dirty="0">
                <a:solidFill>
                  <a:srgbClr val="404040"/>
                </a:solidFill>
                <a:latin typeface="Trebuchet MS"/>
                <a:cs typeface="Trebuchet MS"/>
              </a:rPr>
              <a:t> </a:t>
            </a:r>
            <a:r>
              <a:rPr spc="-20" dirty="0">
                <a:solidFill>
                  <a:srgbClr val="404040"/>
                </a:solidFill>
                <a:latin typeface="Trebuchet MS"/>
                <a:cs typeface="Trebuchet MS"/>
              </a:rPr>
              <a:t>D</a:t>
            </a:r>
            <a:r>
              <a:rPr spc="-150" dirty="0">
                <a:solidFill>
                  <a:srgbClr val="404040"/>
                </a:solidFill>
                <a:latin typeface="Trebuchet MS"/>
                <a:cs typeface="Trebuchet MS"/>
              </a:rPr>
              <a:t>e</a:t>
            </a:r>
            <a:r>
              <a:rPr spc="-25" dirty="0">
                <a:solidFill>
                  <a:srgbClr val="404040"/>
                </a:solidFill>
                <a:latin typeface="Trebuchet MS"/>
                <a:cs typeface="Trebuchet MS"/>
              </a:rPr>
              <a:t>v</a:t>
            </a:r>
            <a:r>
              <a:rPr spc="-55" dirty="0">
                <a:solidFill>
                  <a:srgbClr val="404040"/>
                </a:solidFill>
                <a:latin typeface="Trebuchet MS"/>
                <a:cs typeface="Trebuchet MS"/>
              </a:rPr>
              <a:t>O</a:t>
            </a:r>
            <a:r>
              <a:rPr spc="-25" dirty="0">
                <a:solidFill>
                  <a:srgbClr val="404040"/>
                </a:solidFill>
                <a:latin typeface="Trebuchet MS"/>
                <a:cs typeface="Trebuchet MS"/>
              </a:rPr>
              <a:t>p</a:t>
            </a:r>
            <a:r>
              <a:rPr spc="25" dirty="0">
                <a:solidFill>
                  <a:srgbClr val="404040"/>
                </a:solidFill>
                <a:latin typeface="Trebuchet MS"/>
                <a:cs typeface="Trebuchet MS"/>
              </a:rPr>
              <a:t>s</a:t>
            </a:r>
            <a:r>
              <a:rPr spc="-225" dirty="0">
                <a:solidFill>
                  <a:srgbClr val="404040"/>
                </a:solidFill>
                <a:latin typeface="Trebuchet MS"/>
                <a:cs typeface="Trebuchet MS"/>
              </a:rPr>
              <a:t> </a:t>
            </a:r>
            <a:r>
              <a:rPr spc="-5" dirty="0">
                <a:solidFill>
                  <a:srgbClr val="404040"/>
                </a:solidFill>
                <a:latin typeface="Trebuchet MS"/>
                <a:cs typeface="Trebuchet MS"/>
              </a:rPr>
              <a:t>U</a:t>
            </a:r>
            <a:r>
              <a:rPr spc="-10" dirty="0">
                <a:solidFill>
                  <a:srgbClr val="404040"/>
                </a:solidFill>
                <a:latin typeface="Trebuchet MS"/>
                <a:cs typeface="Trebuchet MS"/>
              </a:rPr>
              <a:t>s</a:t>
            </a:r>
            <a:r>
              <a:rPr spc="-140" dirty="0">
                <a:solidFill>
                  <a:srgbClr val="404040"/>
                </a:solidFill>
                <a:latin typeface="Trebuchet MS"/>
                <a:cs typeface="Trebuchet MS"/>
              </a:rPr>
              <a:t>e</a:t>
            </a:r>
            <a:r>
              <a:rPr spc="-229" dirty="0">
                <a:solidFill>
                  <a:srgbClr val="404040"/>
                </a:solidFill>
                <a:latin typeface="Trebuchet MS"/>
                <a:cs typeface="Trebuchet MS"/>
              </a:rPr>
              <a:t> </a:t>
            </a:r>
            <a:r>
              <a:rPr spc="-40" dirty="0">
                <a:solidFill>
                  <a:srgbClr val="404040"/>
                </a:solidFill>
                <a:latin typeface="Trebuchet MS"/>
                <a:cs typeface="Trebuchet MS"/>
              </a:rPr>
              <a:t>C</a:t>
            </a:r>
            <a:r>
              <a:rPr spc="-30" dirty="0">
                <a:solidFill>
                  <a:srgbClr val="404040"/>
                </a:solidFill>
                <a:latin typeface="Trebuchet MS"/>
                <a:cs typeface="Trebuchet MS"/>
              </a:rPr>
              <a:t>a</a:t>
            </a:r>
            <a:r>
              <a:rPr spc="20" dirty="0">
                <a:solidFill>
                  <a:srgbClr val="404040"/>
                </a:solidFill>
                <a:latin typeface="Trebuchet MS"/>
                <a:cs typeface="Trebuchet MS"/>
              </a:rPr>
              <a:t>s</a:t>
            </a:r>
            <a:r>
              <a:rPr spc="-150" dirty="0">
                <a:solidFill>
                  <a:srgbClr val="404040"/>
                </a:solidFill>
                <a:latin typeface="Trebuchet MS"/>
                <a:cs typeface="Trebuchet MS"/>
              </a:rPr>
              <a:t>e</a:t>
            </a:r>
            <a:r>
              <a:rPr spc="25" dirty="0">
                <a:solidFill>
                  <a:srgbClr val="404040"/>
                </a:solidFill>
                <a:latin typeface="Trebuchet MS"/>
                <a:cs typeface="Trebuchet MS"/>
              </a:rPr>
              <a:t>s</a:t>
            </a:r>
          </a:p>
          <a:p>
            <a:pPr marL="12700">
              <a:lnSpc>
                <a:spcPct val="100000"/>
              </a:lnSpc>
              <a:spcBef>
                <a:spcPts val="165"/>
              </a:spcBef>
            </a:pPr>
            <a:r>
              <a:rPr sz="1800" b="0" spc="-50" dirty="0">
                <a:solidFill>
                  <a:srgbClr val="404040"/>
                </a:solidFill>
                <a:latin typeface="Trebuchet MS"/>
                <a:cs typeface="Trebuchet MS"/>
              </a:rPr>
              <a:t>A</a:t>
            </a:r>
            <a:r>
              <a:rPr sz="1800" b="0" spc="-40" dirty="0">
                <a:solidFill>
                  <a:srgbClr val="404040"/>
                </a:solidFill>
                <a:latin typeface="Trebuchet MS"/>
                <a:cs typeface="Trebuchet MS"/>
              </a:rPr>
              <a:t>g</a:t>
            </a:r>
            <a:r>
              <a:rPr sz="1800" b="0" spc="-85" dirty="0">
                <a:solidFill>
                  <a:srgbClr val="404040"/>
                </a:solidFill>
                <a:latin typeface="Trebuchet MS"/>
                <a:cs typeface="Trebuchet MS"/>
              </a:rPr>
              <a:t>i</a:t>
            </a:r>
            <a:r>
              <a:rPr sz="1800" b="0" spc="-75" dirty="0">
                <a:solidFill>
                  <a:srgbClr val="404040"/>
                </a:solidFill>
                <a:latin typeface="Trebuchet MS"/>
                <a:cs typeface="Trebuchet MS"/>
              </a:rPr>
              <a:t>l</a:t>
            </a:r>
            <a:r>
              <a:rPr sz="1800" b="0" spc="-90" dirty="0">
                <a:solidFill>
                  <a:srgbClr val="404040"/>
                </a:solidFill>
                <a:latin typeface="Trebuchet MS"/>
                <a:cs typeface="Trebuchet MS"/>
              </a:rPr>
              <a:t>e</a:t>
            </a:r>
            <a:r>
              <a:rPr sz="1800" b="0" spc="-190" dirty="0">
                <a:solidFill>
                  <a:srgbClr val="404040"/>
                </a:solidFill>
                <a:latin typeface="Trebuchet MS"/>
                <a:cs typeface="Trebuchet MS"/>
              </a:rPr>
              <a:t> </a:t>
            </a:r>
            <a:r>
              <a:rPr sz="1800" b="0" spc="-10" dirty="0">
                <a:solidFill>
                  <a:srgbClr val="404040"/>
                </a:solidFill>
                <a:latin typeface="Trebuchet MS"/>
                <a:cs typeface="Trebuchet MS"/>
              </a:rPr>
              <a:t>U</a:t>
            </a:r>
            <a:r>
              <a:rPr sz="1800" b="0" spc="-35" dirty="0">
                <a:solidFill>
                  <a:srgbClr val="404040"/>
                </a:solidFill>
                <a:latin typeface="Trebuchet MS"/>
                <a:cs typeface="Trebuchet MS"/>
              </a:rPr>
              <a:t>s</a:t>
            </a:r>
            <a:r>
              <a:rPr sz="1800" b="0" spc="-50" dirty="0">
                <a:solidFill>
                  <a:srgbClr val="404040"/>
                </a:solidFill>
                <a:latin typeface="Trebuchet MS"/>
                <a:cs typeface="Trebuchet MS"/>
              </a:rPr>
              <a:t>e</a:t>
            </a:r>
            <a:r>
              <a:rPr sz="1800" b="0" spc="-75" dirty="0">
                <a:solidFill>
                  <a:srgbClr val="404040"/>
                </a:solidFill>
                <a:latin typeface="Trebuchet MS"/>
                <a:cs typeface="Trebuchet MS"/>
              </a:rPr>
              <a:t>r</a:t>
            </a:r>
            <a:r>
              <a:rPr sz="1800" b="0" spc="-180" dirty="0">
                <a:solidFill>
                  <a:srgbClr val="404040"/>
                </a:solidFill>
                <a:latin typeface="Trebuchet MS"/>
                <a:cs typeface="Trebuchet MS"/>
              </a:rPr>
              <a:t> </a:t>
            </a:r>
            <a:r>
              <a:rPr sz="1800" b="0" spc="95" dirty="0">
                <a:solidFill>
                  <a:srgbClr val="404040"/>
                </a:solidFill>
                <a:latin typeface="Trebuchet MS"/>
                <a:cs typeface="Trebuchet MS"/>
              </a:rPr>
              <a:t>S</a:t>
            </a:r>
            <a:r>
              <a:rPr sz="1800" b="0" spc="-110" dirty="0">
                <a:solidFill>
                  <a:srgbClr val="404040"/>
                </a:solidFill>
                <a:latin typeface="Trebuchet MS"/>
                <a:cs typeface="Trebuchet MS"/>
              </a:rPr>
              <a:t>t</a:t>
            </a:r>
            <a:r>
              <a:rPr sz="1800" b="0" dirty="0">
                <a:solidFill>
                  <a:srgbClr val="404040"/>
                </a:solidFill>
                <a:latin typeface="Trebuchet MS"/>
                <a:cs typeface="Trebuchet MS"/>
              </a:rPr>
              <a:t>o</a:t>
            </a:r>
            <a:r>
              <a:rPr sz="1800" b="0" spc="-75" dirty="0">
                <a:solidFill>
                  <a:srgbClr val="404040"/>
                </a:solidFill>
                <a:latin typeface="Trebuchet MS"/>
                <a:cs typeface="Trebuchet MS"/>
              </a:rPr>
              <a:t>r</a:t>
            </a:r>
            <a:r>
              <a:rPr sz="1800" b="0" spc="-85" dirty="0">
                <a:solidFill>
                  <a:srgbClr val="404040"/>
                </a:solidFill>
                <a:latin typeface="Trebuchet MS"/>
                <a:cs typeface="Trebuchet MS"/>
              </a:rPr>
              <a:t>i</a:t>
            </a:r>
            <a:r>
              <a:rPr sz="1800" b="0" spc="-100" dirty="0">
                <a:solidFill>
                  <a:srgbClr val="404040"/>
                </a:solidFill>
                <a:latin typeface="Trebuchet MS"/>
                <a:cs typeface="Trebuchet MS"/>
              </a:rPr>
              <a:t>e</a:t>
            </a:r>
            <a:r>
              <a:rPr sz="1800" b="0" spc="25" dirty="0">
                <a:solidFill>
                  <a:srgbClr val="404040"/>
                </a:solidFill>
                <a:latin typeface="Trebuchet MS"/>
                <a:cs typeface="Trebuchet MS"/>
              </a:rPr>
              <a:t>s</a:t>
            </a:r>
            <a:r>
              <a:rPr sz="1800" b="0" spc="-185" dirty="0">
                <a:solidFill>
                  <a:srgbClr val="404040"/>
                </a:solidFill>
                <a:latin typeface="Trebuchet MS"/>
                <a:cs typeface="Trebuchet MS"/>
              </a:rPr>
              <a:t> </a:t>
            </a:r>
            <a:r>
              <a:rPr sz="1800" b="0" spc="-5" dirty="0">
                <a:solidFill>
                  <a:srgbClr val="404040"/>
                </a:solidFill>
                <a:latin typeface="Trebuchet MS"/>
                <a:cs typeface="Trebuchet MS"/>
              </a:rPr>
              <a:t>b</a:t>
            </a:r>
            <a:r>
              <a:rPr sz="1800" b="0" spc="-50" dirty="0">
                <a:solidFill>
                  <a:srgbClr val="404040"/>
                </a:solidFill>
                <a:latin typeface="Trebuchet MS"/>
                <a:cs typeface="Trebuchet MS"/>
              </a:rPr>
              <a:t>y</a:t>
            </a:r>
            <a:r>
              <a:rPr sz="1800" b="0" spc="-185" dirty="0">
                <a:solidFill>
                  <a:srgbClr val="404040"/>
                </a:solidFill>
                <a:latin typeface="Trebuchet MS"/>
                <a:cs typeface="Trebuchet MS"/>
              </a:rPr>
              <a:t> </a:t>
            </a:r>
            <a:r>
              <a:rPr sz="1800" b="0" spc="-20" dirty="0">
                <a:solidFill>
                  <a:srgbClr val="404040"/>
                </a:solidFill>
                <a:latin typeface="Trebuchet MS"/>
                <a:cs typeface="Trebuchet MS"/>
              </a:rPr>
              <a:t>E</a:t>
            </a:r>
            <a:r>
              <a:rPr sz="1800" b="0" dirty="0">
                <a:solidFill>
                  <a:srgbClr val="404040"/>
                </a:solidFill>
                <a:latin typeface="Trebuchet MS"/>
                <a:cs typeface="Trebuchet MS"/>
              </a:rPr>
              <a:t>n</a:t>
            </a:r>
            <a:r>
              <a:rPr sz="1800" b="0" spc="-50" dirty="0">
                <a:solidFill>
                  <a:srgbClr val="404040"/>
                </a:solidFill>
                <a:latin typeface="Trebuchet MS"/>
                <a:cs typeface="Trebuchet MS"/>
              </a:rPr>
              <a:t>v</a:t>
            </a:r>
            <a:r>
              <a:rPr sz="1800" b="0" spc="-85" dirty="0">
                <a:solidFill>
                  <a:srgbClr val="404040"/>
                </a:solidFill>
                <a:latin typeface="Trebuchet MS"/>
                <a:cs typeface="Trebuchet MS"/>
              </a:rPr>
              <a:t>i</a:t>
            </a:r>
            <a:r>
              <a:rPr sz="1800" b="0" spc="-75" dirty="0">
                <a:solidFill>
                  <a:srgbClr val="404040"/>
                </a:solidFill>
                <a:latin typeface="Trebuchet MS"/>
                <a:cs typeface="Trebuchet MS"/>
              </a:rPr>
              <a:t>r</a:t>
            </a:r>
            <a:r>
              <a:rPr sz="1800" b="0" dirty="0">
                <a:solidFill>
                  <a:srgbClr val="404040"/>
                </a:solidFill>
                <a:latin typeface="Trebuchet MS"/>
                <a:cs typeface="Trebuchet MS"/>
              </a:rPr>
              <a:t>on</a:t>
            </a:r>
            <a:r>
              <a:rPr sz="1800" b="0" spc="-60" dirty="0">
                <a:solidFill>
                  <a:srgbClr val="404040"/>
                </a:solidFill>
                <a:latin typeface="Trebuchet MS"/>
                <a:cs typeface="Trebuchet MS"/>
              </a:rPr>
              <a:t>m</a:t>
            </a:r>
            <a:r>
              <a:rPr sz="1800" b="0" spc="-50" dirty="0">
                <a:solidFill>
                  <a:srgbClr val="404040"/>
                </a:solidFill>
                <a:latin typeface="Trebuchet MS"/>
                <a:cs typeface="Trebuchet MS"/>
              </a:rPr>
              <a:t>e</a:t>
            </a:r>
            <a:r>
              <a:rPr sz="1800" b="0" dirty="0">
                <a:solidFill>
                  <a:srgbClr val="404040"/>
                </a:solidFill>
                <a:latin typeface="Trebuchet MS"/>
                <a:cs typeface="Trebuchet MS"/>
              </a:rPr>
              <a:t>n</a:t>
            </a:r>
            <a:r>
              <a:rPr sz="1800" b="0" spc="-110" dirty="0">
                <a:solidFill>
                  <a:srgbClr val="404040"/>
                </a:solidFill>
                <a:latin typeface="Trebuchet MS"/>
                <a:cs typeface="Trebuchet MS"/>
              </a:rPr>
              <a:t>t</a:t>
            </a:r>
            <a:endParaRPr sz="1800">
              <a:latin typeface="Trebuchet MS"/>
              <a:cs typeface="Trebuchet MS"/>
            </a:endParaRPr>
          </a:p>
        </p:txBody>
      </p:sp>
      <p:pic>
        <p:nvPicPr>
          <p:cNvPr id="7" name="object 7"/>
          <p:cNvPicPr/>
          <p:nvPr/>
        </p:nvPicPr>
        <p:blipFill>
          <a:blip r:embed="rId4" cstate="print"/>
          <a:stretch>
            <a:fillRect/>
          </a:stretch>
        </p:blipFill>
        <p:spPr>
          <a:xfrm>
            <a:off x="459751" y="1348925"/>
            <a:ext cx="2258020" cy="3010693"/>
          </a:xfrm>
          <a:prstGeom prst="rect">
            <a:avLst/>
          </a:prstGeom>
        </p:spPr>
      </p:pic>
      <p:sp>
        <p:nvSpPr>
          <p:cNvPr id="8" name="object 8"/>
          <p:cNvSpPr txBox="1"/>
          <p:nvPr/>
        </p:nvSpPr>
        <p:spPr>
          <a:xfrm>
            <a:off x="3087191" y="1447291"/>
            <a:ext cx="4601210" cy="2880360"/>
          </a:xfrm>
          <a:prstGeom prst="rect">
            <a:avLst/>
          </a:prstGeom>
        </p:spPr>
        <p:txBody>
          <a:bodyPr vert="horz" wrap="square" lIns="0" tIns="12700" rIns="0" bIns="0" rtlCol="0">
            <a:spAutoFit/>
          </a:bodyPr>
          <a:lstStyle/>
          <a:p>
            <a:pPr marL="12700">
              <a:lnSpc>
                <a:spcPct val="100000"/>
              </a:lnSpc>
              <a:spcBef>
                <a:spcPts val="100"/>
              </a:spcBef>
            </a:pPr>
            <a:r>
              <a:rPr sz="1800" b="1" spc="-40" dirty="0">
                <a:solidFill>
                  <a:srgbClr val="1395BA"/>
                </a:solidFill>
                <a:latin typeface="Trebuchet MS"/>
                <a:cs typeface="Trebuchet MS"/>
              </a:rPr>
              <a:t>D</a:t>
            </a:r>
            <a:r>
              <a:rPr sz="1800" b="1" spc="-25" dirty="0">
                <a:solidFill>
                  <a:srgbClr val="1395BA"/>
                </a:solidFill>
                <a:latin typeface="Trebuchet MS"/>
                <a:cs typeface="Trebuchet MS"/>
              </a:rPr>
              <a:t>E</a:t>
            </a:r>
            <a:r>
              <a:rPr sz="1800" b="1" spc="-120" dirty="0">
                <a:solidFill>
                  <a:srgbClr val="1395BA"/>
                </a:solidFill>
                <a:latin typeface="Trebuchet MS"/>
                <a:cs typeface="Trebuchet MS"/>
              </a:rPr>
              <a:t>V</a:t>
            </a:r>
            <a:r>
              <a:rPr sz="1800" b="1" spc="-170" dirty="0">
                <a:solidFill>
                  <a:srgbClr val="1395BA"/>
                </a:solidFill>
                <a:latin typeface="Trebuchet MS"/>
                <a:cs typeface="Trebuchet MS"/>
              </a:rPr>
              <a:t> </a:t>
            </a:r>
            <a:r>
              <a:rPr sz="1800" b="1" spc="-65" dirty="0">
                <a:latin typeface="Trebuchet MS"/>
                <a:cs typeface="Trebuchet MS"/>
              </a:rPr>
              <a:t>-</a:t>
            </a:r>
            <a:r>
              <a:rPr sz="1800" b="1" spc="210" dirty="0">
                <a:latin typeface="Trebuchet MS"/>
                <a:cs typeface="Trebuchet MS"/>
              </a:rPr>
              <a:t> </a:t>
            </a:r>
            <a:r>
              <a:rPr sz="1800" spc="45" dirty="0">
                <a:latin typeface="Trebuchet MS"/>
                <a:cs typeface="Trebuchet MS"/>
              </a:rPr>
              <a:t>SD</a:t>
            </a:r>
            <a:r>
              <a:rPr sz="1800" spc="-45" dirty="0">
                <a:latin typeface="Trebuchet MS"/>
                <a:cs typeface="Trebuchet MS"/>
              </a:rPr>
              <a:t>L</a:t>
            </a:r>
            <a:r>
              <a:rPr sz="1800" spc="-50" dirty="0">
                <a:latin typeface="Trebuchet MS"/>
                <a:cs typeface="Trebuchet MS"/>
              </a:rPr>
              <a:t>C</a:t>
            </a:r>
            <a:r>
              <a:rPr sz="1800" spc="-185" dirty="0">
                <a:latin typeface="Trebuchet MS"/>
                <a:cs typeface="Trebuchet MS"/>
              </a:rPr>
              <a:t> </a:t>
            </a:r>
            <a:r>
              <a:rPr sz="1800" spc="-85" dirty="0">
                <a:latin typeface="Trebuchet MS"/>
                <a:cs typeface="Trebuchet MS"/>
              </a:rPr>
              <a:t>i</a:t>
            </a:r>
            <a:r>
              <a:rPr sz="1800" dirty="0">
                <a:latin typeface="Trebuchet MS"/>
                <a:cs typeface="Trebuchet MS"/>
              </a:rPr>
              <a:t>n</a:t>
            </a:r>
            <a:r>
              <a:rPr sz="1800" spc="-110" dirty="0">
                <a:latin typeface="Trebuchet MS"/>
                <a:cs typeface="Trebuchet MS"/>
              </a:rPr>
              <a:t>t</a:t>
            </a:r>
            <a:r>
              <a:rPr sz="1800" spc="-100" dirty="0">
                <a:latin typeface="Trebuchet MS"/>
                <a:cs typeface="Trebuchet MS"/>
              </a:rPr>
              <a:t>e</a:t>
            </a:r>
            <a:r>
              <a:rPr sz="1800" dirty="0">
                <a:latin typeface="Trebuchet MS"/>
                <a:cs typeface="Trebuchet MS"/>
              </a:rPr>
              <a:t>g</a:t>
            </a:r>
            <a:r>
              <a:rPr sz="1800" spc="-50" dirty="0">
                <a:latin typeface="Trebuchet MS"/>
                <a:cs typeface="Trebuchet MS"/>
              </a:rPr>
              <a:t>ra</a:t>
            </a:r>
            <a:r>
              <a:rPr sz="1800" spc="-110" dirty="0">
                <a:latin typeface="Trebuchet MS"/>
                <a:cs typeface="Trebuchet MS"/>
              </a:rPr>
              <a:t>t</a:t>
            </a:r>
            <a:r>
              <a:rPr sz="1800" spc="-100" dirty="0">
                <a:latin typeface="Trebuchet MS"/>
                <a:cs typeface="Trebuchet MS"/>
              </a:rPr>
              <a:t>e</a:t>
            </a:r>
            <a:r>
              <a:rPr sz="1800" spc="-5" dirty="0">
                <a:latin typeface="Trebuchet MS"/>
                <a:cs typeface="Trebuchet MS"/>
              </a:rPr>
              <a:t>d</a:t>
            </a:r>
            <a:r>
              <a:rPr sz="1800" spc="-180" dirty="0">
                <a:latin typeface="Trebuchet MS"/>
                <a:cs typeface="Trebuchet MS"/>
              </a:rPr>
              <a:t> </a:t>
            </a:r>
            <a:r>
              <a:rPr sz="1800" spc="-90" dirty="0">
                <a:latin typeface="Trebuchet MS"/>
                <a:cs typeface="Trebuchet MS"/>
              </a:rPr>
              <a:t>A</a:t>
            </a:r>
            <a:r>
              <a:rPr sz="1800" spc="-5" dirty="0">
                <a:latin typeface="Trebuchet MS"/>
                <a:cs typeface="Trebuchet MS"/>
              </a:rPr>
              <a:t>ppS</a:t>
            </a:r>
            <a:r>
              <a:rPr sz="1800" spc="-15" dirty="0">
                <a:latin typeface="Trebuchet MS"/>
                <a:cs typeface="Trebuchet MS"/>
              </a:rPr>
              <a:t>e</a:t>
            </a:r>
            <a:r>
              <a:rPr sz="1800" spc="-75" dirty="0">
                <a:latin typeface="Trebuchet MS"/>
                <a:cs typeface="Trebuchet MS"/>
              </a:rPr>
              <a:t>c</a:t>
            </a:r>
            <a:endParaRPr sz="1800">
              <a:latin typeface="Trebuchet MS"/>
              <a:cs typeface="Trebuchet MS"/>
            </a:endParaRPr>
          </a:p>
          <a:p>
            <a:pPr marL="431800" indent="-215265">
              <a:lnSpc>
                <a:spcPct val="100000"/>
              </a:lnSpc>
              <a:spcBef>
                <a:spcPts val="40"/>
              </a:spcBef>
              <a:buClr>
                <a:srgbClr val="7F7F7F"/>
              </a:buClr>
              <a:buFont typeface="Arial MT"/>
              <a:buChar char="•"/>
              <a:tabLst>
                <a:tab pos="431165" algn="l"/>
                <a:tab pos="431800" algn="l"/>
              </a:tabLst>
            </a:pPr>
            <a:r>
              <a:rPr sz="1400" spc="-20" dirty="0">
                <a:latin typeface="Trebuchet MS"/>
                <a:cs typeface="Trebuchet MS"/>
              </a:rPr>
              <a:t>Co</a:t>
            </a:r>
            <a:r>
              <a:rPr sz="1400" spc="-5" dirty="0">
                <a:latin typeface="Trebuchet MS"/>
                <a:cs typeface="Trebuchet MS"/>
              </a:rPr>
              <a:t>m</a:t>
            </a:r>
            <a:r>
              <a:rPr sz="1400" spc="-10" dirty="0">
                <a:latin typeface="Trebuchet MS"/>
                <a:cs typeface="Trebuchet MS"/>
              </a:rPr>
              <a:t>p</a:t>
            </a:r>
            <a:r>
              <a:rPr sz="1400" spc="5" dirty="0">
                <a:latin typeface="Trebuchet MS"/>
                <a:cs typeface="Trebuchet MS"/>
              </a:rPr>
              <a:t>o</a:t>
            </a:r>
            <a:r>
              <a:rPr sz="1400" spc="-25" dirty="0">
                <a:latin typeface="Trebuchet MS"/>
                <a:cs typeface="Trebuchet MS"/>
              </a:rPr>
              <a:t>s</a:t>
            </a:r>
            <a:r>
              <a:rPr sz="1400" spc="-10" dirty="0">
                <a:latin typeface="Trebuchet MS"/>
                <a:cs typeface="Trebuchet MS"/>
              </a:rPr>
              <a:t>i</a:t>
            </a:r>
            <a:r>
              <a:rPr sz="1400" spc="-85" dirty="0">
                <a:latin typeface="Trebuchet MS"/>
                <a:cs typeface="Trebuchet MS"/>
              </a:rPr>
              <a:t>t</a:t>
            </a:r>
            <a:r>
              <a:rPr sz="1400" spc="-50" dirty="0">
                <a:latin typeface="Trebuchet MS"/>
                <a:cs typeface="Trebuchet MS"/>
              </a:rPr>
              <a:t>i</a:t>
            </a:r>
            <a:r>
              <a:rPr sz="1400" spc="5" dirty="0">
                <a:latin typeface="Trebuchet MS"/>
                <a:cs typeface="Trebuchet MS"/>
              </a:rPr>
              <a:t>o</a:t>
            </a:r>
            <a:r>
              <a:rPr sz="1400" dirty="0">
                <a:latin typeface="Trebuchet MS"/>
                <a:cs typeface="Trebuchet MS"/>
              </a:rPr>
              <a:t>n</a:t>
            </a:r>
            <a:r>
              <a:rPr sz="1400" spc="-140" dirty="0">
                <a:latin typeface="Trebuchet MS"/>
                <a:cs typeface="Trebuchet MS"/>
              </a:rPr>
              <a:t> </a:t>
            </a:r>
            <a:r>
              <a:rPr sz="1400" spc="-25" dirty="0">
                <a:latin typeface="Trebuchet MS"/>
                <a:cs typeface="Trebuchet MS"/>
              </a:rPr>
              <a:t>a</a:t>
            </a:r>
            <a:r>
              <a:rPr sz="1400" spc="-5" dirty="0">
                <a:latin typeface="Trebuchet MS"/>
                <a:cs typeface="Trebuchet MS"/>
              </a:rPr>
              <a:t>n</a:t>
            </a:r>
            <a:r>
              <a:rPr sz="1400" spc="-25" dirty="0">
                <a:latin typeface="Trebuchet MS"/>
                <a:cs typeface="Trebuchet MS"/>
              </a:rPr>
              <a:t>a</a:t>
            </a:r>
            <a:r>
              <a:rPr sz="1400" spc="-55" dirty="0">
                <a:latin typeface="Trebuchet MS"/>
                <a:cs typeface="Trebuchet MS"/>
              </a:rPr>
              <a:t>l</a:t>
            </a:r>
            <a:r>
              <a:rPr sz="1400" spc="-45" dirty="0">
                <a:latin typeface="Trebuchet MS"/>
                <a:cs typeface="Trebuchet MS"/>
              </a:rPr>
              <a:t>y</a:t>
            </a:r>
            <a:r>
              <a:rPr sz="1400" spc="-25" dirty="0">
                <a:latin typeface="Trebuchet MS"/>
                <a:cs typeface="Trebuchet MS"/>
              </a:rPr>
              <a:t>s</a:t>
            </a:r>
            <a:r>
              <a:rPr sz="1400" spc="-10" dirty="0">
                <a:latin typeface="Trebuchet MS"/>
                <a:cs typeface="Trebuchet MS"/>
              </a:rPr>
              <a:t>i</a:t>
            </a:r>
            <a:r>
              <a:rPr sz="1400" spc="15" dirty="0">
                <a:latin typeface="Trebuchet MS"/>
                <a:cs typeface="Trebuchet MS"/>
              </a:rPr>
              <a:t>s</a:t>
            </a:r>
            <a:endParaRPr sz="1400">
              <a:latin typeface="Trebuchet MS"/>
              <a:cs typeface="Trebuchet MS"/>
            </a:endParaRPr>
          </a:p>
          <a:p>
            <a:pPr marL="431800" indent="-215265">
              <a:lnSpc>
                <a:spcPct val="100000"/>
              </a:lnSpc>
              <a:buClr>
                <a:srgbClr val="7F7F7F"/>
              </a:buClr>
              <a:buFont typeface="Arial MT"/>
              <a:buChar char="•"/>
              <a:tabLst>
                <a:tab pos="431165" algn="l"/>
                <a:tab pos="431800" algn="l"/>
              </a:tabLst>
            </a:pPr>
            <a:r>
              <a:rPr sz="1400" spc="-10" dirty="0">
                <a:latin typeface="Trebuchet MS"/>
                <a:cs typeface="Trebuchet MS"/>
              </a:rPr>
              <a:t>St</a:t>
            </a:r>
            <a:r>
              <a:rPr sz="1400" spc="-15" dirty="0">
                <a:latin typeface="Trebuchet MS"/>
                <a:cs typeface="Trebuchet MS"/>
              </a:rPr>
              <a:t>a</a:t>
            </a:r>
            <a:r>
              <a:rPr sz="1400" spc="-80" dirty="0">
                <a:latin typeface="Trebuchet MS"/>
                <a:cs typeface="Trebuchet MS"/>
              </a:rPr>
              <a:t>t</a:t>
            </a:r>
            <a:r>
              <a:rPr sz="1400" spc="-55" dirty="0">
                <a:latin typeface="Trebuchet MS"/>
                <a:cs typeface="Trebuchet MS"/>
              </a:rPr>
              <a:t>ic</a:t>
            </a:r>
            <a:r>
              <a:rPr sz="1400" spc="-135" dirty="0">
                <a:latin typeface="Trebuchet MS"/>
                <a:cs typeface="Trebuchet MS"/>
              </a:rPr>
              <a:t> </a:t>
            </a:r>
            <a:r>
              <a:rPr sz="1400" spc="-60" dirty="0">
                <a:latin typeface="Trebuchet MS"/>
                <a:cs typeface="Trebuchet MS"/>
              </a:rPr>
              <a:t>c</a:t>
            </a:r>
            <a:r>
              <a:rPr sz="1400" spc="5" dirty="0">
                <a:latin typeface="Trebuchet MS"/>
                <a:cs typeface="Trebuchet MS"/>
              </a:rPr>
              <a:t>o</a:t>
            </a:r>
            <a:r>
              <a:rPr sz="1400" spc="-10" dirty="0">
                <a:latin typeface="Trebuchet MS"/>
                <a:cs typeface="Trebuchet MS"/>
              </a:rPr>
              <a:t>d</a:t>
            </a:r>
            <a:r>
              <a:rPr sz="1400" spc="-70" dirty="0">
                <a:latin typeface="Trebuchet MS"/>
                <a:cs typeface="Trebuchet MS"/>
              </a:rPr>
              <a:t>e</a:t>
            </a:r>
            <a:r>
              <a:rPr sz="1400" spc="-130" dirty="0">
                <a:latin typeface="Trebuchet MS"/>
                <a:cs typeface="Trebuchet MS"/>
              </a:rPr>
              <a:t> </a:t>
            </a:r>
            <a:r>
              <a:rPr sz="1400" spc="-25" dirty="0">
                <a:latin typeface="Trebuchet MS"/>
                <a:cs typeface="Trebuchet MS"/>
              </a:rPr>
              <a:t>a</a:t>
            </a:r>
            <a:r>
              <a:rPr sz="1400" spc="-5" dirty="0">
                <a:latin typeface="Trebuchet MS"/>
                <a:cs typeface="Trebuchet MS"/>
              </a:rPr>
              <a:t>n</a:t>
            </a:r>
            <a:r>
              <a:rPr sz="1400" spc="-25" dirty="0">
                <a:latin typeface="Trebuchet MS"/>
                <a:cs typeface="Trebuchet MS"/>
              </a:rPr>
              <a:t>a</a:t>
            </a:r>
            <a:r>
              <a:rPr sz="1400" spc="-55" dirty="0">
                <a:latin typeface="Trebuchet MS"/>
                <a:cs typeface="Trebuchet MS"/>
              </a:rPr>
              <a:t>l</a:t>
            </a:r>
            <a:r>
              <a:rPr sz="1400" spc="-45" dirty="0">
                <a:latin typeface="Trebuchet MS"/>
                <a:cs typeface="Trebuchet MS"/>
              </a:rPr>
              <a:t>y</a:t>
            </a:r>
            <a:r>
              <a:rPr sz="1400" spc="15" dirty="0">
                <a:latin typeface="Trebuchet MS"/>
                <a:cs typeface="Trebuchet MS"/>
              </a:rPr>
              <a:t>s</a:t>
            </a:r>
            <a:r>
              <a:rPr sz="1400" spc="-50" dirty="0">
                <a:latin typeface="Trebuchet MS"/>
                <a:cs typeface="Trebuchet MS"/>
              </a:rPr>
              <a:t>i</a:t>
            </a:r>
            <a:r>
              <a:rPr sz="1400" spc="15" dirty="0">
                <a:latin typeface="Trebuchet MS"/>
                <a:cs typeface="Trebuchet MS"/>
              </a:rPr>
              <a:t>s</a:t>
            </a:r>
            <a:endParaRPr sz="1400">
              <a:latin typeface="Trebuchet MS"/>
              <a:cs typeface="Trebuchet MS"/>
            </a:endParaRPr>
          </a:p>
          <a:p>
            <a:pPr>
              <a:lnSpc>
                <a:spcPct val="100000"/>
              </a:lnSpc>
              <a:spcBef>
                <a:spcPts val="30"/>
              </a:spcBef>
              <a:buClr>
                <a:srgbClr val="7F7F7F"/>
              </a:buClr>
              <a:buFont typeface="Arial MT"/>
              <a:buChar char="•"/>
            </a:pPr>
            <a:endParaRPr sz="2500">
              <a:latin typeface="Trebuchet MS"/>
              <a:cs typeface="Trebuchet MS"/>
            </a:endParaRPr>
          </a:p>
          <a:p>
            <a:pPr marL="12700">
              <a:lnSpc>
                <a:spcPts val="2130"/>
              </a:lnSpc>
            </a:pPr>
            <a:r>
              <a:rPr sz="1800" b="1" spc="-80" dirty="0">
                <a:solidFill>
                  <a:srgbClr val="1395BA"/>
                </a:solidFill>
                <a:latin typeface="Trebuchet MS"/>
                <a:cs typeface="Trebuchet MS"/>
              </a:rPr>
              <a:t>T</a:t>
            </a:r>
            <a:r>
              <a:rPr sz="1800" b="1" spc="-70" dirty="0">
                <a:solidFill>
                  <a:srgbClr val="1395BA"/>
                </a:solidFill>
                <a:latin typeface="Trebuchet MS"/>
                <a:cs typeface="Trebuchet MS"/>
              </a:rPr>
              <a:t>E</a:t>
            </a:r>
            <a:r>
              <a:rPr sz="1800" b="1" spc="-15" dirty="0">
                <a:solidFill>
                  <a:srgbClr val="1395BA"/>
                </a:solidFill>
                <a:latin typeface="Trebuchet MS"/>
                <a:cs typeface="Trebuchet MS"/>
              </a:rPr>
              <a:t>ST</a:t>
            </a:r>
            <a:r>
              <a:rPr sz="1800" b="1" spc="-170" dirty="0">
                <a:solidFill>
                  <a:srgbClr val="1395BA"/>
                </a:solidFill>
                <a:latin typeface="Trebuchet MS"/>
                <a:cs typeface="Trebuchet MS"/>
              </a:rPr>
              <a:t> </a:t>
            </a:r>
            <a:r>
              <a:rPr sz="1800" b="1" spc="-65" dirty="0">
                <a:latin typeface="Trebuchet MS"/>
                <a:cs typeface="Trebuchet MS"/>
              </a:rPr>
              <a:t>-</a:t>
            </a:r>
            <a:r>
              <a:rPr sz="1800" b="1" spc="-165" dirty="0">
                <a:latin typeface="Trebuchet MS"/>
                <a:cs typeface="Trebuchet MS"/>
              </a:rPr>
              <a:t> </a:t>
            </a:r>
            <a:r>
              <a:rPr sz="1800" spc="-50" dirty="0">
                <a:latin typeface="Trebuchet MS"/>
                <a:cs typeface="Trebuchet MS"/>
              </a:rPr>
              <a:t>Re</a:t>
            </a:r>
            <a:r>
              <a:rPr sz="1800" spc="-5" dirty="0">
                <a:latin typeface="Trebuchet MS"/>
                <a:cs typeface="Trebuchet MS"/>
              </a:rPr>
              <a:t>d</a:t>
            </a:r>
            <a:r>
              <a:rPr sz="1800" spc="-10" dirty="0">
                <a:latin typeface="Trebuchet MS"/>
                <a:cs typeface="Trebuchet MS"/>
              </a:rPr>
              <a:t>u</a:t>
            </a:r>
            <a:r>
              <a:rPr sz="1800" spc="-80" dirty="0">
                <a:latin typeface="Trebuchet MS"/>
                <a:cs typeface="Trebuchet MS"/>
              </a:rPr>
              <a:t>ce</a:t>
            </a:r>
            <a:r>
              <a:rPr sz="1800" spc="-185" dirty="0">
                <a:latin typeface="Trebuchet MS"/>
                <a:cs typeface="Trebuchet MS"/>
              </a:rPr>
              <a:t> </a:t>
            </a:r>
            <a:r>
              <a:rPr sz="1800" spc="-60" dirty="0">
                <a:latin typeface="Trebuchet MS"/>
                <a:cs typeface="Trebuchet MS"/>
              </a:rPr>
              <a:t>attack</a:t>
            </a:r>
            <a:r>
              <a:rPr sz="1800" spc="-185" dirty="0">
                <a:latin typeface="Trebuchet MS"/>
                <a:cs typeface="Trebuchet MS"/>
              </a:rPr>
              <a:t> </a:t>
            </a:r>
            <a:r>
              <a:rPr sz="1800" spc="20" dirty="0">
                <a:latin typeface="Trebuchet MS"/>
                <a:cs typeface="Trebuchet MS"/>
              </a:rPr>
              <a:t>s</a:t>
            </a:r>
            <a:r>
              <a:rPr sz="1800" spc="-10" dirty="0">
                <a:latin typeface="Trebuchet MS"/>
                <a:cs typeface="Trebuchet MS"/>
              </a:rPr>
              <a:t>u</a:t>
            </a:r>
            <a:r>
              <a:rPr sz="1800" spc="-75" dirty="0">
                <a:latin typeface="Trebuchet MS"/>
                <a:cs typeface="Trebuchet MS"/>
              </a:rPr>
              <a:t>r</a:t>
            </a:r>
            <a:r>
              <a:rPr sz="1800" spc="-145" dirty="0">
                <a:latin typeface="Trebuchet MS"/>
                <a:cs typeface="Trebuchet MS"/>
              </a:rPr>
              <a:t>f</a:t>
            </a:r>
            <a:r>
              <a:rPr sz="1800" spc="-65" dirty="0">
                <a:latin typeface="Trebuchet MS"/>
                <a:cs typeface="Trebuchet MS"/>
              </a:rPr>
              <a:t>ace</a:t>
            </a:r>
            <a:r>
              <a:rPr sz="1800" spc="-185" dirty="0">
                <a:latin typeface="Trebuchet MS"/>
                <a:cs typeface="Trebuchet MS"/>
              </a:rPr>
              <a:t> </a:t>
            </a:r>
            <a:r>
              <a:rPr sz="1800" spc="-65" dirty="0">
                <a:latin typeface="Trebuchet MS"/>
                <a:cs typeface="Trebuchet MS"/>
              </a:rPr>
              <a:t>at</a:t>
            </a:r>
            <a:r>
              <a:rPr sz="1800" spc="-180" dirty="0">
                <a:latin typeface="Trebuchet MS"/>
                <a:cs typeface="Trebuchet MS"/>
              </a:rPr>
              <a:t> </a:t>
            </a:r>
            <a:r>
              <a:rPr sz="1800" spc="-5" dirty="0">
                <a:latin typeface="Trebuchet MS"/>
                <a:cs typeface="Trebuchet MS"/>
              </a:rPr>
              <a:t>b</a:t>
            </a:r>
            <a:r>
              <a:rPr sz="1800" spc="-10" dirty="0">
                <a:latin typeface="Trebuchet MS"/>
                <a:cs typeface="Trebuchet MS"/>
              </a:rPr>
              <a:t>u</a:t>
            </a:r>
            <a:r>
              <a:rPr sz="1800" spc="-80" dirty="0">
                <a:latin typeface="Trebuchet MS"/>
                <a:cs typeface="Trebuchet MS"/>
              </a:rPr>
              <a:t>i</a:t>
            </a:r>
            <a:r>
              <a:rPr sz="1800" spc="-40" dirty="0">
                <a:latin typeface="Trebuchet MS"/>
                <a:cs typeface="Trebuchet MS"/>
              </a:rPr>
              <a:t>ld</a:t>
            </a:r>
            <a:r>
              <a:rPr sz="1800" spc="-105" dirty="0">
                <a:latin typeface="Trebuchet MS"/>
                <a:cs typeface="Trebuchet MS"/>
              </a:rPr>
              <a:t>-t</a:t>
            </a:r>
            <a:r>
              <a:rPr sz="1800" spc="-80" dirty="0">
                <a:latin typeface="Trebuchet MS"/>
                <a:cs typeface="Trebuchet MS"/>
              </a:rPr>
              <a:t>i</a:t>
            </a:r>
            <a:r>
              <a:rPr sz="1800" spc="-10" dirty="0">
                <a:latin typeface="Trebuchet MS"/>
                <a:cs typeface="Trebuchet MS"/>
              </a:rPr>
              <a:t>m</a:t>
            </a:r>
            <a:r>
              <a:rPr sz="1800" spc="-90" dirty="0">
                <a:latin typeface="Trebuchet MS"/>
                <a:cs typeface="Trebuchet MS"/>
              </a:rPr>
              <a:t>e</a:t>
            </a:r>
            <a:endParaRPr sz="1800">
              <a:latin typeface="Trebuchet MS"/>
              <a:cs typeface="Trebuchet MS"/>
            </a:endParaRPr>
          </a:p>
          <a:p>
            <a:pPr marL="433705" indent="-215265">
              <a:lnSpc>
                <a:spcPts val="1650"/>
              </a:lnSpc>
              <a:buClr>
                <a:srgbClr val="7F7F7F"/>
              </a:buClr>
              <a:buFont typeface="Arial MT"/>
              <a:buChar char="•"/>
              <a:tabLst>
                <a:tab pos="433070" algn="l"/>
                <a:tab pos="433705" algn="l"/>
              </a:tabLst>
            </a:pPr>
            <a:r>
              <a:rPr sz="1400" spc="-50" dirty="0">
                <a:latin typeface="Trebuchet MS"/>
                <a:cs typeface="Trebuchet MS"/>
              </a:rPr>
              <a:t>E</a:t>
            </a:r>
            <a:r>
              <a:rPr sz="1400" spc="-20" dirty="0">
                <a:latin typeface="Trebuchet MS"/>
                <a:cs typeface="Trebuchet MS"/>
              </a:rPr>
              <a:t>l</a:t>
            </a:r>
            <a:r>
              <a:rPr sz="1400" spc="-50" dirty="0">
                <a:latin typeface="Trebuchet MS"/>
                <a:cs typeface="Trebuchet MS"/>
              </a:rPr>
              <a:t>i</a:t>
            </a:r>
            <a:r>
              <a:rPr sz="1400" spc="-5" dirty="0">
                <a:latin typeface="Trebuchet MS"/>
                <a:cs typeface="Trebuchet MS"/>
              </a:rPr>
              <a:t>m</a:t>
            </a:r>
            <a:r>
              <a:rPr sz="1400" spc="-50" dirty="0">
                <a:latin typeface="Trebuchet MS"/>
                <a:cs typeface="Trebuchet MS"/>
              </a:rPr>
              <a:t>i</a:t>
            </a:r>
            <a:r>
              <a:rPr sz="1400" spc="-5" dirty="0">
                <a:latin typeface="Trebuchet MS"/>
                <a:cs typeface="Trebuchet MS"/>
              </a:rPr>
              <a:t>n</a:t>
            </a:r>
            <a:r>
              <a:rPr sz="1400" spc="-25" dirty="0">
                <a:latin typeface="Trebuchet MS"/>
                <a:cs typeface="Trebuchet MS"/>
              </a:rPr>
              <a:t>a</a:t>
            </a:r>
            <a:r>
              <a:rPr sz="1400" spc="-85" dirty="0">
                <a:latin typeface="Trebuchet MS"/>
                <a:cs typeface="Trebuchet MS"/>
              </a:rPr>
              <a:t>t</a:t>
            </a:r>
            <a:r>
              <a:rPr sz="1400" spc="-70" dirty="0">
                <a:latin typeface="Trebuchet MS"/>
                <a:cs typeface="Trebuchet MS"/>
              </a:rPr>
              <a:t>e</a:t>
            </a:r>
            <a:r>
              <a:rPr sz="1400" spc="-130" dirty="0">
                <a:latin typeface="Trebuchet MS"/>
                <a:cs typeface="Trebuchet MS"/>
              </a:rPr>
              <a:t> </a:t>
            </a:r>
            <a:r>
              <a:rPr sz="1400" spc="-25" dirty="0">
                <a:latin typeface="Trebuchet MS"/>
                <a:cs typeface="Trebuchet MS"/>
              </a:rPr>
              <a:t>k</a:t>
            </a:r>
            <a:r>
              <a:rPr sz="1400" spc="-5" dirty="0">
                <a:latin typeface="Trebuchet MS"/>
                <a:cs typeface="Trebuchet MS"/>
              </a:rPr>
              <a:t>n</a:t>
            </a:r>
            <a:r>
              <a:rPr sz="1400" spc="5" dirty="0">
                <a:latin typeface="Trebuchet MS"/>
                <a:cs typeface="Trebuchet MS"/>
              </a:rPr>
              <a:t>o</a:t>
            </a:r>
            <a:r>
              <a:rPr sz="1400" spc="-50" dirty="0">
                <a:latin typeface="Trebuchet MS"/>
                <a:cs typeface="Trebuchet MS"/>
              </a:rPr>
              <a:t>w</a:t>
            </a:r>
            <a:r>
              <a:rPr sz="1400" dirty="0">
                <a:latin typeface="Trebuchet MS"/>
                <a:cs typeface="Trebuchet MS"/>
              </a:rPr>
              <a:t>n</a:t>
            </a:r>
            <a:r>
              <a:rPr sz="1400" spc="-140" dirty="0">
                <a:latin typeface="Trebuchet MS"/>
                <a:cs typeface="Trebuchet MS"/>
              </a:rPr>
              <a:t> </a:t>
            </a:r>
            <a:r>
              <a:rPr sz="1400" spc="-40" dirty="0">
                <a:latin typeface="Trebuchet MS"/>
                <a:cs typeface="Trebuchet MS"/>
              </a:rPr>
              <a:t>v</a:t>
            </a:r>
            <a:r>
              <a:rPr sz="1400" spc="-5" dirty="0">
                <a:latin typeface="Trebuchet MS"/>
                <a:cs typeface="Trebuchet MS"/>
              </a:rPr>
              <a:t>u</a:t>
            </a:r>
            <a:r>
              <a:rPr sz="1400" spc="-55" dirty="0">
                <a:latin typeface="Trebuchet MS"/>
                <a:cs typeface="Trebuchet MS"/>
              </a:rPr>
              <a:t>l</a:t>
            </a:r>
            <a:r>
              <a:rPr sz="1400" spc="-5" dirty="0">
                <a:latin typeface="Trebuchet MS"/>
                <a:cs typeface="Trebuchet MS"/>
              </a:rPr>
              <a:t>n</a:t>
            </a:r>
            <a:r>
              <a:rPr sz="1400" spc="-65" dirty="0">
                <a:latin typeface="Trebuchet MS"/>
                <a:cs typeface="Trebuchet MS"/>
              </a:rPr>
              <a:t>e</a:t>
            </a:r>
            <a:r>
              <a:rPr sz="1400" spc="-60" dirty="0">
                <a:latin typeface="Trebuchet MS"/>
                <a:cs typeface="Trebuchet MS"/>
              </a:rPr>
              <a:t>r</a:t>
            </a:r>
            <a:r>
              <a:rPr sz="1400" spc="-25" dirty="0">
                <a:latin typeface="Trebuchet MS"/>
                <a:cs typeface="Trebuchet MS"/>
              </a:rPr>
              <a:t>a</a:t>
            </a:r>
            <a:r>
              <a:rPr sz="1400" spc="-10" dirty="0">
                <a:latin typeface="Trebuchet MS"/>
                <a:cs typeface="Trebuchet MS"/>
              </a:rPr>
              <a:t>b</a:t>
            </a:r>
            <a:r>
              <a:rPr sz="1400" spc="-50" dirty="0">
                <a:latin typeface="Trebuchet MS"/>
                <a:cs typeface="Trebuchet MS"/>
              </a:rPr>
              <a:t>i</a:t>
            </a:r>
            <a:r>
              <a:rPr sz="1400" spc="-55" dirty="0">
                <a:latin typeface="Trebuchet MS"/>
                <a:cs typeface="Trebuchet MS"/>
              </a:rPr>
              <a:t>l</a:t>
            </a:r>
            <a:r>
              <a:rPr sz="1400" spc="-50" dirty="0">
                <a:latin typeface="Trebuchet MS"/>
                <a:cs typeface="Trebuchet MS"/>
              </a:rPr>
              <a:t>i</a:t>
            </a:r>
            <a:r>
              <a:rPr sz="1400" spc="-85" dirty="0">
                <a:latin typeface="Trebuchet MS"/>
                <a:cs typeface="Trebuchet MS"/>
              </a:rPr>
              <a:t>t</a:t>
            </a:r>
            <a:r>
              <a:rPr sz="1400" spc="-50" dirty="0">
                <a:latin typeface="Trebuchet MS"/>
                <a:cs typeface="Trebuchet MS"/>
              </a:rPr>
              <a:t>i</a:t>
            </a:r>
            <a:r>
              <a:rPr sz="1400" spc="-65" dirty="0">
                <a:latin typeface="Trebuchet MS"/>
                <a:cs typeface="Trebuchet MS"/>
              </a:rPr>
              <a:t>e</a:t>
            </a:r>
            <a:r>
              <a:rPr sz="1400" spc="15" dirty="0">
                <a:latin typeface="Trebuchet MS"/>
                <a:cs typeface="Trebuchet MS"/>
              </a:rPr>
              <a:t>s</a:t>
            </a:r>
            <a:endParaRPr sz="1400">
              <a:latin typeface="Trebuchet MS"/>
              <a:cs typeface="Trebuchet MS"/>
            </a:endParaRPr>
          </a:p>
          <a:p>
            <a:pPr marL="433705" indent="-215265">
              <a:lnSpc>
                <a:spcPct val="100000"/>
              </a:lnSpc>
              <a:buClr>
                <a:srgbClr val="7F7F7F"/>
              </a:buClr>
              <a:buFont typeface="Arial MT"/>
              <a:buChar char="•"/>
              <a:tabLst>
                <a:tab pos="433070" algn="l"/>
                <a:tab pos="433705" algn="l"/>
              </a:tabLst>
            </a:pPr>
            <a:r>
              <a:rPr sz="1400" spc="-20" dirty="0">
                <a:latin typeface="Trebuchet MS"/>
                <a:cs typeface="Trebuchet MS"/>
              </a:rPr>
              <a:t>Ha</a:t>
            </a:r>
            <a:r>
              <a:rPr sz="1400" spc="-60" dirty="0">
                <a:latin typeface="Trebuchet MS"/>
                <a:cs typeface="Trebuchet MS"/>
              </a:rPr>
              <a:t>r</a:t>
            </a:r>
            <a:r>
              <a:rPr sz="1400" spc="-10" dirty="0">
                <a:latin typeface="Trebuchet MS"/>
                <a:cs typeface="Trebuchet MS"/>
              </a:rPr>
              <a:t>d</a:t>
            </a:r>
            <a:r>
              <a:rPr sz="1400" spc="-65" dirty="0">
                <a:latin typeface="Trebuchet MS"/>
                <a:cs typeface="Trebuchet MS"/>
              </a:rPr>
              <a:t>e</a:t>
            </a:r>
            <a:r>
              <a:rPr sz="1400" dirty="0">
                <a:latin typeface="Trebuchet MS"/>
                <a:cs typeface="Trebuchet MS"/>
              </a:rPr>
              <a:t>n</a:t>
            </a:r>
            <a:r>
              <a:rPr sz="1400" spc="-140" dirty="0">
                <a:latin typeface="Trebuchet MS"/>
                <a:cs typeface="Trebuchet MS"/>
              </a:rPr>
              <a:t> </a:t>
            </a:r>
            <a:r>
              <a:rPr sz="1400" spc="-30" dirty="0">
                <a:latin typeface="Trebuchet MS"/>
                <a:cs typeface="Trebuchet MS"/>
              </a:rPr>
              <a:t>c</a:t>
            </a:r>
            <a:r>
              <a:rPr sz="1400" spc="-25" dirty="0">
                <a:latin typeface="Trebuchet MS"/>
                <a:cs typeface="Trebuchet MS"/>
              </a:rPr>
              <a:t>o</a:t>
            </a:r>
            <a:r>
              <a:rPr sz="1400" spc="-5" dirty="0">
                <a:latin typeface="Trebuchet MS"/>
                <a:cs typeface="Trebuchet MS"/>
              </a:rPr>
              <a:t>n</a:t>
            </a:r>
            <a:r>
              <a:rPr sz="1400" spc="-110" dirty="0">
                <a:latin typeface="Trebuchet MS"/>
                <a:cs typeface="Trebuchet MS"/>
              </a:rPr>
              <a:t>f</a:t>
            </a:r>
            <a:r>
              <a:rPr sz="1400" spc="-50" dirty="0">
                <a:latin typeface="Trebuchet MS"/>
                <a:cs typeface="Trebuchet MS"/>
              </a:rPr>
              <a:t>i</a:t>
            </a:r>
            <a:r>
              <a:rPr sz="1400" spc="-10" dirty="0">
                <a:latin typeface="Trebuchet MS"/>
                <a:cs typeface="Trebuchet MS"/>
              </a:rPr>
              <a:t>g</a:t>
            </a:r>
            <a:r>
              <a:rPr sz="1400" spc="-5" dirty="0">
                <a:latin typeface="Trebuchet MS"/>
                <a:cs typeface="Trebuchet MS"/>
              </a:rPr>
              <a:t>u</a:t>
            </a:r>
            <a:r>
              <a:rPr sz="1400" spc="-60" dirty="0">
                <a:latin typeface="Trebuchet MS"/>
                <a:cs typeface="Trebuchet MS"/>
              </a:rPr>
              <a:t>r</a:t>
            </a:r>
            <a:r>
              <a:rPr sz="1400" spc="-25" dirty="0">
                <a:latin typeface="Trebuchet MS"/>
                <a:cs typeface="Trebuchet MS"/>
              </a:rPr>
              <a:t>a</a:t>
            </a:r>
            <a:r>
              <a:rPr sz="1400" spc="-85" dirty="0">
                <a:latin typeface="Trebuchet MS"/>
                <a:cs typeface="Trebuchet MS"/>
              </a:rPr>
              <a:t>t</a:t>
            </a:r>
            <a:r>
              <a:rPr sz="1400" spc="-50" dirty="0">
                <a:latin typeface="Trebuchet MS"/>
                <a:cs typeface="Trebuchet MS"/>
              </a:rPr>
              <a:t>i</a:t>
            </a:r>
            <a:r>
              <a:rPr sz="1400" spc="5" dirty="0">
                <a:latin typeface="Trebuchet MS"/>
                <a:cs typeface="Trebuchet MS"/>
              </a:rPr>
              <a:t>o</a:t>
            </a:r>
            <a:r>
              <a:rPr sz="1400" spc="-5" dirty="0">
                <a:latin typeface="Trebuchet MS"/>
                <a:cs typeface="Trebuchet MS"/>
              </a:rPr>
              <a:t>n</a:t>
            </a:r>
            <a:r>
              <a:rPr sz="1400" spc="15" dirty="0">
                <a:latin typeface="Trebuchet MS"/>
                <a:cs typeface="Trebuchet MS"/>
              </a:rPr>
              <a:t>s</a:t>
            </a:r>
            <a:r>
              <a:rPr sz="1400" spc="-135" dirty="0">
                <a:latin typeface="Trebuchet MS"/>
                <a:cs typeface="Trebuchet MS"/>
              </a:rPr>
              <a:t> </a:t>
            </a:r>
            <a:r>
              <a:rPr sz="1400" spc="5" dirty="0">
                <a:latin typeface="Trebuchet MS"/>
                <a:cs typeface="Trebuchet MS"/>
              </a:rPr>
              <a:t>o</a:t>
            </a:r>
            <a:r>
              <a:rPr sz="1400" spc="-110" dirty="0">
                <a:latin typeface="Trebuchet MS"/>
                <a:cs typeface="Trebuchet MS"/>
              </a:rPr>
              <a:t>f</a:t>
            </a:r>
            <a:r>
              <a:rPr sz="1400" spc="-130" dirty="0">
                <a:latin typeface="Trebuchet MS"/>
                <a:cs typeface="Trebuchet MS"/>
              </a:rPr>
              <a:t> </a:t>
            </a:r>
            <a:r>
              <a:rPr sz="1400" spc="-50" dirty="0">
                <a:latin typeface="Trebuchet MS"/>
                <a:cs typeface="Trebuchet MS"/>
              </a:rPr>
              <a:t>w</a:t>
            </a:r>
            <a:r>
              <a:rPr sz="1400" spc="5" dirty="0">
                <a:latin typeface="Trebuchet MS"/>
                <a:cs typeface="Trebuchet MS"/>
              </a:rPr>
              <a:t>o</a:t>
            </a:r>
            <a:r>
              <a:rPr sz="1400" spc="-60" dirty="0">
                <a:latin typeface="Trebuchet MS"/>
                <a:cs typeface="Trebuchet MS"/>
              </a:rPr>
              <a:t>r</a:t>
            </a:r>
            <a:r>
              <a:rPr sz="1400" spc="-25" dirty="0">
                <a:latin typeface="Trebuchet MS"/>
                <a:cs typeface="Trebuchet MS"/>
              </a:rPr>
              <a:t>k</a:t>
            </a:r>
            <a:r>
              <a:rPr sz="1400" spc="-55" dirty="0">
                <a:latin typeface="Trebuchet MS"/>
                <a:cs typeface="Trebuchet MS"/>
              </a:rPr>
              <a:t>l</a:t>
            </a:r>
            <a:r>
              <a:rPr sz="1400" spc="5" dirty="0">
                <a:latin typeface="Trebuchet MS"/>
                <a:cs typeface="Trebuchet MS"/>
              </a:rPr>
              <a:t>o</a:t>
            </a:r>
            <a:r>
              <a:rPr sz="1400" spc="-25" dirty="0">
                <a:latin typeface="Trebuchet MS"/>
                <a:cs typeface="Trebuchet MS"/>
              </a:rPr>
              <a:t>a</a:t>
            </a:r>
            <a:r>
              <a:rPr sz="1400" spc="-10" dirty="0">
                <a:latin typeface="Trebuchet MS"/>
                <a:cs typeface="Trebuchet MS"/>
              </a:rPr>
              <a:t>d</a:t>
            </a:r>
            <a:r>
              <a:rPr sz="1400" spc="15" dirty="0">
                <a:latin typeface="Trebuchet MS"/>
                <a:cs typeface="Trebuchet MS"/>
              </a:rPr>
              <a:t>s</a:t>
            </a:r>
            <a:r>
              <a:rPr sz="1400" spc="-135" dirty="0">
                <a:latin typeface="Trebuchet MS"/>
                <a:cs typeface="Trebuchet MS"/>
              </a:rPr>
              <a:t> </a:t>
            </a:r>
            <a:r>
              <a:rPr sz="1400" spc="-25" dirty="0">
                <a:latin typeface="Trebuchet MS"/>
                <a:cs typeface="Trebuchet MS"/>
              </a:rPr>
              <a:t>a</a:t>
            </a:r>
            <a:r>
              <a:rPr sz="1400" spc="-5" dirty="0">
                <a:latin typeface="Trebuchet MS"/>
                <a:cs typeface="Trebuchet MS"/>
              </a:rPr>
              <a:t>nd</a:t>
            </a:r>
            <a:r>
              <a:rPr sz="1400" spc="-140" dirty="0">
                <a:latin typeface="Trebuchet MS"/>
                <a:cs typeface="Trebuchet MS"/>
              </a:rPr>
              <a:t> </a:t>
            </a:r>
            <a:r>
              <a:rPr sz="1400" spc="15" dirty="0">
                <a:latin typeface="Trebuchet MS"/>
                <a:cs typeface="Trebuchet MS"/>
              </a:rPr>
              <a:t>s</a:t>
            </a:r>
            <a:r>
              <a:rPr sz="1400" spc="-65" dirty="0">
                <a:latin typeface="Trebuchet MS"/>
                <a:cs typeface="Trebuchet MS"/>
              </a:rPr>
              <a:t>e</a:t>
            </a:r>
            <a:r>
              <a:rPr sz="1400" spc="-60" dirty="0">
                <a:latin typeface="Trebuchet MS"/>
                <a:cs typeface="Trebuchet MS"/>
              </a:rPr>
              <a:t>r</a:t>
            </a:r>
            <a:r>
              <a:rPr sz="1400" spc="-40" dirty="0">
                <a:latin typeface="Trebuchet MS"/>
                <a:cs typeface="Trebuchet MS"/>
              </a:rPr>
              <a:t>v</a:t>
            </a:r>
            <a:r>
              <a:rPr sz="1400" spc="-50" dirty="0">
                <a:latin typeface="Trebuchet MS"/>
                <a:cs typeface="Trebuchet MS"/>
              </a:rPr>
              <a:t>i</a:t>
            </a:r>
            <a:r>
              <a:rPr sz="1400" spc="-65" dirty="0">
                <a:latin typeface="Trebuchet MS"/>
                <a:cs typeface="Trebuchet MS"/>
              </a:rPr>
              <a:t>c</a:t>
            </a:r>
            <a:r>
              <a:rPr sz="1400" spc="-60" dirty="0">
                <a:latin typeface="Trebuchet MS"/>
                <a:cs typeface="Trebuchet MS"/>
              </a:rPr>
              <a:t>e</a:t>
            </a:r>
            <a:r>
              <a:rPr sz="1400" spc="15" dirty="0">
                <a:latin typeface="Trebuchet MS"/>
                <a:cs typeface="Trebuchet MS"/>
              </a:rPr>
              <a:t>s</a:t>
            </a:r>
            <a:endParaRPr sz="1400">
              <a:latin typeface="Trebuchet MS"/>
              <a:cs typeface="Trebuchet MS"/>
            </a:endParaRPr>
          </a:p>
          <a:p>
            <a:pPr>
              <a:lnSpc>
                <a:spcPct val="100000"/>
              </a:lnSpc>
              <a:spcBef>
                <a:spcPts val="35"/>
              </a:spcBef>
              <a:buClr>
                <a:srgbClr val="7F7F7F"/>
              </a:buClr>
              <a:buFont typeface="Arial MT"/>
              <a:buChar char="•"/>
            </a:pPr>
            <a:endParaRPr sz="2500">
              <a:latin typeface="Trebuchet MS"/>
              <a:cs typeface="Trebuchet MS"/>
            </a:endParaRPr>
          </a:p>
          <a:p>
            <a:pPr marL="12700">
              <a:lnSpc>
                <a:spcPct val="100000"/>
              </a:lnSpc>
            </a:pPr>
            <a:r>
              <a:rPr sz="1800" b="1" spc="15" dirty="0">
                <a:solidFill>
                  <a:srgbClr val="1395BA"/>
                </a:solidFill>
                <a:latin typeface="Trebuchet MS"/>
                <a:cs typeface="Trebuchet MS"/>
              </a:rPr>
              <a:t>P</a:t>
            </a:r>
            <a:r>
              <a:rPr sz="1800" b="1" spc="20" dirty="0">
                <a:solidFill>
                  <a:srgbClr val="1395BA"/>
                </a:solidFill>
                <a:latin typeface="Trebuchet MS"/>
                <a:cs typeface="Trebuchet MS"/>
              </a:rPr>
              <a:t>R</a:t>
            </a:r>
            <a:r>
              <a:rPr sz="1800" b="1" spc="-45" dirty="0">
                <a:solidFill>
                  <a:srgbClr val="1395BA"/>
                </a:solidFill>
                <a:latin typeface="Trebuchet MS"/>
                <a:cs typeface="Trebuchet MS"/>
              </a:rPr>
              <a:t>O</a:t>
            </a:r>
            <a:r>
              <a:rPr sz="1800" b="1" spc="-15" dirty="0">
                <a:solidFill>
                  <a:srgbClr val="1395BA"/>
                </a:solidFill>
                <a:latin typeface="Trebuchet MS"/>
                <a:cs typeface="Trebuchet MS"/>
              </a:rPr>
              <a:t>D</a:t>
            </a:r>
            <a:r>
              <a:rPr sz="1800" b="1" spc="-175" dirty="0">
                <a:solidFill>
                  <a:srgbClr val="1395BA"/>
                </a:solidFill>
                <a:latin typeface="Trebuchet MS"/>
                <a:cs typeface="Trebuchet MS"/>
              </a:rPr>
              <a:t> </a:t>
            </a:r>
            <a:r>
              <a:rPr sz="1800" b="1" spc="-65" dirty="0">
                <a:latin typeface="Trebuchet MS"/>
                <a:cs typeface="Trebuchet MS"/>
              </a:rPr>
              <a:t>-</a:t>
            </a:r>
            <a:r>
              <a:rPr sz="1800" b="1" spc="210" dirty="0">
                <a:latin typeface="Trebuchet MS"/>
                <a:cs typeface="Trebuchet MS"/>
              </a:rPr>
              <a:t> </a:t>
            </a:r>
            <a:r>
              <a:rPr sz="1800" spc="20" dirty="0">
                <a:latin typeface="Trebuchet MS"/>
                <a:cs typeface="Trebuchet MS"/>
              </a:rPr>
              <a:t>P</a:t>
            </a:r>
            <a:r>
              <a:rPr sz="1800" spc="15" dirty="0">
                <a:latin typeface="Trebuchet MS"/>
                <a:cs typeface="Trebuchet MS"/>
              </a:rPr>
              <a:t>o</a:t>
            </a:r>
            <a:r>
              <a:rPr sz="1800" spc="-75" dirty="0">
                <a:latin typeface="Trebuchet MS"/>
                <a:cs typeface="Trebuchet MS"/>
              </a:rPr>
              <a:t>l</a:t>
            </a:r>
            <a:r>
              <a:rPr sz="1800" spc="-80" dirty="0">
                <a:latin typeface="Trebuchet MS"/>
                <a:cs typeface="Trebuchet MS"/>
              </a:rPr>
              <a:t>i</a:t>
            </a:r>
            <a:r>
              <a:rPr sz="1800" spc="-75" dirty="0">
                <a:latin typeface="Trebuchet MS"/>
                <a:cs typeface="Trebuchet MS"/>
              </a:rPr>
              <a:t>c</a:t>
            </a:r>
            <a:r>
              <a:rPr sz="1800" spc="-55" dirty="0">
                <a:latin typeface="Trebuchet MS"/>
                <a:cs typeface="Trebuchet MS"/>
              </a:rPr>
              <a:t>y</a:t>
            </a:r>
            <a:r>
              <a:rPr sz="1800" spc="-105" dirty="0">
                <a:latin typeface="Trebuchet MS"/>
                <a:cs typeface="Trebuchet MS"/>
              </a:rPr>
              <a:t>-</a:t>
            </a:r>
            <a:r>
              <a:rPr sz="1800" spc="-15" dirty="0">
                <a:latin typeface="Trebuchet MS"/>
                <a:cs typeface="Trebuchet MS"/>
              </a:rPr>
              <a:t>ba</a:t>
            </a:r>
            <a:r>
              <a:rPr sz="1800" spc="20" dirty="0">
                <a:latin typeface="Trebuchet MS"/>
                <a:cs typeface="Trebuchet MS"/>
              </a:rPr>
              <a:t>s</a:t>
            </a:r>
            <a:r>
              <a:rPr sz="1800" spc="-100" dirty="0">
                <a:latin typeface="Trebuchet MS"/>
                <a:cs typeface="Trebuchet MS"/>
              </a:rPr>
              <a:t>e</a:t>
            </a:r>
            <a:r>
              <a:rPr sz="1800" spc="-5" dirty="0">
                <a:latin typeface="Trebuchet MS"/>
                <a:cs typeface="Trebuchet MS"/>
              </a:rPr>
              <a:t>d</a:t>
            </a:r>
            <a:r>
              <a:rPr sz="1800" spc="-180" dirty="0">
                <a:latin typeface="Trebuchet MS"/>
                <a:cs typeface="Trebuchet MS"/>
              </a:rPr>
              <a:t> </a:t>
            </a:r>
            <a:r>
              <a:rPr sz="1800" spc="-35" dirty="0">
                <a:latin typeface="Trebuchet MS"/>
                <a:cs typeface="Trebuchet MS"/>
              </a:rPr>
              <a:t>r</a:t>
            </a:r>
            <a:r>
              <a:rPr sz="1800" spc="-55" dirty="0">
                <a:latin typeface="Trebuchet MS"/>
                <a:cs typeface="Trebuchet MS"/>
              </a:rPr>
              <a:t>u</a:t>
            </a:r>
            <a:r>
              <a:rPr sz="1800" dirty="0">
                <a:latin typeface="Trebuchet MS"/>
                <a:cs typeface="Trebuchet MS"/>
              </a:rPr>
              <a:t>n</a:t>
            </a:r>
            <a:r>
              <a:rPr sz="1800" spc="-110" dirty="0">
                <a:latin typeface="Trebuchet MS"/>
                <a:cs typeface="Trebuchet MS"/>
              </a:rPr>
              <a:t>t</a:t>
            </a:r>
            <a:r>
              <a:rPr sz="1800" spc="-85" dirty="0">
                <a:latin typeface="Trebuchet MS"/>
                <a:cs typeface="Trebuchet MS"/>
              </a:rPr>
              <a:t>i</a:t>
            </a:r>
            <a:r>
              <a:rPr sz="1800" spc="-10" dirty="0">
                <a:latin typeface="Trebuchet MS"/>
                <a:cs typeface="Trebuchet MS"/>
              </a:rPr>
              <a:t>m</a:t>
            </a:r>
            <a:r>
              <a:rPr sz="1800" spc="-90" dirty="0">
                <a:latin typeface="Trebuchet MS"/>
                <a:cs typeface="Trebuchet MS"/>
              </a:rPr>
              <a:t>e</a:t>
            </a:r>
            <a:r>
              <a:rPr sz="1800" spc="-190" dirty="0">
                <a:latin typeface="Trebuchet MS"/>
                <a:cs typeface="Trebuchet MS"/>
              </a:rPr>
              <a:t> </a:t>
            </a:r>
            <a:r>
              <a:rPr sz="1800" spc="-75" dirty="0">
                <a:latin typeface="Trebuchet MS"/>
                <a:cs typeface="Trebuchet MS"/>
              </a:rPr>
              <a:t>c</a:t>
            </a:r>
            <a:r>
              <a:rPr sz="1800" dirty="0">
                <a:latin typeface="Trebuchet MS"/>
                <a:cs typeface="Trebuchet MS"/>
              </a:rPr>
              <a:t>on</a:t>
            </a:r>
            <a:r>
              <a:rPr sz="1800" spc="-110" dirty="0">
                <a:latin typeface="Trebuchet MS"/>
                <a:cs typeface="Trebuchet MS"/>
              </a:rPr>
              <a:t>t</a:t>
            </a:r>
            <a:r>
              <a:rPr sz="1800" spc="-30" dirty="0">
                <a:latin typeface="Trebuchet MS"/>
                <a:cs typeface="Trebuchet MS"/>
              </a:rPr>
              <a:t>r</a:t>
            </a:r>
            <a:r>
              <a:rPr sz="1800" spc="-45" dirty="0">
                <a:latin typeface="Trebuchet MS"/>
                <a:cs typeface="Trebuchet MS"/>
              </a:rPr>
              <a:t>o</a:t>
            </a:r>
            <a:r>
              <a:rPr sz="1800" spc="-75" dirty="0">
                <a:latin typeface="Trebuchet MS"/>
                <a:cs typeface="Trebuchet MS"/>
              </a:rPr>
              <a:t>l</a:t>
            </a:r>
            <a:r>
              <a:rPr sz="1800" spc="25" dirty="0">
                <a:latin typeface="Trebuchet MS"/>
                <a:cs typeface="Trebuchet MS"/>
              </a:rPr>
              <a:t>s</a:t>
            </a:r>
            <a:endParaRPr sz="1800">
              <a:latin typeface="Trebuchet MS"/>
              <a:cs typeface="Trebuchet MS"/>
            </a:endParaRPr>
          </a:p>
          <a:p>
            <a:pPr marL="433070" indent="-214629">
              <a:lnSpc>
                <a:spcPct val="100000"/>
              </a:lnSpc>
              <a:spcBef>
                <a:spcPts val="40"/>
              </a:spcBef>
              <a:buClr>
                <a:srgbClr val="7F7F7F"/>
              </a:buClr>
              <a:buFont typeface="Arial MT"/>
              <a:buChar char="•"/>
              <a:tabLst>
                <a:tab pos="432434" algn="l"/>
                <a:tab pos="433070" algn="l"/>
              </a:tabLst>
            </a:pPr>
            <a:r>
              <a:rPr sz="1400" spc="-40" dirty="0">
                <a:latin typeface="Trebuchet MS"/>
                <a:cs typeface="Trebuchet MS"/>
              </a:rPr>
              <a:t>Least</a:t>
            </a:r>
            <a:r>
              <a:rPr sz="1400" spc="-125" dirty="0">
                <a:latin typeface="Trebuchet MS"/>
                <a:cs typeface="Trebuchet MS"/>
              </a:rPr>
              <a:t> </a:t>
            </a:r>
            <a:r>
              <a:rPr sz="1400" spc="-60" dirty="0">
                <a:latin typeface="Trebuchet MS"/>
                <a:cs typeface="Trebuchet MS"/>
              </a:rPr>
              <a:t>privilege,</a:t>
            </a:r>
            <a:r>
              <a:rPr sz="1400" spc="-120" dirty="0">
                <a:latin typeface="Trebuchet MS"/>
                <a:cs typeface="Trebuchet MS"/>
              </a:rPr>
              <a:t> </a:t>
            </a:r>
            <a:r>
              <a:rPr sz="1400" spc="-65" dirty="0">
                <a:latin typeface="Trebuchet MS"/>
                <a:cs typeface="Trebuchet MS"/>
              </a:rPr>
              <a:t>anti-threat,</a:t>
            </a:r>
            <a:r>
              <a:rPr sz="1400" spc="-125" dirty="0">
                <a:latin typeface="Trebuchet MS"/>
                <a:cs typeface="Trebuchet MS"/>
              </a:rPr>
              <a:t> </a:t>
            </a:r>
            <a:r>
              <a:rPr sz="1400" spc="-20" dirty="0">
                <a:latin typeface="Trebuchet MS"/>
                <a:cs typeface="Trebuchet MS"/>
              </a:rPr>
              <a:t>anomaly</a:t>
            </a:r>
            <a:r>
              <a:rPr sz="1400" spc="-125" dirty="0">
                <a:latin typeface="Trebuchet MS"/>
                <a:cs typeface="Trebuchet MS"/>
              </a:rPr>
              <a:t> </a:t>
            </a:r>
            <a:r>
              <a:rPr sz="1400" spc="-60" dirty="0">
                <a:latin typeface="Trebuchet MS"/>
                <a:cs typeface="Trebuchet MS"/>
              </a:rPr>
              <a:t>detection,</a:t>
            </a:r>
            <a:r>
              <a:rPr sz="1400" spc="-125" dirty="0">
                <a:latin typeface="Trebuchet MS"/>
                <a:cs typeface="Trebuchet MS"/>
              </a:rPr>
              <a:t> </a:t>
            </a:r>
            <a:r>
              <a:rPr sz="1400" spc="-30" dirty="0">
                <a:latin typeface="Trebuchet MS"/>
                <a:cs typeface="Trebuchet MS"/>
              </a:rPr>
              <a:t>auditing</a:t>
            </a:r>
            <a:endParaRPr sz="1400">
              <a:latin typeface="Trebuchet MS"/>
              <a:cs typeface="Trebuchet MS"/>
            </a:endParaRPr>
          </a:p>
          <a:p>
            <a:pPr marL="433070" indent="-214629">
              <a:lnSpc>
                <a:spcPct val="100000"/>
              </a:lnSpc>
              <a:spcBef>
                <a:spcPts val="25"/>
              </a:spcBef>
              <a:buClr>
                <a:srgbClr val="7F7F7F"/>
              </a:buClr>
              <a:buFont typeface="Arial MT"/>
              <a:buChar char="•"/>
              <a:tabLst>
                <a:tab pos="432434" algn="l"/>
                <a:tab pos="433070" algn="l"/>
              </a:tabLst>
            </a:pPr>
            <a:r>
              <a:rPr sz="1400" spc="20" dirty="0">
                <a:latin typeface="Trebuchet MS"/>
                <a:cs typeface="Trebuchet MS"/>
              </a:rPr>
              <a:t>P</a:t>
            </a:r>
            <a:r>
              <a:rPr sz="1400" spc="15" dirty="0">
                <a:latin typeface="Trebuchet MS"/>
                <a:cs typeface="Trebuchet MS"/>
              </a:rPr>
              <a:t>o</a:t>
            </a:r>
            <a:r>
              <a:rPr sz="1400" spc="-60" dirty="0">
                <a:latin typeface="Trebuchet MS"/>
                <a:cs typeface="Trebuchet MS"/>
              </a:rPr>
              <a:t>l</a:t>
            </a:r>
            <a:r>
              <a:rPr sz="1400" spc="-35" dirty="0">
                <a:latin typeface="Trebuchet MS"/>
                <a:cs typeface="Trebuchet MS"/>
              </a:rPr>
              <a:t>i</a:t>
            </a:r>
            <a:r>
              <a:rPr sz="1400" spc="-75" dirty="0">
                <a:latin typeface="Trebuchet MS"/>
                <a:cs typeface="Trebuchet MS"/>
              </a:rPr>
              <a:t>c</a:t>
            </a:r>
            <a:r>
              <a:rPr sz="1400" spc="-40" dirty="0">
                <a:latin typeface="Trebuchet MS"/>
                <a:cs typeface="Trebuchet MS"/>
              </a:rPr>
              <a:t>y</a:t>
            </a:r>
            <a:r>
              <a:rPr sz="1400" spc="-140" dirty="0">
                <a:latin typeface="Trebuchet MS"/>
                <a:cs typeface="Trebuchet MS"/>
              </a:rPr>
              <a:t> </a:t>
            </a:r>
            <a:r>
              <a:rPr sz="1400" spc="-10" dirty="0">
                <a:latin typeface="Trebuchet MS"/>
                <a:cs typeface="Trebuchet MS"/>
              </a:rPr>
              <a:t>b</a:t>
            </a:r>
            <a:r>
              <a:rPr sz="1400" spc="-40" dirty="0">
                <a:latin typeface="Trebuchet MS"/>
                <a:cs typeface="Trebuchet MS"/>
              </a:rPr>
              <a:t>y</a:t>
            </a:r>
            <a:r>
              <a:rPr sz="1400" spc="-140" dirty="0">
                <a:latin typeface="Trebuchet MS"/>
                <a:cs typeface="Trebuchet MS"/>
              </a:rPr>
              <a:t> </a:t>
            </a:r>
            <a:r>
              <a:rPr sz="1400" spc="-85" dirty="0">
                <a:latin typeface="Trebuchet MS"/>
                <a:cs typeface="Trebuchet MS"/>
              </a:rPr>
              <a:t>t</a:t>
            </a:r>
            <a:r>
              <a:rPr sz="1400" spc="-25" dirty="0">
                <a:latin typeface="Trebuchet MS"/>
                <a:cs typeface="Trebuchet MS"/>
              </a:rPr>
              <a:t>a</a:t>
            </a:r>
            <a:r>
              <a:rPr sz="1400" spc="-5" dirty="0">
                <a:latin typeface="Trebuchet MS"/>
                <a:cs typeface="Trebuchet MS"/>
              </a:rPr>
              <a:t>g</a:t>
            </a:r>
            <a:r>
              <a:rPr sz="1400" spc="-170" dirty="0">
                <a:latin typeface="Trebuchet MS"/>
                <a:cs typeface="Trebuchet MS"/>
              </a:rPr>
              <a:t>,</a:t>
            </a:r>
            <a:r>
              <a:rPr sz="1400" spc="-135" dirty="0">
                <a:latin typeface="Trebuchet MS"/>
                <a:cs typeface="Trebuchet MS"/>
              </a:rPr>
              <a:t> </a:t>
            </a:r>
            <a:r>
              <a:rPr sz="1400" spc="-25" dirty="0">
                <a:latin typeface="Trebuchet MS"/>
                <a:cs typeface="Trebuchet MS"/>
              </a:rPr>
              <a:t>a</a:t>
            </a:r>
            <a:r>
              <a:rPr sz="1400" spc="-5" dirty="0">
                <a:latin typeface="Trebuchet MS"/>
                <a:cs typeface="Trebuchet MS"/>
              </a:rPr>
              <a:t>nd</a:t>
            </a:r>
            <a:r>
              <a:rPr sz="1400" spc="-140" dirty="0">
                <a:latin typeface="Trebuchet MS"/>
                <a:cs typeface="Trebuchet MS"/>
              </a:rPr>
              <a:t> </a:t>
            </a:r>
            <a:r>
              <a:rPr sz="1400" spc="-85" dirty="0">
                <a:latin typeface="Trebuchet MS"/>
                <a:cs typeface="Trebuchet MS"/>
              </a:rPr>
              <a:t>t</a:t>
            </a:r>
            <a:r>
              <a:rPr sz="1400" spc="-5" dirty="0">
                <a:latin typeface="Trebuchet MS"/>
                <a:cs typeface="Trebuchet MS"/>
              </a:rPr>
              <a:t>hu</a:t>
            </a:r>
            <a:r>
              <a:rPr sz="1400" spc="15" dirty="0">
                <a:latin typeface="Trebuchet MS"/>
                <a:cs typeface="Trebuchet MS"/>
              </a:rPr>
              <a:t>s</a:t>
            </a:r>
            <a:r>
              <a:rPr sz="1400" spc="-135" dirty="0">
                <a:latin typeface="Trebuchet MS"/>
                <a:cs typeface="Trebuchet MS"/>
              </a:rPr>
              <a:t> </a:t>
            </a:r>
            <a:r>
              <a:rPr sz="1400" spc="-85" dirty="0">
                <a:latin typeface="Trebuchet MS"/>
                <a:cs typeface="Trebuchet MS"/>
              </a:rPr>
              <a:t>t</a:t>
            </a:r>
            <a:r>
              <a:rPr sz="1400" spc="-25" dirty="0">
                <a:latin typeface="Trebuchet MS"/>
                <a:cs typeface="Trebuchet MS"/>
              </a:rPr>
              <a:t>e</a:t>
            </a:r>
            <a:r>
              <a:rPr sz="1400" spc="-45" dirty="0">
                <a:latin typeface="Trebuchet MS"/>
                <a:cs typeface="Trebuchet MS"/>
              </a:rPr>
              <a:t>m</a:t>
            </a:r>
            <a:r>
              <a:rPr sz="1400" spc="-10" dirty="0">
                <a:latin typeface="Trebuchet MS"/>
                <a:cs typeface="Trebuchet MS"/>
              </a:rPr>
              <a:t>p</a:t>
            </a:r>
            <a:r>
              <a:rPr sz="1400" spc="-60" dirty="0">
                <a:latin typeface="Trebuchet MS"/>
                <a:cs typeface="Trebuchet MS"/>
              </a:rPr>
              <a:t>l</a:t>
            </a:r>
            <a:r>
              <a:rPr sz="1400" spc="-25" dirty="0">
                <a:latin typeface="Trebuchet MS"/>
                <a:cs typeface="Trebuchet MS"/>
              </a:rPr>
              <a:t>a</a:t>
            </a:r>
            <a:r>
              <a:rPr sz="1400" spc="-85" dirty="0">
                <a:latin typeface="Trebuchet MS"/>
                <a:cs typeface="Trebuchet MS"/>
              </a:rPr>
              <a:t>t</a:t>
            </a:r>
            <a:r>
              <a:rPr sz="1400" spc="-25" dirty="0">
                <a:latin typeface="Trebuchet MS"/>
                <a:cs typeface="Trebuchet MS"/>
              </a:rPr>
              <a:t>es</a:t>
            </a:r>
            <a:r>
              <a:rPr sz="1400" spc="-170" dirty="0">
                <a:latin typeface="Trebuchet MS"/>
                <a:cs typeface="Trebuchet MS"/>
              </a:rPr>
              <a:t>,</a:t>
            </a:r>
            <a:r>
              <a:rPr sz="1400" spc="-135" dirty="0">
                <a:latin typeface="Trebuchet MS"/>
                <a:cs typeface="Trebuchet MS"/>
              </a:rPr>
              <a:t> </a:t>
            </a:r>
            <a:r>
              <a:rPr sz="1400" spc="-110" dirty="0">
                <a:latin typeface="Trebuchet MS"/>
                <a:cs typeface="Trebuchet MS"/>
              </a:rPr>
              <a:t>f</a:t>
            </a:r>
            <a:r>
              <a:rPr sz="1400" spc="5" dirty="0">
                <a:latin typeface="Trebuchet MS"/>
                <a:cs typeface="Trebuchet MS"/>
              </a:rPr>
              <a:t>o</a:t>
            </a:r>
            <a:r>
              <a:rPr sz="1400" spc="-60" dirty="0">
                <a:latin typeface="Trebuchet MS"/>
                <a:cs typeface="Trebuchet MS"/>
              </a:rPr>
              <a:t>r</a:t>
            </a:r>
            <a:r>
              <a:rPr sz="1400" spc="-135" dirty="0">
                <a:latin typeface="Trebuchet MS"/>
                <a:cs typeface="Trebuchet MS"/>
              </a:rPr>
              <a:t> </a:t>
            </a:r>
            <a:r>
              <a:rPr sz="1400" spc="-60" dirty="0">
                <a:latin typeface="Trebuchet MS"/>
                <a:cs typeface="Trebuchet MS"/>
              </a:rPr>
              <a:t>c</a:t>
            </a:r>
            <a:r>
              <a:rPr sz="1400" spc="5" dirty="0">
                <a:latin typeface="Trebuchet MS"/>
                <a:cs typeface="Trebuchet MS"/>
              </a:rPr>
              <a:t>o</a:t>
            </a:r>
            <a:r>
              <a:rPr sz="1400" spc="-5" dirty="0">
                <a:latin typeface="Trebuchet MS"/>
                <a:cs typeface="Trebuchet MS"/>
              </a:rPr>
              <a:t>n</a:t>
            </a:r>
            <a:r>
              <a:rPr sz="1400" spc="15" dirty="0">
                <a:latin typeface="Trebuchet MS"/>
                <a:cs typeface="Trebuchet MS"/>
              </a:rPr>
              <a:t>s</a:t>
            </a:r>
            <a:r>
              <a:rPr sz="1400" spc="-10" dirty="0">
                <a:latin typeface="Trebuchet MS"/>
                <a:cs typeface="Trebuchet MS"/>
              </a:rPr>
              <a:t>i</a:t>
            </a:r>
            <a:r>
              <a:rPr sz="1400" spc="-25" dirty="0">
                <a:latin typeface="Trebuchet MS"/>
                <a:cs typeface="Trebuchet MS"/>
              </a:rPr>
              <a:t>s</a:t>
            </a:r>
            <a:r>
              <a:rPr sz="1400" spc="-85" dirty="0">
                <a:latin typeface="Trebuchet MS"/>
                <a:cs typeface="Trebuchet MS"/>
              </a:rPr>
              <a:t>t</a:t>
            </a:r>
            <a:r>
              <a:rPr sz="1400" spc="-30" dirty="0">
                <a:latin typeface="Trebuchet MS"/>
                <a:cs typeface="Trebuchet MS"/>
              </a:rPr>
              <a:t>e</a:t>
            </a:r>
            <a:r>
              <a:rPr sz="1400" spc="-40" dirty="0">
                <a:latin typeface="Trebuchet MS"/>
                <a:cs typeface="Trebuchet MS"/>
              </a:rPr>
              <a:t>n</a:t>
            </a:r>
            <a:r>
              <a:rPr sz="1400" spc="-60" dirty="0">
                <a:latin typeface="Trebuchet MS"/>
                <a:cs typeface="Trebuchet MS"/>
              </a:rPr>
              <a:t>c</a:t>
            </a:r>
            <a:r>
              <a:rPr sz="1400" spc="-40" dirty="0">
                <a:latin typeface="Trebuchet MS"/>
                <a:cs typeface="Trebuchet MS"/>
              </a:rPr>
              <a:t>y</a:t>
            </a:r>
            <a:endParaRPr sz="14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350" baseline="-9259" dirty="0">
                <a:solidFill>
                  <a:srgbClr val="000000"/>
                </a:solidFill>
                <a:latin typeface="Times New Roman"/>
                <a:cs typeface="Times New Roman"/>
              </a:rPr>
              <a:t>10</a:t>
            </a:fld>
            <a:r>
              <a:rPr sz="800" dirty="0"/>
              <a:t>©</a:t>
            </a:r>
            <a:r>
              <a:rPr sz="800" spc="25" dirty="0"/>
              <a:t> </a:t>
            </a:r>
            <a:r>
              <a:rPr sz="800" dirty="0"/>
              <a:t>2019</a:t>
            </a:r>
            <a:r>
              <a:rPr sz="800" spc="15" dirty="0"/>
              <a:t> </a:t>
            </a:r>
            <a:r>
              <a:rPr sz="800" dirty="0"/>
              <a:t>by</a:t>
            </a:r>
            <a:r>
              <a:rPr sz="800" spc="15" dirty="0"/>
              <a:t> </a:t>
            </a:r>
            <a:r>
              <a:rPr sz="800" spc="5" dirty="0"/>
              <a:t>The</a:t>
            </a:r>
            <a:r>
              <a:rPr sz="800" spc="25" dirty="0"/>
              <a:t> </a:t>
            </a:r>
            <a:r>
              <a:rPr sz="800" spc="5" dirty="0"/>
              <a:t>Enterprise</a:t>
            </a:r>
            <a:r>
              <a:rPr sz="800" spc="25" dirty="0"/>
              <a:t> </a:t>
            </a:r>
            <a:r>
              <a:rPr sz="800" spc="5" dirty="0"/>
              <a:t>Strategy</a:t>
            </a:r>
            <a:r>
              <a:rPr sz="800" spc="15" dirty="0"/>
              <a:t> </a:t>
            </a:r>
            <a:r>
              <a:rPr sz="800" spc="5" dirty="0"/>
              <a:t>Group,</a:t>
            </a:r>
            <a:r>
              <a:rPr sz="800" spc="15" dirty="0"/>
              <a:t> </a:t>
            </a:r>
            <a:r>
              <a:rPr sz="800" dirty="0"/>
              <a:t>Inc</a:t>
            </a:r>
            <a:r>
              <a:rPr sz="800" dirty="0">
                <a:latin typeface="Leelawadee UI"/>
                <a:cs typeface="Leelawadee UI"/>
              </a:rPr>
              <a:t>.</a:t>
            </a:r>
            <a:endParaRPr sz="800">
              <a:latin typeface="Leelawadee UI"/>
              <a:cs typeface="Leelawadee U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2231" y="4837267"/>
            <a:ext cx="1943735" cy="137160"/>
          </a:xfrm>
          <a:prstGeom prst="rect">
            <a:avLst/>
          </a:prstGeom>
        </p:spPr>
        <p:txBody>
          <a:bodyPr vert="horz" wrap="square" lIns="0" tIns="7620" rIns="0" bIns="0" rtlCol="0">
            <a:spAutoFit/>
          </a:bodyPr>
          <a:lstStyle/>
          <a:p>
            <a:pPr>
              <a:lnSpc>
                <a:spcPct val="100000"/>
              </a:lnSpc>
              <a:spcBef>
                <a:spcPts val="60"/>
              </a:spcBef>
            </a:pPr>
            <a:r>
              <a:rPr sz="800" dirty="0">
                <a:solidFill>
                  <a:srgbClr val="A6A6A6"/>
                </a:solidFill>
                <a:latin typeface="Calibri Light"/>
                <a:cs typeface="Calibri Light"/>
              </a:rPr>
              <a:t>©</a:t>
            </a:r>
            <a:r>
              <a:rPr sz="800" spc="25" dirty="0">
                <a:solidFill>
                  <a:srgbClr val="A6A6A6"/>
                </a:solidFill>
                <a:latin typeface="Calibri Light"/>
                <a:cs typeface="Calibri Light"/>
              </a:rPr>
              <a:t> </a:t>
            </a:r>
            <a:r>
              <a:rPr sz="800" dirty="0">
                <a:solidFill>
                  <a:srgbClr val="A6A6A6"/>
                </a:solidFill>
                <a:latin typeface="Calibri Light"/>
                <a:cs typeface="Calibri Light"/>
              </a:rPr>
              <a:t>2019</a:t>
            </a:r>
            <a:r>
              <a:rPr sz="800" spc="15" dirty="0">
                <a:solidFill>
                  <a:srgbClr val="A6A6A6"/>
                </a:solidFill>
                <a:latin typeface="Calibri Light"/>
                <a:cs typeface="Calibri Light"/>
              </a:rPr>
              <a:t> </a:t>
            </a:r>
            <a:r>
              <a:rPr sz="800" dirty="0">
                <a:solidFill>
                  <a:srgbClr val="A6A6A6"/>
                </a:solidFill>
                <a:latin typeface="Calibri Light"/>
                <a:cs typeface="Calibri Light"/>
              </a:rPr>
              <a:t>by</a:t>
            </a:r>
            <a:r>
              <a:rPr sz="800" spc="15" dirty="0">
                <a:solidFill>
                  <a:srgbClr val="A6A6A6"/>
                </a:solidFill>
                <a:latin typeface="Calibri Light"/>
                <a:cs typeface="Calibri Light"/>
              </a:rPr>
              <a:t> </a:t>
            </a:r>
            <a:r>
              <a:rPr sz="800" spc="5" dirty="0">
                <a:solidFill>
                  <a:srgbClr val="A6A6A6"/>
                </a:solidFill>
                <a:latin typeface="Calibri Light"/>
                <a:cs typeface="Calibri Light"/>
              </a:rPr>
              <a:t>The</a:t>
            </a:r>
            <a:r>
              <a:rPr sz="800" spc="25" dirty="0">
                <a:solidFill>
                  <a:srgbClr val="A6A6A6"/>
                </a:solidFill>
                <a:latin typeface="Calibri Light"/>
                <a:cs typeface="Calibri Light"/>
              </a:rPr>
              <a:t> </a:t>
            </a:r>
            <a:r>
              <a:rPr sz="800" spc="5" dirty="0">
                <a:solidFill>
                  <a:srgbClr val="A6A6A6"/>
                </a:solidFill>
                <a:latin typeface="Calibri Light"/>
                <a:cs typeface="Calibri Light"/>
              </a:rPr>
              <a:t>Enterprise</a:t>
            </a:r>
            <a:r>
              <a:rPr sz="800" spc="20" dirty="0">
                <a:solidFill>
                  <a:srgbClr val="A6A6A6"/>
                </a:solidFill>
                <a:latin typeface="Calibri Light"/>
                <a:cs typeface="Calibri Light"/>
              </a:rPr>
              <a:t> </a:t>
            </a:r>
            <a:r>
              <a:rPr sz="800" spc="5" dirty="0">
                <a:solidFill>
                  <a:srgbClr val="A6A6A6"/>
                </a:solidFill>
                <a:latin typeface="Calibri Light"/>
                <a:cs typeface="Calibri Light"/>
              </a:rPr>
              <a:t>Strategy</a:t>
            </a:r>
            <a:r>
              <a:rPr sz="800" spc="20" dirty="0">
                <a:solidFill>
                  <a:srgbClr val="A6A6A6"/>
                </a:solidFill>
                <a:latin typeface="Calibri Light"/>
                <a:cs typeface="Calibri Light"/>
              </a:rPr>
              <a:t> </a:t>
            </a:r>
            <a:r>
              <a:rPr sz="800" spc="5" dirty="0">
                <a:solidFill>
                  <a:srgbClr val="A6A6A6"/>
                </a:solidFill>
                <a:latin typeface="Calibri Light"/>
                <a:cs typeface="Calibri Light"/>
              </a:rPr>
              <a:t>Group,</a:t>
            </a:r>
            <a:r>
              <a:rPr sz="800" spc="10" dirty="0">
                <a:solidFill>
                  <a:srgbClr val="A6A6A6"/>
                </a:solidFill>
                <a:latin typeface="Calibri Light"/>
                <a:cs typeface="Calibri Light"/>
              </a:rPr>
              <a:t> </a:t>
            </a:r>
            <a:r>
              <a:rPr sz="800" dirty="0">
                <a:solidFill>
                  <a:srgbClr val="A6A6A6"/>
                </a:solidFill>
                <a:latin typeface="Calibri Light"/>
                <a:cs typeface="Calibri Light"/>
              </a:rPr>
              <a:t>Inc</a:t>
            </a:r>
            <a:r>
              <a:rPr sz="800" dirty="0">
                <a:solidFill>
                  <a:srgbClr val="A6A6A6"/>
                </a:solidFill>
                <a:latin typeface="Leelawadee UI"/>
                <a:cs typeface="Leelawadee UI"/>
              </a:rPr>
              <a:t>.</a:t>
            </a:r>
            <a:endParaRPr sz="800">
              <a:latin typeface="Leelawadee UI"/>
              <a:cs typeface="Leelawadee UI"/>
            </a:endParaRPr>
          </a:p>
        </p:txBody>
      </p:sp>
      <p:grpSp>
        <p:nvGrpSpPr>
          <p:cNvPr id="3" name="object 3"/>
          <p:cNvGrpSpPr/>
          <p:nvPr/>
        </p:nvGrpSpPr>
        <p:grpSpPr>
          <a:xfrm>
            <a:off x="1" y="4559948"/>
            <a:ext cx="9140825" cy="579120"/>
            <a:chOff x="1" y="4559948"/>
            <a:chExt cx="9140825" cy="579120"/>
          </a:xfrm>
        </p:grpSpPr>
        <p:pic>
          <p:nvPicPr>
            <p:cNvPr id="4" name="object 4"/>
            <p:cNvPicPr/>
            <p:nvPr/>
          </p:nvPicPr>
          <p:blipFill>
            <a:blip r:embed="rId2" cstate="print"/>
            <a:stretch>
              <a:fillRect/>
            </a:stretch>
          </p:blipFill>
          <p:spPr>
            <a:xfrm>
              <a:off x="8383992" y="4673531"/>
              <a:ext cx="569216" cy="322327"/>
            </a:xfrm>
            <a:prstGeom prst="rect">
              <a:avLst/>
            </a:prstGeom>
          </p:spPr>
        </p:pic>
        <p:sp>
          <p:nvSpPr>
            <p:cNvPr id="5" name="object 5"/>
            <p:cNvSpPr/>
            <p:nvPr/>
          </p:nvSpPr>
          <p:spPr>
            <a:xfrm>
              <a:off x="8311485" y="4559948"/>
              <a:ext cx="757555" cy="126364"/>
            </a:xfrm>
            <a:custGeom>
              <a:avLst/>
              <a:gdLst/>
              <a:ahLst/>
              <a:cxnLst/>
              <a:rect l="l" t="t" r="r" b="b"/>
              <a:pathLst>
                <a:path w="757554" h="126364">
                  <a:moveTo>
                    <a:pt x="0" y="126352"/>
                  </a:moveTo>
                  <a:lnTo>
                    <a:pt x="757450" y="126352"/>
                  </a:lnTo>
                  <a:lnTo>
                    <a:pt x="757450" y="0"/>
                  </a:lnTo>
                  <a:lnTo>
                    <a:pt x="0" y="0"/>
                  </a:lnTo>
                  <a:lnTo>
                    <a:pt x="0" y="126352"/>
                  </a:lnTo>
                  <a:close/>
                </a:path>
              </a:pathLst>
            </a:custGeom>
            <a:solidFill>
              <a:srgbClr val="FFFFFF">
                <a:alpha val="50199"/>
              </a:srgbClr>
            </a:solidFill>
          </p:spPr>
          <p:txBody>
            <a:bodyPr wrap="square" lIns="0" tIns="0" rIns="0" bIns="0" rtlCol="0"/>
            <a:lstStyle/>
            <a:p>
              <a:endParaRPr/>
            </a:p>
          </p:txBody>
        </p:sp>
        <p:sp>
          <p:nvSpPr>
            <p:cNvPr id="6" name="object 6"/>
            <p:cNvSpPr/>
            <p:nvPr/>
          </p:nvSpPr>
          <p:spPr>
            <a:xfrm>
              <a:off x="1" y="4686300"/>
              <a:ext cx="9140825" cy="452755"/>
            </a:xfrm>
            <a:custGeom>
              <a:avLst/>
              <a:gdLst/>
              <a:ahLst/>
              <a:cxnLst/>
              <a:rect l="l" t="t" r="r" b="b"/>
              <a:pathLst>
                <a:path w="9140825" h="452754">
                  <a:moveTo>
                    <a:pt x="9140825" y="0"/>
                  </a:moveTo>
                  <a:lnTo>
                    <a:pt x="0" y="0"/>
                  </a:lnTo>
                  <a:lnTo>
                    <a:pt x="0" y="452438"/>
                  </a:lnTo>
                  <a:lnTo>
                    <a:pt x="9140825" y="452438"/>
                  </a:lnTo>
                  <a:lnTo>
                    <a:pt x="9140825" y="0"/>
                  </a:lnTo>
                  <a:close/>
                </a:path>
              </a:pathLst>
            </a:custGeom>
            <a:solidFill>
              <a:srgbClr val="FFFFFF"/>
            </a:solidFill>
          </p:spPr>
          <p:txBody>
            <a:bodyPr wrap="square" lIns="0" tIns="0" rIns="0" bIns="0" rtlCol="0"/>
            <a:lstStyle/>
            <a:p>
              <a:endParaRPr/>
            </a:p>
          </p:txBody>
        </p:sp>
        <p:sp>
          <p:nvSpPr>
            <p:cNvPr id="7" name="object 7"/>
            <p:cNvSpPr/>
            <p:nvPr/>
          </p:nvSpPr>
          <p:spPr>
            <a:xfrm>
              <a:off x="711199" y="4830763"/>
              <a:ext cx="0" cy="184150"/>
            </a:xfrm>
            <a:custGeom>
              <a:avLst/>
              <a:gdLst/>
              <a:ahLst/>
              <a:cxnLst/>
              <a:rect l="l" t="t" r="r" b="b"/>
              <a:pathLst>
                <a:path h="184150">
                  <a:moveTo>
                    <a:pt x="0" y="0"/>
                  </a:moveTo>
                  <a:lnTo>
                    <a:pt x="1" y="184150"/>
                  </a:lnTo>
                </a:path>
              </a:pathLst>
            </a:custGeom>
            <a:ln w="12700">
              <a:solidFill>
                <a:srgbClr val="BCBEC0"/>
              </a:solidFill>
            </a:ln>
          </p:spPr>
          <p:txBody>
            <a:bodyPr wrap="square" lIns="0" tIns="0" rIns="0" bIns="0" rtlCol="0"/>
            <a:lstStyle/>
            <a:p>
              <a:endParaRPr/>
            </a:p>
          </p:txBody>
        </p:sp>
      </p:grpSp>
      <p:sp>
        <p:nvSpPr>
          <p:cNvPr id="8" name="object 8"/>
          <p:cNvSpPr txBox="1"/>
          <p:nvPr/>
        </p:nvSpPr>
        <p:spPr>
          <a:xfrm>
            <a:off x="457201" y="4850165"/>
            <a:ext cx="1705610" cy="124460"/>
          </a:xfrm>
          <a:prstGeom prst="rect">
            <a:avLst/>
          </a:prstGeom>
        </p:spPr>
        <p:txBody>
          <a:bodyPr vert="horz" wrap="square" lIns="0" tIns="0" rIns="0" bIns="0" rtlCol="0">
            <a:spAutoFit/>
          </a:bodyPr>
          <a:lstStyle/>
          <a:p>
            <a:pPr>
              <a:lnSpc>
                <a:spcPts val="919"/>
              </a:lnSpc>
              <a:tabLst>
                <a:tab pos="377190" algn="l"/>
              </a:tabLst>
            </a:pPr>
            <a:r>
              <a:rPr sz="800" spc="-5" dirty="0">
                <a:solidFill>
                  <a:srgbClr val="7F7F7F"/>
                </a:solidFill>
                <a:latin typeface="Calibri"/>
                <a:cs typeface="Calibri"/>
              </a:rPr>
              <a:t>23	Copyright</a:t>
            </a:r>
            <a:r>
              <a:rPr sz="800" spc="-15" dirty="0">
                <a:solidFill>
                  <a:srgbClr val="7F7F7F"/>
                </a:solidFill>
                <a:latin typeface="Calibri"/>
                <a:cs typeface="Calibri"/>
              </a:rPr>
              <a:t> </a:t>
            </a:r>
            <a:r>
              <a:rPr sz="800" spc="-10" dirty="0">
                <a:solidFill>
                  <a:srgbClr val="7F7F7F"/>
                </a:solidFill>
                <a:latin typeface="Calibri"/>
                <a:cs typeface="Calibri"/>
              </a:rPr>
              <a:t>2018</a:t>
            </a:r>
            <a:r>
              <a:rPr sz="800" spc="-15" dirty="0">
                <a:solidFill>
                  <a:srgbClr val="7F7F7F"/>
                </a:solidFill>
                <a:latin typeface="Calibri"/>
                <a:cs typeface="Calibri"/>
              </a:rPr>
              <a:t> </a:t>
            </a:r>
            <a:r>
              <a:rPr sz="800" spc="-5" dirty="0">
                <a:solidFill>
                  <a:srgbClr val="7F7F7F"/>
                </a:solidFill>
                <a:latin typeface="Calibri"/>
                <a:cs typeface="Calibri"/>
              </a:rPr>
              <a:t>Trend Micro Inc.</a:t>
            </a:r>
            <a:endParaRPr sz="800">
              <a:latin typeface="Calibri"/>
              <a:cs typeface="Calibri"/>
            </a:endParaRPr>
          </a:p>
        </p:txBody>
      </p:sp>
      <p:grpSp>
        <p:nvGrpSpPr>
          <p:cNvPr id="9" name="object 9"/>
          <p:cNvGrpSpPr/>
          <p:nvPr/>
        </p:nvGrpSpPr>
        <p:grpSpPr>
          <a:xfrm>
            <a:off x="1" y="0"/>
            <a:ext cx="9144000" cy="5143500"/>
            <a:chOff x="1" y="0"/>
            <a:chExt cx="9144000" cy="5143500"/>
          </a:xfrm>
        </p:grpSpPr>
        <p:pic>
          <p:nvPicPr>
            <p:cNvPr id="10" name="object 10"/>
            <p:cNvPicPr/>
            <p:nvPr/>
          </p:nvPicPr>
          <p:blipFill>
            <a:blip r:embed="rId3" cstate="print"/>
            <a:stretch>
              <a:fillRect/>
            </a:stretch>
          </p:blipFill>
          <p:spPr>
            <a:xfrm>
              <a:off x="7223169" y="4630877"/>
              <a:ext cx="908648" cy="316313"/>
            </a:xfrm>
            <a:prstGeom prst="rect">
              <a:avLst/>
            </a:prstGeom>
          </p:spPr>
        </p:pic>
        <p:pic>
          <p:nvPicPr>
            <p:cNvPr id="11" name="object 11"/>
            <p:cNvPicPr/>
            <p:nvPr/>
          </p:nvPicPr>
          <p:blipFill>
            <a:blip r:embed="rId4" cstate="print"/>
            <a:stretch>
              <a:fillRect/>
            </a:stretch>
          </p:blipFill>
          <p:spPr>
            <a:xfrm>
              <a:off x="8372585" y="4553743"/>
              <a:ext cx="604865" cy="452439"/>
            </a:xfrm>
            <a:prstGeom prst="rect">
              <a:avLst/>
            </a:prstGeom>
          </p:spPr>
        </p:pic>
        <p:pic>
          <p:nvPicPr>
            <p:cNvPr id="12" name="object 12"/>
            <p:cNvPicPr/>
            <p:nvPr/>
          </p:nvPicPr>
          <p:blipFill>
            <a:blip r:embed="rId5" cstate="print"/>
            <a:stretch>
              <a:fillRect/>
            </a:stretch>
          </p:blipFill>
          <p:spPr>
            <a:xfrm>
              <a:off x="1" y="0"/>
              <a:ext cx="9143998" cy="5143499"/>
            </a:xfrm>
            <a:prstGeom prst="rect">
              <a:avLst/>
            </a:prstGeom>
          </p:spPr>
        </p:pic>
      </p:grpSp>
      <p:sp>
        <p:nvSpPr>
          <p:cNvPr id="13" name="object 13"/>
          <p:cNvSpPr txBox="1">
            <a:spLocks noGrp="1"/>
          </p:cNvSpPr>
          <p:nvPr>
            <p:ph type="title"/>
          </p:nvPr>
        </p:nvSpPr>
        <p:spPr>
          <a:xfrm>
            <a:off x="840595" y="657859"/>
            <a:ext cx="2865120" cy="1116965"/>
          </a:xfrm>
          <a:prstGeom prst="rect">
            <a:avLst/>
          </a:prstGeom>
        </p:spPr>
        <p:txBody>
          <a:bodyPr vert="horz" wrap="square" lIns="0" tIns="15240" rIns="0" bIns="0" rtlCol="0">
            <a:spAutoFit/>
          </a:bodyPr>
          <a:lstStyle/>
          <a:p>
            <a:pPr marL="12700" marR="5080">
              <a:lnSpc>
                <a:spcPct val="99200"/>
              </a:lnSpc>
              <a:spcBef>
                <a:spcPts val="120"/>
              </a:spcBef>
            </a:pPr>
            <a:r>
              <a:rPr spc="105" dirty="0">
                <a:solidFill>
                  <a:srgbClr val="FFFFFF"/>
                </a:solidFill>
                <a:latin typeface="Trebuchet MS"/>
                <a:cs typeface="Trebuchet MS"/>
              </a:rPr>
              <a:t>S</a:t>
            </a:r>
            <a:r>
              <a:rPr spc="-150" dirty="0">
                <a:solidFill>
                  <a:srgbClr val="FFFFFF"/>
                </a:solidFill>
                <a:latin typeface="Trebuchet MS"/>
                <a:cs typeface="Trebuchet MS"/>
              </a:rPr>
              <a:t>e</a:t>
            </a:r>
            <a:r>
              <a:rPr spc="-110" dirty="0">
                <a:solidFill>
                  <a:srgbClr val="FFFFFF"/>
                </a:solidFill>
                <a:latin typeface="Trebuchet MS"/>
                <a:cs typeface="Trebuchet MS"/>
              </a:rPr>
              <a:t>c</a:t>
            </a:r>
            <a:r>
              <a:rPr spc="-60" dirty="0">
                <a:solidFill>
                  <a:srgbClr val="FFFFFF"/>
                </a:solidFill>
                <a:latin typeface="Trebuchet MS"/>
                <a:cs typeface="Trebuchet MS"/>
              </a:rPr>
              <a:t>u</a:t>
            </a:r>
            <a:r>
              <a:rPr spc="-85" dirty="0">
                <a:solidFill>
                  <a:srgbClr val="FFFFFF"/>
                </a:solidFill>
                <a:latin typeface="Trebuchet MS"/>
                <a:cs typeface="Trebuchet MS"/>
              </a:rPr>
              <a:t>r</a:t>
            </a:r>
            <a:r>
              <a:rPr spc="-50" dirty="0">
                <a:solidFill>
                  <a:srgbClr val="FFFFFF"/>
                </a:solidFill>
                <a:latin typeface="Trebuchet MS"/>
                <a:cs typeface="Trebuchet MS"/>
              </a:rPr>
              <a:t>in</a:t>
            </a:r>
            <a:r>
              <a:rPr spc="75" dirty="0">
                <a:solidFill>
                  <a:srgbClr val="FFFFFF"/>
                </a:solidFill>
                <a:latin typeface="Trebuchet MS"/>
                <a:cs typeface="Trebuchet MS"/>
              </a:rPr>
              <a:t>g</a:t>
            </a:r>
            <a:r>
              <a:rPr spc="-220" dirty="0">
                <a:solidFill>
                  <a:srgbClr val="FFFFFF"/>
                </a:solidFill>
                <a:latin typeface="Trebuchet MS"/>
                <a:cs typeface="Trebuchet MS"/>
              </a:rPr>
              <a:t> </a:t>
            </a:r>
            <a:r>
              <a:rPr spc="-65" dirty="0">
                <a:solidFill>
                  <a:srgbClr val="FFFFFF"/>
                </a:solidFill>
                <a:latin typeface="Trebuchet MS"/>
                <a:cs typeface="Trebuchet MS"/>
              </a:rPr>
              <a:t>cl</a:t>
            </a:r>
            <a:r>
              <a:rPr spc="-40" dirty="0">
                <a:solidFill>
                  <a:srgbClr val="FFFFFF"/>
                </a:solidFill>
                <a:latin typeface="Trebuchet MS"/>
                <a:cs typeface="Trebuchet MS"/>
              </a:rPr>
              <a:t>o</a:t>
            </a:r>
            <a:r>
              <a:rPr spc="-50" dirty="0">
                <a:solidFill>
                  <a:srgbClr val="FFFFFF"/>
                </a:solidFill>
                <a:latin typeface="Trebuchet MS"/>
                <a:cs typeface="Trebuchet MS"/>
              </a:rPr>
              <a:t>u</a:t>
            </a:r>
            <a:r>
              <a:rPr spc="-25" dirty="0">
                <a:solidFill>
                  <a:srgbClr val="FFFFFF"/>
                </a:solidFill>
                <a:latin typeface="Trebuchet MS"/>
                <a:cs typeface="Trebuchet MS"/>
              </a:rPr>
              <a:t>d</a:t>
            </a:r>
            <a:r>
              <a:rPr spc="-75" dirty="0">
                <a:solidFill>
                  <a:srgbClr val="FFFFFF"/>
                </a:solidFill>
                <a:latin typeface="Trebuchet MS"/>
                <a:cs typeface="Trebuchet MS"/>
              </a:rPr>
              <a:t>-  </a:t>
            </a:r>
            <a:r>
              <a:rPr spc="-45" dirty="0">
                <a:solidFill>
                  <a:srgbClr val="FFFFFF"/>
                </a:solidFill>
                <a:latin typeface="Trebuchet MS"/>
                <a:cs typeface="Trebuchet MS"/>
              </a:rPr>
              <a:t>n</a:t>
            </a:r>
            <a:r>
              <a:rPr spc="5" dirty="0">
                <a:solidFill>
                  <a:srgbClr val="FFFFFF"/>
                </a:solidFill>
                <a:latin typeface="Trebuchet MS"/>
                <a:cs typeface="Trebuchet MS"/>
              </a:rPr>
              <a:t>a</a:t>
            </a:r>
            <a:r>
              <a:rPr spc="-30" dirty="0">
                <a:solidFill>
                  <a:srgbClr val="FFFFFF"/>
                </a:solidFill>
                <a:latin typeface="Trebuchet MS"/>
                <a:cs typeface="Trebuchet MS"/>
              </a:rPr>
              <a:t>t</a:t>
            </a:r>
            <a:r>
              <a:rPr spc="-25" dirty="0">
                <a:solidFill>
                  <a:srgbClr val="FFFFFF"/>
                </a:solidFill>
                <a:latin typeface="Trebuchet MS"/>
                <a:cs typeface="Trebuchet MS"/>
              </a:rPr>
              <a:t>i</a:t>
            </a:r>
            <a:r>
              <a:rPr spc="-55" dirty="0">
                <a:solidFill>
                  <a:srgbClr val="FFFFFF"/>
                </a:solidFill>
                <a:latin typeface="Trebuchet MS"/>
                <a:cs typeface="Trebuchet MS"/>
              </a:rPr>
              <a:t>v</a:t>
            </a:r>
            <a:r>
              <a:rPr spc="-140" dirty="0">
                <a:solidFill>
                  <a:srgbClr val="FFFFFF"/>
                </a:solidFill>
                <a:latin typeface="Trebuchet MS"/>
                <a:cs typeface="Trebuchet MS"/>
              </a:rPr>
              <a:t>e</a:t>
            </a:r>
            <a:r>
              <a:rPr spc="-229" dirty="0">
                <a:solidFill>
                  <a:srgbClr val="FFFFFF"/>
                </a:solidFill>
                <a:latin typeface="Trebuchet MS"/>
                <a:cs typeface="Trebuchet MS"/>
              </a:rPr>
              <a:t> </a:t>
            </a:r>
            <a:r>
              <a:rPr spc="5" dirty="0">
                <a:solidFill>
                  <a:srgbClr val="FFFFFF"/>
                </a:solidFill>
                <a:latin typeface="Trebuchet MS"/>
                <a:cs typeface="Trebuchet MS"/>
              </a:rPr>
              <a:t>a</a:t>
            </a:r>
            <a:r>
              <a:rPr spc="-30" dirty="0">
                <a:solidFill>
                  <a:srgbClr val="FFFFFF"/>
                </a:solidFill>
                <a:latin typeface="Trebuchet MS"/>
                <a:cs typeface="Trebuchet MS"/>
              </a:rPr>
              <a:t>pp</a:t>
            </a:r>
            <a:r>
              <a:rPr spc="25" dirty="0">
                <a:solidFill>
                  <a:srgbClr val="FFFFFF"/>
                </a:solidFill>
                <a:latin typeface="Trebuchet MS"/>
                <a:cs typeface="Trebuchet MS"/>
              </a:rPr>
              <a:t>s</a:t>
            </a:r>
            <a:r>
              <a:rPr spc="-225" dirty="0">
                <a:solidFill>
                  <a:srgbClr val="FFFFFF"/>
                </a:solidFill>
                <a:latin typeface="Trebuchet MS"/>
                <a:cs typeface="Trebuchet MS"/>
              </a:rPr>
              <a:t> </a:t>
            </a:r>
            <a:r>
              <a:rPr spc="-15" dirty="0">
                <a:solidFill>
                  <a:srgbClr val="FFFFFF"/>
                </a:solidFill>
                <a:latin typeface="Trebuchet MS"/>
                <a:cs typeface="Trebuchet MS"/>
              </a:rPr>
              <a:t>is</a:t>
            </a:r>
            <a:r>
              <a:rPr spc="-225" dirty="0">
                <a:solidFill>
                  <a:srgbClr val="FFFFFF"/>
                </a:solidFill>
                <a:latin typeface="Trebuchet MS"/>
                <a:cs typeface="Trebuchet MS"/>
              </a:rPr>
              <a:t> </a:t>
            </a:r>
            <a:r>
              <a:rPr dirty="0">
                <a:solidFill>
                  <a:srgbClr val="FFFFFF"/>
                </a:solidFill>
                <a:latin typeface="Trebuchet MS"/>
                <a:cs typeface="Trebuchet MS"/>
              </a:rPr>
              <a:t>a</a:t>
            </a:r>
            <a:r>
              <a:rPr spc="-220" dirty="0">
                <a:solidFill>
                  <a:srgbClr val="FFFFFF"/>
                </a:solidFill>
                <a:latin typeface="Trebuchet MS"/>
                <a:cs typeface="Trebuchet MS"/>
              </a:rPr>
              <a:t> </a:t>
            </a:r>
            <a:r>
              <a:rPr spc="-30" dirty="0">
                <a:solidFill>
                  <a:srgbClr val="FFFFFF"/>
                </a:solidFill>
                <a:latin typeface="Trebuchet MS"/>
                <a:cs typeface="Trebuchet MS"/>
              </a:rPr>
              <a:t>t</a:t>
            </a:r>
            <a:r>
              <a:rPr spc="-150" dirty="0">
                <a:solidFill>
                  <a:srgbClr val="FFFFFF"/>
                </a:solidFill>
                <a:latin typeface="Trebuchet MS"/>
                <a:cs typeface="Trebuchet MS"/>
              </a:rPr>
              <a:t>e</a:t>
            </a:r>
            <a:r>
              <a:rPr spc="5" dirty="0">
                <a:solidFill>
                  <a:srgbClr val="FFFFFF"/>
                </a:solidFill>
                <a:latin typeface="Trebuchet MS"/>
                <a:cs typeface="Trebuchet MS"/>
              </a:rPr>
              <a:t>a</a:t>
            </a:r>
            <a:r>
              <a:rPr spc="-5" dirty="0">
                <a:solidFill>
                  <a:srgbClr val="FFFFFF"/>
                </a:solidFill>
                <a:latin typeface="Trebuchet MS"/>
                <a:cs typeface="Trebuchet MS"/>
              </a:rPr>
              <a:t>m  </a:t>
            </a:r>
            <a:r>
              <a:rPr spc="-50" dirty="0">
                <a:solidFill>
                  <a:srgbClr val="FFFFFF"/>
                </a:solidFill>
                <a:latin typeface="Trebuchet MS"/>
                <a:cs typeface="Trebuchet MS"/>
              </a:rPr>
              <a:t>sport.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500"/>
          </a:xfrm>
          <a:prstGeom prst="rect">
            <a:avLst/>
          </a:prstGeom>
        </p:spPr>
      </p:pic>
      <p:sp>
        <p:nvSpPr>
          <p:cNvPr id="3" name="object 3"/>
          <p:cNvSpPr txBox="1">
            <a:spLocks noGrp="1"/>
          </p:cNvSpPr>
          <p:nvPr>
            <p:ph type="title"/>
          </p:nvPr>
        </p:nvSpPr>
        <p:spPr>
          <a:xfrm>
            <a:off x="568772" y="1019556"/>
            <a:ext cx="3420745" cy="1491615"/>
          </a:xfrm>
          <a:prstGeom prst="rect">
            <a:avLst/>
          </a:prstGeom>
        </p:spPr>
        <p:txBody>
          <a:bodyPr vert="horz" wrap="square" lIns="0" tIns="10795" rIns="0" bIns="0" rtlCol="0">
            <a:spAutoFit/>
          </a:bodyPr>
          <a:lstStyle/>
          <a:p>
            <a:pPr marL="12700" marR="5080">
              <a:lnSpc>
                <a:spcPct val="100299"/>
              </a:lnSpc>
              <a:spcBef>
                <a:spcPts val="85"/>
              </a:spcBef>
            </a:pPr>
            <a:r>
              <a:rPr sz="3200" b="0" spc="-65" dirty="0">
                <a:solidFill>
                  <a:srgbClr val="000000"/>
                </a:solidFill>
                <a:latin typeface="Arial MT"/>
                <a:cs typeface="Arial MT"/>
              </a:rPr>
              <a:t>Security</a:t>
            </a:r>
            <a:r>
              <a:rPr sz="3200" b="0" spc="-25" dirty="0">
                <a:solidFill>
                  <a:srgbClr val="000000"/>
                </a:solidFill>
                <a:latin typeface="Arial MT"/>
                <a:cs typeface="Arial MT"/>
              </a:rPr>
              <a:t> </a:t>
            </a:r>
            <a:r>
              <a:rPr sz="3200" b="0" spc="-45" dirty="0">
                <a:solidFill>
                  <a:srgbClr val="000000"/>
                </a:solidFill>
                <a:latin typeface="Arial MT"/>
                <a:cs typeface="Arial MT"/>
              </a:rPr>
              <a:t>Across</a:t>
            </a:r>
            <a:r>
              <a:rPr sz="3200" b="0" spc="-25" dirty="0">
                <a:solidFill>
                  <a:srgbClr val="000000"/>
                </a:solidFill>
                <a:latin typeface="Arial MT"/>
                <a:cs typeface="Arial MT"/>
              </a:rPr>
              <a:t> </a:t>
            </a:r>
            <a:r>
              <a:rPr sz="3200" b="0" spc="-45" dirty="0">
                <a:solidFill>
                  <a:srgbClr val="000000"/>
                </a:solidFill>
                <a:latin typeface="Arial MT"/>
                <a:cs typeface="Arial MT"/>
              </a:rPr>
              <a:t>the </a:t>
            </a:r>
            <a:r>
              <a:rPr sz="3200" b="0" spc="-875" dirty="0">
                <a:solidFill>
                  <a:srgbClr val="000000"/>
                </a:solidFill>
                <a:latin typeface="Arial MT"/>
                <a:cs typeface="Arial MT"/>
              </a:rPr>
              <a:t> </a:t>
            </a:r>
            <a:r>
              <a:rPr sz="3200" b="0" spc="-45" dirty="0">
                <a:solidFill>
                  <a:srgbClr val="000000"/>
                </a:solidFill>
                <a:latin typeface="Arial MT"/>
                <a:cs typeface="Arial MT"/>
              </a:rPr>
              <a:t>Cloud</a:t>
            </a:r>
            <a:r>
              <a:rPr sz="3200" b="0" spc="-15" dirty="0">
                <a:solidFill>
                  <a:srgbClr val="000000"/>
                </a:solidFill>
                <a:latin typeface="Arial MT"/>
                <a:cs typeface="Arial MT"/>
              </a:rPr>
              <a:t> </a:t>
            </a:r>
            <a:r>
              <a:rPr sz="3200" b="0" spc="-80" dirty="0">
                <a:solidFill>
                  <a:srgbClr val="000000"/>
                </a:solidFill>
                <a:latin typeface="Arial MT"/>
                <a:cs typeface="Arial MT"/>
              </a:rPr>
              <a:t>Native </a:t>
            </a:r>
            <a:r>
              <a:rPr sz="3200" b="0" spc="-75" dirty="0">
                <a:solidFill>
                  <a:srgbClr val="000000"/>
                </a:solidFill>
                <a:latin typeface="Arial MT"/>
                <a:cs typeface="Arial MT"/>
              </a:rPr>
              <a:t> </a:t>
            </a:r>
            <a:r>
              <a:rPr sz="3200" b="0" spc="-50" dirty="0">
                <a:solidFill>
                  <a:srgbClr val="000000"/>
                </a:solidFill>
                <a:latin typeface="Arial MT"/>
                <a:cs typeface="Arial MT"/>
              </a:rPr>
              <a:t>Continuum</a:t>
            </a:r>
            <a:endParaRPr sz="32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500"/>
          </a:xfrm>
          <a:prstGeom prst="rect">
            <a:avLst/>
          </a:prstGeom>
        </p:spPr>
      </p:pic>
      <p:sp>
        <p:nvSpPr>
          <p:cNvPr id="3" name="object 3"/>
          <p:cNvSpPr txBox="1">
            <a:spLocks noGrp="1"/>
          </p:cNvSpPr>
          <p:nvPr>
            <p:ph type="title"/>
          </p:nvPr>
        </p:nvSpPr>
        <p:spPr>
          <a:xfrm>
            <a:off x="4383321" y="353059"/>
            <a:ext cx="2446655" cy="391160"/>
          </a:xfrm>
          <a:prstGeom prst="rect">
            <a:avLst/>
          </a:prstGeom>
        </p:spPr>
        <p:txBody>
          <a:bodyPr vert="horz" wrap="square" lIns="0" tIns="12700" rIns="0" bIns="0" rtlCol="0">
            <a:spAutoFit/>
          </a:bodyPr>
          <a:lstStyle/>
          <a:p>
            <a:pPr marL="12700">
              <a:lnSpc>
                <a:spcPct val="100000"/>
              </a:lnSpc>
              <a:spcBef>
                <a:spcPts val="100"/>
              </a:spcBef>
            </a:pPr>
            <a:r>
              <a:rPr spc="-5" dirty="0"/>
              <a:t>Virtual</a:t>
            </a:r>
            <a:r>
              <a:rPr spc="-70" dirty="0"/>
              <a:t> </a:t>
            </a:r>
            <a:r>
              <a:rPr spc="-5" dirty="0"/>
              <a:t>Machines</a:t>
            </a:r>
          </a:p>
        </p:txBody>
      </p:sp>
      <p:sp>
        <p:nvSpPr>
          <p:cNvPr id="4" name="object 4"/>
          <p:cNvSpPr txBox="1"/>
          <p:nvPr/>
        </p:nvSpPr>
        <p:spPr>
          <a:xfrm>
            <a:off x="4297103" y="1286764"/>
            <a:ext cx="4231640" cy="2454910"/>
          </a:xfrm>
          <a:prstGeom prst="rect">
            <a:avLst/>
          </a:prstGeom>
        </p:spPr>
        <p:txBody>
          <a:bodyPr vert="horz" wrap="square" lIns="0" tIns="43180" rIns="0" bIns="0" rtlCol="0">
            <a:spAutoFit/>
          </a:bodyPr>
          <a:lstStyle/>
          <a:p>
            <a:pPr marL="209550" marR="5080" indent="-196850">
              <a:lnSpc>
                <a:spcPts val="1700"/>
              </a:lnSpc>
              <a:spcBef>
                <a:spcPts val="340"/>
              </a:spcBef>
              <a:buChar char="•"/>
              <a:tabLst>
                <a:tab pos="209550" algn="l"/>
              </a:tabLst>
            </a:pPr>
            <a:r>
              <a:rPr sz="1600" spc="-5" dirty="0">
                <a:solidFill>
                  <a:srgbClr val="001746"/>
                </a:solidFill>
                <a:latin typeface="Arial MT"/>
                <a:cs typeface="Arial MT"/>
              </a:rPr>
              <a:t>Greatest</a:t>
            </a:r>
            <a:r>
              <a:rPr sz="1600" dirty="0">
                <a:solidFill>
                  <a:srgbClr val="001746"/>
                </a:solidFill>
                <a:latin typeface="Arial MT"/>
                <a:cs typeface="Arial MT"/>
              </a:rPr>
              <a:t> </a:t>
            </a:r>
            <a:r>
              <a:rPr sz="1600" spc="-5" dirty="0">
                <a:solidFill>
                  <a:srgbClr val="001746"/>
                </a:solidFill>
                <a:latin typeface="Arial MT"/>
                <a:cs typeface="Arial MT"/>
              </a:rPr>
              <a:t>levels</a:t>
            </a:r>
            <a:r>
              <a:rPr sz="1600" dirty="0">
                <a:solidFill>
                  <a:srgbClr val="001746"/>
                </a:solidFill>
                <a:latin typeface="Arial MT"/>
                <a:cs typeface="Arial MT"/>
              </a:rPr>
              <a:t> </a:t>
            </a:r>
            <a:r>
              <a:rPr sz="1600" spc="-5" dirty="0">
                <a:solidFill>
                  <a:srgbClr val="001746"/>
                </a:solidFill>
                <a:latin typeface="Arial MT"/>
                <a:cs typeface="Arial MT"/>
              </a:rPr>
              <a:t>of</a:t>
            </a:r>
            <a:r>
              <a:rPr sz="1600" spc="5" dirty="0">
                <a:solidFill>
                  <a:srgbClr val="001746"/>
                </a:solidFill>
                <a:latin typeface="Arial MT"/>
                <a:cs typeface="Arial MT"/>
              </a:rPr>
              <a:t> </a:t>
            </a:r>
            <a:r>
              <a:rPr sz="1600" spc="-5" dirty="0">
                <a:solidFill>
                  <a:srgbClr val="001746"/>
                </a:solidFill>
                <a:latin typeface="Arial MT"/>
                <a:cs typeface="Arial MT"/>
              </a:rPr>
              <a:t>isolation,</a:t>
            </a:r>
            <a:r>
              <a:rPr sz="1600" dirty="0">
                <a:solidFill>
                  <a:srgbClr val="001746"/>
                </a:solidFill>
                <a:latin typeface="Arial MT"/>
                <a:cs typeface="Arial MT"/>
              </a:rPr>
              <a:t> </a:t>
            </a:r>
            <a:r>
              <a:rPr sz="1600" spc="-5" dirty="0">
                <a:solidFill>
                  <a:srgbClr val="001746"/>
                </a:solidFill>
                <a:latin typeface="Arial MT"/>
                <a:cs typeface="Arial MT"/>
              </a:rPr>
              <a:t>compatibility</a:t>
            </a:r>
            <a:r>
              <a:rPr sz="1600" dirty="0">
                <a:solidFill>
                  <a:srgbClr val="001746"/>
                </a:solidFill>
                <a:latin typeface="Arial MT"/>
                <a:cs typeface="Arial MT"/>
              </a:rPr>
              <a:t> </a:t>
            </a:r>
            <a:r>
              <a:rPr sz="1600" spc="-5" dirty="0">
                <a:solidFill>
                  <a:srgbClr val="001746"/>
                </a:solidFill>
                <a:latin typeface="Arial MT"/>
                <a:cs typeface="Arial MT"/>
              </a:rPr>
              <a:t>and </a:t>
            </a:r>
            <a:r>
              <a:rPr sz="1600" spc="-430" dirty="0">
                <a:solidFill>
                  <a:srgbClr val="001746"/>
                </a:solidFill>
                <a:latin typeface="Arial MT"/>
                <a:cs typeface="Arial MT"/>
              </a:rPr>
              <a:t> </a:t>
            </a:r>
            <a:r>
              <a:rPr sz="1600" spc="-5" dirty="0">
                <a:solidFill>
                  <a:srgbClr val="001746"/>
                </a:solidFill>
                <a:latin typeface="Arial MT"/>
                <a:cs typeface="Arial MT"/>
              </a:rPr>
              <a:t>control</a:t>
            </a:r>
            <a:endParaRPr sz="1600">
              <a:latin typeface="Arial MT"/>
              <a:cs typeface="Arial MT"/>
            </a:endParaRPr>
          </a:p>
          <a:p>
            <a:pPr marL="209550" marR="497205" indent="-196850">
              <a:lnSpc>
                <a:spcPts val="1800"/>
              </a:lnSpc>
              <a:spcBef>
                <a:spcPts val="1605"/>
              </a:spcBef>
              <a:buChar char="•"/>
              <a:tabLst>
                <a:tab pos="209550" algn="l"/>
              </a:tabLst>
            </a:pPr>
            <a:r>
              <a:rPr sz="1600" spc="-5" dirty="0">
                <a:solidFill>
                  <a:srgbClr val="001746"/>
                </a:solidFill>
                <a:latin typeface="Arial MT"/>
                <a:cs typeface="Arial MT"/>
              </a:rPr>
              <a:t>Full control of</a:t>
            </a:r>
            <a:r>
              <a:rPr sz="1600" spc="5" dirty="0">
                <a:solidFill>
                  <a:srgbClr val="001746"/>
                </a:solidFill>
                <a:latin typeface="Arial MT"/>
                <a:cs typeface="Arial MT"/>
              </a:rPr>
              <a:t> </a:t>
            </a:r>
            <a:r>
              <a:rPr sz="1600" dirty="0">
                <a:solidFill>
                  <a:srgbClr val="001746"/>
                </a:solidFill>
                <a:latin typeface="Arial MT"/>
                <a:cs typeface="Arial MT"/>
              </a:rPr>
              <a:t>the OS,</a:t>
            </a:r>
            <a:r>
              <a:rPr sz="1600" spc="5" dirty="0">
                <a:solidFill>
                  <a:srgbClr val="001746"/>
                </a:solidFill>
                <a:latin typeface="Arial MT"/>
                <a:cs typeface="Arial MT"/>
              </a:rPr>
              <a:t> </a:t>
            </a:r>
            <a:r>
              <a:rPr sz="1600" spc="-5" dirty="0">
                <a:solidFill>
                  <a:srgbClr val="001746"/>
                </a:solidFill>
                <a:latin typeface="Arial MT"/>
                <a:cs typeface="Arial MT"/>
              </a:rPr>
              <a:t>full control of</a:t>
            </a:r>
            <a:r>
              <a:rPr sz="1600" spc="10" dirty="0">
                <a:solidFill>
                  <a:srgbClr val="001746"/>
                </a:solidFill>
                <a:latin typeface="Arial MT"/>
                <a:cs typeface="Arial MT"/>
              </a:rPr>
              <a:t> </a:t>
            </a:r>
            <a:r>
              <a:rPr sz="1600" dirty="0">
                <a:solidFill>
                  <a:srgbClr val="001746"/>
                </a:solidFill>
                <a:latin typeface="Arial MT"/>
                <a:cs typeface="Arial MT"/>
              </a:rPr>
              <a:t>the </a:t>
            </a:r>
            <a:r>
              <a:rPr sz="1600" spc="-430" dirty="0">
                <a:solidFill>
                  <a:srgbClr val="001746"/>
                </a:solidFill>
                <a:latin typeface="Arial MT"/>
                <a:cs typeface="Arial MT"/>
              </a:rPr>
              <a:t> </a:t>
            </a:r>
            <a:r>
              <a:rPr sz="1600" spc="-5" dirty="0">
                <a:solidFill>
                  <a:srgbClr val="001746"/>
                </a:solidFill>
                <a:latin typeface="Arial MT"/>
                <a:cs typeface="Arial MT"/>
              </a:rPr>
              <a:t>platform</a:t>
            </a:r>
            <a:endParaRPr sz="1600">
              <a:latin typeface="Arial MT"/>
              <a:cs typeface="Arial MT"/>
            </a:endParaRPr>
          </a:p>
          <a:p>
            <a:pPr marL="209550" marR="476884" indent="-196850">
              <a:lnSpc>
                <a:spcPts val="1800"/>
              </a:lnSpc>
              <a:spcBef>
                <a:spcPts val="1610"/>
              </a:spcBef>
              <a:buChar char="•"/>
              <a:tabLst>
                <a:tab pos="209550" algn="l"/>
              </a:tabLst>
            </a:pPr>
            <a:r>
              <a:rPr sz="1600" spc="-5" dirty="0">
                <a:solidFill>
                  <a:srgbClr val="001746"/>
                </a:solidFill>
                <a:latin typeface="Arial MT"/>
                <a:cs typeface="Arial MT"/>
              </a:rPr>
              <a:t>Can be operated in </a:t>
            </a:r>
            <a:r>
              <a:rPr sz="1600" dirty="0">
                <a:solidFill>
                  <a:srgbClr val="001746"/>
                </a:solidFill>
                <a:latin typeface="Arial MT"/>
                <a:cs typeface="Arial MT"/>
              </a:rPr>
              <a:t>stateful </a:t>
            </a:r>
            <a:r>
              <a:rPr sz="1600" spc="-5" dirty="0">
                <a:solidFill>
                  <a:srgbClr val="001746"/>
                </a:solidFill>
                <a:latin typeface="Arial MT"/>
                <a:cs typeface="Arial MT"/>
              </a:rPr>
              <a:t>or stateless </a:t>
            </a:r>
            <a:r>
              <a:rPr sz="1600" spc="-430" dirty="0">
                <a:solidFill>
                  <a:srgbClr val="001746"/>
                </a:solidFill>
                <a:latin typeface="Arial MT"/>
                <a:cs typeface="Arial MT"/>
              </a:rPr>
              <a:t> </a:t>
            </a:r>
            <a:r>
              <a:rPr sz="1600" spc="-5" dirty="0">
                <a:solidFill>
                  <a:srgbClr val="001746"/>
                </a:solidFill>
                <a:latin typeface="Arial MT"/>
                <a:cs typeface="Arial MT"/>
              </a:rPr>
              <a:t>fashion</a:t>
            </a:r>
            <a:endParaRPr sz="1600">
              <a:latin typeface="Arial MT"/>
              <a:cs typeface="Arial MT"/>
            </a:endParaRPr>
          </a:p>
          <a:p>
            <a:pPr>
              <a:lnSpc>
                <a:spcPct val="100000"/>
              </a:lnSpc>
              <a:spcBef>
                <a:spcPts val="20"/>
              </a:spcBef>
              <a:buClr>
                <a:srgbClr val="001746"/>
              </a:buClr>
              <a:buFont typeface="Arial MT"/>
              <a:buChar char="•"/>
            </a:pPr>
            <a:endParaRPr sz="1450">
              <a:latin typeface="Arial MT"/>
              <a:cs typeface="Arial MT"/>
            </a:endParaRPr>
          </a:p>
          <a:p>
            <a:pPr marL="209550" marR="184785" indent="-196850">
              <a:lnSpc>
                <a:spcPts val="1700"/>
              </a:lnSpc>
              <a:buChar char="•"/>
              <a:tabLst>
                <a:tab pos="209550" algn="l"/>
              </a:tabLst>
            </a:pPr>
            <a:r>
              <a:rPr sz="1600" spc="-5" dirty="0">
                <a:solidFill>
                  <a:srgbClr val="001746"/>
                </a:solidFill>
                <a:latin typeface="Arial MT"/>
                <a:cs typeface="Arial MT"/>
              </a:rPr>
              <a:t>Suitable</a:t>
            </a:r>
            <a:r>
              <a:rPr sz="1600" spc="-10" dirty="0">
                <a:solidFill>
                  <a:srgbClr val="001746"/>
                </a:solidFill>
                <a:latin typeface="Arial MT"/>
                <a:cs typeface="Arial MT"/>
              </a:rPr>
              <a:t> </a:t>
            </a:r>
            <a:r>
              <a:rPr sz="1600" spc="-5" dirty="0">
                <a:solidFill>
                  <a:srgbClr val="001746"/>
                </a:solidFill>
                <a:latin typeface="Arial MT"/>
                <a:cs typeface="Arial MT"/>
              </a:rPr>
              <a:t>(but</a:t>
            </a:r>
            <a:r>
              <a:rPr sz="1600" dirty="0">
                <a:solidFill>
                  <a:srgbClr val="001746"/>
                </a:solidFill>
                <a:latin typeface="Arial MT"/>
                <a:cs typeface="Arial MT"/>
              </a:rPr>
              <a:t> </a:t>
            </a:r>
            <a:r>
              <a:rPr sz="1600" spc="-5" dirty="0">
                <a:solidFill>
                  <a:srgbClr val="001746"/>
                </a:solidFill>
                <a:latin typeface="Arial MT"/>
                <a:cs typeface="Arial MT"/>
              </a:rPr>
              <a:t>not</a:t>
            </a:r>
            <a:r>
              <a:rPr sz="1600" dirty="0">
                <a:solidFill>
                  <a:srgbClr val="001746"/>
                </a:solidFill>
                <a:latin typeface="Arial MT"/>
                <a:cs typeface="Arial MT"/>
              </a:rPr>
              <a:t> </a:t>
            </a:r>
            <a:r>
              <a:rPr sz="1600" spc="-5" dirty="0">
                <a:solidFill>
                  <a:srgbClr val="001746"/>
                </a:solidFill>
                <a:latin typeface="Arial MT"/>
                <a:cs typeface="Arial MT"/>
              </a:rPr>
              <a:t>always optimized)</a:t>
            </a:r>
            <a:r>
              <a:rPr sz="1600" dirty="0">
                <a:solidFill>
                  <a:srgbClr val="001746"/>
                </a:solidFill>
                <a:latin typeface="Arial MT"/>
                <a:cs typeface="Arial MT"/>
              </a:rPr>
              <a:t> for </a:t>
            </a:r>
            <a:r>
              <a:rPr sz="1600" spc="-5" dirty="0">
                <a:solidFill>
                  <a:srgbClr val="001746"/>
                </a:solidFill>
                <a:latin typeface="Arial MT"/>
                <a:cs typeface="Arial MT"/>
              </a:rPr>
              <a:t>any </a:t>
            </a:r>
            <a:r>
              <a:rPr sz="1600" spc="-430" dirty="0">
                <a:solidFill>
                  <a:srgbClr val="001746"/>
                </a:solidFill>
                <a:latin typeface="Arial MT"/>
                <a:cs typeface="Arial MT"/>
              </a:rPr>
              <a:t> </a:t>
            </a:r>
            <a:r>
              <a:rPr sz="1600" dirty="0">
                <a:solidFill>
                  <a:srgbClr val="001746"/>
                </a:solidFill>
                <a:latin typeface="Arial MT"/>
                <a:cs typeface="Arial MT"/>
              </a:rPr>
              <a:t>type</a:t>
            </a:r>
            <a:r>
              <a:rPr sz="1600" spc="-5" dirty="0">
                <a:solidFill>
                  <a:srgbClr val="001746"/>
                </a:solidFill>
                <a:latin typeface="Arial MT"/>
                <a:cs typeface="Arial MT"/>
              </a:rPr>
              <a:t> of</a:t>
            </a:r>
            <a:r>
              <a:rPr sz="1600" spc="10" dirty="0">
                <a:solidFill>
                  <a:srgbClr val="001746"/>
                </a:solidFill>
                <a:latin typeface="Arial MT"/>
                <a:cs typeface="Arial MT"/>
              </a:rPr>
              <a:t> </a:t>
            </a:r>
            <a:r>
              <a:rPr sz="1600" spc="-5" dirty="0">
                <a:solidFill>
                  <a:srgbClr val="001746"/>
                </a:solidFill>
                <a:latin typeface="Arial MT"/>
                <a:cs typeface="Arial MT"/>
              </a:rPr>
              <a:t>workload</a:t>
            </a:r>
            <a:endParaRPr sz="1600">
              <a:latin typeface="Arial MT"/>
              <a:cs typeface="Arial MT"/>
            </a:endParaRPr>
          </a:p>
        </p:txBody>
      </p:sp>
      <p:pic>
        <p:nvPicPr>
          <p:cNvPr id="5" name="object 5"/>
          <p:cNvPicPr/>
          <p:nvPr/>
        </p:nvPicPr>
        <p:blipFill>
          <a:blip r:embed="rId3" cstate="print"/>
          <a:stretch>
            <a:fillRect/>
          </a:stretch>
        </p:blipFill>
        <p:spPr>
          <a:xfrm>
            <a:off x="874775" y="1142999"/>
            <a:ext cx="2462783" cy="28590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0" y="0"/>
              <a:ext cx="9144000" cy="5143500"/>
            </a:xfrm>
            <a:prstGeom prst="rect">
              <a:avLst/>
            </a:prstGeom>
          </p:spPr>
        </p:pic>
        <p:pic>
          <p:nvPicPr>
            <p:cNvPr id="4" name="object 4"/>
            <p:cNvPicPr/>
            <p:nvPr/>
          </p:nvPicPr>
          <p:blipFill>
            <a:blip r:embed="rId3" cstate="print"/>
            <a:stretch>
              <a:fillRect/>
            </a:stretch>
          </p:blipFill>
          <p:spPr>
            <a:xfrm>
              <a:off x="5785103" y="947927"/>
              <a:ext cx="2462783" cy="3051048"/>
            </a:xfrm>
            <a:prstGeom prst="rect">
              <a:avLst/>
            </a:prstGeom>
          </p:spPr>
        </p:pic>
      </p:grpSp>
      <p:sp>
        <p:nvSpPr>
          <p:cNvPr id="5" name="object 5"/>
          <p:cNvSpPr txBox="1">
            <a:spLocks noGrp="1"/>
          </p:cNvSpPr>
          <p:nvPr>
            <p:ph type="title"/>
          </p:nvPr>
        </p:nvSpPr>
        <p:spPr>
          <a:xfrm>
            <a:off x="664522" y="401827"/>
            <a:ext cx="1617345" cy="391160"/>
          </a:xfrm>
          <a:prstGeom prst="rect">
            <a:avLst/>
          </a:prstGeom>
        </p:spPr>
        <p:txBody>
          <a:bodyPr vert="horz" wrap="square" lIns="0" tIns="12700" rIns="0" bIns="0" rtlCol="0">
            <a:spAutoFit/>
          </a:bodyPr>
          <a:lstStyle/>
          <a:p>
            <a:pPr marL="12700">
              <a:lnSpc>
                <a:spcPct val="100000"/>
              </a:lnSpc>
              <a:spcBef>
                <a:spcPts val="100"/>
              </a:spcBef>
            </a:pPr>
            <a:r>
              <a:rPr spc="-5" dirty="0"/>
              <a:t>Containers</a:t>
            </a:r>
          </a:p>
        </p:txBody>
      </p:sp>
      <p:sp>
        <p:nvSpPr>
          <p:cNvPr id="6" name="object 6"/>
          <p:cNvSpPr txBox="1"/>
          <p:nvPr/>
        </p:nvSpPr>
        <p:spPr>
          <a:xfrm>
            <a:off x="614827" y="1338579"/>
            <a:ext cx="4328795" cy="2238375"/>
          </a:xfrm>
          <a:prstGeom prst="rect">
            <a:avLst/>
          </a:prstGeom>
        </p:spPr>
        <p:txBody>
          <a:bodyPr vert="horz" wrap="square" lIns="0" tIns="12700" rIns="0" bIns="0" rtlCol="0">
            <a:spAutoFit/>
          </a:bodyPr>
          <a:lstStyle/>
          <a:p>
            <a:pPr marL="266700" indent="-254000">
              <a:lnSpc>
                <a:spcPct val="100000"/>
              </a:lnSpc>
              <a:spcBef>
                <a:spcPts val="100"/>
              </a:spcBef>
              <a:buChar char="•"/>
              <a:tabLst>
                <a:tab pos="266065" algn="l"/>
                <a:tab pos="266700" algn="l"/>
              </a:tabLst>
            </a:pPr>
            <a:r>
              <a:rPr sz="1600" spc="-5" dirty="0">
                <a:latin typeface="Arial MT"/>
                <a:cs typeface="Arial MT"/>
              </a:rPr>
              <a:t>Increased agility,</a:t>
            </a:r>
            <a:r>
              <a:rPr sz="1600" spc="5" dirty="0">
                <a:latin typeface="Arial MT"/>
                <a:cs typeface="Arial MT"/>
              </a:rPr>
              <a:t> </a:t>
            </a:r>
            <a:r>
              <a:rPr sz="1600" spc="-5" dirty="0">
                <a:latin typeface="Arial MT"/>
                <a:cs typeface="Arial MT"/>
              </a:rPr>
              <a:t>with</a:t>
            </a:r>
            <a:r>
              <a:rPr sz="1600" dirty="0">
                <a:latin typeface="Arial MT"/>
                <a:cs typeface="Arial MT"/>
              </a:rPr>
              <a:t> </a:t>
            </a:r>
            <a:r>
              <a:rPr sz="1600" spc="-5" dirty="0">
                <a:latin typeface="Arial MT"/>
                <a:cs typeface="Arial MT"/>
              </a:rPr>
              <a:t>decreased control</a:t>
            </a:r>
            <a:endParaRPr sz="1600">
              <a:latin typeface="Arial MT"/>
              <a:cs typeface="Arial MT"/>
            </a:endParaRPr>
          </a:p>
          <a:p>
            <a:pPr>
              <a:lnSpc>
                <a:spcPct val="100000"/>
              </a:lnSpc>
              <a:spcBef>
                <a:spcPts val="20"/>
              </a:spcBef>
              <a:buFont typeface="Arial MT"/>
              <a:buChar char="•"/>
            </a:pPr>
            <a:endParaRPr sz="1400">
              <a:latin typeface="Arial MT"/>
              <a:cs typeface="Arial MT"/>
            </a:endParaRPr>
          </a:p>
          <a:p>
            <a:pPr marL="266065" marR="5080" indent="-254000">
              <a:lnSpc>
                <a:spcPct val="91200"/>
              </a:lnSpc>
              <a:buChar char="•"/>
              <a:tabLst>
                <a:tab pos="266065" algn="l"/>
                <a:tab pos="266700" algn="l"/>
              </a:tabLst>
            </a:pPr>
            <a:r>
              <a:rPr sz="1600" spc="-5" dirty="0">
                <a:latin typeface="Arial MT"/>
                <a:cs typeface="Arial MT"/>
              </a:rPr>
              <a:t>User</a:t>
            </a:r>
            <a:r>
              <a:rPr sz="1600" spc="5" dirty="0">
                <a:latin typeface="Arial MT"/>
                <a:cs typeface="Arial MT"/>
              </a:rPr>
              <a:t> </a:t>
            </a:r>
            <a:r>
              <a:rPr sz="1600" spc="-5" dirty="0">
                <a:latin typeface="Arial MT"/>
                <a:cs typeface="Arial MT"/>
              </a:rPr>
              <a:t>still responsible </a:t>
            </a:r>
            <a:r>
              <a:rPr sz="1600" dirty="0">
                <a:latin typeface="Arial MT"/>
                <a:cs typeface="Arial MT"/>
              </a:rPr>
              <a:t>for</a:t>
            </a:r>
            <a:r>
              <a:rPr sz="1600" spc="10" dirty="0">
                <a:latin typeface="Arial MT"/>
                <a:cs typeface="Arial MT"/>
              </a:rPr>
              <a:t> </a:t>
            </a:r>
            <a:r>
              <a:rPr sz="1600" spc="-5" dirty="0">
                <a:latin typeface="Arial MT"/>
                <a:cs typeface="Arial MT"/>
              </a:rPr>
              <a:t>underlying </a:t>
            </a:r>
            <a:r>
              <a:rPr sz="1600" dirty="0">
                <a:latin typeface="Arial MT"/>
                <a:cs typeface="Arial MT"/>
              </a:rPr>
              <a:t> </a:t>
            </a:r>
            <a:r>
              <a:rPr sz="1600" spc="-5" dirty="0">
                <a:latin typeface="Arial MT"/>
                <a:cs typeface="Arial MT"/>
              </a:rPr>
              <a:t>infrastructure</a:t>
            </a:r>
            <a:r>
              <a:rPr sz="1600" dirty="0">
                <a:latin typeface="Arial MT"/>
                <a:cs typeface="Arial MT"/>
              </a:rPr>
              <a:t> -</a:t>
            </a:r>
            <a:r>
              <a:rPr sz="1600" spc="10" dirty="0">
                <a:latin typeface="Arial MT"/>
                <a:cs typeface="Arial MT"/>
              </a:rPr>
              <a:t> </a:t>
            </a:r>
            <a:r>
              <a:rPr sz="1600" spc="-5" dirty="0">
                <a:latin typeface="Arial MT"/>
                <a:cs typeface="Arial MT"/>
              </a:rPr>
              <a:t>but</a:t>
            </a:r>
            <a:r>
              <a:rPr sz="1600" spc="10" dirty="0">
                <a:latin typeface="Arial MT"/>
                <a:cs typeface="Arial MT"/>
              </a:rPr>
              <a:t> </a:t>
            </a:r>
            <a:r>
              <a:rPr sz="1600" spc="-5" dirty="0">
                <a:latin typeface="Arial MT"/>
                <a:cs typeface="Arial MT"/>
              </a:rPr>
              <a:t>you</a:t>
            </a:r>
            <a:r>
              <a:rPr sz="1600" dirty="0">
                <a:latin typeface="Arial MT"/>
                <a:cs typeface="Arial MT"/>
              </a:rPr>
              <a:t> </a:t>
            </a:r>
            <a:r>
              <a:rPr sz="1600" spc="-5" dirty="0">
                <a:latin typeface="Arial MT"/>
                <a:cs typeface="Arial MT"/>
              </a:rPr>
              <a:t>lose</a:t>
            </a:r>
            <a:r>
              <a:rPr sz="1600" spc="5" dirty="0">
                <a:latin typeface="Arial MT"/>
                <a:cs typeface="Arial MT"/>
              </a:rPr>
              <a:t> </a:t>
            </a:r>
            <a:r>
              <a:rPr sz="1600" dirty="0">
                <a:latin typeface="Arial MT"/>
                <a:cs typeface="Arial MT"/>
              </a:rPr>
              <a:t>the OS </a:t>
            </a:r>
            <a:r>
              <a:rPr sz="1600" spc="-5" dirty="0">
                <a:latin typeface="Arial MT"/>
                <a:cs typeface="Arial MT"/>
              </a:rPr>
              <a:t>control</a:t>
            </a:r>
            <a:r>
              <a:rPr sz="1600" dirty="0">
                <a:latin typeface="Arial MT"/>
                <a:cs typeface="Arial MT"/>
              </a:rPr>
              <a:t> </a:t>
            </a:r>
            <a:r>
              <a:rPr sz="1600" spc="-5" dirty="0">
                <a:latin typeface="Arial MT"/>
                <a:cs typeface="Arial MT"/>
              </a:rPr>
              <a:t>of </a:t>
            </a:r>
            <a:r>
              <a:rPr sz="1600" spc="-425" dirty="0">
                <a:latin typeface="Arial MT"/>
                <a:cs typeface="Arial MT"/>
              </a:rPr>
              <a:t> </a:t>
            </a:r>
            <a:r>
              <a:rPr sz="1600" dirty="0">
                <a:latin typeface="Arial MT"/>
                <a:cs typeface="Arial MT"/>
              </a:rPr>
              <a:t>VMs</a:t>
            </a:r>
            <a:endParaRPr sz="1600">
              <a:latin typeface="Arial MT"/>
              <a:cs typeface="Arial MT"/>
            </a:endParaRPr>
          </a:p>
          <a:p>
            <a:pPr marL="266700" indent="-254000">
              <a:lnSpc>
                <a:spcPct val="100000"/>
              </a:lnSpc>
              <a:spcBef>
                <a:spcPts val="1490"/>
              </a:spcBef>
              <a:buChar char="•"/>
              <a:tabLst>
                <a:tab pos="266065" algn="l"/>
                <a:tab pos="266700" algn="l"/>
              </a:tabLst>
            </a:pPr>
            <a:r>
              <a:rPr sz="1600" spc="-5" dirty="0">
                <a:latin typeface="Arial MT"/>
                <a:cs typeface="Arial MT"/>
              </a:rPr>
              <a:t>Can</a:t>
            </a:r>
            <a:r>
              <a:rPr sz="1600" spc="-10" dirty="0">
                <a:latin typeface="Arial MT"/>
                <a:cs typeface="Arial MT"/>
              </a:rPr>
              <a:t> </a:t>
            </a:r>
            <a:r>
              <a:rPr sz="1600" spc="-5" dirty="0">
                <a:latin typeface="Arial MT"/>
                <a:cs typeface="Arial MT"/>
              </a:rPr>
              <a:t>be complex due </a:t>
            </a:r>
            <a:r>
              <a:rPr sz="1600" dirty="0">
                <a:latin typeface="Arial MT"/>
                <a:cs typeface="Arial MT"/>
              </a:rPr>
              <a:t>to</a:t>
            </a:r>
            <a:r>
              <a:rPr sz="1600" spc="-5" dirty="0">
                <a:latin typeface="Arial MT"/>
                <a:cs typeface="Arial MT"/>
              </a:rPr>
              <a:t> broad</a:t>
            </a:r>
            <a:r>
              <a:rPr sz="1600" spc="-10" dirty="0">
                <a:latin typeface="Arial MT"/>
                <a:cs typeface="Arial MT"/>
              </a:rPr>
              <a:t> </a:t>
            </a:r>
            <a:r>
              <a:rPr sz="1600" spc="-5" dirty="0">
                <a:latin typeface="Arial MT"/>
                <a:cs typeface="Arial MT"/>
              </a:rPr>
              <a:t>configurability</a:t>
            </a:r>
            <a:endParaRPr sz="1600">
              <a:latin typeface="Arial MT"/>
              <a:cs typeface="Arial MT"/>
            </a:endParaRPr>
          </a:p>
          <a:p>
            <a:pPr>
              <a:lnSpc>
                <a:spcPct val="100000"/>
              </a:lnSpc>
              <a:spcBef>
                <a:spcPts val="40"/>
              </a:spcBef>
              <a:buFont typeface="Arial MT"/>
              <a:buChar char="•"/>
            </a:pPr>
            <a:endParaRPr sz="1550">
              <a:latin typeface="Arial MT"/>
              <a:cs typeface="Arial MT"/>
            </a:endParaRPr>
          </a:p>
          <a:p>
            <a:pPr marL="304165" marR="110489" indent="-292100">
              <a:lnSpc>
                <a:spcPts val="1700"/>
              </a:lnSpc>
              <a:buChar char="•"/>
              <a:tabLst>
                <a:tab pos="304165" algn="l"/>
                <a:tab pos="304800" algn="l"/>
              </a:tabLst>
            </a:pPr>
            <a:r>
              <a:rPr sz="1600" spc="-5" dirty="0">
                <a:latin typeface="Arial MT"/>
                <a:cs typeface="Arial MT"/>
              </a:rPr>
              <a:t>Control can be shared between Developers </a:t>
            </a:r>
            <a:r>
              <a:rPr sz="1600" spc="-430" dirty="0">
                <a:latin typeface="Arial MT"/>
                <a:cs typeface="Arial MT"/>
              </a:rPr>
              <a:t> </a:t>
            </a:r>
            <a:r>
              <a:rPr sz="1600" spc="-5" dirty="0">
                <a:latin typeface="Arial MT"/>
                <a:cs typeface="Arial MT"/>
              </a:rPr>
              <a:t>and traditional</a:t>
            </a:r>
            <a:r>
              <a:rPr sz="1600" dirty="0">
                <a:latin typeface="Arial MT"/>
                <a:cs typeface="Arial MT"/>
              </a:rPr>
              <a:t> </a:t>
            </a:r>
            <a:r>
              <a:rPr sz="1600" spc="-5" dirty="0">
                <a:latin typeface="Arial MT"/>
                <a:cs typeface="Arial MT"/>
              </a:rPr>
              <a:t>operations</a:t>
            </a:r>
            <a:endParaRPr sz="160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500"/>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3152775">
              <a:lnSpc>
                <a:spcPct val="100000"/>
              </a:lnSpc>
              <a:spcBef>
                <a:spcPts val="100"/>
              </a:spcBef>
            </a:pPr>
            <a:r>
              <a:rPr spc="-5" dirty="0"/>
              <a:t>Containers-as-a-Service</a:t>
            </a:r>
          </a:p>
        </p:txBody>
      </p:sp>
      <p:sp>
        <p:nvSpPr>
          <p:cNvPr id="4" name="object 4"/>
          <p:cNvSpPr txBox="1">
            <a:spLocks noGrp="1"/>
          </p:cNvSpPr>
          <p:nvPr>
            <p:ph type="body" idx="1"/>
          </p:nvPr>
        </p:nvSpPr>
        <p:spPr>
          <a:prstGeom prst="rect">
            <a:avLst/>
          </a:prstGeom>
        </p:spPr>
        <p:txBody>
          <a:bodyPr vert="horz" wrap="square" lIns="0" tIns="43180" rIns="0" bIns="0" rtlCol="0">
            <a:spAutoFit/>
          </a:bodyPr>
          <a:lstStyle/>
          <a:p>
            <a:pPr marL="4039235" marR="230504" indent="-254000">
              <a:lnSpc>
                <a:spcPts val="1700"/>
              </a:lnSpc>
              <a:spcBef>
                <a:spcPts val="340"/>
              </a:spcBef>
              <a:buChar char="•"/>
              <a:tabLst>
                <a:tab pos="4038600" algn="l"/>
                <a:tab pos="4039235" algn="l"/>
              </a:tabLst>
            </a:pPr>
            <a:r>
              <a:rPr spc="-5" dirty="0"/>
              <a:t>Less</a:t>
            </a:r>
            <a:r>
              <a:rPr dirty="0"/>
              <a:t> </a:t>
            </a:r>
            <a:r>
              <a:rPr spc="-5" dirty="0"/>
              <a:t>control</a:t>
            </a:r>
            <a:r>
              <a:rPr dirty="0"/>
              <a:t> </a:t>
            </a:r>
            <a:r>
              <a:rPr spc="-5" dirty="0"/>
              <a:t>than containers</a:t>
            </a:r>
            <a:r>
              <a:rPr spc="5" dirty="0"/>
              <a:t> </a:t>
            </a:r>
            <a:r>
              <a:rPr spc="-5" dirty="0"/>
              <a:t>with</a:t>
            </a:r>
            <a:r>
              <a:rPr dirty="0"/>
              <a:t> </a:t>
            </a:r>
            <a:r>
              <a:rPr spc="-5" dirty="0"/>
              <a:t>roll-your- </a:t>
            </a:r>
            <a:r>
              <a:rPr spc="-430" dirty="0"/>
              <a:t> </a:t>
            </a:r>
            <a:r>
              <a:rPr spc="-5" dirty="0"/>
              <a:t>own orchestration,</a:t>
            </a:r>
            <a:r>
              <a:rPr spc="5" dirty="0"/>
              <a:t> </a:t>
            </a:r>
            <a:r>
              <a:rPr spc="-5" dirty="0"/>
              <a:t>but</a:t>
            </a:r>
            <a:r>
              <a:rPr spc="10" dirty="0"/>
              <a:t> </a:t>
            </a:r>
            <a:r>
              <a:rPr spc="-5" dirty="0"/>
              <a:t>simpler</a:t>
            </a:r>
            <a:r>
              <a:rPr spc="5" dirty="0"/>
              <a:t> </a:t>
            </a:r>
            <a:r>
              <a:rPr dirty="0"/>
              <a:t>to</a:t>
            </a:r>
            <a:r>
              <a:rPr spc="-5" dirty="0"/>
              <a:t> operate</a:t>
            </a:r>
          </a:p>
          <a:p>
            <a:pPr marL="4039235" indent="-254000">
              <a:lnSpc>
                <a:spcPct val="100000"/>
              </a:lnSpc>
              <a:spcBef>
                <a:spcPts val="1445"/>
              </a:spcBef>
              <a:buChar char="•"/>
              <a:tabLst>
                <a:tab pos="4038600" algn="l"/>
                <a:tab pos="4039235" algn="l"/>
              </a:tabLst>
            </a:pPr>
            <a:r>
              <a:rPr spc="-5" dirty="0"/>
              <a:t>More platform</a:t>
            </a:r>
            <a:r>
              <a:rPr spc="5" dirty="0"/>
              <a:t> </a:t>
            </a:r>
            <a:r>
              <a:rPr spc="-5" dirty="0"/>
              <a:t>lock-in</a:t>
            </a:r>
            <a:r>
              <a:rPr dirty="0"/>
              <a:t> vs.</a:t>
            </a:r>
            <a:r>
              <a:rPr spc="5" dirty="0"/>
              <a:t> </a:t>
            </a:r>
            <a:r>
              <a:rPr spc="-5" dirty="0"/>
              <a:t>containers</a:t>
            </a:r>
            <a:r>
              <a:rPr spc="5" dirty="0"/>
              <a:t> </a:t>
            </a:r>
            <a:r>
              <a:rPr spc="-5" dirty="0"/>
              <a:t>or</a:t>
            </a:r>
            <a:r>
              <a:rPr spc="5" dirty="0"/>
              <a:t> </a:t>
            </a:r>
            <a:r>
              <a:rPr spc="-5" dirty="0"/>
              <a:t>VMs</a:t>
            </a:r>
          </a:p>
          <a:p>
            <a:pPr marL="3772535">
              <a:lnSpc>
                <a:spcPct val="100000"/>
              </a:lnSpc>
              <a:spcBef>
                <a:spcPts val="30"/>
              </a:spcBef>
              <a:buFont typeface="Arial MT"/>
              <a:buChar char="•"/>
            </a:pPr>
            <a:endParaRPr sz="1500"/>
          </a:p>
          <a:p>
            <a:pPr marL="4039235" marR="5080" indent="-254000">
              <a:lnSpc>
                <a:spcPct val="91200"/>
              </a:lnSpc>
              <a:buChar char="•"/>
              <a:tabLst>
                <a:tab pos="4038600" algn="l"/>
                <a:tab pos="4039235" algn="l"/>
              </a:tabLst>
            </a:pPr>
            <a:r>
              <a:rPr spc="-5" dirty="0"/>
              <a:t>CaaS</a:t>
            </a:r>
            <a:r>
              <a:rPr spc="-10" dirty="0"/>
              <a:t> </a:t>
            </a:r>
            <a:r>
              <a:rPr spc="-5" dirty="0"/>
              <a:t>bundles</a:t>
            </a:r>
            <a:r>
              <a:rPr dirty="0"/>
              <a:t> </a:t>
            </a:r>
            <a:r>
              <a:rPr spc="-5" dirty="0"/>
              <a:t>runtime,</a:t>
            </a:r>
            <a:r>
              <a:rPr spc="5" dirty="0"/>
              <a:t> </a:t>
            </a:r>
            <a:r>
              <a:rPr spc="-5" dirty="0"/>
              <a:t>management</a:t>
            </a:r>
            <a:r>
              <a:rPr spc="5" dirty="0"/>
              <a:t> </a:t>
            </a:r>
            <a:r>
              <a:rPr spc="-5" dirty="0"/>
              <a:t>and </a:t>
            </a:r>
            <a:r>
              <a:rPr dirty="0"/>
              <a:t> </a:t>
            </a:r>
            <a:r>
              <a:rPr spc="-5" dirty="0"/>
              <a:t>orchestration </a:t>
            </a:r>
            <a:r>
              <a:rPr dirty="0"/>
              <a:t>-</a:t>
            </a:r>
            <a:r>
              <a:rPr spc="5" dirty="0"/>
              <a:t> </a:t>
            </a:r>
            <a:r>
              <a:rPr spc="-5" dirty="0"/>
              <a:t>along with small levels</a:t>
            </a:r>
            <a:r>
              <a:rPr spc="5" dirty="0"/>
              <a:t> </a:t>
            </a:r>
            <a:r>
              <a:rPr spc="-5" dirty="0"/>
              <a:t>of</a:t>
            </a:r>
            <a:r>
              <a:rPr spc="5" dirty="0"/>
              <a:t> </a:t>
            </a:r>
            <a:r>
              <a:rPr spc="-5" dirty="0"/>
              <a:t>host </a:t>
            </a:r>
            <a:r>
              <a:rPr spc="-430" dirty="0"/>
              <a:t> </a:t>
            </a:r>
            <a:r>
              <a:rPr spc="-5" dirty="0"/>
              <a:t>control</a:t>
            </a:r>
          </a:p>
          <a:p>
            <a:pPr marL="4077335" indent="-292100">
              <a:lnSpc>
                <a:spcPct val="100000"/>
              </a:lnSpc>
              <a:spcBef>
                <a:spcPts val="1490"/>
              </a:spcBef>
              <a:buChar char="•"/>
              <a:tabLst>
                <a:tab pos="4076700" algn="l"/>
                <a:tab pos="4077335" algn="l"/>
              </a:tabLst>
            </a:pPr>
            <a:r>
              <a:rPr spc="-5" dirty="0"/>
              <a:t>Developer led</a:t>
            </a:r>
            <a:r>
              <a:rPr spc="-15" dirty="0"/>
              <a:t> </a:t>
            </a:r>
            <a:r>
              <a:rPr spc="-5" dirty="0"/>
              <a:t>infrastructure</a:t>
            </a:r>
          </a:p>
        </p:txBody>
      </p:sp>
      <p:pic>
        <p:nvPicPr>
          <p:cNvPr id="5" name="object 5"/>
          <p:cNvPicPr/>
          <p:nvPr/>
        </p:nvPicPr>
        <p:blipFill>
          <a:blip r:embed="rId3" cstate="print"/>
          <a:stretch>
            <a:fillRect/>
          </a:stretch>
        </p:blipFill>
        <p:spPr>
          <a:xfrm>
            <a:off x="691895" y="1459991"/>
            <a:ext cx="2904744" cy="234391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0" y="0"/>
              <a:ext cx="9144000" cy="5143500"/>
            </a:xfrm>
            <a:prstGeom prst="rect">
              <a:avLst/>
            </a:prstGeom>
          </p:spPr>
        </p:pic>
        <p:pic>
          <p:nvPicPr>
            <p:cNvPr id="4" name="object 4"/>
            <p:cNvPicPr/>
            <p:nvPr/>
          </p:nvPicPr>
          <p:blipFill>
            <a:blip r:embed="rId3" cstate="print"/>
            <a:stretch>
              <a:fillRect/>
            </a:stretch>
          </p:blipFill>
          <p:spPr>
            <a:xfrm>
              <a:off x="5419344" y="1142999"/>
              <a:ext cx="3093720" cy="3224783"/>
            </a:xfrm>
            <a:prstGeom prst="rect">
              <a:avLst/>
            </a:prstGeom>
          </p:spPr>
        </p:pic>
      </p:grpSp>
      <p:sp>
        <p:nvSpPr>
          <p:cNvPr id="5" name="object 5"/>
          <p:cNvSpPr txBox="1">
            <a:spLocks noGrp="1"/>
          </p:cNvSpPr>
          <p:nvPr>
            <p:ph type="title"/>
          </p:nvPr>
        </p:nvSpPr>
        <p:spPr>
          <a:xfrm>
            <a:off x="664522" y="401827"/>
            <a:ext cx="1570355" cy="391160"/>
          </a:xfrm>
          <a:prstGeom prst="rect">
            <a:avLst/>
          </a:prstGeom>
        </p:spPr>
        <p:txBody>
          <a:bodyPr vert="horz" wrap="square" lIns="0" tIns="12700" rIns="0" bIns="0" rtlCol="0">
            <a:spAutoFit/>
          </a:bodyPr>
          <a:lstStyle/>
          <a:p>
            <a:pPr marL="12700">
              <a:lnSpc>
                <a:spcPct val="100000"/>
              </a:lnSpc>
              <a:spcBef>
                <a:spcPts val="100"/>
              </a:spcBef>
            </a:pPr>
            <a:r>
              <a:rPr spc="-5" dirty="0"/>
              <a:t>Serverless</a:t>
            </a:r>
          </a:p>
        </p:txBody>
      </p:sp>
      <p:sp>
        <p:nvSpPr>
          <p:cNvPr id="6" name="object 6"/>
          <p:cNvSpPr txBox="1"/>
          <p:nvPr/>
        </p:nvSpPr>
        <p:spPr>
          <a:xfrm>
            <a:off x="614827" y="1338579"/>
            <a:ext cx="4131310" cy="2451735"/>
          </a:xfrm>
          <a:prstGeom prst="rect">
            <a:avLst/>
          </a:prstGeom>
        </p:spPr>
        <p:txBody>
          <a:bodyPr vert="horz" wrap="square" lIns="0" tIns="43180" rIns="0" bIns="0" rtlCol="0">
            <a:spAutoFit/>
          </a:bodyPr>
          <a:lstStyle/>
          <a:p>
            <a:pPr marL="266065" marR="5080" indent="-254000">
              <a:lnSpc>
                <a:spcPts val="1700"/>
              </a:lnSpc>
              <a:spcBef>
                <a:spcPts val="340"/>
              </a:spcBef>
              <a:buChar char="•"/>
              <a:tabLst>
                <a:tab pos="266065" algn="l"/>
                <a:tab pos="266700" algn="l"/>
              </a:tabLst>
            </a:pPr>
            <a:r>
              <a:rPr sz="1600" spc="-5" dirty="0">
                <a:latin typeface="Arial MT"/>
                <a:cs typeface="Arial MT"/>
              </a:rPr>
              <a:t>The simplest,</a:t>
            </a:r>
            <a:r>
              <a:rPr sz="1600" spc="5" dirty="0">
                <a:latin typeface="Arial MT"/>
                <a:cs typeface="Arial MT"/>
              </a:rPr>
              <a:t> </a:t>
            </a:r>
            <a:r>
              <a:rPr sz="1600" spc="-5" dirty="0">
                <a:latin typeface="Arial MT"/>
                <a:cs typeface="Arial MT"/>
              </a:rPr>
              <a:t>most</a:t>
            </a:r>
            <a:r>
              <a:rPr sz="1600" spc="10" dirty="0">
                <a:latin typeface="Arial MT"/>
                <a:cs typeface="Arial MT"/>
              </a:rPr>
              <a:t> </a:t>
            </a:r>
            <a:r>
              <a:rPr sz="1600" spc="-10" dirty="0">
                <a:latin typeface="Arial MT"/>
                <a:cs typeface="Arial MT"/>
              </a:rPr>
              <a:t>agile</a:t>
            </a:r>
            <a:r>
              <a:rPr sz="1600" spc="-5" dirty="0">
                <a:latin typeface="Arial MT"/>
                <a:cs typeface="Arial MT"/>
              </a:rPr>
              <a:t> technology</a:t>
            </a:r>
            <a:r>
              <a:rPr sz="1600" dirty="0">
                <a:latin typeface="Arial MT"/>
                <a:cs typeface="Arial MT"/>
              </a:rPr>
              <a:t> </a:t>
            </a:r>
            <a:r>
              <a:rPr sz="1600" spc="-5" dirty="0">
                <a:latin typeface="Arial MT"/>
                <a:cs typeface="Arial MT"/>
              </a:rPr>
              <a:t>on</a:t>
            </a:r>
            <a:r>
              <a:rPr sz="1600" dirty="0">
                <a:latin typeface="Arial MT"/>
                <a:cs typeface="Arial MT"/>
              </a:rPr>
              <a:t> the </a:t>
            </a:r>
            <a:r>
              <a:rPr sz="1600" spc="-430" dirty="0">
                <a:latin typeface="Arial MT"/>
                <a:cs typeface="Arial MT"/>
              </a:rPr>
              <a:t> </a:t>
            </a:r>
            <a:r>
              <a:rPr sz="1600" spc="-5" dirty="0">
                <a:latin typeface="Arial MT"/>
                <a:cs typeface="Arial MT"/>
              </a:rPr>
              <a:t>continuum</a:t>
            </a:r>
            <a:endParaRPr sz="1600">
              <a:latin typeface="Arial MT"/>
              <a:cs typeface="Arial MT"/>
            </a:endParaRPr>
          </a:p>
          <a:p>
            <a:pPr marL="266065" marR="568325" indent="-254000">
              <a:lnSpc>
                <a:spcPts val="1800"/>
              </a:lnSpc>
              <a:spcBef>
                <a:spcPts val="1605"/>
              </a:spcBef>
              <a:buChar char="•"/>
              <a:tabLst>
                <a:tab pos="266065" algn="l"/>
                <a:tab pos="266700" algn="l"/>
              </a:tabLst>
            </a:pPr>
            <a:r>
              <a:rPr sz="1600" spc="-5" dirty="0">
                <a:latin typeface="Arial MT"/>
                <a:cs typeface="Arial MT"/>
              </a:rPr>
              <a:t>No control (or </a:t>
            </a:r>
            <a:r>
              <a:rPr sz="1600" dirty="0">
                <a:latin typeface="Arial MT"/>
                <a:cs typeface="Arial MT"/>
              </a:rPr>
              <a:t>often </a:t>
            </a:r>
            <a:r>
              <a:rPr sz="1600" spc="-5" dirty="0">
                <a:latin typeface="Arial MT"/>
                <a:cs typeface="Arial MT"/>
              </a:rPr>
              <a:t>visibility) into </a:t>
            </a:r>
            <a:r>
              <a:rPr sz="1600" dirty="0">
                <a:latin typeface="Arial MT"/>
                <a:cs typeface="Arial MT"/>
              </a:rPr>
              <a:t>the </a:t>
            </a:r>
            <a:r>
              <a:rPr sz="1600" spc="-430" dirty="0">
                <a:latin typeface="Arial MT"/>
                <a:cs typeface="Arial MT"/>
              </a:rPr>
              <a:t> </a:t>
            </a:r>
            <a:r>
              <a:rPr sz="1600" spc="-5" dirty="0">
                <a:latin typeface="Arial MT"/>
                <a:cs typeface="Arial MT"/>
              </a:rPr>
              <a:t>underlying host</a:t>
            </a:r>
            <a:r>
              <a:rPr sz="1600" spc="5" dirty="0">
                <a:latin typeface="Arial MT"/>
                <a:cs typeface="Arial MT"/>
              </a:rPr>
              <a:t> </a:t>
            </a:r>
            <a:r>
              <a:rPr sz="1600" spc="-5" dirty="0">
                <a:latin typeface="Arial MT"/>
                <a:cs typeface="Arial MT"/>
              </a:rPr>
              <a:t>environment</a:t>
            </a:r>
            <a:endParaRPr sz="1600">
              <a:latin typeface="Arial MT"/>
              <a:cs typeface="Arial MT"/>
            </a:endParaRPr>
          </a:p>
          <a:p>
            <a:pPr marL="266065" marR="478155" indent="-254000">
              <a:lnSpc>
                <a:spcPts val="1800"/>
              </a:lnSpc>
              <a:spcBef>
                <a:spcPts val="1610"/>
              </a:spcBef>
              <a:buChar char="•"/>
              <a:tabLst>
                <a:tab pos="266065" algn="l"/>
                <a:tab pos="266700" algn="l"/>
              </a:tabLst>
            </a:pPr>
            <a:r>
              <a:rPr sz="1600" spc="-5" dirty="0">
                <a:latin typeface="Arial MT"/>
                <a:cs typeface="Arial MT"/>
              </a:rPr>
              <a:t>Devs</a:t>
            </a:r>
            <a:r>
              <a:rPr sz="1600" dirty="0">
                <a:latin typeface="Arial MT"/>
                <a:cs typeface="Arial MT"/>
              </a:rPr>
              <a:t> </a:t>
            </a:r>
            <a:r>
              <a:rPr sz="1600" spc="-5" dirty="0">
                <a:latin typeface="Arial MT"/>
                <a:cs typeface="Arial MT"/>
              </a:rPr>
              <a:t>just</a:t>
            </a:r>
            <a:r>
              <a:rPr sz="1600" spc="5" dirty="0">
                <a:latin typeface="Arial MT"/>
                <a:cs typeface="Arial MT"/>
              </a:rPr>
              <a:t> </a:t>
            </a:r>
            <a:r>
              <a:rPr sz="1600" spc="-10" dirty="0">
                <a:latin typeface="Arial MT"/>
                <a:cs typeface="Arial MT"/>
              </a:rPr>
              <a:t>build</a:t>
            </a:r>
            <a:r>
              <a:rPr sz="1600" spc="-5" dirty="0">
                <a:latin typeface="Arial MT"/>
                <a:cs typeface="Arial MT"/>
              </a:rPr>
              <a:t> </a:t>
            </a:r>
            <a:r>
              <a:rPr sz="1600" dirty="0">
                <a:latin typeface="Arial MT"/>
                <a:cs typeface="Arial MT"/>
              </a:rPr>
              <a:t>-</a:t>
            </a:r>
            <a:r>
              <a:rPr sz="1600" spc="5" dirty="0">
                <a:latin typeface="Arial MT"/>
                <a:cs typeface="Arial MT"/>
              </a:rPr>
              <a:t> </a:t>
            </a:r>
            <a:r>
              <a:rPr sz="1600" spc="-5" dirty="0">
                <a:latin typeface="Arial MT"/>
                <a:cs typeface="Arial MT"/>
              </a:rPr>
              <a:t>push functions</a:t>
            </a:r>
            <a:r>
              <a:rPr sz="1600" dirty="0">
                <a:latin typeface="Arial MT"/>
                <a:cs typeface="Arial MT"/>
              </a:rPr>
              <a:t> to the </a:t>
            </a:r>
            <a:r>
              <a:rPr sz="1600" spc="-430" dirty="0">
                <a:latin typeface="Arial MT"/>
                <a:cs typeface="Arial MT"/>
              </a:rPr>
              <a:t> </a:t>
            </a:r>
            <a:r>
              <a:rPr sz="1600" spc="-5" dirty="0">
                <a:latin typeface="Arial MT"/>
                <a:cs typeface="Arial MT"/>
              </a:rPr>
              <a:t>platform</a:t>
            </a:r>
            <a:endParaRPr sz="1600">
              <a:latin typeface="Arial MT"/>
              <a:cs typeface="Arial MT"/>
            </a:endParaRPr>
          </a:p>
          <a:p>
            <a:pPr>
              <a:lnSpc>
                <a:spcPct val="100000"/>
              </a:lnSpc>
              <a:spcBef>
                <a:spcPts val="35"/>
              </a:spcBef>
              <a:buFont typeface="Arial MT"/>
              <a:buChar char="•"/>
            </a:pPr>
            <a:endParaRPr sz="1450">
              <a:latin typeface="Arial MT"/>
              <a:cs typeface="Arial MT"/>
            </a:endParaRPr>
          </a:p>
          <a:p>
            <a:pPr marL="266065" marR="119380" indent="-254000">
              <a:lnSpc>
                <a:spcPts val="1680"/>
              </a:lnSpc>
              <a:buChar char="•"/>
              <a:tabLst>
                <a:tab pos="266065" algn="l"/>
                <a:tab pos="266700" algn="l"/>
              </a:tabLst>
            </a:pPr>
            <a:r>
              <a:rPr sz="1600" spc="-5" dirty="0">
                <a:latin typeface="Arial MT"/>
                <a:cs typeface="Arial MT"/>
              </a:rPr>
              <a:t>Optimized</a:t>
            </a:r>
            <a:r>
              <a:rPr sz="1600" spc="-10" dirty="0">
                <a:latin typeface="Arial MT"/>
                <a:cs typeface="Arial MT"/>
              </a:rPr>
              <a:t> </a:t>
            </a:r>
            <a:r>
              <a:rPr sz="1600" dirty="0">
                <a:latin typeface="Arial MT"/>
                <a:cs typeface="Arial MT"/>
              </a:rPr>
              <a:t>for</a:t>
            </a:r>
            <a:r>
              <a:rPr sz="1600" spc="5" dirty="0">
                <a:latin typeface="Arial MT"/>
                <a:cs typeface="Arial MT"/>
              </a:rPr>
              <a:t> </a:t>
            </a:r>
            <a:r>
              <a:rPr sz="1600" spc="-5" dirty="0">
                <a:latin typeface="Arial MT"/>
                <a:cs typeface="Arial MT"/>
              </a:rPr>
              <a:t>on-demand,</a:t>
            </a:r>
            <a:r>
              <a:rPr sz="1600" dirty="0">
                <a:latin typeface="Arial MT"/>
                <a:cs typeface="Arial MT"/>
              </a:rPr>
              <a:t> </a:t>
            </a:r>
            <a:r>
              <a:rPr sz="1600" spc="-10" dirty="0">
                <a:latin typeface="Arial MT"/>
                <a:cs typeface="Arial MT"/>
              </a:rPr>
              <a:t>highly</a:t>
            </a:r>
            <a:r>
              <a:rPr sz="1600" dirty="0">
                <a:latin typeface="Arial MT"/>
                <a:cs typeface="Arial MT"/>
              </a:rPr>
              <a:t> </a:t>
            </a:r>
            <a:r>
              <a:rPr sz="1600" spc="-5" dirty="0">
                <a:latin typeface="Arial MT"/>
                <a:cs typeface="Arial MT"/>
              </a:rPr>
              <a:t>scalable </a:t>
            </a:r>
            <a:r>
              <a:rPr sz="1600" spc="-430" dirty="0">
                <a:latin typeface="Arial MT"/>
                <a:cs typeface="Arial MT"/>
              </a:rPr>
              <a:t> </a:t>
            </a:r>
            <a:r>
              <a:rPr sz="1600" dirty="0">
                <a:latin typeface="Arial MT"/>
                <a:cs typeface="Arial MT"/>
              </a:rPr>
              <a:t>tasks</a:t>
            </a:r>
            <a:endParaRPr sz="160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1975"/>
          </a:xfrm>
          <a:prstGeom prst="rect">
            <a:avLst/>
          </a:prstGeom>
        </p:spPr>
      </p:pic>
      <p:sp>
        <p:nvSpPr>
          <p:cNvPr id="3" name="object 3"/>
          <p:cNvSpPr txBox="1">
            <a:spLocks noGrp="1"/>
          </p:cNvSpPr>
          <p:nvPr>
            <p:ph type="title"/>
          </p:nvPr>
        </p:nvSpPr>
        <p:spPr>
          <a:xfrm>
            <a:off x="684524" y="583691"/>
            <a:ext cx="2407920" cy="330200"/>
          </a:xfrm>
          <a:prstGeom prst="rect">
            <a:avLst/>
          </a:prstGeom>
        </p:spPr>
        <p:txBody>
          <a:bodyPr vert="horz" wrap="square" lIns="0" tIns="12700" rIns="0" bIns="0" rtlCol="0">
            <a:spAutoFit/>
          </a:bodyPr>
          <a:lstStyle/>
          <a:p>
            <a:pPr marL="12700">
              <a:lnSpc>
                <a:spcPct val="100000"/>
              </a:lnSpc>
              <a:spcBef>
                <a:spcPts val="100"/>
              </a:spcBef>
            </a:pPr>
            <a:r>
              <a:rPr sz="2000" dirty="0"/>
              <a:t>New</a:t>
            </a:r>
            <a:r>
              <a:rPr sz="2000" spc="-50" dirty="0"/>
              <a:t> </a:t>
            </a:r>
            <a:r>
              <a:rPr sz="2000" spc="-5" dirty="0"/>
              <a:t>World</a:t>
            </a:r>
            <a:r>
              <a:rPr sz="2000" spc="-45" dirty="0"/>
              <a:t> </a:t>
            </a:r>
            <a:r>
              <a:rPr sz="2000" spc="-5" dirty="0"/>
              <a:t>Security</a:t>
            </a:r>
            <a:endParaRPr sz="2000"/>
          </a:p>
        </p:txBody>
      </p:sp>
      <p:sp>
        <p:nvSpPr>
          <p:cNvPr id="4" name="object 4"/>
          <p:cNvSpPr txBox="1"/>
          <p:nvPr/>
        </p:nvSpPr>
        <p:spPr>
          <a:xfrm>
            <a:off x="684524" y="1369059"/>
            <a:ext cx="3787140" cy="2463800"/>
          </a:xfrm>
          <a:prstGeom prst="rect">
            <a:avLst/>
          </a:prstGeom>
        </p:spPr>
        <p:txBody>
          <a:bodyPr vert="horz" wrap="square" lIns="0" tIns="12700" rIns="0" bIns="0" rtlCol="0">
            <a:spAutoFit/>
          </a:bodyPr>
          <a:lstStyle/>
          <a:p>
            <a:pPr marL="12700" marR="263525">
              <a:lnSpc>
                <a:spcPct val="114999"/>
              </a:lnSpc>
              <a:spcBef>
                <a:spcPts val="100"/>
              </a:spcBef>
            </a:pPr>
            <a:r>
              <a:rPr sz="1600" spc="-5" dirty="0">
                <a:latin typeface="Arial MT"/>
                <a:cs typeface="Arial MT"/>
              </a:rPr>
              <a:t>Shift</a:t>
            </a:r>
            <a:r>
              <a:rPr sz="1600" dirty="0">
                <a:latin typeface="Arial MT"/>
                <a:cs typeface="Arial MT"/>
              </a:rPr>
              <a:t> </a:t>
            </a:r>
            <a:r>
              <a:rPr sz="1600" spc="-5" dirty="0">
                <a:latin typeface="Arial MT"/>
                <a:cs typeface="Arial MT"/>
              </a:rPr>
              <a:t>security left</a:t>
            </a:r>
            <a:r>
              <a:rPr sz="1600" dirty="0">
                <a:latin typeface="Arial MT"/>
                <a:cs typeface="Arial MT"/>
              </a:rPr>
              <a:t> –</a:t>
            </a:r>
            <a:r>
              <a:rPr sz="1600" spc="-10" dirty="0">
                <a:latin typeface="Arial MT"/>
                <a:cs typeface="Arial MT"/>
              </a:rPr>
              <a:t> </a:t>
            </a:r>
            <a:r>
              <a:rPr sz="1600" spc="-5" dirty="0">
                <a:latin typeface="Arial MT"/>
                <a:cs typeface="Arial MT"/>
              </a:rPr>
              <a:t>modeling integrated </a:t>
            </a:r>
            <a:r>
              <a:rPr sz="1600" spc="-430" dirty="0">
                <a:latin typeface="Arial MT"/>
                <a:cs typeface="Arial MT"/>
              </a:rPr>
              <a:t> </a:t>
            </a:r>
            <a:r>
              <a:rPr sz="1600" spc="-5" dirty="0">
                <a:latin typeface="Arial MT"/>
                <a:cs typeface="Arial MT"/>
              </a:rPr>
              <a:t>into CI/CD</a:t>
            </a:r>
            <a:endParaRPr sz="1600">
              <a:latin typeface="Arial MT"/>
              <a:cs typeface="Arial MT"/>
            </a:endParaRPr>
          </a:p>
          <a:p>
            <a:pPr>
              <a:lnSpc>
                <a:spcPct val="100000"/>
              </a:lnSpc>
              <a:spcBef>
                <a:spcPts val="40"/>
              </a:spcBef>
            </a:pPr>
            <a:endParaRPr sz="2550">
              <a:latin typeface="Arial MT"/>
              <a:cs typeface="Arial MT"/>
            </a:endParaRPr>
          </a:p>
          <a:p>
            <a:pPr marL="12700" marR="998855">
              <a:lnSpc>
                <a:spcPct val="114999"/>
              </a:lnSpc>
            </a:pPr>
            <a:r>
              <a:rPr sz="1600" spc="-5" dirty="0">
                <a:latin typeface="Arial MT"/>
                <a:cs typeface="Arial MT"/>
              </a:rPr>
              <a:t>Policy custom tailored </a:t>
            </a:r>
            <a:r>
              <a:rPr sz="1600" dirty="0">
                <a:latin typeface="Arial MT"/>
                <a:cs typeface="Arial MT"/>
              </a:rPr>
              <a:t>for </a:t>
            </a:r>
            <a:r>
              <a:rPr sz="1600" spc="-5" dirty="0">
                <a:latin typeface="Arial MT"/>
                <a:cs typeface="Arial MT"/>
              </a:rPr>
              <a:t>each </a:t>
            </a:r>
            <a:r>
              <a:rPr sz="1600" spc="-430" dirty="0">
                <a:latin typeface="Arial MT"/>
                <a:cs typeface="Arial MT"/>
              </a:rPr>
              <a:t> </a:t>
            </a:r>
            <a:r>
              <a:rPr sz="1600" spc="-5" dirty="0">
                <a:latin typeface="Arial MT"/>
                <a:cs typeface="Arial MT"/>
              </a:rPr>
              <a:t>application,</a:t>
            </a:r>
            <a:r>
              <a:rPr sz="1600" spc="5" dirty="0">
                <a:latin typeface="Arial MT"/>
                <a:cs typeface="Arial MT"/>
              </a:rPr>
              <a:t> </a:t>
            </a:r>
            <a:r>
              <a:rPr sz="1600" spc="-5" dirty="0">
                <a:latin typeface="Arial MT"/>
                <a:cs typeface="Arial MT"/>
              </a:rPr>
              <a:t>each </a:t>
            </a:r>
            <a:r>
              <a:rPr sz="1600" spc="-10" dirty="0">
                <a:latin typeface="Arial MT"/>
                <a:cs typeface="Arial MT"/>
              </a:rPr>
              <a:t>build</a:t>
            </a:r>
            <a:endParaRPr sz="1600">
              <a:latin typeface="Arial MT"/>
              <a:cs typeface="Arial MT"/>
            </a:endParaRPr>
          </a:p>
          <a:p>
            <a:pPr>
              <a:lnSpc>
                <a:spcPct val="100000"/>
              </a:lnSpc>
              <a:spcBef>
                <a:spcPts val="35"/>
              </a:spcBef>
            </a:pPr>
            <a:endParaRPr sz="2600">
              <a:latin typeface="Arial MT"/>
              <a:cs typeface="Arial MT"/>
            </a:endParaRPr>
          </a:p>
          <a:p>
            <a:pPr marL="12700" marR="5080">
              <a:lnSpc>
                <a:spcPct val="113799"/>
              </a:lnSpc>
            </a:pPr>
            <a:r>
              <a:rPr sz="1600" spc="-5" dirty="0">
                <a:latin typeface="Arial MT"/>
                <a:cs typeface="Arial MT"/>
              </a:rPr>
              <a:t>Security that</a:t>
            </a:r>
            <a:r>
              <a:rPr sz="1600" spc="5" dirty="0">
                <a:latin typeface="Arial MT"/>
                <a:cs typeface="Arial MT"/>
              </a:rPr>
              <a:t> </a:t>
            </a:r>
            <a:r>
              <a:rPr sz="1600" spc="-5" dirty="0">
                <a:latin typeface="Arial MT"/>
                <a:cs typeface="Arial MT"/>
              </a:rPr>
              <a:t>automatically</a:t>
            </a:r>
            <a:r>
              <a:rPr sz="1600" dirty="0">
                <a:latin typeface="Arial MT"/>
                <a:cs typeface="Arial MT"/>
              </a:rPr>
              <a:t> </a:t>
            </a:r>
            <a:r>
              <a:rPr sz="1600" spc="-5" dirty="0">
                <a:latin typeface="Arial MT"/>
                <a:cs typeface="Arial MT"/>
              </a:rPr>
              <a:t>scales</a:t>
            </a:r>
            <a:r>
              <a:rPr sz="1600" dirty="0">
                <a:latin typeface="Arial MT"/>
                <a:cs typeface="Arial MT"/>
              </a:rPr>
              <a:t> </a:t>
            </a:r>
            <a:r>
              <a:rPr sz="1600" spc="-5" dirty="0">
                <a:latin typeface="Arial MT"/>
                <a:cs typeface="Arial MT"/>
              </a:rPr>
              <a:t>with </a:t>
            </a:r>
            <a:r>
              <a:rPr sz="1600" dirty="0">
                <a:latin typeface="Arial MT"/>
                <a:cs typeface="Arial MT"/>
              </a:rPr>
              <a:t>the </a:t>
            </a:r>
            <a:r>
              <a:rPr sz="1600" spc="-430" dirty="0">
                <a:latin typeface="Arial MT"/>
                <a:cs typeface="Arial MT"/>
              </a:rPr>
              <a:t> </a:t>
            </a:r>
            <a:r>
              <a:rPr sz="1600" spc="-5" dirty="0">
                <a:latin typeface="Arial MT"/>
                <a:cs typeface="Arial MT"/>
              </a:rPr>
              <a:t>environment</a:t>
            </a:r>
            <a:endParaRPr sz="1600">
              <a:latin typeface="Arial MT"/>
              <a:cs typeface="Arial MT"/>
            </a:endParaRPr>
          </a:p>
        </p:txBody>
      </p:sp>
      <p:pic>
        <p:nvPicPr>
          <p:cNvPr id="5" name="object 5"/>
          <p:cNvPicPr/>
          <p:nvPr/>
        </p:nvPicPr>
        <p:blipFill>
          <a:blip r:embed="rId3" cstate="print"/>
          <a:stretch>
            <a:fillRect/>
          </a:stretch>
        </p:blipFill>
        <p:spPr>
          <a:xfrm>
            <a:off x="6028944" y="1347215"/>
            <a:ext cx="2563368" cy="2563367"/>
          </a:xfrm>
          <a:prstGeom prst="rect">
            <a:avLst/>
          </a:prstGeom>
        </p:spPr>
      </p:pic>
      <p:sp>
        <p:nvSpPr>
          <p:cNvPr id="6" name="object 6"/>
          <p:cNvSpPr txBox="1"/>
          <p:nvPr/>
        </p:nvSpPr>
        <p:spPr>
          <a:xfrm>
            <a:off x="8309287" y="4942117"/>
            <a:ext cx="174625" cy="125095"/>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700" dirty="0">
                <a:solidFill>
                  <a:srgbClr val="666866"/>
                </a:solidFill>
                <a:latin typeface="Arial MT"/>
                <a:cs typeface="Arial MT"/>
              </a:rPr>
              <a:t>17</a:t>
            </a:fld>
            <a:endParaRPr sz="7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1975"/>
          </a:xfrm>
          <a:prstGeom prst="rect">
            <a:avLst/>
          </a:prstGeom>
        </p:spPr>
      </p:pic>
      <p:sp>
        <p:nvSpPr>
          <p:cNvPr id="3" name="object 3"/>
          <p:cNvSpPr txBox="1">
            <a:spLocks noGrp="1"/>
          </p:cNvSpPr>
          <p:nvPr>
            <p:ph type="title"/>
          </p:nvPr>
        </p:nvSpPr>
        <p:spPr>
          <a:xfrm>
            <a:off x="684524" y="583691"/>
            <a:ext cx="2407920" cy="320601"/>
          </a:xfrm>
          <a:prstGeom prst="rect">
            <a:avLst/>
          </a:prstGeom>
        </p:spPr>
        <p:txBody>
          <a:bodyPr vert="horz" wrap="square" lIns="0" tIns="12700" rIns="0" bIns="0" rtlCol="0">
            <a:spAutoFit/>
          </a:bodyPr>
          <a:lstStyle/>
          <a:p>
            <a:pPr marL="12700">
              <a:lnSpc>
                <a:spcPct val="100000"/>
              </a:lnSpc>
              <a:spcBef>
                <a:spcPts val="100"/>
              </a:spcBef>
            </a:pPr>
            <a:r>
              <a:rPr lang="en-US" sz="2000" dirty="0"/>
              <a:t>Key Capabilities</a:t>
            </a:r>
            <a:endParaRPr sz="2000" dirty="0"/>
          </a:p>
        </p:txBody>
      </p:sp>
      <p:sp>
        <p:nvSpPr>
          <p:cNvPr id="4" name="object 4"/>
          <p:cNvSpPr txBox="1"/>
          <p:nvPr/>
        </p:nvSpPr>
        <p:spPr>
          <a:xfrm>
            <a:off x="684524" y="1369059"/>
            <a:ext cx="3787140" cy="2614049"/>
          </a:xfrm>
          <a:prstGeom prst="rect">
            <a:avLst/>
          </a:prstGeom>
        </p:spPr>
        <p:txBody>
          <a:bodyPr vert="horz" wrap="square" lIns="0" tIns="12700" rIns="0" bIns="0" rtlCol="0">
            <a:spAutoFit/>
          </a:bodyPr>
          <a:lstStyle/>
          <a:p>
            <a:pPr marL="298450" marR="263525" indent="-285750">
              <a:lnSpc>
                <a:spcPct val="114999"/>
              </a:lnSpc>
              <a:spcBef>
                <a:spcPts val="100"/>
              </a:spcBef>
              <a:buFont typeface="Wingdings" panose="05000000000000000000" pitchFamily="2" charset="2"/>
              <a:buChar char="ü"/>
            </a:pPr>
            <a:r>
              <a:rPr lang="en-US" sz="1600" spc="-5" dirty="0">
                <a:latin typeface="Arial MT"/>
                <a:cs typeface="Arial MT"/>
              </a:rPr>
              <a:t>Cloud Security Posture Management</a:t>
            </a:r>
          </a:p>
          <a:p>
            <a:pPr marL="298450" marR="263525" indent="-285750">
              <a:lnSpc>
                <a:spcPct val="114999"/>
              </a:lnSpc>
              <a:spcBef>
                <a:spcPts val="100"/>
              </a:spcBef>
              <a:buFont typeface="Wingdings" panose="05000000000000000000" pitchFamily="2" charset="2"/>
              <a:buChar char="ü"/>
            </a:pPr>
            <a:r>
              <a:rPr lang="en-US" sz="1600" spc="-5" dirty="0">
                <a:latin typeface="Arial MT"/>
                <a:cs typeface="Arial MT"/>
              </a:rPr>
              <a:t>Cloud Workload Protection</a:t>
            </a:r>
          </a:p>
          <a:p>
            <a:pPr marL="298450" marR="263525" indent="-285750">
              <a:lnSpc>
                <a:spcPct val="114999"/>
              </a:lnSpc>
              <a:spcBef>
                <a:spcPts val="100"/>
              </a:spcBef>
              <a:buFont typeface="Wingdings" panose="05000000000000000000" pitchFamily="2" charset="2"/>
              <a:buChar char="ü"/>
            </a:pPr>
            <a:r>
              <a:rPr lang="en-US" sz="1600" spc="-5" dirty="0">
                <a:latin typeface="Arial MT"/>
                <a:cs typeface="Arial MT"/>
              </a:rPr>
              <a:t>Container Security and Kubernetes Security</a:t>
            </a:r>
          </a:p>
          <a:p>
            <a:pPr marL="298450" marR="263525" indent="-285750">
              <a:lnSpc>
                <a:spcPct val="114999"/>
              </a:lnSpc>
              <a:spcBef>
                <a:spcPts val="100"/>
              </a:spcBef>
              <a:buFont typeface="Wingdings" panose="05000000000000000000" pitchFamily="2" charset="2"/>
              <a:buChar char="ü"/>
            </a:pPr>
            <a:r>
              <a:rPr lang="en-US" sz="1600" spc="-5" dirty="0">
                <a:latin typeface="Arial MT"/>
                <a:cs typeface="Arial MT"/>
              </a:rPr>
              <a:t>Web Application and API Security</a:t>
            </a:r>
          </a:p>
          <a:p>
            <a:pPr marL="298450" marR="263525" indent="-285750">
              <a:lnSpc>
                <a:spcPct val="114999"/>
              </a:lnSpc>
              <a:spcBef>
                <a:spcPts val="100"/>
              </a:spcBef>
              <a:buFont typeface="Wingdings" panose="05000000000000000000" pitchFamily="2" charset="2"/>
              <a:buChar char="ü"/>
            </a:pPr>
            <a:r>
              <a:rPr lang="en-US" sz="1600" spc="-5" dirty="0">
                <a:latin typeface="Arial MT"/>
                <a:cs typeface="Arial MT"/>
              </a:rPr>
              <a:t>Cloud Network Security</a:t>
            </a:r>
          </a:p>
          <a:p>
            <a:pPr marL="298450" marR="263525" indent="-285750">
              <a:lnSpc>
                <a:spcPct val="114999"/>
              </a:lnSpc>
              <a:spcBef>
                <a:spcPts val="100"/>
              </a:spcBef>
              <a:buFont typeface="Wingdings" panose="05000000000000000000" pitchFamily="2" charset="2"/>
              <a:buChar char="ü"/>
            </a:pPr>
            <a:r>
              <a:rPr lang="en-US" sz="1600" spc="-5" dirty="0">
                <a:latin typeface="Arial MT"/>
                <a:cs typeface="Arial MT"/>
              </a:rPr>
              <a:t>Scan Infrastructure as Code</a:t>
            </a:r>
          </a:p>
          <a:p>
            <a:pPr marL="298450" marR="263525" indent="-285750">
              <a:lnSpc>
                <a:spcPct val="114999"/>
              </a:lnSpc>
              <a:spcBef>
                <a:spcPts val="100"/>
              </a:spcBef>
              <a:buFont typeface="Wingdings" panose="05000000000000000000" pitchFamily="2" charset="2"/>
              <a:buChar char="ü"/>
            </a:pPr>
            <a:r>
              <a:rPr lang="en-US" sz="1600" spc="-5" dirty="0">
                <a:latin typeface="Arial MT"/>
                <a:cs typeface="Arial MT"/>
              </a:rPr>
              <a:t>Scan Container Images in CI/CD</a:t>
            </a:r>
            <a:endParaRPr sz="1600" dirty="0">
              <a:latin typeface="Arial MT"/>
              <a:cs typeface="Arial MT"/>
            </a:endParaRPr>
          </a:p>
        </p:txBody>
      </p:sp>
      <p:pic>
        <p:nvPicPr>
          <p:cNvPr id="5" name="object 5"/>
          <p:cNvPicPr/>
          <p:nvPr/>
        </p:nvPicPr>
        <p:blipFill>
          <a:blip r:embed="rId3" cstate="print"/>
          <a:stretch>
            <a:fillRect/>
          </a:stretch>
        </p:blipFill>
        <p:spPr>
          <a:xfrm>
            <a:off x="6028944" y="1347215"/>
            <a:ext cx="2563368" cy="2563367"/>
          </a:xfrm>
          <a:prstGeom prst="rect">
            <a:avLst/>
          </a:prstGeom>
        </p:spPr>
      </p:pic>
      <p:sp>
        <p:nvSpPr>
          <p:cNvPr id="6" name="object 6"/>
          <p:cNvSpPr txBox="1"/>
          <p:nvPr/>
        </p:nvSpPr>
        <p:spPr>
          <a:xfrm>
            <a:off x="8309287" y="4942117"/>
            <a:ext cx="174625" cy="125095"/>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700" dirty="0">
                <a:solidFill>
                  <a:srgbClr val="666866"/>
                </a:solidFill>
                <a:latin typeface="Arial MT"/>
                <a:cs typeface="Arial MT"/>
              </a:rPr>
              <a:t>18</a:t>
            </a:fld>
            <a:endParaRPr sz="700">
              <a:latin typeface="Arial MT"/>
              <a:cs typeface="Arial MT"/>
            </a:endParaRPr>
          </a:p>
        </p:txBody>
      </p:sp>
    </p:spTree>
    <p:extLst>
      <p:ext uri="{BB962C8B-B14F-4D97-AF65-F5344CB8AC3E}">
        <p14:creationId xmlns:p14="http://schemas.microsoft.com/office/powerpoint/2010/main" val="2745869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1975"/>
          </a:xfrm>
          <a:prstGeom prst="rect">
            <a:avLst/>
          </a:prstGeom>
        </p:spPr>
      </p:pic>
      <p:sp>
        <p:nvSpPr>
          <p:cNvPr id="3" name="object 3"/>
          <p:cNvSpPr txBox="1">
            <a:spLocks noGrp="1"/>
          </p:cNvSpPr>
          <p:nvPr>
            <p:ph type="title"/>
          </p:nvPr>
        </p:nvSpPr>
        <p:spPr>
          <a:xfrm>
            <a:off x="684524" y="583691"/>
            <a:ext cx="2407920" cy="320601"/>
          </a:xfrm>
          <a:prstGeom prst="rect">
            <a:avLst/>
          </a:prstGeom>
        </p:spPr>
        <p:txBody>
          <a:bodyPr vert="horz" wrap="square" lIns="0" tIns="12700" rIns="0" bIns="0" rtlCol="0">
            <a:spAutoFit/>
          </a:bodyPr>
          <a:lstStyle/>
          <a:p>
            <a:pPr marL="12700">
              <a:lnSpc>
                <a:spcPct val="100000"/>
              </a:lnSpc>
              <a:spcBef>
                <a:spcPts val="100"/>
              </a:spcBef>
            </a:pPr>
            <a:r>
              <a:rPr lang="en-US" sz="2000" dirty="0"/>
              <a:t>Key Capabilities</a:t>
            </a:r>
            <a:endParaRPr sz="2000" dirty="0"/>
          </a:p>
        </p:txBody>
      </p:sp>
      <p:sp>
        <p:nvSpPr>
          <p:cNvPr id="4" name="object 4"/>
          <p:cNvSpPr txBox="1"/>
          <p:nvPr/>
        </p:nvSpPr>
        <p:spPr>
          <a:xfrm>
            <a:off x="684524" y="1369059"/>
            <a:ext cx="3787140" cy="1159805"/>
          </a:xfrm>
          <a:prstGeom prst="rect">
            <a:avLst/>
          </a:prstGeom>
        </p:spPr>
        <p:txBody>
          <a:bodyPr vert="horz" wrap="square" lIns="0" tIns="12700" rIns="0" bIns="0" rtlCol="0">
            <a:spAutoFit/>
          </a:bodyPr>
          <a:lstStyle/>
          <a:p>
            <a:pPr marL="298450" marR="263525" indent="-285750">
              <a:lnSpc>
                <a:spcPct val="114999"/>
              </a:lnSpc>
              <a:spcBef>
                <a:spcPts val="100"/>
              </a:spcBef>
              <a:buFont typeface="Wingdings" panose="05000000000000000000" pitchFamily="2" charset="2"/>
              <a:buChar char="ü"/>
            </a:pPr>
            <a:r>
              <a:rPr lang="en-US" sz="1600" spc="-5" dirty="0">
                <a:latin typeface="Arial MT"/>
                <a:cs typeface="Arial MT"/>
              </a:rPr>
              <a:t>AWS Guard Duty</a:t>
            </a:r>
          </a:p>
          <a:p>
            <a:pPr marL="298450" marR="263525" indent="-285750">
              <a:lnSpc>
                <a:spcPct val="114999"/>
              </a:lnSpc>
              <a:spcBef>
                <a:spcPts val="100"/>
              </a:spcBef>
              <a:buFont typeface="Wingdings" panose="05000000000000000000" pitchFamily="2" charset="2"/>
              <a:buChar char="ü"/>
            </a:pPr>
            <a:r>
              <a:rPr lang="en-US" sz="1600" spc="-5" dirty="0">
                <a:latin typeface="Arial MT"/>
                <a:cs typeface="Arial MT"/>
              </a:rPr>
              <a:t>AWS Security Hub</a:t>
            </a:r>
          </a:p>
          <a:p>
            <a:pPr marL="298450" marR="263525" indent="-285750">
              <a:lnSpc>
                <a:spcPct val="114999"/>
              </a:lnSpc>
              <a:spcBef>
                <a:spcPts val="100"/>
              </a:spcBef>
              <a:buFont typeface="Wingdings" panose="05000000000000000000" pitchFamily="2" charset="2"/>
              <a:buChar char="ü"/>
            </a:pPr>
            <a:r>
              <a:rPr lang="en-US" sz="1600" spc="-5" dirty="0">
                <a:latin typeface="Arial MT"/>
                <a:cs typeface="Arial MT"/>
              </a:rPr>
              <a:t>Azure Defender</a:t>
            </a:r>
          </a:p>
          <a:p>
            <a:pPr marL="298450" marR="263525" indent="-285750">
              <a:lnSpc>
                <a:spcPct val="114999"/>
              </a:lnSpc>
              <a:spcBef>
                <a:spcPts val="100"/>
              </a:spcBef>
              <a:buFont typeface="Wingdings" panose="05000000000000000000" pitchFamily="2" charset="2"/>
              <a:buChar char="ü"/>
            </a:pPr>
            <a:r>
              <a:rPr lang="en-US" sz="1600" spc="-5" dirty="0">
                <a:latin typeface="Arial MT"/>
                <a:cs typeface="Arial MT"/>
              </a:rPr>
              <a:t>Azure Security Center</a:t>
            </a:r>
            <a:endParaRPr sz="1600" dirty="0">
              <a:latin typeface="Arial MT"/>
              <a:cs typeface="Arial MT"/>
            </a:endParaRPr>
          </a:p>
        </p:txBody>
      </p:sp>
      <p:pic>
        <p:nvPicPr>
          <p:cNvPr id="5" name="object 5"/>
          <p:cNvPicPr/>
          <p:nvPr/>
        </p:nvPicPr>
        <p:blipFill>
          <a:blip r:embed="rId3" cstate="print"/>
          <a:stretch>
            <a:fillRect/>
          </a:stretch>
        </p:blipFill>
        <p:spPr>
          <a:xfrm>
            <a:off x="6028944" y="1347215"/>
            <a:ext cx="2563368" cy="2563367"/>
          </a:xfrm>
          <a:prstGeom prst="rect">
            <a:avLst/>
          </a:prstGeom>
        </p:spPr>
      </p:pic>
      <p:sp>
        <p:nvSpPr>
          <p:cNvPr id="6" name="object 6"/>
          <p:cNvSpPr txBox="1"/>
          <p:nvPr/>
        </p:nvSpPr>
        <p:spPr>
          <a:xfrm>
            <a:off x="8309287" y="4942117"/>
            <a:ext cx="174625" cy="125095"/>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700" dirty="0">
                <a:solidFill>
                  <a:srgbClr val="666866"/>
                </a:solidFill>
                <a:latin typeface="Arial MT"/>
                <a:cs typeface="Arial MT"/>
              </a:rPr>
              <a:t>19</a:t>
            </a:fld>
            <a:endParaRPr sz="700">
              <a:latin typeface="Arial MT"/>
              <a:cs typeface="Arial MT"/>
            </a:endParaRPr>
          </a:p>
        </p:txBody>
      </p:sp>
    </p:spTree>
    <p:extLst>
      <p:ext uri="{BB962C8B-B14F-4D97-AF65-F5344CB8AC3E}">
        <p14:creationId xmlns:p14="http://schemas.microsoft.com/office/powerpoint/2010/main" val="167590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1" y="518336"/>
            <a:ext cx="9144000" cy="2053589"/>
          </a:xfrm>
          <a:custGeom>
            <a:avLst/>
            <a:gdLst/>
            <a:ahLst/>
            <a:cxnLst/>
            <a:rect l="l" t="t" r="r" b="b"/>
            <a:pathLst>
              <a:path w="9144000" h="2053589">
                <a:moveTo>
                  <a:pt x="9144000" y="0"/>
                </a:moveTo>
                <a:lnTo>
                  <a:pt x="0" y="0"/>
                </a:lnTo>
                <a:lnTo>
                  <a:pt x="0" y="2053413"/>
                </a:lnTo>
                <a:lnTo>
                  <a:pt x="9144000" y="2053413"/>
                </a:lnTo>
                <a:lnTo>
                  <a:pt x="9144000" y="0"/>
                </a:lnTo>
                <a:close/>
              </a:path>
            </a:pathLst>
          </a:custGeom>
          <a:solidFill>
            <a:srgbClr val="F2F2F2"/>
          </a:solidFill>
        </p:spPr>
        <p:txBody>
          <a:bodyPr wrap="square" lIns="0" tIns="0" rIns="0" bIns="0" rtlCol="0"/>
          <a:lstStyle/>
          <a:p>
            <a:endParaRPr/>
          </a:p>
        </p:txBody>
      </p:sp>
      <p:sp>
        <p:nvSpPr>
          <p:cNvPr id="6" name="object 6"/>
          <p:cNvSpPr txBox="1"/>
          <p:nvPr/>
        </p:nvSpPr>
        <p:spPr>
          <a:xfrm>
            <a:off x="700891" y="745236"/>
            <a:ext cx="7479665" cy="1503680"/>
          </a:xfrm>
          <a:prstGeom prst="rect">
            <a:avLst/>
          </a:prstGeom>
        </p:spPr>
        <p:txBody>
          <a:bodyPr vert="horz" wrap="square" lIns="0" tIns="4445" rIns="0" bIns="0" rtlCol="0">
            <a:spAutoFit/>
          </a:bodyPr>
          <a:lstStyle/>
          <a:p>
            <a:pPr marL="12700" marR="5080" algn="just">
              <a:lnSpc>
                <a:spcPct val="101600"/>
              </a:lnSpc>
              <a:spcBef>
                <a:spcPts val="35"/>
              </a:spcBef>
            </a:pPr>
            <a:r>
              <a:rPr sz="3200" b="1" spc="-85" dirty="0">
                <a:solidFill>
                  <a:srgbClr val="1395BA"/>
                </a:solidFill>
                <a:latin typeface="Trebuchet MS"/>
                <a:cs typeface="Trebuchet MS"/>
              </a:rPr>
              <a:t>C</a:t>
            </a:r>
            <a:r>
              <a:rPr sz="3200" b="1" spc="-50" dirty="0">
                <a:solidFill>
                  <a:srgbClr val="1395BA"/>
                </a:solidFill>
                <a:latin typeface="Trebuchet MS"/>
                <a:cs typeface="Trebuchet MS"/>
              </a:rPr>
              <a:t>l</a:t>
            </a:r>
            <a:r>
              <a:rPr sz="3200" b="1" spc="-40" dirty="0">
                <a:solidFill>
                  <a:srgbClr val="1395BA"/>
                </a:solidFill>
                <a:latin typeface="Trebuchet MS"/>
                <a:cs typeface="Trebuchet MS"/>
              </a:rPr>
              <a:t>o</a:t>
            </a:r>
            <a:r>
              <a:rPr sz="3200" b="1" spc="-85" dirty="0">
                <a:solidFill>
                  <a:srgbClr val="1395BA"/>
                </a:solidFill>
                <a:latin typeface="Trebuchet MS"/>
                <a:cs typeface="Trebuchet MS"/>
              </a:rPr>
              <a:t>u</a:t>
            </a:r>
            <a:r>
              <a:rPr sz="3200" b="1" spc="-25" dirty="0">
                <a:solidFill>
                  <a:srgbClr val="1395BA"/>
                </a:solidFill>
                <a:latin typeface="Trebuchet MS"/>
                <a:cs typeface="Trebuchet MS"/>
              </a:rPr>
              <a:t>d</a:t>
            </a:r>
            <a:r>
              <a:rPr sz="3200" b="1" spc="-114" dirty="0">
                <a:solidFill>
                  <a:srgbClr val="1395BA"/>
                </a:solidFill>
                <a:latin typeface="Trebuchet MS"/>
                <a:cs typeface="Trebuchet MS"/>
              </a:rPr>
              <a:t>-</a:t>
            </a:r>
            <a:r>
              <a:rPr sz="3200" b="1" spc="-40" dirty="0">
                <a:solidFill>
                  <a:srgbClr val="1395BA"/>
                </a:solidFill>
                <a:latin typeface="Trebuchet MS"/>
                <a:cs typeface="Trebuchet MS"/>
              </a:rPr>
              <a:t>n</a:t>
            </a:r>
            <a:r>
              <a:rPr sz="3200" b="1" spc="-30" dirty="0">
                <a:solidFill>
                  <a:srgbClr val="1395BA"/>
                </a:solidFill>
                <a:latin typeface="Trebuchet MS"/>
                <a:cs typeface="Trebuchet MS"/>
              </a:rPr>
              <a:t>a</a:t>
            </a:r>
            <a:r>
              <a:rPr sz="3200" b="1" spc="-45" dirty="0">
                <a:solidFill>
                  <a:srgbClr val="1395BA"/>
                </a:solidFill>
                <a:latin typeface="Trebuchet MS"/>
                <a:cs typeface="Trebuchet MS"/>
              </a:rPr>
              <a:t>t</a:t>
            </a:r>
            <a:r>
              <a:rPr sz="3200" b="1" spc="-75" dirty="0">
                <a:solidFill>
                  <a:srgbClr val="1395BA"/>
                </a:solidFill>
                <a:latin typeface="Trebuchet MS"/>
                <a:cs typeface="Trebuchet MS"/>
              </a:rPr>
              <a:t>i</a:t>
            </a:r>
            <a:r>
              <a:rPr sz="3200" b="1" spc="-15" dirty="0">
                <a:solidFill>
                  <a:srgbClr val="1395BA"/>
                </a:solidFill>
                <a:latin typeface="Trebuchet MS"/>
                <a:cs typeface="Trebuchet MS"/>
              </a:rPr>
              <a:t>v</a:t>
            </a:r>
            <a:r>
              <a:rPr sz="3200" b="1" spc="-185" dirty="0">
                <a:solidFill>
                  <a:srgbClr val="1395BA"/>
                </a:solidFill>
                <a:latin typeface="Trebuchet MS"/>
                <a:cs typeface="Trebuchet MS"/>
              </a:rPr>
              <a:t>e</a:t>
            </a:r>
            <a:r>
              <a:rPr sz="3200" b="1" spc="-325" dirty="0">
                <a:solidFill>
                  <a:srgbClr val="1395BA"/>
                </a:solidFill>
                <a:latin typeface="Trebuchet MS"/>
                <a:cs typeface="Trebuchet MS"/>
              </a:rPr>
              <a:t> </a:t>
            </a:r>
            <a:r>
              <a:rPr sz="3200" spc="-200" dirty="0">
                <a:solidFill>
                  <a:srgbClr val="404040"/>
                </a:solidFill>
                <a:latin typeface="Tahoma"/>
                <a:cs typeface="Tahoma"/>
              </a:rPr>
              <a:t>(</a:t>
            </a:r>
            <a:r>
              <a:rPr sz="3200" spc="-254" dirty="0">
                <a:solidFill>
                  <a:srgbClr val="404040"/>
                </a:solidFill>
                <a:latin typeface="Tahoma"/>
                <a:cs typeface="Tahoma"/>
              </a:rPr>
              <a:t>a</a:t>
            </a:r>
            <a:r>
              <a:rPr sz="3200" spc="-35" dirty="0">
                <a:solidFill>
                  <a:srgbClr val="404040"/>
                </a:solidFill>
                <a:latin typeface="Tahoma"/>
                <a:cs typeface="Tahoma"/>
              </a:rPr>
              <a:t>d</a:t>
            </a:r>
            <a:r>
              <a:rPr sz="3200" spc="-170" dirty="0">
                <a:solidFill>
                  <a:srgbClr val="404040"/>
                </a:solidFill>
                <a:latin typeface="Tahoma"/>
                <a:cs typeface="Tahoma"/>
              </a:rPr>
              <a:t>j</a:t>
            </a:r>
            <a:r>
              <a:rPr sz="3200" spc="-270" dirty="0">
                <a:solidFill>
                  <a:srgbClr val="404040"/>
                </a:solidFill>
                <a:latin typeface="Tahoma"/>
                <a:cs typeface="Tahoma"/>
              </a:rPr>
              <a:t>.</a:t>
            </a:r>
            <a:r>
              <a:rPr sz="3200" spc="-335" dirty="0">
                <a:solidFill>
                  <a:srgbClr val="404040"/>
                </a:solidFill>
                <a:latin typeface="Tahoma"/>
                <a:cs typeface="Tahoma"/>
              </a:rPr>
              <a:t>)</a:t>
            </a:r>
            <a:r>
              <a:rPr sz="3200" spc="-375" dirty="0">
                <a:solidFill>
                  <a:srgbClr val="404040"/>
                </a:solidFill>
                <a:latin typeface="Tahoma"/>
                <a:cs typeface="Tahoma"/>
              </a:rPr>
              <a:t> </a:t>
            </a:r>
            <a:r>
              <a:rPr sz="3200" spc="-210" dirty="0">
                <a:solidFill>
                  <a:srgbClr val="404040"/>
                </a:solidFill>
                <a:latin typeface="Tahoma"/>
                <a:cs typeface="Tahoma"/>
              </a:rPr>
              <a:t>-</a:t>
            </a:r>
            <a:r>
              <a:rPr sz="3200" spc="-345" dirty="0">
                <a:solidFill>
                  <a:srgbClr val="404040"/>
                </a:solidFill>
                <a:latin typeface="Tahoma"/>
                <a:cs typeface="Tahoma"/>
              </a:rPr>
              <a:t> </a:t>
            </a:r>
            <a:r>
              <a:rPr sz="3200" spc="-55" dirty="0">
                <a:solidFill>
                  <a:srgbClr val="404040"/>
                </a:solidFill>
                <a:latin typeface="Tahoma"/>
                <a:cs typeface="Tahoma"/>
              </a:rPr>
              <a:t>a</a:t>
            </a:r>
            <a:r>
              <a:rPr sz="3200" spc="-65" dirty="0">
                <a:solidFill>
                  <a:srgbClr val="404040"/>
                </a:solidFill>
                <a:latin typeface="Tahoma"/>
                <a:cs typeface="Tahoma"/>
              </a:rPr>
              <a:t>p</a:t>
            </a:r>
            <a:r>
              <a:rPr sz="3200" spc="-25" dirty="0">
                <a:solidFill>
                  <a:srgbClr val="404040"/>
                </a:solidFill>
                <a:latin typeface="Tahoma"/>
                <a:cs typeface="Tahoma"/>
              </a:rPr>
              <a:t>p</a:t>
            </a:r>
            <a:r>
              <a:rPr sz="3200" spc="25" dirty="0">
                <a:solidFill>
                  <a:srgbClr val="404040"/>
                </a:solidFill>
                <a:latin typeface="Tahoma"/>
                <a:cs typeface="Tahoma"/>
              </a:rPr>
              <a:t>l</a:t>
            </a:r>
            <a:r>
              <a:rPr sz="3200" dirty="0">
                <a:solidFill>
                  <a:srgbClr val="404040"/>
                </a:solidFill>
                <a:latin typeface="Tahoma"/>
                <a:cs typeface="Tahoma"/>
              </a:rPr>
              <a:t>i</a:t>
            </a:r>
            <a:r>
              <a:rPr sz="3200" spc="-30" dirty="0">
                <a:solidFill>
                  <a:srgbClr val="404040"/>
                </a:solidFill>
                <a:latin typeface="Tahoma"/>
                <a:cs typeface="Tahoma"/>
              </a:rPr>
              <a:t>c</a:t>
            </a:r>
            <a:r>
              <a:rPr sz="3200" spc="-100" dirty="0">
                <a:solidFill>
                  <a:srgbClr val="404040"/>
                </a:solidFill>
                <a:latin typeface="Tahoma"/>
                <a:cs typeface="Tahoma"/>
              </a:rPr>
              <a:t>a</a:t>
            </a:r>
            <a:r>
              <a:rPr sz="3200" spc="-75" dirty="0">
                <a:solidFill>
                  <a:srgbClr val="404040"/>
                </a:solidFill>
                <a:latin typeface="Tahoma"/>
                <a:cs typeface="Tahoma"/>
              </a:rPr>
              <a:t>t</a:t>
            </a:r>
            <a:r>
              <a:rPr sz="3200" dirty="0">
                <a:solidFill>
                  <a:srgbClr val="404040"/>
                </a:solidFill>
                <a:latin typeface="Tahoma"/>
                <a:cs typeface="Tahoma"/>
              </a:rPr>
              <a:t>i</a:t>
            </a:r>
            <a:r>
              <a:rPr sz="3200" spc="-20" dirty="0">
                <a:solidFill>
                  <a:srgbClr val="404040"/>
                </a:solidFill>
                <a:latin typeface="Tahoma"/>
                <a:cs typeface="Tahoma"/>
              </a:rPr>
              <a:t>o</a:t>
            </a:r>
            <a:r>
              <a:rPr sz="3200" spc="-80" dirty="0">
                <a:solidFill>
                  <a:srgbClr val="404040"/>
                </a:solidFill>
                <a:latin typeface="Tahoma"/>
                <a:cs typeface="Tahoma"/>
              </a:rPr>
              <a:t>n</a:t>
            </a:r>
            <a:r>
              <a:rPr sz="3200" spc="-135" dirty="0">
                <a:solidFill>
                  <a:srgbClr val="404040"/>
                </a:solidFill>
                <a:latin typeface="Tahoma"/>
                <a:cs typeface="Tahoma"/>
              </a:rPr>
              <a:t>s</a:t>
            </a:r>
            <a:r>
              <a:rPr sz="3200" spc="-350" dirty="0">
                <a:solidFill>
                  <a:srgbClr val="404040"/>
                </a:solidFill>
                <a:latin typeface="Tahoma"/>
                <a:cs typeface="Tahoma"/>
              </a:rPr>
              <a:t> </a:t>
            </a:r>
            <a:r>
              <a:rPr sz="3200" spc="-50" dirty="0">
                <a:solidFill>
                  <a:srgbClr val="404040"/>
                </a:solidFill>
                <a:latin typeface="Tahoma"/>
                <a:cs typeface="Tahoma"/>
              </a:rPr>
              <a:t>b</a:t>
            </a:r>
            <a:r>
              <a:rPr sz="3200" spc="-60" dirty="0">
                <a:solidFill>
                  <a:srgbClr val="404040"/>
                </a:solidFill>
                <a:latin typeface="Tahoma"/>
                <a:cs typeface="Tahoma"/>
              </a:rPr>
              <a:t>u</a:t>
            </a:r>
            <a:r>
              <a:rPr sz="3200" dirty="0">
                <a:solidFill>
                  <a:srgbClr val="404040"/>
                </a:solidFill>
                <a:latin typeface="Tahoma"/>
                <a:cs typeface="Tahoma"/>
              </a:rPr>
              <a:t>i</a:t>
            </a:r>
            <a:r>
              <a:rPr sz="3200" spc="25" dirty="0">
                <a:solidFill>
                  <a:srgbClr val="404040"/>
                </a:solidFill>
                <a:latin typeface="Tahoma"/>
                <a:cs typeface="Tahoma"/>
              </a:rPr>
              <a:t>l</a:t>
            </a:r>
            <a:r>
              <a:rPr sz="3200" spc="-75" dirty="0">
                <a:solidFill>
                  <a:srgbClr val="404040"/>
                </a:solidFill>
                <a:latin typeface="Tahoma"/>
                <a:cs typeface="Tahoma"/>
              </a:rPr>
              <a:t>t</a:t>
            </a:r>
            <a:r>
              <a:rPr sz="3200" spc="-350" dirty="0">
                <a:solidFill>
                  <a:srgbClr val="404040"/>
                </a:solidFill>
                <a:latin typeface="Tahoma"/>
                <a:cs typeface="Tahoma"/>
              </a:rPr>
              <a:t> </a:t>
            </a:r>
            <a:r>
              <a:rPr sz="3200" spc="-20" dirty="0">
                <a:solidFill>
                  <a:srgbClr val="404040"/>
                </a:solidFill>
                <a:latin typeface="Tahoma"/>
                <a:cs typeface="Tahoma"/>
              </a:rPr>
              <a:t>o</a:t>
            </a:r>
            <a:r>
              <a:rPr sz="3200" spc="-85" dirty="0">
                <a:solidFill>
                  <a:srgbClr val="404040"/>
                </a:solidFill>
                <a:latin typeface="Tahoma"/>
                <a:cs typeface="Tahoma"/>
              </a:rPr>
              <a:t>n</a:t>
            </a:r>
            <a:r>
              <a:rPr sz="3200" spc="-345" dirty="0">
                <a:solidFill>
                  <a:srgbClr val="404040"/>
                </a:solidFill>
                <a:latin typeface="Tahoma"/>
                <a:cs typeface="Tahoma"/>
              </a:rPr>
              <a:t> </a:t>
            </a:r>
            <a:r>
              <a:rPr sz="3200" spc="-65" dirty="0">
                <a:solidFill>
                  <a:srgbClr val="404040"/>
                </a:solidFill>
                <a:latin typeface="Tahoma"/>
                <a:cs typeface="Tahoma"/>
              </a:rPr>
              <a:t>an  </a:t>
            </a:r>
            <a:r>
              <a:rPr sz="3200" spc="-90" dirty="0">
                <a:solidFill>
                  <a:srgbClr val="404040"/>
                </a:solidFill>
                <a:latin typeface="Tahoma"/>
                <a:cs typeface="Tahoma"/>
              </a:rPr>
              <a:t>elastic,</a:t>
            </a:r>
            <a:r>
              <a:rPr sz="3200" spc="-325" dirty="0">
                <a:solidFill>
                  <a:srgbClr val="404040"/>
                </a:solidFill>
                <a:latin typeface="Tahoma"/>
                <a:cs typeface="Tahoma"/>
              </a:rPr>
              <a:t> </a:t>
            </a:r>
            <a:r>
              <a:rPr sz="3200" spc="-95" dirty="0">
                <a:solidFill>
                  <a:srgbClr val="404040"/>
                </a:solidFill>
                <a:latin typeface="Tahoma"/>
                <a:cs typeface="Tahoma"/>
              </a:rPr>
              <a:t>microservices-based</a:t>
            </a:r>
            <a:r>
              <a:rPr sz="3200" spc="-325" dirty="0">
                <a:solidFill>
                  <a:srgbClr val="404040"/>
                </a:solidFill>
                <a:latin typeface="Tahoma"/>
                <a:cs typeface="Tahoma"/>
              </a:rPr>
              <a:t> </a:t>
            </a:r>
            <a:r>
              <a:rPr sz="3200" spc="-85" dirty="0">
                <a:solidFill>
                  <a:srgbClr val="404040"/>
                </a:solidFill>
                <a:latin typeface="Tahoma"/>
                <a:cs typeface="Tahoma"/>
              </a:rPr>
              <a:t>architecture</a:t>
            </a:r>
            <a:r>
              <a:rPr sz="3200" spc="-320" dirty="0">
                <a:solidFill>
                  <a:srgbClr val="404040"/>
                </a:solidFill>
                <a:latin typeface="Tahoma"/>
                <a:cs typeface="Tahoma"/>
              </a:rPr>
              <a:t> </a:t>
            </a:r>
            <a:r>
              <a:rPr sz="3200" spc="-70" dirty="0">
                <a:solidFill>
                  <a:srgbClr val="404040"/>
                </a:solidFill>
                <a:latin typeface="Tahoma"/>
                <a:cs typeface="Tahoma"/>
              </a:rPr>
              <a:t>and </a:t>
            </a:r>
            <a:r>
              <a:rPr sz="3200" spc="-985" dirty="0">
                <a:solidFill>
                  <a:srgbClr val="404040"/>
                </a:solidFill>
                <a:latin typeface="Tahoma"/>
                <a:cs typeface="Tahoma"/>
              </a:rPr>
              <a:t> </a:t>
            </a:r>
            <a:r>
              <a:rPr sz="3200" spc="-114" dirty="0">
                <a:solidFill>
                  <a:srgbClr val="404040"/>
                </a:solidFill>
                <a:latin typeface="Tahoma"/>
                <a:cs typeface="Tahoma"/>
              </a:rPr>
              <a:t>m</a:t>
            </a:r>
            <a:r>
              <a:rPr sz="3200" spc="-65" dirty="0">
                <a:solidFill>
                  <a:srgbClr val="404040"/>
                </a:solidFill>
                <a:latin typeface="Tahoma"/>
                <a:cs typeface="Tahoma"/>
              </a:rPr>
              <a:t>a</a:t>
            </a:r>
            <a:r>
              <a:rPr sz="3200" spc="-75" dirty="0">
                <a:solidFill>
                  <a:srgbClr val="404040"/>
                </a:solidFill>
                <a:latin typeface="Tahoma"/>
                <a:cs typeface="Tahoma"/>
              </a:rPr>
              <a:t>n</a:t>
            </a:r>
            <a:r>
              <a:rPr sz="3200" spc="-95" dirty="0">
                <a:solidFill>
                  <a:srgbClr val="404040"/>
                </a:solidFill>
                <a:latin typeface="Tahoma"/>
                <a:cs typeface="Tahoma"/>
              </a:rPr>
              <a:t>a</a:t>
            </a:r>
            <a:r>
              <a:rPr sz="3200" spc="-200" dirty="0">
                <a:solidFill>
                  <a:srgbClr val="404040"/>
                </a:solidFill>
                <a:latin typeface="Tahoma"/>
                <a:cs typeface="Tahoma"/>
              </a:rPr>
              <a:t>g</a:t>
            </a:r>
            <a:r>
              <a:rPr sz="3200" spc="-125" dirty="0">
                <a:solidFill>
                  <a:srgbClr val="404040"/>
                </a:solidFill>
                <a:latin typeface="Tahoma"/>
                <a:cs typeface="Tahoma"/>
              </a:rPr>
              <a:t>e</a:t>
            </a:r>
            <a:r>
              <a:rPr sz="3200" spc="-30" dirty="0">
                <a:solidFill>
                  <a:srgbClr val="404040"/>
                </a:solidFill>
                <a:latin typeface="Tahoma"/>
                <a:cs typeface="Tahoma"/>
              </a:rPr>
              <a:t>d</a:t>
            </a:r>
            <a:r>
              <a:rPr sz="3200" spc="-345" dirty="0">
                <a:solidFill>
                  <a:srgbClr val="404040"/>
                </a:solidFill>
                <a:latin typeface="Tahoma"/>
                <a:cs typeface="Tahoma"/>
              </a:rPr>
              <a:t> </a:t>
            </a:r>
            <a:r>
              <a:rPr sz="3200" spc="-195" dirty="0">
                <a:solidFill>
                  <a:srgbClr val="404040"/>
                </a:solidFill>
                <a:latin typeface="Tahoma"/>
                <a:cs typeface="Tahoma"/>
              </a:rPr>
              <a:t>v</a:t>
            </a:r>
            <a:r>
              <a:rPr sz="3200" dirty="0">
                <a:solidFill>
                  <a:srgbClr val="404040"/>
                </a:solidFill>
                <a:latin typeface="Tahoma"/>
                <a:cs typeface="Tahoma"/>
              </a:rPr>
              <a:t>i</a:t>
            </a:r>
            <a:r>
              <a:rPr sz="3200" spc="-110" dirty="0">
                <a:solidFill>
                  <a:srgbClr val="404040"/>
                </a:solidFill>
                <a:latin typeface="Tahoma"/>
                <a:cs typeface="Tahoma"/>
              </a:rPr>
              <a:t>a</a:t>
            </a:r>
            <a:r>
              <a:rPr sz="3200" spc="-335" dirty="0">
                <a:solidFill>
                  <a:srgbClr val="404040"/>
                </a:solidFill>
                <a:latin typeface="Tahoma"/>
                <a:cs typeface="Tahoma"/>
              </a:rPr>
              <a:t> </a:t>
            </a:r>
            <a:r>
              <a:rPr sz="3200" spc="-95" dirty="0">
                <a:solidFill>
                  <a:srgbClr val="404040"/>
                </a:solidFill>
                <a:latin typeface="Tahoma"/>
                <a:cs typeface="Tahoma"/>
              </a:rPr>
              <a:t>a</a:t>
            </a:r>
            <a:r>
              <a:rPr sz="3200" spc="-200" dirty="0">
                <a:solidFill>
                  <a:srgbClr val="404040"/>
                </a:solidFill>
                <a:latin typeface="Tahoma"/>
                <a:cs typeface="Tahoma"/>
              </a:rPr>
              <a:t>g</a:t>
            </a:r>
            <a:r>
              <a:rPr sz="3200" dirty="0">
                <a:solidFill>
                  <a:srgbClr val="404040"/>
                </a:solidFill>
                <a:latin typeface="Tahoma"/>
                <a:cs typeface="Tahoma"/>
              </a:rPr>
              <a:t>i</a:t>
            </a:r>
            <a:r>
              <a:rPr sz="3200" spc="25" dirty="0">
                <a:solidFill>
                  <a:srgbClr val="404040"/>
                </a:solidFill>
                <a:latin typeface="Tahoma"/>
                <a:cs typeface="Tahoma"/>
              </a:rPr>
              <a:t>l</a:t>
            </a:r>
            <a:r>
              <a:rPr sz="3200" spc="-140" dirty="0">
                <a:solidFill>
                  <a:srgbClr val="404040"/>
                </a:solidFill>
                <a:latin typeface="Tahoma"/>
                <a:cs typeface="Tahoma"/>
              </a:rPr>
              <a:t>e</a:t>
            </a:r>
            <a:r>
              <a:rPr sz="3200" spc="-335" dirty="0">
                <a:solidFill>
                  <a:srgbClr val="404040"/>
                </a:solidFill>
                <a:latin typeface="Tahoma"/>
                <a:cs typeface="Tahoma"/>
              </a:rPr>
              <a:t> </a:t>
            </a:r>
            <a:r>
              <a:rPr sz="3200" spc="-225" dirty="0">
                <a:solidFill>
                  <a:srgbClr val="404040"/>
                </a:solidFill>
                <a:latin typeface="Tahoma"/>
                <a:cs typeface="Tahoma"/>
              </a:rPr>
              <a:t>D</a:t>
            </a:r>
            <a:r>
              <a:rPr sz="3200" spc="-125" dirty="0">
                <a:solidFill>
                  <a:srgbClr val="404040"/>
                </a:solidFill>
                <a:latin typeface="Tahoma"/>
                <a:cs typeface="Tahoma"/>
              </a:rPr>
              <a:t>e</a:t>
            </a:r>
            <a:r>
              <a:rPr sz="3200" spc="-195" dirty="0">
                <a:solidFill>
                  <a:srgbClr val="404040"/>
                </a:solidFill>
                <a:latin typeface="Tahoma"/>
                <a:cs typeface="Tahoma"/>
              </a:rPr>
              <a:t>v</a:t>
            </a:r>
            <a:r>
              <a:rPr sz="3200" spc="-110" dirty="0">
                <a:solidFill>
                  <a:srgbClr val="404040"/>
                </a:solidFill>
                <a:latin typeface="Tahoma"/>
                <a:cs typeface="Tahoma"/>
              </a:rPr>
              <a:t>O</a:t>
            </a:r>
            <a:r>
              <a:rPr sz="3200" spc="-90" dirty="0">
                <a:solidFill>
                  <a:srgbClr val="404040"/>
                </a:solidFill>
                <a:latin typeface="Tahoma"/>
                <a:cs typeface="Tahoma"/>
              </a:rPr>
              <a:t>p</a:t>
            </a:r>
            <a:r>
              <a:rPr sz="3200" spc="-135" dirty="0">
                <a:solidFill>
                  <a:srgbClr val="404040"/>
                </a:solidFill>
                <a:latin typeface="Tahoma"/>
                <a:cs typeface="Tahoma"/>
              </a:rPr>
              <a:t>s</a:t>
            </a:r>
            <a:r>
              <a:rPr sz="3200" spc="-345" dirty="0">
                <a:solidFill>
                  <a:srgbClr val="404040"/>
                </a:solidFill>
                <a:latin typeface="Tahoma"/>
                <a:cs typeface="Tahoma"/>
              </a:rPr>
              <a:t> </a:t>
            </a:r>
            <a:r>
              <a:rPr sz="3200" spc="-25" dirty="0">
                <a:solidFill>
                  <a:srgbClr val="404040"/>
                </a:solidFill>
                <a:latin typeface="Tahoma"/>
                <a:cs typeface="Tahoma"/>
              </a:rPr>
              <a:t>p</a:t>
            </a:r>
            <a:r>
              <a:rPr sz="3200" spc="-130" dirty="0">
                <a:solidFill>
                  <a:srgbClr val="404040"/>
                </a:solidFill>
                <a:latin typeface="Tahoma"/>
                <a:cs typeface="Tahoma"/>
              </a:rPr>
              <a:t>r</a:t>
            </a:r>
            <a:r>
              <a:rPr sz="3200" spc="-60" dirty="0">
                <a:solidFill>
                  <a:srgbClr val="404040"/>
                </a:solidFill>
                <a:latin typeface="Tahoma"/>
                <a:cs typeface="Tahoma"/>
              </a:rPr>
              <a:t>oce</a:t>
            </a:r>
            <a:r>
              <a:rPr sz="3200" spc="-135" dirty="0">
                <a:solidFill>
                  <a:srgbClr val="404040"/>
                </a:solidFill>
                <a:latin typeface="Tahoma"/>
                <a:cs typeface="Tahoma"/>
              </a:rPr>
              <a:t>ss</a:t>
            </a:r>
            <a:r>
              <a:rPr sz="3200" spc="-125" dirty="0">
                <a:solidFill>
                  <a:srgbClr val="404040"/>
                </a:solidFill>
                <a:latin typeface="Tahoma"/>
                <a:cs typeface="Tahoma"/>
              </a:rPr>
              <a:t>e</a:t>
            </a:r>
            <a:r>
              <a:rPr sz="3200" spc="-135" dirty="0">
                <a:solidFill>
                  <a:srgbClr val="404040"/>
                </a:solidFill>
                <a:latin typeface="Tahoma"/>
                <a:cs typeface="Tahoma"/>
              </a:rPr>
              <a:t>s</a:t>
            </a:r>
            <a:r>
              <a:rPr sz="3200" spc="-270" dirty="0">
                <a:solidFill>
                  <a:srgbClr val="404040"/>
                </a:solidFill>
                <a:latin typeface="Tahoma"/>
                <a:cs typeface="Tahoma"/>
              </a:rPr>
              <a:t>.</a:t>
            </a:r>
            <a:endParaRPr sz="3200">
              <a:latin typeface="Tahoma"/>
              <a:cs typeface="Tahoma"/>
            </a:endParaRPr>
          </a:p>
        </p:txBody>
      </p:sp>
      <p:sp>
        <p:nvSpPr>
          <p:cNvPr id="9" name="object 9"/>
          <p:cNvSpPr txBox="1"/>
          <p:nvPr/>
        </p:nvSpPr>
        <p:spPr>
          <a:xfrm>
            <a:off x="269531" y="4824567"/>
            <a:ext cx="1969135" cy="162560"/>
          </a:xfrm>
          <a:prstGeom prst="rect">
            <a:avLst/>
          </a:prstGeom>
        </p:spPr>
        <p:txBody>
          <a:bodyPr vert="horz" wrap="square" lIns="0" tIns="20320" rIns="0" bIns="0" rtlCol="0">
            <a:spAutoFit/>
          </a:bodyPr>
          <a:lstStyle/>
          <a:p>
            <a:pPr marL="12700">
              <a:lnSpc>
                <a:spcPct val="100000"/>
              </a:lnSpc>
              <a:spcBef>
                <a:spcPts val="160"/>
              </a:spcBef>
            </a:pPr>
            <a:r>
              <a:rPr sz="800" dirty="0">
                <a:solidFill>
                  <a:srgbClr val="A6A6A6"/>
                </a:solidFill>
                <a:latin typeface="Calibri Light"/>
                <a:cs typeface="Calibri Light"/>
              </a:rPr>
              <a:t>©</a:t>
            </a:r>
            <a:r>
              <a:rPr sz="800" spc="25" dirty="0">
                <a:solidFill>
                  <a:srgbClr val="A6A6A6"/>
                </a:solidFill>
                <a:latin typeface="Calibri Light"/>
                <a:cs typeface="Calibri Light"/>
              </a:rPr>
              <a:t> </a:t>
            </a:r>
            <a:r>
              <a:rPr sz="800" dirty="0">
                <a:solidFill>
                  <a:srgbClr val="A6A6A6"/>
                </a:solidFill>
                <a:latin typeface="Calibri Light"/>
                <a:cs typeface="Calibri Light"/>
              </a:rPr>
              <a:t>2019</a:t>
            </a:r>
            <a:r>
              <a:rPr sz="800" spc="10" dirty="0">
                <a:solidFill>
                  <a:srgbClr val="A6A6A6"/>
                </a:solidFill>
                <a:latin typeface="Calibri Light"/>
                <a:cs typeface="Calibri Light"/>
              </a:rPr>
              <a:t> </a:t>
            </a:r>
            <a:r>
              <a:rPr sz="800" dirty="0">
                <a:solidFill>
                  <a:srgbClr val="A6A6A6"/>
                </a:solidFill>
                <a:latin typeface="Calibri Light"/>
                <a:cs typeface="Calibri Light"/>
              </a:rPr>
              <a:t>by</a:t>
            </a:r>
            <a:r>
              <a:rPr sz="800" spc="20" dirty="0">
                <a:solidFill>
                  <a:srgbClr val="A6A6A6"/>
                </a:solidFill>
                <a:latin typeface="Calibri Light"/>
                <a:cs typeface="Calibri Light"/>
              </a:rPr>
              <a:t> </a:t>
            </a:r>
            <a:r>
              <a:rPr sz="800" spc="5" dirty="0">
                <a:solidFill>
                  <a:srgbClr val="A6A6A6"/>
                </a:solidFill>
                <a:latin typeface="Calibri Light"/>
                <a:cs typeface="Calibri Light"/>
              </a:rPr>
              <a:t>The</a:t>
            </a:r>
            <a:r>
              <a:rPr sz="800" spc="20" dirty="0">
                <a:solidFill>
                  <a:srgbClr val="A6A6A6"/>
                </a:solidFill>
                <a:latin typeface="Calibri Light"/>
                <a:cs typeface="Calibri Light"/>
              </a:rPr>
              <a:t> </a:t>
            </a:r>
            <a:r>
              <a:rPr sz="800" spc="5" dirty="0">
                <a:solidFill>
                  <a:srgbClr val="A6A6A6"/>
                </a:solidFill>
                <a:latin typeface="Calibri Light"/>
                <a:cs typeface="Calibri Light"/>
              </a:rPr>
              <a:t>Enterprise</a:t>
            </a:r>
            <a:r>
              <a:rPr sz="800" spc="20" dirty="0">
                <a:solidFill>
                  <a:srgbClr val="A6A6A6"/>
                </a:solidFill>
                <a:latin typeface="Calibri Light"/>
                <a:cs typeface="Calibri Light"/>
              </a:rPr>
              <a:t> </a:t>
            </a:r>
            <a:r>
              <a:rPr sz="800" spc="5" dirty="0">
                <a:solidFill>
                  <a:srgbClr val="A6A6A6"/>
                </a:solidFill>
                <a:latin typeface="Calibri Light"/>
                <a:cs typeface="Calibri Light"/>
              </a:rPr>
              <a:t>Strategy</a:t>
            </a:r>
            <a:r>
              <a:rPr sz="800" spc="20" dirty="0">
                <a:solidFill>
                  <a:srgbClr val="A6A6A6"/>
                </a:solidFill>
                <a:latin typeface="Calibri Light"/>
                <a:cs typeface="Calibri Light"/>
              </a:rPr>
              <a:t> </a:t>
            </a:r>
            <a:r>
              <a:rPr sz="800" spc="5" dirty="0">
                <a:solidFill>
                  <a:srgbClr val="A6A6A6"/>
                </a:solidFill>
                <a:latin typeface="Calibri Light"/>
                <a:cs typeface="Calibri Light"/>
              </a:rPr>
              <a:t>Group,</a:t>
            </a:r>
            <a:r>
              <a:rPr sz="800" spc="10" dirty="0">
                <a:solidFill>
                  <a:srgbClr val="A6A6A6"/>
                </a:solidFill>
                <a:latin typeface="Calibri Light"/>
                <a:cs typeface="Calibri Light"/>
              </a:rPr>
              <a:t> </a:t>
            </a:r>
            <a:r>
              <a:rPr sz="800" dirty="0">
                <a:solidFill>
                  <a:srgbClr val="A6A6A6"/>
                </a:solidFill>
                <a:latin typeface="Calibri Light"/>
                <a:cs typeface="Calibri Light"/>
              </a:rPr>
              <a:t>Inc</a:t>
            </a:r>
            <a:r>
              <a:rPr sz="800" dirty="0">
                <a:solidFill>
                  <a:srgbClr val="A6A6A6"/>
                </a:solidFill>
                <a:latin typeface="Leelawadee UI"/>
                <a:cs typeface="Leelawadee UI"/>
              </a:rPr>
              <a:t>.</a:t>
            </a:r>
            <a:endParaRPr sz="800">
              <a:latin typeface="Leelawadee UI"/>
              <a:cs typeface="Leelawadee U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1975"/>
          </a:xfrm>
          <a:prstGeom prst="rect">
            <a:avLst/>
          </a:prstGeom>
        </p:spPr>
      </p:pic>
      <p:sp>
        <p:nvSpPr>
          <p:cNvPr id="3" name="object 3"/>
          <p:cNvSpPr txBox="1">
            <a:spLocks noGrp="1"/>
          </p:cNvSpPr>
          <p:nvPr>
            <p:ph type="title"/>
          </p:nvPr>
        </p:nvSpPr>
        <p:spPr>
          <a:xfrm>
            <a:off x="684524" y="583691"/>
            <a:ext cx="2407920" cy="320601"/>
          </a:xfrm>
          <a:prstGeom prst="rect">
            <a:avLst/>
          </a:prstGeom>
        </p:spPr>
        <p:txBody>
          <a:bodyPr vert="horz" wrap="square" lIns="0" tIns="12700" rIns="0" bIns="0" rtlCol="0">
            <a:spAutoFit/>
          </a:bodyPr>
          <a:lstStyle/>
          <a:p>
            <a:pPr marL="12700">
              <a:lnSpc>
                <a:spcPct val="100000"/>
              </a:lnSpc>
              <a:spcBef>
                <a:spcPts val="100"/>
              </a:spcBef>
            </a:pPr>
            <a:r>
              <a:rPr lang="en-US" sz="2000" dirty="0"/>
              <a:t>AWS </a:t>
            </a:r>
            <a:r>
              <a:rPr lang="en-US" sz="2000" dirty="0" err="1"/>
              <a:t>GuardDuty</a:t>
            </a:r>
            <a:endParaRPr sz="2000" dirty="0"/>
          </a:p>
        </p:txBody>
      </p:sp>
      <p:sp>
        <p:nvSpPr>
          <p:cNvPr id="4" name="object 4"/>
          <p:cNvSpPr txBox="1"/>
          <p:nvPr/>
        </p:nvSpPr>
        <p:spPr>
          <a:xfrm>
            <a:off x="684524" y="1369059"/>
            <a:ext cx="7799388" cy="4236031"/>
          </a:xfrm>
          <a:prstGeom prst="rect">
            <a:avLst/>
          </a:prstGeom>
        </p:spPr>
        <p:txBody>
          <a:bodyPr vert="horz" wrap="square" lIns="0" tIns="12700" rIns="0" bIns="0" rtlCol="0">
            <a:spAutoFit/>
          </a:bodyPr>
          <a:lstStyle/>
          <a:p>
            <a:pPr marL="298450" marR="263525" indent="-285750">
              <a:lnSpc>
                <a:spcPct val="114999"/>
              </a:lnSpc>
              <a:spcBef>
                <a:spcPts val="100"/>
              </a:spcBef>
              <a:buFont typeface="Wingdings" panose="05000000000000000000" pitchFamily="2" charset="2"/>
              <a:buChar char="ü"/>
            </a:pPr>
            <a:r>
              <a:rPr lang="en-US" sz="1600" spc="-5" dirty="0">
                <a:latin typeface="Arial MT"/>
                <a:cs typeface="Arial MT"/>
              </a:rPr>
              <a:t>Amazon </a:t>
            </a:r>
            <a:r>
              <a:rPr lang="en-US" sz="1600" spc="-5" dirty="0" err="1">
                <a:latin typeface="Arial MT"/>
                <a:cs typeface="Arial MT"/>
              </a:rPr>
              <a:t>GuardDuty</a:t>
            </a:r>
            <a:r>
              <a:rPr lang="en-US" sz="1600" spc="-5" dirty="0">
                <a:latin typeface="Arial MT"/>
                <a:cs typeface="Arial MT"/>
              </a:rPr>
              <a:t> is a threat detection service that continuously monitors for malicious activity and unauthorized behavior to protect your AWS accounts, workloads, and data stored in Amazon S3. With the cloud, the collection and aggregation of account and network activities is simplified, but it can be time consuming for security teams to continuously analyze event log data for potential threats. With </a:t>
            </a:r>
            <a:r>
              <a:rPr lang="en-US" sz="1600" spc="-5" dirty="0" err="1">
                <a:latin typeface="Arial MT"/>
                <a:cs typeface="Arial MT"/>
              </a:rPr>
              <a:t>GuardDuty</a:t>
            </a:r>
            <a:r>
              <a:rPr lang="en-US" sz="1600" spc="-5" dirty="0">
                <a:latin typeface="Arial MT"/>
                <a:cs typeface="Arial MT"/>
              </a:rPr>
              <a:t>, you now have an intelligent and cost-effective option for continuous threat detection in AWS. The service uses machine learning, anomaly detection, and integrated threat intelligence to identify and prioritize potential threats. </a:t>
            </a:r>
            <a:r>
              <a:rPr lang="en-US" sz="1600" spc="-5" dirty="0" err="1">
                <a:latin typeface="Arial MT"/>
                <a:cs typeface="Arial MT"/>
              </a:rPr>
              <a:t>GuardDuty</a:t>
            </a:r>
            <a:r>
              <a:rPr lang="en-US" sz="1600" spc="-5" dirty="0">
                <a:latin typeface="Arial MT"/>
                <a:cs typeface="Arial MT"/>
              </a:rPr>
              <a:t> analyzes tens of billions of events across multiple AWS data sources, such as AWS CloudTrail event logs, Amazon VPC Flow Logs, and DNS logs. With a few clicks in the AWS Management Console, </a:t>
            </a:r>
            <a:r>
              <a:rPr lang="en-US" sz="1600" spc="-5" dirty="0" err="1">
                <a:latin typeface="Arial MT"/>
                <a:cs typeface="Arial MT"/>
              </a:rPr>
              <a:t>GuardDuty</a:t>
            </a:r>
            <a:r>
              <a:rPr lang="en-US" sz="1600" spc="-5" dirty="0">
                <a:latin typeface="Arial MT"/>
                <a:cs typeface="Arial MT"/>
              </a:rPr>
              <a:t> can be enabled with no software or hardware to deploy or maintain. By integrating with Amazon CloudWatch Events, </a:t>
            </a:r>
            <a:r>
              <a:rPr lang="en-US" sz="1600" spc="-5" dirty="0" err="1">
                <a:latin typeface="Arial MT"/>
                <a:cs typeface="Arial MT"/>
              </a:rPr>
              <a:t>GuardDuty</a:t>
            </a:r>
            <a:r>
              <a:rPr lang="en-US" sz="1600" spc="-5" dirty="0">
                <a:latin typeface="Arial MT"/>
                <a:cs typeface="Arial MT"/>
              </a:rPr>
              <a:t> alerts are actionable, easy to aggregate across multiple accounts, and straightforward to push into existing event management and workflow systems.</a:t>
            </a:r>
            <a:endParaRPr sz="1600" dirty="0">
              <a:latin typeface="Arial MT"/>
              <a:cs typeface="Arial MT"/>
            </a:endParaRPr>
          </a:p>
        </p:txBody>
      </p:sp>
      <p:pic>
        <p:nvPicPr>
          <p:cNvPr id="5" name="object 5"/>
          <p:cNvPicPr/>
          <p:nvPr/>
        </p:nvPicPr>
        <p:blipFill>
          <a:blip r:embed="rId3" cstate="print"/>
          <a:stretch>
            <a:fillRect/>
          </a:stretch>
        </p:blipFill>
        <p:spPr>
          <a:xfrm>
            <a:off x="6028944" y="1347215"/>
            <a:ext cx="2563368" cy="2563367"/>
          </a:xfrm>
          <a:prstGeom prst="rect">
            <a:avLst/>
          </a:prstGeom>
        </p:spPr>
      </p:pic>
      <p:sp>
        <p:nvSpPr>
          <p:cNvPr id="6" name="object 6"/>
          <p:cNvSpPr txBox="1"/>
          <p:nvPr/>
        </p:nvSpPr>
        <p:spPr>
          <a:xfrm>
            <a:off x="8309287" y="4942117"/>
            <a:ext cx="174625" cy="125095"/>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700" dirty="0">
                <a:solidFill>
                  <a:srgbClr val="666866"/>
                </a:solidFill>
                <a:latin typeface="Arial MT"/>
                <a:cs typeface="Arial MT"/>
              </a:rPr>
              <a:t>20</a:t>
            </a:fld>
            <a:endParaRPr sz="700">
              <a:latin typeface="Arial MT"/>
              <a:cs typeface="Arial MT"/>
            </a:endParaRPr>
          </a:p>
        </p:txBody>
      </p:sp>
    </p:spTree>
    <p:extLst>
      <p:ext uri="{BB962C8B-B14F-4D97-AF65-F5344CB8AC3E}">
        <p14:creationId xmlns:p14="http://schemas.microsoft.com/office/powerpoint/2010/main" val="67504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2231" y="4837267"/>
            <a:ext cx="1943735" cy="137160"/>
          </a:xfrm>
          <a:prstGeom prst="rect">
            <a:avLst/>
          </a:prstGeom>
        </p:spPr>
        <p:txBody>
          <a:bodyPr vert="horz" wrap="square" lIns="0" tIns="7620" rIns="0" bIns="0" rtlCol="0">
            <a:spAutoFit/>
          </a:bodyPr>
          <a:lstStyle/>
          <a:p>
            <a:pPr>
              <a:lnSpc>
                <a:spcPct val="100000"/>
              </a:lnSpc>
              <a:spcBef>
                <a:spcPts val="60"/>
              </a:spcBef>
            </a:pPr>
            <a:r>
              <a:rPr sz="800" dirty="0">
                <a:solidFill>
                  <a:srgbClr val="A6A6A6"/>
                </a:solidFill>
                <a:latin typeface="Calibri Light"/>
                <a:cs typeface="Calibri Light"/>
              </a:rPr>
              <a:t>©</a:t>
            </a:r>
            <a:r>
              <a:rPr sz="800" spc="25" dirty="0">
                <a:solidFill>
                  <a:srgbClr val="A6A6A6"/>
                </a:solidFill>
                <a:latin typeface="Calibri Light"/>
                <a:cs typeface="Calibri Light"/>
              </a:rPr>
              <a:t> </a:t>
            </a:r>
            <a:r>
              <a:rPr sz="800" dirty="0">
                <a:solidFill>
                  <a:srgbClr val="A6A6A6"/>
                </a:solidFill>
                <a:latin typeface="Calibri Light"/>
                <a:cs typeface="Calibri Light"/>
              </a:rPr>
              <a:t>2019</a:t>
            </a:r>
            <a:r>
              <a:rPr sz="800" spc="15" dirty="0">
                <a:solidFill>
                  <a:srgbClr val="A6A6A6"/>
                </a:solidFill>
                <a:latin typeface="Calibri Light"/>
                <a:cs typeface="Calibri Light"/>
              </a:rPr>
              <a:t> </a:t>
            </a:r>
            <a:r>
              <a:rPr sz="800" dirty="0">
                <a:solidFill>
                  <a:srgbClr val="A6A6A6"/>
                </a:solidFill>
                <a:latin typeface="Calibri Light"/>
                <a:cs typeface="Calibri Light"/>
              </a:rPr>
              <a:t>by</a:t>
            </a:r>
            <a:r>
              <a:rPr sz="800" spc="15" dirty="0">
                <a:solidFill>
                  <a:srgbClr val="A6A6A6"/>
                </a:solidFill>
                <a:latin typeface="Calibri Light"/>
                <a:cs typeface="Calibri Light"/>
              </a:rPr>
              <a:t> </a:t>
            </a:r>
            <a:r>
              <a:rPr sz="800" spc="5" dirty="0">
                <a:solidFill>
                  <a:srgbClr val="A6A6A6"/>
                </a:solidFill>
                <a:latin typeface="Calibri Light"/>
                <a:cs typeface="Calibri Light"/>
              </a:rPr>
              <a:t>The</a:t>
            </a:r>
            <a:r>
              <a:rPr sz="800" spc="25" dirty="0">
                <a:solidFill>
                  <a:srgbClr val="A6A6A6"/>
                </a:solidFill>
                <a:latin typeface="Calibri Light"/>
                <a:cs typeface="Calibri Light"/>
              </a:rPr>
              <a:t> </a:t>
            </a:r>
            <a:r>
              <a:rPr sz="800" spc="5" dirty="0">
                <a:solidFill>
                  <a:srgbClr val="A6A6A6"/>
                </a:solidFill>
                <a:latin typeface="Calibri Light"/>
                <a:cs typeface="Calibri Light"/>
              </a:rPr>
              <a:t>Enterprise</a:t>
            </a:r>
            <a:r>
              <a:rPr sz="800" spc="20" dirty="0">
                <a:solidFill>
                  <a:srgbClr val="A6A6A6"/>
                </a:solidFill>
                <a:latin typeface="Calibri Light"/>
                <a:cs typeface="Calibri Light"/>
              </a:rPr>
              <a:t> </a:t>
            </a:r>
            <a:r>
              <a:rPr sz="800" spc="5" dirty="0">
                <a:solidFill>
                  <a:srgbClr val="A6A6A6"/>
                </a:solidFill>
                <a:latin typeface="Calibri Light"/>
                <a:cs typeface="Calibri Light"/>
              </a:rPr>
              <a:t>Strategy</a:t>
            </a:r>
            <a:r>
              <a:rPr sz="800" spc="20" dirty="0">
                <a:solidFill>
                  <a:srgbClr val="A6A6A6"/>
                </a:solidFill>
                <a:latin typeface="Calibri Light"/>
                <a:cs typeface="Calibri Light"/>
              </a:rPr>
              <a:t> </a:t>
            </a:r>
            <a:r>
              <a:rPr sz="800" spc="5" dirty="0">
                <a:solidFill>
                  <a:srgbClr val="A6A6A6"/>
                </a:solidFill>
                <a:latin typeface="Calibri Light"/>
                <a:cs typeface="Calibri Light"/>
              </a:rPr>
              <a:t>Group,</a:t>
            </a:r>
            <a:r>
              <a:rPr sz="800" spc="10" dirty="0">
                <a:solidFill>
                  <a:srgbClr val="A6A6A6"/>
                </a:solidFill>
                <a:latin typeface="Calibri Light"/>
                <a:cs typeface="Calibri Light"/>
              </a:rPr>
              <a:t> </a:t>
            </a:r>
            <a:r>
              <a:rPr sz="800" dirty="0">
                <a:solidFill>
                  <a:srgbClr val="A6A6A6"/>
                </a:solidFill>
                <a:latin typeface="Calibri Light"/>
                <a:cs typeface="Calibri Light"/>
              </a:rPr>
              <a:t>Inc</a:t>
            </a:r>
            <a:r>
              <a:rPr sz="800" dirty="0">
                <a:solidFill>
                  <a:srgbClr val="A6A6A6"/>
                </a:solidFill>
                <a:latin typeface="Leelawadee UI"/>
                <a:cs typeface="Leelawadee UI"/>
              </a:rPr>
              <a:t>.</a:t>
            </a:r>
            <a:endParaRPr sz="800">
              <a:latin typeface="Leelawadee UI"/>
              <a:cs typeface="Leelawadee UI"/>
            </a:endParaRPr>
          </a:p>
        </p:txBody>
      </p:sp>
      <p:grpSp>
        <p:nvGrpSpPr>
          <p:cNvPr id="3" name="object 3"/>
          <p:cNvGrpSpPr/>
          <p:nvPr/>
        </p:nvGrpSpPr>
        <p:grpSpPr>
          <a:xfrm>
            <a:off x="0" y="0"/>
            <a:ext cx="9144000" cy="5143500"/>
            <a:chOff x="0" y="0"/>
            <a:chExt cx="9144000" cy="5143500"/>
          </a:xfrm>
        </p:grpSpPr>
        <p:pic>
          <p:nvPicPr>
            <p:cNvPr id="4" name="object 4"/>
            <p:cNvPicPr/>
            <p:nvPr/>
          </p:nvPicPr>
          <p:blipFill>
            <a:blip r:embed="rId2" cstate="print"/>
            <a:stretch>
              <a:fillRect/>
            </a:stretch>
          </p:blipFill>
          <p:spPr>
            <a:xfrm>
              <a:off x="8383992" y="4673531"/>
              <a:ext cx="569216" cy="322327"/>
            </a:xfrm>
            <a:prstGeom prst="rect">
              <a:avLst/>
            </a:prstGeom>
          </p:spPr>
        </p:pic>
        <p:sp>
          <p:nvSpPr>
            <p:cNvPr id="5" name="object 5"/>
            <p:cNvSpPr/>
            <p:nvPr/>
          </p:nvSpPr>
          <p:spPr>
            <a:xfrm>
              <a:off x="8311485" y="4559948"/>
              <a:ext cx="757555" cy="471805"/>
            </a:xfrm>
            <a:custGeom>
              <a:avLst/>
              <a:gdLst/>
              <a:ahLst/>
              <a:cxnLst/>
              <a:rect l="l" t="t" r="r" b="b"/>
              <a:pathLst>
                <a:path w="757554" h="471804">
                  <a:moveTo>
                    <a:pt x="757450" y="0"/>
                  </a:moveTo>
                  <a:lnTo>
                    <a:pt x="0" y="0"/>
                  </a:lnTo>
                  <a:lnTo>
                    <a:pt x="0" y="471508"/>
                  </a:lnTo>
                  <a:lnTo>
                    <a:pt x="757450" y="471508"/>
                  </a:lnTo>
                  <a:lnTo>
                    <a:pt x="757450" y="0"/>
                  </a:lnTo>
                  <a:close/>
                </a:path>
              </a:pathLst>
            </a:custGeom>
            <a:solidFill>
              <a:srgbClr val="FFFFFF">
                <a:alpha val="50199"/>
              </a:srgbClr>
            </a:solidFill>
          </p:spPr>
          <p:txBody>
            <a:bodyPr wrap="square" lIns="0" tIns="0" rIns="0" bIns="0" rtlCol="0"/>
            <a:lstStyle/>
            <a:p>
              <a:endParaRPr/>
            </a:p>
          </p:txBody>
        </p:sp>
        <p:pic>
          <p:nvPicPr>
            <p:cNvPr id="6" name="object 6"/>
            <p:cNvPicPr/>
            <p:nvPr/>
          </p:nvPicPr>
          <p:blipFill>
            <a:blip r:embed="rId3" cstate="print"/>
            <a:stretch>
              <a:fillRect/>
            </a:stretch>
          </p:blipFill>
          <p:spPr>
            <a:xfrm>
              <a:off x="0" y="0"/>
              <a:ext cx="9144000" cy="5143499"/>
            </a:xfrm>
            <a:prstGeom prst="rect">
              <a:avLst/>
            </a:prstGeom>
          </p:spPr>
        </p:pic>
        <p:pic>
          <p:nvPicPr>
            <p:cNvPr id="7" name="object 7"/>
            <p:cNvPicPr/>
            <p:nvPr/>
          </p:nvPicPr>
          <p:blipFill>
            <a:blip r:embed="rId4" cstate="print"/>
            <a:stretch>
              <a:fillRect/>
            </a:stretch>
          </p:blipFill>
          <p:spPr>
            <a:xfrm>
              <a:off x="0" y="0"/>
              <a:ext cx="7404211" cy="5143499"/>
            </a:xfrm>
            <a:prstGeom prst="rect">
              <a:avLst/>
            </a:prstGeom>
          </p:spPr>
        </p:pic>
      </p:grpSp>
      <p:sp>
        <p:nvSpPr>
          <p:cNvPr id="8" name="object 8"/>
          <p:cNvSpPr txBox="1">
            <a:spLocks noGrp="1"/>
          </p:cNvSpPr>
          <p:nvPr>
            <p:ph type="title"/>
          </p:nvPr>
        </p:nvSpPr>
        <p:spPr>
          <a:xfrm>
            <a:off x="495549" y="1983739"/>
            <a:ext cx="4954905" cy="1122680"/>
          </a:xfrm>
          <a:prstGeom prst="rect">
            <a:avLst/>
          </a:prstGeom>
        </p:spPr>
        <p:txBody>
          <a:bodyPr vert="horz" wrap="square" lIns="0" tIns="12700" rIns="0" bIns="0" rtlCol="0">
            <a:spAutoFit/>
          </a:bodyPr>
          <a:lstStyle/>
          <a:p>
            <a:pPr marL="12700" marR="5080">
              <a:lnSpc>
                <a:spcPct val="100000"/>
              </a:lnSpc>
              <a:spcBef>
                <a:spcPts val="100"/>
              </a:spcBef>
            </a:pPr>
            <a:r>
              <a:rPr sz="3600" b="0" spc="-70" dirty="0">
                <a:solidFill>
                  <a:srgbClr val="FFFFFF"/>
                </a:solidFill>
                <a:latin typeface="Trebuchet MS"/>
                <a:cs typeface="Trebuchet MS"/>
              </a:rPr>
              <a:t>C</a:t>
            </a:r>
            <a:r>
              <a:rPr sz="3600" b="0" spc="-50" dirty="0">
                <a:solidFill>
                  <a:srgbClr val="FFFFFF"/>
                </a:solidFill>
                <a:latin typeface="Trebuchet MS"/>
                <a:cs typeface="Trebuchet MS"/>
              </a:rPr>
              <a:t>h</a:t>
            </a:r>
            <a:r>
              <a:rPr sz="3600" b="0" spc="-125" dirty="0">
                <a:solidFill>
                  <a:srgbClr val="FFFFFF"/>
                </a:solidFill>
                <a:latin typeface="Trebuchet MS"/>
                <a:cs typeface="Trebuchet MS"/>
              </a:rPr>
              <a:t>all</a:t>
            </a:r>
            <a:r>
              <a:rPr sz="3600" b="0" spc="-170" dirty="0">
                <a:solidFill>
                  <a:srgbClr val="FFFFFF"/>
                </a:solidFill>
                <a:latin typeface="Trebuchet MS"/>
                <a:cs typeface="Trebuchet MS"/>
              </a:rPr>
              <a:t>e</a:t>
            </a:r>
            <a:r>
              <a:rPr sz="3600" b="0" spc="5" dirty="0">
                <a:solidFill>
                  <a:srgbClr val="FFFFFF"/>
                </a:solidFill>
                <a:latin typeface="Trebuchet MS"/>
                <a:cs typeface="Trebuchet MS"/>
              </a:rPr>
              <a:t>n</a:t>
            </a:r>
            <a:r>
              <a:rPr sz="3600" b="0" dirty="0">
                <a:solidFill>
                  <a:srgbClr val="FFFFFF"/>
                </a:solidFill>
                <a:latin typeface="Trebuchet MS"/>
                <a:cs typeface="Trebuchet MS"/>
              </a:rPr>
              <a:t>g</a:t>
            </a:r>
            <a:r>
              <a:rPr sz="3600" b="0" spc="-180" dirty="0">
                <a:solidFill>
                  <a:srgbClr val="FFFFFF"/>
                </a:solidFill>
                <a:latin typeface="Trebuchet MS"/>
                <a:cs typeface="Trebuchet MS"/>
              </a:rPr>
              <a:t>e</a:t>
            </a:r>
            <a:r>
              <a:rPr sz="3600" b="0" spc="50" dirty="0">
                <a:solidFill>
                  <a:srgbClr val="FFFFFF"/>
                </a:solidFill>
                <a:latin typeface="Trebuchet MS"/>
                <a:cs typeface="Trebuchet MS"/>
              </a:rPr>
              <a:t>s</a:t>
            </a:r>
            <a:r>
              <a:rPr sz="3600" b="0" spc="-355" dirty="0">
                <a:solidFill>
                  <a:srgbClr val="FFFFFF"/>
                </a:solidFill>
                <a:latin typeface="Trebuchet MS"/>
                <a:cs typeface="Trebuchet MS"/>
              </a:rPr>
              <a:t> </a:t>
            </a:r>
            <a:r>
              <a:rPr sz="3600" b="0" spc="190" dirty="0">
                <a:solidFill>
                  <a:srgbClr val="FFFFFF"/>
                </a:solidFill>
                <a:latin typeface="Trebuchet MS"/>
                <a:cs typeface="Trebuchet MS"/>
              </a:rPr>
              <a:t>S</a:t>
            </a:r>
            <a:r>
              <a:rPr sz="3600" b="0" spc="-180" dirty="0">
                <a:solidFill>
                  <a:srgbClr val="FFFFFF"/>
                </a:solidFill>
                <a:latin typeface="Trebuchet MS"/>
                <a:cs typeface="Trebuchet MS"/>
              </a:rPr>
              <a:t>e</a:t>
            </a:r>
            <a:r>
              <a:rPr sz="3600" b="0" spc="-150" dirty="0">
                <a:solidFill>
                  <a:srgbClr val="FFFFFF"/>
                </a:solidFill>
                <a:latin typeface="Trebuchet MS"/>
                <a:cs typeface="Trebuchet MS"/>
              </a:rPr>
              <a:t>c</a:t>
            </a:r>
            <a:r>
              <a:rPr sz="3600" b="0" spc="-5" dirty="0">
                <a:solidFill>
                  <a:srgbClr val="FFFFFF"/>
                </a:solidFill>
                <a:latin typeface="Trebuchet MS"/>
                <a:cs typeface="Trebuchet MS"/>
              </a:rPr>
              <a:t>u</a:t>
            </a:r>
            <a:r>
              <a:rPr sz="3600" b="0" spc="-150" dirty="0">
                <a:solidFill>
                  <a:srgbClr val="FFFFFF"/>
                </a:solidFill>
                <a:latin typeface="Trebuchet MS"/>
                <a:cs typeface="Trebuchet MS"/>
              </a:rPr>
              <a:t>r</a:t>
            </a:r>
            <a:r>
              <a:rPr sz="3600" b="0" spc="-145" dirty="0">
                <a:solidFill>
                  <a:srgbClr val="FFFFFF"/>
                </a:solidFill>
                <a:latin typeface="Trebuchet MS"/>
                <a:cs typeface="Trebuchet MS"/>
              </a:rPr>
              <a:t>i</a:t>
            </a:r>
            <a:r>
              <a:rPr sz="3600" b="0" spc="5" dirty="0">
                <a:solidFill>
                  <a:srgbClr val="FFFFFF"/>
                </a:solidFill>
                <a:latin typeface="Trebuchet MS"/>
                <a:cs typeface="Trebuchet MS"/>
              </a:rPr>
              <a:t>ng  </a:t>
            </a:r>
            <a:r>
              <a:rPr sz="3600" b="0" spc="-80" dirty="0">
                <a:solidFill>
                  <a:srgbClr val="FFFFFF"/>
                </a:solidFill>
                <a:latin typeface="Trebuchet MS"/>
                <a:cs typeface="Trebuchet MS"/>
              </a:rPr>
              <a:t>Cl</a:t>
            </a:r>
            <a:r>
              <a:rPr sz="3600" b="0" spc="-90" dirty="0">
                <a:solidFill>
                  <a:srgbClr val="FFFFFF"/>
                </a:solidFill>
                <a:latin typeface="Trebuchet MS"/>
                <a:cs typeface="Trebuchet MS"/>
              </a:rPr>
              <a:t>o</a:t>
            </a:r>
            <a:r>
              <a:rPr sz="3600" b="0" spc="-5" dirty="0">
                <a:solidFill>
                  <a:srgbClr val="FFFFFF"/>
                </a:solidFill>
                <a:latin typeface="Trebuchet MS"/>
                <a:cs typeface="Trebuchet MS"/>
              </a:rPr>
              <a:t>u</a:t>
            </a:r>
            <a:r>
              <a:rPr sz="3600" b="0" spc="-10" dirty="0">
                <a:solidFill>
                  <a:srgbClr val="FFFFFF"/>
                </a:solidFill>
                <a:latin typeface="Trebuchet MS"/>
                <a:cs typeface="Trebuchet MS"/>
              </a:rPr>
              <a:t>d</a:t>
            </a:r>
            <a:r>
              <a:rPr sz="3600" b="0" spc="-360" dirty="0">
                <a:solidFill>
                  <a:srgbClr val="FFFFFF"/>
                </a:solidFill>
                <a:latin typeface="Trebuchet MS"/>
                <a:cs typeface="Trebuchet MS"/>
              </a:rPr>
              <a:t> </a:t>
            </a:r>
            <a:r>
              <a:rPr sz="3600" b="0" spc="-114" dirty="0">
                <a:solidFill>
                  <a:srgbClr val="FFFFFF"/>
                </a:solidFill>
                <a:latin typeface="Trebuchet MS"/>
                <a:cs typeface="Trebuchet MS"/>
              </a:rPr>
              <a:t>Nat</a:t>
            </a:r>
            <a:r>
              <a:rPr sz="3600" b="0" spc="-60" dirty="0">
                <a:solidFill>
                  <a:srgbClr val="FFFFFF"/>
                </a:solidFill>
                <a:latin typeface="Trebuchet MS"/>
                <a:cs typeface="Trebuchet MS"/>
              </a:rPr>
              <a:t>i</a:t>
            </a:r>
            <a:r>
              <a:rPr sz="3600" b="0" spc="-135" dirty="0">
                <a:solidFill>
                  <a:srgbClr val="FFFFFF"/>
                </a:solidFill>
                <a:latin typeface="Trebuchet MS"/>
                <a:cs typeface="Trebuchet MS"/>
              </a:rPr>
              <a:t>v</a:t>
            </a:r>
            <a:r>
              <a:rPr sz="3600" b="0" spc="-140" dirty="0">
                <a:solidFill>
                  <a:srgbClr val="FFFFFF"/>
                </a:solidFill>
                <a:latin typeface="Trebuchet MS"/>
                <a:cs typeface="Trebuchet MS"/>
              </a:rPr>
              <a:t>e</a:t>
            </a:r>
            <a:r>
              <a:rPr sz="3600" b="0" spc="-360" dirty="0">
                <a:solidFill>
                  <a:srgbClr val="FFFFFF"/>
                </a:solidFill>
                <a:latin typeface="Trebuchet MS"/>
                <a:cs typeface="Trebuchet MS"/>
              </a:rPr>
              <a:t> </a:t>
            </a:r>
            <a:r>
              <a:rPr sz="3600" b="0" spc="-160" dirty="0">
                <a:solidFill>
                  <a:srgbClr val="FFFFFF"/>
                </a:solidFill>
                <a:latin typeface="Trebuchet MS"/>
                <a:cs typeface="Trebuchet MS"/>
              </a:rPr>
              <a:t>A</a:t>
            </a:r>
            <a:r>
              <a:rPr sz="3600" b="0" spc="-10" dirty="0">
                <a:solidFill>
                  <a:srgbClr val="FFFFFF"/>
                </a:solidFill>
                <a:latin typeface="Trebuchet MS"/>
                <a:cs typeface="Trebuchet MS"/>
              </a:rPr>
              <a:t>pp</a:t>
            </a:r>
            <a:r>
              <a:rPr sz="3600" b="0" spc="-155" dirty="0">
                <a:solidFill>
                  <a:srgbClr val="FFFFFF"/>
                </a:solidFill>
                <a:latin typeface="Trebuchet MS"/>
                <a:cs typeface="Trebuchet MS"/>
              </a:rPr>
              <a:t>l</a:t>
            </a:r>
            <a:r>
              <a:rPr sz="3600" b="0" spc="-140" dirty="0">
                <a:solidFill>
                  <a:srgbClr val="FFFFFF"/>
                </a:solidFill>
                <a:latin typeface="Trebuchet MS"/>
                <a:cs typeface="Trebuchet MS"/>
              </a:rPr>
              <a:t>i</a:t>
            </a:r>
            <a:r>
              <a:rPr sz="3600" b="0" spc="-150" dirty="0">
                <a:solidFill>
                  <a:srgbClr val="FFFFFF"/>
                </a:solidFill>
                <a:latin typeface="Trebuchet MS"/>
                <a:cs typeface="Trebuchet MS"/>
              </a:rPr>
              <a:t>c</a:t>
            </a:r>
            <a:r>
              <a:rPr sz="3600" b="0" spc="-165" dirty="0">
                <a:solidFill>
                  <a:srgbClr val="FFFFFF"/>
                </a:solidFill>
                <a:latin typeface="Trebuchet MS"/>
                <a:cs typeface="Trebuchet MS"/>
              </a:rPr>
              <a:t>at</a:t>
            </a:r>
            <a:r>
              <a:rPr sz="3600" b="0" spc="-95" dirty="0">
                <a:solidFill>
                  <a:srgbClr val="FFFFFF"/>
                </a:solidFill>
                <a:latin typeface="Trebuchet MS"/>
                <a:cs typeface="Trebuchet MS"/>
              </a:rPr>
              <a:t>i</a:t>
            </a:r>
            <a:r>
              <a:rPr sz="3600" b="0" spc="10" dirty="0">
                <a:solidFill>
                  <a:srgbClr val="FFFFFF"/>
                </a:solidFill>
                <a:latin typeface="Trebuchet MS"/>
                <a:cs typeface="Trebuchet MS"/>
              </a:rPr>
              <a:t>o</a:t>
            </a:r>
            <a:r>
              <a:rPr sz="3600" b="0" spc="5" dirty="0">
                <a:solidFill>
                  <a:srgbClr val="FFFFFF"/>
                </a:solidFill>
                <a:latin typeface="Trebuchet MS"/>
                <a:cs typeface="Trebuchet MS"/>
              </a:rPr>
              <a:t>n</a:t>
            </a:r>
            <a:r>
              <a:rPr sz="3600" b="0" spc="50" dirty="0">
                <a:solidFill>
                  <a:srgbClr val="FFFFFF"/>
                </a:solidFill>
                <a:latin typeface="Trebuchet MS"/>
                <a:cs typeface="Trebuchet MS"/>
              </a:rPr>
              <a:t>s</a:t>
            </a:r>
            <a:endParaRPr sz="36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11485" y="4559948"/>
            <a:ext cx="757555" cy="471805"/>
            <a:chOff x="8311485" y="4559948"/>
            <a:chExt cx="757555" cy="471805"/>
          </a:xfrm>
        </p:grpSpPr>
        <p:pic>
          <p:nvPicPr>
            <p:cNvPr id="3" name="object 3"/>
            <p:cNvPicPr/>
            <p:nvPr/>
          </p:nvPicPr>
          <p:blipFill>
            <a:blip r:embed="rId2" cstate="print"/>
            <a:stretch>
              <a:fillRect/>
            </a:stretch>
          </p:blipFill>
          <p:spPr>
            <a:xfrm>
              <a:off x="8383992" y="4673531"/>
              <a:ext cx="569216" cy="322327"/>
            </a:xfrm>
            <a:prstGeom prst="rect">
              <a:avLst/>
            </a:prstGeom>
          </p:spPr>
        </p:pic>
        <p:sp>
          <p:nvSpPr>
            <p:cNvPr id="4" name="object 4"/>
            <p:cNvSpPr/>
            <p:nvPr/>
          </p:nvSpPr>
          <p:spPr>
            <a:xfrm>
              <a:off x="8311485" y="4559948"/>
              <a:ext cx="757555" cy="471805"/>
            </a:xfrm>
            <a:custGeom>
              <a:avLst/>
              <a:gdLst/>
              <a:ahLst/>
              <a:cxnLst/>
              <a:rect l="l" t="t" r="r" b="b"/>
              <a:pathLst>
                <a:path w="757554" h="471804">
                  <a:moveTo>
                    <a:pt x="757450" y="0"/>
                  </a:moveTo>
                  <a:lnTo>
                    <a:pt x="0" y="0"/>
                  </a:lnTo>
                  <a:lnTo>
                    <a:pt x="0" y="471508"/>
                  </a:lnTo>
                  <a:lnTo>
                    <a:pt x="757450" y="471508"/>
                  </a:lnTo>
                  <a:lnTo>
                    <a:pt x="757450" y="0"/>
                  </a:lnTo>
                  <a:close/>
                </a:path>
              </a:pathLst>
            </a:custGeom>
            <a:solidFill>
              <a:srgbClr val="FFFFFF">
                <a:alpha val="50199"/>
              </a:srgbClr>
            </a:solidFill>
          </p:spPr>
          <p:txBody>
            <a:bodyPr wrap="square" lIns="0" tIns="0" rIns="0" bIns="0" rtlCol="0"/>
            <a:lstStyle/>
            <a:p>
              <a:endParaRPr/>
            </a:p>
          </p:txBody>
        </p:sp>
      </p:grpSp>
      <p:sp>
        <p:nvSpPr>
          <p:cNvPr id="5" name="object 5"/>
          <p:cNvSpPr/>
          <p:nvPr/>
        </p:nvSpPr>
        <p:spPr>
          <a:xfrm>
            <a:off x="4859230" y="1160426"/>
            <a:ext cx="0" cy="3592829"/>
          </a:xfrm>
          <a:custGeom>
            <a:avLst/>
            <a:gdLst/>
            <a:ahLst/>
            <a:cxnLst/>
            <a:rect l="l" t="t" r="r" b="b"/>
            <a:pathLst>
              <a:path h="3592829">
                <a:moveTo>
                  <a:pt x="0" y="0"/>
                </a:moveTo>
                <a:lnTo>
                  <a:pt x="0" y="3592328"/>
                </a:lnTo>
              </a:path>
            </a:pathLst>
          </a:custGeom>
          <a:ln w="9525">
            <a:solidFill>
              <a:srgbClr val="D9D9D9"/>
            </a:solidFill>
          </a:ln>
        </p:spPr>
        <p:txBody>
          <a:bodyPr wrap="square" lIns="0" tIns="0" rIns="0" bIns="0" rtlCol="0"/>
          <a:lstStyle/>
          <a:p>
            <a:endParaRPr/>
          </a:p>
        </p:txBody>
      </p:sp>
      <p:sp>
        <p:nvSpPr>
          <p:cNvPr id="6" name="object 6"/>
          <p:cNvSpPr txBox="1"/>
          <p:nvPr/>
        </p:nvSpPr>
        <p:spPr>
          <a:xfrm>
            <a:off x="4863993" y="4368800"/>
            <a:ext cx="2185035" cy="228600"/>
          </a:xfrm>
          <a:prstGeom prst="rect">
            <a:avLst/>
          </a:prstGeom>
          <a:solidFill>
            <a:srgbClr val="1395BA"/>
          </a:solidFill>
        </p:spPr>
        <p:txBody>
          <a:bodyPr vert="horz" wrap="square" lIns="0" tIns="3810" rIns="0" bIns="0" rtlCol="0">
            <a:spAutoFit/>
          </a:bodyPr>
          <a:lstStyle/>
          <a:p>
            <a:pPr marR="71755" algn="r">
              <a:lnSpc>
                <a:spcPct val="100000"/>
              </a:lnSpc>
              <a:spcBef>
                <a:spcPts val="30"/>
              </a:spcBef>
            </a:pPr>
            <a:r>
              <a:rPr sz="1400" b="1" spc="20" dirty="0">
                <a:solidFill>
                  <a:srgbClr val="FFFFFF"/>
                </a:solidFill>
                <a:latin typeface="Trebuchet MS"/>
                <a:cs typeface="Trebuchet MS"/>
              </a:rPr>
              <a:t>26%</a:t>
            </a:r>
            <a:endParaRPr sz="1400">
              <a:latin typeface="Trebuchet MS"/>
              <a:cs typeface="Trebuchet MS"/>
            </a:endParaRPr>
          </a:p>
        </p:txBody>
      </p:sp>
      <p:sp>
        <p:nvSpPr>
          <p:cNvPr id="7" name="object 7"/>
          <p:cNvSpPr txBox="1"/>
          <p:nvPr/>
        </p:nvSpPr>
        <p:spPr>
          <a:xfrm>
            <a:off x="4863993" y="3860800"/>
            <a:ext cx="2515235" cy="228600"/>
          </a:xfrm>
          <a:prstGeom prst="rect">
            <a:avLst/>
          </a:prstGeom>
          <a:solidFill>
            <a:srgbClr val="1395BA"/>
          </a:solidFill>
        </p:spPr>
        <p:txBody>
          <a:bodyPr vert="horz" wrap="square" lIns="0" tIns="0" rIns="0" bIns="0" rtlCol="0">
            <a:spAutoFit/>
          </a:bodyPr>
          <a:lstStyle/>
          <a:p>
            <a:pPr marR="65405" algn="r">
              <a:lnSpc>
                <a:spcPct val="100000"/>
              </a:lnSpc>
            </a:pPr>
            <a:r>
              <a:rPr sz="1400" b="1" spc="20" dirty="0">
                <a:solidFill>
                  <a:srgbClr val="FFFFFF"/>
                </a:solidFill>
                <a:latin typeface="Trebuchet MS"/>
                <a:cs typeface="Trebuchet MS"/>
              </a:rPr>
              <a:t>30%</a:t>
            </a:r>
            <a:endParaRPr sz="1400">
              <a:latin typeface="Trebuchet MS"/>
              <a:cs typeface="Trebuchet MS"/>
            </a:endParaRPr>
          </a:p>
        </p:txBody>
      </p:sp>
      <p:sp>
        <p:nvSpPr>
          <p:cNvPr id="8" name="object 8"/>
          <p:cNvSpPr txBox="1"/>
          <p:nvPr/>
        </p:nvSpPr>
        <p:spPr>
          <a:xfrm>
            <a:off x="4863993" y="3340100"/>
            <a:ext cx="2769235" cy="241300"/>
          </a:xfrm>
          <a:prstGeom prst="rect">
            <a:avLst/>
          </a:prstGeom>
          <a:solidFill>
            <a:srgbClr val="1395BA"/>
          </a:solidFill>
        </p:spPr>
        <p:txBody>
          <a:bodyPr vert="horz" wrap="square" lIns="0" tIns="8255" rIns="0" bIns="0" rtlCol="0">
            <a:spAutoFit/>
          </a:bodyPr>
          <a:lstStyle/>
          <a:p>
            <a:pPr marR="67310" algn="r">
              <a:lnSpc>
                <a:spcPct val="100000"/>
              </a:lnSpc>
              <a:spcBef>
                <a:spcPts val="65"/>
              </a:spcBef>
            </a:pPr>
            <a:r>
              <a:rPr sz="1400" b="1" spc="20" dirty="0">
                <a:solidFill>
                  <a:srgbClr val="FFFFFF"/>
                </a:solidFill>
                <a:latin typeface="Trebuchet MS"/>
                <a:cs typeface="Trebuchet MS"/>
              </a:rPr>
              <a:t>33%</a:t>
            </a:r>
            <a:endParaRPr sz="1400">
              <a:latin typeface="Trebuchet MS"/>
              <a:cs typeface="Trebuchet MS"/>
            </a:endParaRPr>
          </a:p>
        </p:txBody>
      </p:sp>
      <p:sp>
        <p:nvSpPr>
          <p:cNvPr id="9" name="object 9"/>
          <p:cNvSpPr txBox="1"/>
          <p:nvPr/>
        </p:nvSpPr>
        <p:spPr>
          <a:xfrm>
            <a:off x="4863993" y="2832100"/>
            <a:ext cx="2769235" cy="228600"/>
          </a:xfrm>
          <a:prstGeom prst="rect">
            <a:avLst/>
          </a:prstGeom>
          <a:solidFill>
            <a:srgbClr val="1395BA"/>
          </a:solidFill>
        </p:spPr>
        <p:txBody>
          <a:bodyPr vert="horz" wrap="square" lIns="0" tIns="7620" rIns="0" bIns="0" rtlCol="0">
            <a:spAutoFit/>
          </a:bodyPr>
          <a:lstStyle/>
          <a:p>
            <a:pPr marR="67310" algn="r">
              <a:lnSpc>
                <a:spcPct val="100000"/>
              </a:lnSpc>
              <a:spcBef>
                <a:spcPts val="60"/>
              </a:spcBef>
            </a:pPr>
            <a:r>
              <a:rPr sz="1400" b="1" spc="20" dirty="0">
                <a:solidFill>
                  <a:srgbClr val="FFFFFF"/>
                </a:solidFill>
                <a:latin typeface="Trebuchet MS"/>
                <a:cs typeface="Trebuchet MS"/>
              </a:rPr>
              <a:t>33%</a:t>
            </a:r>
            <a:endParaRPr sz="1400">
              <a:latin typeface="Trebuchet MS"/>
              <a:cs typeface="Trebuchet MS"/>
            </a:endParaRPr>
          </a:p>
        </p:txBody>
      </p:sp>
      <p:sp>
        <p:nvSpPr>
          <p:cNvPr id="10" name="object 10"/>
          <p:cNvSpPr txBox="1"/>
          <p:nvPr/>
        </p:nvSpPr>
        <p:spPr>
          <a:xfrm>
            <a:off x="4863993" y="2324100"/>
            <a:ext cx="2934335" cy="228600"/>
          </a:xfrm>
          <a:prstGeom prst="rect">
            <a:avLst/>
          </a:prstGeom>
          <a:solidFill>
            <a:srgbClr val="1395BA"/>
          </a:solidFill>
        </p:spPr>
        <p:txBody>
          <a:bodyPr vert="horz" wrap="square" lIns="0" tIns="3175" rIns="0" bIns="0" rtlCol="0">
            <a:spAutoFit/>
          </a:bodyPr>
          <a:lstStyle/>
          <a:p>
            <a:pPr marR="64135" algn="r">
              <a:lnSpc>
                <a:spcPct val="100000"/>
              </a:lnSpc>
              <a:spcBef>
                <a:spcPts val="25"/>
              </a:spcBef>
            </a:pPr>
            <a:r>
              <a:rPr sz="1400" b="1" spc="20" dirty="0">
                <a:solidFill>
                  <a:srgbClr val="FFFFFF"/>
                </a:solidFill>
                <a:latin typeface="Trebuchet MS"/>
                <a:cs typeface="Trebuchet MS"/>
              </a:rPr>
              <a:t>35%</a:t>
            </a:r>
            <a:endParaRPr sz="1400">
              <a:latin typeface="Trebuchet MS"/>
              <a:cs typeface="Trebuchet MS"/>
            </a:endParaRPr>
          </a:p>
        </p:txBody>
      </p:sp>
      <p:sp>
        <p:nvSpPr>
          <p:cNvPr id="11" name="object 11"/>
          <p:cNvSpPr txBox="1"/>
          <p:nvPr/>
        </p:nvSpPr>
        <p:spPr>
          <a:xfrm>
            <a:off x="4863993" y="1816100"/>
            <a:ext cx="2934335" cy="228600"/>
          </a:xfrm>
          <a:prstGeom prst="rect">
            <a:avLst/>
          </a:prstGeom>
          <a:solidFill>
            <a:srgbClr val="1395BA"/>
          </a:solidFill>
        </p:spPr>
        <p:txBody>
          <a:bodyPr vert="horz" wrap="square" lIns="0" tIns="0" rIns="0" bIns="0" rtlCol="0">
            <a:spAutoFit/>
          </a:bodyPr>
          <a:lstStyle/>
          <a:p>
            <a:pPr marR="64135" algn="r">
              <a:lnSpc>
                <a:spcPts val="1675"/>
              </a:lnSpc>
            </a:pPr>
            <a:r>
              <a:rPr sz="1400" b="1" spc="20" dirty="0">
                <a:solidFill>
                  <a:srgbClr val="FFFFFF"/>
                </a:solidFill>
                <a:latin typeface="Trebuchet MS"/>
                <a:cs typeface="Trebuchet MS"/>
              </a:rPr>
              <a:t>35%</a:t>
            </a:r>
            <a:endParaRPr sz="1400">
              <a:latin typeface="Trebuchet MS"/>
              <a:cs typeface="Trebuchet MS"/>
            </a:endParaRPr>
          </a:p>
        </p:txBody>
      </p:sp>
      <p:sp>
        <p:nvSpPr>
          <p:cNvPr id="12" name="object 12"/>
          <p:cNvSpPr txBox="1"/>
          <p:nvPr/>
        </p:nvSpPr>
        <p:spPr>
          <a:xfrm>
            <a:off x="4863993" y="1295400"/>
            <a:ext cx="3607435" cy="241300"/>
          </a:xfrm>
          <a:prstGeom prst="rect">
            <a:avLst/>
          </a:prstGeom>
          <a:solidFill>
            <a:srgbClr val="1395BA"/>
          </a:solidFill>
        </p:spPr>
        <p:txBody>
          <a:bodyPr vert="horz" wrap="square" lIns="0" tIns="8255" rIns="0" bIns="0" rtlCol="0">
            <a:spAutoFit/>
          </a:bodyPr>
          <a:lstStyle/>
          <a:p>
            <a:pPr marR="64769" algn="r">
              <a:lnSpc>
                <a:spcPct val="100000"/>
              </a:lnSpc>
              <a:spcBef>
                <a:spcPts val="65"/>
              </a:spcBef>
            </a:pPr>
            <a:r>
              <a:rPr sz="1400" b="1" spc="20" dirty="0">
                <a:solidFill>
                  <a:srgbClr val="FFFFFF"/>
                </a:solidFill>
                <a:latin typeface="Trebuchet MS"/>
                <a:cs typeface="Trebuchet MS"/>
              </a:rPr>
              <a:t>43%</a:t>
            </a:r>
            <a:endParaRPr sz="1400">
              <a:latin typeface="Trebuchet MS"/>
              <a:cs typeface="Trebuchet MS"/>
            </a:endParaRPr>
          </a:p>
        </p:txBody>
      </p:sp>
      <p:sp>
        <p:nvSpPr>
          <p:cNvPr id="13" name="object 13"/>
          <p:cNvSpPr txBox="1"/>
          <p:nvPr/>
        </p:nvSpPr>
        <p:spPr>
          <a:xfrm>
            <a:off x="244131" y="4781803"/>
            <a:ext cx="2019935" cy="208279"/>
          </a:xfrm>
          <a:prstGeom prst="rect">
            <a:avLst/>
          </a:prstGeom>
        </p:spPr>
        <p:txBody>
          <a:bodyPr vert="horz" wrap="square" lIns="0" tIns="12700" rIns="0" bIns="0" rtlCol="0">
            <a:spAutoFit/>
          </a:bodyPr>
          <a:lstStyle/>
          <a:p>
            <a:pPr marL="38100">
              <a:lnSpc>
                <a:spcPct val="100000"/>
              </a:lnSpc>
              <a:spcBef>
                <a:spcPts val="100"/>
              </a:spcBef>
            </a:pPr>
            <a:r>
              <a:rPr sz="800" dirty="0">
                <a:solidFill>
                  <a:srgbClr val="A6A6A6"/>
                </a:solidFill>
                <a:latin typeface="Calibri Light"/>
                <a:cs typeface="Calibri Light"/>
              </a:rPr>
              <a:t>©</a:t>
            </a:r>
            <a:r>
              <a:rPr sz="800" spc="20" dirty="0">
                <a:solidFill>
                  <a:srgbClr val="A6A6A6"/>
                </a:solidFill>
                <a:latin typeface="Calibri Light"/>
                <a:cs typeface="Calibri Light"/>
              </a:rPr>
              <a:t> </a:t>
            </a:r>
            <a:r>
              <a:rPr sz="800" dirty="0">
                <a:solidFill>
                  <a:srgbClr val="A6A6A6"/>
                </a:solidFill>
                <a:latin typeface="Calibri Light"/>
                <a:cs typeface="Calibri Light"/>
              </a:rPr>
              <a:t>2019</a:t>
            </a:r>
            <a:r>
              <a:rPr sz="800" spc="10" dirty="0">
                <a:solidFill>
                  <a:srgbClr val="A6A6A6"/>
                </a:solidFill>
                <a:latin typeface="Calibri Light"/>
                <a:cs typeface="Calibri Light"/>
              </a:rPr>
              <a:t> </a:t>
            </a:r>
            <a:r>
              <a:rPr sz="800" dirty="0">
                <a:solidFill>
                  <a:srgbClr val="A6A6A6"/>
                </a:solidFill>
                <a:latin typeface="Calibri Light"/>
                <a:cs typeface="Calibri Light"/>
              </a:rPr>
              <a:t>by</a:t>
            </a:r>
            <a:r>
              <a:rPr sz="800" spc="15" dirty="0">
                <a:solidFill>
                  <a:srgbClr val="A6A6A6"/>
                </a:solidFill>
                <a:latin typeface="Calibri Light"/>
                <a:cs typeface="Calibri Light"/>
              </a:rPr>
              <a:t> </a:t>
            </a:r>
            <a:r>
              <a:rPr sz="800" spc="5" dirty="0">
                <a:solidFill>
                  <a:srgbClr val="A6A6A6"/>
                </a:solidFill>
                <a:latin typeface="Calibri Light"/>
                <a:cs typeface="Calibri Light"/>
              </a:rPr>
              <a:t>The</a:t>
            </a:r>
            <a:r>
              <a:rPr sz="800" spc="20" dirty="0">
                <a:solidFill>
                  <a:srgbClr val="A6A6A6"/>
                </a:solidFill>
                <a:latin typeface="Calibri Light"/>
                <a:cs typeface="Calibri Light"/>
              </a:rPr>
              <a:t> </a:t>
            </a:r>
            <a:r>
              <a:rPr sz="800" spc="5" dirty="0">
                <a:solidFill>
                  <a:srgbClr val="A6A6A6"/>
                </a:solidFill>
                <a:latin typeface="Calibri Light"/>
                <a:cs typeface="Calibri Light"/>
              </a:rPr>
              <a:t>Enterprise</a:t>
            </a:r>
            <a:r>
              <a:rPr sz="800" spc="20" dirty="0">
                <a:solidFill>
                  <a:srgbClr val="A6A6A6"/>
                </a:solidFill>
                <a:latin typeface="Calibri Light"/>
                <a:cs typeface="Calibri Light"/>
              </a:rPr>
              <a:t> </a:t>
            </a:r>
            <a:r>
              <a:rPr sz="800" spc="5" dirty="0">
                <a:solidFill>
                  <a:srgbClr val="A6A6A6"/>
                </a:solidFill>
                <a:latin typeface="Calibri Light"/>
                <a:cs typeface="Calibri Light"/>
              </a:rPr>
              <a:t>Strategy</a:t>
            </a:r>
            <a:r>
              <a:rPr sz="800" spc="15" dirty="0">
                <a:solidFill>
                  <a:srgbClr val="A6A6A6"/>
                </a:solidFill>
                <a:latin typeface="Calibri Light"/>
                <a:cs typeface="Calibri Light"/>
              </a:rPr>
              <a:t> </a:t>
            </a:r>
            <a:r>
              <a:rPr sz="800" spc="5" dirty="0">
                <a:solidFill>
                  <a:srgbClr val="A6A6A6"/>
                </a:solidFill>
                <a:latin typeface="Calibri Light"/>
                <a:cs typeface="Calibri Light"/>
              </a:rPr>
              <a:t>Group,</a:t>
            </a:r>
            <a:r>
              <a:rPr sz="800" spc="10" dirty="0">
                <a:solidFill>
                  <a:srgbClr val="A6A6A6"/>
                </a:solidFill>
                <a:latin typeface="Calibri Light"/>
                <a:cs typeface="Calibri Light"/>
              </a:rPr>
              <a:t> </a:t>
            </a:r>
            <a:r>
              <a:rPr sz="800" spc="-200" dirty="0">
                <a:solidFill>
                  <a:srgbClr val="A6A6A6"/>
                </a:solidFill>
                <a:latin typeface="Calibri Light"/>
                <a:cs typeface="Calibri Light"/>
              </a:rPr>
              <a:t>In</a:t>
            </a:r>
            <a:r>
              <a:rPr sz="1800" spc="-300" baseline="-37037" dirty="0">
                <a:solidFill>
                  <a:srgbClr val="404040"/>
                </a:solidFill>
                <a:latin typeface="Trebuchet MS"/>
                <a:cs typeface="Trebuchet MS"/>
              </a:rPr>
              <a:t>W</a:t>
            </a:r>
            <a:r>
              <a:rPr sz="800" spc="-200" dirty="0">
                <a:solidFill>
                  <a:srgbClr val="A6A6A6"/>
                </a:solidFill>
                <a:latin typeface="Calibri Light"/>
                <a:cs typeface="Calibri Light"/>
              </a:rPr>
              <a:t>c</a:t>
            </a:r>
            <a:r>
              <a:rPr sz="800" spc="-200" dirty="0">
                <a:solidFill>
                  <a:srgbClr val="A6A6A6"/>
                </a:solidFill>
                <a:latin typeface="Leelawadee UI"/>
                <a:cs typeface="Leelawadee UI"/>
              </a:rPr>
              <a:t>.</a:t>
            </a:r>
            <a:endParaRPr sz="800">
              <a:latin typeface="Leelawadee UI"/>
              <a:cs typeface="Leelawadee UI"/>
            </a:endParaRPr>
          </a:p>
        </p:txBody>
      </p:sp>
      <p:sp>
        <p:nvSpPr>
          <p:cNvPr id="14" name="object 14"/>
          <p:cNvSpPr txBox="1"/>
          <p:nvPr/>
        </p:nvSpPr>
        <p:spPr>
          <a:xfrm>
            <a:off x="2254652" y="4902403"/>
            <a:ext cx="2464435" cy="194310"/>
          </a:xfrm>
          <a:prstGeom prst="rect">
            <a:avLst/>
          </a:prstGeom>
        </p:spPr>
        <p:txBody>
          <a:bodyPr vert="horz" wrap="square" lIns="0" tIns="0" rIns="0" bIns="0" rtlCol="0">
            <a:spAutoFit/>
          </a:bodyPr>
          <a:lstStyle/>
          <a:p>
            <a:pPr>
              <a:lnSpc>
                <a:spcPts val="1380"/>
              </a:lnSpc>
            </a:pPr>
            <a:r>
              <a:rPr sz="1200" spc="-60" dirty="0">
                <a:solidFill>
                  <a:srgbClr val="404040"/>
                </a:solidFill>
                <a:latin typeface="Trebuchet MS"/>
                <a:cs typeface="Trebuchet MS"/>
              </a:rPr>
              <a:t>e h</a:t>
            </a:r>
            <a:r>
              <a:rPr sz="1200" spc="-35" dirty="0">
                <a:solidFill>
                  <a:srgbClr val="404040"/>
                </a:solidFill>
                <a:latin typeface="Trebuchet MS"/>
                <a:cs typeface="Trebuchet MS"/>
              </a:rPr>
              <a:t>a</a:t>
            </a:r>
            <a:r>
              <a:rPr sz="1200" spc="5" dirty="0">
                <a:solidFill>
                  <a:srgbClr val="404040"/>
                </a:solidFill>
                <a:latin typeface="Trebuchet MS"/>
                <a:cs typeface="Trebuchet MS"/>
              </a:rPr>
              <a:t>v</a:t>
            </a:r>
            <a:r>
              <a:rPr sz="1200" spc="-60" dirty="0">
                <a:solidFill>
                  <a:srgbClr val="404040"/>
                </a:solidFill>
                <a:latin typeface="Trebuchet MS"/>
                <a:cs typeface="Trebuchet MS"/>
              </a:rPr>
              <a:t>e</a:t>
            </a:r>
            <a:r>
              <a:rPr sz="1200" spc="-160" dirty="0">
                <a:solidFill>
                  <a:srgbClr val="404040"/>
                </a:solidFill>
                <a:latin typeface="Trebuchet MS"/>
                <a:cs typeface="Trebuchet MS"/>
              </a:rPr>
              <a:t> </a:t>
            </a:r>
            <a:r>
              <a:rPr sz="1200" spc="40" dirty="0">
                <a:solidFill>
                  <a:srgbClr val="404040"/>
                </a:solidFill>
                <a:latin typeface="Trebuchet MS"/>
                <a:cs typeface="Trebuchet MS"/>
              </a:rPr>
              <a:t>n</a:t>
            </a:r>
            <a:r>
              <a:rPr sz="1200" spc="50" dirty="0">
                <a:solidFill>
                  <a:srgbClr val="404040"/>
                </a:solidFill>
                <a:latin typeface="Trebuchet MS"/>
                <a:cs typeface="Trebuchet MS"/>
              </a:rPr>
              <a:t>o</a:t>
            </a:r>
            <a:r>
              <a:rPr sz="1200" spc="-75" dirty="0">
                <a:solidFill>
                  <a:srgbClr val="404040"/>
                </a:solidFill>
                <a:latin typeface="Trebuchet MS"/>
                <a:cs typeface="Trebuchet MS"/>
              </a:rPr>
              <a:t>t</a:t>
            </a:r>
            <a:r>
              <a:rPr sz="1200" spc="-170" dirty="0">
                <a:solidFill>
                  <a:srgbClr val="404040"/>
                </a:solidFill>
                <a:latin typeface="Trebuchet MS"/>
                <a:cs typeface="Trebuchet MS"/>
              </a:rPr>
              <a:t> </a:t>
            </a:r>
            <a:r>
              <a:rPr sz="1200" spc="-60" dirty="0">
                <a:solidFill>
                  <a:srgbClr val="404040"/>
                </a:solidFill>
                <a:latin typeface="Trebuchet MS"/>
                <a:cs typeface="Trebuchet MS"/>
              </a:rPr>
              <a:t>e</a:t>
            </a:r>
            <a:r>
              <a:rPr sz="1200" spc="-105" dirty="0">
                <a:solidFill>
                  <a:srgbClr val="404040"/>
                </a:solidFill>
                <a:latin typeface="Trebuchet MS"/>
                <a:cs typeface="Trebuchet MS"/>
              </a:rPr>
              <a:t>x</a:t>
            </a:r>
            <a:r>
              <a:rPr sz="1200" spc="25" dirty="0">
                <a:solidFill>
                  <a:srgbClr val="404040"/>
                </a:solidFill>
                <a:latin typeface="Trebuchet MS"/>
                <a:cs typeface="Trebuchet MS"/>
              </a:rPr>
              <a:t>p</a:t>
            </a:r>
            <a:r>
              <a:rPr sz="1200" spc="-60" dirty="0">
                <a:solidFill>
                  <a:srgbClr val="404040"/>
                </a:solidFill>
                <a:latin typeface="Trebuchet MS"/>
                <a:cs typeface="Trebuchet MS"/>
              </a:rPr>
              <a:t>e</a:t>
            </a:r>
            <a:r>
              <a:rPr sz="1200" spc="-70" dirty="0">
                <a:solidFill>
                  <a:srgbClr val="404040"/>
                </a:solidFill>
                <a:latin typeface="Trebuchet MS"/>
                <a:cs typeface="Trebuchet MS"/>
              </a:rPr>
              <a:t>r</a:t>
            </a:r>
            <a:r>
              <a:rPr sz="1200" spc="-50" dirty="0">
                <a:solidFill>
                  <a:srgbClr val="404040"/>
                </a:solidFill>
                <a:latin typeface="Trebuchet MS"/>
                <a:cs typeface="Trebuchet MS"/>
              </a:rPr>
              <a:t>i</a:t>
            </a:r>
            <a:r>
              <a:rPr sz="1200" spc="-60" dirty="0">
                <a:solidFill>
                  <a:srgbClr val="404040"/>
                </a:solidFill>
                <a:latin typeface="Trebuchet MS"/>
                <a:cs typeface="Trebuchet MS"/>
              </a:rPr>
              <a:t>e</a:t>
            </a:r>
            <a:r>
              <a:rPr sz="1200" spc="40" dirty="0">
                <a:solidFill>
                  <a:srgbClr val="404040"/>
                </a:solidFill>
                <a:latin typeface="Trebuchet MS"/>
                <a:cs typeface="Trebuchet MS"/>
              </a:rPr>
              <a:t>n</a:t>
            </a:r>
            <a:r>
              <a:rPr sz="1200" spc="-100" dirty="0">
                <a:solidFill>
                  <a:srgbClr val="404040"/>
                </a:solidFill>
                <a:latin typeface="Trebuchet MS"/>
                <a:cs typeface="Trebuchet MS"/>
              </a:rPr>
              <a:t>c</a:t>
            </a:r>
            <a:r>
              <a:rPr sz="1200" spc="-60" dirty="0">
                <a:solidFill>
                  <a:srgbClr val="404040"/>
                </a:solidFill>
                <a:latin typeface="Trebuchet MS"/>
                <a:cs typeface="Trebuchet MS"/>
              </a:rPr>
              <a:t>e</a:t>
            </a:r>
            <a:r>
              <a:rPr sz="1200" spc="-5" dirty="0">
                <a:solidFill>
                  <a:srgbClr val="404040"/>
                </a:solidFill>
                <a:latin typeface="Trebuchet MS"/>
                <a:cs typeface="Trebuchet MS"/>
              </a:rPr>
              <a:t>d</a:t>
            </a:r>
            <a:r>
              <a:rPr sz="1200" spc="-130" dirty="0">
                <a:solidFill>
                  <a:srgbClr val="404040"/>
                </a:solidFill>
                <a:latin typeface="Trebuchet MS"/>
                <a:cs typeface="Trebuchet MS"/>
              </a:rPr>
              <a:t> </a:t>
            </a:r>
            <a:r>
              <a:rPr sz="1200" spc="-35" dirty="0">
                <a:solidFill>
                  <a:srgbClr val="404040"/>
                </a:solidFill>
                <a:latin typeface="Trebuchet MS"/>
                <a:cs typeface="Trebuchet MS"/>
              </a:rPr>
              <a:t>a</a:t>
            </a:r>
            <a:r>
              <a:rPr sz="1200" spc="40" dirty="0">
                <a:solidFill>
                  <a:srgbClr val="404040"/>
                </a:solidFill>
                <a:latin typeface="Trebuchet MS"/>
                <a:cs typeface="Trebuchet MS"/>
              </a:rPr>
              <a:t>n</a:t>
            </a:r>
            <a:r>
              <a:rPr sz="1200" spc="-35" dirty="0">
                <a:solidFill>
                  <a:srgbClr val="404040"/>
                </a:solidFill>
                <a:latin typeface="Trebuchet MS"/>
                <a:cs typeface="Trebuchet MS"/>
              </a:rPr>
              <a:t>y</a:t>
            </a:r>
            <a:r>
              <a:rPr sz="1200" spc="-125" dirty="0">
                <a:solidFill>
                  <a:srgbClr val="404040"/>
                </a:solidFill>
                <a:latin typeface="Trebuchet MS"/>
                <a:cs typeface="Trebuchet MS"/>
              </a:rPr>
              <a:t> </a:t>
            </a:r>
            <a:r>
              <a:rPr sz="1200" spc="-100" dirty="0">
                <a:solidFill>
                  <a:srgbClr val="404040"/>
                </a:solidFill>
                <a:latin typeface="Trebuchet MS"/>
                <a:cs typeface="Trebuchet MS"/>
              </a:rPr>
              <a:t>c</a:t>
            </a:r>
            <a:r>
              <a:rPr sz="1200" spc="40" dirty="0">
                <a:solidFill>
                  <a:srgbClr val="404040"/>
                </a:solidFill>
                <a:latin typeface="Trebuchet MS"/>
                <a:cs typeface="Trebuchet MS"/>
              </a:rPr>
              <a:t>h</a:t>
            </a:r>
            <a:r>
              <a:rPr sz="1200" spc="-35" dirty="0">
                <a:solidFill>
                  <a:srgbClr val="404040"/>
                </a:solidFill>
                <a:latin typeface="Trebuchet MS"/>
                <a:cs typeface="Trebuchet MS"/>
              </a:rPr>
              <a:t>a</a:t>
            </a:r>
            <a:r>
              <a:rPr sz="1200" spc="-60" dirty="0">
                <a:solidFill>
                  <a:srgbClr val="404040"/>
                </a:solidFill>
                <a:latin typeface="Trebuchet MS"/>
                <a:cs typeface="Trebuchet MS"/>
              </a:rPr>
              <a:t>lle</a:t>
            </a:r>
            <a:r>
              <a:rPr sz="1200" spc="40" dirty="0">
                <a:solidFill>
                  <a:srgbClr val="404040"/>
                </a:solidFill>
                <a:latin typeface="Trebuchet MS"/>
                <a:cs typeface="Trebuchet MS"/>
              </a:rPr>
              <a:t>n</a:t>
            </a:r>
            <a:r>
              <a:rPr sz="1200" spc="-5" dirty="0">
                <a:solidFill>
                  <a:srgbClr val="404040"/>
                </a:solidFill>
                <a:latin typeface="Trebuchet MS"/>
                <a:cs typeface="Trebuchet MS"/>
              </a:rPr>
              <a:t>g</a:t>
            </a:r>
            <a:r>
              <a:rPr sz="1200" spc="-60" dirty="0">
                <a:solidFill>
                  <a:srgbClr val="404040"/>
                </a:solidFill>
                <a:latin typeface="Trebuchet MS"/>
                <a:cs typeface="Trebuchet MS"/>
              </a:rPr>
              <a:t>e</a:t>
            </a:r>
            <a:r>
              <a:rPr sz="1200" spc="15" dirty="0">
                <a:solidFill>
                  <a:srgbClr val="404040"/>
                </a:solidFill>
                <a:latin typeface="Trebuchet MS"/>
                <a:cs typeface="Trebuchet MS"/>
              </a:rPr>
              <a:t>s</a:t>
            </a:r>
            <a:endParaRPr sz="1200">
              <a:latin typeface="Trebuchet MS"/>
              <a:cs typeface="Trebuchet MS"/>
            </a:endParaRPr>
          </a:p>
        </p:txBody>
      </p:sp>
      <p:sp>
        <p:nvSpPr>
          <p:cNvPr id="15" name="object 15"/>
          <p:cNvSpPr txBox="1"/>
          <p:nvPr/>
        </p:nvSpPr>
        <p:spPr>
          <a:xfrm>
            <a:off x="385076" y="1718564"/>
            <a:ext cx="4343400" cy="2954655"/>
          </a:xfrm>
          <a:prstGeom prst="rect">
            <a:avLst/>
          </a:prstGeom>
        </p:spPr>
        <p:txBody>
          <a:bodyPr vert="horz" wrap="square" lIns="0" tIns="12700" rIns="0" bIns="0" rtlCol="0">
            <a:spAutoFit/>
          </a:bodyPr>
          <a:lstStyle/>
          <a:p>
            <a:pPr marR="5715" algn="r">
              <a:lnSpc>
                <a:spcPct val="100000"/>
              </a:lnSpc>
              <a:spcBef>
                <a:spcPts val="100"/>
              </a:spcBef>
            </a:pPr>
            <a:r>
              <a:rPr sz="1200" spc="-10" dirty="0">
                <a:solidFill>
                  <a:srgbClr val="404040"/>
                </a:solidFill>
                <a:latin typeface="Trebuchet MS"/>
                <a:cs typeface="Trebuchet MS"/>
              </a:rPr>
              <a:t>Use</a:t>
            </a:r>
            <a:r>
              <a:rPr sz="1200" spc="-155" dirty="0">
                <a:solidFill>
                  <a:srgbClr val="404040"/>
                </a:solidFill>
                <a:latin typeface="Trebuchet MS"/>
                <a:cs typeface="Trebuchet MS"/>
              </a:rPr>
              <a:t> </a:t>
            </a:r>
            <a:r>
              <a:rPr sz="1200" spc="-20" dirty="0">
                <a:solidFill>
                  <a:srgbClr val="404040"/>
                </a:solidFill>
                <a:latin typeface="Trebuchet MS"/>
                <a:cs typeface="Trebuchet MS"/>
              </a:rPr>
              <a:t>of</a:t>
            </a:r>
            <a:r>
              <a:rPr sz="1200" spc="-110" dirty="0">
                <a:solidFill>
                  <a:srgbClr val="404040"/>
                </a:solidFill>
                <a:latin typeface="Trebuchet MS"/>
                <a:cs typeface="Trebuchet MS"/>
              </a:rPr>
              <a:t> </a:t>
            </a:r>
            <a:r>
              <a:rPr sz="1200" spc="-45" dirty="0">
                <a:solidFill>
                  <a:srgbClr val="404040"/>
                </a:solidFill>
                <a:latin typeface="Trebuchet MS"/>
                <a:cs typeface="Trebuchet MS"/>
              </a:rPr>
              <a:t>multiple</a:t>
            </a:r>
            <a:r>
              <a:rPr sz="1200" spc="-150" dirty="0">
                <a:solidFill>
                  <a:srgbClr val="404040"/>
                </a:solidFill>
                <a:latin typeface="Trebuchet MS"/>
                <a:cs typeface="Trebuchet MS"/>
              </a:rPr>
              <a:t> </a:t>
            </a:r>
            <a:r>
              <a:rPr sz="1200" spc="-45" dirty="0">
                <a:solidFill>
                  <a:srgbClr val="404040"/>
                </a:solidFill>
                <a:latin typeface="Trebuchet MS"/>
                <a:cs typeface="Trebuchet MS"/>
              </a:rPr>
              <a:t>cybersecurity</a:t>
            </a:r>
            <a:r>
              <a:rPr sz="1200" spc="-120" dirty="0">
                <a:solidFill>
                  <a:srgbClr val="404040"/>
                </a:solidFill>
                <a:latin typeface="Trebuchet MS"/>
                <a:cs typeface="Trebuchet MS"/>
              </a:rPr>
              <a:t> </a:t>
            </a:r>
            <a:r>
              <a:rPr sz="1200" spc="-20" dirty="0">
                <a:solidFill>
                  <a:srgbClr val="404040"/>
                </a:solidFill>
                <a:latin typeface="Trebuchet MS"/>
                <a:cs typeface="Trebuchet MS"/>
              </a:rPr>
              <a:t>controls</a:t>
            </a:r>
            <a:r>
              <a:rPr sz="1200" spc="-160" dirty="0">
                <a:solidFill>
                  <a:srgbClr val="404040"/>
                </a:solidFill>
                <a:latin typeface="Trebuchet MS"/>
                <a:cs typeface="Trebuchet MS"/>
              </a:rPr>
              <a:t> </a:t>
            </a:r>
            <a:r>
              <a:rPr sz="1200" spc="-35" dirty="0">
                <a:solidFill>
                  <a:srgbClr val="404040"/>
                </a:solidFill>
                <a:latin typeface="Trebuchet MS"/>
                <a:cs typeface="Trebuchet MS"/>
              </a:rPr>
              <a:t>increases</a:t>
            </a:r>
            <a:r>
              <a:rPr sz="1200" spc="-55" dirty="0">
                <a:solidFill>
                  <a:srgbClr val="404040"/>
                </a:solidFill>
                <a:latin typeface="Trebuchet MS"/>
                <a:cs typeface="Trebuchet MS"/>
              </a:rPr>
              <a:t> </a:t>
            </a:r>
            <a:r>
              <a:rPr sz="1200" spc="-25" dirty="0">
                <a:solidFill>
                  <a:srgbClr val="404040"/>
                </a:solidFill>
                <a:latin typeface="Trebuchet MS"/>
                <a:cs typeface="Trebuchet MS"/>
              </a:rPr>
              <a:t>cost</a:t>
            </a:r>
            <a:r>
              <a:rPr sz="1200" spc="-165" dirty="0">
                <a:solidFill>
                  <a:srgbClr val="404040"/>
                </a:solidFill>
                <a:latin typeface="Trebuchet MS"/>
                <a:cs typeface="Trebuchet MS"/>
              </a:rPr>
              <a:t> </a:t>
            </a:r>
            <a:r>
              <a:rPr sz="1200" dirty="0">
                <a:solidFill>
                  <a:srgbClr val="404040"/>
                </a:solidFill>
                <a:latin typeface="Trebuchet MS"/>
                <a:cs typeface="Trebuchet MS"/>
              </a:rPr>
              <a:t>and</a:t>
            </a:r>
            <a:endParaRPr sz="1200">
              <a:latin typeface="Trebuchet MS"/>
              <a:cs typeface="Trebuchet MS"/>
            </a:endParaRPr>
          </a:p>
          <a:p>
            <a:pPr marR="6350" algn="r">
              <a:lnSpc>
                <a:spcPct val="100000"/>
              </a:lnSpc>
              <a:spcBef>
                <a:spcPts val="70"/>
              </a:spcBef>
            </a:pPr>
            <a:r>
              <a:rPr sz="1200" spc="-40" dirty="0">
                <a:solidFill>
                  <a:srgbClr val="404040"/>
                </a:solidFill>
                <a:latin typeface="Trebuchet MS"/>
                <a:cs typeface="Trebuchet MS"/>
              </a:rPr>
              <a:t>complexity</a:t>
            </a:r>
            <a:endParaRPr sz="1200">
              <a:latin typeface="Trebuchet MS"/>
              <a:cs typeface="Trebuchet MS"/>
            </a:endParaRPr>
          </a:p>
          <a:p>
            <a:pPr marL="1178560" marR="5715" indent="-998855" algn="r">
              <a:lnSpc>
                <a:spcPct val="103299"/>
              </a:lnSpc>
              <a:spcBef>
                <a:spcPts val="1035"/>
              </a:spcBef>
            </a:pPr>
            <a:r>
              <a:rPr sz="1200" spc="-5" dirty="0">
                <a:solidFill>
                  <a:srgbClr val="404040"/>
                </a:solidFill>
                <a:latin typeface="Trebuchet MS"/>
                <a:cs typeface="Trebuchet MS"/>
              </a:rPr>
              <a:t>L</a:t>
            </a:r>
            <a:r>
              <a:rPr sz="1200" spc="-40" dirty="0">
                <a:solidFill>
                  <a:srgbClr val="404040"/>
                </a:solidFill>
                <a:latin typeface="Trebuchet MS"/>
                <a:cs typeface="Trebuchet MS"/>
              </a:rPr>
              <a:t>a</a:t>
            </a:r>
            <a:r>
              <a:rPr sz="1200" spc="-100" dirty="0">
                <a:solidFill>
                  <a:srgbClr val="404040"/>
                </a:solidFill>
                <a:latin typeface="Trebuchet MS"/>
                <a:cs typeface="Trebuchet MS"/>
              </a:rPr>
              <a:t>c</a:t>
            </a:r>
            <a:r>
              <a:rPr sz="1200" spc="-15" dirty="0">
                <a:solidFill>
                  <a:srgbClr val="404040"/>
                </a:solidFill>
                <a:latin typeface="Trebuchet MS"/>
                <a:cs typeface="Trebuchet MS"/>
              </a:rPr>
              <a:t>k</a:t>
            </a:r>
            <a:r>
              <a:rPr sz="1200" spc="-60" dirty="0">
                <a:solidFill>
                  <a:srgbClr val="404040"/>
                </a:solidFill>
                <a:latin typeface="Trebuchet MS"/>
                <a:cs typeface="Trebuchet MS"/>
              </a:rPr>
              <a:t> </a:t>
            </a:r>
            <a:r>
              <a:rPr sz="1200" spc="-50" dirty="0">
                <a:solidFill>
                  <a:srgbClr val="404040"/>
                </a:solidFill>
                <a:latin typeface="Trebuchet MS"/>
                <a:cs typeface="Trebuchet MS"/>
              </a:rPr>
              <a:t>o</a:t>
            </a:r>
            <a:r>
              <a:rPr sz="1200" spc="-95" dirty="0">
                <a:solidFill>
                  <a:srgbClr val="404040"/>
                </a:solidFill>
                <a:latin typeface="Trebuchet MS"/>
                <a:cs typeface="Trebuchet MS"/>
              </a:rPr>
              <a:t>f</a:t>
            </a:r>
            <a:r>
              <a:rPr sz="1200" spc="-114" dirty="0">
                <a:solidFill>
                  <a:srgbClr val="404040"/>
                </a:solidFill>
                <a:latin typeface="Trebuchet MS"/>
                <a:cs typeface="Trebuchet MS"/>
              </a:rPr>
              <a:t> </a:t>
            </a:r>
            <a:r>
              <a:rPr sz="1200" spc="40" dirty="0">
                <a:solidFill>
                  <a:srgbClr val="404040"/>
                </a:solidFill>
                <a:latin typeface="Trebuchet MS"/>
                <a:cs typeface="Trebuchet MS"/>
              </a:rPr>
              <a:t>u</a:t>
            </a:r>
            <a:r>
              <a:rPr sz="1200" spc="-60" dirty="0">
                <a:solidFill>
                  <a:srgbClr val="404040"/>
                </a:solidFill>
                <a:latin typeface="Trebuchet MS"/>
                <a:cs typeface="Trebuchet MS"/>
              </a:rPr>
              <a:t>n</a:t>
            </a:r>
            <a:r>
              <a:rPr sz="1200" spc="25" dirty="0">
                <a:solidFill>
                  <a:srgbClr val="404040"/>
                </a:solidFill>
                <a:latin typeface="Trebuchet MS"/>
                <a:cs typeface="Trebuchet MS"/>
              </a:rPr>
              <a:t>d</a:t>
            </a:r>
            <a:r>
              <a:rPr sz="1200" spc="-60" dirty="0">
                <a:solidFill>
                  <a:srgbClr val="404040"/>
                </a:solidFill>
                <a:latin typeface="Trebuchet MS"/>
                <a:cs typeface="Trebuchet MS"/>
              </a:rPr>
              <a:t>e</a:t>
            </a:r>
            <a:r>
              <a:rPr sz="1200" spc="-70" dirty="0">
                <a:solidFill>
                  <a:srgbClr val="404040"/>
                </a:solidFill>
                <a:latin typeface="Trebuchet MS"/>
                <a:cs typeface="Trebuchet MS"/>
              </a:rPr>
              <a:t>r</a:t>
            </a:r>
            <a:r>
              <a:rPr sz="1200" spc="10" dirty="0">
                <a:solidFill>
                  <a:srgbClr val="404040"/>
                </a:solidFill>
                <a:latin typeface="Trebuchet MS"/>
                <a:cs typeface="Trebuchet MS"/>
              </a:rPr>
              <a:t>s</a:t>
            </a:r>
            <a:r>
              <a:rPr sz="1200" spc="-85" dirty="0">
                <a:solidFill>
                  <a:srgbClr val="404040"/>
                </a:solidFill>
                <a:latin typeface="Trebuchet MS"/>
                <a:cs typeface="Trebuchet MS"/>
              </a:rPr>
              <a:t>t</a:t>
            </a:r>
            <a:r>
              <a:rPr sz="1200" spc="-35" dirty="0">
                <a:solidFill>
                  <a:srgbClr val="404040"/>
                </a:solidFill>
                <a:latin typeface="Trebuchet MS"/>
                <a:cs typeface="Trebuchet MS"/>
              </a:rPr>
              <a:t>a</a:t>
            </a:r>
            <a:r>
              <a:rPr sz="1200" spc="40" dirty="0">
                <a:solidFill>
                  <a:srgbClr val="404040"/>
                </a:solidFill>
                <a:latin typeface="Trebuchet MS"/>
                <a:cs typeface="Trebuchet MS"/>
              </a:rPr>
              <a:t>n</a:t>
            </a:r>
            <a:r>
              <a:rPr sz="1200" spc="25" dirty="0">
                <a:solidFill>
                  <a:srgbClr val="404040"/>
                </a:solidFill>
                <a:latin typeface="Trebuchet MS"/>
                <a:cs typeface="Trebuchet MS"/>
              </a:rPr>
              <a:t>d</a:t>
            </a:r>
            <a:r>
              <a:rPr sz="1200" spc="-50" dirty="0">
                <a:solidFill>
                  <a:srgbClr val="404040"/>
                </a:solidFill>
                <a:latin typeface="Trebuchet MS"/>
                <a:cs typeface="Trebuchet MS"/>
              </a:rPr>
              <a:t>i</a:t>
            </a:r>
            <a:r>
              <a:rPr sz="1200" spc="-60" dirty="0">
                <a:solidFill>
                  <a:srgbClr val="404040"/>
                </a:solidFill>
                <a:latin typeface="Trebuchet MS"/>
                <a:cs typeface="Trebuchet MS"/>
              </a:rPr>
              <a:t>n</a:t>
            </a:r>
            <a:r>
              <a:rPr sz="1200" dirty="0">
                <a:solidFill>
                  <a:srgbClr val="404040"/>
                </a:solidFill>
                <a:latin typeface="Trebuchet MS"/>
                <a:cs typeface="Trebuchet MS"/>
              </a:rPr>
              <a:t>g</a:t>
            </a:r>
            <a:r>
              <a:rPr sz="1200" spc="-70" dirty="0">
                <a:solidFill>
                  <a:srgbClr val="404040"/>
                </a:solidFill>
                <a:latin typeface="Trebuchet MS"/>
                <a:cs typeface="Trebuchet MS"/>
              </a:rPr>
              <a:t> </a:t>
            </a:r>
            <a:r>
              <a:rPr sz="1200" spc="-50" dirty="0">
                <a:solidFill>
                  <a:srgbClr val="404040"/>
                </a:solidFill>
                <a:latin typeface="Trebuchet MS"/>
                <a:cs typeface="Trebuchet MS"/>
              </a:rPr>
              <a:t>o</a:t>
            </a:r>
            <a:r>
              <a:rPr sz="1200" spc="-95" dirty="0">
                <a:solidFill>
                  <a:srgbClr val="404040"/>
                </a:solidFill>
                <a:latin typeface="Trebuchet MS"/>
                <a:cs typeface="Trebuchet MS"/>
              </a:rPr>
              <a:t>f</a:t>
            </a:r>
            <a:r>
              <a:rPr sz="1200" spc="-114" dirty="0">
                <a:solidFill>
                  <a:srgbClr val="404040"/>
                </a:solidFill>
                <a:latin typeface="Trebuchet MS"/>
                <a:cs typeface="Trebuchet MS"/>
              </a:rPr>
              <a:t> </a:t>
            </a:r>
            <a:r>
              <a:rPr sz="1200" spc="-85" dirty="0">
                <a:solidFill>
                  <a:srgbClr val="404040"/>
                </a:solidFill>
                <a:latin typeface="Trebuchet MS"/>
                <a:cs typeface="Trebuchet MS"/>
              </a:rPr>
              <a:t>t</a:t>
            </a:r>
            <a:r>
              <a:rPr sz="1200" spc="40" dirty="0">
                <a:solidFill>
                  <a:srgbClr val="404040"/>
                </a:solidFill>
                <a:latin typeface="Trebuchet MS"/>
                <a:cs typeface="Trebuchet MS"/>
              </a:rPr>
              <a:t>h</a:t>
            </a:r>
            <a:r>
              <a:rPr sz="1200" spc="-60" dirty="0">
                <a:solidFill>
                  <a:srgbClr val="404040"/>
                </a:solidFill>
                <a:latin typeface="Trebuchet MS"/>
                <a:cs typeface="Trebuchet MS"/>
              </a:rPr>
              <a:t>e</a:t>
            </a:r>
            <a:r>
              <a:rPr sz="1200" spc="-160" dirty="0">
                <a:solidFill>
                  <a:srgbClr val="404040"/>
                </a:solidFill>
                <a:latin typeface="Trebuchet MS"/>
                <a:cs typeface="Trebuchet MS"/>
              </a:rPr>
              <a:t> </a:t>
            </a:r>
            <a:r>
              <a:rPr sz="1200" spc="-85" dirty="0">
                <a:solidFill>
                  <a:srgbClr val="404040"/>
                </a:solidFill>
                <a:latin typeface="Trebuchet MS"/>
                <a:cs typeface="Trebuchet MS"/>
              </a:rPr>
              <a:t>t</a:t>
            </a:r>
            <a:r>
              <a:rPr sz="1200" spc="40" dirty="0">
                <a:solidFill>
                  <a:srgbClr val="404040"/>
                </a:solidFill>
                <a:latin typeface="Trebuchet MS"/>
                <a:cs typeface="Trebuchet MS"/>
              </a:rPr>
              <a:t>h</a:t>
            </a:r>
            <a:r>
              <a:rPr sz="1200" spc="-70" dirty="0">
                <a:solidFill>
                  <a:srgbClr val="404040"/>
                </a:solidFill>
                <a:latin typeface="Trebuchet MS"/>
                <a:cs typeface="Trebuchet MS"/>
              </a:rPr>
              <a:t>r</a:t>
            </a:r>
            <a:r>
              <a:rPr sz="1200" spc="-60" dirty="0">
                <a:solidFill>
                  <a:srgbClr val="404040"/>
                </a:solidFill>
                <a:latin typeface="Trebuchet MS"/>
                <a:cs typeface="Trebuchet MS"/>
              </a:rPr>
              <a:t>e</a:t>
            </a:r>
            <a:r>
              <a:rPr sz="1200" spc="-35" dirty="0">
                <a:solidFill>
                  <a:srgbClr val="404040"/>
                </a:solidFill>
                <a:latin typeface="Trebuchet MS"/>
                <a:cs typeface="Trebuchet MS"/>
              </a:rPr>
              <a:t>a</a:t>
            </a:r>
            <a:r>
              <a:rPr sz="1200" spc="-75" dirty="0">
                <a:solidFill>
                  <a:srgbClr val="404040"/>
                </a:solidFill>
                <a:latin typeface="Trebuchet MS"/>
                <a:cs typeface="Trebuchet MS"/>
              </a:rPr>
              <a:t>t</a:t>
            </a:r>
            <a:r>
              <a:rPr sz="1200" spc="-170" dirty="0">
                <a:solidFill>
                  <a:srgbClr val="404040"/>
                </a:solidFill>
                <a:latin typeface="Trebuchet MS"/>
                <a:cs typeface="Trebuchet MS"/>
              </a:rPr>
              <a:t> </a:t>
            </a:r>
            <a:r>
              <a:rPr sz="1200" spc="-85" dirty="0">
                <a:solidFill>
                  <a:srgbClr val="404040"/>
                </a:solidFill>
                <a:latin typeface="Trebuchet MS"/>
                <a:cs typeface="Trebuchet MS"/>
              </a:rPr>
              <a:t>t</a:t>
            </a:r>
            <a:r>
              <a:rPr sz="1200" dirty="0">
                <a:solidFill>
                  <a:srgbClr val="404040"/>
                </a:solidFill>
                <a:latin typeface="Trebuchet MS"/>
                <a:cs typeface="Trebuchet MS"/>
              </a:rPr>
              <a:t>y</a:t>
            </a:r>
            <a:r>
              <a:rPr sz="1200" spc="25" dirty="0">
                <a:solidFill>
                  <a:srgbClr val="404040"/>
                </a:solidFill>
                <a:latin typeface="Trebuchet MS"/>
                <a:cs typeface="Trebuchet MS"/>
              </a:rPr>
              <a:t>p</a:t>
            </a:r>
            <a:r>
              <a:rPr sz="1200" spc="-60" dirty="0">
                <a:solidFill>
                  <a:srgbClr val="404040"/>
                </a:solidFill>
                <a:latin typeface="Trebuchet MS"/>
                <a:cs typeface="Trebuchet MS"/>
              </a:rPr>
              <a:t>e</a:t>
            </a:r>
            <a:r>
              <a:rPr sz="1200" spc="10" dirty="0">
                <a:solidFill>
                  <a:srgbClr val="404040"/>
                </a:solidFill>
                <a:latin typeface="Trebuchet MS"/>
                <a:cs typeface="Trebuchet MS"/>
              </a:rPr>
              <a:t>s</a:t>
            </a:r>
            <a:r>
              <a:rPr sz="1200" spc="-145" dirty="0">
                <a:solidFill>
                  <a:srgbClr val="404040"/>
                </a:solidFill>
                <a:latin typeface="Trebuchet MS"/>
                <a:cs typeface="Trebuchet MS"/>
              </a:rPr>
              <a:t>,</a:t>
            </a:r>
            <a:r>
              <a:rPr sz="1200" spc="-160" dirty="0">
                <a:solidFill>
                  <a:srgbClr val="404040"/>
                </a:solidFill>
                <a:latin typeface="Trebuchet MS"/>
                <a:cs typeface="Trebuchet MS"/>
              </a:rPr>
              <a:t> </a:t>
            </a:r>
            <a:r>
              <a:rPr sz="1200" spc="-35" dirty="0">
                <a:solidFill>
                  <a:srgbClr val="404040"/>
                </a:solidFill>
                <a:latin typeface="Trebuchet MS"/>
                <a:cs typeface="Trebuchet MS"/>
              </a:rPr>
              <a:t>a</a:t>
            </a:r>
            <a:r>
              <a:rPr sz="1200" spc="40" dirty="0">
                <a:solidFill>
                  <a:srgbClr val="404040"/>
                </a:solidFill>
                <a:latin typeface="Trebuchet MS"/>
                <a:cs typeface="Trebuchet MS"/>
              </a:rPr>
              <a:t>n</a:t>
            </a:r>
            <a:r>
              <a:rPr sz="1200" spc="-5" dirty="0">
                <a:solidFill>
                  <a:srgbClr val="404040"/>
                </a:solidFill>
                <a:latin typeface="Trebuchet MS"/>
                <a:cs typeface="Trebuchet MS"/>
              </a:rPr>
              <a:t>d</a:t>
            </a:r>
            <a:r>
              <a:rPr sz="1200" spc="-130" dirty="0">
                <a:solidFill>
                  <a:srgbClr val="404040"/>
                </a:solidFill>
                <a:latin typeface="Trebuchet MS"/>
                <a:cs typeface="Trebuchet MS"/>
              </a:rPr>
              <a:t> </a:t>
            </a:r>
            <a:r>
              <a:rPr sz="1200" spc="-35" dirty="0">
                <a:solidFill>
                  <a:srgbClr val="404040"/>
                </a:solidFill>
                <a:latin typeface="Trebuchet MS"/>
                <a:cs typeface="Trebuchet MS"/>
              </a:rPr>
              <a:t>a</a:t>
            </a:r>
            <a:r>
              <a:rPr sz="1200" spc="-85" dirty="0">
                <a:solidFill>
                  <a:srgbClr val="404040"/>
                </a:solidFill>
                <a:latin typeface="Trebuchet MS"/>
                <a:cs typeface="Trebuchet MS"/>
              </a:rPr>
              <a:t>tt</a:t>
            </a:r>
            <a:r>
              <a:rPr sz="1200" spc="-35" dirty="0">
                <a:solidFill>
                  <a:srgbClr val="404040"/>
                </a:solidFill>
                <a:latin typeface="Trebuchet MS"/>
                <a:cs typeface="Trebuchet MS"/>
              </a:rPr>
              <a:t>a</a:t>
            </a:r>
            <a:r>
              <a:rPr sz="1200" dirty="0">
                <a:solidFill>
                  <a:srgbClr val="404040"/>
                </a:solidFill>
                <a:latin typeface="Trebuchet MS"/>
                <a:cs typeface="Trebuchet MS"/>
              </a:rPr>
              <a:t>c</a:t>
            </a:r>
            <a:r>
              <a:rPr sz="1200" spc="-15" dirty="0">
                <a:solidFill>
                  <a:srgbClr val="404040"/>
                </a:solidFill>
                <a:latin typeface="Trebuchet MS"/>
                <a:cs typeface="Trebuchet MS"/>
              </a:rPr>
              <a:t>k</a:t>
            </a:r>
            <a:r>
              <a:rPr sz="1200" spc="-160" dirty="0">
                <a:solidFill>
                  <a:srgbClr val="404040"/>
                </a:solidFill>
                <a:latin typeface="Trebuchet MS"/>
                <a:cs typeface="Trebuchet MS"/>
              </a:rPr>
              <a:t> </a:t>
            </a:r>
            <a:r>
              <a:rPr sz="1200" spc="5" dirty="0">
                <a:solidFill>
                  <a:srgbClr val="404040"/>
                </a:solidFill>
                <a:latin typeface="Trebuchet MS"/>
                <a:cs typeface="Trebuchet MS"/>
              </a:rPr>
              <a:t>v</a:t>
            </a:r>
            <a:r>
              <a:rPr sz="1200" spc="-60" dirty="0">
                <a:solidFill>
                  <a:srgbClr val="404040"/>
                </a:solidFill>
                <a:latin typeface="Trebuchet MS"/>
                <a:cs typeface="Trebuchet MS"/>
              </a:rPr>
              <a:t>e</a:t>
            </a:r>
            <a:r>
              <a:rPr sz="1200" spc="-100" dirty="0">
                <a:solidFill>
                  <a:srgbClr val="404040"/>
                </a:solidFill>
                <a:latin typeface="Trebuchet MS"/>
                <a:cs typeface="Trebuchet MS"/>
              </a:rPr>
              <a:t>c</a:t>
            </a:r>
            <a:r>
              <a:rPr sz="1200" spc="-85" dirty="0">
                <a:solidFill>
                  <a:srgbClr val="404040"/>
                </a:solidFill>
                <a:latin typeface="Trebuchet MS"/>
                <a:cs typeface="Trebuchet MS"/>
              </a:rPr>
              <a:t>t</a:t>
            </a:r>
            <a:r>
              <a:rPr sz="1200" spc="50" dirty="0">
                <a:solidFill>
                  <a:srgbClr val="404040"/>
                </a:solidFill>
                <a:latin typeface="Trebuchet MS"/>
                <a:cs typeface="Trebuchet MS"/>
              </a:rPr>
              <a:t>o</a:t>
            </a:r>
            <a:r>
              <a:rPr sz="1200" spc="-70" dirty="0">
                <a:solidFill>
                  <a:srgbClr val="404040"/>
                </a:solidFill>
                <a:latin typeface="Trebuchet MS"/>
                <a:cs typeface="Trebuchet MS"/>
              </a:rPr>
              <a:t>r</a:t>
            </a:r>
            <a:r>
              <a:rPr sz="1200" spc="15" dirty="0">
                <a:solidFill>
                  <a:srgbClr val="404040"/>
                </a:solidFill>
                <a:latin typeface="Trebuchet MS"/>
                <a:cs typeface="Trebuchet MS"/>
              </a:rPr>
              <a:t>s</a:t>
            </a:r>
            <a:r>
              <a:rPr sz="1200" spc="-165" dirty="0">
                <a:solidFill>
                  <a:srgbClr val="404040"/>
                </a:solidFill>
                <a:latin typeface="Trebuchet MS"/>
                <a:cs typeface="Trebuchet MS"/>
              </a:rPr>
              <a:t> </a:t>
            </a:r>
            <a:r>
              <a:rPr sz="1200" spc="-35" dirty="0">
                <a:solidFill>
                  <a:srgbClr val="404040"/>
                </a:solidFill>
                <a:latin typeface="Trebuchet MS"/>
                <a:cs typeface="Trebuchet MS"/>
              </a:rPr>
              <a:t>a</a:t>
            </a:r>
            <a:r>
              <a:rPr sz="1200" spc="40" dirty="0">
                <a:solidFill>
                  <a:srgbClr val="404040"/>
                </a:solidFill>
                <a:latin typeface="Trebuchet MS"/>
                <a:cs typeface="Trebuchet MS"/>
              </a:rPr>
              <a:t>n</a:t>
            </a:r>
            <a:r>
              <a:rPr sz="1200" spc="-5" dirty="0">
                <a:solidFill>
                  <a:srgbClr val="404040"/>
                </a:solidFill>
                <a:latin typeface="Trebuchet MS"/>
                <a:cs typeface="Trebuchet MS"/>
              </a:rPr>
              <a:t>d  </a:t>
            </a:r>
            <a:r>
              <a:rPr sz="1200" spc="-15" dirty="0">
                <a:solidFill>
                  <a:srgbClr val="404040"/>
                </a:solidFill>
                <a:latin typeface="Trebuchet MS"/>
                <a:cs typeface="Trebuchet MS"/>
              </a:rPr>
              <a:t>methods</a:t>
            </a:r>
            <a:r>
              <a:rPr sz="1200" spc="-165" dirty="0">
                <a:solidFill>
                  <a:srgbClr val="404040"/>
                </a:solidFill>
                <a:latin typeface="Trebuchet MS"/>
                <a:cs typeface="Trebuchet MS"/>
              </a:rPr>
              <a:t> </a:t>
            </a:r>
            <a:r>
              <a:rPr sz="1200" spc="-40" dirty="0">
                <a:solidFill>
                  <a:srgbClr val="404040"/>
                </a:solidFill>
                <a:latin typeface="Trebuchet MS"/>
                <a:cs typeface="Trebuchet MS"/>
              </a:rPr>
              <a:t>specific</a:t>
            </a:r>
            <a:r>
              <a:rPr sz="1200" spc="-100" dirty="0">
                <a:solidFill>
                  <a:srgbClr val="404040"/>
                </a:solidFill>
                <a:latin typeface="Trebuchet MS"/>
                <a:cs typeface="Trebuchet MS"/>
              </a:rPr>
              <a:t> </a:t>
            </a:r>
            <a:r>
              <a:rPr sz="1200" spc="-40" dirty="0">
                <a:solidFill>
                  <a:srgbClr val="404040"/>
                </a:solidFill>
                <a:latin typeface="Trebuchet MS"/>
                <a:cs typeface="Trebuchet MS"/>
              </a:rPr>
              <a:t>to</a:t>
            </a:r>
            <a:r>
              <a:rPr sz="1200" spc="-105" dirty="0">
                <a:solidFill>
                  <a:srgbClr val="404040"/>
                </a:solidFill>
                <a:latin typeface="Trebuchet MS"/>
                <a:cs typeface="Trebuchet MS"/>
              </a:rPr>
              <a:t> </a:t>
            </a:r>
            <a:r>
              <a:rPr sz="1200" spc="-20" dirty="0">
                <a:solidFill>
                  <a:srgbClr val="404040"/>
                </a:solidFill>
                <a:latin typeface="Trebuchet MS"/>
                <a:cs typeface="Trebuchet MS"/>
              </a:rPr>
              <a:t>our</a:t>
            </a:r>
            <a:r>
              <a:rPr sz="1200" spc="-170" dirty="0">
                <a:solidFill>
                  <a:srgbClr val="404040"/>
                </a:solidFill>
                <a:latin typeface="Trebuchet MS"/>
                <a:cs typeface="Trebuchet MS"/>
              </a:rPr>
              <a:t> </a:t>
            </a:r>
            <a:r>
              <a:rPr sz="1200" spc="-40" dirty="0">
                <a:solidFill>
                  <a:srgbClr val="404040"/>
                </a:solidFill>
                <a:latin typeface="Trebuchet MS"/>
                <a:cs typeface="Trebuchet MS"/>
              </a:rPr>
              <a:t>cloud-native</a:t>
            </a:r>
            <a:r>
              <a:rPr sz="1200" spc="-45" dirty="0">
                <a:solidFill>
                  <a:srgbClr val="404040"/>
                </a:solidFill>
                <a:latin typeface="Trebuchet MS"/>
                <a:cs typeface="Trebuchet MS"/>
              </a:rPr>
              <a:t> </a:t>
            </a:r>
            <a:r>
              <a:rPr sz="1200" spc="-30" dirty="0">
                <a:solidFill>
                  <a:srgbClr val="404040"/>
                </a:solidFill>
                <a:latin typeface="Trebuchet MS"/>
                <a:cs typeface="Trebuchet MS"/>
              </a:rPr>
              <a:t>applications</a:t>
            </a:r>
            <a:endParaRPr sz="1200">
              <a:latin typeface="Trebuchet MS"/>
              <a:cs typeface="Trebuchet MS"/>
            </a:endParaRPr>
          </a:p>
          <a:p>
            <a:pPr marL="932815" marR="40640" indent="-920750" algn="r">
              <a:lnSpc>
                <a:spcPct val="105000"/>
              </a:lnSpc>
              <a:spcBef>
                <a:spcPts val="1005"/>
              </a:spcBef>
            </a:pPr>
            <a:r>
              <a:rPr sz="1200" spc="-10" dirty="0">
                <a:solidFill>
                  <a:srgbClr val="404040"/>
                </a:solidFill>
                <a:latin typeface="Trebuchet MS"/>
                <a:cs typeface="Trebuchet MS"/>
              </a:rPr>
              <a:t>Our</a:t>
            </a:r>
            <a:r>
              <a:rPr sz="1200" spc="-175" dirty="0">
                <a:solidFill>
                  <a:srgbClr val="404040"/>
                </a:solidFill>
                <a:latin typeface="Trebuchet MS"/>
                <a:cs typeface="Trebuchet MS"/>
              </a:rPr>
              <a:t> </a:t>
            </a:r>
            <a:r>
              <a:rPr sz="1200" spc="-30" dirty="0">
                <a:solidFill>
                  <a:srgbClr val="404040"/>
                </a:solidFill>
                <a:latin typeface="Trebuchet MS"/>
                <a:cs typeface="Trebuchet MS"/>
              </a:rPr>
              <a:t>application</a:t>
            </a:r>
            <a:r>
              <a:rPr sz="1200" spc="-114" dirty="0">
                <a:solidFill>
                  <a:srgbClr val="404040"/>
                </a:solidFill>
                <a:latin typeface="Trebuchet MS"/>
                <a:cs typeface="Trebuchet MS"/>
              </a:rPr>
              <a:t> </a:t>
            </a:r>
            <a:r>
              <a:rPr sz="1200" spc="-35" dirty="0">
                <a:solidFill>
                  <a:srgbClr val="404040"/>
                </a:solidFill>
                <a:latin typeface="Trebuchet MS"/>
                <a:cs typeface="Trebuchet MS"/>
              </a:rPr>
              <a:t>development</a:t>
            </a:r>
            <a:r>
              <a:rPr sz="1200" spc="-160" dirty="0">
                <a:solidFill>
                  <a:srgbClr val="404040"/>
                </a:solidFill>
                <a:latin typeface="Trebuchet MS"/>
                <a:cs typeface="Trebuchet MS"/>
              </a:rPr>
              <a:t> </a:t>
            </a:r>
            <a:r>
              <a:rPr sz="1200" dirty="0">
                <a:solidFill>
                  <a:srgbClr val="404040"/>
                </a:solidFill>
                <a:latin typeface="Trebuchet MS"/>
                <a:cs typeface="Trebuchet MS"/>
              </a:rPr>
              <a:t>and</a:t>
            </a:r>
            <a:r>
              <a:rPr sz="1200" spc="-125" dirty="0">
                <a:solidFill>
                  <a:srgbClr val="404040"/>
                </a:solidFill>
                <a:latin typeface="Trebuchet MS"/>
                <a:cs typeface="Trebuchet MS"/>
              </a:rPr>
              <a:t> </a:t>
            </a:r>
            <a:r>
              <a:rPr sz="1200" spc="-30" dirty="0">
                <a:solidFill>
                  <a:srgbClr val="404040"/>
                </a:solidFill>
                <a:latin typeface="Trebuchet MS"/>
                <a:cs typeface="Trebuchet MS"/>
              </a:rPr>
              <a:t>DevOps</a:t>
            </a:r>
            <a:r>
              <a:rPr sz="1200" spc="-55" dirty="0">
                <a:solidFill>
                  <a:srgbClr val="404040"/>
                </a:solidFill>
                <a:latin typeface="Trebuchet MS"/>
                <a:cs typeface="Trebuchet MS"/>
              </a:rPr>
              <a:t> </a:t>
            </a:r>
            <a:r>
              <a:rPr sz="1200" spc="-30" dirty="0">
                <a:solidFill>
                  <a:srgbClr val="404040"/>
                </a:solidFill>
                <a:latin typeface="Trebuchet MS"/>
                <a:cs typeface="Trebuchet MS"/>
              </a:rPr>
              <a:t>teams</a:t>
            </a:r>
            <a:r>
              <a:rPr sz="1200" spc="-155" dirty="0">
                <a:solidFill>
                  <a:srgbClr val="404040"/>
                </a:solidFill>
                <a:latin typeface="Trebuchet MS"/>
                <a:cs typeface="Trebuchet MS"/>
              </a:rPr>
              <a:t> </a:t>
            </a:r>
            <a:r>
              <a:rPr sz="1200" spc="15" dirty="0">
                <a:solidFill>
                  <a:srgbClr val="404040"/>
                </a:solidFill>
                <a:latin typeface="Trebuchet MS"/>
                <a:cs typeface="Trebuchet MS"/>
              </a:rPr>
              <a:t>do</a:t>
            </a:r>
            <a:r>
              <a:rPr sz="1200" spc="-110" dirty="0">
                <a:solidFill>
                  <a:srgbClr val="404040"/>
                </a:solidFill>
                <a:latin typeface="Trebuchet MS"/>
                <a:cs typeface="Trebuchet MS"/>
              </a:rPr>
              <a:t> </a:t>
            </a:r>
            <a:r>
              <a:rPr sz="1200" spc="-30" dirty="0">
                <a:solidFill>
                  <a:srgbClr val="404040"/>
                </a:solidFill>
                <a:latin typeface="Trebuchet MS"/>
                <a:cs typeface="Trebuchet MS"/>
              </a:rPr>
              <a:t>not</a:t>
            </a:r>
            <a:r>
              <a:rPr sz="1200" spc="-60" dirty="0">
                <a:solidFill>
                  <a:srgbClr val="404040"/>
                </a:solidFill>
                <a:latin typeface="Trebuchet MS"/>
                <a:cs typeface="Trebuchet MS"/>
              </a:rPr>
              <a:t> </a:t>
            </a:r>
            <a:r>
              <a:rPr sz="1200" spc="-40" dirty="0">
                <a:solidFill>
                  <a:srgbClr val="404040"/>
                </a:solidFill>
                <a:latin typeface="Trebuchet MS"/>
                <a:cs typeface="Trebuchet MS"/>
              </a:rPr>
              <a:t>involve</a:t>
            </a:r>
            <a:r>
              <a:rPr sz="1200" spc="-150" dirty="0">
                <a:solidFill>
                  <a:srgbClr val="404040"/>
                </a:solidFill>
                <a:latin typeface="Trebuchet MS"/>
                <a:cs typeface="Trebuchet MS"/>
              </a:rPr>
              <a:t> </a:t>
            </a:r>
            <a:r>
              <a:rPr sz="1200" spc="-20" dirty="0">
                <a:solidFill>
                  <a:srgbClr val="404040"/>
                </a:solidFill>
                <a:latin typeface="Trebuchet MS"/>
                <a:cs typeface="Trebuchet MS"/>
              </a:rPr>
              <a:t>our </a:t>
            </a:r>
            <a:r>
              <a:rPr sz="1200" spc="-350" dirty="0">
                <a:solidFill>
                  <a:srgbClr val="404040"/>
                </a:solidFill>
                <a:latin typeface="Trebuchet MS"/>
                <a:cs typeface="Trebuchet MS"/>
              </a:rPr>
              <a:t> </a:t>
            </a:r>
            <a:r>
              <a:rPr sz="1200" spc="-45" dirty="0">
                <a:solidFill>
                  <a:srgbClr val="404040"/>
                </a:solidFill>
                <a:latin typeface="Trebuchet MS"/>
                <a:cs typeface="Trebuchet MS"/>
              </a:rPr>
              <a:t>cybersecurity</a:t>
            </a:r>
            <a:r>
              <a:rPr sz="1200" spc="-125" dirty="0">
                <a:solidFill>
                  <a:srgbClr val="404040"/>
                </a:solidFill>
                <a:latin typeface="Trebuchet MS"/>
                <a:cs typeface="Trebuchet MS"/>
              </a:rPr>
              <a:t> </a:t>
            </a:r>
            <a:r>
              <a:rPr sz="1200" spc="-45" dirty="0">
                <a:solidFill>
                  <a:srgbClr val="404040"/>
                </a:solidFill>
                <a:latin typeface="Trebuchet MS"/>
                <a:cs typeface="Trebuchet MS"/>
              </a:rPr>
              <a:t>team</a:t>
            </a:r>
            <a:r>
              <a:rPr sz="1200" spc="-60" dirty="0">
                <a:solidFill>
                  <a:srgbClr val="404040"/>
                </a:solidFill>
                <a:latin typeface="Trebuchet MS"/>
                <a:cs typeface="Trebuchet MS"/>
              </a:rPr>
              <a:t> </a:t>
            </a:r>
            <a:r>
              <a:rPr sz="1200" spc="-30" dirty="0">
                <a:solidFill>
                  <a:srgbClr val="404040"/>
                </a:solidFill>
                <a:latin typeface="Trebuchet MS"/>
                <a:cs typeface="Trebuchet MS"/>
              </a:rPr>
              <a:t>due</a:t>
            </a:r>
            <a:r>
              <a:rPr sz="1200" spc="-155" dirty="0">
                <a:solidFill>
                  <a:srgbClr val="404040"/>
                </a:solidFill>
                <a:latin typeface="Trebuchet MS"/>
                <a:cs typeface="Trebuchet MS"/>
              </a:rPr>
              <a:t> </a:t>
            </a:r>
            <a:r>
              <a:rPr sz="1200" spc="-40" dirty="0">
                <a:solidFill>
                  <a:srgbClr val="404040"/>
                </a:solidFill>
                <a:latin typeface="Trebuchet MS"/>
                <a:cs typeface="Trebuchet MS"/>
              </a:rPr>
              <a:t>to</a:t>
            </a:r>
            <a:r>
              <a:rPr sz="1200" spc="-114" dirty="0">
                <a:solidFill>
                  <a:srgbClr val="404040"/>
                </a:solidFill>
                <a:latin typeface="Trebuchet MS"/>
                <a:cs typeface="Trebuchet MS"/>
              </a:rPr>
              <a:t> </a:t>
            </a:r>
            <a:r>
              <a:rPr sz="1200" spc="-50" dirty="0">
                <a:solidFill>
                  <a:srgbClr val="404040"/>
                </a:solidFill>
                <a:latin typeface="Trebuchet MS"/>
                <a:cs typeface="Trebuchet MS"/>
              </a:rPr>
              <a:t>fear</a:t>
            </a:r>
            <a:r>
              <a:rPr sz="1200" spc="-175" dirty="0">
                <a:solidFill>
                  <a:srgbClr val="404040"/>
                </a:solidFill>
                <a:latin typeface="Trebuchet MS"/>
                <a:cs typeface="Trebuchet MS"/>
              </a:rPr>
              <a:t> </a:t>
            </a:r>
            <a:r>
              <a:rPr sz="1200" spc="-20" dirty="0">
                <a:solidFill>
                  <a:srgbClr val="404040"/>
                </a:solidFill>
                <a:latin typeface="Trebuchet MS"/>
                <a:cs typeface="Trebuchet MS"/>
              </a:rPr>
              <a:t>of</a:t>
            </a:r>
            <a:r>
              <a:rPr sz="1200" spc="-114" dirty="0">
                <a:solidFill>
                  <a:srgbClr val="404040"/>
                </a:solidFill>
                <a:latin typeface="Trebuchet MS"/>
                <a:cs typeface="Trebuchet MS"/>
              </a:rPr>
              <a:t> </a:t>
            </a:r>
            <a:r>
              <a:rPr sz="1200" spc="-30" dirty="0">
                <a:solidFill>
                  <a:srgbClr val="404040"/>
                </a:solidFill>
                <a:latin typeface="Trebuchet MS"/>
                <a:cs typeface="Trebuchet MS"/>
              </a:rPr>
              <a:t>being</a:t>
            </a:r>
            <a:r>
              <a:rPr sz="1200" spc="-170" dirty="0">
                <a:solidFill>
                  <a:srgbClr val="404040"/>
                </a:solidFill>
                <a:latin typeface="Trebuchet MS"/>
                <a:cs typeface="Trebuchet MS"/>
              </a:rPr>
              <a:t> </a:t>
            </a:r>
            <a:r>
              <a:rPr sz="1200" spc="-25" dirty="0">
                <a:solidFill>
                  <a:srgbClr val="404040"/>
                </a:solidFill>
                <a:latin typeface="Trebuchet MS"/>
                <a:cs typeface="Trebuchet MS"/>
              </a:rPr>
              <a:t>slowed </a:t>
            </a:r>
            <a:r>
              <a:rPr sz="1200" spc="-30" dirty="0">
                <a:solidFill>
                  <a:srgbClr val="404040"/>
                </a:solidFill>
                <a:latin typeface="Trebuchet MS"/>
                <a:cs typeface="Trebuchet MS"/>
              </a:rPr>
              <a:t>down</a:t>
            </a:r>
            <a:endParaRPr sz="1200">
              <a:latin typeface="Trebuchet MS"/>
              <a:cs typeface="Trebuchet MS"/>
            </a:endParaRPr>
          </a:p>
          <a:p>
            <a:pPr marR="13335" algn="r">
              <a:lnSpc>
                <a:spcPct val="100000"/>
              </a:lnSpc>
              <a:spcBef>
                <a:spcPts val="1080"/>
              </a:spcBef>
            </a:pPr>
            <a:r>
              <a:rPr sz="1200" spc="-40" dirty="0">
                <a:solidFill>
                  <a:srgbClr val="404040"/>
                </a:solidFill>
                <a:latin typeface="Trebuchet MS"/>
                <a:cs typeface="Trebuchet MS"/>
              </a:rPr>
              <a:t>Lack</a:t>
            </a:r>
            <a:r>
              <a:rPr sz="1200" spc="-55" dirty="0">
                <a:solidFill>
                  <a:srgbClr val="404040"/>
                </a:solidFill>
                <a:latin typeface="Trebuchet MS"/>
                <a:cs typeface="Trebuchet MS"/>
              </a:rPr>
              <a:t> </a:t>
            </a:r>
            <a:r>
              <a:rPr sz="1200" spc="-75" dirty="0">
                <a:solidFill>
                  <a:srgbClr val="404040"/>
                </a:solidFill>
                <a:latin typeface="Trebuchet MS"/>
                <a:cs typeface="Trebuchet MS"/>
              </a:rPr>
              <a:t>of</a:t>
            </a:r>
            <a:r>
              <a:rPr sz="1200" spc="-105" dirty="0">
                <a:solidFill>
                  <a:srgbClr val="404040"/>
                </a:solidFill>
                <a:latin typeface="Trebuchet MS"/>
                <a:cs typeface="Trebuchet MS"/>
              </a:rPr>
              <a:t> </a:t>
            </a:r>
            <a:r>
              <a:rPr sz="1200" spc="-45" dirty="0">
                <a:solidFill>
                  <a:srgbClr val="404040"/>
                </a:solidFill>
                <a:latin typeface="Trebuchet MS"/>
                <a:cs typeface="Trebuchet MS"/>
              </a:rPr>
              <a:t>visibility</a:t>
            </a:r>
            <a:r>
              <a:rPr sz="1200" spc="-120" dirty="0">
                <a:solidFill>
                  <a:srgbClr val="404040"/>
                </a:solidFill>
                <a:latin typeface="Trebuchet MS"/>
                <a:cs typeface="Trebuchet MS"/>
              </a:rPr>
              <a:t> </a:t>
            </a:r>
            <a:r>
              <a:rPr sz="1200" spc="-20" dirty="0">
                <a:solidFill>
                  <a:srgbClr val="404040"/>
                </a:solidFill>
                <a:latin typeface="Trebuchet MS"/>
                <a:cs typeface="Trebuchet MS"/>
              </a:rPr>
              <a:t>into</a:t>
            </a:r>
            <a:r>
              <a:rPr sz="1200" spc="-105" dirty="0">
                <a:solidFill>
                  <a:srgbClr val="404040"/>
                </a:solidFill>
                <a:latin typeface="Trebuchet MS"/>
                <a:cs typeface="Trebuchet MS"/>
              </a:rPr>
              <a:t> </a:t>
            </a:r>
            <a:r>
              <a:rPr sz="1200" spc="-35" dirty="0">
                <a:solidFill>
                  <a:srgbClr val="404040"/>
                </a:solidFill>
                <a:latin typeface="Trebuchet MS"/>
                <a:cs typeface="Trebuchet MS"/>
              </a:rPr>
              <a:t>the</a:t>
            </a:r>
            <a:r>
              <a:rPr sz="1200" spc="-155" dirty="0">
                <a:solidFill>
                  <a:srgbClr val="404040"/>
                </a:solidFill>
                <a:latin typeface="Trebuchet MS"/>
                <a:cs typeface="Trebuchet MS"/>
              </a:rPr>
              <a:t> </a:t>
            </a:r>
            <a:r>
              <a:rPr sz="1200" spc="-55" dirty="0">
                <a:solidFill>
                  <a:srgbClr val="404040"/>
                </a:solidFill>
                <a:latin typeface="Trebuchet MS"/>
                <a:cs typeface="Trebuchet MS"/>
              </a:rPr>
              <a:t>activity</a:t>
            </a:r>
            <a:r>
              <a:rPr sz="1200" spc="-120" dirty="0">
                <a:solidFill>
                  <a:srgbClr val="404040"/>
                </a:solidFill>
                <a:latin typeface="Trebuchet MS"/>
                <a:cs typeface="Trebuchet MS"/>
              </a:rPr>
              <a:t> </a:t>
            </a:r>
            <a:r>
              <a:rPr sz="1200" spc="-25" dirty="0">
                <a:solidFill>
                  <a:srgbClr val="404040"/>
                </a:solidFill>
                <a:latin typeface="Trebuchet MS"/>
                <a:cs typeface="Trebuchet MS"/>
              </a:rPr>
              <a:t>of</a:t>
            </a:r>
            <a:r>
              <a:rPr sz="1200" spc="-105" dirty="0">
                <a:solidFill>
                  <a:srgbClr val="404040"/>
                </a:solidFill>
                <a:latin typeface="Trebuchet MS"/>
                <a:cs typeface="Trebuchet MS"/>
              </a:rPr>
              <a:t> </a:t>
            </a:r>
            <a:r>
              <a:rPr sz="1200" spc="-70" dirty="0">
                <a:solidFill>
                  <a:srgbClr val="404040"/>
                </a:solidFill>
                <a:latin typeface="Trebuchet MS"/>
                <a:cs typeface="Trebuchet MS"/>
              </a:rPr>
              <a:t>the</a:t>
            </a:r>
            <a:r>
              <a:rPr sz="1200" spc="-50" dirty="0">
                <a:solidFill>
                  <a:srgbClr val="404040"/>
                </a:solidFill>
                <a:latin typeface="Trebuchet MS"/>
                <a:cs typeface="Trebuchet MS"/>
              </a:rPr>
              <a:t> </a:t>
            </a:r>
            <a:r>
              <a:rPr sz="1200" spc="-45" dirty="0">
                <a:solidFill>
                  <a:srgbClr val="404040"/>
                </a:solidFill>
                <a:latin typeface="Trebuchet MS"/>
                <a:cs typeface="Trebuchet MS"/>
              </a:rPr>
              <a:t>infrastructure</a:t>
            </a:r>
            <a:r>
              <a:rPr sz="1200" spc="-155" dirty="0">
                <a:solidFill>
                  <a:srgbClr val="404040"/>
                </a:solidFill>
                <a:latin typeface="Trebuchet MS"/>
                <a:cs typeface="Trebuchet MS"/>
              </a:rPr>
              <a:t> </a:t>
            </a:r>
            <a:r>
              <a:rPr sz="1200" spc="-15" dirty="0">
                <a:solidFill>
                  <a:srgbClr val="404040"/>
                </a:solidFill>
                <a:latin typeface="Trebuchet MS"/>
                <a:cs typeface="Trebuchet MS"/>
              </a:rPr>
              <a:t>hosting</a:t>
            </a:r>
            <a:r>
              <a:rPr sz="1200" spc="-165" dirty="0">
                <a:solidFill>
                  <a:srgbClr val="404040"/>
                </a:solidFill>
                <a:latin typeface="Trebuchet MS"/>
                <a:cs typeface="Trebuchet MS"/>
              </a:rPr>
              <a:t> </a:t>
            </a:r>
            <a:r>
              <a:rPr sz="1200" spc="-20" dirty="0">
                <a:solidFill>
                  <a:srgbClr val="404040"/>
                </a:solidFill>
                <a:latin typeface="Trebuchet MS"/>
                <a:cs typeface="Trebuchet MS"/>
              </a:rPr>
              <a:t>our</a:t>
            </a:r>
            <a:endParaRPr sz="1200">
              <a:latin typeface="Trebuchet MS"/>
              <a:cs typeface="Trebuchet MS"/>
            </a:endParaRPr>
          </a:p>
          <a:p>
            <a:pPr marR="5080" algn="r">
              <a:lnSpc>
                <a:spcPct val="100000"/>
              </a:lnSpc>
              <a:spcBef>
                <a:spcPts val="75"/>
              </a:spcBef>
            </a:pPr>
            <a:r>
              <a:rPr sz="1200" spc="-110" dirty="0">
                <a:solidFill>
                  <a:srgbClr val="404040"/>
                </a:solidFill>
                <a:latin typeface="Trebuchet MS"/>
                <a:cs typeface="Trebuchet MS"/>
              </a:rPr>
              <a:t>c</a:t>
            </a:r>
            <a:r>
              <a:rPr sz="1200" spc="50" dirty="0">
                <a:solidFill>
                  <a:srgbClr val="404040"/>
                </a:solidFill>
                <a:latin typeface="Trebuchet MS"/>
                <a:cs typeface="Trebuchet MS"/>
              </a:rPr>
              <a:t>l</a:t>
            </a:r>
            <a:r>
              <a:rPr sz="1200" spc="-50" dirty="0">
                <a:solidFill>
                  <a:srgbClr val="404040"/>
                </a:solidFill>
                <a:latin typeface="Trebuchet MS"/>
                <a:cs typeface="Trebuchet MS"/>
              </a:rPr>
              <a:t>o</a:t>
            </a:r>
            <a:r>
              <a:rPr sz="1200" spc="40" dirty="0">
                <a:solidFill>
                  <a:srgbClr val="404040"/>
                </a:solidFill>
                <a:latin typeface="Trebuchet MS"/>
                <a:cs typeface="Trebuchet MS"/>
              </a:rPr>
              <a:t>u</a:t>
            </a:r>
            <a:r>
              <a:rPr sz="1200" spc="-75" dirty="0">
                <a:solidFill>
                  <a:srgbClr val="404040"/>
                </a:solidFill>
                <a:latin typeface="Trebuchet MS"/>
                <a:cs typeface="Trebuchet MS"/>
              </a:rPr>
              <a:t>d</a:t>
            </a:r>
            <a:r>
              <a:rPr sz="1200" spc="-45" dirty="0">
                <a:solidFill>
                  <a:srgbClr val="404040"/>
                </a:solidFill>
                <a:latin typeface="Trebuchet MS"/>
                <a:cs typeface="Trebuchet MS"/>
              </a:rPr>
              <a:t>-</a:t>
            </a:r>
            <a:r>
              <a:rPr sz="1200" spc="40" dirty="0">
                <a:solidFill>
                  <a:srgbClr val="404040"/>
                </a:solidFill>
                <a:latin typeface="Trebuchet MS"/>
                <a:cs typeface="Trebuchet MS"/>
              </a:rPr>
              <a:t>n</a:t>
            </a:r>
            <a:r>
              <a:rPr sz="1200" spc="-35" dirty="0">
                <a:solidFill>
                  <a:srgbClr val="404040"/>
                </a:solidFill>
                <a:latin typeface="Trebuchet MS"/>
                <a:cs typeface="Trebuchet MS"/>
              </a:rPr>
              <a:t>a</a:t>
            </a:r>
            <a:r>
              <a:rPr sz="1200" spc="-85" dirty="0">
                <a:solidFill>
                  <a:srgbClr val="404040"/>
                </a:solidFill>
                <a:latin typeface="Trebuchet MS"/>
                <a:cs typeface="Trebuchet MS"/>
              </a:rPr>
              <a:t>t</a:t>
            </a:r>
            <a:r>
              <a:rPr sz="1200" spc="-50" dirty="0">
                <a:solidFill>
                  <a:srgbClr val="404040"/>
                </a:solidFill>
                <a:latin typeface="Trebuchet MS"/>
                <a:cs typeface="Trebuchet MS"/>
              </a:rPr>
              <a:t>i</a:t>
            </a:r>
            <a:r>
              <a:rPr sz="1200" spc="-95" dirty="0">
                <a:solidFill>
                  <a:srgbClr val="404040"/>
                </a:solidFill>
                <a:latin typeface="Trebuchet MS"/>
                <a:cs typeface="Trebuchet MS"/>
              </a:rPr>
              <a:t>v</a:t>
            </a:r>
            <a:r>
              <a:rPr sz="1200" spc="-60" dirty="0">
                <a:solidFill>
                  <a:srgbClr val="404040"/>
                </a:solidFill>
                <a:latin typeface="Trebuchet MS"/>
                <a:cs typeface="Trebuchet MS"/>
              </a:rPr>
              <a:t>e </a:t>
            </a:r>
            <a:r>
              <a:rPr sz="1200" spc="-35" dirty="0">
                <a:solidFill>
                  <a:srgbClr val="404040"/>
                </a:solidFill>
                <a:latin typeface="Trebuchet MS"/>
                <a:cs typeface="Trebuchet MS"/>
              </a:rPr>
              <a:t>a</a:t>
            </a:r>
            <a:r>
              <a:rPr sz="1200" spc="-75" dirty="0">
                <a:solidFill>
                  <a:srgbClr val="404040"/>
                </a:solidFill>
                <a:latin typeface="Trebuchet MS"/>
                <a:cs typeface="Trebuchet MS"/>
              </a:rPr>
              <a:t>p</a:t>
            </a:r>
            <a:r>
              <a:rPr sz="1200" spc="25" dirty="0">
                <a:solidFill>
                  <a:srgbClr val="404040"/>
                </a:solidFill>
                <a:latin typeface="Trebuchet MS"/>
                <a:cs typeface="Trebuchet MS"/>
              </a:rPr>
              <a:t>p</a:t>
            </a:r>
            <a:r>
              <a:rPr sz="1200" spc="-60" dirty="0">
                <a:solidFill>
                  <a:srgbClr val="404040"/>
                </a:solidFill>
                <a:latin typeface="Trebuchet MS"/>
                <a:cs typeface="Trebuchet MS"/>
              </a:rPr>
              <a:t>l</a:t>
            </a:r>
            <a:r>
              <a:rPr sz="1200" spc="-50" dirty="0">
                <a:solidFill>
                  <a:srgbClr val="404040"/>
                </a:solidFill>
                <a:latin typeface="Trebuchet MS"/>
                <a:cs typeface="Trebuchet MS"/>
              </a:rPr>
              <a:t>i</a:t>
            </a:r>
            <a:r>
              <a:rPr sz="1200" dirty="0">
                <a:solidFill>
                  <a:srgbClr val="404040"/>
                </a:solidFill>
                <a:latin typeface="Trebuchet MS"/>
                <a:cs typeface="Trebuchet MS"/>
              </a:rPr>
              <a:t>c</a:t>
            </a:r>
            <a:r>
              <a:rPr sz="1200" spc="-35" dirty="0">
                <a:solidFill>
                  <a:srgbClr val="404040"/>
                </a:solidFill>
                <a:latin typeface="Trebuchet MS"/>
                <a:cs typeface="Trebuchet MS"/>
              </a:rPr>
              <a:t>a</a:t>
            </a:r>
            <a:r>
              <a:rPr sz="1200" spc="-85" dirty="0">
                <a:solidFill>
                  <a:srgbClr val="404040"/>
                </a:solidFill>
                <a:latin typeface="Trebuchet MS"/>
                <a:cs typeface="Trebuchet MS"/>
              </a:rPr>
              <a:t>t</a:t>
            </a:r>
            <a:r>
              <a:rPr sz="1200" spc="-50" dirty="0">
                <a:solidFill>
                  <a:srgbClr val="404040"/>
                </a:solidFill>
                <a:latin typeface="Trebuchet MS"/>
                <a:cs typeface="Trebuchet MS"/>
              </a:rPr>
              <a:t>io</a:t>
            </a:r>
            <a:r>
              <a:rPr sz="1200" spc="40" dirty="0">
                <a:solidFill>
                  <a:srgbClr val="404040"/>
                </a:solidFill>
                <a:latin typeface="Trebuchet MS"/>
                <a:cs typeface="Trebuchet MS"/>
              </a:rPr>
              <a:t>n</a:t>
            </a:r>
            <a:r>
              <a:rPr sz="1200" spc="15" dirty="0">
                <a:solidFill>
                  <a:srgbClr val="404040"/>
                </a:solidFill>
                <a:latin typeface="Trebuchet MS"/>
                <a:cs typeface="Trebuchet MS"/>
              </a:rPr>
              <a:t>s</a:t>
            </a:r>
            <a:endParaRPr sz="1200">
              <a:latin typeface="Trebuchet MS"/>
              <a:cs typeface="Trebuchet MS"/>
            </a:endParaRPr>
          </a:p>
          <a:p>
            <a:pPr marR="5080" algn="r">
              <a:lnSpc>
                <a:spcPct val="100000"/>
              </a:lnSpc>
              <a:spcBef>
                <a:spcPts val="1080"/>
              </a:spcBef>
            </a:pPr>
            <a:r>
              <a:rPr sz="1200" spc="-40" dirty="0">
                <a:solidFill>
                  <a:srgbClr val="404040"/>
                </a:solidFill>
                <a:latin typeface="Trebuchet MS"/>
                <a:cs typeface="Trebuchet MS"/>
              </a:rPr>
              <a:t>Meeting</a:t>
            </a:r>
            <a:r>
              <a:rPr sz="1200" spc="-70" dirty="0">
                <a:solidFill>
                  <a:srgbClr val="404040"/>
                </a:solidFill>
                <a:latin typeface="Trebuchet MS"/>
                <a:cs typeface="Trebuchet MS"/>
              </a:rPr>
              <a:t> </a:t>
            </a:r>
            <a:r>
              <a:rPr sz="1200" spc="-35" dirty="0">
                <a:solidFill>
                  <a:srgbClr val="404040"/>
                </a:solidFill>
                <a:latin typeface="Trebuchet MS"/>
                <a:cs typeface="Trebuchet MS"/>
              </a:rPr>
              <a:t>prescribed</a:t>
            </a:r>
            <a:r>
              <a:rPr sz="1200" spc="-125" dirty="0">
                <a:solidFill>
                  <a:srgbClr val="404040"/>
                </a:solidFill>
                <a:latin typeface="Trebuchet MS"/>
                <a:cs typeface="Trebuchet MS"/>
              </a:rPr>
              <a:t> </a:t>
            </a:r>
            <a:r>
              <a:rPr sz="1200" spc="-50" dirty="0">
                <a:solidFill>
                  <a:srgbClr val="404040"/>
                </a:solidFill>
                <a:latin typeface="Trebuchet MS"/>
                <a:cs typeface="Trebuchet MS"/>
              </a:rPr>
              <a:t>best</a:t>
            </a:r>
            <a:r>
              <a:rPr sz="1200" spc="-70" dirty="0">
                <a:solidFill>
                  <a:srgbClr val="404040"/>
                </a:solidFill>
                <a:latin typeface="Trebuchet MS"/>
                <a:cs typeface="Trebuchet MS"/>
              </a:rPr>
              <a:t> </a:t>
            </a:r>
            <a:r>
              <a:rPr sz="1200" spc="-40" dirty="0">
                <a:solidFill>
                  <a:srgbClr val="404040"/>
                </a:solidFill>
                <a:latin typeface="Trebuchet MS"/>
                <a:cs typeface="Trebuchet MS"/>
              </a:rPr>
              <a:t>practices</a:t>
            </a:r>
            <a:r>
              <a:rPr sz="1200" spc="-160" dirty="0">
                <a:solidFill>
                  <a:srgbClr val="404040"/>
                </a:solidFill>
                <a:latin typeface="Trebuchet MS"/>
                <a:cs typeface="Trebuchet MS"/>
              </a:rPr>
              <a:t> </a:t>
            </a:r>
            <a:r>
              <a:rPr sz="1200" spc="-50" dirty="0">
                <a:solidFill>
                  <a:srgbClr val="404040"/>
                </a:solidFill>
                <a:latin typeface="Trebuchet MS"/>
                <a:cs typeface="Trebuchet MS"/>
              </a:rPr>
              <a:t>for</a:t>
            </a:r>
            <a:r>
              <a:rPr sz="1200" spc="-80" dirty="0">
                <a:solidFill>
                  <a:srgbClr val="404040"/>
                </a:solidFill>
                <a:latin typeface="Trebuchet MS"/>
                <a:cs typeface="Trebuchet MS"/>
              </a:rPr>
              <a:t> </a:t>
            </a:r>
            <a:r>
              <a:rPr sz="1200" spc="-70" dirty="0">
                <a:solidFill>
                  <a:srgbClr val="404040"/>
                </a:solidFill>
                <a:latin typeface="Trebuchet MS"/>
                <a:cs typeface="Trebuchet MS"/>
              </a:rPr>
              <a:t>the</a:t>
            </a:r>
            <a:r>
              <a:rPr sz="1200" spc="-55" dirty="0">
                <a:solidFill>
                  <a:srgbClr val="404040"/>
                </a:solidFill>
                <a:latin typeface="Trebuchet MS"/>
                <a:cs typeface="Trebuchet MS"/>
              </a:rPr>
              <a:t> </a:t>
            </a:r>
            <a:r>
              <a:rPr sz="1200" spc="-35" dirty="0">
                <a:solidFill>
                  <a:srgbClr val="404040"/>
                </a:solidFill>
                <a:latin typeface="Trebuchet MS"/>
                <a:cs typeface="Trebuchet MS"/>
              </a:rPr>
              <a:t>configuration</a:t>
            </a:r>
            <a:r>
              <a:rPr sz="1200" spc="-120" dirty="0">
                <a:solidFill>
                  <a:srgbClr val="404040"/>
                </a:solidFill>
                <a:latin typeface="Trebuchet MS"/>
                <a:cs typeface="Trebuchet MS"/>
              </a:rPr>
              <a:t> </a:t>
            </a:r>
            <a:r>
              <a:rPr sz="1200" spc="-25" dirty="0">
                <a:solidFill>
                  <a:srgbClr val="404040"/>
                </a:solidFill>
                <a:latin typeface="Trebuchet MS"/>
                <a:cs typeface="Trebuchet MS"/>
              </a:rPr>
              <a:t>of</a:t>
            </a:r>
            <a:r>
              <a:rPr sz="1200" spc="-110" dirty="0">
                <a:solidFill>
                  <a:srgbClr val="404040"/>
                </a:solidFill>
                <a:latin typeface="Trebuchet MS"/>
                <a:cs typeface="Trebuchet MS"/>
              </a:rPr>
              <a:t> </a:t>
            </a:r>
            <a:r>
              <a:rPr sz="1200" spc="-35" dirty="0">
                <a:solidFill>
                  <a:srgbClr val="404040"/>
                </a:solidFill>
                <a:latin typeface="Trebuchet MS"/>
                <a:cs typeface="Trebuchet MS"/>
              </a:rPr>
              <a:t>cloud-</a:t>
            </a:r>
            <a:endParaRPr sz="1200">
              <a:latin typeface="Trebuchet MS"/>
              <a:cs typeface="Trebuchet MS"/>
            </a:endParaRPr>
          </a:p>
          <a:p>
            <a:pPr marR="8255" algn="r">
              <a:lnSpc>
                <a:spcPct val="100000"/>
              </a:lnSpc>
              <a:spcBef>
                <a:spcPts val="70"/>
              </a:spcBef>
            </a:pPr>
            <a:r>
              <a:rPr sz="1200" spc="-70" dirty="0">
                <a:solidFill>
                  <a:srgbClr val="404040"/>
                </a:solidFill>
                <a:latin typeface="Trebuchet MS"/>
                <a:cs typeface="Trebuchet MS"/>
              </a:rPr>
              <a:t>r</a:t>
            </a:r>
            <a:r>
              <a:rPr sz="1200" spc="-60" dirty="0">
                <a:solidFill>
                  <a:srgbClr val="404040"/>
                </a:solidFill>
                <a:latin typeface="Trebuchet MS"/>
                <a:cs typeface="Trebuchet MS"/>
              </a:rPr>
              <a:t>e</a:t>
            </a:r>
            <a:r>
              <a:rPr sz="1200" spc="10" dirty="0">
                <a:solidFill>
                  <a:srgbClr val="404040"/>
                </a:solidFill>
                <a:latin typeface="Trebuchet MS"/>
                <a:cs typeface="Trebuchet MS"/>
              </a:rPr>
              <a:t>s</a:t>
            </a:r>
            <a:r>
              <a:rPr sz="1200" spc="-45" dirty="0">
                <a:solidFill>
                  <a:srgbClr val="404040"/>
                </a:solidFill>
                <a:latin typeface="Trebuchet MS"/>
                <a:cs typeface="Trebuchet MS"/>
              </a:rPr>
              <a:t>i</a:t>
            </a:r>
            <a:r>
              <a:rPr sz="1200" spc="25" dirty="0">
                <a:solidFill>
                  <a:srgbClr val="404040"/>
                </a:solidFill>
                <a:latin typeface="Trebuchet MS"/>
                <a:cs typeface="Trebuchet MS"/>
              </a:rPr>
              <a:t>d</a:t>
            </a:r>
            <a:r>
              <a:rPr sz="1200" spc="-55" dirty="0">
                <a:solidFill>
                  <a:srgbClr val="404040"/>
                </a:solidFill>
                <a:latin typeface="Trebuchet MS"/>
                <a:cs typeface="Trebuchet MS"/>
              </a:rPr>
              <a:t>e</a:t>
            </a:r>
            <a:r>
              <a:rPr sz="1200" spc="-60" dirty="0">
                <a:solidFill>
                  <a:srgbClr val="404040"/>
                </a:solidFill>
                <a:latin typeface="Trebuchet MS"/>
                <a:cs typeface="Trebuchet MS"/>
              </a:rPr>
              <a:t>n</a:t>
            </a:r>
            <a:r>
              <a:rPr sz="1200" spc="-75" dirty="0">
                <a:solidFill>
                  <a:srgbClr val="404040"/>
                </a:solidFill>
                <a:latin typeface="Trebuchet MS"/>
                <a:cs typeface="Trebuchet MS"/>
              </a:rPr>
              <a:t>t</a:t>
            </a:r>
            <a:r>
              <a:rPr sz="1200" spc="-70" dirty="0">
                <a:solidFill>
                  <a:srgbClr val="404040"/>
                </a:solidFill>
                <a:latin typeface="Trebuchet MS"/>
                <a:cs typeface="Trebuchet MS"/>
              </a:rPr>
              <a:t> </a:t>
            </a:r>
            <a:r>
              <a:rPr sz="1200" spc="-100" dirty="0">
                <a:solidFill>
                  <a:srgbClr val="404040"/>
                </a:solidFill>
                <a:latin typeface="Trebuchet MS"/>
                <a:cs typeface="Trebuchet MS"/>
              </a:rPr>
              <a:t>w</a:t>
            </a:r>
            <a:r>
              <a:rPr sz="1200" spc="50" dirty="0">
                <a:solidFill>
                  <a:srgbClr val="404040"/>
                </a:solidFill>
                <a:latin typeface="Trebuchet MS"/>
                <a:cs typeface="Trebuchet MS"/>
              </a:rPr>
              <a:t>o</a:t>
            </a:r>
            <a:r>
              <a:rPr sz="1200" spc="-50" dirty="0">
                <a:solidFill>
                  <a:srgbClr val="404040"/>
                </a:solidFill>
                <a:latin typeface="Trebuchet MS"/>
                <a:cs typeface="Trebuchet MS"/>
              </a:rPr>
              <a:t>r</a:t>
            </a:r>
            <a:r>
              <a:rPr sz="1200" spc="-30" dirty="0">
                <a:solidFill>
                  <a:srgbClr val="404040"/>
                </a:solidFill>
                <a:latin typeface="Trebuchet MS"/>
                <a:cs typeface="Trebuchet MS"/>
              </a:rPr>
              <a:t>k</a:t>
            </a:r>
            <a:r>
              <a:rPr sz="1200" spc="-60" dirty="0">
                <a:solidFill>
                  <a:srgbClr val="404040"/>
                </a:solidFill>
                <a:latin typeface="Trebuchet MS"/>
                <a:cs typeface="Trebuchet MS"/>
              </a:rPr>
              <a:t>l</a:t>
            </a:r>
            <a:r>
              <a:rPr sz="1200" spc="50" dirty="0">
                <a:solidFill>
                  <a:srgbClr val="404040"/>
                </a:solidFill>
                <a:latin typeface="Trebuchet MS"/>
                <a:cs typeface="Trebuchet MS"/>
              </a:rPr>
              <a:t>o</a:t>
            </a:r>
            <a:r>
              <a:rPr sz="1200" spc="-35" dirty="0">
                <a:solidFill>
                  <a:srgbClr val="404040"/>
                </a:solidFill>
                <a:latin typeface="Trebuchet MS"/>
                <a:cs typeface="Trebuchet MS"/>
              </a:rPr>
              <a:t>a</a:t>
            </a:r>
            <a:r>
              <a:rPr sz="1200" spc="-75" dirty="0">
                <a:solidFill>
                  <a:srgbClr val="404040"/>
                </a:solidFill>
                <a:latin typeface="Trebuchet MS"/>
                <a:cs typeface="Trebuchet MS"/>
              </a:rPr>
              <a:t>d</a:t>
            </a:r>
            <a:r>
              <a:rPr sz="1200" spc="15" dirty="0">
                <a:solidFill>
                  <a:srgbClr val="404040"/>
                </a:solidFill>
                <a:latin typeface="Trebuchet MS"/>
                <a:cs typeface="Trebuchet MS"/>
              </a:rPr>
              <a:t>s</a:t>
            </a:r>
            <a:r>
              <a:rPr sz="1200" spc="-65" dirty="0">
                <a:solidFill>
                  <a:srgbClr val="404040"/>
                </a:solidFill>
                <a:latin typeface="Trebuchet MS"/>
                <a:cs typeface="Trebuchet MS"/>
              </a:rPr>
              <a:t> </a:t>
            </a:r>
            <a:r>
              <a:rPr sz="1200" spc="-35" dirty="0">
                <a:solidFill>
                  <a:srgbClr val="404040"/>
                </a:solidFill>
                <a:latin typeface="Trebuchet MS"/>
                <a:cs typeface="Trebuchet MS"/>
              </a:rPr>
              <a:t>a</a:t>
            </a:r>
            <a:r>
              <a:rPr sz="1200" spc="40" dirty="0">
                <a:solidFill>
                  <a:srgbClr val="404040"/>
                </a:solidFill>
                <a:latin typeface="Trebuchet MS"/>
                <a:cs typeface="Trebuchet MS"/>
              </a:rPr>
              <a:t>n</a:t>
            </a:r>
            <a:r>
              <a:rPr sz="1200" spc="-5" dirty="0">
                <a:solidFill>
                  <a:srgbClr val="404040"/>
                </a:solidFill>
                <a:latin typeface="Trebuchet MS"/>
                <a:cs typeface="Trebuchet MS"/>
              </a:rPr>
              <a:t>d</a:t>
            </a:r>
            <a:r>
              <a:rPr sz="1200" spc="-130" dirty="0">
                <a:solidFill>
                  <a:srgbClr val="404040"/>
                </a:solidFill>
                <a:latin typeface="Trebuchet MS"/>
                <a:cs typeface="Trebuchet MS"/>
              </a:rPr>
              <a:t> </a:t>
            </a:r>
            <a:r>
              <a:rPr sz="1200" spc="-85" dirty="0">
                <a:solidFill>
                  <a:srgbClr val="404040"/>
                </a:solidFill>
                <a:latin typeface="Trebuchet MS"/>
                <a:cs typeface="Trebuchet MS"/>
              </a:rPr>
              <a:t>t</a:t>
            </a:r>
            <a:r>
              <a:rPr sz="1200" spc="-60" dirty="0">
                <a:solidFill>
                  <a:srgbClr val="404040"/>
                </a:solidFill>
                <a:latin typeface="Trebuchet MS"/>
                <a:cs typeface="Trebuchet MS"/>
              </a:rPr>
              <a:t>he u</a:t>
            </a:r>
            <a:r>
              <a:rPr sz="1200" spc="10" dirty="0">
                <a:solidFill>
                  <a:srgbClr val="404040"/>
                </a:solidFill>
                <a:latin typeface="Trebuchet MS"/>
                <a:cs typeface="Trebuchet MS"/>
              </a:rPr>
              <a:t>s</a:t>
            </a:r>
            <a:r>
              <a:rPr sz="1200" spc="-60" dirty="0">
                <a:solidFill>
                  <a:srgbClr val="404040"/>
                </a:solidFill>
                <a:latin typeface="Trebuchet MS"/>
                <a:cs typeface="Trebuchet MS"/>
              </a:rPr>
              <a:t>e</a:t>
            </a:r>
            <a:r>
              <a:rPr sz="1200" spc="-160" dirty="0">
                <a:solidFill>
                  <a:srgbClr val="404040"/>
                </a:solidFill>
                <a:latin typeface="Trebuchet MS"/>
                <a:cs typeface="Trebuchet MS"/>
              </a:rPr>
              <a:t> </a:t>
            </a:r>
            <a:r>
              <a:rPr sz="1200" spc="50" dirty="0">
                <a:solidFill>
                  <a:srgbClr val="404040"/>
                </a:solidFill>
                <a:latin typeface="Trebuchet MS"/>
                <a:cs typeface="Trebuchet MS"/>
              </a:rPr>
              <a:t>o</a:t>
            </a:r>
            <a:r>
              <a:rPr sz="1200" spc="-95" dirty="0">
                <a:solidFill>
                  <a:srgbClr val="404040"/>
                </a:solidFill>
                <a:latin typeface="Trebuchet MS"/>
                <a:cs typeface="Trebuchet MS"/>
              </a:rPr>
              <a:t>f</a:t>
            </a:r>
            <a:r>
              <a:rPr sz="1200" spc="-114" dirty="0">
                <a:solidFill>
                  <a:srgbClr val="404040"/>
                </a:solidFill>
                <a:latin typeface="Trebuchet MS"/>
                <a:cs typeface="Trebuchet MS"/>
              </a:rPr>
              <a:t> </a:t>
            </a:r>
            <a:r>
              <a:rPr sz="1200" spc="-100" dirty="0">
                <a:solidFill>
                  <a:srgbClr val="404040"/>
                </a:solidFill>
                <a:latin typeface="Trebuchet MS"/>
                <a:cs typeface="Trebuchet MS"/>
              </a:rPr>
              <a:t>c</a:t>
            </a:r>
            <a:r>
              <a:rPr sz="1200" spc="-60" dirty="0">
                <a:solidFill>
                  <a:srgbClr val="404040"/>
                </a:solidFill>
                <a:latin typeface="Trebuchet MS"/>
                <a:cs typeface="Trebuchet MS"/>
              </a:rPr>
              <a:t>l</a:t>
            </a:r>
            <a:r>
              <a:rPr sz="1200" spc="50" dirty="0">
                <a:solidFill>
                  <a:srgbClr val="404040"/>
                </a:solidFill>
                <a:latin typeface="Trebuchet MS"/>
                <a:cs typeface="Trebuchet MS"/>
              </a:rPr>
              <a:t>o</a:t>
            </a:r>
            <a:r>
              <a:rPr sz="1200" spc="-60" dirty="0">
                <a:solidFill>
                  <a:srgbClr val="404040"/>
                </a:solidFill>
                <a:latin typeface="Trebuchet MS"/>
                <a:cs typeface="Trebuchet MS"/>
              </a:rPr>
              <a:t>u</a:t>
            </a:r>
            <a:r>
              <a:rPr sz="1200" spc="-5" dirty="0">
                <a:solidFill>
                  <a:srgbClr val="404040"/>
                </a:solidFill>
                <a:latin typeface="Trebuchet MS"/>
                <a:cs typeface="Trebuchet MS"/>
              </a:rPr>
              <a:t>d</a:t>
            </a:r>
            <a:r>
              <a:rPr sz="1200" spc="-30" dirty="0">
                <a:solidFill>
                  <a:srgbClr val="404040"/>
                </a:solidFill>
                <a:latin typeface="Trebuchet MS"/>
                <a:cs typeface="Trebuchet MS"/>
              </a:rPr>
              <a:t> </a:t>
            </a:r>
            <a:r>
              <a:rPr sz="1200" spc="-110" dirty="0">
                <a:solidFill>
                  <a:srgbClr val="404040"/>
                </a:solidFill>
                <a:latin typeface="Trebuchet MS"/>
                <a:cs typeface="Trebuchet MS"/>
              </a:rPr>
              <a:t>A</a:t>
            </a:r>
            <a:r>
              <a:rPr sz="1200" spc="25" dirty="0">
                <a:solidFill>
                  <a:srgbClr val="404040"/>
                </a:solidFill>
                <a:latin typeface="Trebuchet MS"/>
                <a:cs typeface="Trebuchet MS"/>
              </a:rPr>
              <a:t>P</a:t>
            </a:r>
            <a:r>
              <a:rPr sz="1200" spc="-40" dirty="0">
                <a:solidFill>
                  <a:srgbClr val="404040"/>
                </a:solidFill>
                <a:latin typeface="Trebuchet MS"/>
                <a:cs typeface="Trebuchet MS"/>
              </a:rPr>
              <a:t>I</a:t>
            </a:r>
            <a:r>
              <a:rPr sz="1200" spc="15" dirty="0">
                <a:solidFill>
                  <a:srgbClr val="404040"/>
                </a:solidFill>
                <a:latin typeface="Trebuchet MS"/>
                <a:cs typeface="Trebuchet MS"/>
              </a:rPr>
              <a:t>s</a:t>
            </a:r>
            <a:endParaRPr sz="1200">
              <a:latin typeface="Trebuchet MS"/>
              <a:cs typeface="Trebuchet MS"/>
            </a:endParaRPr>
          </a:p>
          <a:p>
            <a:pPr marR="10795" algn="r">
              <a:lnSpc>
                <a:spcPct val="100000"/>
              </a:lnSpc>
              <a:spcBef>
                <a:spcPts val="1080"/>
              </a:spcBef>
            </a:pPr>
            <a:r>
              <a:rPr sz="1200" spc="-10" dirty="0">
                <a:solidFill>
                  <a:srgbClr val="404040"/>
                </a:solidFill>
                <a:latin typeface="Trebuchet MS"/>
                <a:cs typeface="Trebuchet MS"/>
              </a:rPr>
              <a:t>Our</a:t>
            </a:r>
            <a:r>
              <a:rPr sz="1200" spc="-180" dirty="0">
                <a:solidFill>
                  <a:srgbClr val="404040"/>
                </a:solidFill>
                <a:latin typeface="Trebuchet MS"/>
                <a:cs typeface="Trebuchet MS"/>
              </a:rPr>
              <a:t> </a:t>
            </a:r>
            <a:r>
              <a:rPr sz="1200" spc="-40" dirty="0">
                <a:solidFill>
                  <a:srgbClr val="404040"/>
                </a:solidFill>
                <a:latin typeface="Trebuchet MS"/>
                <a:cs typeface="Trebuchet MS"/>
              </a:rPr>
              <a:t>existing</a:t>
            </a:r>
            <a:r>
              <a:rPr sz="1200" spc="-170" dirty="0">
                <a:solidFill>
                  <a:srgbClr val="404040"/>
                </a:solidFill>
                <a:latin typeface="Trebuchet MS"/>
                <a:cs typeface="Trebuchet MS"/>
              </a:rPr>
              <a:t> </a:t>
            </a:r>
            <a:r>
              <a:rPr sz="1200" spc="-30" dirty="0">
                <a:solidFill>
                  <a:srgbClr val="404040"/>
                </a:solidFill>
                <a:latin typeface="Trebuchet MS"/>
                <a:cs typeface="Trebuchet MS"/>
              </a:rPr>
              <a:t>security</a:t>
            </a:r>
            <a:r>
              <a:rPr sz="1200" spc="-120" dirty="0">
                <a:solidFill>
                  <a:srgbClr val="404040"/>
                </a:solidFill>
                <a:latin typeface="Trebuchet MS"/>
                <a:cs typeface="Trebuchet MS"/>
              </a:rPr>
              <a:t> </a:t>
            </a:r>
            <a:r>
              <a:rPr sz="1200" spc="-25" dirty="0">
                <a:solidFill>
                  <a:srgbClr val="404040"/>
                </a:solidFill>
                <a:latin typeface="Trebuchet MS"/>
                <a:cs typeface="Trebuchet MS"/>
              </a:rPr>
              <a:t>tools</a:t>
            </a:r>
            <a:r>
              <a:rPr sz="1200" spc="-165" dirty="0">
                <a:solidFill>
                  <a:srgbClr val="404040"/>
                </a:solidFill>
                <a:latin typeface="Trebuchet MS"/>
                <a:cs typeface="Trebuchet MS"/>
              </a:rPr>
              <a:t> </a:t>
            </a:r>
            <a:r>
              <a:rPr sz="1200" spc="15" dirty="0">
                <a:solidFill>
                  <a:srgbClr val="404040"/>
                </a:solidFill>
                <a:latin typeface="Trebuchet MS"/>
                <a:cs typeface="Trebuchet MS"/>
              </a:rPr>
              <a:t>do</a:t>
            </a:r>
            <a:r>
              <a:rPr sz="1200" spc="-110" dirty="0">
                <a:solidFill>
                  <a:srgbClr val="404040"/>
                </a:solidFill>
                <a:latin typeface="Trebuchet MS"/>
                <a:cs typeface="Trebuchet MS"/>
              </a:rPr>
              <a:t> </a:t>
            </a:r>
            <a:r>
              <a:rPr sz="1200" spc="-25" dirty="0">
                <a:solidFill>
                  <a:srgbClr val="404040"/>
                </a:solidFill>
                <a:latin typeface="Trebuchet MS"/>
                <a:cs typeface="Trebuchet MS"/>
              </a:rPr>
              <a:t>not</a:t>
            </a:r>
            <a:r>
              <a:rPr sz="1200" spc="-170" dirty="0">
                <a:solidFill>
                  <a:srgbClr val="404040"/>
                </a:solidFill>
                <a:latin typeface="Trebuchet MS"/>
                <a:cs typeface="Trebuchet MS"/>
              </a:rPr>
              <a:t> </a:t>
            </a:r>
            <a:r>
              <a:rPr sz="1200" spc="-15" dirty="0">
                <a:solidFill>
                  <a:srgbClr val="404040"/>
                </a:solidFill>
                <a:latin typeface="Trebuchet MS"/>
                <a:cs typeface="Trebuchet MS"/>
              </a:rPr>
              <a:t>support</a:t>
            </a:r>
            <a:r>
              <a:rPr sz="1200" spc="-170" dirty="0">
                <a:solidFill>
                  <a:srgbClr val="404040"/>
                </a:solidFill>
                <a:latin typeface="Trebuchet MS"/>
                <a:cs typeface="Trebuchet MS"/>
              </a:rPr>
              <a:t> </a:t>
            </a:r>
            <a:r>
              <a:rPr sz="1200" spc="-15" dirty="0">
                <a:solidFill>
                  <a:srgbClr val="404040"/>
                </a:solidFill>
                <a:latin typeface="Trebuchet MS"/>
                <a:cs typeface="Trebuchet MS"/>
              </a:rPr>
              <a:t>cloud</a:t>
            </a:r>
            <a:r>
              <a:rPr sz="1200" spc="-125" dirty="0">
                <a:solidFill>
                  <a:srgbClr val="404040"/>
                </a:solidFill>
                <a:latin typeface="Trebuchet MS"/>
                <a:cs typeface="Trebuchet MS"/>
              </a:rPr>
              <a:t> </a:t>
            </a:r>
            <a:r>
              <a:rPr sz="1200" spc="-45" dirty="0">
                <a:solidFill>
                  <a:srgbClr val="404040"/>
                </a:solidFill>
                <a:latin typeface="Trebuchet MS"/>
                <a:cs typeface="Trebuchet MS"/>
              </a:rPr>
              <a:t>native</a:t>
            </a:r>
            <a:endParaRPr sz="1200">
              <a:latin typeface="Trebuchet MS"/>
              <a:cs typeface="Trebuchet MS"/>
            </a:endParaRPr>
          </a:p>
          <a:p>
            <a:pPr marR="5080" algn="r">
              <a:lnSpc>
                <a:spcPct val="100000"/>
              </a:lnSpc>
              <a:spcBef>
                <a:spcPts val="50"/>
              </a:spcBef>
            </a:pPr>
            <a:r>
              <a:rPr sz="1200" spc="-30" dirty="0">
                <a:solidFill>
                  <a:srgbClr val="404040"/>
                </a:solidFill>
                <a:latin typeface="Trebuchet MS"/>
                <a:cs typeface="Trebuchet MS"/>
              </a:rPr>
              <a:t>environments</a:t>
            </a:r>
            <a:endParaRPr sz="1200">
              <a:latin typeface="Trebuchet MS"/>
              <a:cs typeface="Trebuchet MS"/>
            </a:endParaRPr>
          </a:p>
        </p:txBody>
      </p:sp>
      <p:sp>
        <p:nvSpPr>
          <p:cNvPr id="16" name="object 16"/>
          <p:cNvSpPr txBox="1"/>
          <p:nvPr/>
        </p:nvSpPr>
        <p:spPr>
          <a:xfrm>
            <a:off x="588783" y="1206500"/>
            <a:ext cx="4135754"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404040"/>
                </a:solidFill>
                <a:latin typeface="Trebuchet MS"/>
                <a:cs typeface="Trebuchet MS"/>
              </a:rPr>
              <a:t>M</a:t>
            </a:r>
            <a:r>
              <a:rPr sz="1200" spc="-15" dirty="0">
                <a:solidFill>
                  <a:srgbClr val="404040"/>
                </a:solidFill>
                <a:latin typeface="Trebuchet MS"/>
                <a:cs typeface="Trebuchet MS"/>
              </a:rPr>
              <a:t>a</a:t>
            </a:r>
            <a:r>
              <a:rPr sz="1200" spc="-50" dirty="0">
                <a:solidFill>
                  <a:srgbClr val="404040"/>
                </a:solidFill>
                <a:latin typeface="Trebuchet MS"/>
                <a:cs typeface="Trebuchet MS"/>
              </a:rPr>
              <a:t>i</a:t>
            </a:r>
            <a:r>
              <a:rPr sz="1200" spc="-60" dirty="0">
                <a:solidFill>
                  <a:srgbClr val="404040"/>
                </a:solidFill>
                <a:latin typeface="Trebuchet MS"/>
                <a:cs typeface="Trebuchet MS"/>
              </a:rPr>
              <a:t>n</a:t>
            </a:r>
            <a:r>
              <a:rPr sz="1200" spc="-85" dirty="0">
                <a:solidFill>
                  <a:srgbClr val="404040"/>
                </a:solidFill>
                <a:latin typeface="Trebuchet MS"/>
                <a:cs typeface="Trebuchet MS"/>
              </a:rPr>
              <a:t>t</a:t>
            </a:r>
            <a:r>
              <a:rPr sz="1200" spc="65" dirty="0">
                <a:solidFill>
                  <a:srgbClr val="404040"/>
                </a:solidFill>
                <a:latin typeface="Trebuchet MS"/>
                <a:cs typeface="Trebuchet MS"/>
              </a:rPr>
              <a:t>a</a:t>
            </a:r>
            <a:r>
              <a:rPr sz="1200" spc="-50" dirty="0">
                <a:solidFill>
                  <a:srgbClr val="404040"/>
                </a:solidFill>
                <a:latin typeface="Trebuchet MS"/>
                <a:cs typeface="Trebuchet MS"/>
              </a:rPr>
              <a:t>i</a:t>
            </a:r>
            <a:r>
              <a:rPr sz="1200" spc="-60" dirty="0">
                <a:solidFill>
                  <a:srgbClr val="404040"/>
                </a:solidFill>
                <a:latin typeface="Trebuchet MS"/>
                <a:cs typeface="Trebuchet MS"/>
              </a:rPr>
              <a:t>n</a:t>
            </a:r>
            <a:r>
              <a:rPr sz="1200" spc="-50" dirty="0">
                <a:solidFill>
                  <a:srgbClr val="404040"/>
                </a:solidFill>
                <a:latin typeface="Trebuchet MS"/>
                <a:cs typeface="Trebuchet MS"/>
              </a:rPr>
              <a:t>i</a:t>
            </a:r>
            <a:r>
              <a:rPr sz="1200" spc="40" dirty="0">
                <a:solidFill>
                  <a:srgbClr val="404040"/>
                </a:solidFill>
                <a:latin typeface="Trebuchet MS"/>
                <a:cs typeface="Trebuchet MS"/>
              </a:rPr>
              <a:t>n</a:t>
            </a:r>
            <a:r>
              <a:rPr sz="1200" dirty="0">
                <a:solidFill>
                  <a:srgbClr val="404040"/>
                </a:solidFill>
                <a:latin typeface="Trebuchet MS"/>
                <a:cs typeface="Trebuchet MS"/>
              </a:rPr>
              <a:t>g</a:t>
            </a:r>
            <a:r>
              <a:rPr sz="1200" spc="-170" dirty="0">
                <a:solidFill>
                  <a:srgbClr val="404040"/>
                </a:solidFill>
                <a:latin typeface="Trebuchet MS"/>
                <a:cs typeface="Trebuchet MS"/>
              </a:rPr>
              <a:t> </a:t>
            </a:r>
            <a:r>
              <a:rPr sz="1200" spc="10" dirty="0">
                <a:solidFill>
                  <a:srgbClr val="404040"/>
                </a:solidFill>
                <a:latin typeface="Trebuchet MS"/>
                <a:cs typeface="Trebuchet MS"/>
              </a:rPr>
              <a:t>s</a:t>
            </a:r>
            <a:r>
              <a:rPr sz="1200" spc="-60" dirty="0">
                <a:solidFill>
                  <a:srgbClr val="404040"/>
                </a:solidFill>
                <a:latin typeface="Trebuchet MS"/>
                <a:cs typeface="Trebuchet MS"/>
              </a:rPr>
              <a:t>e</a:t>
            </a:r>
            <a:r>
              <a:rPr sz="1200" dirty="0">
                <a:solidFill>
                  <a:srgbClr val="404040"/>
                </a:solidFill>
                <a:latin typeface="Trebuchet MS"/>
                <a:cs typeface="Trebuchet MS"/>
              </a:rPr>
              <a:t>c</a:t>
            </a:r>
            <a:r>
              <a:rPr sz="1200" spc="-60" dirty="0">
                <a:solidFill>
                  <a:srgbClr val="404040"/>
                </a:solidFill>
                <a:latin typeface="Trebuchet MS"/>
                <a:cs typeface="Trebuchet MS"/>
              </a:rPr>
              <a:t>u</a:t>
            </a:r>
            <a:r>
              <a:rPr sz="1200" spc="-70" dirty="0">
                <a:solidFill>
                  <a:srgbClr val="404040"/>
                </a:solidFill>
                <a:latin typeface="Trebuchet MS"/>
                <a:cs typeface="Trebuchet MS"/>
              </a:rPr>
              <a:t>r</a:t>
            </a:r>
            <a:r>
              <a:rPr sz="1200" spc="-50" dirty="0">
                <a:solidFill>
                  <a:srgbClr val="404040"/>
                </a:solidFill>
                <a:latin typeface="Trebuchet MS"/>
                <a:cs typeface="Trebuchet MS"/>
              </a:rPr>
              <a:t>i</a:t>
            </a:r>
            <a:r>
              <a:rPr sz="1200" spc="-85" dirty="0">
                <a:solidFill>
                  <a:srgbClr val="404040"/>
                </a:solidFill>
                <a:latin typeface="Trebuchet MS"/>
                <a:cs typeface="Trebuchet MS"/>
              </a:rPr>
              <a:t>t</a:t>
            </a:r>
            <a:r>
              <a:rPr sz="1200" spc="-35" dirty="0">
                <a:solidFill>
                  <a:srgbClr val="404040"/>
                </a:solidFill>
                <a:latin typeface="Trebuchet MS"/>
                <a:cs typeface="Trebuchet MS"/>
              </a:rPr>
              <a:t>y</a:t>
            </a:r>
            <a:r>
              <a:rPr sz="1200" spc="-125" dirty="0">
                <a:solidFill>
                  <a:srgbClr val="404040"/>
                </a:solidFill>
                <a:latin typeface="Trebuchet MS"/>
                <a:cs typeface="Trebuchet MS"/>
              </a:rPr>
              <a:t> </a:t>
            </a:r>
            <a:r>
              <a:rPr sz="1200" dirty="0">
                <a:solidFill>
                  <a:srgbClr val="404040"/>
                </a:solidFill>
                <a:latin typeface="Trebuchet MS"/>
                <a:cs typeface="Trebuchet MS"/>
              </a:rPr>
              <a:t>c</a:t>
            </a:r>
            <a:r>
              <a:rPr sz="1200" spc="-50" dirty="0">
                <a:solidFill>
                  <a:srgbClr val="404040"/>
                </a:solidFill>
                <a:latin typeface="Trebuchet MS"/>
                <a:cs typeface="Trebuchet MS"/>
              </a:rPr>
              <a:t>o</a:t>
            </a:r>
            <a:r>
              <a:rPr sz="1200" spc="40" dirty="0">
                <a:solidFill>
                  <a:srgbClr val="404040"/>
                </a:solidFill>
                <a:latin typeface="Trebuchet MS"/>
                <a:cs typeface="Trebuchet MS"/>
              </a:rPr>
              <a:t>n</a:t>
            </a:r>
            <a:r>
              <a:rPr sz="1200" spc="10" dirty="0">
                <a:solidFill>
                  <a:srgbClr val="404040"/>
                </a:solidFill>
                <a:latin typeface="Trebuchet MS"/>
                <a:cs typeface="Trebuchet MS"/>
              </a:rPr>
              <a:t>s</a:t>
            </a:r>
            <a:r>
              <a:rPr sz="1200" spc="-50" dirty="0">
                <a:solidFill>
                  <a:srgbClr val="404040"/>
                </a:solidFill>
                <a:latin typeface="Trebuchet MS"/>
                <a:cs typeface="Trebuchet MS"/>
              </a:rPr>
              <a:t>i</a:t>
            </a:r>
            <a:r>
              <a:rPr sz="1200" spc="10" dirty="0">
                <a:solidFill>
                  <a:srgbClr val="404040"/>
                </a:solidFill>
                <a:latin typeface="Trebuchet MS"/>
                <a:cs typeface="Trebuchet MS"/>
              </a:rPr>
              <a:t>s</a:t>
            </a:r>
            <a:r>
              <a:rPr sz="1200" spc="-85" dirty="0">
                <a:solidFill>
                  <a:srgbClr val="404040"/>
                </a:solidFill>
                <a:latin typeface="Trebuchet MS"/>
                <a:cs typeface="Trebuchet MS"/>
              </a:rPr>
              <a:t>t</a:t>
            </a:r>
            <a:r>
              <a:rPr sz="1200" spc="-60" dirty="0">
                <a:solidFill>
                  <a:srgbClr val="404040"/>
                </a:solidFill>
                <a:latin typeface="Trebuchet MS"/>
                <a:cs typeface="Trebuchet MS"/>
              </a:rPr>
              <a:t>en</a:t>
            </a:r>
            <a:r>
              <a:rPr sz="1200" dirty="0">
                <a:solidFill>
                  <a:srgbClr val="404040"/>
                </a:solidFill>
                <a:latin typeface="Trebuchet MS"/>
                <a:cs typeface="Trebuchet MS"/>
              </a:rPr>
              <a:t>c</a:t>
            </a:r>
            <a:r>
              <a:rPr sz="1200" spc="-35" dirty="0">
                <a:solidFill>
                  <a:srgbClr val="404040"/>
                </a:solidFill>
                <a:latin typeface="Trebuchet MS"/>
                <a:cs typeface="Trebuchet MS"/>
              </a:rPr>
              <a:t>y</a:t>
            </a:r>
            <a:r>
              <a:rPr sz="1200" spc="-125" dirty="0">
                <a:solidFill>
                  <a:srgbClr val="404040"/>
                </a:solidFill>
                <a:latin typeface="Trebuchet MS"/>
                <a:cs typeface="Trebuchet MS"/>
              </a:rPr>
              <a:t> </a:t>
            </a:r>
            <a:r>
              <a:rPr sz="1200" spc="-35" dirty="0">
                <a:solidFill>
                  <a:srgbClr val="404040"/>
                </a:solidFill>
                <a:latin typeface="Trebuchet MS"/>
                <a:cs typeface="Trebuchet MS"/>
              </a:rPr>
              <a:t>a</a:t>
            </a:r>
            <a:r>
              <a:rPr sz="1200" dirty="0">
                <a:solidFill>
                  <a:srgbClr val="404040"/>
                </a:solidFill>
                <a:latin typeface="Trebuchet MS"/>
                <a:cs typeface="Trebuchet MS"/>
              </a:rPr>
              <a:t>c</a:t>
            </a:r>
            <a:r>
              <a:rPr sz="1200" spc="-70" dirty="0">
                <a:solidFill>
                  <a:srgbClr val="404040"/>
                </a:solidFill>
                <a:latin typeface="Trebuchet MS"/>
                <a:cs typeface="Trebuchet MS"/>
              </a:rPr>
              <a:t>r</a:t>
            </a:r>
            <a:r>
              <a:rPr sz="1200" spc="-50" dirty="0">
                <a:solidFill>
                  <a:srgbClr val="404040"/>
                </a:solidFill>
                <a:latin typeface="Trebuchet MS"/>
                <a:cs typeface="Trebuchet MS"/>
              </a:rPr>
              <a:t>o</a:t>
            </a:r>
            <a:r>
              <a:rPr sz="1200" spc="10" dirty="0">
                <a:solidFill>
                  <a:srgbClr val="404040"/>
                </a:solidFill>
                <a:latin typeface="Trebuchet MS"/>
                <a:cs typeface="Trebuchet MS"/>
              </a:rPr>
              <a:t>s</a:t>
            </a:r>
            <a:r>
              <a:rPr sz="1200" spc="15" dirty="0">
                <a:solidFill>
                  <a:srgbClr val="404040"/>
                </a:solidFill>
                <a:latin typeface="Trebuchet MS"/>
                <a:cs typeface="Trebuchet MS"/>
              </a:rPr>
              <a:t>s</a:t>
            </a:r>
            <a:r>
              <a:rPr sz="1200" spc="-65" dirty="0">
                <a:solidFill>
                  <a:srgbClr val="404040"/>
                </a:solidFill>
                <a:latin typeface="Trebuchet MS"/>
                <a:cs typeface="Trebuchet MS"/>
              </a:rPr>
              <a:t> </a:t>
            </a:r>
            <a:r>
              <a:rPr sz="1200" spc="-50" dirty="0">
                <a:solidFill>
                  <a:srgbClr val="404040"/>
                </a:solidFill>
                <a:latin typeface="Trebuchet MS"/>
                <a:cs typeface="Trebuchet MS"/>
              </a:rPr>
              <a:t>o</a:t>
            </a:r>
            <a:r>
              <a:rPr sz="1200" spc="40" dirty="0">
                <a:solidFill>
                  <a:srgbClr val="404040"/>
                </a:solidFill>
                <a:latin typeface="Trebuchet MS"/>
                <a:cs typeface="Trebuchet MS"/>
              </a:rPr>
              <a:t>u</a:t>
            </a:r>
            <a:r>
              <a:rPr sz="1200" spc="-50" dirty="0">
                <a:solidFill>
                  <a:srgbClr val="404040"/>
                </a:solidFill>
                <a:latin typeface="Trebuchet MS"/>
                <a:cs typeface="Trebuchet MS"/>
              </a:rPr>
              <a:t>r</a:t>
            </a:r>
            <a:r>
              <a:rPr sz="1200" spc="-180" dirty="0">
                <a:solidFill>
                  <a:srgbClr val="404040"/>
                </a:solidFill>
                <a:latin typeface="Trebuchet MS"/>
                <a:cs typeface="Trebuchet MS"/>
              </a:rPr>
              <a:t> </a:t>
            </a:r>
            <a:r>
              <a:rPr sz="1200" spc="50" dirty="0">
                <a:solidFill>
                  <a:srgbClr val="404040"/>
                </a:solidFill>
                <a:latin typeface="Trebuchet MS"/>
                <a:cs typeface="Trebuchet MS"/>
              </a:rPr>
              <a:t>o</a:t>
            </a:r>
            <a:r>
              <a:rPr sz="1200" spc="-100" dirty="0">
                <a:solidFill>
                  <a:srgbClr val="404040"/>
                </a:solidFill>
                <a:latin typeface="Trebuchet MS"/>
                <a:cs typeface="Trebuchet MS"/>
              </a:rPr>
              <a:t>w</a:t>
            </a:r>
            <a:r>
              <a:rPr sz="1200" dirty="0">
                <a:solidFill>
                  <a:srgbClr val="404040"/>
                </a:solidFill>
                <a:latin typeface="Trebuchet MS"/>
                <a:cs typeface="Trebuchet MS"/>
              </a:rPr>
              <a:t>n</a:t>
            </a:r>
            <a:r>
              <a:rPr sz="1200" spc="-120" dirty="0">
                <a:solidFill>
                  <a:srgbClr val="404040"/>
                </a:solidFill>
                <a:latin typeface="Trebuchet MS"/>
                <a:cs typeface="Trebuchet MS"/>
              </a:rPr>
              <a:t> </a:t>
            </a:r>
            <a:r>
              <a:rPr sz="1200" spc="25" dirty="0">
                <a:solidFill>
                  <a:srgbClr val="404040"/>
                </a:solidFill>
                <a:latin typeface="Trebuchet MS"/>
                <a:cs typeface="Trebuchet MS"/>
              </a:rPr>
              <a:t>d</a:t>
            </a:r>
            <a:r>
              <a:rPr sz="1200" spc="-35" dirty="0">
                <a:solidFill>
                  <a:srgbClr val="404040"/>
                </a:solidFill>
                <a:latin typeface="Trebuchet MS"/>
                <a:cs typeface="Trebuchet MS"/>
              </a:rPr>
              <a:t>a</a:t>
            </a:r>
            <a:r>
              <a:rPr sz="1200" spc="-85" dirty="0">
                <a:solidFill>
                  <a:srgbClr val="404040"/>
                </a:solidFill>
                <a:latin typeface="Trebuchet MS"/>
                <a:cs typeface="Trebuchet MS"/>
              </a:rPr>
              <a:t>t</a:t>
            </a:r>
            <a:r>
              <a:rPr sz="1200" spc="-20" dirty="0">
                <a:solidFill>
                  <a:srgbClr val="404040"/>
                </a:solidFill>
                <a:latin typeface="Trebuchet MS"/>
                <a:cs typeface="Trebuchet MS"/>
              </a:rPr>
              <a:t>a</a:t>
            </a:r>
            <a:r>
              <a:rPr sz="1200" spc="-80" dirty="0">
                <a:solidFill>
                  <a:srgbClr val="404040"/>
                </a:solidFill>
                <a:latin typeface="Trebuchet MS"/>
                <a:cs typeface="Trebuchet MS"/>
              </a:rPr>
              <a:t> </a:t>
            </a:r>
            <a:r>
              <a:rPr sz="1200" spc="-100" dirty="0">
                <a:solidFill>
                  <a:srgbClr val="404040"/>
                </a:solidFill>
                <a:latin typeface="Trebuchet MS"/>
                <a:cs typeface="Trebuchet MS"/>
              </a:rPr>
              <a:t>c</a:t>
            </a:r>
            <a:r>
              <a:rPr sz="1200" spc="-60" dirty="0">
                <a:solidFill>
                  <a:srgbClr val="404040"/>
                </a:solidFill>
                <a:latin typeface="Trebuchet MS"/>
                <a:cs typeface="Trebuchet MS"/>
              </a:rPr>
              <a:t>e</a:t>
            </a:r>
            <a:r>
              <a:rPr sz="1200" spc="40" dirty="0">
                <a:solidFill>
                  <a:srgbClr val="404040"/>
                </a:solidFill>
                <a:latin typeface="Trebuchet MS"/>
                <a:cs typeface="Trebuchet MS"/>
              </a:rPr>
              <a:t>n</a:t>
            </a:r>
            <a:r>
              <a:rPr sz="1200" spc="-85" dirty="0">
                <a:solidFill>
                  <a:srgbClr val="404040"/>
                </a:solidFill>
                <a:latin typeface="Trebuchet MS"/>
                <a:cs typeface="Trebuchet MS"/>
              </a:rPr>
              <a:t>t</a:t>
            </a:r>
            <a:r>
              <a:rPr sz="1200" spc="-60" dirty="0">
                <a:solidFill>
                  <a:srgbClr val="404040"/>
                </a:solidFill>
                <a:latin typeface="Trebuchet MS"/>
                <a:cs typeface="Trebuchet MS"/>
              </a:rPr>
              <a:t>e</a:t>
            </a:r>
            <a:r>
              <a:rPr sz="1200" spc="-50" dirty="0">
                <a:solidFill>
                  <a:srgbClr val="404040"/>
                </a:solidFill>
                <a:latin typeface="Trebuchet MS"/>
                <a:cs typeface="Trebuchet MS"/>
              </a:rPr>
              <a:t>r</a:t>
            </a:r>
            <a:r>
              <a:rPr sz="1200" spc="-180" dirty="0">
                <a:solidFill>
                  <a:srgbClr val="404040"/>
                </a:solidFill>
                <a:latin typeface="Trebuchet MS"/>
                <a:cs typeface="Trebuchet MS"/>
              </a:rPr>
              <a:t> </a:t>
            </a:r>
            <a:r>
              <a:rPr sz="1200" spc="65" dirty="0">
                <a:solidFill>
                  <a:srgbClr val="404040"/>
                </a:solidFill>
                <a:latin typeface="Trebuchet MS"/>
                <a:cs typeface="Trebuchet MS"/>
              </a:rPr>
              <a:t>a</a:t>
            </a:r>
            <a:r>
              <a:rPr sz="1200" spc="-60" dirty="0">
                <a:solidFill>
                  <a:srgbClr val="404040"/>
                </a:solidFill>
                <a:latin typeface="Trebuchet MS"/>
                <a:cs typeface="Trebuchet MS"/>
              </a:rPr>
              <a:t>n</a:t>
            </a:r>
            <a:r>
              <a:rPr sz="1200" spc="-5" dirty="0">
                <a:solidFill>
                  <a:srgbClr val="404040"/>
                </a:solidFill>
                <a:latin typeface="Trebuchet MS"/>
                <a:cs typeface="Trebuchet MS"/>
              </a:rPr>
              <a:t>d</a:t>
            </a:r>
            <a:endParaRPr sz="1200">
              <a:latin typeface="Trebuchet MS"/>
              <a:cs typeface="Trebuchet MS"/>
            </a:endParaRPr>
          </a:p>
        </p:txBody>
      </p:sp>
      <p:sp>
        <p:nvSpPr>
          <p:cNvPr id="17" name="object 17"/>
          <p:cNvSpPr txBox="1"/>
          <p:nvPr/>
        </p:nvSpPr>
        <p:spPr>
          <a:xfrm>
            <a:off x="664797" y="1398523"/>
            <a:ext cx="420941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404040"/>
                </a:solidFill>
                <a:latin typeface="Trebuchet MS"/>
                <a:cs typeface="Trebuchet MS"/>
              </a:rPr>
              <a:t>p</a:t>
            </a:r>
            <a:r>
              <a:rPr sz="1200" spc="-60" dirty="0">
                <a:solidFill>
                  <a:srgbClr val="404040"/>
                </a:solidFill>
                <a:latin typeface="Trebuchet MS"/>
                <a:cs typeface="Trebuchet MS"/>
              </a:rPr>
              <a:t>u</a:t>
            </a:r>
            <a:r>
              <a:rPr sz="1200" spc="-5" dirty="0">
                <a:solidFill>
                  <a:srgbClr val="404040"/>
                </a:solidFill>
                <a:latin typeface="Trebuchet MS"/>
                <a:cs typeface="Trebuchet MS"/>
              </a:rPr>
              <a:t>b</a:t>
            </a:r>
            <a:r>
              <a:rPr sz="1200" spc="-30" dirty="0">
                <a:solidFill>
                  <a:srgbClr val="404040"/>
                </a:solidFill>
                <a:latin typeface="Trebuchet MS"/>
                <a:cs typeface="Trebuchet MS"/>
              </a:rPr>
              <a:t>l</a:t>
            </a:r>
            <a:r>
              <a:rPr sz="1200" spc="-45" dirty="0">
                <a:solidFill>
                  <a:srgbClr val="404040"/>
                </a:solidFill>
                <a:latin typeface="Trebuchet MS"/>
                <a:cs typeface="Trebuchet MS"/>
              </a:rPr>
              <a:t>i</a:t>
            </a:r>
            <a:r>
              <a:rPr sz="1200" spc="-50" dirty="0">
                <a:solidFill>
                  <a:srgbClr val="404040"/>
                </a:solidFill>
                <a:latin typeface="Trebuchet MS"/>
                <a:cs typeface="Trebuchet MS"/>
              </a:rPr>
              <a:t>c</a:t>
            </a:r>
            <a:r>
              <a:rPr sz="1200" spc="-110" dirty="0">
                <a:solidFill>
                  <a:srgbClr val="404040"/>
                </a:solidFill>
                <a:latin typeface="Trebuchet MS"/>
                <a:cs typeface="Trebuchet MS"/>
              </a:rPr>
              <a:t> </a:t>
            </a:r>
            <a:r>
              <a:rPr sz="1200" spc="-100" dirty="0">
                <a:solidFill>
                  <a:srgbClr val="404040"/>
                </a:solidFill>
                <a:latin typeface="Trebuchet MS"/>
                <a:cs typeface="Trebuchet MS"/>
              </a:rPr>
              <a:t>c</a:t>
            </a:r>
            <a:r>
              <a:rPr sz="1200" spc="-60" dirty="0">
                <a:solidFill>
                  <a:srgbClr val="404040"/>
                </a:solidFill>
                <a:latin typeface="Trebuchet MS"/>
                <a:cs typeface="Trebuchet MS"/>
              </a:rPr>
              <a:t>l</a:t>
            </a:r>
            <a:r>
              <a:rPr sz="1200" spc="50" dirty="0">
                <a:solidFill>
                  <a:srgbClr val="404040"/>
                </a:solidFill>
                <a:latin typeface="Trebuchet MS"/>
                <a:cs typeface="Trebuchet MS"/>
              </a:rPr>
              <a:t>o</a:t>
            </a:r>
            <a:r>
              <a:rPr sz="1200" spc="-60" dirty="0">
                <a:solidFill>
                  <a:srgbClr val="404040"/>
                </a:solidFill>
                <a:latin typeface="Trebuchet MS"/>
                <a:cs typeface="Trebuchet MS"/>
              </a:rPr>
              <a:t>u</a:t>
            </a:r>
            <a:r>
              <a:rPr sz="1200" spc="-5" dirty="0">
                <a:solidFill>
                  <a:srgbClr val="404040"/>
                </a:solidFill>
                <a:latin typeface="Trebuchet MS"/>
                <a:cs typeface="Trebuchet MS"/>
              </a:rPr>
              <a:t>d</a:t>
            </a:r>
            <a:r>
              <a:rPr sz="1200" spc="-130" dirty="0">
                <a:solidFill>
                  <a:srgbClr val="404040"/>
                </a:solidFill>
                <a:latin typeface="Trebuchet MS"/>
                <a:cs typeface="Trebuchet MS"/>
              </a:rPr>
              <a:t> </a:t>
            </a:r>
            <a:r>
              <a:rPr sz="1200" spc="-55" dirty="0">
                <a:solidFill>
                  <a:srgbClr val="404040"/>
                </a:solidFill>
                <a:latin typeface="Trebuchet MS"/>
                <a:cs typeface="Trebuchet MS"/>
              </a:rPr>
              <a:t>e</a:t>
            </a:r>
            <a:r>
              <a:rPr sz="1200" spc="40" dirty="0">
                <a:solidFill>
                  <a:srgbClr val="404040"/>
                </a:solidFill>
                <a:latin typeface="Trebuchet MS"/>
                <a:cs typeface="Trebuchet MS"/>
              </a:rPr>
              <a:t>n</a:t>
            </a:r>
            <a:r>
              <a:rPr sz="1200" spc="10" dirty="0">
                <a:solidFill>
                  <a:srgbClr val="404040"/>
                </a:solidFill>
                <a:latin typeface="Trebuchet MS"/>
                <a:cs typeface="Trebuchet MS"/>
              </a:rPr>
              <a:t>v</a:t>
            </a:r>
            <a:r>
              <a:rPr sz="1200" spc="-150" dirty="0">
                <a:solidFill>
                  <a:srgbClr val="404040"/>
                </a:solidFill>
                <a:latin typeface="Trebuchet MS"/>
                <a:cs typeface="Trebuchet MS"/>
              </a:rPr>
              <a:t>i</a:t>
            </a:r>
            <a:r>
              <a:rPr sz="1200" spc="30" dirty="0">
                <a:solidFill>
                  <a:srgbClr val="404040"/>
                </a:solidFill>
                <a:latin typeface="Trebuchet MS"/>
                <a:cs typeface="Trebuchet MS"/>
              </a:rPr>
              <a:t>r</a:t>
            </a:r>
            <a:r>
              <a:rPr sz="1200" spc="-45" dirty="0">
                <a:solidFill>
                  <a:srgbClr val="404040"/>
                </a:solidFill>
                <a:latin typeface="Trebuchet MS"/>
                <a:cs typeface="Trebuchet MS"/>
              </a:rPr>
              <a:t>o</a:t>
            </a:r>
            <a:r>
              <a:rPr sz="1200" spc="40" dirty="0">
                <a:solidFill>
                  <a:srgbClr val="404040"/>
                </a:solidFill>
                <a:latin typeface="Trebuchet MS"/>
                <a:cs typeface="Trebuchet MS"/>
              </a:rPr>
              <a:t>n</a:t>
            </a:r>
            <a:r>
              <a:rPr sz="1200" dirty="0">
                <a:solidFill>
                  <a:srgbClr val="404040"/>
                </a:solidFill>
                <a:latin typeface="Trebuchet MS"/>
                <a:cs typeface="Trebuchet MS"/>
              </a:rPr>
              <a:t>m</a:t>
            </a:r>
            <a:r>
              <a:rPr sz="1200" spc="-55" dirty="0">
                <a:solidFill>
                  <a:srgbClr val="404040"/>
                </a:solidFill>
                <a:latin typeface="Trebuchet MS"/>
                <a:cs typeface="Trebuchet MS"/>
              </a:rPr>
              <a:t>e</a:t>
            </a:r>
            <a:r>
              <a:rPr sz="1200" spc="-60" dirty="0">
                <a:solidFill>
                  <a:srgbClr val="404040"/>
                </a:solidFill>
                <a:latin typeface="Trebuchet MS"/>
                <a:cs typeface="Trebuchet MS"/>
              </a:rPr>
              <a:t>n</a:t>
            </a:r>
            <a:r>
              <a:rPr sz="1200" spc="-85" dirty="0">
                <a:solidFill>
                  <a:srgbClr val="404040"/>
                </a:solidFill>
                <a:latin typeface="Trebuchet MS"/>
                <a:cs typeface="Trebuchet MS"/>
              </a:rPr>
              <a:t>t</a:t>
            </a:r>
            <a:r>
              <a:rPr sz="1200" spc="15" dirty="0">
                <a:solidFill>
                  <a:srgbClr val="404040"/>
                </a:solidFill>
                <a:latin typeface="Trebuchet MS"/>
                <a:cs typeface="Trebuchet MS"/>
              </a:rPr>
              <a:t>s</a:t>
            </a:r>
            <a:r>
              <a:rPr sz="1200" spc="-65" dirty="0">
                <a:solidFill>
                  <a:srgbClr val="404040"/>
                </a:solidFill>
                <a:latin typeface="Trebuchet MS"/>
                <a:cs typeface="Trebuchet MS"/>
              </a:rPr>
              <a:t> </a:t>
            </a:r>
            <a:r>
              <a:rPr sz="1200" spc="-100" dirty="0">
                <a:solidFill>
                  <a:srgbClr val="404040"/>
                </a:solidFill>
                <a:latin typeface="Trebuchet MS"/>
                <a:cs typeface="Trebuchet MS"/>
              </a:rPr>
              <a:t>w</a:t>
            </a:r>
            <a:r>
              <a:rPr sz="1200" spc="40" dirty="0">
                <a:solidFill>
                  <a:srgbClr val="404040"/>
                </a:solidFill>
                <a:latin typeface="Trebuchet MS"/>
                <a:cs typeface="Trebuchet MS"/>
              </a:rPr>
              <a:t>h</a:t>
            </a:r>
            <a:r>
              <a:rPr sz="1200" spc="-55" dirty="0">
                <a:solidFill>
                  <a:srgbClr val="404040"/>
                </a:solidFill>
                <a:latin typeface="Trebuchet MS"/>
                <a:cs typeface="Trebuchet MS"/>
              </a:rPr>
              <a:t>e</a:t>
            </a:r>
            <a:r>
              <a:rPr sz="1200" spc="-70" dirty="0">
                <a:solidFill>
                  <a:srgbClr val="404040"/>
                </a:solidFill>
                <a:latin typeface="Trebuchet MS"/>
                <a:cs typeface="Trebuchet MS"/>
              </a:rPr>
              <a:t>r</a:t>
            </a:r>
            <a:r>
              <a:rPr sz="1200" spc="-60" dirty="0">
                <a:solidFill>
                  <a:srgbClr val="404040"/>
                </a:solidFill>
                <a:latin typeface="Trebuchet MS"/>
                <a:cs typeface="Trebuchet MS"/>
              </a:rPr>
              <a:t>e</a:t>
            </a:r>
            <a:r>
              <a:rPr sz="1200" spc="-160" dirty="0">
                <a:solidFill>
                  <a:srgbClr val="404040"/>
                </a:solidFill>
                <a:latin typeface="Trebuchet MS"/>
                <a:cs typeface="Trebuchet MS"/>
              </a:rPr>
              <a:t> </a:t>
            </a:r>
            <a:r>
              <a:rPr sz="1200" spc="50" dirty="0">
                <a:solidFill>
                  <a:srgbClr val="404040"/>
                </a:solidFill>
                <a:latin typeface="Trebuchet MS"/>
                <a:cs typeface="Trebuchet MS"/>
              </a:rPr>
              <a:t>o</a:t>
            </a:r>
            <a:r>
              <a:rPr sz="1200" spc="-60" dirty="0">
                <a:solidFill>
                  <a:srgbClr val="404040"/>
                </a:solidFill>
                <a:latin typeface="Trebuchet MS"/>
                <a:cs typeface="Trebuchet MS"/>
              </a:rPr>
              <a:t>u</a:t>
            </a:r>
            <a:r>
              <a:rPr sz="1200" spc="-50" dirty="0">
                <a:solidFill>
                  <a:srgbClr val="404040"/>
                </a:solidFill>
                <a:latin typeface="Trebuchet MS"/>
                <a:cs typeface="Trebuchet MS"/>
              </a:rPr>
              <a:t>r</a:t>
            </a:r>
            <a:r>
              <a:rPr sz="1200" spc="-80" dirty="0">
                <a:solidFill>
                  <a:srgbClr val="404040"/>
                </a:solidFill>
                <a:latin typeface="Trebuchet MS"/>
                <a:cs typeface="Trebuchet MS"/>
              </a:rPr>
              <a:t> </a:t>
            </a:r>
            <a:r>
              <a:rPr sz="1200" spc="-100" dirty="0">
                <a:solidFill>
                  <a:srgbClr val="404040"/>
                </a:solidFill>
                <a:latin typeface="Trebuchet MS"/>
                <a:cs typeface="Trebuchet MS"/>
              </a:rPr>
              <a:t>c</a:t>
            </a:r>
            <a:r>
              <a:rPr sz="1200" spc="-60" dirty="0">
                <a:solidFill>
                  <a:srgbClr val="404040"/>
                </a:solidFill>
                <a:latin typeface="Trebuchet MS"/>
                <a:cs typeface="Trebuchet MS"/>
              </a:rPr>
              <a:t>l</a:t>
            </a:r>
            <a:r>
              <a:rPr sz="1200" spc="50" dirty="0">
                <a:solidFill>
                  <a:srgbClr val="404040"/>
                </a:solidFill>
                <a:latin typeface="Trebuchet MS"/>
                <a:cs typeface="Trebuchet MS"/>
              </a:rPr>
              <a:t>o</a:t>
            </a:r>
            <a:r>
              <a:rPr sz="1200" spc="40" dirty="0">
                <a:solidFill>
                  <a:srgbClr val="404040"/>
                </a:solidFill>
                <a:latin typeface="Trebuchet MS"/>
                <a:cs typeface="Trebuchet MS"/>
              </a:rPr>
              <a:t>u</a:t>
            </a:r>
            <a:r>
              <a:rPr sz="1200" spc="-75" dirty="0">
                <a:solidFill>
                  <a:srgbClr val="404040"/>
                </a:solidFill>
                <a:latin typeface="Trebuchet MS"/>
                <a:cs typeface="Trebuchet MS"/>
              </a:rPr>
              <a:t>d</a:t>
            </a:r>
            <a:r>
              <a:rPr sz="1200" spc="-45" dirty="0">
                <a:solidFill>
                  <a:srgbClr val="404040"/>
                </a:solidFill>
                <a:latin typeface="Trebuchet MS"/>
                <a:cs typeface="Trebuchet MS"/>
              </a:rPr>
              <a:t>-</a:t>
            </a:r>
            <a:r>
              <a:rPr sz="1200" spc="-60" dirty="0">
                <a:solidFill>
                  <a:srgbClr val="404040"/>
                </a:solidFill>
                <a:latin typeface="Trebuchet MS"/>
                <a:cs typeface="Trebuchet MS"/>
              </a:rPr>
              <a:t>n</a:t>
            </a:r>
            <a:r>
              <a:rPr sz="1200" spc="65" dirty="0">
                <a:solidFill>
                  <a:srgbClr val="404040"/>
                </a:solidFill>
                <a:latin typeface="Trebuchet MS"/>
                <a:cs typeface="Trebuchet MS"/>
              </a:rPr>
              <a:t>a</a:t>
            </a:r>
            <a:r>
              <a:rPr sz="1200" spc="-85" dirty="0">
                <a:solidFill>
                  <a:srgbClr val="404040"/>
                </a:solidFill>
                <a:latin typeface="Trebuchet MS"/>
                <a:cs typeface="Trebuchet MS"/>
              </a:rPr>
              <a:t>t</a:t>
            </a:r>
            <a:r>
              <a:rPr sz="1200" spc="-45" dirty="0">
                <a:solidFill>
                  <a:srgbClr val="404040"/>
                </a:solidFill>
                <a:latin typeface="Trebuchet MS"/>
                <a:cs typeface="Trebuchet MS"/>
              </a:rPr>
              <a:t>i</a:t>
            </a:r>
            <a:r>
              <a:rPr sz="1200" spc="-95" dirty="0">
                <a:solidFill>
                  <a:srgbClr val="404040"/>
                </a:solidFill>
                <a:latin typeface="Trebuchet MS"/>
                <a:cs typeface="Trebuchet MS"/>
              </a:rPr>
              <a:t>v</a:t>
            </a:r>
            <a:r>
              <a:rPr sz="1200" spc="-60" dirty="0">
                <a:solidFill>
                  <a:srgbClr val="404040"/>
                </a:solidFill>
                <a:latin typeface="Trebuchet MS"/>
                <a:cs typeface="Trebuchet MS"/>
              </a:rPr>
              <a:t>e </a:t>
            </a:r>
            <a:r>
              <a:rPr sz="1200" spc="-35" dirty="0">
                <a:solidFill>
                  <a:srgbClr val="404040"/>
                </a:solidFill>
                <a:latin typeface="Trebuchet MS"/>
                <a:cs typeface="Trebuchet MS"/>
              </a:rPr>
              <a:t>a</a:t>
            </a:r>
            <a:r>
              <a:rPr sz="1200" spc="-75" dirty="0">
                <a:solidFill>
                  <a:srgbClr val="404040"/>
                </a:solidFill>
                <a:latin typeface="Trebuchet MS"/>
                <a:cs typeface="Trebuchet MS"/>
              </a:rPr>
              <a:t>p</a:t>
            </a:r>
            <a:r>
              <a:rPr sz="1200" spc="-5" dirty="0">
                <a:solidFill>
                  <a:srgbClr val="404040"/>
                </a:solidFill>
                <a:latin typeface="Trebuchet MS"/>
                <a:cs typeface="Trebuchet MS"/>
              </a:rPr>
              <a:t>p</a:t>
            </a:r>
            <a:r>
              <a:rPr sz="1200" spc="-30" dirty="0">
                <a:solidFill>
                  <a:srgbClr val="404040"/>
                </a:solidFill>
                <a:latin typeface="Trebuchet MS"/>
                <a:cs typeface="Trebuchet MS"/>
              </a:rPr>
              <a:t>l</a:t>
            </a:r>
            <a:r>
              <a:rPr sz="1200" spc="-45" dirty="0">
                <a:solidFill>
                  <a:srgbClr val="404040"/>
                </a:solidFill>
                <a:latin typeface="Trebuchet MS"/>
                <a:cs typeface="Trebuchet MS"/>
              </a:rPr>
              <a:t>i</a:t>
            </a:r>
            <a:r>
              <a:rPr sz="1200" dirty="0">
                <a:solidFill>
                  <a:srgbClr val="404040"/>
                </a:solidFill>
                <a:latin typeface="Trebuchet MS"/>
                <a:cs typeface="Trebuchet MS"/>
              </a:rPr>
              <a:t>c</a:t>
            </a:r>
            <a:r>
              <a:rPr sz="1200" spc="-35" dirty="0">
                <a:solidFill>
                  <a:srgbClr val="404040"/>
                </a:solidFill>
                <a:latin typeface="Trebuchet MS"/>
                <a:cs typeface="Trebuchet MS"/>
              </a:rPr>
              <a:t>a</a:t>
            </a:r>
            <a:r>
              <a:rPr sz="1200" spc="-85" dirty="0">
                <a:solidFill>
                  <a:srgbClr val="404040"/>
                </a:solidFill>
                <a:latin typeface="Trebuchet MS"/>
                <a:cs typeface="Trebuchet MS"/>
              </a:rPr>
              <a:t>t</a:t>
            </a:r>
            <a:r>
              <a:rPr sz="1200" spc="-45" dirty="0">
                <a:solidFill>
                  <a:srgbClr val="404040"/>
                </a:solidFill>
                <a:latin typeface="Trebuchet MS"/>
                <a:cs typeface="Trebuchet MS"/>
              </a:rPr>
              <a:t>io</a:t>
            </a:r>
            <a:r>
              <a:rPr sz="1200" spc="40" dirty="0">
                <a:solidFill>
                  <a:srgbClr val="404040"/>
                </a:solidFill>
                <a:latin typeface="Trebuchet MS"/>
                <a:cs typeface="Trebuchet MS"/>
              </a:rPr>
              <a:t>n</a:t>
            </a:r>
            <a:r>
              <a:rPr sz="1200" spc="10" dirty="0">
                <a:solidFill>
                  <a:srgbClr val="404040"/>
                </a:solidFill>
                <a:latin typeface="Trebuchet MS"/>
                <a:cs typeface="Trebuchet MS"/>
              </a:rPr>
              <a:t>s</a:t>
            </a:r>
            <a:r>
              <a:rPr sz="1200" spc="254" dirty="0">
                <a:solidFill>
                  <a:srgbClr val="404040"/>
                </a:solidFill>
                <a:latin typeface="Trebuchet MS"/>
                <a:cs typeface="Trebuchet MS"/>
              </a:rPr>
              <a:t>…</a:t>
            </a:r>
            <a:endParaRPr sz="1200">
              <a:latin typeface="Trebuchet MS"/>
              <a:cs typeface="Trebuchet MS"/>
            </a:endParaRPr>
          </a:p>
        </p:txBody>
      </p:sp>
      <p:sp>
        <p:nvSpPr>
          <p:cNvPr id="18" name="object 18"/>
          <p:cNvSpPr/>
          <p:nvPr/>
        </p:nvSpPr>
        <p:spPr>
          <a:xfrm>
            <a:off x="2272709" y="4752755"/>
            <a:ext cx="5379085" cy="391160"/>
          </a:xfrm>
          <a:custGeom>
            <a:avLst/>
            <a:gdLst/>
            <a:ahLst/>
            <a:cxnLst/>
            <a:rect l="l" t="t" r="r" b="b"/>
            <a:pathLst>
              <a:path w="5379084" h="391160">
                <a:moveTo>
                  <a:pt x="5378531" y="0"/>
                </a:moveTo>
                <a:lnTo>
                  <a:pt x="0" y="0"/>
                </a:lnTo>
                <a:lnTo>
                  <a:pt x="0" y="390744"/>
                </a:lnTo>
                <a:lnTo>
                  <a:pt x="5378531" y="390744"/>
                </a:lnTo>
                <a:lnTo>
                  <a:pt x="5378531" y="0"/>
                </a:lnTo>
                <a:close/>
              </a:path>
            </a:pathLst>
          </a:custGeom>
          <a:solidFill>
            <a:srgbClr val="FFFFFF"/>
          </a:solidFill>
        </p:spPr>
        <p:txBody>
          <a:bodyPr wrap="square" lIns="0" tIns="0" rIns="0" bIns="0" rtlCol="0"/>
          <a:lstStyle/>
          <a:p>
            <a:endParaRPr/>
          </a:p>
        </p:txBody>
      </p:sp>
      <p:sp>
        <p:nvSpPr>
          <p:cNvPr id="19" name="object 19"/>
          <p:cNvSpPr txBox="1">
            <a:spLocks noGrp="1"/>
          </p:cNvSpPr>
          <p:nvPr>
            <p:ph type="title"/>
          </p:nvPr>
        </p:nvSpPr>
        <p:spPr>
          <a:xfrm>
            <a:off x="417452" y="244855"/>
            <a:ext cx="7487284" cy="618490"/>
          </a:xfrm>
          <a:prstGeom prst="rect">
            <a:avLst/>
          </a:prstGeom>
        </p:spPr>
        <p:txBody>
          <a:bodyPr vert="horz" wrap="square" lIns="0" tIns="12700" rIns="0" bIns="0" rtlCol="0">
            <a:spAutoFit/>
          </a:bodyPr>
          <a:lstStyle/>
          <a:p>
            <a:pPr marL="12700">
              <a:lnSpc>
                <a:spcPts val="2515"/>
              </a:lnSpc>
              <a:spcBef>
                <a:spcPts val="100"/>
              </a:spcBef>
            </a:pPr>
            <a:r>
              <a:rPr sz="2100" spc="-80" dirty="0">
                <a:solidFill>
                  <a:srgbClr val="1395BA"/>
                </a:solidFill>
                <a:latin typeface="Trebuchet MS"/>
                <a:cs typeface="Trebuchet MS"/>
              </a:rPr>
              <a:t>T</a:t>
            </a:r>
            <a:r>
              <a:rPr sz="2100" spc="-85" dirty="0">
                <a:solidFill>
                  <a:srgbClr val="1395BA"/>
                </a:solidFill>
                <a:latin typeface="Trebuchet MS"/>
                <a:cs typeface="Trebuchet MS"/>
              </a:rPr>
              <a:t>O</a:t>
            </a:r>
            <a:r>
              <a:rPr sz="2100" spc="40" dirty="0">
                <a:solidFill>
                  <a:srgbClr val="1395BA"/>
                </a:solidFill>
                <a:latin typeface="Trebuchet MS"/>
                <a:cs typeface="Trebuchet MS"/>
              </a:rPr>
              <a:t>P</a:t>
            </a:r>
            <a:r>
              <a:rPr sz="2100" spc="-195" dirty="0">
                <a:solidFill>
                  <a:srgbClr val="1395BA"/>
                </a:solidFill>
                <a:latin typeface="Trebuchet MS"/>
                <a:cs typeface="Trebuchet MS"/>
              </a:rPr>
              <a:t> </a:t>
            </a:r>
            <a:r>
              <a:rPr sz="2100" spc="-65" dirty="0">
                <a:solidFill>
                  <a:srgbClr val="1395BA"/>
                </a:solidFill>
                <a:latin typeface="Trebuchet MS"/>
                <a:cs typeface="Trebuchet MS"/>
              </a:rPr>
              <a:t>C</a:t>
            </a:r>
            <a:r>
              <a:rPr sz="2100" spc="-30" dirty="0">
                <a:solidFill>
                  <a:srgbClr val="1395BA"/>
                </a:solidFill>
                <a:latin typeface="Trebuchet MS"/>
                <a:cs typeface="Trebuchet MS"/>
              </a:rPr>
              <a:t>H</a:t>
            </a:r>
            <a:r>
              <a:rPr sz="2100" spc="-135" dirty="0">
                <a:solidFill>
                  <a:srgbClr val="1395BA"/>
                </a:solidFill>
                <a:latin typeface="Trebuchet MS"/>
                <a:cs typeface="Trebuchet MS"/>
              </a:rPr>
              <a:t>A</a:t>
            </a:r>
            <a:r>
              <a:rPr sz="2100" spc="-80" dirty="0">
                <a:solidFill>
                  <a:srgbClr val="1395BA"/>
                </a:solidFill>
                <a:latin typeface="Trebuchet MS"/>
                <a:cs typeface="Trebuchet MS"/>
              </a:rPr>
              <a:t>LL</a:t>
            </a:r>
            <a:r>
              <a:rPr sz="2100" spc="-50" dirty="0">
                <a:solidFill>
                  <a:srgbClr val="1395BA"/>
                </a:solidFill>
                <a:latin typeface="Trebuchet MS"/>
                <a:cs typeface="Trebuchet MS"/>
              </a:rPr>
              <a:t>E</a:t>
            </a:r>
            <a:r>
              <a:rPr sz="2100" spc="-10" dirty="0">
                <a:solidFill>
                  <a:srgbClr val="1395BA"/>
                </a:solidFill>
                <a:latin typeface="Trebuchet MS"/>
                <a:cs typeface="Trebuchet MS"/>
              </a:rPr>
              <a:t>N</a:t>
            </a:r>
            <a:r>
              <a:rPr sz="2100" spc="-80" dirty="0">
                <a:solidFill>
                  <a:srgbClr val="1395BA"/>
                </a:solidFill>
                <a:latin typeface="Trebuchet MS"/>
                <a:cs typeface="Trebuchet MS"/>
              </a:rPr>
              <a:t>G</a:t>
            </a:r>
            <a:r>
              <a:rPr sz="2100" spc="-50" dirty="0">
                <a:solidFill>
                  <a:srgbClr val="1395BA"/>
                </a:solidFill>
                <a:latin typeface="Trebuchet MS"/>
                <a:cs typeface="Trebuchet MS"/>
              </a:rPr>
              <a:t>E</a:t>
            </a:r>
            <a:r>
              <a:rPr sz="2100" spc="90" dirty="0">
                <a:solidFill>
                  <a:srgbClr val="1395BA"/>
                </a:solidFill>
                <a:latin typeface="Trebuchet MS"/>
                <a:cs typeface="Trebuchet MS"/>
              </a:rPr>
              <a:t>S</a:t>
            </a:r>
            <a:endParaRPr sz="2100">
              <a:latin typeface="Trebuchet MS"/>
              <a:cs typeface="Trebuchet MS"/>
            </a:endParaRPr>
          </a:p>
          <a:p>
            <a:pPr marL="12700">
              <a:lnSpc>
                <a:spcPts val="2155"/>
              </a:lnSpc>
            </a:pPr>
            <a:r>
              <a:rPr sz="1800" b="0" spc="-65" dirty="0">
                <a:solidFill>
                  <a:srgbClr val="404040"/>
                </a:solidFill>
                <a:latin typeface="Trebuchet MS"/>
                <a:cs typeface="Trebuchet MS"/>
              </a:rPr>
              <a:t>The</a:t>
            </a:r>
            <a:r>
              <a:rPr sz="1800" b="0" spc="-190" dirty="0">
                <a:solidFill>
                  <a:srgbClr val="404040"/>
                </a:solidFill>
                <a:latin typeface="Trebuchet MS"/>
                <a:cs typeface="Trebuchet MS"/>
              </a:rPr>
              <a:t> </a:t>
            </a:r>
            <a:r>
              <a:rPr sz="1800" b="0" spc="-65" dirty="0">
                <a:solidFill>
                  <a:srgbClr val="404040"/>
                </a:solidFill>
                <a:latin typeface="Trebuchet MS"/>
                <a:cs typeface="Trebuchet MS"/>
              </a:rPr>
              <a:t>People,</a:t>
            </a:r>
            <a:r>
              <a:rPr sz="1800" b="0" spc="-175" dirty="0">
                <a:solidFill>
                  <a:srgbClr val="404040"/>
                </a:solidFill>
                <a:latin typeface="Trebuchet MS"/>
                <a:cs typeface="Trebuchet MS"/>
              </a:rPr>
              <a:t> </a:t>
            </a:r>
            <a:r>
              <a:rPr sz="1800" b="0" spc="-50" dirty="0">
                <a:solidFill>
                  <a:srgbClr val="404040"/>
                </a:solidFill>
                <a:latin typeface="Trebuchet MS"/>
                <a:cs typeface="Trebuchet MS"/>
              </a:rPr>
              <a:t>Process,</a:t>
            </a:r>
            <a:r>
              <a:rPr sz="1800" b="0" spc="-180" dirty="0">
                <a:solidFill>
                  <a:srgbClr val="404040"/>
                </a:solidFill>
                <a:latin typeface="Trebuchet MS"/>
                <a:cs typeface="Trebuchet MS"/>
              </a:rPr>
              <a:t> </a:t>
            </a:r>
            <a:r>
              <a:rPr sz="1800" b="0" spc="-10" dirty="0">
                <a:solidFill>
                  <a:srgbClr val="404040"/>
                </a:solidFill>
                <a:latin typeface="Trebuchet MS"/>
                <a:cs typeface="Trebuchet MS"/>
              </a:rPr>
              <a:t>and</a:t>
            </a:r>
            <a:r>
              <a:rPr sz="1800" b="0" spc="-175" dirty="0">
                <a:solidFill>
                  <a:srgbClr val="404040"/>
                </a:solidFill>
                <a:latin typeface="Trebuchet MS"/>
                <a:cs typeface="Trebuchet MS"/>
              </a:rPr>
              <a:t> </a:t>
            </a:r>
            <a:r>
              <a:rPr sz="1800" b="0" spc="-40" dirty="0">
                <a:solidFill>
                  <a:srgbClr val="404040"/>
                </a:solidFill>
                <a:latin typeface="Trebuchet MS"/>
                <a:cs typeface="Trebuchet MS"/>
              </a:rPr>
              <a:t>Technology</a:t>
            </a:r>
            <a:r>
              <a:rPr sz="1800" b="0" spc="-185" dirty="0">
                <a:solidFill>
                  <a:srgbClr val="404040"/>
                </a:solidFill>
                <a:latin typeface="Trebuchet MS"/>
                <a:cs typeface="Trebuchet MS"/>
              </a:rPr>
              <a:t> </a:t>
            </a:r>
            <a:r>
              <a:rPr sz="1800" b="0" spc="-35" dirty="0">
                <a:solidFill>
                  <a:srgbClr val="404040"/>
                </a:solidFill>
                <a:latin typeface="Trebuchet MS"/>
                <a:cs typeface="Trebuchet MS"/>
              </a:rPr>
              <a:t>Concerns</a:t>
            </a:r>
            <a:r>
              <a:rPr sz="1800" b="0" spc="185" dirty="0">
                <a:solidFill>
                  <a:srgbClr val="404040"/>
                </a:solidFill>
                <a:latin typeface="Trebuchet MS"/>
                <a:cs typeface="Trebuchet MS"/>
              </a:rPr>
              <a:t> </a:t>
            </a:r>
            <a:r>
              <a:rPr sz="1800" b="0" spc="-70" dirty="0">
                <a:solidFill>
                  <a:srgbClr val="404040"/>
                </a:solidFill>
                <a:latin typeface="Trebuchet MS"/>
                <a:cs typeface="Trebuchet MS"/>
              </a:rPr>
              <a:t>of</a:t>
            </a:r>
            <a:r>
              <a:rPr sz="1800" b="0" spc="-180" dirty="0">
                <a:solidFill>
                  <a:srgbClr val="404040"/>
                </a:solidFill>
                <a:latin typeface="Trebuchet MS"/>
                <a:cs typeface="Trebuchet MS"/>
              </a:rPr>
              <a:t> </a:t>
            </a:r>
            <a:r>
              <a:rPr sz="1800" b="0" spc="-30" dirty="0">
                <a:solidFill>
                  <a:srgbClr val="404040"/>
                </a:solidFill>
                <a:latin typeface="Trebuchet MS"/>
                <a:cs typeface="Trebuchet MS"/>
              </a:rPr>
              <a:t>Securing</a:t>
            </a:r>
            <a:r>
              <a:rPr sz="1800" b="0" spc="-170" dirty="0">
                <a:solidFill>
                  <a:srgbClr val="404040"/>
                </a:solidFill>
                <a:latin typeface="Trebuchet MS"/>
                <a:cs typeface="Trebuchet MS"/>
              </a:rPr>
              <a:t> </a:t>
            </a:r>
            <a:r>
              <a:rPr sz="1800" b="0" spc="-50" dirty="0">
                <a:solidFill>
                  <a:srgbClr val="404040"/>
                </a:solidFill>
                <a:latin typeface="Trebuchet MS"/>
                <a:cs typeface="Trebuchet MS"/>
              </a:rPr>
              <a:t>Cloud-native</a:t>
            </a:r>
            <a:r>
              <a:rPr sz="1800" b="0" spc="-190" dirty="0">
                <a:solidFill>
                  <a:srgbClr val="404040"/>
                </a:solidFill>
                <a:latin typeface="Trebuchet MS"/>
                <a:cs typeface="Trebuchet MS"/>
              </a:rPr>
              <a:t> </a:t>
            </a:r>
            <a:r>
              <a:rPr sz="1800" b="0" spc="-20" dirty="0">
                <a:solidFill>
                  <a:srgbClr val="404040"/>
                </a:solidFill>
                <a:latin typeface="Trebuchet MS"/>
                <a:cs typeface="Trebuchet MS"/>
              </a:rPr>
              <a:t>Apps</a:t>
            </a:r>
            <a:endParaRPr sz="18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11485" y="4559948"/>
            <a:ext cx="757555" cy="471805"/>
            <a:chOff x="8311485" y="4559948"/>
            <a:chExt cx="757555" cy="471805"/>
          </a:xfrm>
        </p:grpSpPr>
        <p:pic>
          <p:nvPicPr>
            <p:cNvPr id="3" name="object 3"/>
            <p:cNvPicPr/>
            <p:nvPr/>
          </p:nvPicPr>
          <p:blipFill>
            <a:blip r:embed="rId2" cstate="print"/>
            <a:stretch>
              <a:fillRect/>
            </a:stretch>
          </p:blipFill>
          <p:spPr>
            <a:xfrm>
              <a:off x="8383992" y="4673531"/>
              <a:ext cx="569216" cy="322327"/>
            </a:xfrm>
            <a:prstGeom prst="rect">
              <a:avLst/>
            </a:prstGeom>
          </p:spPr>
        </p:pic>
        <p:sp>
          <p:nvSpPr>
            <p:cNvPr id="4" name="object 4"/>
            <p:cNvSpPr/>
            <p:nvPr/>
          </p:nvSpPr>
          <p:spPr>
            <a:xfrm>
              <a:off x="8311485" y="4559948"/>
              <a:ext cx="757555" cy="471805"/>
            </a:xfrm>
            <a:custGeom>
              <a:avLst/>
              <a:gdLst/>
              <a:ahLst/>
              <a:cxnLst/>
              <a:rect l="l" t="t" r="r" b="b"/>
              <a:pathLst>
                <a:path w="757554" h="471804">
                  <a:moveTo>
                    <a:pt x="757450" y="0"/>
                  </a:moveTo>
                  <a:lnTo>
                    <a:pt x="0" y="0"/>
                  </a:lnTo>
                  <a:lnTo>
                    <a:pt x="0" y="471508"/>
                  </a:lnTo>
                  <a:lnTo>
                    <a:pt x="757450" y="471508"/>
                  </a:lnTo>
                  <a:lnTo>
                    <a:pt x="757450" y="0"/>
                  </a:lnTo>
                  <a:close/>
                </a:path>
              </a:pathLst>
            </a:custGeom>
            <a:solidFill>
              <a:srgbClr val="FFFFFF">
                <a:alpha val="50199"/>
              </a:srgbClr>
            </a:solidFill>
          </p:spPr>
          <p:txBody>
            <a:bodyPr wrap="square" lIns="0" tIns="0" rIns="0" bIns="0" rtlCol="0"/>
            <a:lstStyle/>
            <a:p>
              <a:endParaRPr/>
            </a:p>
          </p:txBody>
        </p:sp>
      </p:grpSp>
      <p:sp>
        <p:nvSpPr>
          <p:cNvPr id="5" name="object 5"/>
          <p:cNvSpPr txBox="1"/>
          <p:nvPr/>
        </p:nvSpPr>
        <p:spPr>
          <a:xfrm>
            <a:off x="6068400" y="1909064"/>
            <a:ext cx="2321560" cy="2494280"/>
          </a:xfrm>
          <a:prstGeom prst="rect">
            <a:avLst/>
          </a:prstGeom>
        </p:spPr>
        <p:txBody>
          <a:bodyPr vert="horz" wrap="square" lIns="0" tIns="12700" rIns="0" bIns="0" rtlCol="0">
            <a:spAutoFit/>
          </a:bodyPr>
          <a:lstStyle/>
          <a:p>
            <a:pPr marL="12700" marR="5080">
              <a:lnSpc>
                <a:spcPct val="100000"/>
              </a:lnSpc>
              <a:spcBef>
                <a:spcPts val="100"/>
              </a:spcBef>
            </a:pPr>
            <a:r>
              <a:rPr sz="2700" b="1" spc="-75" dirty="0">
                <a:solidFill>
                  <a:srgbClr val="404040"/>
                </a:solidFill>
                <a:latin typeface="Trebuchet MS"/>
                <a:cs typeface="Trebuchet MS"/>
              </a:rPr>
              <a:t>Les</a:t>
            </a:r>
            <a:r>
              <a:rPr sz="2700" b="1" spc="30" dirty="0">
                <a:solidFill>
                  <a:srgbClr val="404040"/>
                </a:solidFill>
                <a:latin typeface="Trebuchet MS"/>
                <a:cs typeface="Trebuchet MS"/>
              </a:rPr>
              <a:t>s</a:t>
            </a:r>
            <a:r>
              <a:rPr sz="2700" b="1" spc="-250" dirty="0">
                <a:solidFill>
                  <a:srgbClr val="404040"/>
                </a:solidFill>
                <a:latin typeface="Trebuchet MS"/>
                <a:cs typeface="Trebuchet MS"/>
              </a:rPr>
              <a:t> </a:t>
            </a:r>
            <a:r>
              <a:rPr sz="2700" b="1" spc="-85" dirty="0">
                <a:solidFill>
                  <a:srgbClr val="404040"/>
                </a:solidFill>
                <a:latin typeface="Trebuchet MS"/>
                <a:cs typeface="Trebuchet MS"/>
              </a:rPr>
              <a:t>C</a:t>
            </a:r>
            <a:r>
              <a:rPr sz="2700" b="1" spc="-40" dirty="0">
                <a:solidFill>
                  <a:srgbClr val="404040"/>
                </a:solidFill>
                <a:latin typeface="Trebuchet MS"/>
                <a:cs typeface="Trebuchet MS"/>
              </a:rPr>
              <a:t>ont</a:t>
            </a:r>
            <a:r>
              <a:rPr sz="2700" b="1" spc="-45" dirty="0">
                <a:solidFill>
                  <a:srgbClr val="404040"/>
                </a:solidFill>
                <a:latin typeface="Trebuchet MS"/>
                <a:cs typeface="Trebuchet MS"/>
              </a:rPr>
              <a:t>rol</a:t>
            </a:r>
            <a:r>
              <a:rPr sz="2700" b="1" spc="-160" dirty="0">
                <a:solidFill>
                  <a:srgbClr val="404040"/>
                </a:solidFill>
                <a:latin typeface="Trebuchet MS"/>
                <a:cs typeface="Trebuchet MS"/>
              </a:rPr>
              <a:t>,  </a:t>
            </a:r>
            <a:r>
              <a:rPr sz="2700" b="1" spc="10" dirty="0">
                <a:solidFill>
                  <a:srgbClr val="404040"/>
                </a:solidFill>
                <a:latin typeface="Trebuchet MS"/>
                <a:cs typeface="Trebuchet MS"/>
              </a:rPr>
              <a:t>M</a:t>
            </a:r>
            <a:r>
              <a:rPr sz="2700" b="1" spc="5" dirty="0">
                <a:solidFill>
                  <a:srgbClr val="404040"/>
                </a:solidFill>
                <a:latin typeface="Trebuchet MS"/>
                <a:cs typeface="Trebuchet MS"/>
              </a:rPr>
              <a:t>o</a:t>
            </a:r>
            <a:r>
              <a:rPr sz="2700" b="1" spc="-85" dirty="0">
                <a:solidFill>
                  <a:srgbClr val="404040"/>
                </a:solidFill>
                <a:latin typeface="Trebuchet MS"/>
                <a:cs typeface="Trebuchet MS"/>
              </a:rPr>
              <a:t>r</a:t>
            </a:r>
            <a:r>
              <a:rPr sz="2700" b="1" spc="-155" dirty="0">
                <a:solidFill>
                  <a:srgbClr val="404040"/>
                </a:solidFill>
                <a:latin typeface="Trebuchet MS"/>
                <a:cs typeface="Trebuchet MS"/>
              </a:rPr>
              <a:t>e</a:t>
            </a:r>
            <a:r>
              <a:rPr sz="2700" b="1" spc="-250" dirty="0">
                <a:solidFill>
                  <a:srgbClr val="404040"/>
                </a:solidFill>
                <a:latin typeface="Trebuchet MS"/>
                <a:cs typeface="Trebuchet MS"/>
              </a:rPr>
              <a:t> </a:t>
            </a:r>
            <a:r>
              <a:rPr sz="2700" b="1" spc="-85" dirty="0">
                <a:solidFill>
                  <a:srgbClr val="404040"/>
                </a:solidFill>
                <a:latin typeface="Trebuchet MS"/>
                <a:cs typeface="Trebuchet MS"/>
              </a:rPr>
              <a:t>C</a:t>
            </a:r>
            <a:r>
              <a:rPr sz="2700" b="1" spc="-30" dirty="0">
                <a:solidFill>
                  <a:srgbClr val="404040"/>
                </a:solidFill>
                <a:latin typeface="Trebuchet MS"/>
                <a:cs typeface="Trebuchet MS"/>
              </a:rPr>
              <a:t>o</a:t>
            </a:r>
            <a:r>
              <a:rPr sz="2700" b="1" spc="-90" dirty="0">
                <a:solidFill>
                  <a:srgbClr val="404040"/>
                </a:solidFill>
                <a:latin typeface="Trebuchet MS"/>
                <a:cs typeface="Trebuchet MS"/>
              </a:rPr>
              <a:t>n</a:t>
            </a:r>
            <a:r>
              <a:rPr sz="2700" b="1" spc="-80" dirty="0">
                <a:solidFill>
                  <a:srgbClr val="404040"/>
                </a:solidFill>
                <a:latin typeface="Trebuchet MS"/>
                <a:cs typeface="Trebuchet MS"/>
              </a:rPr>
              <a:t>c</a:t>
            </a:r>
            <a:r>
              <a:rPr sz="2700" b="1" spc="-155" dirty="0">
                <a:solidFill>
                  <a:srgbClr val="404040"/>
                </a:solidFill>
                <a:latin typeface="Trebuchet MS"/>
                <a:cs typeface="Trebuchet MS"/>
              </a:rPr>
              <a:t>e</a:t>
            </a:r>
            <a:r>
              <a:rPr sz="2700" b="1" spc="-85" dirty="0">
                <a:solidFill>
                  <a:srgbClr val="404040"/>
                </a:solidFill>
                <a:latin typeface="Trebuchet MS"/>
                <a:cs typeface="Trebuchet MS"/>
              </a:rPr>
              <a:t>r</a:t>
            </a:r>
            <a:r>
              <a:rPr sz="2700" b="1" spc="-35" dirty="0">
                <a:solidFill>
                  <a:srgbClr val="404040"/>
                </a:solidFill>
                <a:latin typeface="Trebuchet MS"/>
                <a:cs typeface="Trebuchet MS"/>
              </a:rPr>
              <a:t>n  </a:t>
            </a:r>
            <a:r>
              <a:rPr sz="2700" spc="-125" dirty="0">
                <a:solidFill>
                  <a:srgbClr val="404040"/>
                </a:solidFill>
                <a:latin typeface="Trebuchet MS"/>
                <a:cs typeface="Trebuchet MS"/>
              </a:rPr>
              <a:t>T</a:t>
            </a:r>
            <a:r>
              <a:rPr sz="2700" spc="-5" dirty="0">
                <a:solidFill>
                  <a:srgbClr val="404040"/>
                </a:solidFill>
                <a:latin typeface="Trebuchet MS"/>
                <a:cs typeface="Trebuchet MS"/>
              </a:rPr>
              <a:t>h</a:t>
            </a:r>
            <a:r>
              <a:rPr sz="2700" spc="-135" dirty="0">
                <a:solidFill>
                  <a:srgbClr val="404040"/>
                </a:solidFill>
                <a:latin typeface="Trebuchet MS"/>
                <a:cs typeface="Trebuchet MS"/>
              </a:rPr>
              <a:t>e</a:t>
            </a:r>
            <a:r>
              <a:rPr sz="2700" spc="-270" dirty="0">
                <a:solidFill>
                  <a:srgbClr val="404040"/>
                </a:solidFill>
                <a:latin typeface="Trebuchet MS"/>
                <a:cs typeface="Trebuchet MS"/>
              </a:rPr>
              <a:t> </a:t>
            </a:r>
            <a:r>
              <a:rPr sz="2700" spc="-140" dirty="0">
                <a:solidFill>
                  <a:srgbClr val="404040"/>
                </a:solidFill>
                <a:latin typeface="Trebuchet MS"/>
                <a:cs typeface="Trebuchet MS"/>
              </a:rPr>
              <a:t>e</a:t>
            </a:r>
            <a:r>
              <a:rPr sz="2700" spc="-114" dirty="0">
                <a:solidFill>
                  <a:srgbClr val="404040"/>
                </a:solidFill>
                <a:latin typeface="Trebuchet MS"/>
                <a:cs typeface="Trebuchet MS"/>
              </a:rPr>
              <a:t>l</a:t>
            </a:r>
            <a:r>
              <a:rPr sz="2700" spc="-140" dirty="0">
                <a:solidFill>
                  <a:srgbClr val="404040"/>
                </a:solidFill>
                <a:latin typeface="Trebuchet MS"/>
                <a:cs typeface="Trebuchet MS"/>
              </a:rPr>
              <a:t>e</a:t>
            </a:r>
            <a:r>
              <a:rPr sz="2700" spc="-10" dirty="0">
                <a:solidFill>
                  <a:srgbClr val="404040"/>
                </a:solidFill>
                <a:latin typeface="Trebuchet MS"/>
                <a:cs typeface="Trebuchet MS"/>
              </a:rPr>
              <a:t>m</a:t>
            </a:r>
            <a:r>
              <a:rPr sz="2700" spc="-140" dirty="0">
                <a:solidFill>
                  <a:srgbClr val="404040"/>
                </a:solidFill>
                <a:latin typeface="Trebuchet MS"/>
                <a:cs typeface="Trebuchet MS"/>
              </a:rPr>
              <a:t>e</a:t>
            </a:r>
            <a:r>
              <a:rPr sz="2700" spc="-5" dirty="0">
                <a:solidFill>
                  <a:srgbClr val="404040"/>
                </a:solidFill>
                <a:latin typeface="Trebuchet MS"/>
                <a:cs typeface="Trebuchet MS"/>
              </a:rPr>
              <a:t>n</a:t>
            </a:r>
            <a:r>
              <a:rPr sz="2700" spc="-60" dirty="0">
                <a:solidFill>
                  <a:srgbClr val="404040"/>
                </a:solidFill>
                <a:latin typeface="Trebuchet MS"/>
                <a:cs typeface="Trebuchet MS"/>
              </a:rPr>
              <a:t>ts</a:t>
            </a:r>
            <a:r>
              <a:rPr sz="2700" spc="-260" dirty="0">
                <a:solidFill>
                  <a:srgbClr val="404040"/>
                </a:solidFill>
                <a:latin typeface="Trebuchet MS"/>
                <a:cs typeface="Trebuchet MS"/>
              </a:rPr>
              <a:t> </a:t>
            </a:r>
            <a:r>
              <a:rPr sz="2700" spc="5" dirty="0">
                <a:solidFill>
                  <a:srgbClr val="404040"/>
                </a:solidFill>
                <a:latin typeface="Trebuchet MS"/>
                <a:cs typeface="Trebuchet MS"/>
              </a:rPr>
              <a:t>o</a:t>
            </a:r>
            <a:r>
              <a:rPr sz="2700" spc="-185" dirty="0">
                <a:solidFill>
                  <a:srgbClr val="404040"/>
                </a:solidFill>
                <a:latin typeface="Trebuchet MS"/>
                <a:cs typeface="Trebuchet MS"/>
              </a:rPr>
              <a:t>f  </a:t>
            </a:r>
            <a:r>
              <a:rPr sz="2700" spc="-75" dirty="0">
                <a:solidFill>
                  <a:srgbClr val="404040"/>
                </a:solidFill>
                <a:latin typeface="Trebuchet MS"/>
                <a:cs typeface="Trebuchet MS"/>
              </a:rPr>
              <a:t>cloud-native </a:t>
            </a:r>
            <a:r>
              <a:rPr sz="2700" spc="-70" dirty="0">
                <a:solidFill>
                  <a:srgbClr val="404040"/>
                </a:solidFill>
                <a:latin typeface="Trebuchet MS"/>
                <a:cs typeface="Trebuchet MS"/>
              </a:rPr>
              <a:t> </a:t>
            </a:r>
            <a:r>
              <a:rPr sz="2700" spc="-120" dirty="0">
                <a:solidFill>
                  <a:srgbClr val="404040"/>
                </a:solidFill>
                <a:latin typeface="Trebuchet MS"/>
                <a:cs typeface="Trebuchet MS"/>
              </a:rPr>
              <a:t>A</a:t>
            </a:r>
            <a:r>
              <a:rPr sz="2700" spc="-10" dirty="0">
                <a:solidFill>
                  <a:srgbClr val="404040"/>
                </a:solidFill>
                <a:latin typeface="Trebuchet MS"/>
                <a:cs typeface="Trebuchet MS"/>
              </a:rPr>
              <a:t>pp</a:t>
            </a:r>
            <a:r>
              <a:rPr sz="2700" spc="35" dirty="0">
                <a:solidFill>
                  <a:srgbClr val="404040"/>
                </a:solidFill>
                <a:latin typeface="Trebuchet MS"/>
                <a:cs typeface="Trebuchet MS"/>
              </a:rPr>
              <a:t>s</a:t>
            </a:r>
            <a:r>
              <a:rPr sz="2700" spc="-260" dirty="0">
                <a:solidFill>
                  <a:srgbClr val="404040"/>
                </a:solidFill>
                <a:latin typeface="Trebuchet MS"/>
                <a:cs typeface="Trebuchet MS"/>
              </a:rPr>
              <a:t> </a:t>
            </a:r>
            <a:r>
              <a:rPr sz="2700" spc="5" dirty="0">
                <a:solidFill>
                  <a:srgbClr val="404040"/>
                </a:solidFill>
                <a:latin typeface="Trebuchet MS"/>
                <a:cs typeface="Trebuchet MS"/>
              </a:rPr>
              <a:t>o</a:t>
            </a:r>
            <a:r>
              <a:rPr sz="2700" spc="-210" dirty="0">
                <a:solidFill>
                  <a:srgbClr val="404040"/>
                </a:solidFill>
                <a:latin typeface="Trebuchet MS"/>
                <a:cs typeface="Trebuchet MS"/>
              </a:rPr>
              <a:t>f</a:t>
            </a:r>
            <a:r>
              <a:rPr sz="2700" spc="-265" dirty="0">
                <a:solidFill>
                  <a:srgbClr val="404040"/>
                </a:solidFill>
                <a:latin typeface="Trebuchet MS"/>
                <a:cs typeface="Trebuchet MS"/>
              </a:rPr>
              <a:t> </a:t>
            </a:r>
            <a:r>
              <a:rPr sz="2700" spc="-10" dirty="0">
                <a:solidFill>
                  <a:srgbClr val="404040"/>
                </a:solidFill>
                <a:latin typeface="Trebuchet MS"/>
                <a:cs typeface="Trebuchet MS"/>
              </a:rPr>
              <a:t>m</a:t>
            </a:r>
            <a:r>
              <a:rPr sz="2700" spc="5" dirty="0">
                <a:solidFill>
                  <a:srgbClr val="404040"/>
                </a:solidFill>
                <a:latin typeface="Trebuchet MS"/>
                <a:cs typeface="Trebuchet MS"/>
              </a:rPr>
              <a:t>o</a:t>
            </a:r>
            <a:r>
              <a:rPr sz="2700" spc="40" dirty="0">
                <a:solidFill>
                  <a:srgbClr val="404040"/>
                </a:solidFill>
                <a:latin typeface="Trebuchet MS"/>
                <a:cs typeface="Trebuchet MS"/>
              </a:rPr>
              <a:t>s</a:t>
            </a:r>
            <a:r>
              <a:rPr sz="2700" spc="-135" dirty="0">
                <a:solidFill>
                  <a:srgbClr val="404040"/>
                </a:solidFill>
                <a:latin typeface="Trebuchet MS"/>
                <a:cs typeface="Trebuchet MS"/>
              </a:rPr>
              <a:t>t  </a:t>
            </a:r>
            <a:r>
              <a:rPr sz="2700" spc="-70" dirty="0">
                <a:solidFill>
                  <a:srgbClr val="404040"/>
                </a:solidFill>
                <a:latin typeface="Trebuchet MS"/>
                <a:cs typeface="Trebuchet MS"/>
              </a:rPr>
              <a:t>concern</a:t>
            </a:r>
            <a:endParaRPr sz="2700">
              <a:latin typeface="Trebuchet MS"/>
              <a:cs typeface="Trebuchet MS"/>
            </a:endParaRPr>
          </a:p>
        </p:txBody>
      </p:sp>
      <p:grpSp>
        <p:nvGrpSpPr>
          <p:cNvPr id="6" name="object 6"/>
          <p:cNvGrpSpPr/>
          <p:nvPr/>
        </p:nvGrpSpPr>
        <p:grpSpPr>
          <a:xfrm>
            <a:off x="1594654" y="1052722"/>
            <a:ext cx="3140075" cy="3140075"/>
            <a:chOff x="1594654" y="1052722"/>
            <a:chExt cx="3140075" cy="3140075"/>
          </a:xfrm>
        </p:grpSpPr>
        <p:sp>
          <p:nvSpPr>
            <p:cNvPr id="7" name="object 7"/>
            <p:cNvSpPr/>
            <p:nvPr/>
          </p:nvSpPr>
          <p:spPr>
            <a:xfrm>
              <a:off x="3164549" y="1065423"/>
              <a:ext cx="1557655" cy="1945005"/>
            </a:xfrm>
            <a:custGeom>
              <a:avLst/>
              <a:gdLst/>
              <a:ahLst/>
              <a:cxnLst/>
              <a:rect l="l" t="t" r="r" b="b"/>
              <a:pathLst>
                <a:path w="1557654" h="1945005">
                  <a:moveTo>
                    <a:pt x="0" y="0"/>
                  </a:moveTo>
                  <a:lnTo>
                    <a:pt x="0" y="1557193"/>
                  </a:lnTo>
                  <a:lnTo>
                    <a:pt x="1508272" y="1944453"/>
                  </a:lnTo>
                  <a:lnTo>
                    <a:pt x="1519701" y="1896845"/>
                  </a:lnTo>
                  <a:lnTo>
                    <a:pt x="1529621" y="1848936"/>
                  </a:lnTo>
                  <a:lnTo>
                    <a:pt x="1538028" y="1800764"/>
                  </a:lnTo>
                  <a:lnTo>
                    <a:pt x="1544916" y="1752363"/>
                  </a:lnTo>
                  <a:lnTo>
                    <a:pt x="1550281" y="1703769"/>
                  </a:lnTo>
                  <a:lnTo>
                    <a:pt x="1554119" y="1655019"/>
                  </a:lnTo>
                  <a:lnTo>
                    <a:pt x="1556425" y="1606149"/>
                  </a:lnTo>
                  <a:lnTo>
                    <a:pt x="1557195" y="1557193"/>
                  </a:lnTo>
                  <a:lnTo>
                    <a:pt x="1556454" y="1508691"/>
                  </a:lnTo>
                  <a:lnTo>
                    <a:pt x="1554245" y="1460558"/>
                  </a:lnTo>
                  <a:lnTo>
                    <a:pt x="1550590" y="1412815"/>
                  </a:lnTo>
                  <a:lnTo>
                    <a:pt x="1545511" y="1365485"/>
                  </a:lnTo>
                  <a:lnTo>
                    <a:pt x="1539029" y="1318589"/>
                  </a:lnTo>
                  <a:lnTo>
                    <a:pt x="1531165" y="1272149"/>
                  </a:lnTo>
                  <a:lnTo>
                    <a:pt x="1521941" y="1226185"/>
                  </a:lnTo>
                  <a:lnTo>
                    <a:pt x="1511379" y="1180721"/>
                  </a:lnTo>
                  <a:lnTo>
                    <a:pt x="1499500" y="1135776"/>
                  </a:lnTo>
                  <a:lnTo>
                    <a:pt x="1486325" y="1091373"/>
                  </a:lnTo>
                  <a:lnTo>
                    <a:pt x="1471877" y="1047533"/>
                  </a:lnTo>
                  <a:lnTo>
                    <a:pt x="1456177" y="1004277"/>
                  </a:lnTo>
                  <a:lnTo>
                    <a:pt x="1439245" y="961628"/>
                  </a:lnTo>
                  <a:lnTo>
                    <a:pt x="1421105" y="919607"/>
                  </a:lnTo>
                  <a:lnTo>
                    <a:pt x="1401776" y="878235"/>
                  </a:lnTo>
                  <a:lnTo>
                    <a:pt x="1381282" y="837534"/>
                  </a:lnTo>
                  <a:lnTo>
                    <a:pt x="1359643" y="797525"/>
                  </a:lnTo>
                  <a:lnTo>
                    <a:pt x="1336881" y="758230"/>
                  </a:lnTo>
                  <a:lnTo>
                    <a:pt x="1313017" y="719671"/>
                  </a:lnTo>
                  <a:lnTo>
                    <a:pt x="1288074" y="681868"/>
                  </a:lnTo>
                  <a:lnTo>
                    <a:pt x="1262072" y="644844"/>
                  </a:lnTo>
                  <a:lnTo>
                    <a:pt x="1235033" y="608620"/>
                  </a:lnTo>
                  <a:lnTo>
                    <a:pt x="1206978" y="573218"/>
                  </a:lnTo>
                  <a:lnTo>
                    <a:pt x="1177930" y="538659"/>
                  </a:lnTo>
                  <a:lnTo>
                    <a:pt x="1147910" y="504964"/>
                  </a:lnTo>
                  <a:lnTo>
                    <a:pt x="1116938" y="472156"/>
                  </a:lnTo>
                  <a:lnTo>
                    <a:pt x="1085038" y="440255"/>
                  </a:lnTo>
                  <a:lnTo>
                    <a:pt x="1052229" y="409284"/>
                  </a:lnTo>
                  <a:lnTo>
                    <a:pt x="1018535" y="379264"/>
                  </a:lnTo>
                  <a:lnTo>
                    <a:pt x="983975" y="350215"/>
                  </a:lnTo>
                  <a:lnTo>
                    <a:pt x="948573" y="322161"/>
                  </a:lnTo>
                  <a:lnTo>
                    <a:pt x="912349" y="295122"/>
                  </a:lnTo>
                  <a:lnTo>
                    <a:pt x="875325" y="269120"/>
                  </a:lnTo>
                  <a:lnTo>
                    <a:pt x="837523" y="244176"/>
                  </a:lnTo>
                  <a:lnTo>
                    <a:pt x="798963" y="220313"/>
                  </a:lnTo>
                  <a:lnTo>
                    <a:pt x="759668" y="197551"/>
                  </a:lnTo>
                  <a:lnTo>
                    <a:pt x="719660" y="175912"/>
                  </a:lnTo>
                  <a:lnTo>
                    <a:pt x="678958" y="155418"/>
                  </a:lnTo>
                  <a:lnTo>
                    <a:pt x="637586" y="136089"/>
                  </a:lnTo>
                  <a:lnTo>
                    <a:pt x="595565" y="117949"/>
                  </a:lnTo>
                  <a:lnTo>
                    <a:pt x="552916" y="101018"/>
                  </a:lnTo>
                  <a:lnTo>
                    <a:pt x="509661" y="85317"/>
                  </a:lnTo>
                  <a:lnTo>
                    <a:pt x="465821" y="70869"/>
                  </a:lnTo>
                  <a:lnTo>
                    <a:pt x="421417" y="57694"/>
                  </a:lnTo>
                  <a:lnTo>
                    <a:pt x="376472" y="45815"/>
                  </a:lnTo>
                  <a:lnTo>
                    <a:pt x="331008" y="35253"/>
                  </a:lnTo>
                  <a:lnTo>
                    <a:pt x="285044" y="26029"/>
                  </a:lnTo>
                  <a:lnTo>
                    <a:pt x="238604" y="18165"/>
                  </a:lnTo>
                  <a:lnTo>
                    <a:pt x="191708" y="11683"/>
                  </a:lnTo>
                  <a:lnTo>
                    <a:pt x="144378" y="6604"/>
                  </a:lnTo>
                  <a:lnTo>
                    <a:pt x="96635" y="2949"/>
                  </a:lnTo>
                  <a:lnTo>
                    <a:pt x="48502" y="740"/>
                  </a:lnTo>
                  <a:lnTo>
                    <a:pt x="0" y="0"/>
                  </a:lnTo>
                  <a:close/>
                </a:path>
              </a:pathLst>
            </a:custGeom>
            <a:solidFill>
              <a:srgbClr val="1395BA"/>
            </a:solidFill>
          </p:spPr>
          <p:txBody>
            <a:bodyPr wrap="square" lIns="0" tIns="0" rIns="0" bIns="0" rtlCol="0"/>
            <a:lstStyle/>
            <a:p>
              <a:endParaRPr/>
            </a:p>
          </p:txBody>
        </p:sp>
        <p:sp>
          <p:nvSpPr>
            <p:cNvPr id="8" name="object 8"/>
            <p:cNvSpPr/>
            <p:nvPr/>
          </p:nvSpPr>
          <p:spPr>
            <a:xfrm>
              <a:off x="3164548" y="1065423"/>
              <a:ext cx="1557655" cy="1945005"/>
            </a:xfrm>
            <a:custGeom>
              <a:avLst/>
              <a:gdLst/>
              <a:ahLst/>
              <a:cxnLst/>
              <a:rect l="l" t="t" r="r" b="b"/>
              <a:pathLst>
                <a:path w="1557654" h="1945005">
                  <a:moveTo>
                    <a:pt x="0" y="0"/>
                  </a:moveTo>
                  <a:lnTo>
                    <a:pt x="48502" y="740"/>
                  </a:lnTo>
                  <a:lnTo>
                    <a:pt x="96635" y="2949"/>
                  </a:lnTo>
                  <a:lnTo>
                    <a:pt x="144378" y="6604"/>
                  </a:lnTo>
                  <a:lnTo>
                    <a:pt x="191708" y="11683"/>
                  </a:lnTo>
                  <a:lnTo>
                    <a:pt x="238604" y="18165"/>
                  </a:lnTo>
                  <a:lnTo>
                    <a:pt x="285044" y="26029"/>
                  </a:lnTo>
                  <a:lnTo>
                    <a:pt x="331008" y="35253"/>
                  </a:lnTo>
                  <a:lnTo>
                    <a:pt x="376473" y="45815"/>
                  </a:lnTo>
                  <a:lnTo>
                    <a:pt x="421417" y="57694"/>
                  </a:lnTo>
                  <a:lnTo>
                    <a:pt x="465821" y="70869"/>
                  </a:lnTo>
                  <a:lnTo>
                    <a:pt x="509661" y="85317"/>
                  </a:lnTo>
                  <a:lnTo>
                    <a:pt x="552916" y="101018"/>
                  </a:lnTo>
                  <a:lnTo>
                    <a:pt x="595565" y="117949"/>
                  </a:lnTo>
                  <a:lnTo>
                    <a:pt x="637586" y="136090"/>
                  </a:lnTo>
                  <a:lnTo>
                    <a:pt x="678958" y="155418"/>
                  </a:lnTo>
                  <a:lnTo>
                    <a:pt x="719660" y="175912"/>
                  </a:lnTo>
                  <a:lnTo>
                    <a:pt x="759668" y="197551"/>
                  </a:lnTo>
                  <a:lnTo>
                    <a:pt x="798963" y="220313"/>
                  </a:lnTo>
                  <a:lnTo>
                    <a:pt x="837523" y="244177"/>
                  </a:lnTo>
                  <a:lnTo>
                    <a:pt x="875325" y="269120"/>
                  </a:lnTo>
                  <a:lnTo>
                    <a:pt x="912349" y="295122"/>
                  </a:lnTo>
                  <a:lnTo>
                    <a:pt x="948573" y="322161"/>
                  </a:lnTo>
                  <a:lnTo>
                    <a:pt x="983975" y="350216"/>
                  </a:lnTo>
                  <a:lnTo>
                    <a:pt x="1018535" y="379264"/>
                  </a:lnTo>
                  <a:lnTo>
                    <a:pt x="1052229" y="409284"/>
                  </a:lnTo>
                  <a:lnTo>
                    <a:pt x="1085038" y="440256"/>
                  </a:lnTo>
                  <a:lnTo>
                    <a:pt x="1116938" y="472156"/>
                  </a:lnTo>
                  <a:lnTo>
                    <a:pt x="1147910" y="504965"/>
                  </a:lnTo>
                  <a:lnTo>
                    <a:pt x="1177930" y="538659"/>
                  </a:lnTo>
                  <a:lnTo>
                    <a:pt x="1206978" y="573219"/>
                  </a:lnTo>
                  <a:lnTo>
                    <a:pt x="1235033" y="608621"/>
                  </a:lnTo>
                  <a:lnTo>
                    <a:pt x="1262072" y="644845"/>
                  </a:lnTo>
                  <a:lnTo>
                    <a:pt x="1288074" y="681869"/>
                  </a:lnTo>
                  <a:lnTo>
                    <a:pt x="1313017" y="719671"/>
                  </a:lnTo>
                  <a:lnTo>
                    <a:pt x="1336881" y="758231"/>
                  </a:lnTo>
                  <a:lnTo>
                    <a:pt x="1359643" y="797526"/>
                  </a:lnTo>
                  <a:lnTo>
                    <a:pt x="1381282" y="837534"/>
                  </a:lnTo>
                  <a:lnTo>
                    <a:pt x="1401776" y="878236"/>
                  </a:lnTo>
                  <a:lnTo>
                    <a:pt x="1421104" y="919608"/>
                  </a:lnTo>
                  <a:lnTo>
                    <a:pt x="1439245" y="961629"/>
                  </a:lnTo>
                  <a:lnTo>
                    <a:pt x="1456176" y="1004278"/>
                  </a:lnTo>
                  <a:lnTo>
                    <a:pt x="1471877" y="1047533"/>
                  </a:lnTo>
                  <a:lnTo>
                    <a:pt x="1486325" y="1091373"/>
                  </a:lnTo>
                  <a:lnTo>
                    <a:pt x="1499500" y="1135777"/>
                  </a:lnTo>
                  <a:lnTo>
                    <a:pt x="1511379" y="1180721"/>
                  </a:lnTo>
                  <a:lnTo>
                    <a:pt x="1521941" y="1226186"/>
                  </a:lnTo>
                  <a:lnTo>
                    <a:pt x="1531165" y="1272150"/>
                  </a:lnTo>
                  <a:lnTo>
                    <a:pt x="1539029" y="1318590"/>
                  </a:lnTo>
                  <a:lnTo>
                    <a:pt x="1545511" y="1365486"/>
                  </a:lnTo>
                  <a:lnTo>
                    <a:pt x="1550590" y="1412816"/>
                  </a:lnTo>
                  <a:lnTo>
                    <a:pt x="1554245" y="1460559"/>
                  </a:lnTo>
                  <a:lnTo>
                    <a:pt x="1556454" y="1508692"/>
                  </a:lnTo>
                  <a:lnTo>
                    <a:pt x="1557195" y="1557195"/>
                  </a:lnTo>
                  <a:lnTo>
                    <a:pt x="1556425" y="1606149"/>
                  </a:lnTo>
                  <a:lnTo>
                    <a:pt x="1554119" y="1655020"/>
                  </a:lnTo>
                  <a:lnTo>
                    <a:pt x="1550281" y="1703769"/>
                  </a:lnTo>
                  <a:lnTo>
                    <a:pt x="1544916" y="1752363"/>
                  </a:lnTo>
                  <a:lnTo>
                    <a:pt x="1538028" y="1800764"/>
                  </a:lnTo>
                  <a:lnTo>
                    <a:pt x="1529622" y="1848936"/>
                  </a:lnTo>
                  <a:lnTo>
                    <a:pt x="1519702" y="1896845"/>
                  </a:lnTo>
                  <a:lnTo>
                    <a:pt x="1508273" y="1944454"/>
                  </a:lnTo>
                  <a:lnTo>
                    <a:pt x="0" y="1557195"/>
                  </a:lnTo>
                  <a:lnTo>
                    <a:pt x="0" y="0"/>
                  </a:lnTo>
                  <a:close/>
                </a:path>
              </a:pathLst>
            </a:custGeom>
            <a:ln w="25400">
              <a:solidFill>
                <a:srgbClr val="FFFFFF"/>
              </a:solidFill>
            </a:ln>
          </p:spPr>
          <p:txBody>
            <a:bodyPr wrap="square" lIns="0" tIns="0" rIns="0" bIns="0" rtlCol="0"/>
            <a:lstStyle/>
            <a:p>
              <a:endParaRPr/>
            </a:p>
          </p:txBody>
        </p:sp>
        <p:sp>
          <p:nvSpPr>
            <p:cNvPr id="9" name="object 9"/>
            <p:cNvSpPr/>
            <p:nvPr/>
          </p:nvSpPr>
          <p:spPr>
            <a:xfrm>
              <a:off x="2969379" y="2622617"/>
              <a:ext cx="1703705" cy="1557655"/>
            </a:xfrm>
            <a:custGeom>
              <a:avLst/>
              <a:gdLst/>
              <a:ahLst/>
              <a:cxnLst/>
              <a:rect l="l" t="t" r="r" b="b"/>
              <a:pathLst>
                <a:path w="1703704" h="1557654">
                  <a:moveTo>
                    <a:pt x="195169" y="0"/>
                  </a:moveTo>
                  <a:lnTo>
                    <a:pt x="0" y="1544916"/>
                  </a:lnTo>
                  <a:lnTo>
                    <a:pt x="48580" y="1550291"/>
                  </a:lnTo>
                  <a:lnTo>
                    <a:pt x="97008" y="1554135"/>
                  </a:lnTo>
                  <a:lnTo>
                    <a:pt x="145257" y="1556468"/>
                  </a:lnTo>
                  <a:lnTo>
                    <a:pt x="193301" y="1557306"/>
                  </a:lnTo>
                  <a:lnTo>
                    <a:pt x="241114" y="1556669"/>
                  </a:lnTo>
                  <a:lnTo>
                    <a:pt x="288668" y="1554573"/>
                  </a:lnTo>
                  <a:lnTo>
                    <a:pt x="335938" y="1551036"/>
                  </a:lnTo>
                  <a:lnTo>
                    <a:pt x="382898" y="1546077"/>
                  </a:lnTo>
                  <a:lnTo>
                    <a:pt x="429520" y="1539714"/>
                  </a:lnTo>
                  <a:lnTo>
                    <a:pt x="475778" y="1531964"/>
                  </a:lnTo>
                  <a:lnTo>
                    <a:pt x="521647" y="1522846"/>
                  </a:lnTo>
                  <a:lnTo>
                    <a:pt x="567099" y="1512377"/>
                  </a:lnTo>
                  <a:lnTo>
                    <a:pt x="612108" y="1500575"/>
                  </a:lnTo>
                  <a:lnTo>
                    <a:pt x="656648" y="1487459"/>
                  </a:lnTo>
                  <a:lnTo>
                    <a:pt x="700693" y="1473045"/>
                  </a:lnTo>
                  <a:lnTo>
                    <a:pt x="744216" y="1457353"/>
                  </a:lnTo>
                  <a:lnTo>
                    <a:pt x="787190" y="1440400"/>
                  </a:lnTo>
                  <a:lnTo>
                    <a:pt x="829590" y="1422203"/>
                  </a:lnTo>
                  <a:lnTo>
                    <a:pt x="871389" y="1402782"/>
                  </a:lnTo>
                  <a:lnTo>
                    <a:pt x="912560" y="1382153"/>
                  </a:lnTo>
                  <a:lnTo>
                    <a:pt x="953077" y="1360336"/>
                  </a:lnTo>
                  <a:lnTo>
                    <a:pt x="992914" y="1337346"/>
                  </a:lnTo>
                  <a:lnTo>
                    <a:pt x="1032044" y="1313204"/>
                  </a:lnTo>
                  <a:lnTo>
                    <a:pt x="1070442" y="1287926"/>
                  </a:lnTo>
                  <a:lnTo>
                    <a:pt x="1108080" y="1261530"/>
                  </a:lnTo>
                  <a:lnTo>
                    <a:pt x="1144932" y="1234035"/>
                  </a:lnTo>
                  <a:lnTo>
                    <a:pt x="1180971" y="1205459"/>
                  </a:lnTo>
                  <a:lnTo>
                    <a:pt x="1216172" y="1175819"/>
                  </a:lnTo>
                  <a:lnTo>
                    <a:pt x="1250509" y="1145132"/>
                  </a:lnTo>
                  <a:lnTo>
                    <a:pt x="1283953" y="1113419"/>
                  </a:lnTo>
                  <a:lnTo>
                    <a:pt x="1316480" y="1080695"/>
                  </a:lnTo>
                  <a:lnTo>
                    <a:pt x="1348063" y="1046979"/>
                  </a:lnTo>
                  <a:lnTo>
                    <a:pt x="1378675" y="1012289"/>
                  </a:lnTo>
                  <a:lnTo>
                    <a:pt x="1408290" y="976644"/>
                  </a:lnTo>
                  <a:lnTo>
                    <a:pt x="1436882" y="940060"/>
                  </a:lnTo>
                  <a:lnTo>
                    <a:pt x="1464424" y="902556"/>
                  </a:lnTo>
                  <a:lnTo>
                    <a:pt x="1490890" y="864149"/>
                  </a:lnTo>
                  <a:lnTo>
                    <a:pt x="1516253" y="824859"/>
                  </a:lnTo>
                  <a:lnTo>
                    <a:pt x="1540488" y="784701"/>
                  </a:lnTo>
                  <a:lnTo>
                    <a:pt x="1563567" y="743696"/>
                  </a:lnTo>
                  <a:lnTo>
                    <a:pt x="1585464" y="701860"/>
                  </a:lnTo>
                  <a:lnTo>
                    <a:pt x="1606154" y="659211"/>
                  </a:lnTo>
                  <a:lnTo>
                    <a:pt x="1625609" y="615768"/>
                  </a:lnTo>
                  <a:lnTo>
                    <a:pt x="1643803" y="571548"/>
                  </a:lnTo>
                  <a:lnTo>
                    <a:pt x="1660709" y="526569"/>
                  </a:lnTo>
                  <a:lnTo>
                    <a:pt x="1676302" y="480849"/>
                  </a:lnTo>
                  <a:lnTo>
                    <a:pt x="1690555" y="434407"/>
                  </a:lnTo>
                  <a:lnTo>
                    <a:pt x="1703442" y="387259"/>
                  </a:lnTo>
                  <a:lnTo>
                    <a:pt x="195169" y="0"/>
                  </a:lnTo>
                  <a:close/>
                </a:path>
              </a:pathLst>
            </a:custGeom>
            <a:solidFill>
              <a:srgbClr val="117899"/>
            </a:solidFill>
          </p:spPr>
          <p:txBody>
            <a:bodyPr wrap="square" lIns="0" tIns="0" rIns="0" bIns="0" rtlCol="0"/>
            <a:lstStyle/>
            <a:p>
              <a:endParaRPr/>
            </a:p>
          </p:txBody>
        </p:sp>
        <p:sp>
          <p:nvSpPr>
            <p:cNvPr id="10" name="object 10"/>
            <p:cNvSpPr/>
            <p:nvPr/>
          </p:nvSpPr>
          <p:spPr>
            <a:xfrm>
              <a:off x="2969379" y="2622618"/>
              <a:ext cx="1703705" cy="1557655"/>
            </a:xfrm>
            <a:custGeom>
              <a:avLst/>
              <a:gdLst/>
              <a:ahLst/>
              <a:cxnLst/>
              <a:rect l="l" t="t" r="r" b="b"/>
              <a:pathLst>
                <a:path w="1703704" h="1557654">
                  <a:moveTo>
                    <a:pt x="1703441" y="387259"/>
                  </a:moveTo>
                  <a:lnTo>
                    <a:pt x="1690554" y="434406"/>
                  </a:lnTo>
                  <a:lnTo>
                    <a:pt x="1676301" y="480849"/>
                  </a:lnTo>
                  <a:lnTo>
                    <a:pt x="1660708" y="526568"/>
                  </a:lnTo>
                  <a:lnTo>
                    <a:pt x="1643802" y="571547"/>
                  </a:lnTo>
                  <a:lnTo>
                    <a:pt x="1625608" y="615767"/>
                  </a:lnTo>
                  <a:lnTo>
                    <a:pt x="1606153" y="659211"/>
                  </a:lnTo>
                  <a:lnTo>
                    <a:pt x="1585464" y="701859"/>
                  </a:lnTo>
                  <a:lnTo>
                    <a:pt x="1563566" y="743695"/>
                  </a:lnTo>
                  <a:lnTo>
                    <a:pt x="1540487" y="784701"/>
                  </a:lnTo>
                  <a:lnTo>
                    <a:pt x="1516253" y="824858"/>
                  </a:lnTo>
                  <a:lnTo>
                    <a:pt x="1490890" y="864149"/>
                  </a:lnTo>
                  <a:lnTo>
                    <a:pt x="1464424" y="902555"/>
                  </a:lnTo>
                  <a:lnTo>
                    <a:pt x="1436882" y="940059"/>
                  </a:lnTo>
                  <a:lnTo>
                    <a:pt x="1408290" y="976643"/>
                  </a:lnTo>
                  <a:lnTo>
                    <a:pt x="1378675" y="1012289"/>
                  </a:lnTo>
                  <a:lnTo>
                    <a:pt x="1348063" y="1046979"/>
                  </a:lnTo>
                  <a:lnTo>
                    <a:pt x="1316480" y="1080694"/>
                  </a:lnTo>
                  <a:lnTo>
                    <a:pt x="1283953" y="1113418"/>
                  </a:lnTo>
                  <a:lnTo>
                    <a:pt x="1250508" y="1145132"/>
                  </a:lnTo>
                  <a:lnTo>
                    <a:pt x="1216172" y="1175818"/>
                  </a:lnTo>
                  <a:lnTo>
                    <a:pt x="1180971" y="1205458"/>
                  </a:lnTo>
                  <a:lnTo>
                    <a:pt x="1144931" y="1234035"/>
                  </a:lnTo>
                  <a:lnTo>
                    <a:pt x="1108079" y="1261530"/>
                  </a:lnTo>
                  <a:lnTo>
                    <a:pt x="1070441" y="1287926"/>
                  </a:lnTo>
                  <a:lnTo>
                    <a:pt x="1032044" y="1313203"/>
                  </a:lnTo>
                  <a:lnTo>
                    <a:pt x="992914" y="1337346"/>
                  </a:lnTo>
                  <a:lnTo>
                    <a:pt x="953077" y="1360335"/>
                  </a:lnTo>
                  <a:lnTo>
                    <a:pt x="912559" y="1382153"/>
                  </a:lnTo>
                  <a:lnTo>
                    <a:pt x="871388" y="1402782"/>
                  </a:lnTo>
                  <a:lnTo>
                    <a:pt x="829590" y="1422203"/>
                  </a:lnTo>
                  <a:lnTo>
                    <a:pt x="787190" y="1440399"/>
                  </a:lnTo>
                  <a:lnTo>
                    <a:pt x="744215" y="1457353"/>
                  </a:lnTo>
                  <a:lnTo>
                    <a:pt x="700693" y="1473045"/>
                  </a:lnTo>
                  <a:lnTo>
                    <a:pt x="656648" y="1487458"/>
                  </a:lnTo>
                  <a:lnTo>
                    <a:pt x="612108" y="1500575"/>
                  </a:lnTo>
                  <a:lnTo>
                    <a:pt x="567098" y="1512377"/>
                  </a:lnTo>
                  <a:lnTo>
                    <a:pt x="521646" y="1522846"/>
                  </a:lnTo>
                  <a:lnTo>
                    <a:pt x="475778" y="1531964"/>
                  </a:lnTo>
                  <a:lnTo>
                    <a:pt x="429519" y="1539714"/>
                  </a:lnTo>
                  <a:lnTo>
                    <a:pt x="382897" y="1546077"/>
                  </a:lnTo>
                  <a:lnTo>
                    <a:pt x="335938" y="1551036"/>
                  </a:lnTo>
                  <a:lnTo>
                    <a:pt x="288668" y="1554572"/>
                  </a:lnTo>
                  <a:lnTo>
                    <a:pt x="241114" y="1556668"/>
                  </a:lnTo>
                  <a:lnTo>
                    <a:pt x="193301" y="1557306"/>
                  </a:lnTo>
                  <a:lnTo>
                    <a:pt x="145257" y="1556468"/>
                  </a:lnTo>
                  <a:lnTo>
                    <a:pt x="97008" y="1554135"/>
                  </a:lnTo>
                  <a:lnTo>
                    <a:pt x="48580" y="1550290"/>
                  </a:lnTo>
                  <a:lnTo>
                    <a:pt x="0" y="1544916"/>
                  </a:lnTo>
                  <a:lnTo>
                    <a:pt x="195169" y="0"/>
                  </a:lnTo>
                  <a:lnTo>
                    <a:pt x="1703441" y="387259"/>
                  </a:lnTo>
                  <a:close/>
                </a:path>
              </a:pathLst>
            </a:custGeom>
            <a:ln w="25400">
              <a:solidFill>
                <a:srgbClr val="FFFFFF"/>
              </a:solidFill>
            </a:ln>
          </p:spPr>
          <p:txBody>
            <a:bodyPr wrap="square" lIns="0" tIns="0" rIns="0" bIns="0" rtlCol="0"/>
            <a:lstStyle/>
            <a:p>
              <a:endParaRPr/>
            </a:p>
          </p:txBody>
        </p:sp>
        <p:sp>
          <p:nvSpPr>
            <p:cNvPr id="11" name="object 11"/>
            <p:cNvSpPr/>
            <p:nvPr/>
          </p:nvSpPr>
          <p:spPr>
            <a:xfrm>
              <a:off x="1799969" y="2622617"/>
              <a:ext cx="1364615" cy="1544955"/>
            </a:xfrm>
            <a:custGeom>
              <a:avLst/>
              <a:gdLst/>
              <a:ahLst/>
              <a:cxnLst/>
              <a:rect l="l" t="t" r="r" b="b"/>
              <a:pathLst>
                <a:path w="1364614" h="1544954">
                  <a:moveTo>
                    <a:pt x="1364579" y="0"/>
                  </a:moveTo>
                  <a:lnTo>
                    <a:pt x="0" y="750185"/>
                  </a:lnTo>
                  <a:lnTo>
                    <a:pt x="24657" y="793391"/>
                  </a:lnTo>
                  <a:lnTo>
                    <a:pt x="50582" y="835635"/>
                  </a:lnTo>
                  <a:lnTo>
                    <a:pt x="77744" y="876895"/>
                  </a:lnTo>
                  <a:lnTo>
                    <a:pt x="106114" y="917152"/>
                  </a:lnTo>
                  <a:lnTo>
                    <a:pt x="135661" y="956385"/>
                  </a:lnTo>
                  <a:lnTo>
                    <a:pt x="166356" y="994574"/>
                  </a:lnTo>
                  <a:lnTo>
                    <a:pt x="198168" y="1031698"/>
                  </a:lnTo>
                  <a:lnTo>
                    <a:pt x="231068" y="1067738"/>
                  </a:lnTo>
                  <a:lnTo>
                    <a:pt x="265026" y="1102672"/>
                  </a:lnTo>
                  <a:lnTo>
                    <a:pt x="300012" y="1136480"/>
                  </a:lnTo>
                  <a:lnTo>
                    <a:pt x="335995" y="1169143"/>
                  </a:lnTo>
                  <a:lnTo>
                    <a:pt x="372946" y="1200639"/>
                  </a:lnTo>
                  <a:lnTo>
                    <a:pt x="410835" y="1230949"/>
                  </a:lnTo>
                  <a:lnTo>
                    <a:pt x="449632" y="1260051"/>
                  </a:lnTo>
                  <a:lnTo>
                    <a:pt x="489307" y="1287926"/>
                  </a:lnTo>
                  <a:lnTo>
                    <a:pt x="529829" y="1314553"/>
                  </a:lnTo>
                  <a:lnTo>
                    <a:pt x="571170" y="1339913"/>
                  </a:lnTo>
                  <a:lnTo>
                    <a:pt x="613299" y="1363983"/>
                  </a:lnTo>
                  <a:lnTo>
                    <a:pt x="656186" y="1386745"/>
                  </a:lnTo>
                  <a:lnTo>
                    <a:pt x="699801" y="1408177"/>
                  </a:lnTo>
                  <a:lnTo>
                    <a:pt x="744115" y="1428260"/>
                  </a:lnTo>
                  <a:lnTo>
                    <a:pt x="789096" y="1446973"/>
                  </a:lnTo>
                  <a:lnTo>
                    <a:pt x="834716" y="1464296"/>
                  </a:lnTo>
                  <a:lnTo>
                    <a:pt x="880944" y="1480208"/>
                  </a:lnTo>
                  <a:lnTo>
                    <a:pt x="927751" y="1494689"/>
                  </a:lnTo>
                  <a:lnTo>
                    <a:pt x="975106" y="1507719"/>
                  </a:lnTo>
                  <a:lnTo>
                    <a:pt x="1022980" y="1519277"/>
                  </a:lnTo>
                  <a:lnTo>
                    <a:pt x="1071342" y="1529343"/>
                  </a:lnTo>
                  <a:lnTo>
                    <a:pt x="1120162" y="1537896"/>
                  </a:lnTo>
                  <a:lnTo>
                    <a:pt x="1169412" y="1544917"/>
                  </a:lnTo>
                  <a:lnTo>
                    <a:pt x="1364579" y="0"/>
                  </a:lnTo>
                  <a:close/>
                </a:path>
              </a:pathLst>
            </a:custGeom>
            <a:solidFill>
              <a:srgbClr val="0D3C55"/>
            </a:solidFill>
          </p:spPr>
          <p:txBody>
            <a:bodyPr wrap="square" lIns="0" tIns="0" rIns="0" bIns="0" rtlCol="0"/>
            <a:lstStyle/>
            <a:p>
              <a:endParaRPr/>
            </a:p>
          </p:txBody>
        </p:sp>
        <p:sp>
          <p:nvSpPr>
            <p:cNvPr id="12" name="object 12"/>
            <p:cNvSpPr/>
            <p:nvPr/>
          </p:nvSpPr>
          <p:spPr>
            <a:xfrm>
              <a:off x="1799969" y="2622618"/>
              <a:ext cx="1364615" cy="1544955"/>
            </a:xfrm>
            <a:custGeom>
              <a:avLst/>
              <a:gdLst/>
              <a:ahLst/>
              <a:cxnLst/>
              <a:rect l="l" t="t" r="r" b="b"/>
              <a:pathLst>
                <a:path w="1364614" h="1544954">
                  <a:moveTo>
                    <a:pt x="1169412" y="1544917"/>
                  </a:moveTo>
                  <a:lnTo>
                    <a:pt x="1120162" y="1537896"/>
                  </a:lnTo>
                  <a:lnTo>
                    <a:pt x="1071342" y="1529342"/>
                  </a:lnTo>
                  <a:lnTo>
                    <a:pt x="1022980" y="1519276"/>
                  </a:lnTo>
                  <a:lnTo>
                    <a:pt x="975106" y="1507718"/>
                  </a:lnTo>
                  <a:lnTo>
                    <a:pt x="927751" y="1494689"/>
                  </a:lnTo>
                  <a:lnTo>
                    <a:pt x="880944" y="1480208"/>
                  </a:lnTo>
                  <a:lnTo>
                    <a:pt x="834716" y="1464296"/>
                  </a:lnTo>
                  <a:lnTo>
                    <a:pt x="789096" y="1446973"/>
                  </a:lnTo>
                  <a:lnTo>
                    <a:pt x="744115" y="1428260"/>
                  </a:lnTo>
                  <a:lnTo>
                    <a:pt x="699801" y="1408177"/>
                  </a:lnTo>
                  <a:lnTo>
                    <a:pt x="656186" y="1386744"/>
                  </a:lnTo>
                  <a:lnTo>
                    <a:pt x="613299" y="1363983"/>
                  </a:lnTo>
                  <a:lnTo>
                    <a:pt x="571170" y="1339912"/>
                  </a:lnTo>
                  <a:lnTo>
                    <a:pt x="529829" y="1314553"/>
                  </a:lnTo>
                  <a:lnTo>
                    <a:pt x="489307" y="1287926"/>
                  </a:lnTo>
                  <a:lnTo>
                    <a:pt x="449632" y="1260051"/>
                  </a:lnTo>
                  <a:lnTo>
                    <a:pt x="410835" y="1230948"/>
                  </a:lnTo>
                  <a:lnTo>
                    <a:pt x="372946" y="1200639"/>
                  </a:lnTo>
                  <a:lnTo>
                    <a:pt x="335995" y="1169143"/>
                  </a:lnTo>
                  <a:lnTo>
                    <a:pt x="300012" y="1136480"/>
                  </a:lnTo>
                  <a:lnTo>
                    <a:pt x="265026" y="1102672"/>
                  </a:lnTo>
                  <a:lnTo>
                    <a:pt x="231068" y="1067737"/>
                  </a:lnTo>
                  <a:lnTo>
                    <a:pt x="198168" y="1031698"/>
                  </a:lnTo>
                  <a:lnTo>
                    <a:pt x="166356" y="994574"/>
                  </a:lnTo>
                  <a:lnTo>
                    <a:pt x="135661" y="956385"/>
                  </a:lnTo>
                  <a:lnTo>
                    <a:pt x="106114" y="917152"/>
                  </a:lnTo>
                  <a:lnTo>
                    <a:pt x="77744" y="876895"/>
                  </a:lnTo>
                  <a:lnTo>
                    <a:pt x="50582" y="835634"/>
                  </a:lnTo>
                  <a:lnTo>
                    <a:pt x="24657" y="793391"/>
                  </a:lnTo>
                  <a:lnTo>
                    <a:pt x="0" y="750185"/>
                  </a:lnTo>
                  <a:lnTo>
                    <a:pt x="1364579" y="0"/>
                  </a:lnTo>
                  <a:lnTo>
                    <a:pt x="1169412" y="1544917"/>
                  </a:lnTo>
                  <a:close/>
                </a:path>
              </a:pathLst>
            </a:custGeom>
            <a:ln w="25400">
              <a:solidFill>
                <a:srgbClr val="FFFFFF"/>
              </a:solidFill>
            </a:ln>
          </p:spPr>
          <p:txBody>
            <a:bodyPr wrap="square" lIns="0" tIns="0" rIns="0" bIns="0" rtlCol="0"/>
            <a:lstStyle/>
            <a:p>
              <a:endParaRPr/>
            </a:p>
          </p:txBody>
        </p:sp>
        <p:sp>
          <p:nvSpPr>
            <p:cNvPr id="13" name="object 13"/>
            <p:cNvSpPr/>
            <p:nvPr/>
          </p:nvSpPr>
          <p:spPr>
            <a:xfrm>
              <a:off x="1607354" y="1959597"/>
              <a:ext cx="1557655" cy="1413510"/>
            </a:xfrm>
            <a:custGeom>
              <a:avLst/>
              <a:gdLst/>
              <a:ahLst/>
              <a:cxnLst/>
              <a:rect l="l" t="t" r="r" b="b"/>
              <a:pathLst>
                <a:path w="1557655" h="1413510">
                  <a:moveTo>
                    <a:pt x="148203" y="0"/>
                  </a:moveTo>
                  <a:lnTo>
                    <a:pt x="127741" y="45344"/>
                  </a:lnTo>
                  <a:lnTo>
                    <a:pt x="108804" y="91148"/>
                  </a:lnTo>
                  <a:lnTo>
                    <a:pt x="91389" y="137375"/>
                  </a:lnTo>
                  <a:lnTo>
                    <a:pt x="75496" y="183989"/>
                  </a:lnTo>
                  <a:lnTo>
                    <a:pt x="61123" y="230953"/>
                  </a:lnTo>
                  <a:lnTo>
                    <a:pt x="48270" y="278233"/>
                  </a:lnTo>
                  <a:lnTo>
                    <a:pt x="36934" y="325791"/>
                  </a:lnTo>
                  <a:lnTo>
                    <a:pt x="27116" y="373591"/>
                  </a:lnTo>
                  <a:lnTo>
                    <a:pt x="18814" y="421597"/>
                  </a:lnTo>
                  <a:lnTo>
                    <a:pt x="12026" y="469773"/>
                  </a:lnTo>
                  <a:lnTo>
                    <a:pt x="6752" y="518083"/>
                  </a:lnTo>
                  <a:lnTo>
                    <a:pt x="2990" y="566490"/>
                  </a:lnTo>
                  <a:lnTo>
                    <a:pt x="740" y="614958"/>
                  </a:lnTo>
                  <a:lnTo>
                    <a:pt x="0" y="663451"/>
                  </a:lnTo>
                  <a:lnTo>
                    <a:pt x="768" y="711933"/>
                  </a:lnTo>
                  <a:lnTo>
                    <a:pt x="3045" y="760368"/>
                  </a:lnTo>
                  <a:lnTo>
                    <a:pt x="6829" y="808719"/>
                  </a:lnTo>
                  <a:lnTo>
                    <a:pt x="12118" y="856950"/>
                  </a:lnTo>
                  <a:lnTo>
                    <a:pt x="18912" y="905026"/>
                  </a:lnTo>
                  <a:lnTo>
                    <a:pt x="27209" y="952909"/>
                  </a:lnTo>
                  <a:lnTo>
                    <a:pt x="37008" y="1000563"/>
                  </a:lnTo>
                  <a:lnTo>
                    <a:pt x="48309" y="1047954"/>
                  </a:lnTo>
                  <a:lnTo>
                    <a:pt x="61109" y="1095043"/>
                  </a:lnTo>
                  <a:lnTo>
                    <a:pt x="75408" y="1141795"/>
                  </a:lnTo>
                  <a:lnTo>
                    <a:pt x="91205" y="1188174"/>
                  </a:lnTo>
                  <a:lnTo>
                    <a:pt x="108498" y="1234144"/>
                  </a:lnTo>
                  <a:lnTo>
                    <a:pt x="127287" y="1279668"/>
                  </a:lnTo>
                  <a:lnTo>
                    <a:pt x="147570" y="1324710"/>
                  </a:lnTo>
                  <a:lnTo>
                    <a:pt x="169346" y="1369235"/>
                  </a:lnTo>
                  <a:lnTo>
                    <a:pt x="192615" y="1413205"/>
                  </a:lnTo>
                  <a:lnTo>
                    <a:pt x="1557194" y="663020"/>
                  </a:lnTo>
                  <a:lnTo>
                    <a:pt x="148203" y="0"/>
                  </a:lnTo>
                  <a:close/>
                </a:path>
              </a:pathLst>
            </a:custGeom>
            <a:solidFill>
              <a:srgbClr val="C02E1D"/>
            </a:solidFill>
          </p:spPr>
          <p:txBody>
            <a:bodyPr wrap="square" lIns="0" tIns="0" rIns="0" bIns="0" rtlCol="0"/>
            <a:lstStyle/>
            <a:p>
              <a:endParaRPr/>
            </a:p>
          </p:txBody>
        </p:sp>
        <p:sp>
          <p:nvSpPr>
            <p:cNvPr id="14" name="object 14"/>
            <p:cNvSpPr/>
            <p:nvPr/>
          </p:nvSpPr>
          <p:spPr>
            <a:xfrm>
              <a:off x="1607354" y="1959597"/>
              <a:ext cx="1557655" cy="1413510"/>
            </a:xfrm>
            <a:custGeom>
              <a:avLst/>
              <a:gdLst/>
              <a:ahLst/>
              <a:cxnLst/>
              <a:rect l="l" t="t" r="r" b="b"/>
              <a:pathLst>
                <a:path w="1557655" h="1413510">
                  <a:moveTo>
                    <a:pt x="192615" y="1413205"/>
                  </a:moveTo>
                  <a:lnTo>
                    <a:pt x="169346" y="1369235"/>
                  </a:lnTo>
                  <a:lnTo>
                    <a:pt x="147570" y="1324711"/>
                  </a:lnTo>
                  <a:lnTo>
                    <a:pt x="127287" y="1279668"/>
                  </a:lnTo>
                  <a:lnTo>
                    <a:pt x="108498" y="1234144"/>
                  </a:lnTo>
                  <a:lnTo>
                    <a:pt x="91205" y="1188175"/>
                  </a:lnTo>
                  <a:lnTo>
                    <a:pt x="75408" y="1141796"/>
                  </a:lnTo>
                  <a:lnTo>
                    <a:pt x="61109" y="1095043"/>
                  </a:lnTo>
                  <a:lnTo>
                    <a:pt x="48309" y="1047954"/>
                  </a:lnTo>
                  <a:lnTo>
                    <a:pt x="37008" y="1000564"/>
                  </a:lnTo>
                  <a:lnTo>
                    <a:pt x="27209" y="952909"/>
                  </a:lnTo>
                  <a:lnTo>
                    <a:pt x="18912" y="905026"/>
                  </a:lnTo>
                  <a:lnTo>
                    <a:pt x="12118" y="856951"/>
                  </a:lnTo>
                  <a:lnTo>
                    <a:pt x="6829" y="808719"/>
                  </a:lnTo>
                  <a:lnTo>
                    <a:pt x="3045" y="760368"/>
                  </a:lnTo>
                  <a:lnTo>
                    <a:pt x="768" y="711934"/>
                  </a:lnTo>
                  <a:lnTo>
                    <a:pt x="0" y="663451"/>
                  </a:lnTo>
                  <a:lnTo>
                    <a:pt x="740" y="614958"/>
                  </a:lnTo>
                  <a:lnTo>
                    <a:pt x="2990" y="566490"/>
                  </a:lnTo>
                  <a:lnTo>
                    <a:pt x="6752" y="518083"/>
                  </a:lnTo>
                  <a:lnTo>
                    <a:pt x="12026" y="469773"/>
                  </a:lnTo>
                  <a:lnTo>
                    <a:pt x="18813" y="421597"/>
                  </a:lnTo>
                  <a:lnTo>
                    <a:pt x="27116" y="373591"/>
                  </a:lnTo>
                  <a:lnTo>
                    <a:pt x="36934" y="325791"/>
                  </a:lnTo>
                  <a:lnTo>
                    <a:pt x="48270" y="278233"/>
                  </a:lnTo>
                  <a:lnTo>
                    <a:pt x="61123" y="230954"/>
                  </a:lnTo>
                  <a:lnTo>
                    <a:pt x="75496" y="183989"/>
                  </a:lnTo>
                  <a:lnTo>
                    <a:pt x="91389" y="137375"/>
                  </a:lnTo>
                  <a:lnTo>
                    <a:pt x="108804" y="91148"/>
                  </a:lnTo>
                  <a:lnTo>
                    <a:pt x="127741" y="45344"/>
                  </a:lnTo>
                  <a:lnTo>
                    <a:pt x="148203" y="0"/>
                  </a:lnTo>
                  <a:lnTo>
                    <a:pt x="1557194" y="663020"/>
                  </a:lnTo>
                  <a:lnTo>
                    <a:pt x="192615" y="1413205"/>
                  </a:lnTo>
                  <a:close/>
                </a:path>
              </a:pathLst>
            </a:custGeom>
            <a:ln w="25400">
              <a:solidFill>
                <a:srgbClr val="FFFFFF"/>
              </a:solidFill>
            </a:ln>
          </p:spPr>
          <p:txBody>
            <a:bodyPr wrap="square" lIns="0" tIns="0" rIns="0" bIns="0" rtlCol="0"/>
            <a:lstStyle/>
            <a:p>
              <a:endParaRPr/>
            </a:p>
          </p:txBody>
        </p:sp>
        <p:sp>
          <p:nvSpPr>
            <p:cNvPr id="15" name="object 15"/>
            <p:cNvSpPr/>
            <p:nvPr/>
          </p:nvSpPr>
          <p:spPr>
            <a:xfrm>
              <a:off x="1755556" y="1307835"/>
              <a:ext cx="1409065" cy="1315085"/>
            </a:xfrm>
            <a:custGeom>
              <a:avLst/>
              <a:gdLst/>
              <a:ahLst/>
              <a:cxnLst/>
              <a:rect l="l" t="t" r="r" b="b"/>
              <a:pathLst>
                <a:path w="1409064" h="1315085">
                  <a:moveTo>
                    <a:pt x="574605" y="0"/>
                  </a:moveTo>
                  <a:lnTo>
                    <a:pt x="533491" y="27011"/>
                  </a:lnTo>
                  <a:lnTo>
                    <a:pt x="493331" y="55250"/>
                  </a:lnTo>
                  <a:lnTo>
                    <a:pt x="454148" y="84688"/>
                  </a:lnTo>
                  <a:lnTo>
                    <a:pt x="415967" y="115299"/>
                  </a:lnTo>
                  <a:lnTo>
                    <a:pt x="378812" y="147055"/>
                  </a:lnTo>
                  <a:lnTo>
                    <a:pt x="342705" y="179930"/>
                  </a:lnTo>
                  <a:lnTo>
                    <a:pt x="307672" y="213895"/>
                  </a:lnTo>
                  <a:lnTo>
                    <a:pt x="273737" y="248925"/>
                  </a:lnTo>
                  <a:lnTo>
                    <a:pt x="240922" y="284991"/>
                  </a:lnTo>
                  <a:lnTo>
                    <a:pt x="209253" y="322067"/>
                  </a:lnTo>
                  <a:lnTo>
                    <a:pt x="178753" y="360126"/>
                  </a:lnTo>
                  <a:lnTo>
                    <a:pt x="149446" y="399139"/>
                  </a:lnTo>
                  <a:lnTo>
                    <a:pt x="121356" y="439081"/>
                  </a:lnTo>
                  <a:lnTo>
                    <a:pt x="94507" y="479924"/>
                  </a:lnTo>
                  <a:lnTo>
                    <a:pt x="68923" y="521640"/>
                  </a:lnTo>
                  <a:lnTo>
                    <a:pt x="44628" y="564203"/>
                  </a:lnTo>
                  <a:lnTo>
                    <a:pt x="21645" y="607586"/>
                  </a:lnTo>
                  <a:lnTo>
                    <a:pt x="0" y="651761"/>
                  </a:lnTo>
                  <a:lnTo>
                    <a:pt x="1408992" y="1314781"/>
                  </a:lnTo>
                  <a:lnTo>
                    <a:pt x="574605" y="0"/>
                  </a:lnTo>
                  <a:close/>
                </a:path>
              </a:pathLst>
            </a:custGeom>
            <a:solidFill>
              <a:srgbClr val="D94E1F"/>
            </a:solidFill>
          </p:spPr>
          <p:txBody>
            <a:bodyPr wrap="square" lIns="0" tIns="0" rIns="0" bIns="0" rtlCol="0"/>
            <a:lstStyle/>
            <a:p>
              <a:endParaRPr/>
            </a:p>
          </p:txBody>
        </p:sp>
        <p:sp>
          <p:nvSpPr>
            <p:cNvPr id="16" name="object 16"/>
            <p:cNvSpPr/>
            <p:nvPr/>
          </p:nvSpPr>
          <p:spPr>
            <a:xfrm>
              <a:off x="1755556" y="1307836"/>
              <a:ext cx="1409065" cy="1315085"/>
            </a:xfrm>
            <a:custGeom>
              <a:avLst/>
              <a:gdLst/>
              <a:ahLst/>
              <a:cxnLst/>
              <a:rect l="l" t="t" r="r" b="b"/>
              <a:pathLst>
                <a:path w="1409064" h="1315085">
                  <a:moveTo>
                    <a:pt x="0" y="651761"/>
                  </a:moveTo>
                  <a:lnTo>
                    <a:pt x="21645" y="607586"/>
                  </a:lnTo>
                  <a:lnTo>
                    <a:pt x="44628" y="564204"/>
                  </a:lnTo>
                  <a:lnTo>
                    <a:pt x="68923" y="521640"/>
                  </a:lnTo>
                  <a:lnTo>
                    <a:pt x="94507" y="479924"/>
                  </a:lnTo>
                  <a:lnTo>
                    <a:pt x="121356" y="439081"/>
                  </a:lnTo>
                  <a:lnTo>
                    <a:pt x="149446" y="399139"/>
                  </a:lnTo>
                  <a:lnTo>
                    <a:pt x="178753" y="360126"/>
                  </a:lnTo>
                  <a:lnTo>
                    <a:pt x="209253" y="322067"/>
                  </a:lnTo>
                  <a:lnTo>
                    <a:pt x="240922" y="284991"/>
                  </a:lnTo>
                  <a:lnTo>
                    <a:pt x="273737" y="248925"/>
                  </a:lnTo>
                  <a:lnTo>
                    <a:pt x="307673" y="213895"/>
                  </a:lnTo>
                  <a:lnTo>
                    <a:pt x="342705" y="179930"/>
                  </a:lnTo>
                  <a:lnTo>
                    <a:pt x="378812" y="147055"/>
                  </a:lnTo>
                  <a:lnTo>
                    <a:pt x="415967" y="115299"/>
                  </a:lnTo>
                  <a:lnTo>
                    <a:pt x="454148" y="84688"/>
                  </a:lnTo>
                  <a:lnTo>
                    <a:pt x="493331" y="55250"/>
                  </a:lnTo>
                  <a:lnTo>
                    <a:pt x="533491" y="27011"/>
                  </a:lnTo>
                  <a:lnTo>
                    <a:pt x="574605" y="0"/>
                  </a:lnTo>
                  <a:lnTo>
                    <a:pt x="1408992" y="1314782"/>
                  </a:lnTo>
                  <a:lnTo>
                    <a:pt x="0" y="651761"/>
                  </a:lnTo>
                  <a:close/>
                </a:path>
              </a:pathLst>
            </a:custGeom>
            <a:ln w="25400">
              <a:solidFill>
                <a:srgbClr val="FFFFFF"/>
              </a:solidFill>
            </a:ln>
          </p:spPr>
          <p:txBody>
            <a:bodyPr wrap="square" lIns="0" tIns="0" rIns="0" bIns="0" rtlCol="0"/>
            <a:lstStyle/>
            <a:p>
              <a:endParaRPr/>
            </a:p>
          </p:txBody>
        </p:sp>
        <p:sp>
          <p:nvSpPr>
            <p:cNvPr id="17" name="object 17"/>
            <p:cNvSpPr/>
            <p:nvPr/>
          </p:nvSpPr>
          <p:spPr>
            <a:xfrm>
              <a:off x="2330161" y="1093003"/>
              <a:ext cx="834390" cy="1529715"/>
            </a:xfrm>
            <a:custGeom>
              <a:avLst/>
              <a:gdLst/>
              <a:ahLst/>
              <a:cxnLst/>
              <a:rect l="l" t="t" r="r" b="b"/>
              <a:pathLst>
                <a:path w="834389" h="1529714">
                  <a:moveTo>
                    <a:pt x="542598" y="0"/>
                  </a:moveTo>
                  <a:lnTo>
                    <a:pt x="494588" y="9944"/>
                  </a:lnTo>
                  <a:lnTo>
                    <a:pt x="446973" y="21379"/>
                  </a:lnTo>
                  <a:lnTo>
                    <a:pt x="399788" y="34293"/>
                  </a:lnTo>
                  <a:lnTo>
                    <a:pt x="353066" y="48671"/>
                  </a:lnTo>
                  <a:lnTo>
                    <a:pt x="306840" y="64501"/>
                  </a:lnTo>
                  <a:lnTo>
                    <a:pt x="261145" y="81769"/>
                  </a:lnTo>
                  <a:lnTo>
                    <a:pt x="216014" y="100462"/>
                  </a:lnTo>
                  <a:lnTo>
                    <a:pt x="171481" y="120566"/>
                  </a:lnTo>
                  <a:lnTo>
                    <a:pt x="127579" y="142068"/>
                  </a:lnTo>
                  <a:lnTo>
                    <a:pt x="84343" y="164954"/>
                  </a:lnTo>
                  <a:lnTo>
                    <a:pt x="41805" y="189213"/>
                  </a:lnTo>
                  <a:lnTo>
                    <a:pt x="0" y="214829"/>
                  </a:lnTo>
                  <a:lnTo>
                    <a:pt x="834387" y="1529613"/>
                  </a:lnTo>
                  <a:lnTo>
                    <a:pt x="542598" y="0"/>
                  </a:lnTo>
                  <a:close/>
                </a:path>
              </a:pathLst>
            </a:custGeom>
            <a:solidFill>
              <a:srgbClr val="F16C20"/>
            </a:solidFill>
          </p:spPr>
          <p:txBody>
            <a:bodyPr wrap="square" lIns="0" tIns="0" rIns="0" bIns="0" rtlCol="0"/>
            <a:lstStyle/>
            <a:p>
              <a:endParaRPr/>
            </a:p>
          </p:txBody>
        </p:sp>
        <p:sp>
          <p:nvSpPr>
            <p:cNvPr id="18" name="object 18"/>
            <p:cNvSpPr/>
            <p:nvPr/>
          </p:nvSpPr>
          <p:spPr>
            <a:xfrm>
              <a:off x="2330162" y="1093004"/>
              <a:ext cx="834390" cy="1529715"/>
            </a:xfrm>
            <a:custGeom>
              <a:avLst/>
              <a:gdLst/>
              <a:ahLst/>
              <a:cxnLst/>
              <a:rect l="l" t="t" r="r" b="b"/>
              <a:pathLst>
                <a:path w="834389" h="1529714">
                  <a:moveTo>
                    <a:pt x="0" y="214829"/>
                  </a:moveTo>
                  <a:lnTo>
                    <a:pt x="41805" y="189213"/>
                  </a:lnTo>
                  <a:lnTo>
                    <a:pt x="84343" y="164955"/>
                  </a:lnTo>
                  <a:lnTo>
                    <a:pt x="127579" y="142068"/>
                  </a:lnTo>
                  <a:lnTo>
                    <a:pt x="171481" y="120566"/>
                  </a:lnTo>
                  <a:lnTo>
                    <a:pt x="216014" y="100462"/>
                  </a:lnTo>
                  <a:lnTo>
                    <a:pt x="261145" y="81769"/>
                  </a:lnTo>
                  <a:lnTo>
                    <a:pt x="306840" y="64501"/>
                  </a:lnTo>
                  <a:lnTo>
                    <a:pt x="353065" y="48671"/>
                  </a:lnTo>
                  <a:lnTo>
                    <a:pt x="399787" y="34293"/>
                  </a:lnTo>
                  <a:lnTo>
                    <a:pt x="446972" y="21379"/>
                  </a:lnTo>
                  <a:lnTo>
                    <a:pt x="494587" y="9944"/>
                  </a:lnTo>
                  <a:lnTo>
                    <a:pt x="542597" y="0"/>
                  </a:lnTo>
                  <a:lnTo>
                    <a:pt x="834386" y="1529613"/>
                  </a:lnTo>
                  <a:lnTo>
                    <a:pt x="0" y="214829"/>
                  </a:lnTo>
                  <a:close/>
                </a:path>
              </a:pathLst>
            </a:custGeom>
            <a:ln w="25400">
              <a:solidFill>
                <a:srgbClr val="FFFFFF"/>
              </a:solidFill>
            </a:ln>
          </p:spPr>
          <p:txBody>
            <a:bodyPr wrap="square" lIns="0" tIns="0" rIns="0" bIns="0" rtlCol="0"/>
            <a:lstStyle/>
            <a:p>
              <a:endParaRPr/>
            </a:p>
          </p:txBody>
        </p:sp>
        <p:sp>
          <p:nvSpPr>
            <p:cNvPr id="19" name="object 19"/>
            <p:cNvSpPr/>
            <p:nvPr/>
          </p:nvSpPr>
          <p:spPr>
            <a:xfrm>
              <a:off x="2872759" y="1077700"/>
              <a:ext cx="292100" cy="1544955"/>
            </a:xfrm>
            <a:custGeom>
              <a:avLst/>
              <a:gdLst/>
              <a:ahLst/>
              <a:cxnLst/>
              <a:rect l="l" t="t" r="r" b="b"/>
              <a:pathLst>
                <a:path w="292100" h="1544955">
                  <a:moveTo>
                    <a:pt x="96620" y="0"/>
                  </a:moveTo>
                  <a:lnTo>
                    <a:pt x="72377" y="3256"/>
                  </a:lnTo>
                  <a:lnTo>
                    <a:pt x="48190" y="6893"/>
                  </a:lnTo>
                  <a:lnTo>
                    <a:pt x="24062" y="10909"/>
                  </a:lnTo>
                  <a:lnTo>
                    <a:pt x="0" y="15303"/>
                  </a:lnTo>
                  <a:lnTo>
                    <a:pt x="291790" y="1544916"/>
                  </a:lnTo>
                  <a:lnTo>
                    <a:pt x="96620" y="0"/>
                  </a:lnTo>
                  <a:close/>
                </a:path>
              </a:pathLst>
            </a:custGeom>
            <a:solidFill>
              <a:srgbClr val="EF8B2C"/>
            </a:solidFill>
          </p:spPr>
          <p:txBody>
            <a:bodyPr wrap="square" lIns="0" tIns="0" rIns="0" bIns="0" rtlCol="0"/>
            <a:lstStyle/>
            <a:p>
              <a:endParaRPr/>
            </a:p>
          </p:txBody>
        </p:sp>
        <p:sp>
          <p:nvSpPr>
            <p:cNvPr id="20" name="object 20"/>
            <p:cNvSpPr/>
            <p:nvPr/>
          </p:nvSpPr>
          <p:spPr>
            <a:xfrm>
              <a:off x="2872758" y="1077701"/>
              <a:ext cx="292100" cy="1544955"/>
            </a:xfrm>
            <a:custGeom>
              <a:avLst/>
              <a:gdLst/>
              <a:ahLst/>
              <a:cxnLst/>
              <a:rect l="l" t="t" r="r" b="b"/>
              <a:pathLst>
                <a:path w="292100" h="1544955">
                  <a:moveTo>
                    <a:pt x="0" y="15303"/>
                  </a:moveTo>
                  <a:lnTo>
                    <a:pt x="24063" y="10908"/>
                  </a:lnTo>
                  <a:lnTo>
                    <a:pt x="48190" y="6892"/>
                  </a:lnTo>
                  <a:lnTo>
                    <a:pt x="72378" y="3256"/>
                  </a:lnTo>
                  <a:lnTo>
                    <a:pt x="96621" y="0"/>
                  </a:lnTo>
                  <a:lnTo>
                    <a:pt x="291790" y="1544916"/>
                  </a:lnTo>
                  <a:lnTo>
                    <a:pt x="0" y="15303"/>
                  </a:lnTo>
                  <a:close/>
                </a:path>
              </a:pathLst>
            </a:custGeom>
            <a:ln w="25400">
              <a:solidFill>
                <a:srgbClr val="FFFFFF"/>
              </a:solidFill>
            </a:ln>
          </p:spPr>
          <p:txBody>
            <a:bodyPr wrap="square" lIns="0" tIns="0" rIns="0" bIns="0" rtlCol="0"/>
            <a:lstStyle/>
            <a:p>
              <a:endParaRPr/>
            </a:p>
          </p:txBody>
        </p:sp>
        <p:sp>
          <p:nvSpPr>
            <p:cNvPr id="21" name="object 21"/>
            <p:cNvSpPr/>
            <p:nvPr/>
          </p:nvSpPr>
          <p:spPr>
            <a:xfrm>
              <a:off x="2969381" y="1065422"/>
              <a:ext cx="195580" cy="1557655"/>
            </a:xfrm>
            <a:custGeom>
              <a:avLst/>
              <a:gdLst/>
              <a:ahLst/>
              <a:cxnLst/>
              <a:rect l="l" t="t" r="r" b="b"/>
              <a:pathLst>
                <a:path w="195580" h="1557655">
                  <a:moveTo>
                    <a:pt x="195168" y="0"/>
                  </a:moveTo>
                  <a:lnTo>
                    <a:pt x="146249" y="768"/>
                  </a:lnTo>
                  <a:lnTo>
                    <a:pt x="97391" y="3072"/>
                  </a:lnTo>
                  <a:lnTo>
                    <a:pt x="48629" y="6910"/>
                  </a:lnTo>
                  <a:lnTo>
                    <a:pt x="0" y="12279"/>
                  </a:lnTo>
                  <a:lnTo>
                    <a:pt x="195167" y="1557195"/>
                  </a:lnTo>
                  <a:lnTo>
                    <a:pt x="195168" y="0"/>
                  </a:lnTo>
                  <a:close/>
                </a:path>
              </a:pathLst>
            </a:custGeom>
            <a:solidFill>
              <a:srgbClr val="ECAA38"/>
            </a:solidFill>
          </p:spPr>
          <p:txBody>
            <a:bodyPr wrap="square" lIns="0" tIns="0" rIns="0" bIns="0" rtlCol="0"/>
            <a:lstStyle/>
            <a:p>
              <a:endParaRPr/>
            </a:p>
          </p:txBody>
        </p:sp>
        <p:sp>
          <p:nvSpPr>
            <p:cNvPr id="22" name="object 22"/>
            <p:cNvSpPr/>
            <p:nvPr/>
          </p:nvSpPr>
          <p:spPr>
            <a:xfrm>
              <a:off x="2969381" y="1065422"/>
              <a:ext cx="195580" cy="1557655"/>
            </a:xfrm>
            <a:custGeom>
              <a:avLst/>
              <a:gdLst/>
              <a:ahLst/>
              <a:cxnLst/>
              <a:rect l="l" t="t" r="r" b="b"/>
              <a:pathLst>
                <a:path w="195580" h="1557655">
                  <a:moveTo>
                    <a:pt x="0" y="12278"/>
                  </a:moveTo>
                  <a:lnTo>
                    <a:pt x="48629" y="6910"/>
                  </a:lnTo>
                  <a:lnTo>
                    <a:pt x="97390" y="3072"/>
                  </a:lnTo>
                  <a:lnTo>
                    <a:pt x="146249" y="768"/>
                  </a:lnTo>
                  <a:lnTo>
                    <a:pt x="195168" y="0"/>
                  </a:lnTo>
                  <a:lnTo>
                    <a:pt x="195167" y="1557195"/>
                  </a:lnTo>
                  <a:lnTo>
                    <a:pt x="0" y="12278"/>
                  </a:lnTo>
                  <a:close/>
                </a:path>
              </a:pathLst>
            </a:custGeom>
            <a:ln w="25400">
              <a:solidFill>
                <a:srgbClr val="FFFFFF"/>
              </a:solidFill>
            </a:ln>
          </p:spPr>
          <p:txBody>
            <a:bodyPr wrap="square" lIns="0" tIns="0" rIns="0" bIns="0" rtlCol="0"/>
            <a:lstStyle/>
            <a:p>
              <a:endParaRPr/>
            </a:p>
          </p:txBody>
        </p:sp>
      </p:grpSp>
      <p:sp>
        <p:nvSpPr>
          <p:cNvPr id="23" name="object 23"/>
          <p:cNvSpPr txBox="1"/>
          <p:nvPr/>
        </p:nvSpPr>
        <p:spPr>
          <a:xfrm>
            <a:off x="4494670" y="1007363"/>
            <a:ext cx="1128395" cy="683895"/>
          </a:xfrm>
          <a:prstGeom prst="rect">
            <a:avLst/>
          </a:prstGeom>
        </p:spPr>
        <p:txBody>
          <a:bodyPr vert="horz" wrap="square" lIns="0" tIns="3175" rIns="0" bIns="0" rtlCol="0">
            <a:spAutoFit/>
          </a:bodyPr>
          <a:lstStyle/>
          <a:p>
            <a:pPr marL="12700" marR="5080" indent="-635" algn="ctr">
              <a:lnSpc>
                <a:spcPct val="104299"/>
              </a:lnSpc>
              <a:spcBef>
                <a:spcPts val="25"/>
              </a:spcBef>
            </a:pPr>
            <a:r>
              <a:rPr sz="1400" spc="-35" dirty="0">
                <a:solidFill>
                  <a:srgbClr val="404040"/>
                </a:solidFill>
                <a:latin typeface="Trebuchet MS"/>
                <a:cs typeface="Trebuchet MS"/>
              </a:rPr>
              <a:t>Serverless </a:t>
            </a:r>
            <a:r>
              <a:rPr sz="1400" spc="-30" dirty="0">
                <a:solidFill>
                  <a:srgbClr val="404040"/>
                </a:solidFill>
                <a:latin typeface="Trebuchet MS"/>
                <a:cs typeface="Trebuchet MS"/>
              </a:rPr>
              <a:t> </a:t>
            </a:r>
            <a:r>
              <a:rPr sz="1400" spc="-25" dirty="0">
                <a:solidFill>
                  <a:srgbClr val="404040"/>
                </a:solidFill>
                <a:latin typeface="Trebuchet MS"/>
                <a:cs typeface="Trebuchet MS"/>
              </a:rPr>
              <a:t>cloud </a:t>
            </a:r>
            <a:r>
              <a:rPr sz="1400" spc="-20" dirty="0">
                <a:solidFill>
                  <a:srgbClr val="404040"/>
                </a:solidFill>
                <a:latin typeface="Trebuchet MS"/>
                <a:cs typeface="Trebuchet MS"/>
              </a:rPr>
              <a:t> </a:t>
            </a:r>
            <a:r>
              <a:rPr sz="1400" spc="-35" dirty="0">
                <a:solidFill>
                  <a:srgbClr val="404040"/>
                </a:solidFill>
                <a:latin typeface="Trebuchet MS"/>
                <a:cs typeface="Trebuchet MS"/>
              </a:rPr>
              <a:t>functions</a:t>
            </a:r>
            <a:r>
              <a:rPr sz="1400" spc="-170" dirty="0">
                <a:solidFill>
                  <a:srgbClr val="404040"/>
                </a:solidFill>
                <a:latin typeface="Trebuchet MS"/>
                <a:cs typeface="Trebuchet MS"/>
              </a:rPr>
              <a:t>,</a:t>
            </a:r>
            <a:r>
              <a:rPr sz="1400" spc="-140" dirty="0">
                <a:solidFill>
                  <a:srgbClr val="404040"/>
                </a:solidFill>
                <a:latin typeface="Trebuchet MS"/>
                <a:cs typeface="Trebuchet MS"/>
              </a:rPr>
              <a:t> </a:t>
            </a:r>
            <a:r>
              <a:rPr sz="1400" spc="75" dirty="0">
                <a:solidFill>
                  <a:srgbClr val="404040"/>
                </a:solidFill>
                <a:latin typeface="Trebuchet MS"/>
                <a:cs typeface="Trebuchet MS"/>
              </a:rPr>
              <a:t>29%</a:t>
            </a:r>
            <a:endParaRPr sz="1400">
              <a:latin typeface="Trebuchet MS"/>
              <a:cs typeface="Trebuchet MS"/>
            </a:endParaRPr>
          </a:p>
        </p:txBody>
      </p:sp>
      <p:sp>
        <p:nvSpPr>
          <p:cNvPr id="24" name="object 24"/>
          <p:cNvSpPr txBox="1"/>
          <p:nvPr/>
        </p:nvSpPr>
        <p:spPr>
          <a:xfrm>
            <a:off x="4120809" y="3759708"/>
            <a:ext cx="1061720" cy="452120"/>
          </a:xfrm>
          <a:prstGeom prst="rect">
            <a:avLst/>
          </a:prstGeom>
        </p:spPr>
        <p:txBody>
          <a:bodyPr vert="horz" wrap="square" lIns="0" tIns="12700" rIns="0" bIns="0" rtlCol="0">
            <a:spAutoFit/>
          </a:bodyPr>
          <a:lstStyle/>
          <a:p>
            <a:pPr marL="12700" marR="5080" indent="20320">
              <a:lnSpc>
                <a:spcPct val="100000"/>
              </a:lnSpc>
              <a:spcBef>
                <a:spcPts val="100"/>
              </a:spcBef>
            </a:pPr>
            <a:r>
              <a:rPr sz="1400" spc="-40" dirty="0">
                <a:solidFill>
                  <a:srgbClr val="404040"/>
                </a:solidFill>
                <a:latin typeface="Trebuchet MS"/>
                <a:cs typeface="Trebuchet MS"/>
              </a:rPr>
              <a:t>C</a:t>
            </a:r>
            <a:r>
              <a:rPr sz="1400" spc="-25" dirty="0">
                <a:solidFill>
                  <a:srgbClr val="404040"/>
                </a:solidFill>
                <a:latin typeface="Trebuchet MS"/>
                <a:cs typeface="Trebuchet MS"/>
              </a:rPr>
              <a:t>lo</a:t>
            </a:r>
            <a:r>
              <a:rPr sz="1400" spc="-10" dirty="0">
                <a:solidFill>
                  <a:srgbClr val="404040"/>
                </a:solidFill>
                <a:latin typeface="Trebuchet MS"/>
                <a:cs typeface="Trebuchet MS"/>
              </a:rPr>
              <a:t>u</a:t>
            </a:r>
            <a:r>
              <a:rPr sz="1400" spc="-5" dirty="0">
                <a:solidFill>
                  <a:srgbClr val="404040"/>
                </a:solidFill>
                <a:latin typeface="Trebuchet MS"/>
                <a:cs typeface="Trebuchet MS"/>
              </a:rPr>
              <a:t>d</a:t>
            </a:r>
            <a:r>
              <a:rPr sz="1400" spc="-140" dirty="0">
                <a:solidFill>
                  <a:srgbClr val="404040"/>
                </a:solidFill>
                <a:latin typeface="Trebuchet MS"/>
                <a:cs typeface="Trebuchet MS"/>
              </a:rPr>
              <a:t> </a:t>
            </a:r>
            <a:r>
              <a:rPr sz="1400" spc="10" dirty="0">
                <a:solidFill>
                  <a:srgbClr val="404040"/>
                </a:solidFill>
                <a:latin typeface="Trebuchet MS"/>
                <a:cs typeface="Trebuchet MS"/>
              </a:rPr>
              <a:t>s</a:t>
            </a:r>
            <a:r>
              <a:rPr sz="1400" spc="-70" dirty="0">
                <a:solidFill>
                  <a:srgbClr val="404040"/>
                </a:solidFill>
                <a:latin typeface="Trebuchet MS"/>
                <a:cs typeface="Trebuchet MS"/>
              </a:rPr>
              <a:t>e</a:t>
            </a:r>
            <a:r>
              <a:rPr sz="1400" spc="-60" dirty="0">
                <a:solidFill>
                  <a:srgbClr val="404040"/>
                </a:solidFill>
                <a:latin typeface="Trebuchet MS"/>
                <a:cs typeface="Trebuchet MS"/>
              </a:rPr>
              <a:t>r</a:t>
            </a:r>
            <a:r>
              <a:rPr sz="1400" spc="-35" dirty="0">
                <a:solidFill>
                  <a:srgbClr val="404040"/>
                </a:solidFill>
                <a:latin typeface="Trebuchet MS"/>
                <a:cs typeface="Trebuchet MS"/>
              </a:rPr>
              <a:t>v</a:t>
            </a:r>
            <a:r>
              <a:rPr sz="1400" spc="-55" dirty="0">
                <a:solidFill>
                  <a:srgbClr val="404040"/>
                </a:solidFill>
                <a:latin typeface="Trebuchet MS"/>
                <a:cs typeface="Trebuchet MS"/>
              </a:rPr>
              <a:t>ic</a:t>
            </a:r>
            <a:r>
              <a:rPr sz="1400" spc="-50" dirty="0">
                <a:solidFill>
                  <a:srgbClr val="404040"/>
                </a:solidFill>
                <a:latin typeface="Trebuchet MS"/>
                <a:cs typeface="Trebuchet MS"/>
              </a:rPr>
              <a:t>e  </a:t>
            </a:r>
            <a:r>
              <a:rPr sz="1400" spc="-35" dirty="0">
                <a:solidFill>
                  <a:srgbClr val="404040"/>
                </a:solidFill>
                <a:latin typeface="Trebuchet MS"/>
                <a:cs typeface="Trebuchet MS"/>
              </a:rPr>
              <a:t>pr</a:t>
            </a:r>
            <a:r>
              <a:rPr sz="1400" spc="5" dirty="0">
                <a:solidFill>
                  <a:srgbClr val="404040"/>
                </a:solidFill>
                <a:latin typeface="Trebuchet MS"/>
                <a:cs typeface="Trebuchet MS"/>
              </a:rPr>
              <a:t>o</a:t>
            </a:r>
            <a:r>
              <a:rPr sz="1400" spc="-35" dirty="0">
                <a:solidFill>
                  <a:srgbClr val="404040"/>
                </a:solidFill>
                <a:latin typeface="Trebuchet MS"/>
                <a:cs typeface="Trebuchet MS"/>
              </a:rPr>
              <a:t>v</a:t>
            </a:r>
            <a:r>
              <a:rPr sz="1400" spc="-55" dirty="0">
                <a:solidFill>
                  <a:srgbClr val="404040"/>
                </a:solidFill>
                <a:latin typeface="Trebuchet MS"/>
                <a:cs typeface="Trebuchet MS"/>
              </a:rPr>
              <a:t>i</a:t>
            </a:r>
            <a:r>
              <a:rPr sz="1400" spc="-40" dirty="0">
                <a:solidFill>
                  <a:srgbClr val="404040"/>
                </a:solidFill>
                <a:latin typeface="Trebuchet MS"/>
                <a:cs typeface="Trebuchet MS"/>
              </a:rPr>
              <a:t>de</a:t>
            </a:r>
            <a:r>
              <a:rPr sz="1400" spc="-60" dirty="0">
                <a:solidFill>
                  <a:srgbClr val="404040"/>
                </a:solidFill>
                <a:latin typeface="Trebuchet MS"/>
                <a:cs typeface="Trebuchet MS"/>
              </a:rPr>
              <a:t>r</a:t>
            </a:r>
            <a:r>
              <a:rPr sz="1400" spc="-170" dirty="0">
                <a:solidFill>
                  <a:srgbClr val="404040"/>
                </a:solidFill>
                <a:latin typeface="Trebuchet MS"/>
                <a:cs typeface="Trebuchet MS"/>
              </a:rPr>
              <a:t>,</a:t>
            </a:r>
            <a:r>
              <a:rPr sz="1400" spc="-140" dirty="0">
                <a:solidFill>
                  <a:srgbClr val="404040"/>
                </a:solidFill>
                <a:latin typeface="Trebuchet MS"/>
                <a:cs typeface="Trebuchet MS"/>
              </a:rPr>
              <a:t> </a:t>
            </a:r>
            <a:r>
              <a:rPr sz="1400" spc="75" dirty="0">
                <a:solidFill>
                  <a:srgbClr val="404040"/>
                </a:solidFill>
                <a:latin typeface="Trebuchet MS"/>
                <a:cs typeface="Trebuchet MS"/>
              </a:rPr>
              <a:t>23%</a:t>
            </a:r>
            <a:endParaRPr sz="1400">
              <a:latin typeface="Trebuchet MS"/>
              <a:cs typeface="Trebuchet MS"/>
            </a:endParaRPr>
          </a:p>
        </p:txBody>
      </p:sp>
      <p:sp>
        <p:nvSpPr>
          <p:cNvPr id="25" name="object 25"/>
          <p:cNvSpPr txBox="1"/>
          <p:nvPr/>
        </p:nvSpPr>
        <p:spPr>
          <a:xfrm>
            <a:off x="1331921" y="3759708"/>
            <a:ext cx="878205" cy="452120"/>
          </a:xfrm>
          <a:prstGeom prst="rect">
            <a:avLst/>
          </a:prstGeom>
        </p:spPr>
        <p:txBody>
          <a:bodyPr vert="horz" wrap="square" lIns="0" tIns="12700" rIns="0" bIns="0" rtlCol="0">
            <a:spAutoFit/>
          </a:bodyPr>
          <a:lstStyle/>
          <a:p>
            <a:pPr marL="54610" marR="5080" indent="-42545">
              <a:lnSpc>
                <a:spcPct val="100000"/>
              </a:lnSpc>
              <a:spcBef>
                <a:spcPts val="100"/>
              </a:spcBef>
            </a:pPr>
            <a:r>
              <a:rPr sz="1400" spc="-70" dirty="0">
                <a:solidFill>
                  <a:srgbClr val="404040"/>
                </a:solidFill>
                <a:latin typeface="Trebuchet MS"/>
                <a:cs typeface="Trebuchet MS"/>
              </a:rPr>
              <a:t>A</a:t>
            </a:r>
            <a:r>
              <a:rPr sz="1400" spc="-30" dirty="0">
                <a:solidFill>
                  <a:srgbClr val="404040"/>
                </a:solidFill>
                <a:latin typeface="Trebuchet MS"/>
                <a:cs typeface="Trebuchet MS"/>
              </a:rPr>
              <a:t>ppli</a:t>
            </a:r>
            <a:r>
              <a:rPr sz="1400" spc="-55" dirty="0">
                <a:solidFill>
                  <a:srgbClr val="404040"/>
                </a:solidFill>
                <a:latin typeface="Trebuchet MS"/>
                <a:cs typeface="Trebuchet MS"/>
              </a:rPr>
              <a:t>c</a:t>
            </a:r>
            <a:r>
              <a:rPr sz="1400" spc="-20" dirty="0">
                <a:solidFill>
                  <a:srgbClr val="404040"/>
                </a:solidFill>
                <a:latin typeface="Trebuchet MS"/>
                <a:cs typeface="Trebuchet MS"/>
              </a:rPr>
              <a:t>a</a:t>
            </a:r>
            <a:r>
              <a:rPr sz="1400" spc="-90" dirty="0">
                <a:solidFill>
                  <a:srgbClr val="404040"/>
                </a:solidFill>
                <a:latin typeface="Trebuchet MS"/>
                <a:cs typeface="Trebuchet MS"/>
              </a:rPr>
              <a:t>t</a:t>
            </a:r>
            <a:r>
              <a:rPr sz="1400" spc="-55" dirty="0">
                <a:solidFill>
                  <a:srgbClr val="404040"/>
                </a:solidFill>
                <a:latin typeface="Trebuchet MS"/>
                <a:cs typeface="Trebuchet MS"/>
              </a:rPr>
              <a:t>i</a:t>
            </a:r>
            <a:r>
              <a:rPr sz="1400" spc="5" dirty="0">
                <a:solidFill>
                  <a:srgbClr val="404040"/>
                </a:solidFill>
                <a:latin typeface="Trebuchet MS"/>
                <a:cs typeface="Trebuchet MS"/>
              </a:rPr>
              <a:t>o</a:t>
            </a:r>
            <a:r>
              <a:rPr sz="1400" dirty="0">
                <a:solidFill>
                  <a:srgbClr val="404040"/>
                </a:solidFill>
                <a:latin typeface="Trebuchet MS"/>
                <a:cs typeface="Trebuchet MS"/>
              </a:rPr>
              <a:t>n  </a:t>
            </a:r>
            <a:r>
              <a:rPr sz="1400" spc="-55" dirty="0">
                <a:solidFill>
                  <a:srgbClr val="404040"/>
                </a:solidFill>
                <a:latin typeface="Trebuchet MS"/>
                <a:cs typeface="Trebuchet MS"/>
              </a:rPr>
              <a:t>c</a:t>
            </a:r>
            <a:r>
              <a:rPr sz="1400" spc="5" dirty="0">
                <a:solidFill>
                  <a:srgbClr val="404040"/>
                </a:solidFill>
                <a:latin typeface="Trebuchet MS"/>
                <a:cs typeface="Trebuchet MS"/>
              </a:rPr>
              <a:t>o</a:t>
            </a:r>
            <a:r>
              <a:rPr sz="1400" spc="-40" dirty="0">
                <a:solidFill>
                  <a:srgbClr val="404040"/>
                </a:solidFill>
                <a:latin typeface="Trebuchet MS"/>
                <a:cs typeface="Trebuchet MS"/>
              </a:rPr>
              <a:t>de</a:t>
            </a:r>
            <a:r>
              <a:rPr sz="1400" spc="-170" dirty="0">
                <a:solidFill>
                  <a:srgbClr val="404040"/>
                </a:solidFill>
                <a:latin typeface="Trebuchet MS"/>
                <a:cs typeface="Trebuchet MS"/>
              </a:rPr>
              <a:t>,</a:t>
            </a:r>
            <a:r>
              <a:rPr sz="1400" spc="-140" dirty="0">
                <a:solidFill>
                  <a:srgbClr val="404040"/>
                </a:solidFill>
                <a:latin typeface="Trebuchet MS"/>
                <a:cs typeface="Trebuchet MS"/>
              </a:rPr>
              <a:t> </a:t>
            </a:r>
            <a:r>
              <a:rPr sz="1400" spc="75" dirty="0">
                <a:solidFill>
                  <a:srgbClr val="404040"/>
                </a:solidFill>
                <a:latin typeface="Trebuchet MS"/>
                <a:cs typeface="Trebuchet MS"/>
              </a:rPr>
              <a:t>15%</a:t>
            </a:r>
            <a:endParaRPr sz="1400">
              <a:latin typeface="Trebuchet MS"/>
              <a:cs typeface="Trebuchet MS"/>
            </a:endParaRPr>
          </a:p>
        </p:txBody>
      </p:sp>
      <p:sp>
        <p:nvSpPr>
          <p:cNvPr id="26" name="object 26"/>
          <p:cNvSpPr txBox="1"/>
          <p:nvPr/>
        </p:nvSpPr>
        <p:spPr>
          <a:xfrm>
            <a:off x="567423" y="2336292"/>
            <a:ext cx="927100" cy="683895"/>
          </a:xfrm>
          <a:prstGeom prst="rect">
            <a:avLst/>
          </a:prstGeom>
        </p:spPr>
        <p:txBody>
          <a:bodyPr vert="horz" wrap="square" lIns="0" tIns="3175" rIns="0" bIns="0" rtlCol="0">
            <a:spAutoFit/>
          </a:bodyPr>
          <a:lstStyle/>
          <a:p>
            <a:pPr marL="12700" marR="5080" algn="ctr">
              <a:lnSpc>
                <a:spcPct val="104299"/>
              </a:lnSpc>
              <a:spcBef>
                <a:spcPts val="25"/>
              </a:spcBef>
            </a:pPr>
            <a:r>
              <a:rPr sz="1400" b="1" spc="-90" dirty="0">
                <a:solidFill>
                  <a:srgbClr val="404040"/>
                </a:solidFill>
                <a:latin typeface="Trebuchet MS"/>
                <a:cs typeface="Trebuchet MS"/>
              </a:rPr>
              <a:t>A</a:t>
            </a:r>
            <a:r>
              <a:rPr sz="1400" b="1" spc="-20" dirty="0">
                <a:solidFill>
                  <a:srgbClr val="404040"/>
                </a:solidFill>
                <a:latin typeface="Trebuchet MS"/>
                <a:cs typeface="Trebuchet MS"/>
              </a:rPr>
              <a:t>pp</a:t>
            </a:r>
            <a:r>
              <a:rPr sz="1400" b="1" spc="-15" dirty="0">
                <a:solidFill>
                  <a:srgbClr val="404040"/>
                </a:solidFill>
                <a:latin typeface="Trebuchet MS"/>
                <a:cs typeface="Trebuchet MS"/>
              </a:rPr>
              <a:t>l</a:t>
            </a:r>
            <a:r>
              <a:rPr sz="1400" b="1" spc="-35" dirty="0">
                <a:solidFill>
                  <a:srgbClr val="404040"/>
                </a:solidFill>
                <a:latin typeface="Trebuchet MS"/>
                <a:cs typeface="Trebuchet MS"/>
              </a:rPr>
              <a:t>i</a:t>
            </a:r>
            <a:r>
              <a:rPr sz="1400" b="1" spc="-65" dirty="0">
                <a:solidFill>
                  <a:srgbClr val="404040"/>
                </a:solidFill>
                <a:latin typeface="Trebuchet MS"/>
                <a:cs typeface="Trebuchet MS"/>
              </a:rPr>
              <a:t>c</a:t>
            </a:r>
            <a:r>
              <a:rPr sz="1400" b="1" spc="-5" dirty="0">
                <a:solidFill>
                  <a:srgbClr val="404040"/>
                </a:solidFill>
                <a:latin typeface="Trebuchet MS"/>
                <a:cs typeface="Trebuchet MS"/>
              </a:rPr>
              <a:t>a</a:t>
            </a:r>
            <a:r>
              <a:rPr sz="1400" b="1" spc="-25" dirty="0">
                <a:solidFill>
                  <a:srgbClr val="404040"/>
                </a:solidFill>
                <a:latin typeface="Trebuchet MS"/>
                <a:cs typeface="Trebuchet MS"/>
              </a:rPr>
              <a:t>t</a:t>
            </a:r>
            <a:r>
              <a:rPr sz="1400" b="1" spc="-35" dirty="0">
                <a:solidFill>
                  <a:srgbClr val="404040"/>
                </a:solidFill>
                <a:latin typeface="Trebuchet MS"/>
                <a:cs typeface="Trebuchet MS"/>
              </a:rPr>
              <a:t>i</a:t>
            </a:r>
            <a:r>
              <a:rPr sz="1400" b="1" spc="-20" dirty="0">
                <a:solidFill>
                  <a:srgbClr val="404040"/>
                </a:solidFill>
                <a:latin typeface="Trebuchet MS"/>
                <a:cs typeface="Trebuchet MS"/>
              </a:rPr>
              <a:t>on  </a:t>
            </a:r>
            <a:r>
              <a:rPr sz="1400" b="1" spc="-40" dirty="0">
                <a:solidFill>
                  <a:srgbClr val="404040"/>
                </a:solidFill>
                <a:latin typeface="Trebuchet MS"/>
                <a:cs typeface="Trebuchet MS"/>
              </a:rPr>
              <a:t>containers, </a:t>
            </a:r>
            <a:r>
              <a:rPr sz="1400" b="1" spc="-409" dirty="0">
                <a:solidFill>
                  <a:srgbClr val="404040"/>
                </a:solidFill>
                <a:latin typeface="Trebuchet MS"/>
                <a:cs typeface="Trebuchet MS"/>
              </a:rPr>
              <a:t> </a:t>
            </a:r>
            <a:r>
              <a:rPr sz="1400" b="1" spc="20" dirty="0">
                <a:solidFill>
                  <a:srgbClr val="404040"/>
                </a:solidFill>
                <a:latin typeface="Trebuchet MS"/>
                <a:cs typeface="Trebuchet MS"/>
              </a:rPr>
              <a:t>15%</a:t>
            </a:r>
            <a:endParaRPr sz="1400">
              <a:latin typeface="Trebuchet MS"/>
              <a:cs typeface="Trebuchet MS"/>
            </a:endParaRPr>
          </a:p>
        </p:txBody>
      </p:sp>
      <p:sp>
        <p:nvSpPr>
          <p:cNvPr id="27" name="object 27"/>
          <p:cNvSpPr txBox="1"/>
          <p:nvPr/>
        </p:nvSpPr>
        <p:spPr>
          <a:xfrm>
            <a:off x="776551" y="879347"/>
            <a:ext cx="1424940" cy="857885"/>
          </a:xfrm>
          <a:prstGeom prst="rect">
            <a:avLst/>
          </a:prstGeom>
        </p:spPr>
        <p:txBody>
          <a:bodyPr vert="horz" wrap="square" lIns="0" tIns="12700" rIns="0" bIns="0" rtlCol="0">
            <a:spAutoFit/>
          </a:bodyPr>
          <a:lstStyle/>
          <a:p>
            <a:pPr marL="727075">
              <a:lnSpc>
                <a:spcPct val="100000"/>
              </a:lnSpc>
              <a:spcBef>
                <a:spcPts val="100"/>
              </a:spcBef>
            </a:pPr>
            <a:r>
              <a:rPr sz="1400" spc="-40" dirty="0">
                <a:solidFill>
                  <a:srgbClr val="404040"/>
                </a:solidFill>
                <a:latin typeface="Trebuchet MS"/>
                <a:cs typeface="Trebuchet MS"/>
              </a:rPr>
              <a:t>lay</a:t>
            </a:r>
            <a:r>
              <a:rPr sz="1400" spc="-70" dirty="0">
                <a:solidFill>
                  <a:srgbClr val="404040"/>
                </a:solidFill>
                <a:latin typeface="Trebuchet MS"/>
                <a:cs typeface="Trebuchet MS"/>
              </a:rPr>
              <a:t>e</a:t>
            </a:r>
            <a:r>
              <a:rPr sz="1400" spc="-60" dirty="0">
                <a:solidFill>
                  <a:srgbClr val="404040"/>
                </a:solidFill>
                <a:latin typeface="Trebuchet MS"/>
                <a:cs typeface="Trebuchet MS"/>
              </a:rPr>
              <a:t>r</a:t>
            </a:r>
            <a:r>
              <a:rPr sz="1400" spc="-170" dirty="0">
                <a:solidFill>
                  <a:srgbClr val="404040"/>
                </a:solidFill>
                <a:latin typeface="Trebuchet MS"/>
                <a:cs typeface="Trebuchet MS"/>
              </a:rPr>
              <a:t>,</a:t>
            </a:r>
            <a:r>
              <a:rPr sz="1400" spc="-140" dirty="0">
                <a:solidFill>
                  <a:srgbClr val="404040"/>
                </a:solidFill>
                <a:latin typeface="Trebuchet MS"/>
                <a:cs typeface="Trebuchet MS"/>
              </a:rPr>
              <a:t> </a:t>
            </a:r>
            <a:r>
              <a:rPr sz="1400" spc="135" dirty="0">
                <a:solidFill>
                  <a:srgbClr val="404040"/>
                </a:solidFill>
                <a:latin typeface="Trebuchet MS"/>
                <a:cs typeface="Trebuchet MS"/>
              </a:rPr>
              <a:t>6%</a:t>
            </a:r>
            <a:endParaRPr sz="1400">
              <a:latin typeface="Trebuchet MS"/>
              <a:cs typeface="Trebuchet MS"/>
            </a:endParaRPr>
          </a:p>
          <a:p>
            <a:pPr marL="43815" marR="374015" indent="-31750">
              <a:lnSpc>
                <a:spcPct val="101400"/>
              </a:lnSpc>
              <a:spcBef>
                <a:spcPts val="1465"/>
              </a:spcBef>
            </a:pPr>
            <a:r>
              <a:rPr sz="1400" spc="-45" dirty="0">
                <a:solidFill>
                  <a:srgbClr val="404040"/>
                </a:solidFill>
                <a:latin typeface="Trebuchet MS"/>
                <a:cs typeface="Trebuchet MS"/>
              </a:rPr>
              <a:t>Orchestration </a:t>
            </a:r>
            <a:r>
              <a:rPr sz="1400" spc="-409" dirty="0">
                <a:solidFill>
                  <a:srgbClr val="404040"/>
                </a:solidFill>
                <a:latin typeface="Trebuchet MS"/>
                <a:cs typeface="Trebuchet MS"/>
              </a:rPr>
              <a:t> </a:t>
            </a:r>
            <a:r>
              <a:rPr sz="1400" spc="-30" dirty="0">
                <a:solidFill>
                  <a:srgbClr val="404040"/>
                </a:solidFill>
                <a:latin typeface="Trebuchet MS"/>
                <a:cs typeface="Trebuchet MS"/>
              </a:rPr>
              <a:t>pla</a:t>
            </a:r>
            <a:r>
              <a:rPr sz="1400" spc="-90" dirty="0">
                <a:solidFill>
                  <a:srgbClr val="404040"/>
                </a:solidFill>
                <a:latin typeface="Trebuchet MS"/>
                <a:cs typeface="Trebuchet MS"/>
              </a:rPr>
              <a:t>t</a:t>
            </a:r>
            <a:r>
              <a:rPr sz="1400" spc="-110" dirty="0">
                <a:solidFill>
                  <a:srgbClr val="404040"/>
                </a:solidFill>
                <a:latin typeface="Trebuchet MS"/>
                <a:cs typeface="Trebuchet MS"/>
              </a:rPr>
              <a:t>f</a:t>
            </a:r>
            <a:r>
              <a:rPr sz="1400" spc="5" dirty="0">
                <a:solidFill>
                  <a:srgbClr val="404040"/>
                </a:solidFill>
                <a:latin typeface="Trebuchet MS"/>
                <a:cs typeface="Trebuchet MS"/>
              </a:rPr>
              <a:t>o</a:t>
            </a:r>
            <a:r>
              <a:rPr sz="1400" spc="-60" dirty="0">
                <a:solidFill>
                  <a:srgbClr val="404040"/>
                </a:solidFill>
                <a:latin typeface="Trebuchet MS"/>
                <a:cs typeface="Trebuchet MS"/>
              </a:rPr>
              <a:t>r</a:t>
            </a:r>
            <a:r>
              <a:rPr sz="1400" spc="-5" dirty="0">
                <a:solidFill>
                  <a:srgbClr val="404040"/>
                </a:solidFill>
                <a:latin typeface="Trebuchet MS"/>
                <a:cs typeface="Trebuchet MS"/>
              </a:rPr>
              <a:t>m</a:t>
            </a:r>
            <a:r>
              <a:rPr sz="1400" spc="-170" dirty="0">
                <a:solidFill>
                  <a:srgbClr val="404040"/>
                </a:solidFill>
                <a:latin typeface="Trebuchet MS"/>
                <a:cs typeface="Trebuchet MS"/>
              </a:rPr>
              <a:t>,</a:t>
            </a:r>
            <a:r>
              <a:rPr sz="1400" spc="-140" dirty="0">
                <a:solidFill>
                  <a:srgbClr val="404040"/>
                </a:solidFill>
                <a:latin typeface="Trebuchet MS"/>
                <a:cs typeface="Trebuchet MS"/>
              </a:rPr>
              <a:t> </a:t>
            </a:r>
            <a:r>
              <a:rPr sz="1400" spc="135" dirty="0">
                <a:solidFill>
                  <a:srgbClr val="404040"/>
                </a:solidFill>
                <a:latin typeface="Trebuchet MS"/>
                <a:cs typeface="Trebuchet MS"/>
              </a:rPr>
              <a:t>9%</a:t>
            </a:r>
            <a:endParaRPr sz="1400">
              <a:latin typeface="Trebuchet MS"/>
              <a:cs typeface="Trebuchet MS"/>
            </a:endParaRPr>
          </a:p>
        </p:txBody>
      </p:sp>
      <p:sp>
        <p:nvSpPr>
          <p:cNvPr id="28" name="object 28"/>
          <p:cNvSpPr txBox="1"/>
          <p:nvPr/>
        </p:nvSpPr>
        <p:spPr>
          <a:xfrm>
            <a:off x="1364151" y="662939"/>
            <a:ext cx="2012950" cy="238760"/>
          </a:xfrm>
          <a:prstGeom prst="rect">
            <a:avLst/>
          </a:prstGeom>
        </p:spPr>
        <p:txBody>
          <a:bodyPr vert="horz" wrap="square" lIns="0" tIns="12700" rIns="0" bIns="0" rtlCol="0">
            <a:spAutoFit/>
          </a:bodyPr>
          <a:lstStyle/>
          <a:p>
            <a:pPr marL="38100">
              <a:lnSpc>
                <a:spcPct val="100000"/>
              </a:lnSpc>
              <a:spcBef>
                <a:spcPts val="100"/>
              </a:spcBef>
            </a:pPr>
            <a:r>
              <a:rPr sz="1400" spc="5" dirty="0">
                <a:solidFill>
                  <a:srgbClr val="404040"/>
                </a:solidFill>
                <a:latin typeface="Trebuchet MS"/>
                <a:cs typeface="Trebuchet MS"/>
              </a:rPr>
              <a:t>Do</a:t>
            </a:r>
            <a:r>
              <a:rPr sz="1400" spc="-55" dirty="0">
                <a:solidFill>
                  <a:srgbClr val="404040"/>
                </a:solidFill>
                <a:latin typeface="Trebuchet MS"/>
                <a:cs typeface="Trebuchet MS"/>
              </a:rPr>
              <a:t>c</a:t>
            </a:r>
            <a:r>
              <a:rPr sz="1400" spc="-45" dirty="0">
                <a:solidFill>
                  <a:srgbClr val="404040"/>
                </a:solidFill>
                <a:latin typeface="Trebuchet MS"/>
                <a:cs typeface="Trebuchet MS"/>
              </a:rPr>
              <a:t>ke</a:t>
            </a:r>
            <a:r>
              <a:rPr sz="1400" spc="-60" dirty="0">
                <a:solidFill>
                  <a:srgbClr val="404040"/>
                </a:solidFill>
                <a:latin typeface="Trebuchet MS"/>
                <a:cs typeface="Trebuchet MS"/>
              </a:rPr>
              <a:t>r</a:t>
            </a:r>
            <a:r>
              <a:rPr sz="1400" spc="-140" dirty="0">
                <a:solidFill>
                  <a:srgbClr val="404040"/>
                </a:solidFill>
                <a:latin typeface="Trebuchet MS"/>
                <a:cs typeface="Trebuchet MS"/>
              </a:rPr>
              <a:t> </a:t>
            </a:r>
            <a:r>
              <a:rPr sz="1400" spc="-10" dirty="0">
                <a:solidFill>
                  <a:srgbClr val="404040"/>
                </a:solidFill>
                <a:latin typeface="Trebuchet MS"/>
                <a:cs typeface="Trebuchet MS"/>
              </a:rPr>
              <a:t>h</a:t>
            </a:r>
            <a:r>
              <a:rPr sz="1400" spc="5" dirty="0">
                <a:solidFill>
                  <a:srgbClr val="404040"/>
                </a:solidFill>
                <a:latin typeface="Trebuchet MS"/>
                <a:cs typeface="Trebuchet MS"/>
              </a:rPr>
              <a:t>o</a:t>
            </a:r>
            <a:r>
              <a:rPr sz="1400" spc="10" dirty="0">
                <a:solidFill>
                  <a:srgbClr val="404040"/>
                </a:solidFill>
                <a:latin typeface="Trebuchet MS"/>
                <a:cs typeface="Trebuchet MS"/>
              </a:rPr>
              <a:t>s</a:t>
            </a:r>
            <a:r>
              <a:rPr sz="1400" spc="-85" dirty="0">
                <a:solidFill>
                  <a:srgbClr val="404040"/>
                </a:solidFill>
                <a:latin typeface="Trebuchet MS"/>
                <a:cs typeface="Trebuchet MS"/>
              </a:rPr>
              <a:t>t</a:t>
            </a:r>
            <a:r>
              <a:rPr sz="1400" spc="-30" dirty="0">
                <a:solidFill>
                  <a:srgbClr val="404040"/>
                </a:solidFill>
                <a:latin typeface="Trebuchet MS"/>
                <a:cs typeface="Trebuchet MS"/>
              </a:rPr>
              <a:t> </a:t>
            </a:r>
            <a:r>
              <a:rPr sz="2100" spc="-82" baseline="-31746" dirty="0">
                <a:solidFill>
                  <a:srgbClr val="404040"/>
                </a:solidFill>
                <a:latin typeface="Trebuchet MS"/>
                <a:cs typeface="Trebuchet MS"/>
              </a:rPr>
              <a:t>Othe</a:t>
            </a:r>
            <a:r>
              <a:rPr sz="2100" spc="-52" baseline="-31746" dirty="0">
                <a:solidFill>
                  <a:srgbClr val="404040"/>
                </a:solidFill>
                <a:latin typeface="Trebuchet MS"/>
                <a:cs typeface="Trebuchet MS"/>
              </a:rPr>
              <a:t>r</a:t>
            </a:r>
            <a:r>
              <a:rPr sz="2100" spc="-254" baseline="-31746" dirty="0">
                <a:solidFill>
                  <a:srgbClr val="404040"/>
                </a:solidFill>
                <a:latin typeface="Trebuchet MS"/>
                <a:cs typeface="Trebuchet MS"/>
              </a:rPr>
              <a:t>,</a:t>
            </a:r>
            <a:r>
              <a:rPr sz="2100" spc="-209" baseline="-31746" dirty="0">
                <a:solidFill>
                  <a:srgbClr val="404040"/>
                </a:solidFill>
                <a:latin typeface="Trebuchet MS"/>
                <a:cs typeface="Trebuchet MS"/>
              </a:rPr>
              <a:t> </a:t>
            </a:r>
            <a:r>
              <a:rPr sz="2100" spc="202" baseline="-31746" dirty="0">
                <a:solidFill>
                  <a:srgbClr val="404040"/>
                </a:solidFill>
                <a:latin typeface="Trebuchet MS"/>
                <a:cs typeface="Trebuchet MS"/>
              </a:rPr>
              <a:t>1%</a:t>
            </a:r>
            <a:r>
              <a:rPr sz="2100" spc="-367" baseline="-31746" dirty="0">
                <a:solidFill>
                  <a:srgbClr val="404040"/>
                </a:solidFill>
                <a:latin typeface="Trebuchet MS"/>
                <a:cs typeface="Trebuchet MS"/>
              </a:rPr>
              <a:t> </a:t>
            </a:r>
            <a:r>
              <a:rPr sz="2100" spc="202" baseline="11904" dirty="0">
                <a:solidFill>
                  <a:srgbClr val="404040"/>
                </a:solidFill>
                <a:latin typeface="Trebuchet MS"/>
                <a:cs typeface="Trebuchet MS"/>
              </a:rPr>
              <a:t>2%</a:t>
            </a:r>
            <a:endParaRPr sz="2100" baseline="11904">
              <a:latin typeface="Trebuchet MS"/>
              <a:cs typeface="Trebuchet MS"/>
            </a:endParaRPr>
          </a:p>
        </p:txBody>
      </p:sp>
      <p:sp>
        <p:nvSpPr>
          <p:cNvPr id="29" name="object 29"/>
          <p:cNvSpPr txBox="1">
            <a:spLocks noGrp="1"/>
          </p:cNvSpPr>
          <p:nvPr>
            <p:ph type="title"/>
          </p:nvPr>
        </p:nvSpPr>
        <p:spPr>
          <a:xfrm>
            <a:off x="2760031" y="406907"/>
            <a:ext cx="922655" cy="238760"/>
          </a:xfrm>
          <a:prstGeom prst="rect">
            <a:avLst/>
          </a:prstGeom>
        </p:spPr>
        <p:txBody>
          <a:bodyPr vert="horz" wrap="square" lIns="0" tIns="12700" rIns="0" bIns="0" rtlCol="0">
            <a:spAutoFit/>
          </a:bodyPr>
          <a:lstStyle/>
          <a:p>
            <a:pPr marL="12700">
              <a:lnSpc>
                <a:spcPct val="100000"/>
              </a:lnSpc>
              <a:spcBef>
                <a:spcPts val="100"/>
              </a:spcBef>
            </a:pPr>
            <a:r>
              <a:rPr sz="1400" b="0" spc="5" dirty="0">
                <a:solidFill>
                  <a:srgbClr val="404040"/>
                </a:solidFill>
                <a:latin typeface="Trebuchet MS"/>
                <a:cs typeface="Trebuchet MS"/>
              </a:rPr>
              <a:t>Do</a:t>
            </a:r>
            <a:r>
              <a:rPr sz="1400" b="0" dirty="0">
                <a:solidFill>
                  <a:srgbClr val="404040"/>
                </a:solidFill>
                <a:latin typeface="Trebuchet MS"/>
                <a:cs typeface="Trebuchet MS"/>
              </a:rPr>
              <a:t>n</a:t>
            </a:r>
            <a:r>
              <a:rPr sz="1400" b="0" spc="-175" dirty="0">
                <a:solidFill>
                  <a:srgbClr val="404040"/>
                </a:solidFill>
                <a:latin typeface="Trebuchet MS"/>
                <a:cs typeface="Trebuchet MS"/>
              </a:rPr>
              <a:t>’</a:t>
            </a:r>
            <a:r>
              <a:rPr sz="1400" b="0" spc="-85" dirty="0">
                <a:solidFill>
                  <a:srgbClr val="404040"/>
                </a:solidFill>
                <a:latin typeface="Trebuchet MS"/>
                <a:cs typeface="Trebuchet MS"/>
              </a:rPr>
              <a:t>t</a:t>
            </a:r>
            <a:r>
              <a:rPr sz="1400" b="0" spc="-140" dirty="0">
                <a:solidFill>
                  <a:srgbClr val="404040"/>
                </a:solidFill>
                <a:latin typeface="Trebuchet MS"/>
                <a:cs typeface="Trebuchet MS"/>
              </a:rPr>
              <a:t> </a:t>
            </a:r>
            <a:r>
              <a:rPr sz="1400" b="0" spc="-10" dirty="0">
                <a:solidFill>
                  <a:srgbClr val="404040"/>
                </a:solidFill>
                <a:latin typeface="Trebuchet MS"/>
                <a:cs typeface="Trebuchet MS"/>
              </a:rPr>
              <a:t>kn</a:t>
            </a:r>
            <a:r>
              <a:rPr sz="1400" b="0" spc="5" dirty="0">
                <a:solidFill>
                  <a:srgbClr val="404040"/>
                </a:solidFill>
                <a:latin typeface="Trebuchet MS"/>
                <a:cs typeface="Trebuchet MS"/>
              </a:rPr>
              <a:t>o</a:t>
            </a:r>
            <a:r>
              <a:rPr sz="1400" b="0" spc="-40" dirty="0">
                <a:solidFill>
                  <a:srgbClr val="404040"/>
                </a:solidFill>
                <a:latin typeface="Trebuchet MS"/>
                <a:cs typeface="Trebuchet MS"/>
              </a:rPr>
              <a:t>w</a:t>
            </a:r>
            <a:r>
              <a:rPr sz="1400" b="0" spc="-170" dirty="0">
                <a:solidFill>
                  <a:srgbClr val="404040"/>
                </a:solidFill>
                <a:latin typeface="Trebuchet MS"/>
                <a:cs typeface="Trebuchet MS"/>
              </a:rPr>
              <a:t>,</a:t>
            </a:r>
            <a:endParaRPr sz="1400">
              <a:latin typeface="Trebuchet MS"/>
              <a:cs typeface="Trebuchet MS"/>
            </a:endParaRPr>
          </a:p>
        </p:txBody>
      </p:sp>
      <p:sp>
        <p:nvSpPr>
          <p:cNvPr id="30" name="object 30"/>
          <p:cNvSpPr/>
          <p:nvPr/>
        </p:nvSpPr>
        <p:spPr>
          <a:xfrm>
            <a:off x="1661882" y="968976"/>
            <a:ext cx="3147060" cy="3301365"/>
          </a:xfrm>
          <a:custGeom>
            <a:avLst/>
            <a:gdLst/>
            <a:ahLst/>
            <a:cxnLst/>
            <a:rect l="l" t="t" r="r" b="b"/>
            <a:pathLst>
              <a:path w="3147060" h="3301365">
                <a:moveTo>
                  <a:pt x="1509175" y="0"/>
                </a:moveTo>
                <a:lnTo>
                  <a:pt x="1463392" y="312"/>
                </a:lnTo>
                <a:lnTo>
                  <a:pt x="1417723" y="1895"/>
                </a:lnTo>
                <a:lnTo>
                  <a:pt x="1372194" y="4740"/>
                </a:lnTo>
                <a:lnTo>
                  <a:pt x="1326832" y="8837"/>
                </a:lnTo>
                <a:lnTo>
                  <a:pt x="1281661" y="14176"/>
                </a:lnTo>
                <a:lnTo>
                  <a:pt x="1236708" y="20749"/>
                </a:lnTo>
                <a:lnTo>
                  <a:pt x="1191998" y="28545"/>
                </a:lnTo>
                <a:lnTo>
                  <a:pt x="1147556" y="37557"/>
                </a:lnTo>
                <a:lnTo>
                  <a:pt x="1103409" y="47773"/>
                </a:lnTo>
                <a:lnTo>
                  <a:pt x="1059583" y="59185"/>
                </a:lnTo>
                <a:lnTo>
                  <a:pt x="1016102" y="71784"/>
                </a:lnTo>
                <a:lnTo>
                  <a:pt x="972993" y="85559"/>
                </a:lnTo>
                <a:lnTo>
                  <a:pt x="930281" y="100502"/>
                </a:lnTo>
                <a:lnTo>
                  <a:pt x="887992" y="116603"/>
                </a:lnTo>
                <a:lnTo>
                  <a:pt x="846152" y="133853"/>
                </a:lnTo>
                <a:lnTo>
                  <a:pt x="804786" y="152243"/>
                </a:lnTo>
                <a:lnTo>
                  <a:pt x="763920" y="171763"/>
                </a:lnTo>
                <a:lnTo>
                  <a:pt x="723581" y="192403"/>
                </a:lnTo>
                <a:lnTo>
                  <a:pt x="683792" y="214154"/>
                </a:lnTo>
                <a:lnTo>
                  <a:pt x="644581" y="237008"/>
                </a:lnTo>
                <a:lnTo>
                  <a:pt x="605973" y="260954"/>
                </a:lnTo>
                <a:lnTo>
                  <a:pt x="567993" y="285983"/>
                </a:lnTo>
                <a:lnTo>
                  <a:pt x="530668" y="312086"/>
                </a:lnTo>
                <a:lnTo>
                  <a:pt x="494023" y="339253"/>
                </a:lnTo>
                <a:lnTo>
                  <a:pt x="458083" y="367475"/>
                </a:lnTo>
                <a:lnTo>
                  <a:pt x="422875" y="396743"/>
                </a:lnTo>
                <a:lnTo>
                  <a:pt x="388424" y="427047"/>
                </a:lnTo>
                <a:lnTo>
                  <a:pt x="354756" y="458377"/>
                </a:lnTo>
                <a:lnTo>
                  <a:pt x="321896" y="490725"/>
                </a:lnTo>
                <a:lnTo>
                  <a:pt x="289871" y="524081"/>
                </a:lnTo>
                <a:lnTo>
                  <a:pt x="258705" y="558436"/>
                </a:lnTo>
                <a:lnTo>
                  <a:pt x="228425" y="593780"/>
                </a:lnTo>
                <a:lnTo>
                  <a:pt x="199057" y="630104"/>
                </a:lnTo>
                <a:lnTo>
                  <a:pt x="170625" y="667399"/>
                </a:lnTo>
                <a:lnTo>
                  <a:pt x="143156" y="705654"/>
                </a:lnTo>
                <a:lnTo>
                  <a:pt x="116676" y="744861"/>
                </a:lnTo>
                <a:lnTo>
                  <a:pt x="91209" y="785011"/>
                </a:lnTo>
                <a:lnTo>
                  <a:pt x="66783" y="826093"/>
                </a:lnTo>
                <a:lnTo>
                  <a:pt x="43422" y="868099"/>
                </a:lnTo>
                <a:lnTo>
                  <a:pt x="21152" y="911019"/>
                </a:lnTo>
                <a:lnTo>
                  <a:pt x="0" y="954844"/>
                </a:lnTo>
                <a:lnTo>
                  <a:pt x="1496423" y="1650620"/>
                </a:lnTo>
                <a:lnTo>
                  <a:pt x="44646" y="2435308"/>
                </a:lnTo>
                <a:lnTo>
                  <a:pt x="69419" y="2479507"/>
                </a:lnTo>
                <a:lnTo>
                  <a:pt x="95477" y="2522827"/>
                </a:lnTo>
                <a:lnTo>
                  <a:pt x="122793" y="2565244"/>
                </a:lnTo>
                <a:lnTo>
                  <a:pt x="151342" y="2606735"/>
                </a:lnTo>
                <a:lnTo>
                  <a:pt x="181099" y="2647275"/>
                </a:lnTo>
                <a:lnTo>
                  <a:pt x="212038" y="2686841"/>
                </a:lnTo>
                <a:lnTo>
                  <a:pt x="244134" y="2725408"/>
                </a:lnTo>
                <a:lnTo>
                  <a:pt x="277362" y="2762953"/>
                </a:lnTo>
                <a:lnTo>
                  <a:pt x="311694" y="2799450"/>
                </a:lnTo>
                <a:lnTo>
                  <a:pt x="347107" y="2834878"/>
                </a:lnTo>
                <a:lnTo>
                  <a:pt x="383575" y="2869210"/>
                </a:lnTo>
                <a:lnTo>
                  <a:pt x="421072" y="2902424"/>
                </a:lnTo>
                <a:lnTo>
                  <a:pt x="459572" y="2934495"/>
                </a:lnTo>
                <a:lnTo>
                  <a:pt x="499051" y="2965399"/>
                </a:lnTo>
                <a:lnTo>
                  <a:pt x="539482" y="2995113"/>
                </a:lnTo>
                <a:lnTo>
                  <a:pt x="580840" y="3023612"/>
                </a:lnTo>
                <a:lnTo>
                  <a:pt x="623100" y="3050872"/>
                </a:lnTo>
                <a:lnTo>
                  <a:pt x="666236" y="3076869"/>
                </a:lnTo>
                <a:lnTo>
                  <a:pt x="710222" y="3101579"/>
                </a:lnTo>
                <a:lnTo>
                  <a:pt x="755033" y="3124979"/>
                </a:lnTo>
                <a:lnTo>
                  <a:pt x="800644" y="3147043"/>
                </a:lnTo>
                <a:lnTo>
                  <a:pt x="845063" y="3166920"/>
                </a:lnTo>
                <a:lnTo>
                  <a:pt x="889752" y="3185385"/>
                </a:lnTo>
                <a:lnTo>
                  <a:pt x="934686" y="3202448"/>
                </a:lnTo>
                <a:lnTo>
                  <a:pt x="979840" y="3218118"/>
                </a:lnTo>
                <a:lnTo>
                  <a:pt x="1025187" y="3232405"/>
                </a:lnTo>
                <a:lnTo>
                  <a:pt x="1070703" y="3245317"/>
                </a:lnTo>
                <a:lnTo>
                  <a:pt x="1116361" y="3256865"/>
                </a:lnTo>
                <a:lnTo>
                  <a:pt x="1162136" y="3267057"/>
                </a:lnTo>
                <a:lnTo>
                  <a:pt x="1208002" y="3275904"/>
                </a:lnTo>
                <a:lnTo>
                  <a:pt x="1253933" y="3283413"/>
                </a:lnTo>
                <a:lnTo>
                  <a:pt x="1299904" y="3289596"/>
                </a:lnTo>
                <a:lnTo>
                  <a:pt x="1345889" y="3294461"/>
                </a:lnTo>
                <a:lnTo>
                  <a:pt x="1391862" y="3298018"/>
                </a:lnTo>
                <a:lnTo>
                  <a:pt x="1437797" y="3300275"/>
                </a:lnTo>
                <a:lnTo>
                  <a:pt x="1483669" y="3301243"/>
                </a:lnTo>
                <a:lnTo>
                  <a:pt x="1529453" y="3300931"/>
                </a:lnTo>
                <a:lnTo>
                  <a:pt x="1575121" y="3299347"/>
                </a:lnTo>
                <a:lnTo>
                  <a:pt x="1620650" y="3296503"/>
                </a:lnTo>
                <a:lnTo>
                  <a:pt x="1666012" y="3292406"/>
                </a:lnTo>
                <a:lnTo>
                  <a:pt x="1711183" y="3287067"/>
                </a:lnTo>
                <a:lnTo>
                  <a:pt x="1756136" y="3280494"/>
                </a:lnTo>
                <a:lnTo>
                  <a:pt x="1800846" y="3272697"/>
                </a:lnTo>
                <a:lnTo>
                  <a:pt x="1845288" y="3263686"/>
                </a:lnTo>
                <a:lnTo>
                  <a:pt x="1889435" y="3253470"/>
                </a:lnTo>
                <a:lnTo>
                  <a:pt x="1933261" y="3242058"/>
                </a:lnTo>
                <a:lnTo>
                  <a:pt x="1976742" y="3229459"/>
                </a:lnTo>
                <a:lnTo>
                  <a:pt x="2019851" y="3215684"/>
                </a:lnTo>
                <a:lnTo>
                  <a:pt x="2062563" y="3200741"/>
                </a:lnTo>
                <a:lnTo>
                  <a:pt x="2104852" y="3184639"/>
                </a:lnTo>
                <a:lnTo>
                  <a:pt x="2146692" y="3167389"/>
                </a:lnTo>
                <a:lnTo>
                  <a:pt x="2188058" y="3149000"/>
                </a:lnTo>
                <a:lnTo>
                  <a:pt x="2228924" y="3129480"/>
                </a:lnTo>
                <a:lnTo>
                  <a:pt x="2269263" y="3108840"/>
                </a:lnTo>
                <a:lnTo>
                  <a:pt x="2309052" y="3087088"/>
                </a:lnTo>
                <a:lnTo>
                  <a:pt x="2348263" y="3064235"/>
                </a:lnTo>
                <a:lnTo>
                  <a:pt x="2386871" y="3040289"/>
                </a:lnTo>
                <a:lnTo>
                  <a:pt x="2424851" y="3015260"/>
                </a:lnTo>
                <a:lnTo>
                  <a:pt x="2462176" y="2989157"/>
                </a:lnTo>
                <a:lnTo>
                  <a:pt x="2498821" y="2961990"/>
                </a:lnTo>
                <a:lnTo>
                  <a:pt x="2534761" y="2933768"/>
                </a:lnTo>
                <a:lnTo>
                  <a:pt x="2569969" y="2904500"/>
                </a:lnTo>
                <a:lnTo>
                  <a:pt x="2604420" y="2874196"/>
                </a:lnTo>
                <a:lnTo>
                  <a:pt x="2638088" y="2842865"/>
                </a:lnTo>
                <a:lnTo>
                  <a:pt x="2670947" y="2810517"/>
                </a:lnTo>
                <a:lnTo>
                  <a:pt x="2702973" y="2777161"/>
                </a:lnTo>
                <a:lnTo>
                  <a:pt x="2734138" y="2742806"/>
                </a:lnTo>
                <a:lnTo>
                  <a:pt x="2764418" y="2707462"/>
                </a:lnTo>
                <a:lnTo>
                  <a:pt x="2793787" y="2671138"/>
                </a:lnTo>
                <a:lnTo>
                  <a:pt x="2822218" y="2633844"/>
                </a:lnTo>
                <a:lnTo>
                  <a:pt x="2849687" y="2595589"/>
                </a:lnTo>
                <a:lnTo>
                  <a:pt x="2876167" y="2556381"/>
                </a:lnTo>
                <a:lnTo>
                  <a:pt x="2901634" y="2516232"/>
                </a:lnTo>
                <a:lnTo>
                  <a:pt x="2926060" y="2475149"/>
                </a:lnTo>
                <a:lnTo>
                  <a:pt x="2949421" y="2433143"/>
                </a:lnTo>
                <a:lnTo>
                  <a:pt x="2971691" y="2390223"/>
                </a:lnTo>
                <a:lnTo>
                  <a:pt x="2992843" y="2346398"/>
                </a:lnTo>
                <a:lnTo>
                  <a:pt x="3012720" y="2301980"/>
                </a:lnTo>
                <a:lnTo>
                  <a:pt x="3031185" y="2257291"/>
                </a:lnTo>
                <a:lnTo>
                  <a:pt x="3048248" y="2212357"/>
                </a:lnTo>
                <a:lnTo>
                  <a:pt x="3063918" y="2167203"/>
                </a:lnTo>
                <a:lnTo>
                  <a:pt x="3078205" y="2121856"/>
                </a:lnTo>
                <a:lnTo>
                  <a:pt x="3091117" y="2076340"/>
                </a:lnTo>
                <a:lnTo>
                  <a:pt x="3102665" y="2030682"/>
                </a:lnTo>
                <a:lnTo>
                  <a:pt x="3112857" y="1984907"/>
                </a:lnTo>
                <a:lnTo>
                  <a:pt x="3121704" y="1939041"/>
                </a:lnTo>
                <a:lnTo>
                  <a:pt x="3129214" y="1893110"/>
                </a:lnTo>
                <a:lnTo>
                  <a:pt x="3135396" y="1847139"/>
                </a:lnTo>
                <a:lnTo>
                  <a:pt x="3140261" y="1801155"/>
                </a:lnTo>
                <a:lnTo>
                  <a:pt x="3143818" y="1755182"/>
                </a:lnTo>
                <a:lnTo>
                  <a:pt x="3146075" y="1709246"/>
                </a:lnTo>
                <a:lnTo>
                  <a:pt x="3147043" y="1663374"/>
                </a:lnTo>
                <a:lnTo>
                  <a:pt x="3146731" y="1617591"/>
                </a:lnTo>
                <a:lnTo>
                  <a:pt x="3145148" y="1571922"/>
                </a:lnTo>
                <a:lnTo>
                  <a:pt x="3142303" y="1526394"/>
                </a:lnTo>
                <a:lnTo>
                  <a:pt x="3138207" y="1481031"/>
                </a:lnTo>
                <a:lnTo>
                  <a:pt x="3132867" y="1435861"/>
                </a:lnTo>
                <a:lnTo>
                  <a:pt x="3126294" y="1390907"/>
                </a:lnTo>
                <a:lnTo>
                  <a:pt x="3118498" y="1346197"/>
                </a:lnTo>
                <a:lnTo>
                  <a:pt x="3109487" y="1301756"/>
                </a:lnTo>
                <a:lnTo>
                  <a:pt x="3099270" y="1257609"/>
                </a:lnTo>
                <a:lnTo>
                  <a:pt x="3087858" y="1213782"/>
                </a:lnTo>
                <a:lnTo>
                  <a:pt x="3075260" y="1170302"/>
                </a:lnTo>
                <a:lnTo>
                  <a:pt x="3061484" y="1127192"/>
                </a:lnTo>
                <a:lnTo>
                  <a:pt x="3046541" y="1084480"/>
                </a:lnTo>
                <a:lnTo>
                  <a:pt x="3030440" y="1042192"/>
                </a:lnTo>
                <a:lnTo>
                  <a:pt x="3013190" y="1000351"/>
                </a:lnTo>
                <a:lnTo>
                  <a:pt x="2994800" y="958986"/>
                </a:lnTo>
                <a:lnTo>
                  <a:pt x="2975281" y="918120"/>
                </a:lnTo>
                <a:lnTo>
                  <a:pt x="2954641" y="877780"/>
                </a:lnTo>
                <a:lnTo>
                  <a:pt x="2932889" y="837992"/>
                </a:lnTo>
                <a:lnTo>
                  <a:pt x="2910036" y="798781"/>
                </a:lnTo>
                <a:lnTo>
                  <a:pt x="2886090" y="760173"/>
                </a:lnTo>
                <a:lnTo>
                  <a:pt x="2861061" y="722193"/>
                </a:lnTo>
                <a:lnTo>
                  <a:pt x="2834958" y="684868"/>
                </a:lnTo>
                <a:lnTo>
                  <a:pt x="2807791" y="648222"/>
                </a:lnTo>
                <a:lnTo>
                  <a:pt x="2779569" y="612283"/>
                </a:lnTo>
                <a:lnTo>
                  <a:pt x="2750301" y="577075"/>
                </a:lnTo>
                <a:lnTo>
                  <a:pt x="2719997" y="542624"/>
                </a:lnTo>
                <a:lnTo>
                  <a:pt x="2688667" y="508956"/>
                </a:lnTo>
                <a:lnTo>
                  <a:pt x="2656318" y="476096"/>
                </a:lnTo>
                <a:lnTo>
                  <a:pt x="2622962" y="444070"/>
                </a:lnTo>
                <a:lnTo>
                  <a:pt x="2588608" y="412905"/>
                </a:lnTo>
                <a:lnTo>
                  <a:pt x="2553264" y="382625"/>
                </a:lnTo>
                <a:lnTo>
                  <a:pt x="2516940" y="353256"/>
                </a:lnTo>
                <a:lnTo>
                  <a:pt x="2479645" y="324825"/>
                </a:lnTo>
                <a:lnTo>
                  <a:pt x="2441390" y="297356"/>
                </a:lnTo>
                <a:lnTo>
                  <a:pt x="2402183" y="270876"/>
                </a:lnTo>
                <a:lnTo>
                  <a:pt x="2362033" y="245409"/>
                </a:lnTo>
                <a:lnTo>
                  <a:pt x="2320951" y="220983"/>
                </a:lnTo>
                <a:lnTo>
                  <a:pt x="2278945" y="197622"/>
                </a:lnTo>
                <a:lnTo>
                  <a:pt x="2236025" y="175352"/>
                </a:lnTo>
                <a:lnTo>
                  <a:pt x="2192200" y="154199"/>
                </a:lnTo>
                <a:lnTo>
                  <a:pt x="2147782" y="134322"/>
                </a:lnTo>
                <a:lnTo>
                  <a:pt x="2103093" y="115857"/>
                </a:lnTo>
                <a:lnTo>
                  <a:pt x="2058158" y="98794"/>
                </a:lnTo>
                <a:lnTo>
                  <a:pt x="2013004" y="83124"/>
                </a:lnTo>
                <a:lnTo>
                  <a:pt x="1967657" y="68838"/>
                </a:lnTo>
                <a:lnTo>
                  <a:pt x="1922141" y="55925"/>
                </a:lnTo>
                <a:lnTo>
                  <a:pt x="1876483" y="44378"/>
                </a:lnTo>
                <a:lnTo>
                  <a:pt x="1830708" y="34185"/>
                </a:lnTo>
                <a:lnTo>
                  <a:pt x="1784842" y="25339"/>
                </a:lnTo>
                <a:lnTo>
                  <a:pt x="1738911" y="17829"/>
                </a:lnTo>
                <a:lnTo>
                  <a:pt x="1692940" y="11646"/>
                </a:lnTo>
                <a:lnTo>
                  <a:pt x="1646955" y="6781"/>
                </a:lnTo>
                <a:lnTo>
                  <a:pt x="1600982" y="3225"/>
                </a:lnTo>
                <a:lnTo>
                  <a:pt x="1555047" y="967"/>
                </a:lnTo>
                <a:lnTo>
                  <a:pt x="1509175" y="0"/>
                </a:lnTo>
                <a:close/>
              </a:path>
            </a:pathLst>
          </a:custGeom>
          <a:solidFill>
            <a:srgbClr val="FFFFFF">
              <a:alpha val="76078"/>
            </a:srgbClr>
          </a:solidFill>
        </p:spPr>
        <p:txBody>
          <a:bodyPr wrap="square" lIns="0" tIns="0" rIns="0" bIns="0" rtlCol="0"/>
          <a:lstStyle/>
          <a:p>
            <a:endParaRPr/>
          </a:p>
        </p:txBody>
      </p:sp>
      <p:pic>
        <p:nvPicPr>
          <p:cNvPr id="31" name="object 31"/>
          <p:cNvPicPr/>
          <p:nvPr/>
        </p:nvPicPr>
        <p:blipFill>
          <a:blip r:embed="rId3" cstate="print"/>
          <a:stretch>
            <a:fillRect/>
          </a:stretch>
        </p:blipFill>
        <p:spPr>
          <a:xfrm>
            <a:off x="6629400" y="822960"/>
            <a:ext cx="856488" cy="859536"/>
          </a:xfrm>
          <a:prstGeom prst="rect">
            <a:avLst/>
          </a:prstGeom>
        </p:spPr>
      </p:pic>
      <p:sp>
        <p:nvSpPr>
          <p:cNvPr id="32" name="object 32"/>
          <p:cNvSpPr txBox="1"/>
          <p:nvPr/>
        </p:nvSpPr>
        <p:spPr>
          <a:xfrm>
            <a:off x="269531" y="4824567"/>
            <a:ext cx="1969135" cy="162560"/>
          </a:xfrm>
          <a:prstGeom prst="rect">
            <a:avLst/>
          </a:prstGeom>
        </p:spPr>
        <p:txBody>
          <a:bodyPr vert="horz" wrap="square" lIns="0" tIns="20320" rIns="0" bIns="0" rtlCol="0">
            <a:spAutoFit/>
          </a:bodyPr>
          <a:lstStyle/>
          <a:p>
            <a:pPr marL="12700">
              <a:lnSpc>
                <a:spcPct val="100000"/>
              </a:lnSpc>
              <a:spcBef>
                <a:spcPts val="160"/>
              </a:spcBef>
            </a:pPr>
            <a:r>
              <a:rPr sz="800" dirty="0">
                <a:solidFill>
                  <a:srgbClr val="A6A6A6"/>
                </a:solidFill>
                <a:latin typeface="Calibri Light"/>
                <a:cs typeface="Calibri Light"/>
              </a:rPr>
              <a:t>©</a:t>
            </a:r>
            <a:r>
              <a:rPr sz="800" spc="25" dirty="0">
                <a:solidFill>
                  <a:srgbClr val="A6A6A6"/>
                </a:solidFill>
                <a:latin typeface="Calibri Light"/>
                <a:cs typeface="Calibri Light"/>
              </a:rPr>
              <a:t> </a:t>
            </a:r>
            <a:r>
              <a:rPr sz="800" dirty="0">
                <a:solidFill>
                  <a:srgbClr val="A6A6A6"/>
                </a:solidFill>
                <a:latin typeface="Calibri Light"/>
                <a:cs typeface="Calibri Light"/>
              </a:rPr>
              <a:t>2019</a:t>
            </a:r>
            <a:r>
              <a:rPr sz="800" spc="10" dirty="0">
                <a:solidFill>
                  <a:srgbClr val="A6A6A6"/>
                </a:solidFill>
                <a:latin typeface="Calibri Light"/>
                <a:cs typeface="Calibri Light"/>
              </a:rPr>
              <a:t> </a:t>
            </a:r>
            <a:r>
              <a:rPr sz="800" dirty="0">
                <a:solidFill>
                  <a:srgbClr val="A6A6A6"/>
                </a:solidFill>
                <a:latin typeface="Calibri Light"/>
                <a:cs typeface="Calibri Light"/>
              </a:rPr>
              <a:t>by</a:t>
            </a:r>
            <a:r>
              <a:rPr sz="800" spc="20" dirty="0">
                <a:solidFill>
                  <a:srgbClr val="A6A6A6"/>
                </a:solidFill>
                <a:latin typeface="Calibri Light"/>
                <a:cs typeface="Calibri Light"/>
              </a:rPr>
              <a:t> </a:t>
            </a:r>
            <a:r>
              <a:rPr sz="800" spc="5" dirty="0">
                <a:solidFill>
                  <a:srgbClr val="A6A6A6"/>
                </a:solidFill>
                <a:latin typeface="Calibri Light"/>
                <a:cs typeface="Calibri Light"/>
              </a:rPr>
              <a:t>The</a:t>
            </a:r>
            <a:r>
              <a:rPr sz="800" spc="20" dirty="0">
                <a:solidFill>
                  <a:srgbClr val="A6A6A6"/>
                </a:solidFill>
                <a:latin typeface="Calibri Light"/>
                <a:cs typeface="Calibri Light"/>
              </a:rPr>
              <a:t> </a:t>
            </a:r>
            <a:r>
              <a:rPr sz="800" spc="5" dirty="0">
                <a:solidFill>
                  <a:srgbClr val="A6A6A6"/>
                </a:solidFill>
                <a:latin typeface="Calibri Light"/>
                <a:cs typeface="Calibri Light"/>
              </a:rPr>
              <a:t>Enterprise</a:t>
            </a:r>
            <a:r>
              <a:rPr sz="800" spc="20" dirty="0">
                <a:solidFill>
                  <a:srgbClr val="A6A6A6"/>
                </a:solidFill>
                <a:latin typeface="Calibri Light"/>
                <a:cs typeface="Calibri Light"/>
              </a:rPr>
              <a:t> </a:t>
            </a:r>
            <a:r>
              <a:rPr sz="800" spc="5" dirty="0">
                <a:solidFill>
                  <a:srgbClr val="A6A6A6"/>
                </a:solidFill>
                <a:latin typeface="Calibri Light"/>
                <a:cs typeface="Calibri Light"/>
              </a:rPr>
              <a:t>Strategy</a:t>
            </a:r>
            <a:r>
              <a:rPr sz="800" spc="20" dirty="0">
                <a:solidFill>
                  <a:srgbClr val="A6A6A6"/>
                </a:solidFill>
                <a:latin typeface="Calibri Light"/>
                <a:cs typeface="Calibri Light"/>
              </a:rPr>
              <a:t> </a:t>
            </a:r>
            <a:r>
              <a:rPr sz="800" spc="5" dirty="0">
                <a:solidFill>
                  <a:srgbClr val="A6A6A6"/>
                </a:solidFill>
                <a:latin typeface="Calibri Light"/>
                <a:cs typeface="Calibri Light"/>
              </a:rPr>
              <a:t>Group,</a:t>
            </a:r>
            <a:r>
              <a:rPr sz="800" spc="10" dirty="0">
                <a:solidFill>
                  <a:srgbClr val="A6A6A6"/>
                </a:solidFill>
                <a:latin typeface="Calibri Light"/>
                <a:cs typeface="Calibri Light"/>
              </a:rPr>
              <a:t> </a:t>
            </a:r>
            <a:r>
              <a:rPr sz="800" dirty="0">
                <a:solidFill>
                  <a:srgbClr val="A6A6A6"/>
                </a:solidFill>
                <a:latin typeface="Calibri Light"/>
                <a:cs typeface="Calibri Light"/>
              </a:rPr>
              <a:t>Inc</a:t>
            </a:r>
            <a:r>
              <a:rPr sz="800" dirty="0">
                <a:solidFill>
                  <a:srgbClr val="A6A6A6"/>
                </a:solidFill>
                <a:latin typeface="Leelawadee UI"/>
                <a:cs typeface="Leelawadee UI"/>
              </a:rPr>
              <a:t>.</a:t>
            </a:r>
            <a:endParaRPr sz="800">
              <a:latin typeface="Leelawadee UI"/>
              <a:cs typeface="Leelawadee U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36348" y="163931"/>
            <a:ext cx="0" cy="4675505"/>
          </a:xfrm>
          <a:custGeom>
            <a:avLst/>
            <a:gdLst/>
            <a:ahLst/>
            <a:cxnLst/>
            <a:rect l="l" t="t" r="r" b="b"/>
            <a:pathLst>
              <a:path h="4675505">
                <a:moveTo>
                  <a:pt x="0" y="4675105"/>
                </a:moveTo>
                <a:lnTo>
                  <a:pt x="1" y="0"/>
                </a:lnTo>
              </a:path>
            </a:pathLst>
          </a:custGeom>
          <a:ln w="9525">
            <a:solidFill>
              <a:srgbClr val="D9D9D9"/>
            </a:solidFill>
          </a:ln>
        </p:spPr>
        <p:txBody>
          <a:bodyPr wrap="square" lIns="0" tIns="0" rIns="0" bIns="0" rtlCol="0"/>
          <a:lstStyle/>
          <a:p>
            <a:endParaRPr/>
          </a:p>
        </p:txBody>
      </p:sp>
      <p:sp>
        <p:nvSpPr>
          <p:cNvPr id="3" name="object 3"/>
          <p:cNvSpPr txBox="1"/>
          <p:nvPr/>
        </p:nvSpPr>
        <p:spPr>
          <a:xfrm>
            <a:off x="3941112" y="4483100"/>
            <a:ext cx="2078989" cy="190500"/>
          </a:xfrm>
          <a:prstGeom prst="rect">
            <a:avLst/>
          </a:prstGeom>
          <a:solidFill>
            <a:srgbClr val="1395BA"/>
          </a:solidFill>
        </p:spPr>
        <p:txBody>
          <a:bodyPr vert="horz" wrap="square" lIns="0" tIns="0" rIns="0" bIns="0" rtlCol="0">
            <a:spAutoFit/>
          </a:bodyPr>
          <a:lstStyle/>
          <a:p>
            <a:pPr marR="71120" algn="r">
              <a:lnSpc>
                <a:spcPts val="1500"/>
              </a:lnSpc>
            </a:pPr>
            <a:r>
              <a:rPr sz="1400" b="1" spc="20" dirty="0">
                <a:solidFill>
                  <a:srgbClr val="FFFFFF"/>
                </a:solidFill>
                <a:latin typeface="Trebuchet MS"/>
                <a:cs typeface="Trebuchet MS"/>
              </a:rPr>
              <a:t>22%</a:t>
            </a:r>
            <a:endParaRPr sz="1400">
              <a:latin typeface="Trebuchet MS"/>
              <a:cs typeface="Trebuchet MS"/>
            </a:endParaRPr>
          </a:p>
        </p:txBody>
      </p:sp>
      <p:sp>
        <p:nvSpPr>
          <p:cNvPr id="4" name="object 4"/>
          <p:cNvSpPr txBox="1"/>
          <p:nvPr/>
        </p:nvSpPr>
        <p:spPr>
          <a:xfrm>
            <a:off x="3941112" y="3962400"/>
            <a:ext cx="2459990" cy="190500"/>
          </a:xfrm>
          <a:prstGeom prst="rect">
            <a:avLst/>
          </a:prstGeom>
          <a:solidFill>
            <a:srgbClr val="1395BA"/>
          </a:solidFill>
        </p:spPr>
        <p:txBody>
          <a:bodyPr vert="horz" wrap="square" lIns="0" tIns="0" rIns="0" bIns="0" rtlCol="0">
            <a:spAutoFit/>
          </a:bodyPr>
          <a:lstStyle/>
          <a:p>
            <a:pPr marR="73660" algn="r">
              <a:lnSpc>
                <a:spcPts val="1500"/>
              </a:lnSpc>
            </a:pPr>
            <a:r>
              <a:rPr sz="1400" b="1" spc="20" dirty="0">
                <a:solidFill>
                  <a:srgbClr val="FFFFFF"/>
                </a:solidFill>
                <a:latin typeface="Trebuchet MS"/>
                <a:cs typeface="Trebuchet MS"/>
              </a:rPr>
              <a:t>26%</a:t>
            </a:r>
            <a:endParaRPr sz="1400">
              <a:latin typeface="Trebuchet MS"/>
              <a:cs typeface="Trebuchet MS"/>
            </a:endParaRPr>
          </a:p>
        </p:txBody>
      </p:sp>
      <p:sp>
        <p:nvSpPr>
          <p:cNvPr id="5" name="object 5"/>
          <p:cNvSpPr txBox="1"/>
          <p:nvPr/>
        </p:nvSpPr>
        <p:spPr>
          <a:xfrm>
            <a:off x="3941112" y="3454400"/>
            <a:ext cx="2459990" cy="177800"/>
          </a:xfrm>
          <a:prstGeom prst="rect">
            <a:avLst/>
          </a:prstGeom>
          <a:solidFill>
            <a:srgbClr val="1395BA"/>
          </a:solidFill>
        </p:spPr>
        <p:txBody>
          <a:bodyPr vert="horz" wrap="square" lIns="0" tIns="0" rIns="0" bIns="0" rtlCol="0">
            <a:spAutoFit/>
          </a:bodyPr>
          <a:lstStyle/>
          <a:p>
            <a:pPr marR="73660" algn="r">
              <a:lnSpc>
                <a:spcPts val="1400"/>
              </a:lnSpc>
            </a:pPr>
            <a:r>
              <a:rPr sz="1400" b="1" spc="20" dirty="0">
                <a:solidFill>
                  <a:srgbClr val="FFFFFF"/>
                </a:solidFill>
                <a:latin typeface="Trebuchet MS"/>
                <a:cs typeface="Trebuchet MS"/>
              </a:rPr>
              <a:t>26%</a:t>
            </a:r>
            <a:endParaRPr sz="1400">
              <a:latin typeface="Trebuchet MS"/>
              <a:cs typeface="Trebuchet MS"/>
            </a:endParaRPr>
          </a:p>
        </p:txBody>
      </p:sp>
      <p:sp>
        <p:nvSpPr>
          <p:cNvPr id="6" name="object 6"/>
          <p:cNvSpPr txBox="1"/>
          <p:nvPr/>
        </p:nvSpPr>
        <p:spPr>
          <a:xfrm>
            <a:off x="3941112" y="2933700"/>
            <a:ext cx="2459990" cy="177800"/>
          </a:xfrm>
          <a:prstGeom prst="rect">
            <a:avLst/>
          </a:prstGeom>
          <a:solidFill>
            <a:srgbClr val="1395BA"/>
          </a:solidFill>
        </p:spPr>
        <p:txBody>
          <a:bodyPr vert="horz" wrap="square" lIns="0" tIns="0" rIns="0" bIns="0" rtlCol="0">
            <a:spAutoFit/>
          </a:bodyPr>
          <a:lstStyle/>
          <a:p>
            <a:pPr marR="73660" algn="r">
              <a:lnSpc>
                <a:spcPts val="1400"/>
              </a:lnSpc>
            </a:pPr>
            <a:r>
              <a:rPr sz="1400" b="1" spc="20" dirty="0">
                <a:solidFill>
                  <a:srgbClr val="FFFFFF"/>
                </a:solidFill>
                <a:latin typeface="Trebuchet MS"/>
                <a:cs typeface="Trebuchet MS"/>
              </a:rPr>
              <a:t>26%</a:t>
            </a:r>
            <a:endParaRPr sz="1400">
              <a:latin typeface="Trebuchet MS"/>
              <a:cs typeface="Trebuchet MS"/>
            </a:endParaRPr>
          </a:p>
        </p:txBody>
      </p:sp>
      <p:sp>
        <p:nvSpPr>
          <p:cNvPr id="7" name="object 7"/>
          <p:cNvSpPr txBox="1"/>
          <p:nvPr/>
        </p:nvSpPr>
        <p:spPr>
          <a:xfrm>
            <a:off x="3941112" y="2413000"/>
            <a:ext cx="2548890" cy="177800"/>
          </a:xfrm>
          <a:prstGeom prst="rect">
            <a:avLst/>
          </a:prstGeom>
          <a:solidFill>
            <a:srgbClr val="1395BA"/>
          </a:solidFill>
        </p:spPr>
        <p:txBody>
          <a:bodyPr vert="horz" wrap="square" lIns="0" tIns="0" rIns="0" bIns="0" rtlCol="0">
            <a:spAutoFit/>
          </a:bodyPr>
          <a:lstStyle/>
          <a:p>
            <a:pPr marR="67945" algn="r">
              <a:lnSpc>
                <a:spcPts val="1400"/>
              </a:lnSpc>
            </a:pPr>
            <a:r>
              <a:rPr sz="1400" b="1" spc="20" dirty="0">
                <a:solidFill>
                  <a:srgbClr val="FFFFFF"/>
                </a:solidFill>
                <a:latin typeface="Trebuchet MS"/>
                <a:cs typeface="Trebuchet MS"/>
              </a:rPr>
              <a:t>27%</a:t>
            </a:r>
            <a:endParaRPr sz="1400">
              <a:latin typeface="Trebuchet MS"/>
              <a:cs typeface="Trebuchet MS"/>
            </a:endParaRPr>
          </a:p>
        </p:txBody>
      </p:sp>
      <p:sp>
        <p:nvSpPr>
          <p:cNvPr id="8" name="object 8"/>
          <p:cNvSpPr txBox="1"/>
          <p:nvPr/>
        </p:nvSpPr>
        <p:spPr>
          <a:xfrm>
            <a:off x="3941112" y="1892300"/>
            <a:ext cx="2637790" cy="177800"/>
          </a:xfrm>
          <a:prstGeom prst="rect">
            <a:avLst/>
          </a:prstGeom>
          <a:solidFill>
            <a:srgbClr val="1395BA"/>
          </a:solidFill>
        </p:spPr>
        <p:txBody>
          <a:bodyPr vert="horz" wrap="square" lIns="0" tIns="0" rIns="0" bIns="0" rtlCol="0">
            <a:spAutoFit/>
          </a:bodyPr>
          <a:lstStyle/>
          <a:p>
            <a:pPr marR="62230" algn="r">
              <a:lnSpc>
                <a:spcPts val="1400"/>
              </a:lnSpc>
            </a:pPr>
            <a:r>
              <a:rPr sz="1400" b="1" spc="20" dirty="0">
                <a:solidFill>
                  <a:srgbClr val="FFFFFF"/>
                </a:solidFill>
                <a:latin typeface="Trebuchet MS"/>
                <a:cs typeface="Trebuchet MS"/>
              </a:rPr>
              <a:t>28%</a:t>
            </a:r>
            <a:endParaRPr sz="1400">
              <a:latin typeface="Trebuchet MS"/>
              <a:cs typeface="Trebuchet MS"/>
            </a:endParaRPr>
          </a:p>
        </p:txBody>
      </p:sp>
      <p:sp>
        <p:nvSpPr>
          <p:cNvPr id="9" name="object 9"/>
          <p:cNvSpPr txBox="1"/>
          <p:nvPr/>
        </p:nvSpPr>
        <p:spPr>
          <a:xfrm>
            <a:off x="3941112" y="1371600"/>
            <a:ext cx="2739390" cy="177800"/>
          </a:xfrm>
          <a:prstGeom prst="rect">
            <a:avLst/>
          </a:prstGeom>
          <a:solidFill>
            <a:srgbClr val="1395BA"/>
          </a:solidFill>
        </p:spPr>
        <p:txBody>
          <a:bodyPr vert="horz" wrap="square" lIns="0" tIns="0" rIns="0" bIns="0" rtlCol="0">
            <a:spAutoFit/>
          </a:bodyPr>
          <a:lstStyle/>
          <a:p>
            <a:pPr marR="69850" algn="r">
              <a:lnSpc>
                <a:spcPts val="1400"/>
              </a:lnSpc>
            </a:pPr>
            <a:r>
              <a:rPr sz="1400" b="1" spc="20" dirty="0">
                <a:solidFill>
                  <a:srgbClr val="FFFFFF"/>
                </a:solidFill>
                <a:latin typeface="Trebuchet MS"/>
                <a:cs typeface="Trebuchet MS"/>
              </a:rPr>
              <a:t>29%</a:t>
            </a:r>
            <a:endParaRPr sz="1400">
              <a:latin typeface="Trebuchet MS"/>
              <a:cs typeface="Trebuchet MS"/>
            </a:endParaRPr>
          </a:p>
        </p:txBody>
      </p:sp>
      <p:sp>
        <p:nvSpPr>
          <p:cNvPr id="10" name="object 10"/>
          <p:cNvSpPr txBox="1"/>
          <p:nvPr/>
        </p:nvSpPr>
        <p:spPr>
          <a:xfrm>
            <a:off x="3941112" y="850900"/>
            <a:ext cx="3018790" cy="190500"/>
          </a:xfrm>
          <a:prstGeom prst="rect">
            <a:avLst/>
          </a:prstGeom>
          <a:solidFill>
            <a:srgbClr val="1395BA"/>
          </a:solidFill>
        </p:spPr>
        <p:txBody>
          <a:bodyPr vert="horz" wrap="square" lIns="0" tIns="0" rIns="0" bIns="0" rtlCol="0">
            <a:spAutoFit/>
          </a:bodyPr>
          <a:lstStyle/>
          <a:p>
            <a:pPr marR="65405" algn="r">
              <a:lnSpc>
                <a:spcPts val="1500"/>
              </a:lnSpc>
            </a:pPr>
            <a:r>
              <a:rPr sz="1400" b="1" spc="20" dirty="0">
                <a:solidFill>
                  <a:srgbClr val="FFFFFF"/>
                </a:solidFill>
                <a:latin typeface="Trebuchet MS"/>
                <a:cs typeface="Trebuchet MS"/>
              </a:rPr>
              <a:t>32%</a:t>
            </a:r>
            <a:endParaRPr sz="1400">
              <a:latin typeface="Trebuchet MS"/>
              <a:cs typeface="Trebuchet MS"/>
            </a:endParaRPr>
          </a:p>
        </p:txBody>
      </p:sp>
      <p:sp>
        <p:nvSpPr>
          <p:cNvPr id="11" name="object 11"/>
          <p:cNvSpPr txBox="1"/>
          <p:nvPr/>
        </p:nvSpPr>
        <p:spPr>
          <a:xfrm>
            <a:off x="3941112" y="330200"/>
            <a:ext cx="3018790" cy="190500"/>
          </a:xfrm>
          <a:prstGeom prst="rect">
            <a:avLst/>
          </a:prstGeom>
          <a:solidFill>
            <a:srgbClr val="1395BA"/>
          </a:solidFill>
        </p:spPr>
        <p:txBody>
          <a:bodyPr vert="horz" wrap="square" lIns="0" tIns="0" rIns="0" bIns="0" rtlCol="0">
            <a:spAutoFit/>
          </a:bodyPr>
          <a:lstStyle/>
          <a:p>
            <a:pPr marR="65405" algn="r">
              <a:lnSpc>
                <a:spcPts val="1500"/>
              </a:lnSpc>
            </a:pPr>
            <a:r>
              <a:rPr sz="1400" b="1" spc="20" dirty="0">
                <a:solidFill>
                  <a:srgbClr val="FFFFFF"/>
                </a:solidFill>
                <a:latin typeface="Trebuchet MS"/>
                <a:cs typeface="Trebuchet MS"/>
              </a:rPr>
              <a:t>32%</a:t>
            </a:r>
            <a:endParaRPr sz="1400">
              <a:latin typeface="Trebuchet MS"/>
              <a:cs typeface="Trebuchet MS"/>
            </a:endParaRPr>
          </a:p>
        </p:txBody>
      </p:sp>
      <p:sp>
        <p:nvSpPr>
          <p:cNvPr id="12" name="object 12"/>
          <p:cNvSpPr txBox="1"/>
          <p:nvPr/>
        </p:nvSpPr>
        <p:spPr>
          <a:xfrm>
            <a:off x="511723" y="4471923"/>
            <a:ext cx="3320415" cy="177800"/>
          </a:xfrm>
          <a:prstGeom prst="rect">
            <a:avLst/>
          </a:prstGeom>
        </p:spPr>
        <p:txBody>
          <a:bodyPr vert="horz" wrap="square" lIns="0" tIns="12700" rIns="0" bIns="0" rtlCol="0">
            <a:spAutoFit/>
          </a:bodyPr>
          <a:lstStyle/>
          <a:p>
            <a:pPr marL="12700">
              <a:lnSpc>
                <a:spcPct val="100000"/>
              </a:lnSpc>
              <a:spcBef>
                <a:spcPts val="100"/>
              </a:spcBef>
            </a:pPr>
            <a:r>
              <a:rPr sz="1000" b="1" spc="-80" dirty="0">
                <a:solidFill>
                  <a:srgbClr val="404040"/>
                </a:solidFill>
                <a:latin typeface="Trebuchet MS"/>
                <a:cs typeface="Trebuchet MS"/>
              </a:rPr>
              <a:t>An</a:t>
            </a:r>
            <a:r>
              <a:rPr sz="1000" b="1" spc="-65" dirty="0">
                <a:solidFill>
                  <a:srgbClr val="404040"/>
                </a:solidFill>
                <a:latin typeface="Trebuchet MS"/>
                <a:cs typeface="Trebuchet MS"/>
              </a:rPr>
              <a:t> </a:t>
            </a:r>
            <a:r>
              <a:rPr sz="1000" b="1" spc="-60" dirty="0">
                <a:solidFill>
                  <a:srgbClr val="404040"/>
                </a:solidFill>
                <a:latin typeface="Trebuchet MS"/>
                <a:cs typeface="Trebuchet MS"/>
              </a:rPr>
              <a:t>infected</a:t>
            </a:r>
            <a:r>
              <a:rPr sz="1000" b="1" spc="-170" dirty="0">
                <a:solidFill>
                  <a:srgbClr val="404040"/>
                </a:solidFill>
                <a:latin typeface="Trebuchet MS"/>
                <a:cs typeface="Trebuchet MS"/>
              </a:rPr>
              <a:t> </a:t>
            </a:r>
            <a:r>
              <a:rPr sz="1000" b="1" spc="-50" dirty="0">
                <a:solidFill>
                  <a:srgbClr val="404040"/>
                </a:solidFill>
                <a:latin typeface="Trebuchet MS"/>
                <a:cs typeface="Trebuchet MS"/>
              </a:rPr>
              <a:t>container</a:t>
            </a:r>
            <a:r>
              <a:rPr sz="1000" b="1" spc="-85" dirty="0">
                <a:solidFill>
                  <a:srgbClr val="404040"/>
                </a:solidFill>
                <a:latin typeface="Trebuchet MS"/>
                <a:cs typeface="Trebuchet MS"/>
              </a:rPr>
              <a:t> </a:t>
            </a:r>
            <a:r>
              <a:rPr sz="1000" b="1" spc="-25" dirty="0">
                <a:solidFill>
                  <a:srgbClr val="404040"/>
                </a:solidFill>
                <a:latin typeface="Trebuchet MS"/>
                <a:cs typeface="Trebuchet MS"/>
              </a:rPr>
              <a:t>can</a:t>
            </a:r>
            <a:r>
              <a:rPr sz="1000" b="1" spc="-170" dirty="0">
                <a:solidFill>
                  <a:srgbClr val="404040"/>
                </a:solidFill>
                <a:latin typeface="Trebuchet MS"/>
                <a:cs typeface="Trebuchet MS"/>
              </a:rPr>
              <a:t> </a:t>
            </a:r>
            <a:r>
              <a:rPr sz="1000" b="1" spc="-45" dirty="0">
                <a:solidFill>
                  <a:srgbClr val="404040"/>
                </a:solidFill>
                <a:latin typeface="Trebuchet MS"/>
                <a:cs typeface="Trebuchet MS"/>
              </a:rPr>
              <a:t>cross-contaminate</a:t>
            </a:r>
            <a:r>
              <a:rPr sz="1000" b="1" spc="-110" dirty="0">
                <a:solidFill>
                  <a:srgbClr val="404040"/>
                </a:solidFill>
                <a:latin typeface="Trebuchet MS"/>
                <a:cs typeface="Trebuchet MS"/>
              </a:rPr>
              <a:t> </a:t>
            </a:r>
            <a:r>
              <a:rPr sz="1000" b="1" spc="-55" dirty="0">
                <a:solidFill>
                  <a:srgbClr val="404040"/>
                </a:solidFill>
                <a:latin typeface="Trebuchet MS"/>
                <a:cs typeface="Trebuchet MS"/>
              </a:rPr>
              <a:t>other</a:t>
            </a:r>
            <a:r>
              <a:rPr sz="1000" b="1" spc="-85" dirty="0">
                <a:solidFill>
                  <a:srgbClr val="404040"/>
                </a:solidFill>
                <a:latin typeface="Trebuchet MS"/>
                <a:cs typeface="Trebuchet MS"/>
              </a:rPr>
              <a:t> </a:t>
            </a:r>
            <a:r>
              <a:rPr sz="1000" b="1" spc="-50" dirty="0">
                <a:solidFill>
                  <a:srgbClr val="404040"/>
                </a:solidFill>
                <a:latin typeface="Trebuchet MS"/>
                <a:cs typeface="Trebuchet MS"/>
              </a:rPr>
              <a:t>containers</a:t>
            </a:r>
            <a:endParaRPr sz="1000">
              <a:latin typeface="Trebuchet MS"/>
              <a:cs typeface="Trebuchet MS"/>
            </a:endParaRPr>
          </a:p>
        </p:txBody>
      </p:sp>
      <p:sp>
        <p:nvSpPr>
          <p:cNvPr id="13" name="object 13"/>
          <p:cNvSpPr txBox="1"/>
          <p:nvPr/>
        </p:nvSpPr>
        <p:spPr>
          <a:xfrm>
            <a:off x="562398" y="3877564"/>
            <a:ext cx="3281045" cy="330200"/>
          </a:xfrm>
          <a:prstGeom prst="rect">
            <a:avLst/>
          </a:prstGeom>
        </p:spPr>
        <p:txBody>
          <a:bodyPr vert="horz" wrap="square" lIns="0" tIns="12700" rIns="0" bIns="0" rtlCol="0">
            <a:spAutoFit/>
          </a:bodyPr>
          <a:lstStyle/>
          <a:p>
            <a:pPr marR="5080" algn="r">
              <a:lnSpc>
                <a:spcPct val="100000"/>
              </a:lnSpc>
              <a:spcBef>
                <a:spcPts val="100"/>
              </a:spcBef>
            </a:pPr>
            <a:r>
              <a:rPr sz="1000" b="1" spc="-40" dirty="0">
                <a:solidFill>
                  <a:srgbClr val="404040"/>
                </a:solidFill>
                <a:latin typeface="Trebuchet MS"/>
                <a:cs typeface="Trebuchet MS"/>
              </a:rPr>
              <a:t>Automating</a:t>
            </a:r>
            <a:r>
              <a:rPr sz="1000" b="1" spc="-135" dirty="0">
                <a:solidFill>
                  <a:srgbClr val="404040"/>
                </a:solidFill>
                <a:latin typeface="Trebuchet MS"/>
                <a:cs typeface="Trebuchet MS"/>
              </a:rPr>
              <a:t> </a:t>
            </a:r>
            <a:r>
              <a:rPr sz="1000" b="1" spc="-55" dirty="0">
                <a:solidFill>
                  <a:srgbClr val="404040"/>
                </a:solidFill>
                <a:latin typeface="Trebuchet MS"/>
                <a:cs typeface="Trebuchet MS"/>
              </a:rPr>
              <a:t>the</a:t>
            </a:r>
            <a:r>
              <a:rPr sz="1000" b="1" spc="-110" dirty="0">
                <a:solidFill>
                  <a:srgbClr val="404040"/>
                </a:solidFill>
                <a:latin typeface="Trebuchet MS"/>
                <a:cs typeface="Trebuchet MS"/>
              </a:rPr>
              <a:t> </a:t>
            </a:r>
            <a:r>
              <a:rPr sz="1000" b="1" spc="-40" dirty="0">
                <a:solidFill>
                  <a:srgbClr val="404040"/>
                </a:solidFill>
                <a:latin typeface="Trebuchet MS"/>
                <a:cs typeface="Trebuchet MS"/>
              </a:rPr>
              <a:t>integration</a:t>
            </a:r>
            <a:r>
              <a:rPr sz="1000" b="1" spc="-170" dirty="0">
                <a:solidFill>
                  <a:srgbClr val="404040"/>
                </a:solidFill>
                <a:latin typeface="Trebuchet MS"/>
                <a:cs typeface="Trebuchet MS"/>
              </a:rPr>
              <a:t> </a:t>
            </a:r>
            <a:r>
              <a:rPr sz="1000" b="1" spc="-50" dirty="0">
                <a:solidFill>
                  <a:srgbClr val="404040"/>
                </a:solidFill>
                <a:latin typeface="Trebuchet MS"/>
                <a:cs typeface="Trebuchet MS"/>
              </a:rPr>
              <a:t>of</a:t>
            </a:r>
            <a:r>
              <a:rPr sz="1000" b="1" spc="-35" dirty="0">
                <a:solidFill>
                  <a:srgbClr val="404040"/>
                </a:solidFill>
                <a:latin typeface="Trebuchet MS"/>
                <a:cs typeface="Trebuchet MS"/>
              </a:rPr>
              <a:t> </a:t>
            </a:r>
            <a:r>
              <a:rPr sz="1000" b="1" spc="-60" dirty="0">
                <a:solidFill>
                  <a:srgbClr val="404040"/>
                </a:solidFill>
                <a:latin typeface="Trebuchet MS"/>
                <a:cs typeface="Trebuchet MS"/>
              </a:rPr>
              <a:t>container</a:t>
            </a:r>
            <a:r>
              <a:rPr sz="1000" b="1" spc="-90" dirty="0">
                <a:solidFill>
                  <a:srgbClr val="404040"/>
                </a:solidFill>
                <a:latin typeface="Trebuchet MS"/>
                <a:cs typeface="Trebuchet MS"/>
              </a:rPr>
              <a:t> </a:t>
            </a:r>
            <a:r>
              <a:rPr sz="1000" b="1" spc="-45" dirty="0">
                <a:solidFill>
                  <a:srgbClr val="404040"/>
                </a:solidFill>
                <a:latin typeface="Trebuchet MS"/>
                <a:cs typeface="Trebuchet MS"/>
              </a:rPr>
              <a:t>security</a:t>
            </a:r>
            <a:r>
              <a:rPr sz="1000" b="1" spc="-114" dirty="0">
                <a:solidFill>
                  <a:srgbClr val="404040"/>
                </a:solidFill>
                <a:latin typeface="Trebuchet MS"/>
                <a:cs typeface="Trebuchet MS"/>
              </a:rPr>
              <a:t> </a:t>
            </a:r>
            <a:r>
              <a:rPr sz="1000" b="1" spc="-35" dirty="0">
                <a:solidFill>
                  <a:srgbClr val="404040"/>
                </a:solidFill>
                <a:latin typeface="Trebuchet MS"/>
                <a:cs typeface="Trebuchet MS"/>
              </a:rPr>
              <a:t>controls</a:t>
            </a:r>
            <a:r>
              <a:rPr sz="1000" b="1" spc="-140" dirty="0">
                <a:solidFill>
                  <a:srgbClr val="404040"/>
                </a:solidFill>
                <a:latin typeface="Trebuchet MS"/>
                <a:cs typeface="Trebuchet MS"/>
              </a:rPr>
              <a:t> </a:t>
            </a:r>
            <a:r>
              <a:rPr sz="1000" b="1" spc="-15" dirty="0">
                <a:solidFill>
                  <a:srgbClr val="404040"/>
                </a:solidFill>
                <a:latin typeface="Trebuchet MS"/>
                <a:cs typeface="Trebuchet MS"/>
              </a:rPr>
              <a:t>via</a:t>
            </a:r>
            <a:endParaRPr sz="1000">
              <a:latin typeface="Trebuchet MS"/>
              <a:cs typeface="Trebuchet MS"/>
            </a:endParaRPr>
          </a:p>
          <a:p>
            <a:pPr marR="5080" algn="r">
              <a:lnSpc>
                <a:spcPct val="100000"/>
              </a:lnSpc>
            </a:pPr>
            <a:r>
              <a:rPr sz="1000" b="1" spc="-75" dirty="0">
                <a:solidFill>
                  <a:srgbClr val="404040"/>
                </a:solidFill>
                <a:latin typeface="Trebuchet MS"/>
                <a:cs typeface="Trebuchet MS"/>
              </a:rPr>
              <a:t>o</a:t>
            </a:r>
            <a:r>
              <a:rPr sz="1000" b="1" spc="10" dirty="0">
                <a:solidFill>
                  <a:srgbClr val="404040"/>
                </a:solidFill>
                <a:latin typeface="Trebuchet MS"/>
                <a:cs typeface="Trebuchet MS"/>
              </a:rPr>
              <a:t>u</a:t>
            </a:r>
            <a:r>
              <a:rPr sz="1000" b="1" spc="-30" dirty="0">
                <a:solidFill>
                  <a:srgbClr val="404040"/>
                </a:solidFill>
                <a:latin typeface="Trebuchet MS"/>
                <a:cs typeface="Trebuchet MS"/>
              </a:rPr>
              <a:t>r</a:t>
            </a:r>
            <a:r>
              <a:rPr sz="1000" b="1" spc="-200" dirty="0">
                <a:solidFill>
                  <a:srgbClr val="404040"/>
                </a:solidFill>
                <a:latin typeface="Trebuchet MS"/>
                <a:cs typeface="Trebuchet MS"/>
              </a:rPr>
              <a:t> </a:t>
            </a:r>
            <a:r>
              <a:rPr sz="1000" b="1" spc="-15" dirty="0">
                <a:solidFill>
                  <a:srgbClr val="404040"/>
                </a:solidFill>
                <a:latin typeface="Trebuchet MS"/>
                <a:cs typeface="Trebuchet MS"/>
              </a:rPr>
              <a:t>c</a:t>
            </a:r>
            <a:r>
              <a:rPr sz="1000" b="1" spc="-70" dirty="0">
                <a:solidFill>
                  <a:srgbClr val="404040"/>
                </a:solidFill>
                <a:latin typeface="Trebuchet MS"/>
                <a:cs typeface="Trebuchet MS"/>
              </a:rPr>
              <a:t>o</a:t>
            </a:r>
            <a:r>
              <a:rPr sz="1000" b="1" spc="10" dirty="0">
                <a:solidFill>
                  <a:srgbClr val="404040"/>
                </a:solidFill>
                <a:latin typeface="Trebuchet MS"/>
                <a:cs typeface="Trebuchet MS"/>
              </a:rPr>
              <a:t>n</a:t>
            </a:r>
            <a:r>
              <a:rPr sz="1000" b="1" spc="-100" dirty="0">
                <a:solidFill>
                  <a:srgbClr val="404040"/>
                </a:solidFill>
                <a:latin typeface="Trebuchet MS"/>
                <a:cs typeface="Trebuchet MS"/>
              </a:rPr>
              <a:t>t</a:t>
            </a:r>
            <a:r>
              <a:rPr sz="1000" b="1" spc="-35" dirty="0">
                <a:solidFill>
                  <a:srgbClr val="404040"/>
                </a:solidFill>
                <a:latin typeface="Trebuchet MS"/>
                <a:cs typeface="Trebuchet MS"/>
              </a:rPr>
              <a:t>a</a:t>
            </a:r>
            <a:r>
              <a:rPr sz="1000" b="1" spc="-5" dirty="0">
                <a:solidFill>
                  <a:srgbClr val="404040"/>
                </a:solidFill>
                <a:latin typeface="Trebuchet MS"/>
                <a:cs typeface="Trebuchet MS"/>
              </a:rPr>
              <a:t>i</a:t>
            </a:r>
            <a:r>
              <a:rPr sz="1000" b="1" spc="-95" dirty="0">
                <a:solidFill>
                  <a:srgbClr val="404040"/>
                </a:solidFill>
                <a:latin typeface="Trebuchet MS"/>
                <a:cs typeface="Trebuchet MS"/>
              </a:rPr>
              <a:t>n</a:t>
            </a:r>
            <a:r>
              <a:rPr sz="1000" b="1" spc="-80" dirty="0">
                <a:solidFill>
                  <a:srgbClr val="404040"/>
                </a:solidFill>
                <a:latin typeface="Trebuchet MS"/>
                <a:cs typeface="Trebuchet MS"/>
              </a:rPr>
              <a:t>e</a:t>
            </a:r>
            <a:r>
              <a:rPr sz="1000" b="1" spc="-30" dirty="0">
                <a:solidFill>
                  <a:srgbClr val="404040"/>
                </a:solidFill>
                <a:latin typeface="Trebuchet MS"/>
                <a:cs typeface="Trebuchet MS"/>
              </a:rPr>
              <a:t>r</a:t>
            </a:r>
            <a:r>
              <a:rPr sz="1000" b="1" spc="-100" dirty="0">
                <a:solidFill>
                  <a:srgbClr val="404040"/>
                </a:solidFill>
                <a:latin typeface="Trebuchet MS"/>
                <a:cs typeface="Trebuchet MS"/>
              </a:rPr>
              <a:t> </a:t>
            </a:r>
            <a:r>
              <a:rPr sz="1000" b="1" spc="-80" dirty="0">
                <a:solidFill>
                  <a:srgbClr val="404040"/>
                </a:solidFill>
                <a:latin typeface="Trebuchet MS"/>
                <a:cs typeface="Trebuchet MS"/>
              </a:rPr>
              <a:t>o</a:t>
            </a:r>
            <a:r>
              <a:rPr sz="1000" b="1" spc="-20" dirty="0">
                <a:solidFill>
                  <a:srgbClr val="404040"/>
                </a:solidFill>
                <a:latin typeface="Trebuchet MS"/>
                <a:cs typeface="Trebuchet MS"/>
              </a:rPr>
              <a:t>r</a:t>
            </a:r>
            <a:r>
              <a:rPr sz="1000" b="1" spc="-15" dirty="0">
                <a:solidFill>
                  <a:srgbClr val="404040"/>
                </a:solidFill>
                <a:latin typeface="Trebuchet MS"/>
                <a:cs typeface="Trebuchet MS"/>
              </a:rPr>
              <a:t>c</a:t>
            </a:r>
            <a:r>
              <a:rPr sz="1000" b="1" spc="-100" dirty="0">
                <a:solidFill>
                  <a:srgbClr val="404040"/>
                </a:solidFill>
                <a:latin typeface="Trebuchet MS"/>
                <a:cs typeface="Trebuchet MS"/>
              </a:rPr>
              <a:t>h</a:t>
            </a:r>
            <a:r>
              <a:rPr sz="1000" b="1" spc="-80" dirty="0">
                <a:solidFill>
                  <a:srgbClr val="404040"/>
                </a:solidFill>
                <a:latin typeface="Trebuchet MS"/>
                <a:cs typeface="Trebuchet MS"/>
              </a:rPr>
              <a:t>e</a:t>
            </a:r>
            <a:r>
              <a:rPr sz="1000" b="1" spc="-35" dirty="0">
                <a:solidFill>
                  <a:srgbClr val="404040"/>
                </a:solidFill>
                <a:latin typeface="Trebuchet MS"/>
                <a:cs typeface="Trebuchet MS"/>
              </a:rPr>
              <a:t>s</a:t>
            </a:r>
            <a:r>
              <a:rPr sz="1000" b="1" dirty="0">
                <a:solidFill>
                  <a:srgbClr val="404040"/>
                </a:solidFill>
                <a:latin typeface="Trebuchet MS"/>
                <a:cs typeface="Trebuchet MS"/>
              </a:rPr>
              <a:t>t</a:t>
            </a:r>
            <a:r>
              <a:rPr sz="1000" b="1" spc="-130" dirty="0">
                <a:solidFill>
                  <a:srgbClr val="404040"/>
                </a:solidFill>
                <a:latin typeface="Trebuchet MS"/>
                <a:cs typeface="Trebuchet MS"/>
              </a:rPr>
              <a:t>r</a:t>
            </a:r>
            <a:r>
              <a:rPr sz="1000" b="1" spc="65" dirty="0">
                <a:solidFill>
                  <a:srgbClr val="404040"/>
                </a:solidFill>
                <a:latin typeface="Trebuchet MS"/>
                <a:cs typeface="Trebuchet MS"/>
              </a:rPr>
              <a:t>a</a:t>
            </a:r>
            <a:r>
              <a:rPr sz="1000" b="1" spc="-100" dirty="0">
                <a:solidFill>
                  <a:srgbClr val="404040"/>
                </a:solidFill>
                <a:latin typeface="Trebuchet MS"/>
                <a:cs typeface="Trebuchet MS"/>
              </a:rPr>
              <a:t>t</a:t>
            </a:r>
            <a:r>
              <a:rPr sz="1000" b="1" spc="-5" dirty="0">
                <a:solidFill>
                  <a:srgbClr val="404040"/>
                </a:solidFill>
                <a:latin typeface="Trebuchet MS"/>
                <a:cs typeface="Trebuchet MS"/>
              </a:rPr>
              <a:t>i</a:t>
            </a:r>
            <a:r>
              <a:rPr sz="1000" b="1" spc="-70" dirty="0">
                <a:solidFill>
                  <a:srgbClr val="404040"/>
                </a:solidFill>
                <a:latin typeface="Trebuchet MS"/>
                <a:cs typeface="Trebuchet MS"/>
              </a:rPr>
              <a:t>o</a:t>
            </a:r>
            <a:r>
              <a:rPr sz="1000" b="1" spc="-15" dirty="0">
                <a:solidFill>
                  <a:srgbClr val="404040"/>
                </a:solidFill>
                <a:latin typeface="Trebuchet MS"/>
                <a:cs typeface="Trebuchet MS"/>
              </a:rPr>
              <a:t>n</a:t>
            </a:r>
            <a:r>
              <a:rPr sz="1000" b="1" spc="-75" dirty="0">
                <a:solidFill>
                  <a:srgbClr val="404040"/>
                </a:solidFill>
                <a:latin typeface="Trebuchet MS"/>
                <a:cs typeface="Trebuchet MS"/>
              </a:rPr>
              <a:t> </a:t>
            </a:r>
            <a:r>
              <a:rPr sz="1000" b="1" spc="-85" dirty="0">
                <a:solidFill>
                  <a:srgbClr val="404040"/>
                </a:solidFill>
                <a:latin typeface="Trebuchet MS"/>
                <a:cs typeface="Trebuchet MS"/>
              </a:rPr>
              <a:t>p</a:t>
            </a:r>
            <a:r>
              <a:rPr sz="1000" b="1" dirty="0">
                <a:solidFill>
                  <a:srgbClr val="404040"/>
                </a:solidFill>
                <a:latin typeface="Trebuchet MS"/>
                <a:cs typeface="Trebuchet MS"/>
              </a:rPr>
              <a:t>l</a:t>
            </a:r>
            <a:r>
              <a:rPr sz="1000" b="1" spc="-35" dirty="0">
                <a:solidFill>
                  <a:srgbClr val="404040"/>
                </a:solidFill>
                <a:latin typeface="Trebuchet MS"/>
                <a:cs typeface="Trebuchet MS"/>
              </a:rPr>
              <a:t>a</a:t>
            </a:r>
            <a:r>
              <a:rPr sz="1000" b="1" spc="-100" dirty="0">
                <a:solidFill>
                  <a:srgbClr val="404040"/>
                </a:solidFill>
                <a:latin typeface="Trebuchet MS"/>
                <a:cs typeface="Trebuchet MS"/>
              </a:rPr>
              <a:t>t</a:t>
            </a:r>
            <a:r>
              <a:rPr sz="1000" b="1" spc="25" dirty="0">
                <a:solidFill>
                  <a:srgbClr val="404040"/>
                </a:solidFill>
                <a:latin typeface="Trebuchet MS"/>
                <a:cs typeface="Trebuchet MS"/>
              </a:rPr>
              <a:t>f</a:t>
            </a:r>
            <a:r>
              <a:rPr sz="1000" b="1" spc="-80" dirty="0">
                <a:solidFill>
                  <a:srgbClr val="404040"/>
                </a:solidFill>
                <a:latin typeface="Trebuchet MS"/>
                <a:cs typeface="Trebuchet MS"/>
              </a:rPr>
              <a:t>o</a:t>
            </a:r>
            <a:r>
              <a:rPr sz="1000" b="1" spc="-20" dirty="0">
                <a:solidFill>
                  <a:srgbClr val="404040"/>
                </a:solidFill>
                <a:latin typeface="Trebuchet MS"/>
                <a:cs typeface="Trebuchet MS"/>
              </a:rPr>
              <a:t>r</a:t>
            </a:r>
            <a:r>
              <a:rPr sz="1000" b="1" spc="-5" dirty="0">
                <a:solidFill>
                  <a:srgbClr val="404040"/>
                </a:solidFill>
                <a:latin typeface="Trebuchet MS"/>
                <a:cs typeface="Trebuchet MS"/>
              </a:rPr>
              <a:t>m</a:t>
            </a:r>
            <a:endParaRPr sz="1000">
              <a:latin typeface="Trebuchet MS"/>
              <a:cs typeface="Trebuchet MS"/>
            </a:endParaRPr>
          </a:p>
        </p:txBody>
      </p:sp>
      <p:sp>
        <p:nvSpPr>
          <p:cNvPr id="14" name="object 14"/>
          <p:cNvSpPr txBox="1"/>
          <p:nvPr/>
        </p:nvSpPr>
        <p:spPr>
          <a:xfrm>
            <a:off x="514598" y="3359404"/>
            <a:ext cx="3324225" cy="330200"/>
          </a:xfrm>
          <a:prstGeom prst="rect">
            <a:avLst/>
          </a:prstGeom>
        </p:spPr>
        <p:txBody>
          <a:bodyPr vert="horz" wrap="square" lIns="0" tIns="12700" rIns="0" bIns="0" rtlCol="0">
            <a:spAutoFit/>
          </a:bodyPr>
          <a:lstStyle/>
          <a:p>
            <a:pPr marR="5080" algn="r">
              <a:lnSpc>
                <a:spcPct val="100000"/>
              </a:lnSpc>
              <a:spcBef>
                <a:spcPts val="100"/>
              </a:spcBef>
            </a:pPr>
            <a:r>
              <a:rPr sz="1000" b="1" spc="-35" dirty="0">
                <a:solidFill>
                  <a:srgbClr val="404040"/>
                </a:solidFill>
                <a:latin typeface="Trebuchet MS"/>
                <a:cs typeface="Trebuchet MS"/>
              </a:rPr>
              <a:t>Portability</a:t>
            </a:r>
            <a:r>
              <a:rPr sz="1000" b="1" spc="-130" dirty="0">
                <a:solidFill>
                  <a:srgbClr val="404040"/>
                </a:solidFill>
                <a:latin typeface="Trebuchet MS"/>
                <a:cs typeface="Trebuchet MS"/>
              </a:rPr>
              <a:t> </a:t>
            </a:r>
            <a:r>
              <a:rPr sz="1000" b="1" spc="-40" dirty="0">
                <a:solidFill>
                  <a:srgbClr val="404040"/>
                </a:solidFill>
                <a:latin typeface="Trebuchet MS"/>
                <a:cs typeface="Trebuchet MS"/>
              </a:rPr>
              <a:t>makes</a:t>
            </a:r>
            <a:r>
              <a:rPr sz="1000" b="1" spc="-125" dirty="0">
                <a:solidFill>
                  <a:srgbClr val="404040"/>
                </a:solidFill>
                <a:latin typeface="Trebuchet MS"/>
                <a:cs typeface="Trebuchet MS"/>
              </a:rPr>
              <a:t> </a:t>
            </a:r>
            <a:r>
              <a:rPr sz="1000" b="1" spc="-45" dirty="0">
                <a:solidFill>
                  <a:srgbClr val="404040"/>
                </a:solidFill>
                <a:latin typeface="Trebuchet MS"/>
                <a:cs typeface="Trebuchet MS"/>
              </a:rPr>
              <a:t>containers</a:t>
            </a:r>
            <a:r>
              <a:rPr sz="1000" b="1" spc="-125" dirty="0">
                <a:solidFill>
                  <a:srgbClr val="404040"/>
                </a:solidFill>
                <a:latin typeface="Trebuchet MS"/>
                <a:cs typeface="Trebuchet MS"/>
              </a:rPr>
              <a:t> </a:t>
            </a:r>
            <a:r>
              <a:rPr sz="1000" b="1" spc="-50" dirty="0">
                <a:solidFill>
                  <a:srgbClr val="404040"/>
                </a:solidFill>
                <a:latin typeface="Trebuchet MS"/>
                <a:cs typeface="Trebuchet MS"/>
              </a:rPr>
              <a:t>more</a:t>
            </a:r>
            <a:r>
              <a:rPr sz="1000" b="1" spc="-125" dirty="0">
                <a:solidFill>
                  <a:srgbClr val="404040"/>
                </a:solidFill>
                <a:latin typeface="Trebuchet MS"/>
                <a:cs typeface="Trebuchet MS"/>
              </a:rPr>
              <a:t> </a:t>
            </a:r>
            <a:r>
              <a:rPr sz="1000" b="1" spc="-45" dirty="0">
                <a:solidFill>
                  <a:srgbClr val="404040"/>
                </a:solidFill>
                <a:latin typeface="Trebuchet MS"/>
                <a:cs typeface="Trebuchet MS"/>
              </a:rPr>
              <a:t>susceptible</a:t>
            </a:r>
            <a:r>
              <a:rPr sz="1000" b="1" spc="-125" dirty="0">
                <a:solidFill>
                  <a:srgbClr val="404040"/>
                </a:solidFill>
                <a:latin typeface="Trebuchet MS"/>
                <a:cs typeface="Trebuchet MS"/>
              </a:rPr>
              <a:t> </a:t>
            </a:r>
            <a:r>
              <a:rPr sz="1000" b="1" spc="-25" dirty="0">
                <a:solidFill>
                  <a:srgbClr val="404040"/>
                </a:solidFill>
                <a:latin typeface="Trebuchet MS"/>
                <a:cs typeface="Trebuchet MS"/>
              </a:rPr>
              <a:t>to</a:t>
            </a:r>
            <a:r>
              <a:rPr sz="1000" b="1" spc="-130" dirty="0">
                <a:solidFill>
                  <a:srgbClr val="404040"/>
                </a:solidFill>
                <a:latin typeface="Trebuchet MS"/>
                <a:cs typeface="Trebuchet MS"/>
              </a:rPr>
              <a:t> </a:t>
            </a:r>
            <a:r>
              <a:rPr sz="1000" b="1" spc="-45" dirty="0">
                <a:solidFill>
                  <a:srgbClr val="404040"/>
                </a:solidFill>
                <a:latin typeface="Trebuchet MS"/>
                <a:cs typeface="Trebuchet MS"/>
              </a:rPr>
              <a:t>“in</a:t>
            </a:r>
            <a:r>
              <a:rPr sz="1000" b="1" spc="-130" dirty="0">
                <a:solidFill>
                  <a:srgbClr val="404040"/>
                </a:solidFill>
                <a:latin typeface="Trebuchet MS"/>
                <a:cs typeface="Trebuchet MS"/>
              </a:rPr>
              <a:t> </a:t>
            </a:r>
            <a:r>
              <a:rPr sz="1000" b="1" spc="-45" dirty="0">
                <a:solidFill>
                  <a:srgbClr val="404040"/>
                </a:solidFill>
                <a:latin typeface="Trebuchet MS"/>
                <a:cs typeface="Trebuchet MS"/>
              </a:rPr>
              <a:t>motion”</a:t>
            </a:r>
            <a:endParaRPr sz="1000">
              <a:latin typeface="Trebuchet MS"/>
              <a:cs typeface="Trebuchet MS"/>
            </a:endParaRPr>
          </a:p>
          <a:p>
            <a:pPr marR="6985" algn="r">
              <a:lnSpc>
                <a:spcPct val="100000"/>
              </a:lnSpc>
            </a:pPr>
            <a:r>
              <a:rPr sz="1000" b="1" spc="-45" dirty="0">
                <a:solidFill>
                  <a:srgbClr val="404040"/>
                </a:solidFill>
                <a:latin typeface="Trebuchet MS"/>
                <a:cs typeface="Trebuchet MS"/>
              </a:rPr>
              <a:t>compromises</a:t>
            </a:r>
            <a:endParaRPr sz="1000">
              <a:latin typeface="Trebuchet MS"/>
              <a:cs typeface="Trebuchet MS"/>
            </a:endParaRPr>
          </a:p>
        </p:txBody>
      </p:sp>
      <p:sp>
        <p:nvSpPr>
          <p:cNvPr id="15" name="object 15"/>
          <p:cNvSpPr txBox="1"/>
          <p:nvPr/>
        </p:nvSpPr>
        <p:spPr>
          <a:xfrm>
            <a:off x="451908" y="2914395"/>
            <a:ext cx="3383915" cy="177800"/>
          </a:xfrm>
          <a:prstGeom prst="rect">
            <a:avLst/>
          </a:prstGeom>
        </p:spPr>
        <p:txBody>
          <a:bodyPr vert="horz" wrap="square" lIns="0" tIns="12700" rIns="0" bIns="0" rtlCol="0">
            <a:spAutoFit/>
          </a:bodyPr>
          <a:lstStyle/>
          <a:p>
            <a:pPr marL="12700">
              <a:lnSpc>
                <a:spcPct val="100000"/>
              </a:lnSpc>
              <a:spcBef>
                <a:spcPts val="100"/>
              </a:spcBef>
            </a:pPr>
            <a:r>
              <a:rPr sz="1000" b="1" spc="-100" dirty="0">
                <a:solidFill>
                  <a:srgbClr val="404040"/>
                </a:solidFill>
                <a:latin typeface="Trebuchet MS"/>
                <a:cs typeface="Trebuchet MS"/>
              </a:rPr>
              <a:t>T</a:t>
            </a:r>
            <a:r>
              <a:rPr sz="1000" b="1" spc="-15" dirty="0">
                <a:solidFill>
                  <a:srgbClr val="404040"/>
                </a:solidFill>
                <a:latin typeface="Trebuchet MS"/>
                <a:cs typeface="Trebuchet MS"/>
              </a:rPr>
              <a:t>h</a:t>
            </a:r>
            <a:r>
              <a:rPr sz="1000" b="1" spc="-80" dirty="0">
                <a:solidFill>
                  <a:srgbClr val="404040"/>
                </a:solidFill>
                <a:latin typeface="Trebuchet MS"/>
                <a:cs typeface="Trebuchet MS"/>
              </a:rPr>
              <a:t>e</a:t>
            </a:r>
            <a:r>
              <a:rPr sz="1000" b="1" spc="-130" dirty="0">
                <a:solidFill>
                  <a:srgbClr val="404040"/>
                </a:solidFill>
                <a:latin typeface="Trebuchet MS"/>
                <a:cs typeface="Trebuchet MS"/>
              </a:rPr>
              <a:t>r</a:t>
            </a:r>
            <a:r>
              <a:rPr sz="1000" b="1" spc="-60" dirty="0">
                <a:solidFill>
                  <a:srgbClr val="404040"/>
                </a:solidFill>
                <a:latin typeface="Trebuchet MS"/>
                <a:cs typeface="Trebuchet MS"/>
              </a:rPr>
              <a:t>e</a:t>
            </a:r>
            <a:r>
              <a:rPr sz="1000" b="1" spc="-120" dirty="0">
                <a:solidFill>
                  <a:srgbClr val="404040"/>
                </a:solidFill>
                <a:latin typeface="Trebuchet MS"/>
                <a:cs typeface="Trebuchet MS"/>
              </a:rPr>
              <a:t> </a:t>
            </a:r>
            <a:r>
              <a:rPr sz="1000" b="1" spc="-5" dirty="0">
                <a:solidFill>
                  <a:srgbClr val="404040"/>
                </a:solidFill>
                <a:latin typeface="Trebuchet MS"/>
                <a:cs typeface="Trebuchet MS"/>
              </a:rPr>
              <a:t>i</a:t>
            </a:r>
            <a:r>
              <a:rPr sz="1000" b="1" spc="10" dirty="0">
                <a:solidFill>
                  <a:srgbClr val="404040"/>
                </a:solidFill>
                <a:latin typeface="Trebuchet MS"/>
                <a:cs typeface="Trebuchet MS"/>
              </a:rPr>
              <a:t>s</a:t>
            </a:r>
            <a:r>
              <a:rPr sz="1000" b="1" spc="-145" dirty="0">
                <a:solidFill>
                  <a:srgbClr val="404040"/>
                </a:solidFill>
                <a:latin typeface="Trebuchet MS"/>
                <a:cs typeface="Trebuchet MS"/>
              </a:rPr>
              <a:t> </a:t>
            </a:r>
            <a:r>
              <a:rPr sz="1000" b="1" dirty="0">
                <a:solidFill>
                  <a:srgbClr val="404040"/>
                </a:solidFill>
                <a:latin typeface="Trebuchet MS"/>
                <a:cs typeface="Trebuchet MS"/>
              </a:rPr>
              <a:t>a</a:t>
            </a:r>
            <a:r>
              <a:rPr sz="1000" b="1" spc="-140" dirty="0">
                <a:solidFill>
                  <a:srgbClr val="404040"/>
                </a:solidFill>
                <a:latin typeface="Trebuchet MS"/>
                <a:cs typeface="Trebuchet MS"/>
              </a:rPr>
              <a:t> </a:t>
            </a:r>
            <a:r>
              <a:rPr sz="1000" b="1" dirty="0">
                <a:solidFill>
                  <a:srgbClr val="404040"/>
                </a:solidFill>
                <a:latin typeface="Trebuchet MS"/>
                <a:cs typeface="Trebuchet MS"/>
              </a:rPr>
              <a:t>l</a:t>
            </a:r>
            <a:r>
              <a:rPr sz="1000" b="1" spc="-35" dirty="0">
                <a:solidFill>
                  <a:srgbClr val="404040"/>
                </a:solidFill>
                <a:latin typeface="Trebuchet MS"/>
                <a:cs typeface="Trebuchet MS"/>
              </a:rPr>
              <a:t>a</a:t>
            </a:r>
            <a:r>
              <a:rPr sz="1000" b="1" spc="-114" dirty="0">
                <a:solidFill>
                  <a:srgbClr val="404040"/>
                </a:solidFill>
                <a:latin typeface="Trebuchet MS"/>
                <a:cs typeface="Trebuchet MS"/>
              </a:rPr>
              <a:t>c</a:t>
            </a:r>
            <a:r>
              <a:rPr sz="1000" b="1" dirty="0">
                <a:solidFill>
                  <a:srgbClr val="404040"/>
                </a:solidFill>
                <a:latin typeface="Trebuchet MS"/>
                <a:cs typeface="Trebuchet MS"/>
              </a:rPr>
              <a:t>k</a:t>
            </a:r>
            <a:r>
              <a:rPr sz="1000" b="1" spc="-50" dirty="0">
                <a:solidFill>
                  <a:srgbClr val="404040"/>
                </a:solidFill>
                <a:latin typeface="Trebuchet MS"/>
                <a:cs typeface="Trebuchet MS"/>
              </a:rPr>
              <a:t> </a:t>
            </a:r>
            <a:r>
              <a:rPr sz="1000" b="1" spc="-70" dirty="0">
                <a:solidFill>
                  <a:srgbClr val="404040"/>
                </a:solidFill>
                <a:latin typeface="Trebuchet MS"/>
                <a:cs typeface="Trebuchet MS"/>
              </a:rPr>
              <a:t>o</a:t>
            </a:r>
            <a:r>
              <a:rPr sz="1000" b="1" spc="-30" dirty="0">
                <a:solidFill>
                  <a:srgbClr val="404040"/>
                </a:solidFill>
                <a:latin typeface="Trebuchet MS"/>
                <a:cs typeface="Trebuchet MS"/>
              </a:rPr>
              <a:t>f</a:t>
            </a:r>
            <a:r>
              <a:rPr sz="1000" b="1" spc="-145" dirty="0">
                <a:solidFill>
                  <a:srgbClr val="404040"/>
                </a:solidFill>
                <a:latin typeface="Trebuchet MS"/>
                <a:cs typeface="Trebuchet MS"/>
              </a:rPr>
              <a:t> </a:t>
            </a:r>
            <a:r>
              <a:rPr sz="1000" b="1" spc="-65" dirty="0">
                <a:solidFill>
                  <a:srgbClr val="404040"/>
                </a:solidFill>
                <a:latin typeface="Trebuchet MS"/>
                <a:cs typeface="Trebuchet MS"/>
              </a:rPr>
              <a:t>m</a:t>
            </a:r>
            <a:r>
              <a:rPr sz="1000" b="1" spc="-35" dirty="0">
                <a:solidFill>
                  <a:srgbClr val="404040"/>
                </a:solidFill>
                <a:latin typeface="Trebuchet MS"/>
                <a:cs typeface="Trebuchet MS"/>
              </a:rPr>
              <a:t>a</a:t>
            </a:r>
            <a:r>
              <a:rPr sz="1000" b="1" dirty="0">
                <a:solidFill>
                  <a:srgbClr val="404040"/>
                </a:solidFill>
                <a:latin typeface="Trebuchet MS"/>
                <a:cs typeface="Trebuchet MS"/>
              </a:rPr>
              <a:t>t</a:t>
            </a:r>
            <a:r>
              <a:rPr sz="1000" b="1" spc="-95" dirty="0">
                <a:solidFill>
                  <a:srgbClr val="404040"/>
                </a:solidFill>
                <a:latin typeface="Trebuchet MS"/>
                <a:cs typeface="Trebuchet MS"/>
              </a:rPr>
              <a:t>u</a:t>
            </a:r>
            <a:r>
              <a:rPr sz="1000" b="1" spc="-30" dirty="0">
                <a:solidFill>
                  <a:srgbClr val="404040"/>
                </a:solidFill>
                <a:latin typeface="Trebuchet MS"/>
                <a:cs typeface="Trebuchet MS"/>
              </a:rPr>
              <a:t>r</a:t>
            </a:r>
            <a:r>
              <a:rPr sz="1000" b="1" spc="-60" dirty="0">
                <a:solidFill>
                  <a:srgbClr val="404040"/>
                </a:solidFill>
                <a:latin typeface="Trebuchet MS"/>
                <a:cs typeface="Trebuchet MS"/>
              </a:rPr>
              <a:t>e</a:t>
            </a:r>
            <a:r>
              <a:rPr sz="1000" b="1" spc="-120" dirty="0">
                <a:solidFill>
                  <a:srgbClr val="404040"/>
                </a:solidFill>
                <a:latin typeface="Trebuchet MS"/>
                <a:cs typeface="Trebuchet MS"/>
              </a:rPr>
              <a:t> </a:t>
            </a:r>
            <a:r>
              <a:rPr sz="1000" b="1" spc="-114" dirty="0">
                <a:solidFill>
                  <a:srgbClr val="404040"/>
                </a:solidFill>
                <a:latin typeface="Trebuchet MS"/>
                <a:cs typeface="Trebuchet MS"/>
              </a:rPr>
              <a:t>c</a:t>
            </a:r>
            <a:r>
              <a:rPr sz="1000" b="1" spc="-40" dirty="0">
                <a:solidFill>
                  <a:srgbClr val="404040"/>
                </a:solidFill>
                <a:latin typeface="Trebuchet MS"/>
                <a:cs typeface="Trebuchet MS"/>
              </a:rPr>
              <a:t>y</a:t>
            </a:r>
            <a:r>
              <a:rPr sz="1000" b="1" spc="15" dirty="0">
                <a:solidFill>
                  <a:srgbClr val="404040"/>
                </a:solidFill>
                <a:latin typeface="Trebuchet MS"/>
                <a:cs typeface="Trebuchet MS"/>
              </a:rPr>
              <a:t>b</a:t>
            </a:r>
            <a:r>
              <a:rPr sz="1000" b="1" spc="-80" dirty="0">
                <a:solidFill>
                  <a:srgbClr val="404040"/>
                </a:solidFill>
                <a:latin typeface="Trebuchet MS"/>
                <a:cs typeface="Trebuchet MS"/>
              </a:rPr>
              <a:t>e</a:t>
            </a:r>
            <a:r>
              <a:rPr sz="1000" b="1" spc="-30" dirty="0">
                <a:solidFill>
                  <a:srgbClr val="404040"/>
                </a:solidFill>
                <a:latin typeface="Trebuchet MS"/>
                <a:cs typeface="Trebuchet MS"/>
              </a:rPr>
              <a:t>r</a:t>
            </a:r>
            <a:r>
              <a:rPr sz="1000" b="1" spc="-35" dirty="0">
                <a:solidFill>
                  <a:srgbClr val="404040"/>
                </a:solidFill>
                <a:latin typeface="Trebuchet MS"/>
                <a:cs typeface="Trebuchet MS"/>
              </a:rPr>
              <a:t>s</a:t>
            </a:r>
            <a:r>
              <a:rPr sz="1000" b="1" spc="-80" dirty="0">
                <a:solidFill>
                  <a:srgbClr val="404040"/>
                </a:solidFill>
                <a:latin typeface="Trebuchet MS"/>
                <a:cs typeface="Trebuchet MS"/>
              </a:rPr>
              <a:t>e</a:t>
            </a:r>
            <a:r>
              <a:rPr sz="1000" b="1" spc="-114" dirty="0">
                <a:solidFill>
                  <a:srgbClr val="404040"/>
                </a:solidFill>
                <a:latin typeface="Trebuchet MS"/>
                <a:cs typeface="Trebuchet MS"/>
              </a:rPr>
              <a:t>c</a:t>
            </a:r>
            <a:r>
              <a:rPr sz="1000" b="1" spc="-95" dirty="0">
                <a:solidFill>
                  <a:srgbClr val="404040"/>
                </a:solidFill>
                <a:latin typeface="Trebuchet MS"/>
                <a:cs typeface="Trebuchet MS"/>
              </a:rPr>
              <a:t>u</a:t>
            </a:r>
            <a:r>
              <a:rPr sz="1000" b="1" spc="-30" dirty="0">
                <a:solidFill>
                  <a:srgbClr val="404040"/>
                </a:solidFill>
                <a:latin typeface="Trebuchet MS"/>
                <a:cs typeface="Trebuchet MS"/>
              </a:rPr>
              <a:t>r</a:t>
            </a:r>
            <a:r>
              <a:rPr sz="1000" b="1" spc="-5" dirty="0">
                <a:solidFill>
                  <a:srgbClr val="404040"/>
                </a:solidFill>
                <a:latin typeface="Trebuchet MS"/>
                <a:cs typeface="Trebuchet MS"/>
              </a:rPr>
              <a:t>i</a:t>
            </a:r>
            <a:r>
              <a:rPr sz="1000" b="1" dirty="0">
                <a:solidFill>
                  <a:srgbClr val="404040"/>
                </a:solidFill>
                <a:latin typeface="Trebuchet MS"/>
                <a:cs typeface="Trebuchet MS"/>
              </a:rPr>
              <a:t>t</a:t>
            </a:r>
            <a:r>
              <a:rPr sz="1000" b="1" spc="60" dirty="0">
                <a:solidFill>
                  <a:srgbClr val="404040"/>
                </a:solidFill>
                <a:latin typeface="Trebuchet MS"/>
                <a:cs typeface="Trebuchet MS"/>
              </a:rPr>
              <a:t>y</a:t>
            </a:r>
            <a:r>
              <a:rPr sz="1000" b="1" spc="65" dirty="0">
                <a:solidFill>
                  <a:srgbClr val="404040"/>
                </a:solidFill>
                <a:latin typeface="Trebuchet MS"/>
                <a:cs typeface="Trebuchet MS"/>
              </a:rPr>
              <a:t>s</a:t>
            </a:r>
            <a:r>
              <a:rPr sz="1000" b="1" spc="-70" dirty="0">
                <a:solidFill>
                  <a:srgbClr val="404040"/>
                </a:solidFill>
                <a:latin typeface="Trebuchet MS"/>
                <a:cs typeface="Trebuchet MS"/>
              </a:rPr>
              <a:t>o</a:t>
            </a:r>
            <a:r>
              <a:rPr sz="1000" b="1" dirty="0">
                <a:solidFill>
                  <a:srgbClr val="404040"/>
                </a:solidFill>
                <a:latin typeface="Trebuchet MS"/>
                <a:cs typeface="Trebuchet MS"/>
              </a:rPr>
              <a:t>l</a:t>
            </a:r>
            <a:r>
              <a:rPr sz="1000" b="1" spc="-95" dirty="0">
                <a:solidFill>
                  <a:srgbClr val="404040"/>
                </a:solidFill>
                <a:latin typeface="Trebuchet MS"/>
                <a:cs typeface="Trebuchet MS"/>
              </a:rPr>
              <a:t>u</a:t>
            </a:r>
            <a:r>
              <a:rPr sz="1000" b="1" dirty="0">
                <a:solidFill>
                  <a:srgbClr val="404040"/>
                </a:solidFill>
                <a:latin typeface="Trebuchet MS"/>
                <a:cs typeface="Trebuchet MS"/>
              </a:rPr>
              <a:t>t</a:t>
            </a:r>
            <a:r>
              <a:rPr sz="1000" b="1" spc="-105" dirty="0">
                <a:solidFill>
                  <a:srgbClr val="404040"/>
                </a:solidFill>
                <a:latin typeface="Trebuchet MS"/>
                <a:cs typeface="Trebuchet MS"/>
              </a:rPr>
              <a:t>i</a:t>
            </a:r>
            <a:r>
              <a:rPr sz="1000" b="1" spc="30" dirty="0">
                <a:solidFill>
                  <a:srgbClr val="404040"/>
                </a:solidFill>
                <a:latin typeface="Trebuchet MS"/>
                <a:cs typeface="Trebuchet MS"/>
              </a:rPr>
              <a:t>o</a:t>
            </a:r>
            <a:r>
              <a:rPr sz="1000" b="1" spc="-95" dirty="0">
                <a:solidFill>
                  <a:srgbClr val="404040"/>
                </a:solidFill>
                <a:latin typeface="Trebuchet MS"/>
                <a:cs typeface="Trebuchet MS"/>
              </a:rPr>
              <a:t>n</a:t>
            </a:r>
            <a:r>
              <a:rPr sz="1000" b="1" spc="10" dirty="0">
                <a:solidFill>
                  <a:srgbClr val="404040"/>
                </a:solidFill>
                <a:latin typeface="Trebuchet MS"/>
                <a:cs typeface="Trebuchet MS"/>
              </a:rPr>
              <a:t>s</a:t>
            </a:r>
            <a:r>
              <a:rPr sz="1000" b="1" spc="-145" dirty="0">
                <a:solidFill>
                  <a:srgbClr val="404040"/>
                </a:solidFill>
                <a:latin typeface="Trebuchet MS"/>
                <a:cs typeface="Trebuchet MS"/>
              </a:rPr>
              <a:t> </a:t>
            </a:r>
            <a:r>
              <a:rPr sz="1000" b="1" spc="-75" dirty="0">
                <a:solidFill>
                  <a:srgbClr val="404040"/>
                </a:solidFill>
                <a:latin typeface="Trebuchet MS"/>
                <a:cs typeface="Trebuchet MS"/>
              </a:rPr>
              <a:t>f</a:t>
            </a:r>
            <a:r>
              <a:rPr sz="1000" b="1" spc="30" dirty="0">
                <a:solidFill>
                  <a:srgbClr val="404040"/>
                </a:solidFill>
                <a:latin typeface="Trebuchet MS"/>
                <a:cs typeface="Trebuchet MS"/>
              </a:rPr>
              <a:t>o</a:t>
            </a:r>
            <a:r>
              <a:rPr sz="1000" b="1" spc="-30" dirty="0">
                <a:solidFill>
                  <a:srgbClr val="404040"/>
                </a:solidFill>
                <a:latin typeface="Trebuchet MS"/>
                <a:cs typeface="Trebuchet MS"/>
              </a:rPr>
              <a:t>r</a:t>
            </a:r>
            <a:r>
              <a:rPr sz="1000" b="1" spc="-200" dirty="0">
                <a:solidFill>
                  <a:srgbClr val="404040"/>
                </a:solidFill>
                <a:latin typeface="Trebuchet MS"/>
                <a:cs typeface="Trebuchet MS"/>
              </a:rPr>
              <a:t> </a:t>
            </a:r>
            <a:r>
              <a:rPr sz="1000" b="1" spc="-15" dirty="0">
                <a:solidFill>
                  <a:srgbClr val="404040"/>
                </a:solidFill>
                <a:latin typeface="Trebuchet MS"/>
                <a:cs typeface="Trebuchet MS"/>
              </a:rPr>
              <a:t>c</a:t>
            </a:r>
            <a:r>
              <a:rPr sz="1000" b="1" spc="-70" dirty="0">
                <a:solidFill>
                  <a:srgbClr val="404040"/>
                </a:solidFill>
                <a:latin typeface="Trebuchet MS"/>
                <a:cs typeface="Trebuchet MS"/>
              </a:rPr>
              <a:t>o</a:t>
            </a:r>
            <a:r>
              <a:rPr sz="1000" b="1" spc="5" dirty="0">
                <a:solidFill>
                  <a:srgbClr val="404040"/>
                </a:solidFill>
                <a:latin typeface="Trebuchet MS"/>
                <a:cs typeface="Trebuchet MS"/>
              </a:rPr>
              <a:t>n</a:t>
            </a:r>
            <a:r>
              <a:rPr sz="1000" b="1" spc="-100" dirty="0">
                <a:solidFill>
                  <a:srgbClr val="404040"/>
                </a:solidFill>
                <a:latin typeface="Trebuchet MS"/>
                <a:cs typeface="Trebuchet MS"/>
              </a:rPr>
              <a:t>t</a:t>
            </a:r>
            <a:r>
              <a:rPr sz="1000" b="1" spc="-35" dirty="0">
                <a:solidFill>
                  <a:srgbClr val="404040"/>
                </a:solidFill>
                <a:latin typeface="Trebuchet MS"/>
                <a:cs typeface="Trebuchet MS"/>
              </a:rPr>
              <a:t>a</a:t>
            </a:r>
            <a:r>
              <a:rPr sz="1000" b="1" spc="-5" dirty="0">
                <a:solidFill>
                  <a:srgbClr val="404040"/>
                </a:solidFill>
                <a:latin typeface="Trebuchet MS"/>
                <a:cs typeface="Trebuchet MS"/>
              </a:rPr>
              <a:t>i</a:t>
            </a:r>
            <a:r>
              <a:rPr sz="1000" b="1" spc="-95" dirty="0">
                <a:solidFill>
                  <a:srgbClr val="404040"/>
                </a:solidFill>
                <a:latin typeface="Trebuchet MS"/>
                <a:cs typeface="Trebuchet MS"/>
              </a:rPr>
              <a:t>n</a:t>
            </a:r>
            <a:r>
              <a:rPr sz="1000" b="1" spc="-80" dirty="0">
                <a:solidFill>
                  <a:srgbClr val="404040"/>
                </a:solidFill>
                <a:latin typeface="Trebuchet MS"/>
                <a:cs typeface="Trebuchet MS"/>
              </a:rPr>
              <a:t>e</a:t>
            </a:r>
            <a:r>
              <a:rPr sz="1000" b="1" spc="-30" dirty="0">
                <a:solidFill>
                  <a:srgbClr val="404040"/>
                </a:solidFill>
                <a:latin typeface="Trebuchet MS"/>
                <a:cs typeface="Trebuchet MS"/>
              </a:rPr>
              <a:t>r</a:t>
            </a:r>
            <a:r>
              <a:rPr sz="1000" b="1" spc="10" dirty="0">
                <a:solidFill>
                  <a:srgbClr val="404040"/>
                </a:solidFill>
                <a:latin typeface="Trebuchet MS"/>
                <a:cs typeface="Trebuchet MS"/>
              </a:rPr>
              <a:t>s</a:t>
            </a:r>
            <a:endParaRPr sz="1000">
              <a:latin typeface="Trebuchet MS"/>
              <a:cs typeface="Trebuchet MS"/>
            </a:endParaRPr>
          </a:p>
        </p:txBody>
      </p:sp>
      <p:sp>
        <p:nvSpPr>
          <p:cNvPr id="16" name="object 16"/>
          <p:cNvSpPr txBox="1"/>
          <p:nvPr/>
        </p:nvSpPr>
        <p:spPr>
          <a:xfrm>
            <a:off x="389805" y="241300"/>
            <a:ext cx="3540760" cy="2409190"/>
          </a:xfrm>
          <a:prstGeom prst="rect">
            <a:avLst/>
          </a:prstGeom>
        </p:spPr>
        <p:txBody>
          <a:bodyPr vert="horz" wrap="square" lIns="0" tIns="12700" rIns="0" bIns="0" rtlCol="0">
            <a:spAutoFit/>
          </a:bodyPr>
          <a:lstStyle/>
          <a:p>
            <a:pPr marL="31115" marR="95885" indent="420370" algn="r">
              <a:lnSpc>
                <a:spcPct val="100000"/>
              </a:lnSpc>
              <a:spcBef>
                <a:spcPts val="100"/>
              </a:spcBef>
            </a:pPr>
            <a:r>
              <a:rPr sz="1000" b="1" spc="-40" dirty="0">
                <a:solidFill>
                  <a:srgbClr val="404040"/>
                </a:solidFill>
                <a:latin typeface="Trebuchet MS"/>
                <a:cs typeface="Trebuchet MS"/>
              </a:rPr>
              <a:t>Aligning</a:t>
            </a:r>
            <a:r>
              <a:rPr sz="1000" b="1" spc="-135" dirty="0">
                <a:solidFill>
                  <a:srgbClr val="404040"/>
                </a:solidFill>
                <a:latin typeface="Trebuchet MS"/>
                <a:cs typeface="Trebuchet MS"/>
              </a:rPr>
              <a:t> </a:t>
            </a:r>
            <a:r>
              <a:rPr sz="1000" b="1" spc="-55" dirty="0">
                <a:solidFill>
                  <a:srgbClr val="404040"/>
                </a:solidFill>
                <a:latin typeface="Trebuchet MS"/>
                <a:cs typeface="Trebuchet MS"/>
              </a:rPr>
              <a:t>the</a:t>
            </a:r>
            <a:r>
              <a:rPr sz="1000" b="1" spc="-110" dirty="0">
                <a:solidFill>
                  <a:srgbClr val="404040"/>
                </a:solidFill>
                <a:latin typeface="Trebuchet MS"/>
                <a:cs typeface="Trebuchet MS"/>
              </a:rPr>
              <a:t> </a:t>
            </a:r>
            <a:r>
              <a:rPr sz="1000" b="1" spc="-45" dirty="0">
                <a:solidFill>
                  <a:srgbClr val="404040"/>
                </a:solidFill>
                <a:latin typeface="Trebuchet MS"/>
                <a:cs typeface="Trebuchet MS"/>
              </a:rPr>
              <a:t>implementation</a:t>
            </a:r>
            <a:r>
              <a:rPr sz="1000" b="1" spc="-170" dirty="0">
                <a:solidFill>
                  <a:srgbClr val="404040"/>
                </a:solidFill>
                <a:latin typeface="Trebuchet MS"/>
                <a:cs typeface="Trebuchet MS"/>
              </a:rPr>
              <a:t> </a:t>
            </a:r>
            <a:r>
              <a:rPr sz="1000" b="1" spc="-55" dirty="0">
                <a:solidFill>
                  <a:srgbClr val="404040"/>
                </a:solidFill>
                <a:latin typeface="Trebuchet MS"/>
                <a:cs typeface="Trebuchet MS"/>
              </a:rPr>
              <a:t>architecture</a:t>
            </a:r>
            <a:r>
              <a:rPr sz="1000" b="1" spc="-110" dirty="0">
                <a:solidFill>
                  <a:srgbClr val="404040"/>
                </a:solidFill>
                <a:latin typeface="Trebuchet MS"/>
                <a:cs typeface="Trebuchet MS"/>
              </a:rPr>
              <a:t> </a:t>
            </a:r>
            <a:r>
              <a:rPr sz="1000" b="1" dirty="0">
                <a:solidFill>
                  <a:srgbClr val="404040"/>
                </a:solidFill>
                <a:latin typeface="Trebuchet MS"/>
                <a:cs typeface="Trebuchet MS"/>
              </a:rPr>
              <a:t>of</a:t>
            </a:r>
            <a:r>
              <a:rPr sz="1000" b="1" spc="-135" dirty="0">
                <a:solidFill>
                  <a:srgbClr val="404040"/>
                </a:solidFill>
                <a:latin typeface="Trebuchet MS"/>
                <a:cs typeface="Trebuchet MS"/>
              </a:rPr>
              <a:t> </a:t>
            </a:r>
            <a:r>
              <a:rPr sz="1000" b="1" dirty="0">
                <a:solidFill>
                  <a:srgbClr val="404040"/>
                </a:solidFill>
                <a:latin typeface="Trebuchet MS"/>
                <a:cs typeface="Trebuchet MS"/>
              </a:rPr>
              <a:t>a</a:t>
            </a:r>
            <a:r>
              <a:rPr sz="1000" b="1" spc="-135" dirty="0">
                <a:solidFill>
                  <a:srgbClr val="404040"/>
                </a:solidFill>
                <a:latin typeface="Trebuchet MS"/>
                <a:cs typeface="Trebuchet MS"/>
              </a:rPr>
              <a:t> </a:t>
            </a:r>
            <a:r>
              <a:rPr sz="1000" b="1" spc="-50" dirty="0">
                <a:solidFill>
                  <a:srgbClr val="404040"/>
                </a:solidFill>
                <a:latin typeface="Trebuchet MS"/>
                <a:cs typeface="Trebuchet MS"/>
              </a:rPr>
              <a:t>container </a:t>
            </a:r>
            <a:r>
              <a:rPr sz="1000" b="1" spc="-285" dirty="0">
                <a:solidFill>
                  <a:srgbClr val="404040"/>
                </a:solidFill>
                <a:latin typeface="Trebuchet MS"/>
                <a:cs typeface="Trebuchet MS"/>
              </a:rPr>
              <a:t> </a:t>
            </a:r>
            <a:r>
              <a:rPr sz="1000" b="1" spc="-65" dirty="0">
                <a:solidFill>
                  <a:srgbClr val="404040"/>
                </a:solidFill>
                <a:latin typeface="Trebuchet MS"/>
                <a:cs typeface="Trebuchet MS"/>
              </a:rPr>
              <a:t>s</a:t>
            </a:r>
            <a:r>
              <a:rPr sz="1000" b="1" spc="-50" dirty="0">
                <a:solidFill>
                  <a:srgbClr val="404040"/>
                </a:solidFill>
                <a:latin typeface="Trebuchet MS"/>
                <a:cs typeface="Trebuchet MS"/>
              </a:rPr>
              <a:t>e</a:t>
            </a:r>
            <a:r>
              <a:rPr sz="1000" b="1" spc="-15" dirty="0">
                <a:solidFill>
                  <a:srgbClr val="404040"/>
                </a:solidFill>
                <a:latin typeface="Trebuchet MS"/>
                <a:cs typeface="Trebuchet MS"/>
              </a:rPr>
              <a:t>c</a:t>
            </a:r>
            <a:r>
              <a:rPr sz="1000" b="1" spc="-95" dirty="0">
                <a:solidFill>
                  <a:srgbClr val="404040"/>
                </a:solidFill>
                <a:latin typeface="Trebuchet MS"/>
                <a:cs typeface="Trebuchet MS"/>
              </a:rPr>
              <a:t>u</a:t>
            </a:r>
            <a:r>
              <a:rPr sz="1000" b="1" spc="-30" dirty="0">
                <a:solidFill>
                  <a:srgbClr val="404040"/>
                </a:solidFill>
                <a:latin typeface="Trebuchet MS"/>
                <a:cs typeface="Trebuchet MS"/>
              </a:rPr>
              <a:t>r</a:t>
            </a:r>
            <a:r>
              <a:rPr sz="1000" b="1" spc="-105" dirty="0">
                <a:solidFill>
                  <a:srgbClr val="404040"/>
                </a:solidFill>
                <a:latin typeface="Trebuchet MS"/>
                <a:cs typeface="Trebuchet MS"/>
              </a:rPr>
              <a:t>i</a:t>
            </a:r>
            <a:r>
              <a:rPr sz="1000" b="1" dirty="0">
                <a:solidFill>
                  <a:srgbClr val="404040"/>
                </a:solidFill>
                <a:latin typeface="Trebuchet MS"/>
                <a:cs typeface="Trebuchet MS"/>
              </a:rPr>
              <a:t>t</a:t>
            </a:r>
            <a:r>
              <a:rPr sz="1000" b="1" spc="-15" dirty="0">
                <a:solidFill>
                  <a:srgbClr val="404040"/>
                </a:solidFill>
                <a:latin typeface="Trebuchet MS"/>
                <a:cs typeface="Trebuchet MS"/>
              </a:rPr>
              <a:t>y</a:t>
            </a:r>
            <a:r>
              <a:rPr sz="1000" b="1" spc="-125" dirty="0">
                <a:solidFill>
                  <a:srgbClr val="404040"/>
                </a:solidFill>
                <a:latin typeface="Trebuchet MS"/>
                <a:cs typeface="Trebuchet MS"/>
              </a:rPr>
              <a:t> </a:t>
            </a:r>
            <a:r>
              <a:rPr sz="1000" b="1" spc="-114" dirty="0">
                <a:solidFill>
                  <a:srgbClr val="404040"/>
                </a:solidFill>
                <a:latin typeface="Trebuchet MS"/>
                <a:cs typeface="Trebuchet MS"/>
              </a:rPr>
              <a:t>c</a:t>
            </a:r>
            <a:r>
              <a:rPr sz="1000" b="1" spc="30" dirty="0">
                <a:solidFill>
                  <a:srgbClr val="404040"/>
                </a:solidFill>
                <a:latin typeface="Trebuchet MS"/>
                <a:cs typeface="Trebuchet MS"/>
              </a:rPr>
              <a:t>o</a:t>
            </a:r>
            <a:r>
              <a:rPr sz="1000" b="1" spc="-95" dirty="0">
                <a:solidFill>
                  <a:srgbClr val="404040"/>
                </a:solidFill>
                <a:latin typeface="Trebuchet MS"/>
                <a:cs typeface="Trebuchet MS"/>
              </a:rPr>
              <a:t>n</a:t>
            </a:r>
            <a:r>
              <a:rPr sz="1000" b="1" dirty="0">
                <a:solidFill>
                  <a:srgbClr val="404040"/>
                </a:solidFill>
                <a:latin typeface="Trebuchet MS"/>
                <a:cs typeface="Trebuchet MS"/>
              </a:rPr>
              <a:t>t</a:t>
            </a:r>
            <a:r>
              <a:rPr sz="1000" b="1" spc="-130" dirty="0">
                <a:solidFill>
                  <a:srgbClr val="404040"/>
                </a:solidFill>
                <a:latin typeface="Trebuchet MS"/>
                <a:cs typeface="Trebuchet MS"/>
              </a:rPr>
              <a:t>r</a:t>
            </a:r>
            <a:r>
              <a:rPr sz="1000" b="1" spc="30" dirty="0">
                <a:solidFill>
                  <a:srgbClr val="404040"/>
                </a:solidFill>
                <a:latin typeface="Trebuchet MS"/>
                <a:cs typeface="Trebuchet MS"/>
              </a:rPr>
              <a:t>o</a:t>
            </a:r>
            <a:r>
              <a:rPr sz="1000" b="1" spc="-10" dirty="0">
                <a:solidFill>
                  <a:srgbClr val="404040"/>
                </a:solidFill>
                <a:latin typeface="Trebuchet MS"/>
                <a:cs typeface="Trebuchet MS"/>
              </a:rPr>
              <a:t>l</a:t>
            </a:r>
            <a:r>
              <a:rPr sz="1000" b="1" spc="-190" dirty="0">
                <a:solidFill>
                  <a:srgbClr val="404040"/>
                </a:solidFill>
                <a:latin typeface="Trebuchet MS"/>
                <a:cs typeface="Trebuchet MS"/>
              </a:rPr>
              <a:t> </a:t>
            </a:r>
            <a:r>
              <a:rPr sz="1000" b="1" spc="10" dirty="0">
                <a:solidFill>
                  <a:srgbClr val="404040"/>
                </a:solidFill>
                <a:latin typeface="Trebuchet MS"/>
                <a:cs typeface="Trebuchet MS"/>
              </a:rPr>
              <a:t>w</a:t>
            </a:r>
            <a:r>
              <a:rPr sz="1000" b="1" spc="-105" dirty="0">
                <a:solidFill>
                  <a:srgbClr val="404040"/>
                </a:solidFill>
                <a:latin typeface="Trebuchet MS"/>
                <a:cs typeface="Trebuchet MS"/>
              </a:rPr>
              <a:t>i</a:t>
            </a:r>
            <a:r>
              <a:rPr sz="1000" b="1" dirty="0">
                <a:solidFill>
                  <a:srgbClr val="404040"/>
                </a:solidFill>
                <a:latin typeface="Trebuchet MS"/>
                <a:cs typeface="Trebuchet MS"/>
              </a:rPr>
              <a:t>t</a:t>
            </a:r>
            <a:r>
              <a:rPr sz="1000" b="1" spc="-25" dirty="0">
                <a:solidFill>
                  <a:srgbClr val="404040"/>
                </a:solidFill>
                <a:latin typeface="Trebuchet MS"/>
                <a:cs typeface="Trebuchet MS"/>
              </a:rPr>
              <a:t>h</a:t>
            </a:r>
            <a:r>
              <a:rPr sz="1000" b="1" spc="-175" dirty="0">
                <a:solidFill>
                  <a:srgbClr val="404040"/>
                </a:solidFill>
                <a:latin typeface="Trebuchet MS"/>
                <a:cs typeface="Trebuchet MS"/>
              </a:rPr>
              <a:t> </a:t>
            </a:r>
            <a:r>
              <a:rPr sz="1000" b="1" spc="30" dirty="0">
                <a:solidFill>
                  <a:srgbClr val="404040"/>
                </a:solidFill>
                <a:latin typeface="Trebuchet MS"/>
                <a:cs typeface="Trebuchet MS"/>
              </a:rPr>
              <a:t>o</a:t>
            </a:r>
            <a:r>
              <a:rPr sz="1000" b="1" spc="-95" dirty="0">
                <a:solidFill>
                  <a:srgbClr val="404040"/>
                </a:solidFill>
                <a:latin typeface="Trebuchet MS"/>
                <a:cs typeface="Trebuchet MS"/>
              </a:rPr>
              <a:t>u</a:t>
            </a:r>
            <a:r>
              <a:rPr sz="1000" b="1" spc="-30" dirty="0">
                <a:solidFill>
                  <a:srgbClr val="404040"/>
                </a:solidFill>
                <a:latin typeface="Trebuchet MS"/>
                <a:cs typeface="Trebuchet MS"/>
              </a:rPr>
              <a:t>r</a:t>
            </a:r>
            <a:r>
              <a:rPr sz="1000" b="1" spc="-100" dirty="0">
                <a:solidFill>
                  <a:srgbClr val="404040"/>
                </a:solidFill>
                <a:latin typeface="Trebuchet MS"/>
                <a:cs typeface="Trebuchet MS"/>
              </a:rPr>
              <a:t> </a:t>
            </a:r>
            <a:r>
              <a:rPr sz="1000" b="1" spc="-5" dirty="0">
                <a:solidFill>
                  <a:srgbClr val="404040"/>
                </a:solidFill>
                <a:latin typeface="Trebuchet MS"/>
                <a:cs typeface="Trebuchet MS"/>
              </a:rPr>
              <a:t>i</a:t>
            </a:r>
            <a:r>
              <a:rPr sz="1000" b="1" spc="-95" dirty="0">
                <a:solidFill>
                  <a:srgbClr val="404040"/>
                </a:solidFill>
                <a:latin typeface="Trebuchet MS"/>
                <a:cs typeface="Trebuchet MS"/>
              </a:rPr>
              <a:t>n</a:t>
            </a:r>
            <a:r>
              <a:rPr sz="1000" b="1" dirty="0">
                <a:solidFill>
                  <a:srgbClr val="404040"/>
                </a:solidFill>
                <a:latin typeface="Trebuchet MS"/>
                <a:cs typeface="Trebuchet MS"/>
              </a:rPr>
              <a:t>t</a:t>
            </a:r>
            <a:r>
              <a:rPr sz="1000" b="1" spc="-80" dirty="0">
                <a:solidFill>
                  <a:srgbClr val="404040"/>
                </a:solidFill>
                <a:latin typeface="Trebuchet MS"/>
                <a:cs typeface="Trebuchet MS"/>
              </a:rPr>
              <a:t>e</a:t>
            </a:r>
            <a:r>
              <a:rPr sz="1000" b="1" spc="-95" dirty="0">
                <a:solidFill>
                  <a:srgbClr val="404040"/>
                </a:solidFill>
                <a:latin typeface="Trebuchet MS"/>
                <a:cs typeface="Trebuchet MS"/>
              </a:rPr>
              <a:t>n</a:t>
            </a:r>
            <a:r>
              <a:rPr sz="1000" b="1" spc="-85" dirty="0">
                <a:solidFill>
                  <a:srgbClr val="404040"/>
                </a:solidFill>
                <a:latin typeface="Trebuchet MS"/>
                <a:cs typeface="Trebuchet MS"/>
              </a:rPr>
              <a:t>d</a:t>
            </a:r>
            <a:r>
              <a:rPr sz="1000" b="1" spc="-80" dirty="0">
                <a:solidFill>
                  <a:srgbClr val="404040"/>
                </a:solidFill>
                <a:latin typeface="Trebuchet MS"/>
                <a:cs typeface="Trebuchet MS"/>
              </a:rPr>
              <a:t>e</a:t>
            </a:r>
            <a:r>
              <a:rPr sz="1000" b="1" spc="-10" dirty="0">
                <a:solidFill>
                  <a:srgbClr val="404040"/>
                </a:solidFill>
                <a:latin typeface="Trebuchet MS"/>
                <a:cs typeface="Trebuchet MS"/>
              </a:rPr>
              <a:t>d</a:t>
            </a:r>
            <a:r>
              <a:rPr sz="1000" b="1" spc="-75" dirty="0">
                <a:solidFill>
                  <a:srgbClr val="404040"/>
                </a:solidFill>
                <a:latin typeface="Trebuchet MS"/>
                <a:cs typeface="Trebuchet MS"/>
              </a:rPr>
              <a:t> </a:t>
            </a:r>
            <a:r>
              <a:rPr sz="1000" b="1" spc="-114" dirty="0">
                <a:solidFill>
                  <a:srgbClr val="404040"/>
                </a:solidFill>
                <a:latin typeface="Trebuchet MS"/>
                <a:cs typeface="Trebuchet MS"/>
              </a:rPr>
              <a:t>c</a:t>
            </a:r>
            <a:r>
              <a:rPr sz="1000" b="1" spc="-70" dirty="0">
                <a:solidFill>
                  <a:srgbClr val="404040"/>
                </a:solidFill>
                <a:latin typeface="Trebuchet MS"/>
                <a:cs typeface="Trebuchet MS"/>
              </a:rPr>
              <a:t>o</a:t>
            </a:r>
            <a:r>
              <a:rPr sz="1000" b="1" spc="5" dirty="0">
                <a:solidFill>
                  <a:srgbClr val="404040"/>
                </a:solidFill>
                <a:latin typeface="Trebuchet MS"/>
                <a:cs typeface="Trebuchet MS"/>
              </a:rPr>
              <a:t>n</a:t>
            </a:r>
            <a:r>
              <a:rPr sz="1000" b="1" dirty="0">
                <a:solidFill>
                  <a:srgbClr val="404040"/>
                </a:solidFill>
                <a:latin typeface="Trebuchet MS"/>
                <a:cs typeface="Trebuchet MS"/>
              </a:rPr>
              <a:t>t</a:t>
            </a:r>
            <a:r>
              <a:rPr sz="1000" b="1" spc="-35" dirty="0">
                <a:solidFill>
                  <a:srgbClr val="404040"/>
                </a:solidFill>
                <a:latin typeface="Trebuchet MS"/>
                <a:cs typeface="Trebuchet MS"/>
              </a:rPr>
              <a:t>a</a:t>
            </a:r>
            <a:r>
              <a:rPr sz="1000" b="1" spc="-105" dirty="0">
                <a:solidFill>
                  <a:srgbClr val="404040"/>
                </a:solidFill>
                <a:latin typeface="Trebuchet MS"/>
                <a:cs typeface="Trebuchet MS"/>
              </a:rPr>
              <a:t>i</a:t>
            </a:r>
            <a:r>
              <a:rPr sz="1000" b="1" spc="5" dirty="0">
                <a:solidFill>
                  <a:srgbClr val="404040"/>
                </a:solidFill>
                <a:latin typeface="Trebuchet MS"/>
                <a:cs typeface="Trebuchet MS"/>
              </a:rPr>
              <a:t>n</a:t>
            </a:r>
            <a:r>
              <a:rPr sz="1000" b="1" spc="-80" dirty="0">
                <a:solidFill>
                  <a:srgbClr val="404040"/>
                </a:solidFill>
                <a:latin typeface="Trebuchet MS"/>
                <a:cs typeface="Trebuchet MS"/>
              </a:rPr>
              <a:t>e</a:t>
            </a:r>
            <a:r>
              <a:rPr sz="1000" b="1" spc="-30" dirty="0">
                <a:solidFill>
                  <a:srgbClr val="404040"/>
                </a:solidFill>
                <a:latin typeface="Trebuchet MS"/>
                <a:cs typeface="Trebuchet MS"/>
              </a:rPr>
              <a:t>r</a:t>
            </a:r>
            <a:r>
              <a:rPr sz="1000" b="1" spc="-200" dirty="0">
                <a:solidFill>
                  <a:srgbClr val="404040"/>
                </a:solidFill>
                <a:latin typeface="Trebuchet MS"/>
                <a:cs typeface="Trebuchet MS"/>
              </a:rPr>
              <a:t> </a:t>
            </a:r>
            <a:r>
              <a:rPr sz="1000" b="1" spc="15" dirty="0">
                <a:solidFill>
                  <a:srgbClr val="404040"/>
                </a:solidFill>
                <a:latin typeface="Trebuchet MS"/>
                <a:cs typeface="Trebuchet MS"/>
              </a:rPr>
              <a:t>d</a:t>
            </a:r>
            <a:r>
              <a:rPr sz="1000" b="1" spc="-80" dirty="0">
                <a:solidFill>
                  <a:srgbClr val="404040"/>
                </a:solidFill>
                <a:latin typeface="Trebuchet MS"/>
                <a:cs typeface="Trebuchet MS"/>
              </a:rPr>
              <a:t>e</a:t>
            </a:r>
            <a:r>
              <a:rPr sz="1000" b="1" spc="-85" dirty="0">
                <a:solidFill>
                  <a:srgbClr val="404040"/>
                </a:solidFill>
                <a:latin typeface="Trebuchet MS"/>
                <a:cs typeface="Trebuchet MS"/>
              </a:rPr>
              <a:t>p</a:t>
            </a:r>
            <a:r>
              <a:rPr sz="1000" b="1" dirty="0">
                <a:solidFill>
                  <a:srgbClr val="404040"/>
                </a:solidFill>
                <a:latin typeface="Trebuchet MS"/>
                <a:cs typeface="Trebuchet MS"/>
              </a:rPr>
              <a:t>l</a:t>
            </a:r>
            <a:r>
              <a:rPr sz="1000" b="1" spc="-70" dirty="0">
                <a:solidFill>
                  <a:srgbClr val="404040"/>
                </a:solidFill>
                <a:latin typeface="Trebuchet MS"/>
                <a:cs typeface="Trebuchet MS"/>
              </a:rPr>
              <a:t>o</a:t>
            </a:r>
            <a:r>
              <a:rPr sz="1000" b="1" spc="-40" dirty="0">
                <a:solidFill>
                  <a:srgbClr val="404040"/>
                </a:solidFill>
                <a:latin typeface="Trebuchet MS"/>
                <a:cs typeface="Trebuchet MS"/>
              </a:rPr>
              <a:t>y</a:t>
            </a:r>
            <a:r>
              <a:rPr sz="1000" b="1" spc="-65" dirty="0">
                <a:solidFill>
                  <a:srgbClr val="404040"/>
                </a:solidFill>
                <a:latin typeface="Trebuchet MS"/>
                <a:cs typeface="Trebuchet MS"/>
              </a:rPr>
              <a:t>m</a:t>
            </a:r>
            <a:r>
              <a:rPr sz="1000" b="1" spc="-80" dirty="0">
                <a:solidFill>
                  <a:srgbClr val="404040"/>
                </a:solidFill>
                <a:latin typeface="Trebuchet MS"/>
                <a:cs typeface="Trebuchet MS"/>
              </a:rPr>
              <a:t>e</a:t>
            </a:r>
            <a:r>
              <a:rPr sz="1000" b="1" spc="5" dirty="0">
                <a:solidFill>
                  <a:srgbClr val="404040"/>
                </a:solidFill>
                <a:latin typeface="Trebuchet MS"/>
                <a:cs typeface="Trebuchet MS"/>
              </a:rPr>
              <a:t>n</a:t>
            </a:r>
            <a:r>
              <a:rPr sz="1000" b="1" spc="-15" dirty="0">
                <a:solidFill>
                  <a:srgbClr val="404040"/>
                </a:solidFill>
                <a:latin typeface="Trebuchet MS"/>
                <a:cs typeface="Trebuchet MS"/>
              </a:rPr>
              <a:t>t</a:t>
            </a:r>
            <a:r>
              <a:rPr sz="1000" b="1" spc="-185" dirty="0">
                <a:solidFill>
                  <a:srgbClr val="404040"/>
                </a:solidFill>
                <a:latin typeface="Trebuchet MS"/>
                <a:cs typeface="Trebuchet MS"/>
              </a:rPr>
              <a:t> </a:t>
            </a:r>
            <a:r>
              <a:rPr sz="1000" b="1" spc="-65" dirty="0">
                <a:solidFill>
                  <a:srgbClr val="404040"/>
                </a:solidFill>
                <a:latin typeface="Trebuchet MS"/>
                <a:cs typeface="Trebuchet MS"/>
              </a:rPr>
              <a:t>m</a:t>
            </a:r>
            <a:r>
              <a:rPr sz="1000" b="1" spc="30" dirty="0">
                <a:solidFill>
                  <a:srgbClr val="404040"/>
                </a:solidFill>
                <a:latin typeface="Trebuchet MS"/>
                <a:cs typeface="Trebuchet MS"/>
              </a:rPr>
              <a:t>o</a:t>
            </a:r>
            <a:r>
              <a:rPr sz="1000" b="1" spc="-85" dirty="0">
                <a:solidFill>
                  <a:srgbClr val="404040"/>
                </a:solidFill>
                <a:latin typeface="Trebuchet MS"/>
                <a:cs typeface="Trebuchet MS"/>
              </a:rPr>
              <a:t>d</a:t>
            </a:r>
            <a:r>
              <a:rPr sz="1000" b="1" spc="-80" dirty="0">
                <a:solidFill>
                  <a:srgbClr val="404040"/>
                </a:solidFill>
                <a:latin typeface="Trebuchet MS"/>
                <a:cs typeface="Trebuchet MS"/>
              </a:rPr>
              <a:t>e</a:t>
            </a:r>
            <a:r>
              <a:rPr sz="1000" b="1" spc="-10" dirty="0">
                <a:solidFill>
                  <a:srgbClr val="404040"/>
                </a:solidFill>
                <a:latin typeface="Trebuchet MS"/>
                <a:cs typeface="Trebuchet MS"/>
              </a:rPr>
              <a:t>l</a:t>
            </a:r>
            <a:endParaRPr sz="1000">
              <a:latin typeface="Trebuchet MS"/>
              <a:cs typeface="Trebuchet MS"/>
            </a:endParaRPr>
          </a:p>
          <a:p>
            <a:pPr marL="483870" marR="96520" indent="-464820" algn="r">
              <a:lnSpc>
                <a:spcPts val="1180"/>
              </a:lnSpc>
              <a:spcBef>
                <a:spcPts val="1160"/>
              </a:spcBef>
            </a:pPr>
            <a:r>
              <a:rPr sz="1000" b="1" spc="-75" dirty="0">
                <a:solidFill>
                  <a:srgbClr val="404040"/>
                </a:solidFill>
                <a:latin typeface="Trebuchet MS"/>
                <a:cs typeface="Trebuchet MS"/>
              </a:rPr>
              <a:t>We</a:t>
            </a:r>
            <a:r>
              <a:rPr sz="1000" b="1" spc="-114" dirty="0">
                <a:solidFill>
                  <a:srgbClr val="404040"/>
                </a:solidFill>
                <a:latin typeface="Trebuchet MS"/>
                <a:cs typeface="Trebuchet MS"/>
              </a:rPr>
              <a:t> </a:t>
            </a:r>
            <a:r>
              <a:rPr sz="1000" b="1" spc="-65" dirty="0">
                <a:solidFill>
                  <a:srgbClr val="404040"/>
                </a:solidFill>
                <a:latin typeface="Trebuchet MS"/>
                <a:cs typeface="Trebuchet MS"/>
              </a:rPr>
              <a:t>need</a:t>
            </a:r>
            <a:r>
              <a:rPr sz="1000" b="1" spc="-170" dirty="0">
                <a:solidFill>
                  <a:srgbClr val="404040"/>
                </a:solidFill>
                <a:latin typeface="Trebuchet MS"/>
                <a:cs typeface="Trebuchet MS"/>
              </a:rPr>
              <a:t> </a:t>
            </a:r>
            <a:r>
              <a:rPr sz="1000" b="1" spc="-5" dirty="0">
                <a:solidFill>
                  <a:srgbClr val="404040"/>
                </a:solidFill>
                <a:latin typeface="Trebuchet MS"/>
                <a:cs typeface="Trebuchet MS"/>
              </a:rPr>
              <a:t>to</a:t>
            </a:r>
            <a:r>
              <a:rPr sz="1000" b="1" spc="-155" dirty="0">
                <a:solidFill>
                  <a:srgbClr val="404040"/>
                </a:solidFill>
                <a:latin typeface="Trebuchet MS"/>
                <a:cs typeface="Trebuchet MS"/>
              </a:rPr>
              <a:t> </a:t>
            </a:r>
            <a:r>
              <a:rPr sz="1000" b="1" spc="-40" dirty="0">
                <a:solidFill>
                  <a:srgbClr val="404040"/>
                </a:solidFill>
                <a:latin typeface="Trebuchet MS"/>
                <a:cs typeface="Trebuchet MS"/>
              </a:rPr>
              <a:t>verify</a:t>
            </a:r>
            <a:r>
              <a:rPr sz="1000" b="1" spc="-120" dirty="0">
                <a:solidFill>
                  <a:srgbClr val="404040"/>
                </a:solidFill>
                <a:latin typeface="Trebuchet MS"/>
                <a:cs typeface="Trebuchet MS"/>
              </a:rPr>
              <a:t> </a:t>
            </a:r>
            <a:r>
              <a:rPr sz="1000" b="1" spc="-45" dirty="0">
                <a:solidFill>
                  <a:srgbClr val="404040"/>
                </a:solidFill>
                <a:latin typeface="Trebuchet MS"/>
                <a:cs typeface="Trebuchet MS"/>
              </a:rPr>
              <a:t>images</a:t>
            </a:r>
            <a:r>
              <a:rPr sz="1000" b="1" spc="-40" dirty="0">
                <a:solidFill>
                  <a:srgbClr val="404040"/>
                </a:solidFill>
                <a:latin typeface="Trebuchet MS"/>
                <a:cs typeface="Trebuchet MS"/>
              </a:rPr>
              <a:t> stored</a:t>
            </a:r>
            <a:r>
              <a:rPr sz="1000" b="1" spc="-170" dirty="0">
                <a:solidFill>
                  <a:srgbClr val="404040"/>
                </a:solidFill>
                <a:latin typeface="Trebuchet MS"/>
                <a:cs typeface="Trebuchet MS"/>
              </a:rPr>
              <a:t> </a:t>
            </a:r>
            <a:r>
              <a:rPr sz="1000" b="1" spc="-15" dirty="0">
                <a:solidFill>
                  <a:srgbClr val="404040"/>
                </a:solidFill>
                <a:latin typeface="Trebuchet MS"/>
                <a:cs typeface="Trebuchet MS"/>
              </a:rPr>
              <a:t>in</a:t>
            </a:r>
            <a:r>
              <a:rPr sz="1000" b="1" spc="-170" dirty="0">
                <a:solidFill>
                  <a:srgbClr val="404040"/>
                </a:solidFill>
                <a:latin typeface="Trebuchet MS"/>
                <a:cs typeface="Trebuchet MS"/>
              </a:rPr>
              <a:t> </a:t>
            </a:r>
            <a:r>
              <a:rPr sz="1000" b="1" dirty="0">
                <a:solidFill>
                  <a:srgbClr val="404040"/>
                </a:solidFill>
                <a:latin typeface="Trebuchet MS"/>
                <a:cs typeface="Trebuchet MS"/>
              </a:rPr>
              <a:t>a</a:t>
            </a:r>
            <a:r>
              <a:rPr sz="1000" b="1" spc="-135" dirty="0">
                <a:solidFill>
                  <a:srgbClr val="404040"/>
                </a:solidFill>
                <a:latin typeface="Trebuchet MS"/>
                <a:cs typeface="Trebuchet MS"/>
              </a:rPr>
              <a:t> </a:t>
            </a:r>
            <a:r>
              <a:rPr sz="1000" b="1" spc="-50" dirty="0">
                <a:solidFill>
                  <a:srgbClr val="404040"/>
                </a:solidFill>
                <a:latin typeface="Trebuchet MS"/>
                <a:cs typeface="Trebuchet MS"/>
              </a:rPr>
              <a:t>container</a:t>
            </a:r>
            <a:r>
              <a:rPr sz="1000" b="1" spc="-90" dirty="0">
                <a:solidFill>
                  <a:srgbClr val="404040"/>
                </a:solidFill>
                <a:latin typeface="Trebuchet MS"/>
                <a:cs typeface="Trebuchet MS"/>
              </a:rPr>
              <a:t> </a:t>
            </a:r>
            <a:r>
              <a:rPr sz="1000" b="1" spc="-40" dirty="0">
                <a:solidFill>
                  <a:srgbClr val="404040"/>
                </a:solidFill>
                <a:latin typeface="Trebuchet MS"/>
                <a:cs typeface="Trebuchet MS"/>
              </a:rPr>
              <a:t>registry</a:t>
            </a:r>
            <a:r>
              <a:rPr sz="1000" b="1" spc="-120" dirty="0">
                <a:solidFill>
                  <a:srgbClr val="404040"/>
                </a:solidFill>
                <a:latin typeface="Trebuchet MS"/>
                <a:cs typeface="Trebuchet MS"/>
              </a:rPr>
              <a:t> </a:t>
            </a:r>
            <a:r>
              <a:rPr sz="1000" b="1" spc="-60" dirty="0">
                <a:solidFill>
                  <a:srgbClr val="404040"/>
                </a:solidFill>
                <a:latin typeface="Trebuchet MS"/>
                <a:cs typeface="Trebuchet MS"/>
              </a:rPr>
              <a:t>meet</a:t>
            </a:r>
            <a:r>
              <a:rPr sz="1000" b="1" spc="-180" dirty="0">
                <a:solidFill>
                  <a:srgbClr val="404040"/>
                </a:solidFill>
                <a:latin typeface="Trebuchet MS"/>
                <a:cs typeface="Trebuchet MS"/>
              </a:rPr>
              <a:t> </a:t>
            </a:r>
            <a:r>
              <a:rPr sz="1000" b="1" spc="-30" dirty="0">
                <a:solidFill>
                  <a:srgbClr val="404040"/>
                </a:solidFill>
                <a:latin typeface="Trebuchet MS"/>
                <a:cs typeface="Trebuchet MS"/>
              </a:rPr>
              <a:t>our </a:t>
            </a:r>
            <a:r>
              <a:rPr sz="1000" b="1" spc="-290" dirty="0">
                <a:solidFill>
                  <a:srgbClr val="404040"/>
                </a:solidFill>
                <a:latin typeface="Trebuchet MS"/>
                <a:cs typeface="Trebuchet MS"/>
              </a:rPr>
              <a:t> </a:t>
            </a:r>
            <a:r>
              <a:rPr sz="1000" b="1" spc="-45" dirty="0">
                <a:solidFill>
                  <a:srgbClr val="404040"/>
                </a:solidFill>
                <a:latin typeface="Trebuchet MS"/>
                <a:cs typeface="Trebuchet MS"/>
              </a:rPr>
              <a:t>security</a:t>
            </a:r>
            <a:r>
              <a:rPr sz="1000" b="1" spc="-125" dirty="0">
                <a:solidFill>
                  <a:srgbClr val="404040"/>
                </a:solidFill>
                <a:latin typeface="Trebuchet MS"/>
                <a:cs typeface="Trebuchet MS"/>
              </a:rPr>
              <a:t> </a:t>
            </a:r>
            <a:r>
              <a:rPr sz="1000" b="1" spc="-45" dirty="0">
                <a:solidFill>
                  <a:srgbClr val="404040"/>
                </a:solidFill>
                <a:latin typeface="Trebuchet MS"/>
                <a:cs typeface="Trebuchet MS"/>
              </a:rPr>
              <a:t>and</a:t>
            </a:r>
            <a:r>
              <a:rPr sz="1000" b="1" spc="-75" dirty="0">
                <a:solidFill>
                  <a:srgbClr val="404040"/>
                </a:solidFill>
                <a:latin typeface="Trebuchet MS"/>
                <a:cs typeface="Trebuchet MS"/>
              </a:rPr>
              <a:t> </a:t>
            </a:r>
            <a:r>
              <a:rPr sz="1000" b="1" spc="-55" dirty="0">
                <a:solidFill>
                  <a:srgbClr val="404040"/>
                </a:solidFill>
                <a:latin typeface="Trebuchet MS"/>
                <a:cs typeface="Trebuchet MS"/>
              </a:rPr>
              <a:t>compliance</a:t>
            </a:r>
            <a:r>
              <a:rPr sz="1000" b="1" spc="-120" dirty="0">
                <a:solidFill>
                  <a:srgbClr val="404040"/>
                </a:solidFill>
                <a:latin typeface="Trebuchet MS"/>
                <a:cs typeface="Trebuchet MS"/>
              </a:rPr>
              <a:t> </a:t>
            </a:r>
            <a:r>
              <a:rPr sz="1000" b="1" spc="-55" dirty="0">
                <a:solidFill>
                  <a:srgbClr val="404040"/>
                </a:solidFill>
                <a:latin typeface="Trebuchet MS"/>
                <a:cs typeface="Trebuchet MS"/>
              </a:rPr>
              <a:t>requirements</a:t>
            </a:r>
            <a:r>
              <a:rPr sz="1000" b="1" spc="-145" dirty="0">
                <a:solidFill>
                  <a:srgbClr val="404040"/>
                </a:solidFill>
                <a:latin typeface="Trebuchet MS"/>
                <a:cs typeface="Trebuchet MS"/>
              </a:rPr>
              <a:t> </a:t>
            </a:r>
            <a:r>
              <a:rPr sz="1000" b="1" spc="-5" dirty="0">
                <a:solidFill>
                  <a:srgbClr val="404040"/>
                </a:solidFill>
                <a:latin typeface="Trebuchet MS"/>
                <a:cs typeface="Trebuchet MS"/>
              </a:rPr>
              <a:t>to</a:t>
            </a:r>
            <a:r>
              <a:rPr sz="1000" b="1" spc="-155" dirty="0">
                <a:solidFill>
                  <a:srgbClr val="404040"/>
                </a:solidFill>
                <a:latin typeface="Trebuchet MS"/>
                <a:cs typeface="Trebuchet MS"/>
              </a:rPr>
              <a:t> </a:t>
            </a:r>
            <a:r>
              <a:rPr sz="1000" b="1" spc="-25" dirty="0">
                <a:solidFill>
                  <a:srgbClr val="404040"/>
                </a:solidFill>
                <a:latin typeface="Trebuchet MS"/>
                <a:cs typeface="Trebuchet MS"/>
              </a:rPr>
              <a:t>be</a:t>
            </a:r>
            <a:r>
              <a:rPr sz="1000" b="1" spc="-120" dirty="0">
                <a:solidFill>
                  <a:srgbClr val="404040"/>
                </a:solidFill>
                <a:latin typeface="Trebuchet MS"/>
                <a:cs typeface="Trebuchet MS"/>
              </a:rPr>
              <a:t> </a:t>
            </a:r>
            <a:r>
              <a:rPr sz="1000" b="1" spc="-50" dirty="0">
                <a:solidFill>
                  <a:srgbClr val="404040"/>
                </a:solidFill>
                <a:latin typeface="Trebuchet MS"/>
                <a:cs typeface="Trebuchet MS"/>
              </a:rPr>
              <a:t>trusted</a:t>
            </a:r>
            <a:r>
              <a:rPr sz="1000" b="1" spc="-75" dirty="0">
                <a:solidFill>
                  <a:srgbClr val="404040"/>
                </a:solidFill>
                <a:latin typeface="Trebuchet MS"/>
                <a:cs typeface="Trebuchet MS"/>
              </a:rPr>
              <a:t> </a:t>
            </a:r>
            <a:r>
              <a:rPr sz="1000" b="1" spc="-60" dirty="0">
                <a:solidFill>
                  <a:srgbClr val="404040"/>
                </a:solidFill>
                <a:latin typeface="Trebuchet MS"/>
                <a:cs typeface="Trebuchet MS"/>
              </a:rPr>
              <a:t>for</a:t>
            </a:r>
            <a:endParaRPr sz="1000">
              <a:latin typeface="Trebuchet MS"/>
              <a:cs typeface="Trebuchet MS"/>
            </a:endParaRPr>
          </a:p>
          <a:p>
            <a:pPr marR="101600" algn="r">
              <a:lnSpc>
                <a:spcPts val="1160"/>
              </a:lnSpc>
            </a:pPr>
            <a:r>
              <a:rPr sz="1000" b="1" spc="-50" dirty="0">
                <a:solidFill>
                  <a:srgbClr val="404040"/>
                </a:solidFill>
                <a:latin typeface="Trebuchet MS"/>
                <a:cs typeface="Trebuchet MS"/>
              </a:rPr>
              <a:t>production</a:t>
            </a:r>
            <a:endParaRPr sz="1000">
              <a:latin typeface="Trebuchet MS"/>
              <a:cs typeface="Trebuchet MS"/>
            </a:endParaRPr>
          </a:p>
          <a:p>
            <a:pPr marL="12700" marR="121920" indent="21590" algn="r">
              <a:lnSpc>
                <a:spcPct val="100000"/>
              </a:lnSpc>
              <a:spcBef>
                <a:spcPts val="500"/>
              </a:spcBef>
            </a:pPr>
            <a:r>
              <a:rPr sz="1000" b="1" spc="-10" dirty="0">
                <a:solidFill>
                  <a:srgbClr val="404040"/>
                </a:solidFill>
                <a:latin typeface="Trebuchet MS"/>
                <a:cs typeface="Trebuchet MS"/>
              </a:rPr>
              <a:t>O</a:t>
            </a:r>
            <a:r>
              <a:rPr sz="1000" b="1" spc="-90" dirty="0">
                <a:solidFill>
                  <a:srgbClr val="404040"/>
                </a:solidFill>
                <a:latin typeface="Trebuchet MS"/>
                <a:cs typeface="Trebuchet MS"/>
              </a:rPr>
              <a:t>u</a:t>
            </a:r>
            <a:r>
              <a:rPr sz="1000" b="1" spc="-30" dirty="0">
                <a:solidFill>
                  <a:srgbClr val="404040"/>
                </a:solidFill>
                <a:latin typeface="Trebuchet MS"/>
                <a:cs typeface="Trebuchet MS"/>
              </a:rPr>
              <a:t>r</a:t>
            </a:r>
            <a:r>
              <a:rPr sz="1000" b="1" spc="-100" dirty="0">
                <a:solidFill>
                  <a:srgbClr val="404040"/>
                </a:solidFill>
                <a:latin typeface="Trebuchet MS"/>
                <a:cs typeface="Trebuchet MS"/>
              </a:rPr>
              <a:t> </a:t>
            </a:r>
            <a:r>
              <a:rPr sz="1000" b="1" spc="-114" dirty="0">
                <a:solidFill>
                  <a:srgbClr val="404040"/>
                </a:solidFill>
                <a:latin typeface="Trebuchet MS"/>
                <a:cs typeface="Trebuchet MS"/>
              </a:rPr>
              <a:t>c</a:t>
            </a:r>
            <a:r>
              <a:rPr sz="1000" b="1" spc="-95" dirty="0">
                <a:solidFill>
                  <a:srgbClr val="404040"/>
                </a:solidFill>
                <a:latin typeface="Trebuchet MS"/>
                <a:cs typeface="Trebuchet MS"/>
              </a:rPr>
              <a:t>u</a:t>
            </a:r>
            <a:r>
              <a:rPr sz="1000" b="1" spc="-30" dirty="0">
                <a:solidFill>
                  <a:srgbClr val="404040"/>
                </a:solidFill>
                <a:latin typeface="Trebuchet MS"/>
                <a:cs typeface="Trebuchet MS"/>
              </a:rPr>
              <a:t>rr</a:t>
            </a:r>
            <a:r>
              <a:rPr sz="1000" b="1" spc="-80" dirty="0">
                <a:solidFill>
                  <a:srgbClr val="404040"/>
                </a:solidFill>
                <a:latin typeface="Trebuchet MS"/>
                <a:cs typeface="Trebuchet MS"/>
              </a:rPr>
              <a:t>e</a:t>
            </a:r>
            <a:r>
              <a:rPr sz="1000" b="1" spc="-95" dirty="0">
                <a:solidFill>
                  <a:srgbClr val="404040"/>
                </a:solidFill>
                <a:latin typeface="Trebuchet MS"/>
                <a:cs typeface="Trebuchet MS"/>
              </a:rPr>
              <a:t>n</a:t>
            </a:r>
            <a:r>
              <a:rPr sz="1000" b="1" spc="-15" dirty="0">
                <a:solidFill>
                  <a:srgbClr val="404040"/>
                </a:solidFill>
                <a:latin typeface="Trebuchet MS"/>
                <a:cs typeface="Trebuchet MS"/>
              </a:rPr>
              <a:t>t</a:t>
            </a:r>
            <a:r>
              <a:rPr sz="1000" b="1" spc="-85" dirty="0">
                <a:solidFill>
                  <a:srgbClr val="404040"/>
                </a:solidFill>
                <a:latin typeface="Trebuchet MS"/>
                <a:cs typeface="Trebuchet MS"/>
              </a:rPr>
              <a:t> </a:t>
            </a:r>
            <a:r>
              <a:rPr sz="1000" b="1" spc="-35" dirty="0">
                <a:solidFill>
                  <a:srgbClr val="404040"/>
                </a:solidFill>
                <a:latin typeface="Trebuchet MS"/>
                <a:cs typeface="Trebuchet MS"/>
              </a:rPr>
              <a:t>s</a:t>
            </a:r>
            <a:r>
              <a:rPr sz="1000" b="1" spc="-80" dirty="0">
                <a:solidFill>
                  <a:srgbClr val="404040"/>
                </a:solidFill>
                <a:latin typeface="Trebuchet MS"/>
                <a:cs typeface="Trebuchet MS"/>
              </a:rPr>
              <a:t>e</a:t>
            </a:r>
            <a:r>
              <a:rPr sz="1000" b="1" spc="-30" dirty="0">
                <a:solidFill>
                  <a:srgbClr val="404040"/>
                </a:solidFill>
                <a:latin typeface="Trebuchet MS"/>
                <a:cs typeface="Trebuchet MS"/>
              </a:rPr>
              <a:t>rv</a:t>
            </a:r>
            <a:r>
              <a:rPr sz="1000" b="1" spc="-80" dirty="0">
                <a:solidFill>
                  <a:srgbClr val="404040"/>
                </a:solidFill>
                <a:latin typeface="Trebuchet MS"/>
                <a:cs typeface="Trebuchet MS"/>
              </a:rPr>
              <a:t>e</a:t>
            </a:r>
            <a:r>
              <a:rPr sz="1000" b="1" spc="-30" dirty="0">
                <a:solidFill>
                  <a:srgbClr val="404040"/>
                </a:solidFill>
                <a:latin typeface="Trebuchet MS"/>
                <a:cs typeface="Trebuchet MS"/>
              </a:rPr>
              <a:t>r</a:t>
            </a:r>
            <a:r>
              <a:rPr sz="1000" b="1" spc="-100" dirty="0">
                <a:solidFill>
                  <a:srgbClr val="404040"/>
                </a:solidFill>
                <a:latin typeface="Trebuchet MS"/>
                <a:cs typeface="Trebuchet MS"/>
              </a:rPr>
              <a:t> </a:t>
            </a:r>
            <a:r>
              <a:rPr sz="1000" b="1" spc="-90" dirty="0">
                <a:solidFill>
                  <a:srgbClr val="404040"/>
                </a:solidFill>
                <a:latin typeface="Trebuchet MS"/>
                <a:cs typeface="Trebuchet MS"/>
              </a:rPr>
              <a:t>w</a:t>
            </a:r>
            <a:r>
              <a:rPr sz="1000" b="1" spc="-70" dirty="0">
                <a:solidFill>
                  <a:srgbClr val="404040"/>
                </a:solidFill>
                <a:latin typeface="Trebuchet MS"/>
                <a:cs typeface="Trebuchet MS"/>
              </a:rPr>
              <a:t>o</a:t>
            </a:r>
            <a:r>
              <a:rPr sz="1000" b="1" spc="-30" dirty="0">
                <a:solidFill>
                  <a:srgbClr val="404040"/>
                </a:solidFill>
                <a:latin typeface="Trebuchet MS"/>
                <a:cs typeface="Trebuchet MS"/>
              </a:rPr>
              <a:t>r</a:t>
            </a:r>
            <a:r>
              <a:rPr sz="1000" b="1" spc="-50" dirty="0">
                <a:solidFill>
                  <a:srgbClr val="404040"/>
                </a:solidFill>
                <a:latin typeface="Trebuchet MS"/>
                <a:cs typeface="Trebuchet MS"/>
              </a:rPr>
              <a:t>k</a:t>
            </a:r>
            <a:r>
              <a:rPr sz="1000" b="1" dirty="0">
                <a:solidFill>
                  <a:srgbClr val="404040"/>
                </a:solidFill>
                <a:latin typeface="Trebuchet MS"/>
                <a:cs typeface="Trebuchet MS"/>
              </a:rPr>
              <a:t>l</a:t>
            </a:r>
            <a:r>
              <a:rPr sz="1000" b="1" spc="-70" dirty="0">
                <a:solidFill>
                  <a:srgbClr val="404040"/>
                </a:solidFill>
                <a:latin typeface="Trebuchet MS"/>
                <a:cs typeface="Trebuchet MS"/>
              </a:rPr>
              <a:t>o</a:t>
            </a:r>
            <a:r>
              <a:rPr sz="1000" b="1" spc="-35" dirty="0">
                <a:solidFill>
                  <a:srgbClr val="404040"/>
                </a:solidFill>
                <a:latin typeface="Trebuchet MS"/>
                <a:cs typeface="Trebuchet MS"/>
              </a:rPr>
              <a:t>a</a:t>
            </a:r>
            <a:r>
              <a:rPr sz="1000" b="1" spc="-10" dirty="0">
                <a:solidFill>
                  <a:srgbClr val="404040"/>
                </a:solidFill>
                <a:latin typeface="Trebuchet MS"/>
                <a:cs typeface="Trebuchet MS"/>
              </a:rPr>
              <a:t>d</a:t>
            </a:r>
            <a:r>
              <a:rPr sz="1000" b="1" spc="-75" dirty="0">
                <a:solidFill>
                  <a:srgbClr val="404040"/>
                </a:solidFill>
                <a:latin typeface="Trebuchet MS"/>
                <a:cs typeface="Trebuchet MS"/>
              </a:rPr>
              <a:t> </a:t>
            </a:r>
            <a:r>
              <a:rPr sz="1000" b="1" spc="-35" dirty="0">
                <a:solidFill>
                  <a:srgbClr val="404040"/>
                </a:solidFill>
                <a:latin typeface="Trebuchet MS"/>
                <a:cs typeface="Trebuchet MS"/>
              </a:rPr>
              <a:t>s</a:t>
            </a:r>
            <a:r>
              <a:rPr sz="1000" b="1" spc="-80" dirty="0">
                <a:solidFill>
                  <a:srgbClr val="404040"/>
                </a:solidFill>
                <a:latin typeface="Trebuchet MS"/>
                <a:cs typeface="Trebuchet MS"/>
              </a:rPr>
              <a:t>e</a:t>
            </a:r>
            <a:r>
              <a:rPr sz="1000" b="1" spc="-114" dirty="0">
                <a:solidFill>
                  <a:srgbClr val="404040"/>
                </a:solidFill>
                <a:latin typeface="Trebuchet MS"/>
                <a:cs typeface="Trebuchet MS"/>
              </a:rPr>
              <a:t>c</a:t>
            </a:r>
            <a:r>
              <a:rPr sz="1000" b="1" spc="5" dirty="0">
                <a:solidFill>
                  <a:srgbClr val="404040"/>
                </a:solidFill>
                <a:latin typeface="Trebuchet MS"/>
                <a:cs typeface="Trebuchet MS"/>
              </a:rPr>
              <a:t>u</a:t>
            </a:r>
            <a:r>
              <a:rPr sz="1000" b="1" spc="-130" dirty="0">
                <a:solidFill>
                  <a:srgbClr val="404040"/>
                </a:solidFill>
                <a:latin typeface="Trebuchet MS"/>
                <a:cs typeface="Trebuchet MS"/>
              </a:rPr>
              <a:t>r</a:t>
            </a:r>
            <a:r>
              <a:rPr sz="1000" b="1" spc="-5" dirty="0">
                <a:solidFill>
                  <a:srgbClr val="404040"/>
                </a:solidFill>
                <a:latin typeface="Trebuchet MS"/>
                <a:cs typeface="Trebuchet MS"/>
              </a:rPr>
              <a:t>i</a:t>
            </a:r>
            <a:r>
              <a:rPr sz="1000" b="1" dirty="0">
                <a:solidFill>
                  <a:srgbClr val="404040"/>
                </a:solidFill>
                <a:latin typeface="Trebuchet MS"/>
                <a:cs typeface="Trebuchet MS"/>
              </a:rPr>
              <a:t>t</a:t>
            </a:r>
            <a:r>
              <a:rPr sz="1000" b="1" spc="-15" dirty="0">
                <a:solidFill>
                  <a:srgbClr val="404040"/>
                </a:solidFill>
                <a:latin typeface="Trebuchet MS"/>
                <a:cs typeface="Trebuchet MS"/>
              </a:rPr>
              <a:t>y</a:t>
            </a:r>
            <a:r>
              <a:rPr sz="1000" b="1" spc="-125" dirty="0">
                <a:solidFill>
                  <a:srgbClr val="404040"/>
                </a:solidFill>
                <a:latin typeface="Trebuchet MS"/>
                <a:cs typeface="Trebuchet MS"/>
              </a:rPr>
              <a:t> </a:t>
            </a:r>
            <a:r>
              <a:rPr sz="1000" b="1" spc="-35" dirty="0">
                <a:solidFill>
                  <a:srgbClr val="404040"/>
                </a:solidFill>
                <a:latin typeface="Trebuchet MS"/>
                <a:cs typeface="Trebuchet MS"/>
              </a:rPr>
              <a:t>s</a:t>
            </a:r>
            <a:r>
              <a:rPr sz="1000" b="1" spc="-70" dirty="0">
                <a:solidFill>
                  <a:srgbClr val="404040"/>
                </a:solidFill>
                <a:latin typeface="Trebuchet MS"/>
                <a:cs typeface="Trebuchet MS"/>
              </a:rPr>
              <a:t>o</a:t>
            </a:r>
            <a:r>
              <a:rPr sz="1000" b="1" dirty="0">
                <a:solidFill>
                  <a:srgbClr val="404040"/>
                </a:solidFill>
                <a:latin typeface="Trebuchet MS"/>
                <a:cs typeface="Trebuchet MS"/>
              </a:rPr>
              <a:t>l</a:t>
            </a:r>
            <a:r>
              <a:rPr sz="1000" b="1" spc="-95" dirty="0">
                <a:solidFill>
                  <a:srgbClr val="404040"/>
                </a:solidFill>
                <a:latin typeface="Trebuchet MS"/>
                <a:cs typeface="Trebuchet MS"/>
              </a:rPr>
              <a:t>u</a:t>
            </a:r>
            <a:r>
              <a:rPr sz="1000" b="1" dirty="0">
                <a:solidFill>
                  <a:srgbClr val="404040"/>
                </a:solidFill>
                <a:latin typeface="Trebuchet MS"/>
                <a:cs typeface="Trebuchet MS"/>
              </a:rPr>
              <a:t>t</a:t>
            </a:r>
            <a:r>
              <a:rPr sz="1000" b="1" spc="-105" dirty="0">
                <a:solidFill>
                  <a:srgbClr val="404040"/>
                </a:solidFill>
                <a:latin typeface="Trebuchet MS"/>
                <a:cs typeface="Trebuchet MS"/>
              </a:rPr>
              <a:t>i</a:t>
            </a:r>
            <a:r>
              <a:rPr sz="1000" b="1" spc="30" dirty="0">
                <a:solidFill>
                  <a:srgbClr val="404040"/>
                </a:solidFill>
                <a:latin typeface="Trebuchet MS"/>
                <a:cs typeface="Trebuchet MS"/>
              </a:rPr>
              <a:t>o</a:t>
            </a:r>
            <a:r>
              <a:rPr sz="1000" b="1" spc="-20" dirty="0">
                <a:solidFill>
                  <a:srgbClr val="404040"/>
                </a:solidFill>
                <a:latin typeface="Trebuchet MS"/>
                <a:cs typeface="Trebuchet MS"/>
              </a:rPr>
              <a:t>n</a:t>
            </a:r>
            <a:r>
              <a:rPr sz="1000" b="1" spc="-175" dirty="0">
                <a:solidFill>
                  <a:srgbClr val="404040"/>
                </a:solidFill>
                <a:latin typeface="Trebuchet MS"/>
                <a:cs typeface="Trebuchet MS"/>
              </a:rPr>
              <a:t> </a:t>
            </a:r>
            <a:r>
              <a:rPr sz="1000" b="1" spc="15" dirty="0">
                <a:solidFill>
                  <a:srgbClr val="404040"/>
                </a:solidFill>
                <a:latin typeface="Trebuchet MS"/>
                <a:cs typeface="Trebuchet MS"/>
              </a:rPr>
              <a:t>d</a:t>
            </a:r>
            <a:r>
              <a:rPr sz="1000" b="1" spc="-70" dirty="0">
                <a:solidFill>
                  <a:srgbClr val="404040"/>
                </a:solidFill>
                <a:latin typeface="Trebuchet MS"/>
                <a:cs typeface="Trebuchet MS"/>
              </a:rPr>
              <a:t>o</a:t>
            </a:r>
            <a:r>
              <a:rPr sz="1000" b="1" spc="-80" dirty="0">
                <a:solidFill>
                  <a:srgbClr val="404040"/>
                </a:solidFill>
                <a:latin typeface="Trebuchet MS"/>
                <a:cs typeface="Trebuchet MS"/>
              </a:rPr>
              <a:t>e</a:t>
            </a:r>
            <a:r>
              <a:rPr sz="1000" b="1" spc="10" dirty="0">
                <a:solidFill>
                  <a:srgbClr val="404040"/>
                </a:solidFill>
                <a:latin typeface="Trebuchet MS"/>
                <a:cs typeface="Trebuchet MS"/>
              </a:rPr>
              <a:t>s</a:t>
            </a:r>
            <a:r>
              <a:rPr sz="1000" b="1" spc="-145" dirty="0">
                <a:solidFill>
                  <a:srgbClr val="404040"/>
                </a:solidFill>
                <a:latin typeface="Trebuchet MS"/>
                <a:cs typeface="Trebuchet MS"/>
              </a:rPr>
              <a:t> </a:t>
            </a:r>
            <a:r>
              <a:rPr sz="1000" b="1" spc="-95" dirty="0">
                <a:solidFill>
                  <a:srgbClr val="404040"/>
                </a:solidFill>
                <a:latin typeface="Trebuchet MS"/>
                <a:cs typeface="Trebuchet MS"/>
              </a:rPr>
              <a:t>n</a:t>
            </a:r>
            <a:r>
              <a:rPr sz="1000" b="1" spc="30" dirty="0">
                <a:solidFill>
                  <a:srgbClr val="404040"/>
                </a:solidFill>
                <a:latin typeface="Trebuchet MS"/>
                <a:cs typeface="Trebuchet MS"/>
              </a:rPr>
              <a:t>o</a:t>
            </a:r>
            <a:r>
              <a:rPr sz="1000" b="1" spc="-15" dirty="0">
                <a:solidFill>
                  <a:srgbClr val="404040"/>
                </a:solidFill>
                <a:latin typeface="Trebuchet MS"/>
                <a:cs typeface="Trebuchet MS"/>
              </a:rPr>
              <a:t>t</a:t>
            </a:r>
            <a:r>
              <a:rPr sz="1000" b="1" spc="-185" dirty="0">
                <a:solidFill>
                  <a:srgbClr val="404040"/>
                </a:solidFill>
                <a:latin typeface="Trebuchet MS"/>
                <a:cs typeface="Trebuchet MS"/>
              </a:rPr>
              <a:t> </a:t>
            </a:r>
            <a:r>
              <a:rPr sz="1000" b="1" spc="65" dirty="0">
                <a:solidFill>
                  <a:srgbClr val="404040"/>
                </a:solidFill>
                <a:latin typeface="Trebuchet MS"/>
                <a:cs typeface="Trebuchet MS"/>
              </a:rPr>
              <a:t>s</a:t>
            </a:r>
            <a:r>
              <a:rPr sz="1000" b="1" spc="-95" dirty="0">
                <a:solidFill>
                  <a:srgbClr val="404040"/>
                </a:solidFill>
                <a:latin typeface="Trebuchet MS"/>
                <a:cs typeface="Trebuchet MS"/>
              </a:rPr>
              <a:t>u</a:t>
            </a:r>
            <a:r>
              <a:rPr sz="1000" b="1" spc="-85" dirty="0">
                <a:solidFill>
                  <a:srgbClr val="404040"/>
                </a:solidFill>
                <a:latin typeface="Trebuchet MS"/>
                <a:cs typeface="Trebuchet MS"/>
              </a:rPr>
              <a:t>p</a:t>
            </a:r>
            <a:r>
              <a:rPr sz="1000" b="1" spc="15" dirty="0">
                <a:solidFill>
                  <a:srgbClr val="404040"/>
                </a:solidFill>
                <a:latin typeface="Trebuchet MS"/>
                <a:cs typeface="Trebuchet MS"/>
              </a:rPr>
              <a:t>p</a:t>
            </a:r>
            <a:r>
              <a:rPr sz="1000" b="1" spc="-70" dirty="0">
                <a:solidFill>
                  <a:srgbClr val="404040"/>
                </a:solidFill>
                <a:latin typeface="Trebuchet MS"/>
                <a:cs typeface="Trebuchet MS"/>
              </a:rPr>
              <a:t>o</a:t>
            </a:r>
            <a:r>
              <a:rPr sz="1000" b="1" spc="-30" dirty="0">
                <a:solidFill>
                  <a:srgbClr val="404040"/>
                </a:solidFill>
                <a:latin typeface="Trebuchet MS"/>
                <a:cs typeface="Trebuchet MS"/>
              </a:rPr>
              <a:t>r</a:t>
            </a:r>
            <a:r>
              <a:rPr sz="1000" b="1" spc="-15" dirty="0">
                <a:solidFill>
                  <a:srgbClr val="404040"/>
                </a:solidFill>
                <a:latin typeface="Trebuchet MS"/>
                <a:cs typeface="Trebuchet MS"/>
              </a:rPr>
              <a:t>t  </a:t>
            </a:r>
            <a:r>
              <a:rPr sz="1000" b="1" spc="-50" dirty="0">
                <a:solidFill>
                  <a:srgbClr val="404040"/>
                </a:solidFill>
                <a:latin typeface="Trebuchet MS"/>
                <a:cs typeface="Trebuchet MS"/>
              </a:rPr>
              <a:t>or</a:t>
            </a:r>
            <a:r>
              <a:rPr sz="1000" b="1" spc="-100" dirty="0">
                <a:solidFill>
                  <a:srgbClr val="404040"/>
                </a:solidFill>
                <a:latin typeface="Trebuchet MS"/>
                <a:cs typeface="Trebuchet MS"/>
              </a:rPr>
              <a:t> </a:t>
            </a:r>
            <a:r>
              <a:rPr sz="1000" b="1" spc="-45" dirty="0">
                <a:solidFill>
                  <a:srgbClr val="404040"/>
                </a:solidFill>
                <a:latin typeface="Trebuchet MS"/>
                <a:cs typeface="Trebuchet MS"/>
              </a:rPr>
              <a:t>offer</a:t>
            </a:r>
            <a:r>
              <a:rPr sz="1000" b="1" spc="-195" dirty="0">
                <a:solidFill>
                  <a:srgbClr val="404040"/>
                </a:solidFill>
                <a:latin typeface="Trebuchet MS"/>
                <a:cs typeface="Trebuchet MS"/>
              </a:rPr>
              <a:t> </a:t>
            </a:r>
            <a:r>
              <a:rPr sz="1000" b="1" spc="-10" dirty="0">
                <a:solidFill>
                  <a:srgbClr val="404040"/>
                </a:solidFill>
                <a:latin typeface="Trebuchet MS"/>
                <a:cs typeface="Trebuchet MS"/>
              </a:rPr>
              <a:t>thesame</a:t>
            </a:r>
            <a:r>
              <a:rPr sz="1000" b="1" spc="-120" dirty="0">
                <a:solidFill>
                  <a:srgbClr val="404040"/>
                </a:solidFill>
                <a:latin typeface="Trebuchet MS"/>
                <a:cs typeface="Trebuchet MS"/>
              </a:rPr>
              <a:t> </a:t>
            </a:r>
            <a:r>
              <a:rPr sz="1000" b="1" spc="-45" dirty="0">
                <a:solidFill>
                  <a:srgbClr val="404040"/>
                </a:solidFill>
                <a:latin typeface="Trebuchet MS"/>
                <a:cs typeface="Trebuchet MS"/>
              </a:rPr>
              <a:t>functionality</a:t>
            </a:r>
            <a:r>
              <a:rPr sz="1000" b="1" spc="-120" dirty="0">
                <a:solidFill>
                  <a:srgbClr val="404040"/>
                </a:solidFill>
                <a:latin typeface="Trebuchet MS"/>
                <a:cs typeface="Trebuchet MS"/>
              </a:rPr>
              <a:t> </a:t>
            </a:r>
            <a:r>
              <a:rPr sz="1000" b="1" spc="-25" dirty="0">
                <a:solidFill>
                  <a:srgbClr val="404040"/>
                </a:solidFill>
                <a:latin typeface="Trebuchet MS"/>
                <a:cs typeface="Trebuchet MS"/>
              </a:rPr>
              <a:t>for</a:t>
            </a:r>
            <a:r>
              <a:rPr sz="1000" b="1" spc="-200" dirty="0">
                <a:solidFill>
                  <a:srgbClr val="404040"/>
                </a:solidFill>
                <a:latin typeface="Trebuchet MS"/>
                <a:cs typeface="Trebuchet MS"/>
              </a:rPr>
              <a:t> </a:t>
            </a:r>
            <a:r>
              <a:rPr sz="1000" b="1" spc="-50" dirty="0">
                <a:solidFill>
                  <a:srgbClr val="404040"/>
                </a:solidFill>
                <a:latin typeface="Trebuchet MS"/>
                <a:cs typeface="Trebuchet MS"/>
              </a:rPr>
              <a:t>containers,</a:t>
            </a:r>
            <a:r>
              <a:rPr sz="1000" b="1" spc="-100" dirty="0">
                <a:solidFill>
                  <a:srgbClr val="404040"/>
                </a:solidFill>
                <a:latin typeface="Trebuchet MS"/>
                <a:cs typeface="Trebuchet MS"/>
              </a:rPr>
              <a:t> </a:t>
            </a:r>
            <a:r>
              <a:rPr sz="1000" b="1" spc="-45" dirty="0">
                <a:solidFill>
                  <a:srgbClr val="404040"/>
                </a:solidFill>
                <a:latin typeface="Trebuchet MS"/>
                <a:cs typeface="Trebuchet MS"/>
              </a:rPr>
              <a:t>requiring</a:t>
            </a:r>
            <a:r>
              <a:rPr sz="1000" b="1" spc="-135" dirty="0">
                <a:solidFill>
                  <a:srgbClr val="404040"/>
                </a:solidFill>
                <a:latin typeface="Trebuchet MS"/>
                <a:cs typeface="Trebuchet MS"/>
              </a:rPr>
              <a:t> </a:t>
            </a:r>
            <a:r>
              <a:rPr sz="1000" b="1" spc="-40" dirty="0">
                <a:solidFill>
                  <a:srgbClr val="404040"/>
                </a:solidFill>
                <a:latin typeface="Trebuchet MS"/>
                <a:cs typeface="Trebuchet MS"/>
              </a:rPr>
              <a:t>that</a:t>
            </a:r>
            <a:r>
              <a:rPr sz="1000" b="1" spc="-85" dirty="0">
                <a:solidFill>
                  <a:srgbClr val="404040"/>
                </a:solidFill>
                <a:latin typeface="Trebuchet MS"/>
                <a:cs typeface="Trebuchet MS"/>
              </a:rPr>
              <a:t> </a:t>
            </a:r>
            <a:r>
              <a:rPr sz="1000" b="1" spc="-75" dirty="0">
                <a:solidFill>
                  <a:srgbClr val="404040"/>
                </a:solidFill>
                <a:latin typeface="Trebuchet MS"/>
                <a:cs typeface="Trebuchet MS"/>
              </a:rPr>
              <a:t>we</a:t>
            </a:r>
            <a:endParaRPr sz="1000">
              <a:latin typeface="Trebuchet MS"/>
              <a:cs typeface="Trebuchet MS"/>
            </a:endParaRPr>
          </a:p>
          <a:p>
            <a:pPr marL="304165">
              <a:lnSpc>
                <a:spcPct val="100000"/>
              </a:lnSpc>
            </a:pPr>
            <a:r>
              <a:rPr sz="1000" b="1" spc="-30" dirty="0">
                <a:solidFill>
                  <a:srgbClr val="404040"/>
                </a:solidFill>
                <a:latin typeface="Trebuchet MS"/>
                <a:cs typeface="Trebuchet MS"/>
              </a:rPr>
              <a:t>use</a:t>
            </a:r>
            <a:r>
              <a:rPr sz="1000" b="1" spc="-120" dirty="0">
                <a:solidFill>
                  <a:srgbClr val="404040"/>
                </a:solidFill>
                <a:latin typeface="Trebuchet MS"/>
                <a:cs typeface="Trebuchet MS"/>
              </a:rPr>
              <a:t> </a:t>
            </a:r>
            <a:r>
              <a:rPr sz="1000" b="1" dirty="0">
                <a:solidFill>
                  <a:srgbClr val="404040"/>
                </a:solidFill>
                <a:latin typeface="Trebuchet MS"/>
                <a:cs typeface="Trebuchet MS"/>
              </a:rPr>
              <a:t>a</a:t>
            </a:r>
            <a:r>
              <a:rPr sz="1000" b="1" spc="-140" dirty="0">
                <a:solidFill>
                  <a:srgbClr val="404040"/>
                </a:solidFill>
                <a:latin typeface="Trebuchet MS"/>
                <a:cs typeface="Trebuchet MS"/>
              </a:rPr>
              <a:t> </a:t>
            </a:r>
            <a:r>
              <a:rPr sz="1000" b="1" spc="-45" dirty="0">
                <a:solidFill>
                  <a:srgbClr val="404040"/>
                </a:solidFill>
                <a:latin typeface="Trebuchet MS"/>
                <a:cs typeface="Trebuchet MS"/>
              </a:rPr>
              <a:t>separate</a:t>
            </a:r>
            <a:r>
              <a:rPr sz="1000" b="1" spc="-120" dirty="0">
                <a:solidFill>
                  <a:srgbClr val="404040"/>
                </a:solidFill>
                <a:latin typeface="Trebuchet MS"/>
                <a:cs typeface="Trebuchet MS"/>
              </a:rPr>
              <a:t> </a:t>
            </a:r>
            <a:r>
              <a:rPr sz="1000" b="1" spc="-60" dirty="0">
                <a:solidFill>
                  <a:srgbClr val="404040"/>
                </a:solidFill>
                <a:latin typeface="Trebuchet MS"/>
                <a:cs typeface="Trebuchet MS"/>
              </a:rPr>
              <a:t>container</a:t>
            </a:r>
            <a:r>
              <a:rPr sz="1000" b="1" spc="-100" dirty="0">
                <a:solidFill>
                  <a:srgbClr val="404040"/>
                </a:solidFill>
                <a:latin typeface="Trebuchet MS"/>
                <a:cs typeface="Trebuchet MS"/>
              </a:rPr>
              <a:t> </a:t>
            </a:r>
            <a:r>
              <a:rPr sz="1000" b="1" spc="-45" dirty="0">
                <a:solidFill>
                  <a:srgbClr val="404040"/>
                </a:solidFill>
                <a:latin typeface="Trebuchet MS"/>
                <a:cs typeface="Trebuchet MS"/>
              </a:rPr>
              <a:t>security</a:t>
            </a:r>
            <a:r>
              <a:rPr sz="1000" b="1" spc="-125" dirty="0">
                <a:solidFill>
                  <a:srgbClr val="404040"/>
                </a:solidFill>
                <a:latin typeface="Trebuchet MS"/>
                <a:cs typeface="Trebuchet MS"/>
              </a:rPr>
              <a:t> </a:t>
            </a:r>
            <a:r>
              <a:rPr sz="1000" b="1" spc="-35" dirty="0">
                <a:solidFill>
                  <a:srgbClr val="404040"/>
                </a:solidFill>
                <a:latin typeface="Trebuchet MS"/>
                <a:cs typeface="Trebuchet MS"/>
              </a:rPr>
              <a:t>solution</a:t>
            </a:r>
            <a:r>
              <a:rPr sz="1000" b="1" spc="-75" dirty="0">
                <a:solidFill>
                  <a:srgbClr val="404040"/>
                </a:solidFill>
                <a:latin typeface="Trebuchet MS"/>
                <a:cs typeface="Trebuchet MS"/>
              </a:rPr>
              <a:t> </a:t>
            </a:r>
            <a:r>
              <a:rPr sz="1000" b="1" spc="-30" dirty="0">
                <a:solidFill>
                  <a:srgbClr val="404040"/>
                </a:solidFill>
                <a:latin typeface="Trebuchet MS"/>
                <a:cs typeface="Trebuchet MS"/>
              </a:rPr>
              <a:t>adding</a:t>
            </a:r>
            <a:r>
              <a:rPr sz="1000" b="1" spc="-140" dirty="0">
                <a:solidFill>
                  <a:srgbClr val="404040"/>
                </a:solidFill>
                <a:latin typeface="Trebuchet MS"/>
                <a:cs typeface="Trebuchet MS"/>
              </a:rPr>
              <a:t> </a:t>
            </a:r>
            <a:r>
              <a:rPr sz="1000" b="1" spc="-35" dirty="0">
                <a:solidFill>
                  <a:srgbClr val="404040"/>
                </a:solidFill>
                <a:latin typeface="Trebuchet MS"/>
                <a:cs typeface="Trebuchet MS"/>
              </a:rPr>
              <a:t>cost</a:t>
            </a:r>
            <a:r>
              <a:rPr sz="1000" b="1" spc="-185" dirty="0">
                <a:solidFill>
                  <a:srgbClr val="404040"/>
                </a:solidFill>
                <a:latin typeface="Trebuchet MS"/>
                <a:cs typeface="Trebuchet MS"/>
              </a:rPr>
              <a:t> </a:t>
            </a:r>
            <a:r>
              <a:rPr sz="1000" b="1" spc="30" dirty="0">
                <a:solidFill>
                  <a:srgbClr val="404040"/>
                </a:solidFill>
                <a:latin typeface="Trebuchet MS"/>
                <a:cs typeface="Trebuchet MS"/>
              </a:rPr>
              <a:t>and…</a:t>
            </a:r>
            <a:endParaRPr sz="1000">
              <a:latin typeface="Trebuchet MS"/>
              <a:cs typeface="Trebuchet MS"/>
            </a:endParaRPr>
          </a:p>
          <a:p>
            <a:pPr marL="190500" marR="149225" indent="203835" algn="r">
              <a:lnSpc>
                <a:spcPct val="100000"/>
              </a:lnSpc>
              <a:spcBef>
                <a:spcPts val="484"/>
              </a:spcBef>
            </a:pPr>
            <a:r>
              <a:rPr sz="1000" b="1" spc="-60" dirty="0">
                <a:solidFill>
                  <a:srgbClr val="404040"/>
                </a:solidFill>
                <a:latin typeface="Trebuchet MS"/>
                <a:cs typeface="Trebuchet MS"/>
              </a:rPr>
              <a:t>The</a:t>
            </a:r>
            <a:r>
              <a:rPr sz="1000" b="1" spc="-114" dirty="0">
                <a:solidFill>
                  <a:srgbClr val="404040"/>
                </a:solidFill>
                <a:latin typeface="Trebuchet MS"/>
                <a:cs typeface="Trebuchet MS"/>
              </a:rPr>
              <a:t> </a:t>
            </a:r>
            <a:r>
              <a:rPr sz="1000" b="1" spc="-45" dirty="0">
                <a:solidFill>
                  <a:srgbClr val="404040"/>
                </a:solidFill>
                <a:latin typeface="Trebuchet MS"/>
                <a:cs typeface="Trebuchet MS"/>
              </a:rPr>
              <a:t>potential</a:t>
            </a:r>
            <a:r>
              <a:rPr sz="1000" b="1" spc="-185" dirty="0">
                <a:solidFill>
                  <a:srgbClr val="404040"/>
                </a:solidFill>
                <a:latin typeface="Trebuchet MS"/>
                <a:cs typeface="Trebuchet MS"/>
              </a:rPr>
              <a:t> </a:t>
            </a:r>
            <a:r>
              <a:rPr sz="1000" b="1" spc="-25" dirty="0">
                <a:solidFill>
                  <a:srgbClr val="404040"/>
                </a:solidFill>
                <a:latin typeface="Trebuchet MS"/>
                <a:cs typeface="Trebuchet MS"/>
              </a:rPr>
              <a:t>for</a:t>
            </a:r>
            <a:r>
              <a:rPr sz="1000" b="1" spc="-95" dirty="0">
                <a:solidFill>
                  <a:srgbClr val="404040"/>
                </a:solidFill>
                <a:latin typeface="Trebuchet MS"/>
                <a:cs typeface="Trebuchet MS"/>
              </a:rPr>
              <a:t> </a:t>
            </a:r>
            <a:r>
              <a:rPr sz="1000" b="1" spc="-60" dirty="0">
                <a:solidFill>
                  <a:srgbClr val="404040"/>
                </a:solidFill>
                <a:latin typeface="Trebuchet MS"/>
                <a:cs typeface="Trebuchet MS"/>
              </a:rPr>
              <a:t>container</a:t>
            </a:r>
            <a:r>
              <a:rPr sz="1000" b="1" spc="-90" dirty="0">
                <a:solidFill>
                  <a:srgbClr val="404040"/>
                </a:solidFill>
                <a:latin typeface="Trebuchet MS"/>
                <a:cs typeface="Trebuchet MS"/>
              </a:rPr>
              <a:t> </a:t>
            </a:r>
            <a:r>
              <a:rPr sz="1000" b="1" spc="-30" dirty="0">
                <a:solidFill>
                  <a:srgbClr val="404040"/>
                </a:solidFill>
                <a:latin typeface="Trebuchet MS"/>
                <a:cs typeface="Trebuchet MS"/>
              </a:rPr>
              <a:t>sprawl</a:t>
            </a:r>
            <a:r>
              <a:rPr sz="1000" b="1" spc="-80" dirty="0">
                <a:solidFill>
                  <a:srgbClr val="404040"/>
                </a:solidFill>
                <a:latin typeface="Trebuchet MS"/>
                <a:cs typeface="Trebuchet MS"/>
              </a:rPr>
              <a:t> </a:t>
            </a:r>
            <a:r>
              <a:rPr sz="1000" b="1" spc="-40" dirty="0">
                <a:solidFill>
                  <a:srgbClr val="404040"/>
                </a:solidFill>
                <a:latin typeface="Trebuchet MS"/>
                <a:cs typeface="Trebuchet MS"/>
              </a:rPr>
              <a:t>could</a:t>
            </a:r>
            <a:r>
              <a:rPr sz="1000" b="1" spc="-170" dirty="0">
                <a:solidFill>
                  <a:srgbClr val="404040"/>
                </a:solidFill>
                <a:latin typeface="Trebuchet MS"/>
                <a:cs typeface="Trebuchet MS"/>
              </a:rPr>
              <a:t> </a:t>
            </a:r>
            <a:r>
              <a:rPr sz="1000" b="1" spc="-45" dirty="0">
                <a:solidFill>
                  <a:srgbClr val="404040"/>
                </a:solidFill>
                <a:latin typeface="Trebuchet MS"/>
                <a:cs typeface="Trebuchet MS"/>
              </a:rPr>
              <a:t>result</a:t>
            </a:r>
            <a:r>
              <a:rPr sz="1000" b="1" spc="-80" dirty="0">
                <a:solidFill>
                  <a:srgbClr val="404040"/>
                </a:solidFill>
                <a:latin typeface="Trebuchet MS"/>
                <a:cs typeface="Trebuchet MS"/>
              </a:rPr>
              <a:t> </a:t>
            </a:r>
            <a:r>
              <a:rPr sz="1000" b="1" spc="-65" dirty="0">
                <a:solidFill>
                  <a:srgbClr val="404040"/>
                </a:solidFill>
                <a:latin typeface="Trebuchet MS"/>
                <a:cs typeface="Trebuchet MS"/>
              </a:rPr>
              <a:t>in </a:t>
            </a:r>
            <a:r>
              <a:rPr sz="1000" b="1" spc="-45" dirty="0">
                <a:solidFill>
                  <a:srgbClr val="404040"/>
                </a:solidFill>
                <a:latin typeface="Trebuchet MS"/>
                <a:cs typeface="Trebuchet MS"/>
              </a:rPr>
              <a:t>poorly </a:t>
            </a:r>
            <a:r>
              <a:rPr sz="1000" b="1" spc="-285" dirty="0">
                <a:solidFill>
                  <a:srgbClr val="404040"/>
                </a:solidFill>
                <a:latin typeface="Trebuchet MS"/>
                <a:cs typeface="Trebuchet MS"/>
              </a:rPr>
              <a:t> </a:t>
            </a:r>
            <a:r>
              <a:rPr sz="1000" b="1" spc="-35" dirty="0">
                <a:solidFill>
                  <a:srgbClr val="404040"/>
                </a:solidFill>
                <a:latin typeface="Trebuchet MS"/>
                <a:cs typeface="Trebuchet MS"/>
              </a:rPr>
              <a:t>managed</a:t>
            </a:r>
            <a:r>
              <a:rPr sz="1000" b="1" spc="-170" dirty="0">
                <a:solidFill>
                  <a:srgbClr val="404040"/>
                </a:solidFill>
                <a:latin typeface="Trebuchet MS"/>
                <a:cs typeface="Trebuchet MS"/>
              </a:rPr>
              <a:t> </a:t>
            </a:r>
            <a:r>
              <a:rPr sz="1000" b="1" spc="-40" dirty="0">
                <a:solidFill>
                  <a:srgbClr val="404040"/>
                </a:solidFill>
                <a:latin typeface="Trebuchet MS"/>
                <a:cs typeface="Trebuchet MS"/>
              </a:rPr>
              <a:t>containers</a:t>
            </a:r>
            <a:r>
              <a:rPr sz="1000" b="1" spc="-135" dirty="0">
                <a:solidFill>
                  <a:srgbClr val="404040"/>
                </a:solidFill>
                <a:latin typeface="Trebuchet MS"/>
                <a:cs typeface="Trebuchet MS"/>
              </a:rPr>
              <a:t> </a:t>
            </a:r>
            <a:r>
              <a:rPr sz="1000" b="1" spc="-30" dirty="0">
                <a:solidFill>
                  <a:srgbClr val="404040"/>
                </a:solidFill>
                <a:latin typeface="Trebuchet MS"/>
                <a:cs typeface="Trebuchet MS"/>
              </a:rPr>
              <a:t>leaving</a:t>
            </a:r>
            <a:r>
              <a:rPr sz="1000" b="1" spc="-130" dirty="0">
                <a:solidFill>
                  <a:srgbClr val="404040"/>
                </a:solidFill>
                <a:latin typeface="Trebuchet MS"/>
                <a:cs typeface="Trebuchet MS"/>
              </a:rPr>
              <a:t> </a:t>
            </a:r>
            <a:r>
              <a:rPr sz="1000" b="1" spc="-65" dirty="0">
                <a:solidFill>
                  <a:srgbClr val="404040"/>
                </a:solidFill>
                <a:latin typeface="Trebuchet MS"/>
                <a:cs typeface="Trebuchet MS"/>
              </a:rPr>
              <a:t>our</a:t>
            </a:r>
            <a:r>
              <a:rPr sz="1000" b="1" spc="-85" dirty="0">
                <a:solidFill>
                  <a:srgbClr val="404040"/>
                </a:solidFill>
                <a:latin typeface="Trebuchet MS"/>
                <a:cs typeface="Trebuchet MS"/>
              </a:rPr>
              <a:t> </a:t>
            </a:r>
            <a:r>
              <a:rPr sz="1000" b="1" spc="-50" dirty="0">
                <a:solidFill>
                  <a:srgbClr val="404040"/>
                </a:solidFill>
                <a:latin typeface="Trebuchet MS"/>
                <a:cs typeface="Trebuchet MS"/>
              </a:rPr>
              <a:t>production</a:t>
            </a:r>
            <a:r>
              <a:rPr sz="1000" b="1" spc="-65" dirty="0">
                <a:solidFill>
                  <a:srgbClr val="404040"/>
                </a:solidFill>
                <a:latin typeface="Trebuchet MS"/>
                <a:cs typeface="Trebuchet MS"/>
              </a:rPr>
              <a:t> </a:t>
            </a:r>
            <a:r>
              <a:rPr sz="1000" b="1" spc="-50" dirty="0">
                <a:solidFill>
                  <a:srgbClr val="404040"/>
                </a:solidFill>
                <a:latin typeface="Trebuchet MS"/>
                <a:cs typeface="Trebuchet MS"/>
              </a:rPr>
              <a:t>environment(s)</a:t>
            </a:r>
            <a:endParaRPr sz="1000">
              <a:latin typeface="Trebuchet MS"/>
              <a:cs typeface="Trebuchet MS"/>
            </a:endParaRPr>
          </a:p>
          <a:p>
            <a:pPr marR="153670" algn="r">
              <a:lnSpc>
                <a:spcPct val="100000"/>
              </a:lnSpc>
            </a:pPr>
            <a:r>
              <a:rPr sz="1000" b="1" spc="-50" dirty="0">
                <a:solidFill>
                  <a:srgbClr val="404040"/>
                </a:solidFill>
                <a:latin typeface="Trebuchet MS"/>
                <a:cs typeface="Trebuchet MS"/>
              </a:rPr>
              <a:t>vulnerable</a:t>
            </a:r>
            <a:endParaRPr sz="1000">
              <a:latin typeface="Trebuchet MS"/>
              <a:cs typeface="Trebuchet MS"/>
            </a:endParaRPr>
          </a:p>
          <a:p>
            <a:pPr marL="658495" marR="94615" indent="-589915" algn="r">
              <a:lnSpc>
                <a:spcPct val="100000"/>
              </a:lnSpc>
              <a:spcBef>
                <a:spcPts val="1100"/>
              </a:spcBef>
            </a:pPr>
            <a:r>
              <a:rPr sz="1000" b="1" spc="-60" dirty="0">
                <a:solidFill>
                  <a:srgbClr val="404040"/>
                </a:solidFill>
                <a:latin typeface="Trebuchet MS"/>
                <a:cs typeface="Trebuchet MS"/>
              </a:rPr>
              <a:t>The</a:t>
            </a:r>
            <a:r>
              <a:rPr sz="1000" b="1" spc="-120" dirty="0">
                <a:solidFill>
                  <a:srgbClr val="404040"/>
                </a:solidFill>
                <a:latin typeface="Trebuchet MS"/>
                <a:cs typeface="Trebuchet MS"/>
              </a:rPr>
              <a:t> </a:t>
            </a:r>
            <a:r>
              <a:rPr sz="1000" b="1" spc="-60" dirty="0">
                <a:solidFill>
                  <a:srgbClr val="404040"/>
                </a:solidFill>
                <a:latin typeface="Trebuchet MS"/>
                <a:cs typeface="Trebuchet MS"/>
              </a:rPr>
              <a:t>speed</a:t>
            </a:r>
            <a:r>
              <a:rPr sz="1000" b="1" spc="-75" dirty="0">
                <a:solidFill>
                  <a:srgbClr val="404040"/>
                </a:solidFill>
                <a:latin typeface="Trebuchet MS"/>
                <a:cs typeface="Trebuchet MS"/>
              </a:rPr>
              <a:t> </a:t>
            </a:r>
            <a:r>
              <a:rPr sz="1000" b="1" spc="-25" dirty="0">
                <a:solidFill>
                  <a:srgbClr val="404040"/>
                </a:solidFill>
                <a:latin typeface="Trebuchet MS"/>
                <a:cs typeface="Trebuchet MS"/>
              </a:rPr>
              <a:t>at</a:t>
            </a:r>
            <a:r>
              <a:rPr sz="1000" b="1" spc="-185" dirty="0">
                <a:solidFill>
                  <a:srgbClr val="404040"/>
                </a:solidFill>
                <a:latin typeface="Trebuchet MS"/>
                <a:cs typeface="Trebuchet MS"/>
              </a:rPr>
              <a:t> </a:t>
            </a:r>
            <a:r>
              <a:rPr sz="1000" b="1" spc="-45" dirty="0">
                <a:solidFill>
                  <a:srgbClr val="404040"/>
                </a:solidFill>
                <a:latin typeface="Trebuchet MS"/>
                <a:cs typeface="Trebuchet MS"/>
              </a:rPr>
              <a:t>which</a:t>
            </a:r>
            <a:r>
              <a:rPr sz="1000" b="1" spc="-175" dirty="0">
                <a:solidFill>
                  <a:srgbClr val="404040"/>
                </a:solidFill>
                <a:latin typeface="Trebuchet MS"/>
                <a:cs typeface="Trebuchet MS"/>
              </a:rPr>
              <a:t> </a:t>
            </a:r>
            <a:r>
              <a:rPr sz="1000" b="1" spc="-40" dirty="0">
                <a:solidFill>
                  <a:srgbClr val="404040"/>
                </a:solidFill>
                <a:latin typeface="Trebuchet MS"/>
                <a:cs typeface="Trebuchet MS"/>
              </a:rPr>
              <a:t>containers</a:t>
            </a:r>
            <a:r>
              <a:rPr sz="1000" b="1" spc="-145" dirty="0">
                <a:solidFill>
                  <a:srgbClr val="404040"/>
                </a:solidFill>
                <a:latin typeface="Trebuchet MS"/>
                <a:cs typeface="Trebuchet MS"/>
              </a:rPr>
              <a:t> </a:t>
            </a:r>
            <a:r>
              <a:rPr sz="1000" b="1" spc="-40" dirty="0">
                <a:solidFill>
                  <a:srgbClr val="404040"/>
                </a:solidFill>
                <a:latin typeface="Trebuchet MS"/>
                <a:cs typeface="Trebuchet MS"/>
              </a:rPr>
              <a:t>are</a:t>
            </a:r>
            <a:r>
              <a:rPr sz="1000" b="1" spc="-120" dirty="0">
                <a:solidFill>
                  <a:srgbClr val="404040"/>
                </a:solidFill>
                <a:latin typeface="Trebuchet MS"/>
                <a:cs typeface="Trebuchet MS"/>
              </a:rPr>
              <a:t> </a:t>
            </a:r>
            <a:r>
              <a:rPr sz="1000" b="1" spc="-40" dirty="0">
                <a:solidFill>
                  <a:srgbClr val="404040"/>
                </a:solidFill>
                <a:latin typeface="Trebuchet MS"/>
                <a:cs typeface="Trebuchet MS"/>
              </a:rPr>
              <a:t>built</a:t>
            </a:r>
            <a:r>
              <a:rPr sz="1000" b="1" spc="-85" dirty="0">
                <a:solidFill>
                  <a:srgbClr val="404040"/>
                </a:solidFill>
                <a:latin typeface="Trebuchet MS"/>
                <a:cs typeface="Trebuchet MS"/>
              </a:rPr>
              <a:t> </a:t>
            </a:r>
            <a:r>
              <a:rPr sz="1000" b="1" spc="-45" dirty="0">
                <a:solidFill>
                  <a:srgbClr val="404040"/>
                </a:solidFill>
                <a:latin typeface="Trebuchet MS"/>
                <a:cs typeface="Trebuchet MS"/>
              </a:rPr>
              <a:t>and</a:t>
            </a:r>
            <a:r>
              <a:rPr sz="1000" b="1" spc="-75" dirty="0">
                <a:solidFill>
                  <a:srgbClr val="404040"/>
                </a:solidFill>
                <a:latin typeface="Trebuchet MS"/>
                <a:cs typeface="Trebuchet MS"/>
              </a:rPr>
              <a:t> </a:t>
            </a:r>
            <a:r>
              <a:rPr sz="1000" b="1" spc="-55" dirty="0">
                <a:solidFill>
                  <a:srgbClr val="404040"/>
                </a:solidFill>
                <a:latin typeface="Trebuchet MS"/>
                <a:cs typeface="Trebuchet MS"/>
              </a:rPr>
              <a:t>deployed</a:t>
            </a:r>
            <a:r>
              <a:rPr sz="1000" b="1" spc="-75" dirty="0">
                <a:solidFill>
                  <a:srgbClr val="404040"/>
                </a:solidFill>
                <a:latin typeface="Trebuchet MS"/>
                <a:cs typeface="Trebuchet MS"/>
              </a:rPr>
              <a:t> </a:t>
            </a:r>
            <a:r>
              <a:rPr sz="1000" b="1" spc="-50" dirty="0">
                <a:solidFill>
                  <a:srgbClr val="404040"/>
                </a:solidFill>
                <a:latin typeface="Trebuchet MS"/>
                <a:cs typeface="Trebuchet MS"/>
              </a:rPr>
              <a:t>results</a:t>
            </a:r>
            <a:r>
              <a:rPr sz="1000" b="1" spc="-45" dirty="0">
                <a:solidFill>
                  <a:srgbClr val="404040"/>
                </a:solidFill>
                <a:latin typeface="Trebuchet MS"/>
                <a:cs typeface="Trebuchet MS"/>
              </a:rPr>
              <a:t> </a:t>
            </a:r>
            <a:r>
              <a:rPr sz="1000" b="1" spc="-65" dirty="0">
                <a:solidFill>
                  <a:srgbClr val="404040"/>
                </a:solidFill>
                <a:latin typeface="Trebuchet MS"/>
                <a:cs typeface="Trebuchet MS"/>
              </a:rPr>
              <a:t>in </a:t>
            </a:r>
            <a:r>
              <a:rPr sz="1000" b="1" spc="-285" dirty="0">
                <a:solidFill>
                  <a:srgbClr val="404040"/>
                </a:solidFill>
                <a:latin typeface="Trebuchet MS"/>
                <a:cs typeface="Trebuchet MS"/>
              </a:rPr>
              <a:t> </a:t>
            </a:r>
            <a:r>
              <a:rPr sz="1000" b="1" spc="-65" dirty="0">
                <a:solidFill>
                  <a:srgbClr val="404040"/>
                </a:solidFill>
                <a:latin typeface="Trebuchet MS"/>
                <a:cs typeface="Trebuchet MS"/>
              </a:rPr>
              <a:t>s</a:t>
            </a:r>
            <a:r>
              <a:rPr sz="1000" b="1" spc="-50" dirty="0">
                <a:solidFill>
                  <a:srgbClr val="404040"/>
                </a:solidFill>
                <a:latin typeface="Trebuchet MS"/>
                <a:cs typeface="Trebuchet MS"/>
              </a:rPr>
              <a:t>e</a:t>
            </a:r>
            <a:r>
              <a:rPr sz="1000" b="1" spc="-15" dirty="0">
                <a:solidFill>
                  <a:srgbClr val="404040"/>
                </a:solidFill>
                <a:latin typeface="Trebuchet MS"/>
                <a:cs typeface="Trebuchet MS"/>
              </a:rPr>
              <a:t>c</a:t>
            </a:r>
            <a:r>
              <a:rPr sz="1000" b="1" spc="-95" dirty="0">
                <a:solidFill>
                  <a:srgbClr val="404040"/>
                </a:solidFill>
                <a:latin typeface="Trebuchet MS"/>
                <a:cs typeface="Trebuchet MS"/>
              </a:rPr>
              <a:t>u</a:t>
            </a:r>
            <a:r>
              <a:rPr sz="1000" b="1" spc="-30" dirty="0">
                <a:solidFill>
                  <a:srgbClr val="404040"/>
                </a:solidFill>
                <a:latin typeface="Trebuchet MS"/>
                <a:cs typeface="Trebuchet MS"/>
              </a:rPr>
              <a:t>r</a:t>
            </a:r>
            <a:r>
              <a:rPr sz="1000" b="1" spc="-105" dirty="0">
                <a:solidFill>
                  <a:srgbClr val="404040"/>
                </a:solidFill>
                <a:latin typeface="Trebuchet MS"/>
                <a:cs typeface="Trebuchet MS"/>
              </a:rPr>
              <a:t>i</a:t>
            </a:r>
            <a:r>
              <a:rPr sz="1000" b="1" dirty="0">
                <a:solidFill>
                  <a:srgbClr val="404040"/>
                </a:solidFill>
                <a:latin typeface="Trebuchet MS"/>
                <a:cs typeface="Trebuchet MS"/>
              </a:rPr>
              <a:t>t</a:t>
            </a:r>
            <a:r>
              <a:rPr sz="1000" b="1" spc="-15" dirty="0">
                <a:solidFill>
                  <a:srgbClr val="404040"/>
                </a:solidFill>
                <a:latin typeface="Trebuchet MS"/>
                <a:cs typeface="Trebuchet MS"/>
              </a:rPr>
              <a:t>y</a:t>
            </a:r>
            <a:r>
              <a:rPr sz="1000" b="1" spc="-125" dirty="0">
                <a:solidFill>
                  <a:srgbClr val="404040"/>
                </a:solidFill>
                <a:latin typeface="Trebuchet MS"/>
                <a:cs typeface="Trebuchet MS"/>
              </a:rPr>
              <a:t> </a:t>
            </a:r>
            <a:r>
              <a:rPr sz="1000" b="1" spc="-114" dirty="0">
                <a:solidFill>
                  <a:srgbClr val="404040"/>
                </a:solidFill>
                <a:latin typeface="Trebuchet MS"/>
                <a:cs typeface="Trebuchet MS"/>
              </a:rPr>
              <a:t>c</a:t>
            </a:r>
            <a:r>
              <a:rPr sz="1000" b="1" spc="30" dirty="0">
                <a:solidFill>
                  <a:srgbClr val="404040"/>
                </a:solidFill>
                <a:latin typeface="Trebuchet MS"/>
                <a:cs typeface="Trebuchet MS"/>
              </a:rPr>
              <a:t>o</a:t>
            </a:r>
            <a:r>
              <a:rPr sz="1000" b="1" spc="-95" dirty="0">
                <a:solidFill>
                  <a:srgbClr val="404040"/>
                </a:solidFill>
                <a:latin typeface="Trebuchet MS"/>
                <a:cs typeface="Trebuchet MS"/>
              </a:rPr>
              <a:t>n</a:t>
            </a:r>
            <a:r>
              <a:rPr sz="1000" b="1" dirty="0">
                <a:solidFill>
                  <a:srgbClr val="404040"/>
                </a:solidFill>
                <a:latin typeface="Trebuchet MS"/>
                <a:cs typeface="Trebuchet MS"/>
              </a:rPr>
              <a:t>t</a:t>
            </a:r>
            <a:r>
              <a:rPr sz="1000" b="1" spc="-130" dirty="0">
                <a:solidFill>
                  <a:srgbClr val="404040"/>
                </a:solidFill>
                <a:latin typeface="Trebuchet MS"/>
                <a:cs typeface="Trebuchet MS"/>
              </a:rPr>
              <a:t>r</a:t>
            </a:r>
            <a:r>
              <a:rPr sz="1000" b="1" spc="30" dirty="0">
                <a:solidFill>
                  <a:srgbClr val="404040"/>
                </a:solidFill>
                <a:latin typeface="Trebuchet MS"/>
                <a:cs typeface="Trebuchet MS"/>
              </a:rPr>
              <a:t>o</a:t>
            </a:r>
            <a:r>
              <a:rPr sz="1000" b="1" spc="-100" dirty="0">
                <a:solidFill>
                  <a:srgbClr val="404040"/>
                </a:solidFill>
                <a:latin typeface="Trebuchet MS"/>
                <a:cs typeface="Trebuchet MS"/>
              </a:rPr>
              <a:t>l</a:t>
            </a:r>
            <a:r>
              <a:rPr sz="1000" b="1" spc="10" dirty="0">
                <a:solidFill>
                  <a:srgbClr val="404040"/>
                </a:solidFill>
                <a:latin typeface="Trebuchet MS"/>
                <a:cs typeface="Trebuchet MS"/>
              </a:rPr>
              <a:t>s</a:t>
            </a:r>
            <a:r>
              <a:rPr sz="1000" b="1" spc="-45" dirty="0">
                <a:solidFill>
                  <a:srgbClr val="404040"/>
                </a:solidFill>
                <a:latin typeface="Trebuchet MS"/>
                <a:cs typeface="Trebuchet MS"/>
              </a:rPr>
              <a:t> </a:t>
            </a:r>
            <a:r>
              <a:rPr sz="1000" b="1" spc="-95" dirty="0">
                <a:solidFill>
                  <a:srgbClr val="404040"/>
                </a:solidFill>
                <a:latin typeface="Trebuchet MS"/>
                <a:cs typeface="Trebuchet MS"/>
              </a:rPr>
              <a:t>n</a:t>
            </a:r>
            <a:r>
              <a:rPr sz="1000" b="1" spc="-70" dirty="0">
                <a:solidFill>
                  <a:srgbClr val="404040"/>
                </a:solidFill>
                <a:latin typeface="Trebuchet MS"/>
                <a:cs typeface="Trebuchet MS"/>
              </a:rPr>
              <a:t>o</a:t>
            </a:r>
            <a:r>
              <a:rPr sz="1000" b="1" spc="-15" dirty="0">
                <a:solidFill>
                  <a:srgbClr val="404040"/>
                </a:solidFill>
                <a:latin typeface="Trebuchet MS"/>
                <a:cs typeface="Trebuchet MS"/>
              </a:rPr>
              <a:t>t</a:t>
            </a:r>
            <a:r>
              <a:rPr sz="1000" b="1" spc="-85" dirty="0">
                <a:solidFill>
                  <a:srgbClr val="404040"/>
                </a:solidFill>
                <a:latin typeface="Trebuchet MS"/>
                <a:cs typeface="Trebuchet MS"/>
              </a:rPr>
              <a:t> b</a:t>
            </a:r>
            <a:r>
              <a:rPr sz="1000" b="1" spc="-80" dirty="0">
                <a:solidFill>
                  <a:srgbClr val="404040"/>
                </a:solidFill>
                <a:latin typeface="Trebuchet MS"/>
                <a:cs typeface="Trebuchet MS"/>
              </a:rPr>
              <a:t>e</a:t>
            </a:r>
            <a:r>
              <a:rPr sz="1000" b="1" spc="-5" dirty="0">
                <a:solidFill>
                  <a:srgbClr val="404040"/>
                </a:solidFill>
                <a:latin typeface="Trebuchet MS"/>
                <a:cs typeface="Trebuchet MS"/>
              </a:rPr>
              <a:t>i</a:t>
            </a:r>
            <a:r>
              <a:rPr sz="1000" b="1" spc="-95" dirty="0">
                <a:solidFill>
                  <a:srgbClr val="404040"/>
                </a:solidFill>
                <a:latin typeface="Trebuchet MS"/>
                <a:cs typeface="Trebuchet MS"/>
              </a:rPr>
              <a:t>n</a:t>
            </a:r>
            <a:r>
              <a:rPr sz="1000" b="1" spc="30" dirty="0">
                <a:solidFill>
                  <a:srgbClr val="404040"/>
                </a:solidFill>
                <a:latin typeface="Trebuchet MS"/>
                <a:cs typeface="Trebuchet MS"/>
              </a:rPr>
              <a:t>g</a:t>
            </a:r>
            <a:r>
              <a:rPr sz="1000" b="1" spc="-140" dirty="0">
                <a:solidFill>
                  <a:srgbClr val="404040"/>
                </a:solidFill>
                <a:latin typeface="Trebuchet MS"/>
                <a:cs typeface="Trebuchet MS"/>
              </a:rPr>
              <a:t> </a:t>
            </a:r>
            <a:r>
              <a:rPr sz="1000" b="1" spc="-5" dirty="0">
                <a:solidFill>
                  <a:srgbClr val="404040"/>
                </a:solidFill>
                <a:latin typeface="Trebuchet MS"/>
                <a:cs typeface="Trebuchet MS"/>
              </a:rPr>
              <a:t>i</a:t>
            </a:r>
            <a:r>
              <a:rPr sz="1000" b="1" spc="5" dirty="0">
                <a:solidFill>
                  <a:srgbClr val="404040"/>
                </a:solidFill>
                <a:latin typeface="Trebuchet MS"/>
                <a:cs typeface="Trebuchet MS"/>
              </a:rPr>
              <a:t>n</a:t>
            </a:r>
            <a:r>
              <a:rPr sz="1000" b="1" spc="-114" dirty="0">
                <a:solidFill>
                  <a:srgbClr val="404040"/>
                </a:solidFill>
                <a:latin typeface="Trebuchet MS"/>
                <a:cs typeface="Trebuchet MS"/>
              </a:rPr>
              <a:t>c</a:t>
            </a:r>
            <a:r>
              <a:rPr sz="1000" b="1" dirty="0">
                <a:solidFill>
                  <a:srgbClr val="404040"/>
                </a:solidFill>
                <a:latin typeface="Trebuchet MS"/>
                <a:cs typeface="Trebuchet MS"/>
              </a:rPr>
              <a:t>l</a:t>
            </a:r>
            <a:r>
              <a:rPr sz="1000" b="1" spc="-95" dirty="0">
                <a:solidFill>
                  <a:srgbClr val="404040"/>
                </a:solidFill>
                <a:latin typeface="Trebuchet MS"/>
                <a:cs typeface="Trebuchet MS"/>
              </a:rPr>
              <a:t>u</a:t>
            </a:r>
            <a:r>
              <a:rPr sz="1000" b="1" spc="15" dirty="0">
                <a:solidFill>
                  <a:srgbClr val="404040"/>
                </a:solidFill>
                <a:latin typeface="Trebuchet MS"/>
                <a:cs typeface="Trebuchet MS"/>
              </a:rPr>
              <a:t>d</a:t>
            </a:r>
            <a:r>
              <a:rPr sz="1000" b="1" spc="-180" dirty="0">
                <a:solidFill>
                  <a:srgbClr val="404040"/>
                </a:solidFill>
                <a:latin typeface="Trebuchet MS"/>
                <a:cs typeface="Trebuchet MS"/>
              </a:rPr>
              <a:t>e</a:t>
            </a:r>
            <a:r>
              <a:rPr sz="1000" b="1" spc="-10" dirty="0">
                <a:solidFill>
                  <a:srgbClr val="404040"/>
                </a:solidFill>
                <a:latin typeface="Trebuchet MS"/>
                <a:cs typeface="Trebuchet MS"/>
              </a:rPr>
              <a:t>d</a:t>
            </a:r>
            <a:r>
              <a:rPr sz="1000" b="1" spc="-75" dirty="0">
                <a:solidFill>
                  <a:srgbClr val="404040"/>
                </a:solidFill>
                <a:latin typeface="Trebuchet MS"/>
                <a:cs typeface="Trebuchet MS"/>
              </a:rPr>
              <a:t> f</a:t>
            </a:r>
            <a:r>
              <a:rPr sz="1000" b="1" spc="-30" dirty="0">
                <a:solidFill>
                  <a:srgbClr val="404040"/>
                </a:solidFill>
                <a:latin typeface="Trebuchet MS"/>
                <a:cs typeface="Trebuchet MS"/>
              </a:rPr>
              <a:t>r</a:t>
            </a:r>
            <a:r>
              <a:rPr sz="1000" b="1" spc="-70" dirty="0">
                <a:solidFill>
                  <a:srgbClr val="404040"/>
                </a:solidFill>
                <a:latin typeface="Trebuchet MS"/>
                <a:cs typeface="Trebuchet MS"/>
              </a:rPr>
              <a:t>o</a:t>
            </a:r>
            <a:r>
              <a:rPr sz="1000" b="1" spc="-5" dirty="0">
                <a:solidFill>
                  <a:srgbClr val="404040"/>
                </a:solidFill>
                <a:latin typeface="Trebuchet MS"/>
                <a:cs typeface="Trebuchet MS"/>
              </a:rPr>
              <a:t>m</a:t>
            </a:r>
            <a:r>
              <a:rPr sz="1000" b="1" spc="-160" dirty="0">
                <a:solidFill>
                  <a:srgbClr val="404040"/>
                </a:solidFill>
                <a:latin typeface="Trebuchet MS"/>
                <a:cs typeface="Trebuchet MS"/>
              </a:rPr>
              <a:t> </a:t>
            </a:r>
            <a:r>
              <a:rPr sz="1000" b="1" dirty="0">
                <a:solidFill>
                  <a:srgbClr val="404040"/>
                </a:solidFill>
                <a:latin typeface="Trebuchet MS"/>
                <a:cs typeface="Trebuchet MS"/>
              </a:rPr>
              <a:t>t</a:t>
            </a:r>
            <a:r>
              <a:rPr sz="1000" b="1" spc="-100" dirty="0">
                <a:solidFill>
                  <a:srgbClr val="404040"/>
                </a:solidFill>
                <a:latin typeface="Trebuchet MS"/>
                <a:cs typeface="Trebuchet MS"/>
              </a:rPr>
              <a:t>h</a:t>
            </a:r>
            <a:r>
              <a:rPr sz="1000" b="1" spc="-60" dirty="0">
                <a:solidFill>
                  <a:srgbClr val="404040"/>
                </a:solidFill>
                <a:latin typeface="Trebuchet MS"/>
                <a:cs typeface="Trebuchet MS"/>
              </a:rPr>
              <a:t>e</a:t>
            </a:r>
            <a:r>
              <a:rPr sz="1000" b="1" spc="-120" dirty="0">
                <a:solidFill>
                  <a:srgbClr val="404040"/>
                </a:solidFill>
                <a:latin typeface="Trebuchet MS"/>
                <a:cs typeface="Trebuchet MS"/>
              </a:rPr>
              <a:t> </a:t>
            </a:r>
            <a:r>
              <a:rPr sz="1000" b="1" spc="-70" dirty="0">
                <a:solidFill>
                  <a:srgbClr val="404040"/>
                </a:solidFill>
                <a:latin typeface="Trebuchet MS"/>
                <a:cs typeface="Trebuchet MS"/>
              </a:rPr>
              <a:t>o</a:t>
            </a:r>
            <a:r>
              <a:rPr sz="1000" b="1" spc="5" dirty="0">
                <a:solidFill>
                  <a:srgbClr val="404040"/>
                </a:solidFill>
                <a:latin typeface="Trebuchet MS"/>
                <a:cs typeface="Trebuchet MS"/>
              </a:rPr>
              <a:t>u</a:t>
            </a:r>
            <a:r>
              <a:rPr sz="1000" b="1" dirty="0">
                <a:solidFill>
                  <a:srgbClr val="404040"/>
                </a:solidFill>
                <a:latin typeface="Trebuchet MS"/>
                <a:cs typeface="Trebuchet MS"/>
              </a:rPr>
              <a:t>t</a:t>
            </a:r>
            <a:r>
              <a:rPr sz="1000" b="1" spc="-65" dirty="0">
                <a:solidFill>
                  <a:srgbClr val="404040"/>
                </a:solidFill>
                <a:latin typeface="Trebuchet MS"/>
                <a:cs typeface="Trebuchet MS"/>
              </a:rPr>
              <a:t>s</a:t>
            </a:r>
            <a:r>
              <a:rPr sz="1000" b="1" spc="-50" dirty="0">
                <a:solidFill>
                  <a:srgbClr val="404040"/>
                </a:solidFill>
                <a:latin typeface="Trebuchet MS"/>
                <a:cs typeface="Trebuchet MS"/>
              </a:rPr>
              <a:t>e</a:t>
            </a:r>
            <a:r>
              <a:rPr sz="1000" b="1" spc="-15" dirty="0">
                <a:solidFill>
                  <a:srgbClr val="404040"/>
                </a:solidFill>
                <a:latin typeface="Trebuchet MS"/>
                <a:cs typeface="Trebuchet MS"/>
              </a:rPr>
              <a:t>t</a:t>
            </a:r>
            <a:endParaRPr sz="1000">
              <a:latin typeface="Trebuchet MS"/>
              <a:cs typeface="Trebuchet MS"/>
            </a:endParaRPr>
          </a:p>
        </p:txBody>
      </p:sp>
      <p:pic>
        <p:nvPicPr>
          <p:cNvPr id="17" name="object 17"/>
          <p:cNvPicPr/>
          <p:nvPr/>
        </p:nvPicPr>
        <p:blipFill>
          <a:blip r:embed="rId2" cstate="print"/>
          <a:stretch>
            <a:fillRect/>
          </a:stretch>
        </p:blipFill>
        <p:spPr>
          <a:xfrm>
            <a:off x="6979919" y="1167383"/>
            <a:ext cx="731520" cy="731519"/>
          </a:xfrm>
          <a:prstGeom prst="rect">
            <a:avLst/>
          </a:prstGeom>
        </p:spPr>
      </p:pic>
      <p:sp>
        <p:nvSpPr>
          <p:cNvPr id="18" name="object 18"/>
          <p:cNvSpPr txBox="1"/>
          <p:nvPr/>
        </p:nvSpPr>
        <p:spPr>
          <a:xfrm>
            <a:off x="6977780" y="1916683"/>
            <a:ext cx="1756410" cy="2497455"/>
          </a:xfrm>
          <a:prstGeom prst="rect">
            <a:avLst/>
          </a:prstGeom>
        </p:spPr>
        <p:txBody>
          <a:bodyPr vert="horz" wrap="square" lIns="0" tIns="6350" rIns="0" bIns="0" rtlCol="0">
            <a:spAutoFit/>
          </a:bodyPr>
          <a:lstStyle/>
          <a:p>
            <a:pPr marL="12700" marR="732155">
              <a:lnSpc>
                <a:spcPct val="102200"/>
              </a:lnSpc>
              <a:spcBef>
                <a:spcPts val="50"/>
              </a:spcBef>
            </a:pPr>
            <a:r>
              <a:rPr sz="1800" b="1" spc="-40" dirty="0">
                <a:solidFill>
                  <a:srgbClr val="404040"/>
                </a:solidFill>
                <a:latin typeface="Trebuchet MS"/>
                <a:cs typeface="Trebuchet MS"/>
              </a:rPr>
              <a:t>Con</a:t>
            </a:r>
            <a:r>
              <a:rPr sz="1800" b="1" spc="-30" dirty="0">
                <a:solidFill>
                  <a:srgbClr val="404040"/>
                </a:solidFill>
                <a:latin typeface="Trebuchet MS"/>
                <a:cs typeface="Trebuchet MS"/>
              </a:rPr>
              <a:t>t</a:t>
            </a:r>
            <a:r>
              <a:rPr sz="1800" b="1" dirty="0">
                <a:solidFill>
                  <a:srgbClr val="404040"/>
                </a:solidFill>
                <a:latin typeface="Trebuchet MS"/>
                <a:cs typeface="Trebuchet MS"/>
              </a:rPr>
              <a:t>a</a:t>
            </a:r>
            <a:r>
              <a:rPr sz="1800" b="1" spc="-45" dirty="0">
                <a:solidFill>
                  <a:srgbClr val="404040"/>
                </a:solidFill>
                <a:latin typeface="Trebuchet MS"/>
                <a:cs typeface="Trebuchet MS"/>
              </a:rPr>
              <a:t>i</a:t>
            </a:r>
            <a:r>
              <a:rPr sz="1800" b="1" spc="-40" dirty="0">
                <a:solidFill>
                  <a:srgbClr val="404040"/>
                </a:solidFill>
                <a:latin typeface="Trebuchet MS"/>
                <a:cs typeface="Trebuchet MS"/>
              </a:rPr>
              <a:t>n</a:t>
            </a:r>
            <a:r>
              <a:rPr sz="1800" b="1" spc="-105" dirty="0">
                <a:solidFill>
                  <a:srgbClr val="404040"/>
                </a:solidFill>
                <a:latin typeface="Trebuchet MS"/>
                <a:cs typeface="Trebuchet MS"/>
              </a:rPr>
              <a:t>e</a:t>
            </a:r>
            <a:r>
              <a:rPr sz="1800" b="1" spc="-45" dirty="0">
                <a:solidFill>
                  <a:srgbClr val="404040"/>
                </a:solidFill>
                <a:latin typeface="Trebuchet MS"/>
                <a:cs typeface="Trebuchet MS"/>
              </a:rPr>
              <a:t>r  </a:t>
            </a:r>
            <a:r>
              <a:rPr sz="1800" b="1" spc="-40" dirty="0">
                <a:solidFill>
                  <a:srgbClr val="404040"/>
                </a:solidFill>
                <a:latin typeface="Trebuchet MS"/>
                <a:cs typeface="Trebuchet MS"/>
              </a:rPr>
              <a:t>Security</a:t>
            </a:r>
            <a:endParaRPr sz="1800">
              <a:latin typeface="Trebuchet MS"/>
              <a:cs typeface="Trebuchet MS"/>
            </a:endParaRPr>
          </a:p>
          <a:p>
            <a:pPr marL="12700">
              <a:lnSpc>
                <a:spcPts val="2090"/>
              </a:lnSpc>
            </a:pPr>
            <a:r>
              <a:rPr sz="1800" spc="-15" dirty="0">
                <a:solidFill>
                  <a:srgbClr val="404040"/>
                </a:solidFill>
                <a:latin typeface="Trebuchet MS"/>
                <a:cs typeface="Trebuchet MS"/>
              </a:rPr>
              <a:t>In</a:t>
            </a:r>
            <a:r>
              <a:rPr sz="1800" spc="-180" dirty="0">
                <a:solidFill>
                  <a:srgbClr val="404040"/>
                </a:solidFill>
                <a:latin typeface="Trebuchet MS"/>
                <a:cs typeface="Trebuchet MS"/>
              </a:rPr>
              <a:t> </a:t>
            </a:r>
            <a:r>
              <a:rPr sz="1800" spc="-25" dirty="0">
                <a:solidFill>
                  <a:srgbClr val="404040"/>
                </a:solidFill>
                <a:latin typeface="Trebuchet MS"/>
                <a:cs typeface="Trebuchet MS"/>
              </a:rPr>
              <a:t>a</a:t>
            </a:r>
            <a:r>
              <a:rPr sz="1800" spc="-35" dirty="0">
                <a:solidFill>
                  <a:srgbClr val="404040"/>
                </a:solidFill>
                <a:latin typeface="Trebuchet MS"/>
                <a:cs typeface="Trebuchet MS"/>
              </a:rPr>
              <a:t>dd</a:t>
            </a:r>
            <a:r>
              <a:rPr sz="1800" spc="-30" dirty="0">
                <a:solidFill>
                  <a:srgbClr val="404040"/>
                </a:solidFill>
                <a:latin typeface="Trebuchet MS"/>
                <a:cs typeface="Trebuchet MS"/>
              </a:rPr>
              <a:t>i</a:t>
            </a:r>
            <a:r>
              <a:rPr sz="1800" spc="-110" dirty="0">
                <a:solidFill>
                  <a:srgbClr val="404040"/>
                </a:solidFill>
                <a:latin typeface="Trebuchet MS"/>
                <a:cs typeface="Trebuchet MS"/>
              </a:rPr>
              <a:t>t</a:t>
            </a:r>
            <a:r>
              <a:rPr sz="1800" spc="-85" dirty="0">
                <a:solidFill>
                  <a:srgbClr val="404040"/>
                </a:solidFill>
                <a:latin typeface="Trebuchet MS"/>
                <a:cs typeface="Trebuchet MS"/>
              </a:rPr>
              <a:t>i</a:t>
            </a:r>
            <a:r>
              <a:rPr sz="1800" dirty="0">
                <a:solidFill>
                  <a:srgbClr val="404040"/>
                </a:solidFill>
                <a:latin typeface="Trebuchet MS"/>
                <a:cs typeface="Trebuchet MS"/>
              </a:rPr>
              <a:t>on</a:t>
            </a:r>
            <a:r>
              <a:rPr sz="1800" spc="-180" dirty="0">
                <a:solidFill>
                  <a:srgbClr val="404040"/>
                </a:solidFill>
                <a:latin typeface="Trebuchet MS"/>
                <a:cs typeface="Trebuchet MS"/>
              </a:rPr>
              <a:t> </a:t>
            </a:r>
            <a:r>
              <a:rPr sz="1800" spc="-110" dirty="0">
                <a:solidFill>
                  <a:srgbClr val="404040"/>
                </a:solidFill>
                <a:latin typeface="Trebuchet MS"/>
                <a:cs typeface="Trebuchet MS"/>
              </a:rPr>
              <a:t>t</a:t>
            </a:r>
            <a:r>
              <a:rPr sz="1800" spc="5" dirty="0">
                <a:solidFill>
                  <a:srgbClr val="404040"/>
                </a:solidFill>
                <a:latin typeface="Trebuchet MS"/>
                <a:cs typeface="Trebuchet MS"/>
              </a:rPr>
              <a:t>o</a:t>
            </a:r>
            <a:endParaRPr sz="1800">
              <a:latin typeface="Trebuchet MS"/>
              <a:cs typeface="Trebuchet MS"/>
            </a:endParaRPr>
          </a:p>
          <a:p>
            <a:pPr marL="12700" marR="5080">
              <a:lnSpc>
                <a:spcPct val="100000"/>
              </a:lnSpc>
              <a:spcBef>
                <a:spcPts val="50"/>
              </a:spcBef>
            </a:pPr>
            <a:r>
              <a:rPr sz="1800" spc="-25" dirty="0">
                <a:solidFill>
                  <a:srgbClr val="404040"/>
                </a:solidFill>
                <a:latin typeface="Trebuchet MS"/>
                <a:cs typeface="Trebuchet MS"/>
              </a:rPr>
              <a:t>pr</a:t>
            </a:r>
            <a:r>
              <a:rPr sz="1800" spc="-30" dirty="0">
                <a:solidFill>
                  <a:srgbClr val="404040"/>
                </a:solidFill>
                <a:latin typeface="Trebuchet MS"/>
                <a:cs typeface="Trebuchet MS"/>
              </a:rPr>
              <a:t>o</a:t>
            </a:r>
            <a:r>
              <a:rPr sz="1800" spc="-75" dirty="0">
                <a:solidFill>
                  <a:srgbClr val="404040"/>
                </a:solidFill>
                <a:latin typeface="Trebuchet MS"/>
                <a:cs typeface="Trebuchet MS"/>
              </a:rPr>
              <a:t>c</a:t>
            </a:r>
            <a:r>
              <a:rPr sz="1800" spc="-100" dirty="0">
                <a:solidFill>
                  <a:srgbClr val="404040"/>
                </a:solidFill>
                <a:latin typeface="Trebuchet MS"/>
                <a:cs typeface="Trebuchet MS"/>
              </a:rPr>
              <a:t>e</a:t>
            </a:r>
            <a:r>
              <a:rPr sz="1800" spc="20" dirty="0">
                <a:solidFill>
                  <a:srgbClr val="404040"/>
                </a:solidFill>
                <a:latin typeface="Trebuchet MS"/>
                <a:cs typeface="Trebuchet MS"/>
              </a:rPr>
              <a:t>s</a:t>
            </a:r>
            <a:r>
              <a:rPr sz="1800" spc="25" dirty="0">
                <a:solidFill>
                  <a:srgbClr val="404040"/>
                </a:solidFill>
                <a:latin typeface="Trebuchet MS"/>
                <a:cs typeface="Trebuchet MS"/>
              </a:rPr>
              <a:t>s</a:t>
            </a:r>
            <a:r>
              <a:rPr sz="1800" spc="-185" dirty="0">
                <a:solidFill>
                  <a:srgbClr val="404040"/>
                </a:solidFill>
                <a:latin typeface="Trebuchet MS"/>
                <a:cs typeface="Trebuchet MS"/>
              </a:rPr>
              <a:t> </a:t>
            </a:r>
            <a:r>
              <a:rPr sz="1800" spc="-25" dirty="0">
                <a:solidFill>
                  <a:srgbClr val="404040"/>
                </a:solidFill>
                <a:latin typeface="Trebuchet MS"/>
                <a:cs typeface="Trebuchet MS"/>
              </a:rPr>
              <a:t>a</a:t>
            </a:r>
            <a:r>
              <a:rPr sz="1800" dirty="0">
                <a:solidFill>
                  <a:srgbClr val="404040"/>
                </a:solidFill>
                <a:latin typeface="Trebuchet MS"/>
                <a:cs typeface="Trebuchet MS"/>
              </a:rPr>
              <a:t>n</a:t>
            </a:r>
            <a:r>
              <a:rPr sz="1800" spc="-5" dirty="0">
                <a:solidFill>
                  <a:srgbClr val="404040"/>
                </a:solidFill>
                <a:latin typeface="Trebuchet MS"/>
                <a:cs typeface="Trebuchet MS"/>
              </a:rPr>
              <a:t>d  </a:t>
            </a:r>
            <a:r>
              <a:rPr sz="1800" spc="-55" dirty="0">
                <a:solidFill>
                  <a:srgbClr val="404040"/>
                </a:solidFill>
                <a:latin typeface="Trebuchet MS"/>
                <a:cs typeface="Trebuchet MS"/>
              </a:rPr>
              <a:t>technology, </a:t>
            </a:r>
            <a:r>
              <a:rPr sz="1800" spc="-50" dirty="0">
                <a:solidFill>
                  <a:srgbClr val="404040"/>
                </a:solidFill>
                <a:latin typeface="Trebuchet MS"/>
                <a:cs typeface="Trebuchet MS"/>
              </a:rPr>
              <a:t> </a:t>
            </a:r>
            <a:r>
              <a:rPr sz="1800" spc="-65" dirty="0">
                <a:solidFill>
                  <a:srgbClr val="404040"/>
                </a:solidFill>
                <a:latin typeface="Trebuchet MS"/>
                <a:cs typeface="Trebuchet MS"/>
              </a:rPr>
              <a:t>al</a:t>
            </a:r>
            <a:r>
              <a:rPr sz="1800" spc="-55" dirty="0">
                <a:solidFill>
                  <a:srgbClr val="404040"/>
                </a:solidFill>
                <a:latin typeface="Trebuchet MS"/>
                <a:cs typeface="Trebuchet MS"/>
              </a:rPr>
              <a:t>i</a:t>
            </a:r>
            <a:r>
              <a:rPr sz="1800" spc="5" dirty="0">
                <a:solidFill>
                  <a:srgbClr val="404040"/>
                </a:solidFill>
                <a:latin typeface="Trebuchet MS"/>
                <a:cs typeface="Trebuchet MS"/>
              </a:rPr>
              <a:t>g</a:t>
            </a:r>
            <a:r>
              <a:rPr sz="1800" spc="-5" dirty="0">
                <a:solidFill>
                  <a:srgbClr val="404040"/>
                </a:solidFill>
                <a:latin typeface="Trebuchet MS"/>
                <a:cs typeface="Trebuchet MS"/>
              </a:rPr>
              <a:t>n</a:t>
            </a:r>
            <a:r>
              <a:rPr sz="1800" spc="-15" dirty="0">
                <a:solidFill>
                  <a:srgbClr val="404040"/>
                </a:solidFill>
                <a:latin typeface="Trebuchet MS"/>
                <a:cs typeface="Trebuchet MS"/>
              </a:rPr>
              <a:t>m</a:t>
            </a:r>
            <a:r>
              <a:rPr sz="1800" spc="-100" dirty="0">
                <a:solidFill>
                  <a:srgbClr val="404040"/>
                </a:solidFill>
                <a:latin typeface="Trebuchet MS"/>
                <a:cs typeface="Trebuchet MS"/>
              </a:rPr>
              <a:t>e</a:t>
            </a:r>
            <a:r>
              <a:rPr sz="1800" spc="-55" dirty="0">
                <a:solidFill>
                  <a:srgbClr val="404040"/>
                </a:solidFill>
                <a:latin typeface="Trebuchet MS"/>
                <a:cs typeface="Trebuchet MS"/>
              </a:rPr>
              <a:t>nt</a:t>
            </a:r>
            <a:r>
              <a:rPr sz="1800" spc="-180" dirty="0">
                <a:solidFill>
                  <a:srgbClr val="404040"/>
                </a:solidFill>
                <a:latin typeface="Trebuchet MS"/>
                <a:cs typeface="Trebuchet MS"/>
              </a:rPr>
              <a:t> </a:t>
            </a:r>
            <a:r>
              <a:rPr sz="1800" spc="-60" dirty="0">
                <a:solidFill>
                  <a:srgbClr val="404040"/>
                </a:solidFill>
                <a:latin typeface="Trebuchet MS"/>
                <a:cs typeface="Trebuchet MS"/>
              </a:rPr>
              <a:t>w</a:t>
            </a:r>
            <a:r>
              <a:rPr sz="1800" spc="-85" dirty="0">
                <a:solidFill>
                  <a:srgbClr val="404040"/>
                </a:solidFill>
                <a:latin typeface="Trebuchet MS"/>
                <a:cs typeface="Trebuchet MS"/>
              </a:rPr>
              <a:t>i</a:t>
            </a:r>
            <a:r>
              <a:rPr sz="1800" spc="-45" dirty="0">
                <a:solidFill>
                  <a:srgbClr val="404040"/>
                </a:solidFill>
                <a:latin typeface="Trebuchet MS"/>
                <a:cs typeface="Trebuchet MS"/>
              </a:rPr>
              <a:t>th  </a:t>
            </a:r>
            <a:r>
              <a:rPr sz="1800" spc="-50" dirty="0">
                <a:solidFill>
                  <a:srgbClr val="404040"/>
                </a:solidFill>
                <a:latin typeface="Trebuchet MS"/>
                <a:cs typeface="Trebuchet MS"/>
              </a:rPr>
              <a:t>d</a:t>
            </a:r>
            <a:r>
              <a:rPr sz="1800" spc="-60" dirty="0">
                <a:solidFill>
                  <a:srgbClr val="404040"/>
                </a:solidFill>
                <a:latin typeface="Trebuchet MS"/>
                <a:cs typeface="Trebuchet MS"/>
              </a:rPr>
              <a:t>e</a:t>
            </a:r>
            <a:r>
              <a:rPr sz="1800" spc="-40" dirty="0">
                <a:solidFill>
                  <a:srgbClr val="404040"/>
                </a:solidFill>
                <a:latin typeface="Trebuchet MS"/>
                <a:cs typeface="Trebuchet MS"/>
              </a:rPr>
              <a:t>pl</a:t>
            </a:r>
            <a:r>
              <a:rPr sz="1800" dirty="0">
                <a:solidFill>
                  <a:srgbClr val="404040"/>
                </a:solidFill>
                <a:latin typeface="Trebuchet MS"/>
                <a:cs typeface="Trebuchet MS"/>
              </a:rPr>
              <a:t>o</a:t>
            </a:r>
            <a:r>
              <a:rPr sz="1800" spc="-55" dirty="0">
                <a:solidFill>
                  <a:srgbClr val="404040"/>
                </a:solidFill>
                <a:latin typeface="Trebuchet MS"/>
                <a:cs typeface="Trebuchet MS"/>
              </a:rPr>
              <a:t>y</a:t>
            </a:r>
            <a:r>
              <a:rPr sz="1800" spc="-10" dirty="0">
                <a:solidFill>
                  <a:srgbClr val="404040"/>
                </a:solidFill>
                <a:latin typeface="Trebuchet MS"/>
                <a:cs typeface="Trebuchet MS"/>
              </a:rPr>
              <a:t>m</a:t>
            </a:r>
            <a:r>
              <a:rPr sz="1800" spc="-100" dirty="0">
                <a:solidFill>
                  <a:srgbClr val="404040"/>
                </a:solidFill>
                <a:latin typeface="Trebuchet MS"/>
                <a:cs typeface="Trebuchet MS"/>
              </a:rPr>
              <a:t>e</a:t>
            </a:r>
            <a:r>
              <a:rPr sz="1800" dirty="0">
                <a:solidFill>
                  <a:srgbClr val="404040"/>
                </a:solidFill>
                <a:latin typeface="Trebuchet MS"/>
                <a:cs typeface="Trebuchet MS"/>
              </a:rPr>
              <a:t>n</a:t>
            </a:r>
            <a:r>
              <a:rPr sz="1800" spc="-110" dirty="0">
                <a:solidFill>
                  <a:srgbClr val="404040"/>
                </a:solidFill>
                <a:latin typeface="Trebuchet MS"/>
                <a:cs typeface="Trebuchet MS"/>
              </a:rPr>
              <a:t>t</a:t>
            </a:r>
            <a:r>
              <a:rPr sz="1800" spc="-175" dirty="0">
                <a:solidFill>
                  <a:srgbClr val="404040"/>
                </a:solidFill>
                <a:latin typeface="Trebuchet MS"/>
                <a:cs typeface="Trebuchet MS"/>
              </a:rPr>
              <a:t> </a:t>
            </a:r>
            <a:r>
              <a:rPr sz="1800" spc="-40" dirty="0">
                <a:solidFill>
                  <a:srgbClr val="404040"/>
                </a:solidFill>
                <a:latin typeface="Trebuchet MS"/>
                <a:cs typeface="Trebuchet MS"/>
              </a:rPr>
              <a:t>pl</a:t>
            </a:r>
            <a:r>
              <a:rPr sz="1800" spc="-25" dirty="0">
                <a:solidFill>
                  <a:srgbClr val="404040"/>
                </a:solidFill>
                <a:latin typeface="Trebuchet MS"/>
                <a:cs typeface="Trebuchet MS"/>
              </a:rPr>
              <a:t>a</a:t>
            </a:r>
            <a:r>
              <a:rPr sz="1800" dirty="0">
                <a:solidFill>
                  <a:srgbClr val="404040"/>
                </a:solidFill>
                <a:latin typeface="Trebuchet MS"/>
                <a:cs typeface="Trebuchet MS"/>
              </a:rPr>
              <a:t>n</a:t>
            </a:r>
            <a:r>
              <a:rPr sz="1800" spc="20" dirty="0">
                <a:solidFill>
                  <a:srgbClr val="404040"/>
                </a:solidFill>
                <a:latin typeface="Trebuchet MS"/>
                <a:cs typeface="Trebuchet MS"/>
              </a:rPr>
              <a:t>s  </a:t>
            </a:r>
            <a:r>
              <a:rPr sz="1800" spc="-30" dirty="0">
                <a:solidFill>
                  <a:srgbClr val="404040"/>
                </a:solidFill>
                <a:latin typeface="Trebuchet MS"/>
                <a:cs typeface="Trebuchet MS"/>
              </a:rPr>
              <a:t>is</a:t>
            </a:r>
            <a:r>
              <a:rPr sz="1800" spc="-185" dirty="0">
                <a:solidFill>
                  <a:srgbClr val="404040"/>
                </a:solidFill>
                <a:latin typeface="Trebuchet MS"/>
                <a:cs typeface="Trebuchet MS"/>
              </a:rPr>
              <a:t> </a:t>
            </a:r>
            <a:r>
              <a:rPr sz="1800" spc="-25" dirty="0">
                <a:solidFill>
                  <a:srgbClr val="404040"/>
                </a:solidFill>
                <a:latin typeface="Trebuchet MS"/>
                <a:cs typeface="Trebuchet MS"/>
              </a:rPr>
              <a:t>a</a:t>
            </a:r>
            <a:r>
              <a:rPr sz="1800" spc="-180" dirty="0">
                <a:solidFill>
                  <a:srgbClr val="404040"/>
                </a:solidFill>
                <a:latin typeface="Trebuchet MS"/>
                <a:cs typeface="Trebuchet MS"/>
              </a:rPr>
              <a:t> </a:t>
            </a:r>
            <a:r>
              <a:rPr sz="1800" spc="-110" dirty="0">
                <a:solidFill>
                  <a:srgbClr val="404040"/>
                </a:solidFill>
                <a:latin typeface="Trebuchet MS"/>
                <a:cs typeface="Trebuchet MS"/>
              </a:rPr>
              <a:t>t</a:t>
            </a:r>
            <a:r>
              <a:rPr sz="1800" spc="5" dirty="0">
                <a:solidFill>
                  <a:srgbClr val="404040"/>
                </a:solidFill>
                <a:latin typeface="Trebuchet MS"/>
                <a:cs typeface="Trebuchet MS"/>
              </a:rPr>
              <a:t>o</a:t>
            </a:r>
            <a:r>
              <a:rPr sz="1800" spc="-5" dirty="0">
                <a:solidFill>
                  <a:srgbClr val="404040"/>
                </a:solidFill>
                <a:latin typeface="Trebuchet MS"/>
                <a:cs typeface="Trebuchet MS"/>
              </a:rPr>
              <a:t>p</a:t>
            </a:r>
            <a:r>
              <a:rPr sz="1800" spc="-180" dirty="0">
                <a:solidFill>
                  <a:srgbClr val="404040"/>
                </a:solidFill>
                <a:latin typeface="Trebuchet MS"/>
                <a:cs typeface="Trebuchet MS"/>
              </a:rPr>
              <a:t> </a:t>
            </a:r>
            <a:r>
              <a:rPr sz="1800" spc="20" dirty="0">
                <a:solidFill>
                  <a:srgbClr val="404040"/>
                </a:solidFill>
                <a:latin typeface="Trebuchet MS"/>
                <a:cs typeface="Trebuchet MS"/>
              </a:rPr>
              <a:t>s</a:t>
            </a:r>
            <a:r>
              <a:rPr sz="1800" spc="-95" dirty="0">
                <a:solidFill>
                  <a:srgbClr val="404040"/>
                </a:solidFill>
                <a:latin typeface="Trebuchet MS"/>
                <a:cs typeface="Trebuchet MS"/>
              </a:rPr>
              <a:t>e</a:t>
            </a:r>
            <a:r>
              <a:rPr sz="1800" spc="-80" dirty="0">
                <a:solidFill>
                  <a:srgbClr val="404040"/>
                </a:solidFill>
                <a:latin typeface="Trebuchet MS"/>
                <a:cs typeface="Trebuchet MS"/>
              </a:rPr>
              <a:t>c</a:t>
            </a:r>
            <a:r>
              <a:rPr sz="1800" spc="-10" dirty="0">
                <a:solidFill>
                  <a:srgbClr val="404040"/>
                </a:solidFill>
                <a:latin typeface="Trebuchet MS"/>
                <a:cs typeface="Trebuchet MS"/>
              </a:rPr>
              <a:t>u</a:t>
            </a:r>
            <a:r>
              <a:rPr sz="1800" spc="-75" dirty="0">
                <a:solidFill>
                  <a:srgbClr val="404040"/>
                </a:solidFill>
                <a:latin typeface="Trebuchet MS"/>
                <a:cs typeface="Trebuchet MS"/>
              </a:rPr>
              <a:t>r</a:t>
            </a:r>
            <a:r>
              <a:rPr sz="1800" spc="-85" dirty="0">
                <a:solidFill>
                  <a:srgbClr val="404040"/>
                </a:solidFill>
                <a:latin typeface="Trebuchet MS"/>
                <a:cs typeface="Trebuchet MS"/>
              </a:rPr>
              <a:t>i</a:t>
            </a:r>
            <a:r>
              <a:rPr sz="1800" spc="-105" dirty="0">
                <a:solidFill>
                  <a:srgbClr val="404040"/>
                </a:solidFill>
                <a:latin typeface="Trebuchet MS"/>
                <a:cs typeface="Trebuchet MS"/>
              </a:rPr>
              <a:t>t</a:t>
            </a:r>
            <a:r>
              <a:rPr sz="1800" spc="-35" dirty="0">
                <a:solidFill>
                  <a:srgbClr val="404040"/>
                </a:solidFill>
                <a:latin typeface="Trebuchet MS"/>
                <a:cs typeface="Trebuchet MS"/>
              </a:rPr>
              <a:t>y  </a:t>
            </a:r>
            <a:r>
              <a:rPr sz="1800" spc="-45" dirty="0">
                <a:solidFill>
                  <a:srgbClr val="404040"/>
                </a:solidFill>
                <a:latin typeface="Trebuchet MS"/>
                <a:cs typeface="Trebuchet MS"/>
              </a:rPr>
              <a:t>concern</a:t>
            </a:r>
            <a:endParaRPr sz="1800">
              <a:latin typeface="Trebuchet MS"/>
              <a:cs typeface="Trebuchet MS"/>
            </a:endParaRPr>
          </a:p>
        </p:txBody>
      </p:sp>
      <p:sp>
        <p:nvSpPr>
          <p:cNvPr id="19" name="object 19"/>
          <p:cNvSpPr/>
          <p:nvPr/>
        </p:nvSpPr>
        <p:spPr>
          <a:xfrm>
            <a:off x="283022" y="201067"/>
            <a:ext cx="6981825" cy="459105"/>
          </a:xfrm>
          <a:custGeom>
            <a:avLst/>
            <a:gdLst/>
            <a:ahLst/>
            <a:cxnLst/>
            <a:rect l="l" t="t" r="r" b="b"/>
            <a:pathLst>
              <a:path w="6981825" h="459105">
                <a:moveTo>
                  <a:pt x="0" y="76490"/>
                </a:moveTo>
                <a:lnTo>
                  <a:pt x="6010" y="46717"/>
                </a:lnTo>
                <a:lnTo>
                  <a:pt x="22403" y="22403"/>
                </a:lnTo>
                <a:lnTo>
                  <a:pt x="46716" y="6011"/>
                </a:lnTo>
                <a:lnTo>
                  <a:pt x="76489" y="0"/>
                </a:lnTo>
                <a:lnTo>
                  <a:pt x="6905177" y="0"/>
                </a:lnTo>
                <a:lnTo>
                  <a:pt x="6934950" y="6011"/>
                </a:lnTo>
                <a:lnTo>
                  <a:pt x="6959263" y="22403"/>
                </a:lnTo>
                <a:lnTo>
                  <a:pt x="6975656" y="46717"/>
                </a:lnTo>
                <a:lnTo>
                  <a:pt x="6981667" y="76490"/>
                </a:lnTo>
                <a:lnTo>
                  <a:pt x="6981667" y="382423"/>
                </a:lnTo>
                <a:lnTo>
                  <a:pt x="6975656" y="412196"/>
                </a:lnTo>
                <a:lnTo>
                  <a:pt x="6959263" y="436510"/>
                </a:lnTo>
                <a:lnTo>
                  <a:pt x="6934950" y="452902"/>
                </a:lnTo>
                <a:lnTo>
                  <a:pt x="6905177" y="458914"/>
                </a:lnTo>
                <a:lnTo>
                  <a:pt x="76489" y="458914"/>
                </a:lnTo>
                <a:lnTo>
                  <a:pt x="46716" y="452902"/>
                </a:lnTo>
                <a:lnTo>
                  <a:pt x="22403" y="436510"/>
                </a:lnTo>
                <a:lnTo>
                  <a:pt x="6010" y="412196"/>
                </a:lnTo>
                <a:lnTo>
                  <a:pt x="0" y="382423"/>
                </a:lnTo>
                <a:lnTo>
                  <a:pt x="0" y="76490"/>
                </a:lnTo>
                <a:close/>
              </a:path>
            </a:pathLst>
          </a:custGeom>
          <a:ln w="19050">
            <a:solidFill>
              <a:srgbClr val="C02E1D"/>
            </a:solidFill>
          </a:ln>
        </p:spPr>
        <p:txBody>
          <a:bodyPr wrap="square" lIns="0" tIns="0" rIns="0" bIns="0" rtlCol="0"/>
          <a:lstStyle/>
          <a:p>
            <a:endParaRPr/>
          </a:p>
        </p:txBody>
      </p:sp>
      <p:sp>
        <p:nvSpPr>
          <p:cNvPr id="20" name="object 20"/>
          <p:cNvSpPr txBox="1"/>
          <p:nvPr/>
        </p:nvSpPr>
        <p:spPr>
          <a:xfrm>
            <a:off x="269531" y="4824567"/>
            <a:ext cx="1969135" cy="162560"/>
          </a:xfrm>
          <a:prstGeom prst="rect">
            <a:avLst/>
          </a:prstGeom>
        </p:spPr>
        <p:txBody>
          <a:bodyPr vert="horz" wrap="square" lIns="0" tIns="20320" rIns="0" bIns="0" rtlCol="0">
            <a:spAutoFit/>
          </a:bodyPr>
          <a:lstStyle/>
          <a:p>
            <a:pPr marL="12700">
              <a:lnSpc>
                <a:spcPct val="100000"/>
              </a:lnSpc>
              <a:spcBef>
                <a:spcPts val="160"/>
              </a:spcBef>
            </a:pPr>
            <a:r>
              <a:rPr sz="800" dirty="0">
                <a:solidFill>
                  <a:srgbClr val="A6A6A6"/>
                </a:solidFill>
                <a:latin typeface="Calibri Light"/>
                <a:cs typeface="Calibri Light"/>
              </a:rPr>
              <a:t>©</a:t>
            </a:r>
            <a:r>
              <a:rPr sz="800" spc="25" dirty="0">
                <a:solidFill>
                  <a:srgbClr val="A6A6A6"/>
                </a:solidFill>
                <a:latin typeface="Calibri Light"/>
                <a:cs typeface="Calibri Light"/>
              </a:rPr>
              <a:t> </a:t>
            </a:r>
            <a:r>
              <a:rPr sz="800" dirty="0">
                <a:solidFill>
                  <a:srgbClr val="A6A6A6"/>
                </a:solidFill>
                <a:latin typeface="Calibri Light"/>
                <a:cs typeface="Calibri Light"/>
              </a:rPr>
              <a:t>2019</a:t>
            </a:r>
            <a:r>
              <a:rPr sz="800" spc="10" dirty="0">
                <a:solidFill>
                  <a:srgbClr val="A6A6A6"/>
                </a:solidFill>
                <a:latin typeface="Calibri Light"/>
                <a:cs typeface="Calibri Light"/>
              </a:rPr>
              <a:t> </a:t>
            </a:r>
            <a:r>
              <a:rPr sz="800" dirty="0">
                <a:solidFill>
                  <a:srgbClr val="A6A6A6"/>
                </a:solidFill>
                <a:latin typeface="Calibri Light"/>
                <a:cs typeface="Calibri Light"/>
              </a:rPr>
              <a:t>by</a:t>
            </a:r>
            <a:r>
              <a:rPr sz="800" spc="20" dirty="0">
                <a:solidFill>
                  <a:srgbClr val="A6A6A6"/>
                </a:solidFill>
                <a:latin typeface="Calibri Light"/>
                <a:cs typeface="Calibri Light"/>
              </a:rPr>
              <a:t> </a:t>
            </a:r>
            <a:r>
              <a:rPr sz="800" spc="5" dirty="0">
                <a:solidFill>
                  <a:srgbClr val="A6A6A6"/>
                </a:solidFill>
                <a:latin typeface="Calibri Light"/>
                <a:cs typeface="Calibri Light"/>
              </a:rPr>
              <a:t>The</a:t>
            </a:r>
            <a:r>
              <a:rPr sz="800" spc="20" dirty="0">
                <a:solidFill>
                  <a:srgbClr val="A6A6A6"/>
                </a:solidFill>
                <a:latin typeface="Calibri Light"/>
                <a:cs typeface="Calibri Light"/>
              </a:rPr>
              <a:t> </a:t>
            </a:r>
            <a:r>
              <a:rPr sz="800" spc="5" dirty="0">
                <a:solidFill>
                  <a:srgbClr val="A6A6A6"/>
                </a:solidFill>
                <a:latin typeface="Calibri Light"/>
                <a:cs typeface="Calibri Light"/>
              </a:rPr>
              <a:t>Enterprise</a:t>
            </a:r>
            <a:r>
              <a:rPr sz="800" spc="20" dirty="0">
                <a:solidFill>
                  <a:srgbClr val="A6A6A6"/>
                </a:solidFill>
                <a:latin typeface="Calibri Light"/>
                <a:cs typeface="Calibri Light"/>
              </a:rPr>
              <a:t> </a:t>
            </a:r>
            <a:r>
              <a:rPr sz="800" spc="5" dirty="0">
                <a:solidFill>
                  <a:srgbClr val="A6A6A6"/>
                </a:solidFill>
                <a:latin typeface="Calibri Light"/>
                <a:cs typeface="Calibri Light"/>
              </a:rPr>
              <a:t>Strategy</a:t>
            </a:r>
            <a:r>
              <a:rPr sz="800" spc="20" dirty="0">
                <a:solidFill>
                  <a:srgbClr val="A6A6A6"/>
                </a:solidFill>
                <a:latin typeface="Calibri Light"/>
                <a:cs typeface="Calibri Light"/>
              </a:rPr>
              <a:t> </a:t>
            </a:r>
            <a:r>
              <a:rPr sz="800" spc="5" dirty="0">
                <a:solidFill>
                  <a:srgbClr val="A6A6A6"/>
                </a:solidFill>
                <a:latin typeface="Calibri Light"/>
                <a:cs typeface="Calibri Light"/>
              </a:rPr>
              <a:t>Group,</a:t>
            </a:r>
            <a:r>
              <a:rPr sz="800" spc="10" dirty="0">
                <a:solidFill>
                  <a:srgbClr val="A6A6A6"/>
                </a:solidFill>
                <a:latin typeface="Calibri Light"/>
                <a:cs typeface="Calibri Light"/>
              </a:rPr>
              <a:t> </a:t>
            </a:r>
            <a:r>
              <a:rPr sz="800" dirty="0">
                <a:solidFill>
                  <a:srgbClr val="A6A6A6"/>
                </a:solidFill>
                <a:latin typeface="Calibri Light"/>
                <a:cs typeface="Calibri Light"/>
              </a:rPr>
              <a:t>Inc</a:t>
            </a:r>
            <a:r>
              <a:rPr sz="800" dirty="0">
                <a:solidFill>
                  <a:srgbClr val="A6A6A6"/>
                </a:solidFill>
                <a:latin typeface="Leelawadee UI"/>
                <a:cs typeface="Leelawadee UI"/>
              </a:rPr>
              <a:t>.</a:t>
            </a:r>
            <a:endParaRPr sz="800">
              <a:latin typeface="Leelawadee UI"/>
              <a:cs typeface="Leelawadee U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8804" y="1862835"/>
            <a:ext cx="1530350" cy="1363980"/>
          </a:xfrm>
          <a:prstGeom prst="rect">
            <a:avLst/>
          </a:prstGeom>
        </p:spPr>
        <p:txBody>
          <a:bodyPr vert="horz" wrap="square" lIns="0" tIns="13335" rIns="0" bIns="0" rtlCol="0">
            <a:spAutoFit/>
          </a:bodyPr>
          <a:lstStyle/>
          <a:p>
            <a:pPr marL="12700" marR="5080">
              <a:lnSpc>
                <a:spcPct val="99700"/>
              </a:lnSpc>
              <a:spcBef>
                <a:spcPts val="105"/>
              </a:spcBef>
            </a:pPr>
            <a:r>
              <a:rPr sz="2200" b="1" spc="-95" dirty="0">
                <a:solidFill>
                  <a:srgbClr val="404040"/>
                </a:solidFill>
                <a:latin typeface="Trebuchet MS"/>
                <a:cs typeface="Trebuchet MS"/>
              </a:rPr>
              <a:t>T</a:t>
            </a:r>
            <a:r>
              <a:rPr sz="2200" b="1" spc="-85" dirty="0">
                <a:solidFill>
                  <a:srgbClr val="404040"/>
                </a:solidFill>
                <a:latin typeface="Trebuchet MS"/>
                <a:cs typeface="Trebuchet MS"/>
              </a:rPr>
              <a:t>o</a:t>
            </a:r>
            <a:r>
              <a:rPr sz="2200" b="1" spc="-40" dirty="0">
                <a:solidFill>
                  <a:srgbClr val="404040"/>
                </a:solidFill>
                <a:latin typeface="Trebuchet MS"/>
                <a:cs typeface="Trebuchet MS"/>
              </a:rPr>
              <a:t>p</a:t>
            </a:r>
            <a:r>
              <a:rPr sz="2200" b="1" spc="-90" dirty="0">
                <a:solidFill>
                  <a:srgbClr val="404040"/>
                </a:solidFill>
                <a:latin typeface="Trebuchet MS"/>
                <a:cs typeface="Trebuchet MS"/>
              </a:rPr>
              <a:t>-</a:t>
            </a:r>
            <a:r>
              <a:rPr sz="2200" b="1" spc="-65" dirty="0">
                <a:solidFill>
                  <a:srgbClr val="404040"/>
                </a:solidFill>
                <a:latin typeface="Trebuchet MS"/>
                <a:cs typeface="Trebuchet MS"/>
              </a:rPr>
              <a:t>o</a:t>
            </a:r>
            <a:r>
              <a:rPr sz="2200" b="1" spc="-50" dirty="0">
                <a:solidFill>
                  <a:srgbClr val="404040"/>
                </a:solidFill>
                <a:latin typeface="Trebuchet MS"/>
                <a:cs typeface="Trebuchet MS"/>
              </a:rPr>
              <a:t>f</a:t>
            </a:r>
            <a:r>
              <a:rPr sz="2200" b="1" spc="-90" dirty="0">
                <a:solidFill>
                  <a:srgbClr val="404040"/>
                </a:solidFill>
                <a:latin typeface="Trebuchet MS"/>
                <a:cs typeface="Trebuchet MS"/>
              </a:rPr>
              <a:t>-</a:t>
            </a:r>
            <a:r>
              <a:rPr sz="2200" b="1" spc="-25" dirty="0">
                <a:solidFill>
                  <a:srgbClr val="404040"/>
                </a:solidFill>
                <a:latin typeface="Trebuchet MS"/>
                <a:cs typeface="Trebuchet MS"/>
              </a:rPr>
              <a:t>M</a:t>
            </a:r>
            <a:r>
              <a:rPr sz="2200" b="1" spc="-15" dirty="0">
                <a:solidFill>
                  <a:srgbClr val="404040"/>
                </a:solidFill>
                <a:latin typeface="Trebuchet MS"/>
                <a:cs typeface="Trebuchet MS"/>
              </a:rPr>
              <a:t>i</a:t>
            </a:r>
            <a:r>
              <a:rPr sz="2200" b="1" spc="-55" dirty="0">
                <a:solidFill>
                  <a:srgbClr val="404040"/>
                </a:solidFill>
                <a:latin typeface="Trebuchet MS"/>
                <a:cs typeface="Trebuchet MS"/>
              </a:rPr>
              <a:t>n</a:t>
            </a:r>
            <a:r>
              <a:rPr sz="2200" b="1" spc="-15" dirty="0">
                <a:solidFill>
                  <a:srgbClr val="404040"/>
                </a:solidFill>
                <a:latin typeface="Trebuchet MS"/>
                <a:cs typeface="Trebuchet MS"/>
              </a:rPr>
              <a:t>d  </a:t>
            </a:r>
            <a:r>
              <a:rPr sz="2200" b="1" spc="-60" dirty="0">
                <a:solidFill>
                  <a:srgbClr val="404040"/>
                </a:solidFill>
                <a:latin typeface="Trebuchet MS"/>
                <a:cs typeface="Trebuchet MS"/>
              </a:rPr>
              <a:t>Attack </a:t>
            </a:r>
            <a:r>
              <a:rPr sz="2200" b="1" spc="-55" dirty="0">
                <a:solidFill>
                  <a:srgbClr val="404040"/>
                </a:solidFill>
                <a:latin typeface="Trebuchet MS"/>
                <a:cs typeface="Trebuchet MS"/>
              </a:rPr>
              <a:t> </a:t>
            </a:r>
            <a:r>
              <a:rPr sz="2200" b="1" spc="-100" dirty="0">
                <a:solidFill>
                  <a:srgbClr val="404040"/>
                </a:solidFill>
                <a:latin typeface="Trebuchet MS"/>
                <a:cs typeface="Trebuchet MS"/>
              </a:rPr>
              <a:t>T</a:t>
            </a:r>
            <a:r>
              <a:rPr sz="2200" b="1" spc="-85" dirty="0">
                <a:solidFill>
                  <a:srgbClr val="404040"/>
                </a:solidFill>
                <a:latin typeface="Trebuchet MS"/>
                <a:cs typeface="Trebuchet MS"/>
              </a:rPr>
              <a:t>y</a:t>
            </a:r>
            <a:r>
              <a:rPr sz="2200" b="1" spc="-90" dirty="0">
                <a:solidFill>
                  <a:srgbClr val="404040"/>
                </a:solidFill>
                <a:latin typeface="Trebuchet MS"/>
                <a:cs typeface="Trebuchet MS"/>
              </a:rPr>
              <a:t>p</a:t>
            </a:r>
            <a:r>
              <a:rPr sz="2200" b="1" spc="-95" dirty="0">
                <a:solidFill>
                  <a:srgbClr val="404040"/>
                </a:solidFill>
                <a:latin typeface="Trebuchet MS"/>
                <a:cs typeface="Trebuchet MS"/>
              </a:rPr>
              <a:t>e</a:t>
            </a:r>
            <a:r>
              <a:rPr sz="2200" b="1" spc="25" dirty="0">
                <a:solidFill>
                  <a:srgbClr val="404040"/>
                </a:solidFill>
                <a:latin typeface="Trebuchet MS"/>
                <a:cs typeface="Trebuchet MS"/>
              </a:rPr>
              <a:t>s</a:t>
            </a:r>
            <a:r>
              <a:rPr sz="2200" b="1" spc="-229" dirty="0">
                <a:solidFill>
                  <a:srgbClr val="404040"/>
                </a:solidFill>
                <a:latin typeface="Trebuchet MS"/>
                <a:cs typeface="Trebuchet MS"/>
              </a:rPr>
              <a:t> </a:t>
            </a:r>
            <a:r>
              <a:rPr sz="2200" b="1" spc="-10" dirty="0">
                <a:solidFill>
                  <a:srgbClr val="404040"/>
                </a:solidFill>
                <a:latin typeface="Trebuchet MS"/>
                <a:cs typeface="Trebuchet MS"/>
              </a:rPr>
              <a:t>R</a:t>
            </a:r>
            <a:r>
              <a:rPr sz="2200" b="1" spc="-70" dirty="0">
                <a:solidFill>
                  <a:srgbClr val="404040"/>
                </a:solidFill>
                <a:latin typeface="Trebuchet MS"/>
                <a:cs typeface="Trebuchet MS"/>
              </a:rPr>
              <a:t>u</a:t>
            </a:r>
            <a:r>
              <a:rPr sz="2200" b="1" spc="-30" dirty="0">
                <a:solidFill>
                  <a:srgbClr val="404040"/>
                </a:solidFill>
                <a:latin typeface="Trebuchet MS"/>
                <a:cs typeface="Trebuchet MS"/>
              </a:rPr>
              <a:t>n  </a:t>
            </a:r>
            <a:r>
              <a:rPr sz="2200" b="1" spc="-45" dirty="0">
                <a:solidFill>
                  <a:srgbClr val="404040"/>
                </a:solidFill>
                <a:latin typeface="Trebuchet MS"/>
                <a:cs typeface="Trebuchet MS"/>
              </a:rPr>
              <a:t>t</a:t>
            </a:r>
            <a:r>
              <a:rPr sz="2200" b="1" spc="-70" dirty="0">
                <a:solidFill>
                  <a:srgbClr val="404040"/>
                </a:solidFill>
                <a:latin typeface="Trebuchet MS"/>
                <a:cs typeface="Trebuchet MS"/>
              </a:rPr>
              <a:t>h</a:t>
            </a:r>
            <a:r>
              <a:rPr sz="2200" b="1" spc="-125" dirty="0">
                <a:solidFill>
                  <a:srgbClr val="404040"/>
                </a:solidFill>
                <a:latin typeface="Trebuchet MS"/>
                <a:cs typeface="Trebuchet MS"/>
              </a:rPr>
              <a:t>e</a:t>
            </a:r>
            <a:r>
              <a:rPr sz="2200" b="1" spc="-229" dirty="0">
                <a:solidFill>
                  <a:srgbClr val="404040"/>
                </a:solidFill>
                <a:latin typeface="Trebuchet MS"/>
                <a:cs typeface="Trebuchet MS"/>
              </a:rPr>
              <a:t> </a:t>
            </a:r>
            <a:r>
              <a:rPr sz="2200" b="1" spc="-60" dirty="0">
                <a:solidFill>
                  <a:srgbClr val="404040"/>
                </a:solidFill>
                <a:latin typeface="Trebuchet MS"/>
                <a:cs typeface="Trebuchet MS"/>
              </a:rPr>
              <a:t>G</a:t>
            </a:r>
            <a:r>
              <a:rPr sz="2200" b="1" spc="-50" dirty="0">
                <a:solidFill>
                  <a:srgbClr val="404040"/>
                </a:solidFill>
                <a:latin typeface="Trebuchet MS"/>
                <a:cs typeface="Trebuchet MS"/>
              </a:rPr>
              <a:t>a</a:t>
            </a:r>
            <a:r>
              <a:rPr sz="2200" b="1" spc="-35" dirty="0">
                <a:solidFill>
                  <a:srgbClr val="404040"/>
                </a:solidFill>
                <a:latin typeface="Trebuchet MS"/>
                <a:cs typeface="Trebuchet MS"/>
              </a:rPr>
              <a:t>m</a:t>
            </a:r>
            <a:r>
              <a:rPr sz="2200" b="1" spc="-70" dirty="0">
                <a:solidFill>
                  <a:srgbClr val="404040"/>
                </a:solidFill>
                <a:latin typeface="Trebuchet MS"/>
                <a:cs typeface="Trebuchet MS"/>
              </a:rPr>
              <a:t>u</a:t>
            </a:r>
            <a:r>
              <a:rPr sz="2200" b="1" spc="-30" dirty="0">
                <a:solidFill>
                  <a:srgbClr val="404040"/>
                </a:solidFill>
                <a:latin typeface="Trebuchet MS"/>
                <a:cs typeface="Trebuchet MS"/>
              </a:rPr>
              <a:t>t</a:t>
            </a:r>
            <a:endParaRPr sz="2200">
              <a:latin typeface="Trebuchet MS"/>
              <a:cs typeface="Trebuchet MS"/>
            </a:endParaRPr>
          </a:p>
        </p:txBody>
      </p:sp>
      <p:grpSp>
        <p:nvGrpSpPr>
          <p:cNvPr id="3" name="object 3"/>
          <p:cNvGrpSpPr/>
          <p:nvPr/>
        </p:nvGrpSpPr>
        <p:grpSpPr>
          <a:xfrm>
            <a:off x="5342273" y="552704"/>
            <a:ext cx="3455670" cy="3798570"/>
            <a:chOff x="5342273" y="552704"/>
            <a:chExt cx="3455670" cy="3798570"/>
          </a:xfrm>
        </p:grpSpPr>
        <p:sp>
          <p:nvSpPr>
            <p:cNvPr id="4" name="object 4"/>
            <p:cNvSpPr/>
            <p:nvPr/>
          </p:nvSpPr>
          <p:spPr>
            <a:xfrm>
              <a:off x="6083299" y="3873500"/>
              <a:ext cx="673100" cy="473075"/>
            </a:xfrm>
            <a:custGeom>
              <a:avLst/>
              <a:gdLst/>
              <a:ahLst/>
              <a:cxnLst/>
              <a:rect l="l" t="t" r="r" b="b"/>
              <a:pathLst>
                <a:path w="673100" h="473075">
                  <a:moveTo>
                    <a:pt x="0" y="380999"/>
                  </a:moveTo>
                  <a:lnTo>
                    <a:pt x="0" y="472965"/>
                  </a:lnTo>
                </a:path>
                <a:path w="673100" h="473075">
                  <a:moveTo>
                    <a:pt x="0" y="0"/>
                  </a:moveTo>
                  <a:lnTo>
                    <a:pt x="0" y="190499"/>
                  </a:lnTo>
                </a:path>
                <a:path w="673100" h="473075">
                  <a:moveTo>
                    <a:pt x="673100" y="380999"/>
                  </a:moveTo>
                  <a:lnTo>
                    <a:pt x="673100" y="472965"/>
                  </a:lnTo>
                </a:path>
                <a:path w="673100" h="473075">
                  <a:moveTo>
                    <a:pt x="673100" y="0"/>
                  </a:moveTo>
                  <a:lnTo>
                    <a:pt x="673100" y="190499"/>
                  </a:lnTo>
                </a:path>
              </a:pathLst>
            </a:custGeom>
            <a:ln w="9525">
              <a:solidFill>
                <a:srgbClr val="D9D9D9"/>
              </a:solidFill>
            </a:ln>
          </p:spPr>
          <p:txBody>
            <a:bodyPr wrap="square" lIns="0" tIns="0" rIns="0" bIns="0" rtlCol="0"/>
            <a:lstStyle/>
            <a:p>
              <a:endParaRPr/>
            </a:p>
          </p:txBody>
        </p:sp>
        <p:sp>
          <p:nvSpPr>
            <p:cNvPr id="5" name="object 5"/>
            <p:cNvSpPr/>
            <p:nvPr/>
          </p:nvSpPr>
          <p:spPr>
            <a:xfrm>
              <a:off x="5404756" y="4063999"/>
              <a:ext cx="1453515" cy="190500"/>
            </a:xfrm>
            <a:custGeom>
              <a:avLst/>
              <a:gdLst/>
              <a:ahLst/>
              <a:cxnLst/>
              <a:rect l="l" t="t" r="r" b="b"/>
              <a:pathLst>
                <a:path w="1453515" h="190500">
                  <a:moveTo>
                    <a:pt x="1453243" y="0"/>
                  </a:moveTo>
                  <a:lnTo>
                    <a:pt x="0" y="0"/>
                  </a:lnTo>
                  <a:lnTo>
                    <a:pt x="0" y="190499"/>
                  </a:lnTo>
                  <a:lnTo>
                    <a:pt x="1453243" y="190499"/>
                  </a:lnTo>
                  <a:lnTo>
                    <a:pt x="1453243" y="0"/>
                  </a:lnTo>
                  <a:close/>
                </a:path>
              </a:pathLst>
            </a:custGeom>
            <a:solidFill>
              <a:srgbClr val="1395BA"/>
            </a:solidFill>
          </p:spPr>
          <p:txBody>
            <a:bodyPr wrap="square" lIns="0" tIns="0" rIns="0" bIns="0" rtlCol="0"/>
            <a:lstStyle/>
            <a:p>
              <a:endParaRPr/>
            </a:p>
          </p:txBody>
        </p:sp>
        <p:sp>
          <p:nvSpPr>
            <p:cNvPr id="6" name="object 6"/>
            <p:cNvSpPr/>
            <p:nvPr/>
          </p:nvSpPr>
          <p:spPr>
            <a:xfrm>
              <a:off x="6083299" y="3492499"/>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a:p>
          </p:txBody>
        </p:sp>
        <p:sp>
          <p:nvSpPr>
            <p:cNvPr id="7" name="object 7"/>
            <p:cNvSpPr/>
            <p:nvPr/>
          </p:nvSpPr>
          <p:spPr>
            <a:xfrm>
              <a:off x="5404756" y="3682999"/>
              <a:ext cx="1440815" cy="190500"/>
            </a:xfrm>
            <a:custGeom>
              <a:avLst/>
              <a:gdLst/>
              <a:ahLst/>
              <a:cxnLst/>
              <a:rect l="l" t="t" r="r" b="b"/>
              <a:pathLst>
                <a:path w="1440815" h="190500">
                  <a:moveTo>
                    <a:pt x="1440543" y="0"/>
                  </a:moveTo>
                  <a:lnTo>
                    <a:pt x="0" y="0"/>
                  </a:lnTo>
                  <a:lnTo>
                    <a:pt x="0" y="190500"/>
                  </a:lnTo>
                  <a:lnTo>
                    <a:pt x="1440543" y="190500"/>
                  </a:lnTo>
                  <a:lnTo>
                    <a:pt x="1440543" y="0"/>
                  </a:lnTo>
                  <a:close/>
                </a:path>
              </a:pathLst>
            </a:custGeom>
            <a:solidFill>
              <a:srgbClr val="1395BA"/>
            </a:solidFill>
          </p:spPr>
          <p:txBody>
            <a:bodyPr wrap="square" lIns="0" tIns="0" rIns="0" bIns="0" rtlCol="0"/>
            <a:lstStyle/>
            <a:p>
              <a:endParaRPr/>
            </a:p>
          </p:txBody>
        </p:sp>
        <p:sp>
          <p:nvSpPr>
            <p:cNvPr id="8" name="object 8"/>
            <p:cNvSpPr/>
            <p:nvPr/>
          </p:nvSpPr>
          <p:spPr>
            <a:xfrm>
              <a:off x="6083299" y="3111499"/>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a:p>
          </p:txBody>
        </p:sp>
        <p:sp>
          <p:nvSpPr>
            <p:cNvPr id="9" name="object 9"/>
            <p:cNvSpPr/>
            <p:nvPr/>
          </p:nvSpPr>
          <p:spPr>
            <a:xfrm>
              <a:off x="5404756" y="3301999"/>
              <a:ext cx="1440815" cy="190500"/>
            </a:xfrm>
            <a:custGeom>
              <a:avLst/>
              <a:gdLst/>
              <a:ahLst/>
              <a:cxnLst/>
              <a:rect l="l" t="t" r="r" b="b"/>
              <a:pathLst>
                <a:path w="1440815" h="190500">
                  <a:moveTo>
                    <a:pt x="1440543" y="0"/>
                  </a:moveTo>
                  <a:lnTo>
                    <a:pt x="0" y="0"/>
                  </a:lnTo>
                  <a:lnTo>
                    <a:pt x="0" y="190500"/>
                  </a:lnTo>
                  <a:lnTo>
                    <a:pt x="1440543" y="190500"/>
                  </a:lnTo>
                  <a:lnTo>
                    <a:pt x="1440543" y="0"/>
                  </a:lnTo>
                  <a:close/>
                </a:path>
              </a:pathLst>
            </a:custGeom>
            <a:solidFill>
              <a:srgbClr val="1395BA"/>
            </a:solidFill>
          </p:spPr>
          <p:txBody>
            <a:bodyPr wrap="square" lIns="0" tIns="0" rIns="0" bIns="0" rtlCol="0"/>
            <a:lstStyle/>
            <a:p>
              <a:endParaRPr/>
            </a:p>
          </p:txBody>
        </p:sp>
        <p:sp>
          <p:nvSpPr>
            <p:cNvPr id="10" name="object 10"/>
            <p:cNvSpPr/>
            <p:nvPr/>
          </p:nvSpPr>
          <p:spPr>
            <a:xfrm>
              <a:off x="6083299" y="2730499"/>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a:p>
          </p:txBody>
        </p:sp>
        <p:sp>
          <p:nvSpPr>
            <p:cNvPr id="11" name="object 11"/>
            <p:cNvSpPr/>
            <p:nvPr/>
          </p:nvSpPr>
          <p:spPr>
            <a:xfrm>
              <a:off x="5404756" y="2920999"/>
              <a:ext cx="1491615" cy="190500"/>
            </a:xfrm>
            <a:custGeom>
              <a:avLst/>
              <a:gdLst/>
              <a:ahLst/>
              <a:cxnLst/>
              <a:rect l="l" t="t" r="r" b="b"/>
              <a:pathLst>
                <a:path w="1491615" h="190500">
                  <a:moveTo>
                    <a:pt x="1491343" y="0"/>
                  </a:moveTo>
                  <a:lnTo>
                    <a:pt x="0" y="0"/>
                  </a:lnTo>
                  <a:lnTo>
                    <a:pt x="0" y="190500"/>
                  </a:lnTo>
                  <a:lnTo>
                    <a:pt x="1491343" y="190500"/>
                  </a:lnTo>
                  <a:lnTo>
                    <a:pt x="1491343" y="0"/>
                  </a:lnTo>
                  <a:close/>
                </a:path>
              </a:pathLst>
            </a:custGeom>
            <a:solidFill>
              <a:srgbClr val="1395BA"/>
            </a:solidFill>
          </p:spPr>
          <p:txBody>
            <a:bodyPr wrap="square" lIns="0" tIns="0" rIns="0" bIns="0" rtlCol="0"/>
            <a:lstStyle/>
            <a:p>
              <a:endParaRPr/>
            </a:p>
          </p:txBody>
        </p:sp>
        <p:sp>
          <p:nvSpPr>
            <p:cNvPr id="12" name="object 12"/>
            <p:cNvSpPr/>
            <p:nvPr/>
          </p:nvSpPr>
          <p:spPr>
            <a:xfrm>
              <a:off x="6083299" y="2362199"/>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a:p>
          </p:txBody>
        </p:sp>
        <p:sp>
          <p:nvSpPr>
            <p:cNvPr id="13" name="object 13"/>
            <p:cNvSpPr/>
            <p:nvPr/>
          </p:nvSpPr>
          <p:spPr>
            <a:xfrm>
              <a:off x="5404756" y="2552699"/>
              <a:ext cx="1517015" cy="177800"/>
            </a:xfrm>
            <a:custGeom>
              <a:avLst/>
              <a:gdLst/>
              <a:ahLst/>
              <a:cxnLst/>
              <a:rect l="l" t="t" r="r" b="b"/>
              <a:pathLst>
                <a:path w="1517015" h="177800">
                  <a:moveTo>
                    <a:pt x="1516743" y="0"/>
                  </a:moveTo>
                  <a:lnTo>
                    <a:pt x="0" y="0"/>
                  </a:lnTo>
                  <a:lnTo>
                    <a:pt x="0" y="177800"/>
                  </a:lnTo>
                  <a:lnTo>
                    <a:pt x="1516743" y="177800"/>
                  </a:lnTo>
                  <a:lnTo>
                    <a:pt x="1516743" y="0"/>
                  </a:lnTo>
                  <a:close/>
                </a:path>
              </a:pathLst>
            </a:custGeom>
            <a:solidFill>
              <a:srgbClr val="1395BA"/>
            </a:solidFill>
          </p:spPr>
          <p:txBody>
            <a:bodyPr wrap="square" lIns="0" tIns="0" rIns="0" bIns="0" rtlCol="0"/>
            <a:lstStyle/>
            <a:p>
              <a:endParaRPr/>
            </a:p>
          </p:txBody>
        </p:sp>
        <p:sp>
          <p:nvSpPr>
            <p:cNvPr id="14" name="object 14"/>
            <p:cNvSpPr/>
            <p:nvPr/>
          </p:nvSpPr>
          <p:spPr>
            <a:xfrm>
              <a:off x="6083299" y="1981200"/>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a:p>
          </p:txBody>
        </p:sp>
        <p:sp>
          <p:nvSpPr>
            <p:cNvPr id="15" name="object 15"/>
            <p:cNvSpPr/>
            <p:nvPr/>
          </p:nvSpPr>
          <p:spPr>
            <a:xfrm>
              <a:off x="5404756" y="2171700"/>
              <a:ext cx="1542415" cy="190500"/>
            </a:xfrm>
            <a:custGeom>
              <a:avLst/>
              <a:gdLst/>
              <a:ahLst/>
              <a:cxnLst/>
              <a:rect l="l" t="t" r="r" b="b"/>
              <a:pathLst>
                <a:path w="1542415" h="190500">
                  <a:moveTo>
                    <a:pt x="1542143" y="0"/>
                  </a:moveTo>
                  <a:lnTo>
                    <a:pt x="0" y="0"/>
                  </a:lnTo>
                  <a:lnTo>
                    <a:pt x="0" y="190500"/>
                  </a:lnTo>
                  <a:lnTo>
                    <a:pt x="1542143" y="190500"/>
                  </a:lnTo>
                  <a:lnTo>
                    <a:pt x="1542143" y="0"/>
                  </a:lnTo>
                  <a:close/>
                </a:path>
              </a:pathLst>
            </a:custGeom>
            <a:solidFill>
              <a:srgbClr val="1395BA"/>
            </a:solidFill>
          </p:spPr>
          <p:txBody>
            <a:bodyPr wrap="square" lIns="0" tIns="0" rIns="0" bIns="0" rtlCol="0"/>
            <a:lstStyle/>
            <a:p>
              <a:endParaRPr/>
            </a:p>
          </p:txBody>
        </p:sp>
        <p:sp>
          <p:nvSpPr>
            <p:cNvPr id="16" name="object 16"/>
            <p:cNvSpPr/>
            <p:nvPr/>
          </p:nvSpPr>
          <p:spPr>
            <a:xfrm>
              <a:off x="6083299" y="1600200"/>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a:p>
          </p:txBody>
        </p:sp>
        <p:sp>
          <p:nvSpPr>
            <p:cNvPr id="17" name="object 17"/>
            <p:cNvSpPr/>
            <p:nvPr/>
          </p:nvSpPr>
          <p:spPr>
            <a:xfrm>
              <a:off x="5404756" y="1790700"/>
              <a:ext cx="1618615" cy="190500"/>
            </a:xfrm>
            <a:custGeom>
              <a:avLst/>
              <a:gdLst/>
              <a:ahLst/>
              <a:cxnLst/>
              <a:rect l="l" t="t" r="r" b="b"/>
              <a:pathLst>
                <a:path w="1618615" h="190500">
                  <a:moveTo>
                    <a:pt x="1618343" y="0"/>
                  </a:moveTo>
                  <a:lnTo>
                    <a:pt x="0" y="0"/>
                  </a:lnTo>
                  <a:lnTo>
                    <a:pt x="0" y="190500"/>
                  </a:lnTo>
                  <a:lnTo>
                    <a:pt x="1618343" y="190500"/>
                  </a:lnTo>
                  <a:lnTo>
                    <a:pt x="1618343" y="0"/>
                  </a:lnTo>
                  <a:close/>
                </a:path>
              </a:pathLst>
            </a:custGeom>
            <a:solidFill>
              <a:srgbClr val="1395BA"/>
            </a:solidFill>
          </p:spPr>
          <p:txBody>
            <a:bodyPr wrap="square" lIns="0" tIns="0" rIns="0" bIns="0" rtlCol="0"/>
            <a:lstStyle/>
            <a:p>
              <a:endParaRPr/>
            </a:p>
          </p:txBody>
        </p:sp>
        <p:sp>
          <p:nvSpPr>
            <p:cNvPr id="18" name="object 18"/>
            <p:cNvSpPr/>
            <p:nvPr/>
          </p:nvSpPr>
          <p:spPr>
            <a:xfrm>
              <a:off x="6083299" y="1219200"/>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a:p>
          </p:txBody>
        </p:sp>
        <p:sp>
          <p:nvSpPr>
            <p:cNvPr id="19" name="object 19"/>
            <p:cNvSpPr/>
            <p:nvPr/>
          </p:nvSpPr>
          <p:spPr>
            <a:xfrm>
              <a:off x="5404756" y="1409700"/>
              <a:ext cx="1669414" cy="190500"/>
            </a:xfrm>
            <a:custGeom>
              <a:avLst/>
              <a:gdLst/>
              <a:ahLst/>
              <a:cxnLst/>
              <a:rect l="l" t="t" r="r" b="b"/>
              <a:pathLst>
                <a:path w="1669415" h="190500">
                  <a:moveTo>
                    <a:pt x="1669143" y="0"/>
                  </a:moveTo>
                  <a:lnTo>
                    <a:pt x="0" y="0"/>
                  </a:lnTo>
                  <a:lnTo>
                    <a:pt x="0" y="190500"/>
                  </a:lnTo>
                  <a:lnTo>
                    <a:pt x="1669143" y="190500"/>
                  </a:lnTo>
                  <a:lnTo>
                    <a:pt x="1669143" y="0"/>
                  </a:lnTo>
                  <a:close/>
                </a:path>
              </a:pathLst>
            </a:custGeom>
            <a:solidFill>
              <a:srgbClr val="1395BA"/>
            </a:solidFill>
          </p:spPr>
          <p:txBody>
            <a:bodyPr wrap="square" lIns="0" tIns="0" rIns="0" bIns="0" rtlCol="0"/>
            <a:lstStyle/>
            <a:p>
              <a:endParaRPr/>
            </a:p>
          </p:txBody>
        </p:sp>
        <p:sp>
          <p:nvSpPr>
            <p:cNvPr id="20" name="object 20"/>
            <p:cNvSpPr/>
            <p:nvPr/>
          </p:nvSpPr>
          <p:spPr>
            <a:xfrm>
              <a:off x="6083299" y="838200"/>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a:p>
          </p:txBody>
        </p:sp>
        <p:sp>
          <p:nvSpPr>
            <p:cNvPr id="21" name="object 21"/>
            <p:cNvSpPr/>
            <p:nvPr/>
          </p:nvSpPr>
          <p:spPr>
            <a:xfrm>
              <a:off x="5404756" y="1028700"/>
              <a:ext cx="1656714" cy="190500"/>
            </a:xfrm>
            <a:custGeom>
              <a:avLst/>
              <a:gdLst/>
              <a:ahLst/>
              <a:cxnLst/>
              <a:rect l="l" t="t" r="r" b="b"/>
              <a:pathLst>
                <a:path w="1656715" h="190500">
                  <a:moveTo>
                    <a:pt x="1656443" y="0"/>
                  </a:moveTo>
                  <a:lnTo>
                    <a:pt x="0" y="0"/>
                  </a:lnTo>
                  <a:lnTo>
                    <a:pt x="0" y="190500"/>
                  </a:lnTo>
                  <a:lnTo>
                    <a:pt x="1656443" y="190500"/>
                  </a:lnTo>
                  <a:lnTo>
                    <a:pt x="1656443" y="0"/>
                  </a:lnTo>
                  <a:close/>
                </a:path>
              </a:pathLst>
            </a:custGeom>
            <a:solidFill>
              <a:srgbClr val="1395BA"/>
            </a:solidFill>
          </p:spPr>
          <p:txBody>
            <a:bodyPr wrap="square" lIns="0" tIns="0" rIns="0" bIns="0" rtlCol="0"/>
            <a:lstStyle/>
            <a:p>
              <a:endParaRPr/>
            </a:p>
          </p:txBody>
        </p:sp>
        <p:sp>
          <p:nvSpPr>
            <p:cNvPr id="22" name="object 22"/>
            <p:cNvSpPr/>
            <p:nvPr/>
          </p:nvSpPr>
          <p:spPr>
            <a:xfrm>
              <a:off x="6083299" y="557466"/>
              <a:ext cx="673100" cy="90805"/>
            </a:xfrm>
            <a:custGeom>
              <a:avLst/>
              <a:gdLst/>
              <a:ahLst/>
              <a:cxnLst/>
              <a:rect l="l" t="t" r="r" b="b"/>
              <a:pathLst>
                <a:path w="673100" h="90804">
                  <a:moveTo>
                    <a:pt x="0" y="0"/>
                  </a:moveTo>
                  <a:lnTo>
                    <a:pt x="0" y="90233"/>
                  </a:lnTo>
                </a:path>
                <a:path w="673100" h="90804">
                  <a:moveTo>
                    <a:pt x="673100" y="0"/>
                  </a:moveTo>
                  <a:lnTo>
                    <a:pt x="673100" y="90233"/>
                  </a:lnTo>
                </a:path>
              </a:pathLst>
            </a:custGeom>
            <a:ln w="9525">
              <a:solidFill>
                <a:srgbClr val="D9D9D9"/>
              </a:solidFill>
            </a:ln>
          </p:spPr>
          <p:txBody>
            <a:bodyPr wrap="square" lIns="0" tIns="0" rIns="0" bIns="0" rtlCol="0"/>
            <a:lstStyle/>
            <a:p>
              <a:endParaRPr/>
            </a:p>
          </p:txBody>
        </p:sp>
        <p:sp>
          <p:nvSpPr>
            <p:cNvPr id="23" name="object 23"/>
            <p:cNvSpPr/>
            <p:nvPr/>
          </p:nvSpPr>
          <p:spPr>
            <a:xfrm>
              <a:off x="5404756" y="647700"/>
              <a:ext cx="1809114" cy="190500"/>
            </a:xfrm>
            <a:custGeom>
              <a:avLst/>
              <a:gdLst/>
              <a:ahLst/>
              <a:cxnLst/>
              <a:rect l="l" t="t" r="r" b="b"/>
              <a:pathLst>
                <a:path w="1809115" h="190500">
                  <a:moveTo>
                    <a:pt x="1808843" y="0"/>
                  </a:moveTo>
                  <a:lnTo>
                    <a:pt x="0" y="0"/>
                  </a:lnTo>
                  <a:lnTo>
                    <a:pt x="0" y="190500"/>
                  </a:lnTo>
                  <a:lnTo>
                    <a:pt x="1808843" y="190500"/>
                  </a:lnTo>
                  <a:lnTo>
                    <a:pt x="1808843" y="0"/>
                  </a:lnTo>
                  <a:close/>
                </a:path>
              </a:pathLst>
            </a:custGeom>
            <a:solidFill>
              <a:srgbClr val="1395BA"/>
            </a:solidFill>
          </p:spPr>
          <p:txBody>
            <a:bodyPr wrap="square" lIns="0" tIns="0" rIns="0" bIns="0" rtlCol="0"/>
            <a:lstStyle/>
            <a:p>
              <a:endParaRPr/>
            </a:p>
          </p:txBody>
        </p:sp>
        <p:sp>
          <p:nvSpPr>
            <p:cNvPr id="24" name="object 24"/>
            <p:cNvSpPr/>
            <p:nvPr/>
          </p:nvSpPr>
          <p:spPr>
            <a:xfrm>
              <a:off x="5404756" y="647700"/>
              <a:ext cx="1809114" cy="3606800"/>
            </a:xfrm>
            <a:custGeom>
              <a:avLst/>
              <a:gdLst/>
              <a:ahLst/>
              <a:cxnLst/>
              <a:rect l="l" t="t" r="r" b="b"/>
              <a:pathLst>
                <a:path w="1809115" h="3606800">
                  <a:moveTo>
                    <a:pt x="1453243" y="3606800"/>
                  </a:moveTo>
                  <a:lnTo>
                    <a:pt x="0" y="3606800"/>
                  </a:lnTo>
                  <a:lnTo>
                    <a:pt x="0" y="3416300"/>
                  </a:lnTo>
                  <a:lnTo>
                    <a:pt x="1453243" y="3416300"/>
                  </a:lnTo>
                  <a:lnTo>
                    <a:pt x="1453243" y="3606800"/>
                  </a:lnTo>
                  <a:close/>
                </a:path>
                <a:path w="1809115" h="3606800">
                  <a:moveTo>
                    <a:pt x="1440543" y="3225800"/>
                  </a:moveTo>
                  <a:lnTo>
                    <a:pt x="0" y="3225800"/>
                  </a:lnTo>
                  <a:lnTo>
                    <a:pt x="0" y="3035300"/>
                  </a:lnTo>
                  <a:lnTo>
                    <a:pt x="1440543" y="3035300"/>
                  </a:lnTo>
                  <a:lnTo>
                    <a:pt x="1440543" y="3225800"/>
                  </a:lnTo>
                  <a:close/>
                </a:path>
                <a:path w="1809115" h="3606800">
                  <a:moveTo>
                    <a:pt x="1440543" y="2844800"/>
                  </a:moveTo>
                  <a:lnTo>
                    <a:pt x="0" y="2844800"/>
                  </a:lnTo>
                  <a:lnTo>
                    <a:pt x="0" y="2654300"/>
                  </a:lnTo>
                  <a:lnTo>
                    <a:pt x="1440543" y="2654300"/>
                  </a:lnTo>
                  <a:lnTo>
                    <a:pt x="1440543" y="2844800"/>
                  </a:lnTo>
                  <a:close/>
                </a:path>
                <a:path w="1809115" h="3606800">
                  <a:moveTo>
                    <a:pt x="1491343" y="2463800"/>
                  </a:moveTo>
                  <a:lnTo>
                    <a:pt x="0" y="2463800"/>
                  </a:lnTo>
                  <a:lnTo>
                    <a:pt x="0" y="2273300"/>
                  </a:lnTo>
                  <a:lnTo>
                    <a:pt x="1491343" y="2273300"/>
                  </a:lnTo>
                  <a:lnTo>
                    <a:pt x="1491343" y="2463800"/>
                  </a:lnTo>
                  <a:close/>
                </a:path>
                <a:path w="1809115" h="3606800">
                  <a:moveTo>
                    <a:pt x="1516743" y="2082800"/>
                  </a:moveTo>
                  <a:lnTo>
                    <a:pt x="0" y="2082800"/>
                  </a:lnTo>
                  <a:lnTo>
                    <a:pt x="0" y="1905000"/>
                  </a:lnTo>
                  <a:lnTo>
                    <a:pt x="1516743" y="1905000"/>
                  </a:lnTo>
                  <a:lnTo>
                    <a:pt x="1516743" y="2082800"/>
                  </a:lnTo>
                  <a:close/>
                </a:path>
                <a:path w="1809115" h="3606800">
                  <a:moveTo>
                    <a:pt x="1542143" y="1714500"/>
                  </a:moveTo>
                  <a:lnTo>
                    <a:pt x="0" y="1714500"/>
                  </a:lnTo>
                  <a:lnTo>
                    <a:pt x="0" y="1524000"/>
                  </a:lnTo>
                  <a:lnTo>
                    <a:pt x="1542143" y="1524000"/>
                  </a:lnTo>
                  <a:lnTo>
                    <a:pt x="1542143" y="1714500"/>
                  </a:lnTo>
                  <a:close/>
                </a:path>
                <a:path w="1809115" h="3606800">
                  <a:moveTo>
                    <a:pt x="1618343" y="1333500"/>
                  </a:moveTo>
                  <a:lnTo>
                    <a:pt x="0" y="1333500"/>
                  </a:lnTo>
                  <a:lnTo>
                    <a:pt x="0" y="1143000"/>
                  </a:lnTo>
                  <a:lnTo>
                    <a:pt x="1618343" y="1143000"/>
                  </a:lnTo>
                  <a:lnTo>
                    <a:pt x="1618343" y="1333500"/>
                  </a:lnTo>
                  <a:close/>
                </a:path>
                <a:path w="1809115" h="3606800">
                  <a:moveTo>
                    <a:pt x="1669143" y="952500"/>
                  </a:moveTo>
                  <a:lnTo>
                    <a:pt x="0" y="952500"/>
                  </a:lnTo>
                  <a:lnTo>
                    <a:pt x="0" y="762000"/>
                  </a:lnTo>
                  <a:lnTo>
                    <a:pt x="1669143" y="762000"/>
                  </a:lnTo>
                  <a:lnTo>
                    <a:pt x="1669143" y="952500"/>
                  </a:lnTo>
                  <a:close/>
                </a:path>
                <a:path w="1809115" h="3606800">
                  <a:moveTo>
                    <a:pt x="1656443" y="571500"/>
                  </a:moveTo>
                  <a:lnTo>
                    <a:pt x="0" y="571500"/>
                  </a:lnTo>
                  <a:lnTo>
                    <a:pt x="0" y="381000"/>
                  </a:lnTo>
                  <a:lnTo>
                    <a:pt x="1656443" y="381000"/>
                  </a:lnTo>
                  <a:lnTo>
                    <a:pt x="1656443" y="571500"/>
                  </a:lnTo>
                  <a:close/>
                </a:path>
                <a:path w="1809115" h="3606800">
                  <a:moveTo>
                    <a:pt x="1808843" y="190500"/>
                  </a:moveTo>
                  <a:lnTo>
                    <a:pt x="0" y="190500"/>
                  </a:lnTo>
                  <a:lnTo>
                    <a:pt x="0" y="0"/>
                  </a:lnTo>
                  <a:lnTo>
                    <a:pt x="1808843" y="0"/>
                  </a:lnTo>
                  <a:lnTo>
                    <a:pt x="1808843" y="190500"/>
                  </a:lnTo>
                  <a:close/>
                </a:path>
              </a:pathLst>
            </a:custGeom>
            <a:ln w="19050">
              <a:solidFill>
                <a:srgbClr val="FFFFFF"/>
              </a:solidFill>
            </a:ln>
          </p:spPr>
          <p:txBody>
            <a:bodyPr wrap="square" lIns="0" tIns="0" rIns="0" bIns="0" rtlCol="0"/>
            <a:lstStyle/>
            <a:p>
              <a:endParaRPr/>
            </a:p>
          </p:txBody>
        </p:sp>
        <p:sp>
          <p:nvSpPr>
            <p:cNvPr id="25" name="object 25"/>
            <p:cNvSpPr/>
            <p:nvPr/>
          </p:nvSpPr>
          <p:spPr>
            <a:xfrm>
              <a:off x="7429500" y="3873500"/>
              <a:ext cx="685800" cy="473075"/>
            </a:xfrm>
            <a:custGeom>
              <a:avLst/>
              <a:gdLst/>
              <a:ahLst/>
              <a:cxnLst/>
              <a:rect l="l" t="t" r="r" b="b"/>
              <a:pathLst>
                <a:path w="685800" h="473075">
                  <a:moveTo>
                    <a:pt x="0" y="380999"/>
                  </a:moveTo>
                  <a:lnTo>
                    <a:pt x="0" y="472965"/>
                  </a:lnTo>
                </a:path>
                <a:path w="685800" h="473075">
                  <a:moveTo>
                    <a:pt x="0" y="0"/>
                  </a:moveTo>
                  <a:lnTo>
                    <a:pt x="0" y="190499"/>
                  </a:lnTo>
                </a:path>
                <a:path w="685800" h="473075">
                  <a:moveTo>
                    <a:pt x="685800" y="380999"/>
                  </a:moveTo>
                  <a:lnTo>
                    <a:pt x="685800" y="472965"/>
                  </a:lnTo>
                </a:path>
                <a:path w="685800" h="473075">
                  <a:moveTo>
                    <a:pt x="685800" y="0"/>
                  </a:moveTo>
                  <a:lnTo>
                    <a:pt x="685800" y="190499"/>
                  </a:lnTo>
                </a:path>
              </a:pathLst>
            </a:custGeom>
            <a:ln w="9525">
              <a:solidFill>
                <a:srgbClr val="D9D9D9"/>
              </a:solidFill>
            </a:ln>
          </p:spPr>
          <p:txBody>
            <a:bodyPr wrap="square" lIns="0" tIns="0" rIns="0" bIns="0" rtlCol="0"/>
            <a:lstStyle/>
            <a:p>
              <a:endParaRPr/>
            </a:p>
          </p:txBody>
        </p:sp>
        <p:sp>
          <p:nvSpPr>
            <p:cNvPr id="26" name="object 26"/>
            <p:cNvSpPr/>
            <p:nvPr/>
          </p:nvSpPr>
          <p:spPr>
            <a:xfrm>
              <a:off x="6857999" y="4063999"/>
              <a:ext cx="1358900" cy="190500"/>
            </a:xfrm>
            <a:custGeom>
              <a:avLst/>
              <a:gdLst/>
              <a:ahLst/>
              <a:cxnLst/>
              <a:rect l="l" t="t" r="r" b="b"/>
              <a:pathLst>
                <a:path w="1358900" h="190500">
                  <a:moveTo>
                    <a:pt x="1358900" y="0"/>
                  </a:moveTo>
                  <a:lnTo>
                    <a:pt x="0" y="0"/>
                  </a:lnTo>
                  <a:lnTo>
                    <a:pt x="0" y="190499"/>
                  </a:lnTo>
                  <a:lnTo>
                    <a:pt x="1358900" y="190499"/>
                  </a:lnTo>
                  <a:lnTo>
                    <a:pt x="1358900" y="0"/>
                  </a:lnTo>
                  <a:close/>
                </a:path>
              </a:pathLst>
            </a:custGeom>
            <a:solidFill>
              <a:srgbClr val="0D3C55"/>
            </a:solidFill>
          </p:spPr>
          <p:txBody>
            <a:bodyPr wrap="square" lIns="0" tIns="0" rIns="0" bIns="0" rtlCol="0"/>
            <a:lstStyle/>
            <a:p>
              <a:endParaRPr/>
            </a:p>
          </p:txBody>
        </p:sp>
        <p:sp>
          <p:nvSpPr>
            <p:cNvPr id="27" name="object 27"/>
            <p:cNvSpPr/>
            <p:nvPr/>
          </p:nvSpPr>
          <p:spPr>
            <a:xfrm>
              <a:off x="7429500" y="3492499"/>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a:p>
          </p:txBody>
        </p:sp>
        <p:sp>
          <p:nvSpPr>
            <p:cNvPr id="28" name="object 28"/>
            <p:cNvSpPr/>
            <p:nvPr/>
          </p:nvSpPr>
          <p:spPr>
            <a:xfrm>
              <a:off x="6845299" y="3682999"/>
              <a:ext cx="1536700" cy="190500"/>
            </a:xfrm>
            <a:custGeom>
              <a:avLst/>
              <a:gdLst/>
              <a:ahLst/>
              <a:cxnLst/>
              <a:rect l="l" t="t" r="r" b="b"/>
              <a:pathLst>
                <a:path w="1536700" h="190500">
                  <a:moveTo>
                    <a:pt x="1536700" y="0"/>
                  </a:moveTo>
                  <a:lnTo>
                    <a:pt x="0" y="0"/>
                  </a:lnTo>
                  <a:lnTo>
                    <a:pt x="0" y="190500"/>
                  </a:lnTo>
                  <a:lnTo>
                    <a:pt x="1536700" y="190500"/>
                  </a:lnTo>
                  <a:lnTo>
                    <a:pt x="1536700" y="0"/>
                  </a:lnTo>
                  <a:close/>
                </a:path>
              </a:pathLst>
            </a:custGeom>
            <a:solidFill>
              <a:srgbClr val="0D3C55"/>
            </a:solidFill>
          </p:spPr>
          <p:txBody>
            <a:bodyPr wrap="square" lIns="0" tIns="0" rIns="0" bIns="0" rtlCol="0"/>
            <a:lstStyle/>
            <a:p>
              <a:endParaRPr/>
            </a:p>
          </p:txBody>
        </p:sp>
        <p:sp>
          <p:nvSpPr>
            <p:cNvPr id="29" name="object 29"/>
            <p:cNvSpPr/>
            <p:nvPr/>
          </p:nvSpPr>
          <p:spPr>
            <a:xfrm>
              <a:off x="7429500" y="3111499"/>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a:p>
          </p:txBody>
        </p:sp>
        <p:sp>
          <p:nvSpPr>
            <p:cNvPr id="30" name="object 30"/>
            <p:cNvSpPr/>
            <p:nvPr/>
          </p:nvSpPr>
          <p:spPr>
            <a:xfrm>
              <a:off x="6845299" y="3301999"/>
              <a:ext cx="1574800" cy="190500"/>
            </a:xfrm>
            <a:custGeom>
              <a:avLst/>
              <a:gdLst/>
              <a:ahLst/>
              <a:cxnLst/>
              <a:rect l="l" t="t" r="r" b="b"/>
              <a:pathLst>
                <a:path w="1574800" h="190500">
                  <a:moveTo>
                    <a:pt x="1574800" y="0"/>
                  </a:moveTo>
                  <a:lnTo>
                    <a:pt x="0" y="0"/>
                  </a:lnTo>
                  <a:lnTo>
                    <a:pt x="0" y="190500"/>
                  </a:lnTo>
                  <a:lnTo>
                    <a:pt x="1574800" y="190500"/>
                  </a:lnTo>
                  <a:lnTo>
                    <a:pt x="1574800" y="0"/>
                  </a:lnTo>
                  <a:close/>
                </a:path>
              </a:pathLst>
            </a:custGeom>
            <a:solidFill>
              <a:srgbClr val="0D3C55"/>
            </a:solidFill>
          </p:spPr>
          <p:txBody>
            <a:bodyPr wrap="square" lIns="0" tIns="0" rIns="0" bIns="0" rtlCol="0"/>
            <a:lstStyle/>
            <a:p>
              <a:endParaRPr/>
            </a:p>
          </p:txBody>
        </p:sp>
        <p:sp>
          <p:nvSpPr>
            <p:cNvPr id="31" name="object 31"/>
            <p:cNvSpPr/>
            <p:nvPr/>
          </p:nvSpPr>
          <p:spPr>
            <a:xfrm>
              <a:off x="7429500" y="2730499"/>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a:p>
          </p:txBody>
        </p:sp>
        <p:sp>
          <p:nvSpPr>
            <p:cNvPr id="32" name="object 32"/>
            <p:cNvSpPr/>
            <p:nvPr/>
          </p:nvSpPr>
          <p:spPr>
            <a:xfrm>
              <a:off x="6896099" y="2920999"/>
              <a:ext cx="1524000" cy="190500"/>
            </a:xfrm>
            <a:custGeom>
              <a:avLst/>
              <a:gdLst/>
              <a:ahLst/>
              <a:cxnLst/>
              <a:rect l="l" t="t" r="r" b="b"/>
              <a:pathLst>
                <a:path w="1524000" h="190500">
                  <a:moveTo>
                    <a:pt x="1524000" y="0"/>
                  </a:moveTo>
                  <a:lnTo>
                    <a:pt x="0" y="0"/>
                  </a:lnTo>
                  <a:lnTo>
                    <a:pt x="0" y="190500"/>
                  </a:lnTo>
                  <a:lnTo>
                    <a:pt x="1524000" y="190500"/>
                  </a:lnTo>
                  <a:lnTo>
                    <a:pt x="1524000" y="0"/>
                  </a:lnTo>
                  <a:close/>
                </a:path>
              </a:pathLst>
            </a:custGeom>
            <a:solidFill>
              <a:srgbClr val="0D3C55"/>
            </a:solidFill>
          </p:spPr>
          <p:txBody>
            <a:bodyPr wrap="square" lIns="0" tIns="0" rIns="0" bIns="0" rtlCol="0"/>
            <a:lstStyle/>
            <a:p>
              <a:endParaRPr/>
            </a:p>
          </p:txBody>
        </p:sp>
        <p:sp>
          <p:nvSpPr>
            <p:cNvPr id="33" name="object 33"/>
            <p:cNvSpPr/>
            <p:nvPr/>
          </p:nvSpPr>
          <p:spPr>
            <a:xfrm>
              <a:off x="7429500" y="2362199"/>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a:p>
          </p:txBody>
        </p:sp>
        <p:sp>
          <p:nvSpPr>
            <p:cNvPr id="34" name="object 34"/>
            <p:cNvSpPr/>
            <p:nvPr/>
          </p:nvSpPr>
          <p:spPr>
            <a:xfrm>
              <a:off x="6921499" y="2552699"/>
              <a:ext cx="1600200" cy="177800"/>
            </a:xfrm>
            <a:custGeom>
              <a:avLst/>
              <a:gdLst/>
              <a:ahLst/>
              <a:cxnLst/>
              <a:rect l="l" t="t" r="r" b="b"/>
              <a:pathLst>
                <a:path w="1600200" h="177800">
                  <a:moveTo>
                    <a:pt x="1600200" y="0"/>
                  </a:moveTo>
                  <a:lnTo>
                    <a:pt x="0" y="0"/>
                  </a:lnTo>
                  <a:lnTo>
                    <a:pt x="0" y="177800"/>
                  </a:lnTo>
                  <a:lnTo>
                    <a:pt x="1600200" y="177800"/>
                  </a:lnTo>
                  <a:lnTo>
                    <a:pt x="1600200" y="0"/>
                  </a:lnTo>
                  <a:close/>
                </a:path>
              </a:pathLst>
            </a:custGeom>
            <a:solidFill>
              <a:srgbClr val="0D3C55"/>
            </a:solidFill>
          </p:spPr>
          <p:txBody>
            <a:bodyPr wrap="square" lIns="0" tIns="0" rIns="0" bIns="0" rtlCol="0"/>
            <a:lstStyle/>
            <a:p>
              <a:endParaRPr/>
            </a:p>
          </p:txBody>
        </p:sp>
        <p:sp>
          <p:nvSpPr>
            <p:cNvPr id="35" name="object 35"/>
            <p:cNvSpPr/>
            <p:nvPr/>
          </p:nvSpPr>
          <p:spPr>
            <a:xfrm>
              <a:off x="7429500" y="1981200"/>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a:p>
          </p:txBody>
        </p:sp>
        <p:sp>
          <p:nvSpPr>
            <p:cNvPr id="36" name="object 36"/>
            <p:cNvSpPr/>
            <p:nvPr/>
          </p:nvSpPr>
          <p:spPr>
            <a:xfrm>
              <a:off x="6946899" y="2171700"/>
              <a:ext cx="1435100" cy="190500"/>
            </a:xfrm>
            <a:custGeom>
              <a:avLst/>
              <a:gdLst/>
              <a:ahLst/>
              <a:cxnLst/>
              <a:rect l="l" t="t" r="r" b="b"/>
              <a:pathLst>
                <a:path w="1435100" h="190500">
                  <a:moveTo>
                    <a:pt x="1435100" y="0"/>
                  </a:moveTo>
                  <a:lnTo>
                    <a:pt x="0" y="0"/>
                  </a:lnTo>
                  <a:lnTo>
                    <a:pt x="0" y="190500"/>
                  </a:lnTo>
                  <a:lnTo>
                    <a:pt x="1435100" y="190500"/>
                  </a:lnTo>
                  <a:lnTo>
                    <a:pt x="1435100" y="0"/>
                  </a:lnTo>
                  <a:close/>
                </a:path>
              </a:pathLst>
            </a:custGeom>
            <a:solidFill>
              <a:srgbClr val="0D3C55"/>
            </a:solidFill>
          </p:spPr>
          <p:txBody>
            <a:bodyPr wrap="square" lIns="0" tIns="0" rIns="0" bIns="0" rtlCol="0"/>
            <a:lstStyle/>
            <a:p>
              <a:endParaRPr/>
            </a:p>
          </p:txBody>
        </p:sp>
        <p:sp>
          <p:nvSpPr>
            <p:cNvPr id="37" name="object 37"/>
            <p:cNvSpPr/>
            <p:nvPr/>
          </p:nvSpPr>
          <p:spPr>
            <a:xfrm>
              <a:off x="7429500" y="1600200"/>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a:p>
          </p:txBody>
        </p:sp>
        <p:sp>
          <p:nvSpPr>
            <p:cNvPr id="38" name="object 38"/>
            <p:cNvSpPr/>
            <p:nvPr/>
          </p:nvSpPr>
          <p:spPr>
            <a:xfrm>
              <a:off x="7023099" y="1790700"/>
              <a:ext cx="1498600" cy="190500"/>
            </a:xfrm>
            <a:custGeom>
              <a:avLst/>
              <a:gdLst/>
              <a:ahLst/>
              <a:cxnLst/>
              <a:rect l="l" t="t" r="r" b="b"/>
              <a:pathLst>
                <a:path w="1498600" h="190500">
                  <a:moveTo>
                    <a:pt x="1498600" y="0"/>
                  </a:moveTo>
                  <a:lnTo>
                    <a:pt x="0" y="0"/>
                  </a:lnTo>
                  <a:lnTo>
                    <a:pt x="0" y="190500"/>
                  </a:lnTo>
                  <a:lnTo>
                    <a:pt x="1498600" y="190500"/>
                  </a:lnTo>
                  <a:lnTo>
                    <a:pt x="1498600" y="0"/>
                  </a:lnTo>
                  <a:close/>
                </a:path>
              </a:pathLst>
            </a:custGeom>
            <a:solidFill>
              <a:srgbClr val="0D3C55"/>
            </a:solidFill>
          </p:spPr>
          <p:txBody>
            <a:bodyPr wrap="square" lIns="0" tIns="0" rIns="0" bIns="0" rtlCol="0"/>
            <a:lstStyle/>
            <a:p>
              <a:endParaRPr/>
            </a:p>
          </p:txBody>
        </p:sp>
        <p:sp>
          <p:nvSpPr>
            <p:cNvPr id="39" name="object 39"/>
            <p:cNvSpPr/>
            <p:nvPr/>
          </p:nvSpPr>
          <p:spPr>
            <a:xfrm>
              <a:off x="7429500" y="1219200"/>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a:p>
          </p:txBody>
        </p:sp>
        <p:sp>
          <p:nvSpPr>
            <p:cNvPr id="40" name="object 40"/>
            <p:cNvSpPr/>
            <p:nvPr/>
          </p:nvSpPr>
          <p:spPr>
            <a:xfrm>
              <a:off x="7073899" y="1409700"/>
              <a:ext cx="1371600" cy="190500"/>
            </a:xfrm>
            <a:custGeom>
              <a:avLst/>
              <a:gdLst/>
              <a:ahLst/>
              <a:cxnLst/>
              <a:rect l="l" t="t" r="r" b="b"/>
              <a:pathLst>
                <a:path w="1371600" h="190500">
                  <a:moveTo>
                    <a:pt x="1371600" y="0"/>
                  </a:moveTo>
                  <a:lnTo>
                    <a:pt x="0" y="0"/>
                  </a:lnTo>
                  <a:lnTo>
                    <a:pt x="0" y="190500"/>
                  </a:lnTo>
                  <a:lnTo>
                    <a:pt x="1371600" y="190500"/>
                  </a:lnTo>
                  <a:lnTo>
                    <a:pt x="1371600" y="0"/>
                  </a:lnTo>
                  <a:close/>
                </a:path>
              </a:pathLst>
            </a:custGeom>
            <a:solidFill>
              <a:srgbClr val="0D3C55"/>
            </a:solidFill>
          </p:spPr>
          <p:txBody>
            <a:bodyPr wrap="square" lIns="0" tIns="0" rIns="0" bIns="0" rtlCol="0"/>
            <a:lstStyle/>
            <a:p>
              <a:endParaRPr/>
            </a:p>
          </p:txBody>
        </p:sp>
        <p:sp>
          <p:nvSpPr>
            <p:cNvPr id="41" name="object 41"/>
            <p:cNvSpPr/>
            <p:nvPr/>
          </p:nvSpPr>
          <p:spPr>
            <a:xfrm>
              <a:off x="7429500" y="838200"/>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a:p>
          </p:txBody>
        </p:sp>
        <p:sp>
          <p:nvSpPr>
            <p:cNvPr id="42" name="object 42"/>
            <p:cNvSpPr/>
            <p:nvPr/>
          </p:nvSpPr>
          <p:spPr>
            <a:xfrm>
              <a:off x="7061199" y="1028700"/>
              <a:ext cx="1422400" cy="190500"/>
            </a:xfrm>
            <a:custGeom>
              <a:avLst/>
              <a:gdLst/>
              <a:ahLst/>
              <a:cxnLst/>
              <a:rect l="l" t="t" r="r" b="b"/>
              <a:pathLst>
                <a:path w="1422400" h="190500">
                  <a:moveTo>
                    <a:pt x="1422400" y="0"/>
                  </a:moveTo>
                  <a:lnTo>
                    <a:pt x="0" y="0"/>
                  </a:lnTo>
                  <a:lnTo>
                    <a:pt x="0" y="190500"/>
                  </a:lnTo>
                  <a:lnTo>
                    <a:pt x="1422400" y="190500"/>
                  </a:lnTo>
                  <a:lnTo>
                    <a:pt x="1422400" y="0"/>
                  </a:lnTo>
                  <a:close/>
                </a:path>
              </a:pathLst>
            </a:custGeom>
            <a:solidFill>
              <a:srgbClr val="0D3C55"/>
            </a:solidFill>
          </p:spPr>
          <p:txBody>
            <a:bodyPr wrap="square" lIns="0" tIns="0" rIns="0" bIns="0" rtlCol="0"/>
            <a:lstStyle/>
            <a:p>
              <a:endParaRPr/>
            </a:p>
          </p:txBody>
        </p:sp>
        <p:sp>
          <p:nvSpPr>
            <p:cNvPr id="43" name="object 43"/>
            <p:cNvSpPr/>
            <p:nvPr/>
          </p:nvSpPr>
          <p:spPr>
            <a:xfrm>
              <a:off x="7429500" y="557466"/>
              <a:ext cx="685800" cy="90805"/>
            </a:xfrm>
            <a:custGeom>
              <a:avLst/>
              <a:gdLst/>
              <a:ahLst/>
              <a:cxnLst/>
              <a:rect l="l" t="t" r="r" b="b"/>
              <a:pathLst>
                <a:path w="685800" h="90804">
                  <a:moveTo>
                    <a:pt x="0" y="0"/>
                  </a:moveTo>
                  <a:lnTo>
                    <a:pt x="0" y="90233"/>
                  </a:lnTo>
                </a:path>
                <a:path w="685800" h="90804">
                  <a:moveTo>
                    <a:pt x="685800" y="0"/>
                  </a:moveTo>
                  <a:lnTo>
                    <a:pt x="685800" y="90233"/>
                  </a:lnTo>
                </a:path>
              </a:pathLst>
            </a:custGeom>
            <a:ln w="9525">
              <a:solidFill>
                <a:srgbClr val="D9D9D9"/>
              </a:solidFill>
            </a:ln>
          </p:spPr>
          <p:txBody>
            <a:bodyPr wrap="square" lIns="0" tIns="0" rIns="0" bIns="0" rtlCol="0"/>
            <a:lstStyle/>
            <a:p>
              <a:endParaRPr/>
            </a:p>
          </p:txBody>
        </p:sp>
        <p:sp>
          <p:nvSpPr>
            <p:cNvPr id="44" name="object 44"/>
            <p:cNvSpPr/>
            <p:nvPr/>
          </p:nvSpPr>
          <p:spPr>
            <a:xfrm>
              <a:off x="7213599" y="647700"/>
              <a:ext cx="1270000" cy="190500"/>
            </a:xfrm>
            <a:custGeom>
              <a:avLst/>
              <a:gdLst/>
              <a:ahLst/>
              <a:cxnLst/>
              <a:rect l="l" t="t" r="r" b="b"/>
              <a:pathLst>
                <a:path w="1270000" h="190500">
                  <a:moveTo>
                    <a:pt x="1270000" y="0"/>
                  </a:moveTo>
                  <a:lnTo>
                    <a:pt x="0" y="0"/>
                  </a:lnTo>
                  <a:lnTo>
                    <a:pt x="0" y="190500"/>
                  </a:lnTo>
                  <a:lnTo>
                    <a:pt x="1270000" y="190500"/>
                  </a:lnTo>
                  <a:lnTo>
                    <a:pt x="1270000" y="0"/>
                  </a:lnTo>
                  <a:close/>
                </a:path>
              </a:pathLst>
            </a:custGeom>
            <a:solidFill>
              <a:srgbClr val="0D3C55"/>
            </a:solidFill>
          </p:spPr>
          <p:txBody>
            <a:bodyPr wrap="square" lIns="0" tIns="0" rIns="0" bIns="0" rtlCol="0"/>
            <a:lstStyle/>
            <a:p>
              <a:endParaRPr/>
            </a:p>
          </p:txBody>
        </p:sp>
        <p:sp>
          <p:nvSpPr>
            <p:cNvPr id="45" name="object 45"/>
            <p:cNvSpPr/>
            <p:nvPr/>
          </p:nvSpPr>
          <p:spPr>
            <a:xfrm>
              <a:off x="6845299" y="647700"/>
              <a:ext cx="1676400" cy="3606800"/>
            </a:xfrm>
            <a:custGeom>
              <a:avLst/>
              <a:gdLst/>
              <a:ahLst/>
              <a:cxnLst/>
              <a:rect l="l" t="t" r="r" b="b"/>
              <a:pathLst>
                <a:path w="1676400" h="3606800">
                  <a:moveTo>
                    <a:pt x="1371600" y="3606800"/>
                  </a:moveTo>
                  <a:lnTo>
                    <a:pt x="12700" y="3606800"/>
                  </a:lnTo>
                  <a:lnTo>
                    <a:pt x="12700" y="3416300"/>
                  </a:lnTo>
                  <a:lnTo>
                    <a:pt x="1371600" y="3416300"/>
                  </a:lnTo>
                  <a:lnTo>
                    <a:pt x="1371600" y="3606800"/>
                  </a:lnTo>
                  <a:close/>
                </a:path>
                <a:path w="1676400" h="3606800">
                  <a:moveTo>
                    <a:pt x="1536700" y="3225800"/>
                  </a:moveTo>
                  <a:lnTo>
                    <a:pt x="0" y="3225800"/>
                  </a:lnTo>
                  <a:lnTo>
                    <a:pt x="0" y="3035300"/>
                  </a:lnTo>
                  <a:lnTo>
                    <a:pt x="1536700" y="3035300"/>
                  </a:lnTo>
                  <a:lnTo>
                    <a:pt x="1536700" y="3225800"/>
                  </a:lnTo>
                  <a:close/>
                </a:path>
                <a:path w="1676400" h="3606800">
                  <a:moveTo>
                    <a:pt x="1574800" y="2844800"/>
                  </a:moveTo>
                  <a:lnTo>
                    <a:pt x="0" y="2844800"/>
                  </a:lnTo>
                  <a:lnTo>
                    <a:pt x="0" y="2654300"/>
                  </a:lnTo>
                  <a:lnTo>
                    <a:pt x="1574800" y="2654300"/>
                  </a:lnTo>
                  <a:lnTo>
                    <a:pt x="1574800" y="2844800"/>
                  </a:lnTo>
                  <a:close/>
                </a:path>
                <a:path w="1676400" h="3606800">
                  <a:moveTo>
                    <a:pt x="1574800" y="2463800"/>
                  </a:moveTo>
                  <a:lnTo>
                    <a:pt x="50800" y="2463800"/>
                  </a:lnTo>
                  <a:lnTo>
                    <a:pt x="50800" y="2273300"/>
                  </a:lnTo>
                  <a:lnTo>
                    <a:pt x="1574800" y="2273300"/>
                  </a:lnTo>
                  <a:lnTo>
                    <a:pt x="1574800" y="2463800"/>
                  </a:lnTo>
                  <a:close/>
                </a:path>
                <a:path w="1676400" h="3606800">
                  <a:moveTo>
                    <a:pt x="1676400" y="2082800"/>
                  </a:moveTo>
                  <a:lnTo>
                    <a:pt x="76200" y="2082800"/>
                  </a:lnTo>
                  <a:lnTo>
                    <a:pt x="76200" y="1905000"/>
                  </a:lnTo>
                  <a:lnTo>
                    <a:pt x="1676400" y="1905000"/>
                  </a:lnTo>
                  <a:lnTo>
                    <a:pt x="1676400" y="2082800"/>
                  </a:lnTo>
                  <a:close/>
                </a:path>
                <a:path w="1676400" h="3606800">
                  <a:moveTo>
                    <a:pt x="1536700" y="1714500"/>
                  </a:moveTo>
                  <a:lnTo>
                    <a:pt x="101600" y="1714500"/>
                  </a:lnTo>
                  <a:lnTo>
                    <a:pt x="101600" y="1524000"/>
                  </a:lnTo>
                  <a:lnTo>
                    <a:pt x="1536700" y="1524000"/>
                  </a:lnTo>
                  <a:lnTo>
                    <a:pt x="1536700" y="1714500"/>
                  </a:lnTo>
                  <a:close/>
                </a:path>
                <a:path w="1676400" h="3606800">
                  <a:moveTo>
                    <a:pt x="1676400" y="1333500"/>
                  </a:moveTo>
                  <a:lnTo>
                    <a:pt x="177800" y="1333500"/>
                  </a:lnTo>
                  <a:lnTo>
                    <a:pt x="177800" y="1143000"/>
                  </a:lnTo>
                  <a:lnTo>
                    <a:pt x="1676400" y="1143000"/>
                  </a:lnTo>
                  <a:lnTo>
                    <a:pt x="1676400" y="1333500"/>
                  </a:lnTo>
                  <a:close/>
                </a:path>
                <a:path w="1676400" h="3606800">
                  <a:moveTo>
                    <a:pt x="1600200" y="952500"/>
                  </a:moveTo>
                  <a:lnTo>
                    <a:pt x="228600" y="952500"/>
                  </a:lnTo>
                  <a:lnTo>
                    <a:pt x="228600" y="762000"/>
                  </a:lnTo>
                  <a:lnTo>
                    <a:pt x="1600200" y="762000"/>
                  </a:lnTo>
                  <a:lnTo>
                    <a:pt x="1600200" y="952500"/>
                  </a:lnTo>
                  <a:close/>
                </a:path>
                <a:path w="1676400" h="3606800">
                  <a:moveTo>
                    <a:pt x="1638300" y="571500"/>
                  </a:moveTo>
                  <a:lnTo>
                    <a:pt x="215900" y="571500"/>
                  </a:lnTo>
                  <a:lnTo>
                    <a:pt x="215900" y="381000"/>
                  </a:lnTo>
                  <a:lnTo>
                    <a:pt x="1638300" y="381000"/>
                  </a:lnTo>
                  <a:lnTo>
                    <a:pt x="1638300" y="571500"/>
                  </a:lnTo>
                  <a:close/>
                </a:path>
                <a:path w="1676400" h="3606800">
                  <a:moveTo>
                    <a:pt x="1638300" y="190500"/>
                  </a:moveTo>
                  <a:lnTo>
                    <a:pt x="368300" y="190500"/>
                  </a:lnTo>
                  <a:lnTo>
                    <a:pt x="368300" y="0"/>
                  </a:lnTo>
                  <a:lnTo>
                    <a:pt x="1638300" y="0"/>
                  </a:lnTo>
                  <a:lnTo>
                    <a:pt x="1638300" y="190500"/>
                  </a:lnTo>
                  <a:close/>
                </a:path>
              </a:pathLst>
            </a:custGeom>
            <a:ln w="19050">
              <a:solidFill>
                <a:srgbClr val="FFFFFF"/>
              </a:solidFill>
            </a:ln>
          </p:spPr>
          <p:txBody>
            <a:bodyPr wrap="square" lIns="0" tIns="0" rIns="0" bIns="0" rtlCol="0"/>
            <a:lstStyle/>
            <a:p>
              <a:endParaRPr/>
            </a:p>
          </p:txBody>
        </p:sp>
        <p:sp>
          <p:nvSpPr>
            <p:cNvPr id="46" name="object 46"/>
            <p:cNvSpPr/>
            <p:nvPr/>
          </p:nvSpPr>
          <p:spPr>
            <a:xfrm>
              <a:off x="8788499" y="557466"/>
              <a:ext cx="0" cy="3789045"/>
            </a:xfrm>
            <a:custGeom>
              <a:avLst/>
              <a:gdLst/>
              <a:ahLst/>
              <a:cxnLst/>
              <a:rect l="l" t="t" r="r" b="b"/>
              <a:pathLst>
                <a:path h="3789045">
                  <a:moveTo>
                    <a:pt x="0" y="0"/>
                  </a:moveTo>
                  <a:lnTo>
                    <a:pt x="0" y="3788999"/>
                  </a:lnTo>
                </a:path>
              </a:pathLst>
            </a:custGeom>
            <a:ln w="9525">
              <a:solidFill>
                <a:srgbClr val="D9D9D9"/>
              </a:solidFill>
            </a:ln>
          </p:spPr>
          <p:txBody>
            <a:bodyPr wrap="square" lIns="0" tIns="0" rIns="0" bIns="0" rtlCol="0"/>
            <a:lstStyle/>
            <a:p>
              <a:endParaRPr/>
            </a:p>
          </p:txBody>
        </p:sp>
        <p:sp>
          <p:nvSpPr>
            <p:cNvPr id="47" name="object 47"/>
            <p:cNvSpPr/>
            <p:nvPr/>
          </p:nvSpPr>
          <p:spPr>
            <a:xfrm>
              <a:off x="8216900" y="647699"/>
              <a:ext cx="571500" cy="3606800"/>
            </a:xfrm>
            <a:custGeom>
              <a:avLst/>
              <a:gdLst/>
              <a:ahLst/>
              <a:cxnLst/>
              <a:rect l="l" t="t" r="r" b="b"/>
              <a:pathLst>
                <a:path w="571500" h="3606800">
                  <a:moveTo>
                    <a:pt x="571500" y="3416300"/>
                  </a:moveTo>
                  <a:lnTo>
                    <a:pt x="0" y="3416300"/>
                  </a:lnTo>
                  <a:lnTo>
                    <a:pt x="0" y="3606800"/>
                  </a:lnTo>
                  <a:lnTo>
                    <a:pt x="571500" y="3606800"/>
                  </a:lnTo>
                  <a:lnTo>
                    <a:pt x="571500" y="3416300"/>
                  </a:lnTo>
                  <a:close/>
                </a:path>
                <a:path w="571500" h="3606800">
                  <a:moveTo>
                    <a:pt x="571500" y="3035300"/>
                  </a:moveTo>
                  <a:lnTo>
                    <a:pt x="165100" y="3035300"/>
                  </a:lnTo>
                  <a:lnTo>
                    <a:pt x="165100" y="3225800"/>
                  </a:lnTo>
                  <a:lnTo>
                    <a:pt x="571500" y="3225800"/>
                  </a:lnTo>
                  <a:lnTo>
                    <a:pt x="571500" y="3035300"/>
                  </a:lnTo>
                  <a:close/>
                </a:path>
                <a:path w="571500" h="3606800">
                  <a:moveTo>
                    <a:pt x="571500" y="2654300"/>
                  </a:moveTo>
                  <a:lnTo>
                    <a:pt x="203200" y="2654300"/>
                  </a:lnTo>
                  <a:lnTo>
                    <a:pt x="203200" y="2844800"/>
                  </a:lnTo>
                  <a:lnTo>
                    <a:pt x="571500" y="2844800"/>
                  </a:lnTo>
                  <a:lnTo>
                    <a:pt x="571500" y="2654300"/>
                  </a:lnTo>
                  <a:close/>
                </a:path>
                <a:path w="571500" h="3606800">
                  <a:moveTo>
                    <a:pt x="571500" y="2273300"/>
                  </a:moveTo>
                  <a:lnTo>
                    <a:pt x="203200" y="2273300"/>
                  </a:lnTo>
                  <a:lnTo>
                    <a:pt x="203200" y="2463800"/>
                  </a:lnTo>
                  <a:lnTo>
                    <a:pt x="571500" y="2463800"/>
                  </a:lnTo>
                  <a:lnTo>
                    <a:pt x="571500" y="2273300"/>
                  </a:lnTo>
                  <a:close/>
                </a:path>
                <a:path w="571500" h="3606800">
                  <a:moveTo>
                    <a:pt x="571500" y="1905000"/>
                  </a:moveTo>
                  <a:lnTo>
                    <a:pt x="304800" y="1905000"/>
                  </a:lnTo>
                  <a:lnTo>
                    <a:pt x="304800" y="2082800"/>
                  </a:lnTo>
                  <a:lnTo>
                    <a:pt x="571500" y="2082800"/>
                  </a:lnTo>
                  <a:lnTo>
                    <a:pt x="571500" y="1905000"/>
                  </a:lnTo>
                  <a:close/>
                </a:path>
                <a:path w="571500" h="3606800">
                  <a:moveTo>
                    <a:pt x="571500" y="1524000"/>
                  </a:moveTo>
                  <a:lnTo>
                    <a:pt x="165100" y="1524000"/>
                  </a:lnTo>
                  <a:lnTo>
                    <a:pt x="165100" y="1714500"/>
                  </a:lnTo>
                  <a:lnTo>
                    <a:pt x="571500" y="1714500"/>
                  </a:lnTo>
                  <a:lnTo>
                    <a:pt x="571500" y="1524000"/>
                  </a:lnTo>
                  <a:close/>
                </a:path>
                <a:path w="571500" h="3606800">
                  <a:moveTo>
                    <a:pt x="571500" y="1143000"/>
                  </a:moveTo>
                  <a:lnTo>
                    <a:pt x="304800" y="1143000"/>
                  </a:lnTo>
                  <a:lnTo>
                    <a:pt x="304800" y="1333500"/>
                  </a:lnTo>
                  <a:lnTo>
                    <a:pt x="571500" y="1333500"/>
                  </a:lnTo>
                  <a:lnTo>
                    <a:pt x="571500" y="1143000"/>
                  </a:lnTo>
                  <a:close/>
                </a:path>
                <a:path w="571500" h="3606800">
                  <a:moveTo>
                    <a:pt x="571500" y="762000"/>
                  </a:moveTo>
                  <a:lnTo>
                    <a:pt x="228600" y="762000"/>
                  </a:lnTo>
                  <a:lnTo>
                    <a:pt x="228600" y="952500"/>
                  </a:lnTo>
                  <a:lnTo>
                    <a:pt x="571500" y="952500"/>
                  </a:lnTo>
                  <a:lnTo>
                    <a:pt x="571500" y="762000"/>
                  </a:lnTo>
                  <a:close/>
                </a:path>
                <a:path w="571500" h="3606800">
                  <a:moveTo>
                    <a:pt x="571500" y="381000"/>
                  </a:moveTo>
                  <a:lnTo>
                    <a:pt x="266700" y="381000"/>
                  </a:lnTo>
                  <a:lnTo>
                    <a:pt x="266700" y="571500"/>
                  </a:lnTo>
                  <a:lnTo>
                    <a:pt x="571500" y="571500"/>
                  </a:lnTo>
                  <a:lnTo>
                    <a:pt x="571500" y="381000"/>
                  </a:lnTo>
                  <a:close/>
                </a:path>
                <a:path w="571500" h="3606800">
                  <a:moveTo>
                    <a:pt x="571500" y="0"/>
                  </a:moveTo>
                  <a:lnTo>
                    <a:pt x="266700" y="0"/>
                  </a:lnTo>
                  <a:lnTo>
                    <a:pt x="266700" y="190500"/>
                  </a:lnTo>
                  <a:lnTo>
                    <a:pt x="571500" y="190500"/>
                  </a:lnTo>
                  <a:lnTo>
                    <a:pt x="571500" y="0"/>
                  </a:lnTo>
                  <a:close/>
                </a:path>
              </a:pathLst>
            </a:custGeom>
            <a:solidFill>
              <a:srgbClr val="EBC844"/>
            </a:solidFill>
          </p:spPr>
          <p:txBody>
            <a:bodyPr wrap="square" lIns="0" tIns="0" rIns="0" bIns="0" rtlCol="0"/>
            <a:lstStyle/>
            <a:p>
              <a:endParaRPr/>
            </a:p>
          </p:txBody>
        </p:sp>
        <p:sp>
          <p:nvSpPr>
            <p:cNvPr id="48" name="object 48"/>
            <p:cNvSpPr/>
            <p:nvPr/>
          </p:nvSpPr>
          <p:spPr>
            <a:xfrm>
              <a:off x="8216900" y="647700"/>
              <a:ext cx="571500" cy="3606800"/>
            </a:xfrm>
            <a:custGeom>
              <a:avLst/>
              <a:gdLst/>
              <a:ahLst/>
              <a:cxnLst/>
              <a:rect l="l" t="t" r="r" b="b"/>
              <a:pathLst>
                <a:path w="571500" h="3606800">
                  <a:moveTo>
                    <a:pt x="571500" y="3606800"/>
                  </a:moveTo>
                  <a:lnTo>
                    <a:pt x="0" y="3606800"/>
                  </a:lnTo>
                  <a:lnTo>
                    <a:pt x="0" y="3416300"/>
                  </a:lnTo>
                  <a:lnTo>
                    <a:pt x="571500" y="3416300"/>
                  </a:lnTo>
                  <a:lnTo>
                    <a:pt x="571500" y="3606800"/>
                  </a:lnTo>
                  <a:close/>
                </a:path>
                <a:path w="571500" h="3606800">
                  <a:moveTo>
                    <a:pt x="571500" y="3225800"/>
                  </a:moveTo>
                  <a:lnTo>
                    <a:pt x="165100" y="3225800"/>
                  </a:lnTo>
                  <a:lnTo>
                    <a:pt x="165100" y="3035300"/>
                  </a:lnTo>
                  <a:lnTo>
                    <a:pt x="571500" y="3035300"/>
                  </a:lnTo>
                  <a:lnTo>
                    <a:pt x="571500" y="3225800"/>
                  </a:lnTo>
                  <a:close/>
                </a:path>
                <a:path w="571500" h="3606800">
                  <a:moveTo>
                    <a:pt x="571500" y="2844800"/>
                  </a:moveTo>
                  <a:lnTo>
                    <a:pt x="203200" y="2844800"/>
                  </a:lnTo>
                  <a:lnTo>
                    <a:pt x="203200" y="2654300"/>
                  </a:lnTo>
                  <a:lnTo>
                    <a:pt x="571500" y="2654300"/>
                  </a:lnTo>
                  <a:lnTo>
                    <a:pt x="571500" y="2844800"/>
                  </a:lnTo>
                  <a:close/>
                </a:path>
                <a:path w="571500" h="3606800">
                  <a:moveTo>
                    <a:pt x="571500" y="2463800"/>
                  </a:moveTo>
                  <a:lnTo>
                    <a:pt x="203200" y="2463800"/>
                  </a:lnTo>
                  <a:lnTo>
                    <a:pt x="203200" y="2273300"/>
                  </a:lnTo>
                  <a:lnTo>
                    <a:pt x="571500" y="2273300"/>
                  </a:lnTo>
                  <a:lnTo>
                    <a:pt x="571500" y="2463800"/>
                  </a:lnTo>
                  <a:close/>
                </a:path>
                <a:path w="571500" h="3606800">
                  <a:moveTo>
                    <a:pt x="571500" y="2082800"/>
                  </a:moveTo>
                  <a:lnTo>
                    <a:pt x="304800" y="2082800"/>
                  </a:lnTo>
                  <a:lnTo>
                    <a:pt x="304800" y="1905000"/>
                  </a:lnTo>
                  <a:lnTo>
                    <a:pt x="571500" y="1905000"/>
                  </a:lnTo>
                  <a:lnTo>
                    <a:pt x="571500" y="2082800"/>
                  </a:lnTo>
                  <a:close/>
                </a:path>
                <a:path w="571500" h="3606800">
                  <a:moveTo>
                    <a:pt x="571500" y="1714500"/>
                  </a:moveTo>
                  <a:lnTo>
                    <a:pt x="165100" y="1714500"/>
                  </a:lnTo>
                  <a:lnTo>
                    <a:pt x="165100" y="1524000"/>
                  </a:lnTo>
                  <a:lnTo>
                    <a:pt x="571500" y="1524000"/>
                  </a:lnTo>
                  <a:lnTo>
                    <a:pt x="571500" y="1714500"/>
                  </a:lnTo>
                  <a:close/>
                </a:path>
                <a:path w="571500" h="3606800">
                  <a:moveTo>
                    <a:pt x="571500" y="1333500"/>
                  </a:moveTo>
                  <a:lnTo>
                    <a:pt x="304800" y="1333500"/>
                  </a:lnTo>
                  <a:lnTo>
                    <a:pt x="304800" y="1143000"/>
                  </a:lnTo>
                  <a:lnTo>
                    <a:pt x="571500" y="1143000"/>
                  </a:lnTo>
                  <a:lnTo>
                    <a:pt x="571500" y="1333500"/>
                  </a:lnTo>
                  <a:close/>
                </a:path>
                <a:path w="571500" h="3606800">
                  <a:moveTo>
                    <a:pt x="571500" y="952500"/>
                  </a:moveTo>
                  <a:lnTo>
                    <a:pt x="228600" y="952500"/>
                  </a:lnTo>
                  <a:lnTo>
                    <a:pt x="228600" y="762000"/>
                  </a:lnTo>
                  <a:lnTo>
                    <a:pt x="571500" y="762000"/>
                  </a:lnTo>
                  <a:lnTo>
                    <a:pt x="571500" y="952500"/>
                  </a:lnTo>
                  <a:close/>
                </a:path>
                <a:path w="571500" h="3606800">
                  <a:moveTo>
                    <a:pt x="571500" y="571500"/>
                  </a:moveTo>
                  <a:lnTo>
                    <a:pt x="266700" y="571500"/>
                  </a:lnTo>
                  <a:lnTo>
                    <a:pt x="266700" y="381000"/>
                  </a:lnTo>
                  <a:lnTo>
                    <a:pt x="571500" y="381000"/>
                  </a:lnTo>
                  <a:lnTo>
                    <a:pt x="571500" y="571500"/>
                  </a:lnTo>
                  <a:close/>
                </a:path>
                <a:path w="571500" h="3606800">
                  <a:moveTo>
                    <a:pt x="571500" y="190500"/>
                  </a:moveTo>
                  <a:lnTo>
                    <a:pt x="266700" y="190500"/>
                  </a:lnTo>
                  <a:lnTo>
                    <a:pt x="266700" y="0"/>
                  </a:lnTo>
                  <a:lnTo>
                    <a:pt x="571500" y="0"/>
                  </a:lnTo>
                  <a:lnTo>
                    <a:pt x="571500" y="190500"/>
                  </a:lnTo>
                  <a:close/>
                </a:path>
              </a:pathLst>
            </a:custGeom>
            <a:ln w="19050">
              <a:solidFill>
                <a:srgbClr val="FFFFFF"/>
              </a:solidFill>
            </a:ln>
          </p:spPr>
          <p:txBody>
            <a:bodyPr wrap="square" lIns="0" tIns="0" rIns="0" bIns="0" rtlCol="0"/>
            <a:lstStyle/>
            <a:p>
              <a:endParaRPr/>
            </a:p>
          </p:txBody>
        </p:sp>
        <p:sp>
          <p:nvSpPr>
            <p:cNvPr id="49" name="object 49"/>
            <p:cNvSpPr/>
            <p:nvPr/>
          </p:nvSpPr>
          <p:spPr>
            <a:xfrm>
              <a:off x="5404757" y="557465"/>
              <a:ext cx="0" cy="3789045"/>
            </a:xfrm>
            <a:custGeom>
              <a:avLst/>
              <a:gdLst/>
              <a:ahLst/>
              <a:cxnLst/>
              <a:rect l="l" t="t" r="r" b="b"/>
              <a:pathLst>
                <a:path h="3789045">
                  <a:moveTo>
                    <a:pt x="0" y="3788999"/>
                  </a:moveTo>
                  <a:lnTo>
                    <a:pt x="1" y="0"/>
                  </a:lnTo>
                </a:path>
              </a:pathLst>
            </a:custGeom>
            <a:ln w="9525">
              <a:solidFill>
                <a:srgbClr val="D9D9D9"/>
              </a:solidFill>
            </a:ln>
          </p:spPr>
          <p:txBody>
            <a:bodyPr wrap="square" lIns="0" tIns="0" rIns="0" bIns="0" rtlCol="0"/>
            <a:lstStyle/>
            <a:p>
              <a:endParaRPr/>
            </a:p>
          </p:txBody>
        </p:sp>
        <p:sp>
          <p:nvSpPr>
            <p:cNvPr id="50" name="object 50"/>
            <p:cNvSpPr/>
            <p:nvPr/>
          </p:nvSpPr>
          <p:spPr>
            <a:xfrm>
              <a:off x="5342273" y="557466"/>
              <a:ext cx="62865" cy="3789045"/>
            </a:xfrm>
            <a:custGeom>
              <a:avLst/>
              <a:gdLst/>
              <a:ahLst/>
              <a:cxnLst/>
              <a:rect l="l" t="t" r="r" b="b"/>
              <a:pathLst>
                <a:path w="62864" h="3789045">
                  <a:moveTo>
                    <a:pt x="0" y="3788999"/>
                  </a:moveTo>
                  <a:lnTo>
                    <a:pt x="62484" y="3788999"/>
                  </a:lnTo>
                </a:path>
                <a:path w="62864" h="3789045">
                  <a:moveTo>
                    <a:pt x="0" y="3404934"/>
                  </a:moveTo>
                  <a:lnTo>
                    <a:pt x="62484" y="3404934"/>
                  </a:lnTo>
                </a:path>
                <a:path w="62864" h="3789045">
                  <a:moveTo>
                    <a:pt x="0" y="3036634"/>
                  </a:moveTo>
                  <a:lnTo>
                    <a:pt x="62484" y="3036634"/>
                  </a:lnTo>
                </a:path>
                <a:path w="62864" h="3789045">
                  <a:moveTo>
                    <a:pt x="0" y="2655634"/>
                  </a:moveTo>
                  <a:lnTo>
                    <a:pt x="62484" y="2655634"/>
                  </a:lnTo>
                </a:path>
                <a:path w="62864" h="3789045">
                  <a:moveTo>
                    <a:pt x="0" y="2274634"/>
                  </a:moveTo>
                  <a:lnTo>
                    <a:pt x="62484" y="2274634"/>
                  </a:lnTo>
                </a:path>
                <a:path w="62864" h="3789045">
                  <a:moveTo>
                    <a:pt x="0" y="1893634"/>
                  </a:moveTo>
                  <a:lnTo>
                    <a:pt x="62484" y="1893634"/>
                  </a:lnTo>
                </a:path>
                <a:path w="62864" h="3789045">
                  <a:moveTo>
                    <a:pt x="0" y="1512634"/>
                  </a:moveTo>
                  <a:lnTo>
                    <a:pt x="62484" y="1512634"/>
                  </a:lnTo>
                </a:path>
                <a:path w="62864" h="3789045">
                  <a:moveTo>
                    <a:pt x="0" y="1131634"/>
                  </a:moveTo>
                  <a:lnTo>
                    <a:pt x="62484" y="1131634"/>
                  </a:lnTo>
                </a:path>
                <a:path w="62864" h="3789045">
                  <a:moveTo>
                    <a:pt x="0" y="763334"/>
                  </a:moveTo>
                  <a:lnTo>
                    <a:pt x="62484" y="763334"/>
                  </a:lnTo>
                </a:path>
                <a:path w="62864" h="3789045">
                  <a:moveTo>
                    <a:pt x="0" y="382334"/>
                  </a:moveTo>
                  <a:lnTo>
                    <a:pt x="62484" y="382334"/>
                  </a:lnTo>
                </a:path>
                <a:path w="62864" h="3789045">
                  <a:moveTo>
                    <a:pt x="0" y="0"/>
                  </a:moveTo>
                  <a:lnTo>
                    <a:pt x="62484" y="0"/>
                  </a:lnTo>
                </a:path>
              </a:pathLst>
            </a:custGeom>
            <a:ln w="9525">
              <a:solidFill>
                <a:srgbClr val="D9D9D9"/>
              </a:solidFill>
            </a:ln>
          </p:spPr>
          <p:txBody>
            <a:bodyPr wrap="square" lIns="0" tIns="0" rIns="0" bIns="0" rtlCol="0"/>
            <a:lstStyle/>
            <a:p>
              <a:endParaRPr/>
            </a:p>
          </p:txBody>
        </p:sp>
      </p:grpSp>
      <p:sp>
        <p:nvSpPr>
          <p:cNvPr id="51" name="object 51"/>
          <p:cNvSpPr txBox="1"/>
          <p:nvPr/>
        </p:nvSpPr>
        <p:spPr>
          <a:xfrm>
            <a:off x="5973796" y="4047235"/>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43%</a:t>
            </a:r>
            <a:endParaRPr sz="1200">
              <a:latin typeface="Trebuchet MS"/>
              <a:cs typeface="Trebuchet MS"/>
            </a:endParaRPr>
          </a:p>
        </p:txBody>
      </p:sp>
      <p:sp>
        <p:nvSpPr>
          <p:cNvPr id="52" name="object 52"/>
          <p:cNvSpPr txBox="1"/>
          <p:nvPr/>
        </p:nvSpPr>
        <p:spPr>
          <a:xfrm>
            <a:off x="5966594" y="3669283"/>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43%</a:t>
            </a:r>
            <a:endParaRPr sz="1200">
              <a:latin typeface="Trebuchet MS"/>
              <a:cs typeface="Trebuchet MS"/>
            </a:endParaRPr>
          </a:p>
        </p:txBody>
      </p:sp>
      <p:sp>
        <p:nvSpPr>
          <p:cNvPr id="53" name="object 53"/>
          <p:cNvSpPr txBox="1"/>
          <p:nvPr/>
        </p:nvSpPr>
        <p:spPr>
          <a:xfrm>
            <a:off x="5966594" y="3291332"/>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43%</a:t>
            </a:r>
            <a:endParaRPr sz="1200">
              <a:latin typeface="Trebuchet MS"/>
              <a:cs typeface="Trebuchet MS"/>
            </a:endParaRPr>
          </a:p>
        </p:txBody>
      </p:sp>
      <p:sp>
        <p:nvSpPr>
          <p:cNvPr id="54" name="object 54"/>
          <p:cNvSpPr txBox="1"/>
          <p:nvPr/>
        </p:nvSpPr>
        <p:spPr>
          <a:xfrm>
            <a:off x="5990716" y="2910332"/>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44%</a:t>
            </a:r>
            <a:endParaRPr sz="1200">
              <a:latin typeface="Trebuchet MS"/>
              <a:cs typeface="Trebuchet MS"/>
            </a:endParaRPr>
          </a:p>
        </p:txBody>
      </p:sp>
      <p:sp>
        <p:nvSpPr>
          <p:cNvPr id="55" name="object 55"/>
          <p:cNvSpPr txBox="1"/>
          <p:nvPr/>
        </p:nvSpPr>
        <p:spPr>
          <a:xfrm>
            <a:off x="6007634" y="2532379"/>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45%</a:t>
            </a:r>
            <a:endParaRPr sz="1200">
              <a:latin typeface="Trebuchet MS"/>
              <a:cs typeface="Trebuchet MS"/>
            </a:endParaRPr>
          </a:p>
        </p:txBody>
      </p:sp>
      <p:sp>
        <p:nvSpPr>
          <p:cNvPr id="56" name="object 56"/>
          <p:cNvSpPr txBox="1"/>
          <p:nvPr/>
        </p:nvSpPr>
        <p:spPr>
          <a:xfrm>
            <a:off x="6016848" y="2154427"/>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46%</a:t>
            </a:r>
            <a:endParaRPr sz="1200">
              <a:latin typeface="Trebuchet MS"/>
              <a:cs typeface="Trebuchet MS"/>
            </a:endParaRPr>
          </a:p>
        </p:txBody>
      </p:sp>
      <p:sp>
        <p:nvSpPr>
          <p:cNvPr id="57" name="object 57"/>
          <p:cNvSpPr txBox="1"/>
          <p:nvPr/>
        </p:nvSpPr>
        <p:spPr>
          <a:xfrm>
            <a:off x="6058391" y="1776476"/>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48%</a:t>
            </a:r>
            <a:endParaRPr sz="1200">
              <a:latin typeface="Trebuchet MS"/>
              <a:cs typeface="Trebuchet MS"/>
            </a:endParaRPr>
          </a:p>
        </p:txBody>
      </p:sp>
      <p:sp>
        <p:nvSpPr>
          <p:cNvPr id="58" name="object 58"/>
          <p:cNvSpPr txBox="1"/>
          <p:nvPr/>
        </p:nvSpPr>
        <p:spPr>
          <a:xfrm>
            <a:off x="6083683" y="1395476"/>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49%</a:t>
            </a:r>
            <a:endParaRPr sz="1200">
              <a:latin typeface="Trebuchet MS"/>
              <a:cs typeface="Trebuchet MS"/>
            </a:endParaRPr>
          </a:p>
        </p:txBody>
      </p:sp>
      <p:sp>
        <p:nvSpPr>
          <p:cNvPr id="59" name="object 59"/>
          <p:cNvSpPr txBox="1"/>
          <p:nvPr/>
        </p:nvSpPr>
        <p:spPr>
          <a:xfrm>
            <a:off x="6075310" y="1017523"/>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49%</a:t>
            </a:r>
            <a:endParaRPr sz="1200">
              <a:latin typeface="Trebuchet MS"/>
              <a:cs typeface="Trebuchet MS"/>
            </a:endParaRPr>
          </a:p>
        </p:txBody>
      </p:sp>
      <p:sp>
        <p:nvSpPr>
          <p:cNvPr id="60" name="object 60"/>
          <p:cNvSpPr txBox="1"/>
          <p:nvPr/>
        </p:nvSpPr>
        <p:spPr>
          <a:xfrm>
            <a:off x="6150857" y="639571"/>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54%</a:t>
            </a:r>
            <a:endParaRPr sz="1200">
              <a:latin typeface="Trebuchet MS"/>
              <a:cs typeface="Trebuchet MS"/>
            </a:endParaRPr>
          </a:p>
        </p:txBody>
      </p:sp>
      <p:sp>
        <p:nvSpPr>
          <p:cNvPr id="61" name="object 61"/>
          <p:cNvSpPr txBox="1"/>
          <p:nvPr/>
        </p:nvSpPr>
        <p:spPr>
          <a:xfrm>
            <a:off x="7378049" y="4047235"/>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40%</a:t>
            </a:r>
            <a:endParaRPr sz="1200">
              <a:latin typeface="Trebuchet MS"/>
              <a:cs typeface="Trebuchet MS"/>
            </a:endParaRPr>
          </a:p>
        </p:txBody>
      </p:sp>
      <p:sp>
        <p:nvSpPr>
          <p:cNvPr id="62" name="object 62"/>
          <p:cNvSpPr txBox="1"/>
          <p:nvPr/>
        </p:nvSpPr>
        <p:spPr>
          <a:xfrm>
            <a:off x="7457451" y="3669283"/>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46%</a:t>
            </a:r>
            <a:endParaRPr sz="1200">
              <a:latin typeface="Trebuchet MS"/>
              <a:cs typeface="Trebuchet MS"/>
            </a:endParaRPr>
          </a:p>
        </p:txBody>
      </p:sp>
      <p:sp>
        <p:nvSpPr>
          <p:cNvPr id="63" name="object 63"/>
          <p:cNvSpPr txBox="1"/>
          <p:nvPr/>
        </p:nvSpPr>
        <p:spPr>
          <a:xfrm>
            <a:off x="7474202" y="3291332"/>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47%</a:t>
            </a:r>
            <a:endParaRPr sz="1200">
              <a:latin typeface="Trebuchet MS"/>
              <a:cs typeface="Trebuchet MS"/>
            </a:endParaRPr>
          </a:p>
        </p:txBody>
      </p:sp>
      <p:sp>
        <p:nvSpPr>
          <p:cNvPr id="64" name="object 64"/>
          <p:cNvSpPr txBox="1"/>
          <p:nvPr/>
        </p:nvSpPr>
        <p:spPr>
          <a:xfrm>
            <a:off x="7496481" y="2910332"/>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45%</a:t>
            </a:r>
            <a:endParaRPr sz="1200">
              <a:latin typeface="Trebuchet MS"/>
              <a:cs typeface="Trebuchet MS"/>
            </a:endParaRPr>
          </a:p>
        </p:txBody>
      </p:sp>
      <p:sp>
        <p:nvSpPr>
          <p:cNvPr id="65" name="object 65"/>
          <p:cNvSpPr txBox="1"/>
          <p:nvPr/>
        </p:nvSpPr>
        <p:spPr>
          <a:xfrm>
            <a:off x="7564155" y="2532379"/>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47%</a:t>
            </a:r>
            <a:endParaRPr sz="1200">
              <a:latin typeface="Trebuchet MS"/>
              <a:cs typeface="Trebuchet MS"/>
            </a:endParaRPr>
          </a:p>
        </p:txBody>
      </p:sp>
      <p:sp>
        <p:nvSpPr>
          <p:cNvPr id="66" name="object 66"/>
          <p:cNvSpPr txBox="1"/>
          <p:nvPr/>
        </p:nvSpPr>
        <p:spPr>
          <a:xfrm>
            <a:off x="7507703" y="2154427"/>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43%</a:t>
            </a:r>
            <a:endParaRPr sz="1200">
              <a:latin typeface="Trebuchet MS"/>
              <a:cs typeface="Trebuchet MS"/>
            </a:endParaRPr>
          </a:p>
        </p:txBody>
      </p:sp>
      <p:sp>
        <p:nvSpPr>
          <p:cNvPr id="67" name="object 67"/>
          <p:cNvSpPr txBox="1"/>
          <p:nvPr/>
        </p:nvSpPr>
        <p:spPr>
          <a:xfrm>
            <a:off x="7614912" y="1776476"/>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44%</a:t>
            </a:r>
            <a:endParaRPr sz="1200">
              <a:latin typeface="Trebuchet MS"/>
              <a:cs typeface="Trebuchet MS"/>
            </a:endParaRPr>
          </a:p>
        </p:txBody>
      </p:sp>
      <p:sp>
        <p:nvSpPr>
          <p:cNvPr id="68" name="object 68"/>
          <p:cNvSpPr txBox="1"/>
          <p:nvPr/>
        </p:nvSpPr>
        <p:spPr>
          <a:xfrm>
            <a:off x="7604658" y="1395476"/>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40%</a:t>
            </a:r>
            <a:endParaRPr sz="1200">
              <a:latin typeface="Trebuchet MS"/>
              <a:cs typeface="Trebuchet MS"/>
            </a:endParaRPr>
          </a:p>
        </p:txBody>
      </p:sp>
      <p:sp>
        <p:nvSpPr>
          <p:cNvPr id="69" name="object 69"/>
          <p:cNvSpPr txBox="1"/>
          <p:nvPr/>
        </p:nvSpPr>
        <p:spPr>
          <a:xfrm>
            <a:off x="7614912" y="1017523"/>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42%</a:t>
            </a:r>
            <a:endParaRPr sz="1200">
              <a:latin typeface="Trebuchet MS"/>
              <a:cs typeface="Trebuchet MS"/>
            </a:endParaRPr>
          </a:p>
        </p:txBody>
      </p:sp>
      <p:sp>
        <p:nvSpPr>
          <p:cNvPr id="70" name="object 70"/>
          <p:cNvSpPr txBox="1"/>
          <p:nvPr/>
        </p:nvSpPr>
        <p:spPr>
          <a:xfrm>
            <a:off x="7691966" y="639571"/>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38%</a:t>
            </a:r>
            <a:endParaRPr sz="1200">
              <a:latin typeface="Trebuchet MS"/>
              <a:cs typeface="Trebuchet MS"/>
            </a:endParaRPr>
          </a:p>
        </p:txBody>
      </p:sp>
      <p:sp>
        <p:nvSpPr>
          <p:cNvPr id="71" name="object 71"/>
          <p:cNvSpPr txBox="1"/>
          <p:nvPr/>
        </p:nvSpPr>
        <p:spPr>
          <a:xfrm>
            <a:off x="8342416" y="4047235"/>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17%</a:t>
            </a:r>
            <a:endParaRPr sz="1200">
              <a:latin typeface="Trebuchet MS"/>
              <a:cs typeface="Trebuchet MS"/>
            </a:endParaRPr>
          </a:p>
        </p:txBody>
      </p:sp>
      <p:sp>
        <p:nvSpPr>
          <p:cNvPr id="72" name="object 72"/>
          <p:cNvSpPr txBox="1"/>
          <p:nvPr/>
        </p:nvSpPr>
        <p:spPr>
          <a:xfrm>
            <a:off x="8429020" y="3669283"/>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12%</a:t>
            </a:r>
            <a:endParaRPr sz="1200">
              <a:latin typeface="Trebuchet MS"/>
              <a:cs typeface="Trebuchet MS"/>
            </a:endParaRPr>
          </a:p>
        </p:txBody>
      </p:sp>
      <p:sp>
        <p:nvSpPr>
          <p:cNvPr id="73" name="object 73"/>
          <p:cNvSpPr txBox="1"/>
          <p:nvPr/>
        </p:nvSpPr>
        <p:spPr>
          <a:xfrm>
            <a:off x="8445772" y="3291332"/>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11%</a:t>
            </a:r>
            <a:endParaRPr sz="1200">
              <a:latin typeface="Trebuchet MS"/>
              <a:cs typeface="Trebuchet MS"/>
            </a:endParaRPr>
          </a:p>
        </p:txBody>
      </p:sp>
      <p:sp>
        <p:nvSpPr>
          <p:cNvPr id="74" name="object 74"/>
          <p:cNvSpPr txBox="1"/>
          <p:nvPr/>
        </p:nvSpPr>
        <p:spPr>
          <a:xfrm>
            <a:off x="8443928" y="2910332"/>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11%</a:t>
            </a:r>
            <a:endParaRPr sz="1200">
              <a:latin typeface="Trebuchet MS"/>
              <a:cs typeface="Trebuchet MS"/>
            </a:endParaRPr>
          </a:p>
        </p:txBody>
      </p:sp>
      <p:sp>
        <p:nvSpPr>
          <p:cNvPr id="75" name="object 75"/>
          <p:cNvSpPr txBox="1"/>
          <p:nvPr/>
        </p:nvSpPr>
        <p:spPr>
          <a:xfrm>
            <a:off x="8534913" y="2532379"/>
            <a:ext cx="236854" cy="208279"/>
          </a:xfrm>
          <a:prstGeom prst="rect">
            <a:avLst/>
          </a:prstGeom>
        </p:spPr>
        <p:txBody>
          <a:bodyPr vert="horz" wrap="square" lIns="0" tIns="12700" rIns="0" bIns="0" rtlCol="0">
            <a:spAutoFit/>
          </a:bodyPr>
          <a:lstStyle/>
          <a:p>
            <a:pPr marL="12700">
              <a:lnSpc>
                <a:spcPct val="100000"/>
              </a:lnSpc>
              <a:spcBef>
                <a:spcPts val="100"/>
              </a:spcBef>
            </a:pPr>
            <a:r>
              <a:rPr sz="1200" b="1" spc="60" dirty="0">
                <a:solidFill>
                  <a:srgbClr val="FFFFFF"/>
                </a:solidFill>
                <a:latin typeface="Trebuchet MS"/>
                <a:cs typeface="Trebuchet MS"/>
              </a:rPr>
              <a:t>8%</a:t>
            </a:r>
            <a:endParaRPr sz="1200">
              <a:latin typeface="Trebuchet MS"/>
              <a:cs typeface="Trebuchet MS"/>
            </a:endParaRPr>
          </a:p>
        </p:txBody>
      </p:sp>
      <p:sp>
        <p:nvSpPr>
          <p:cNvPr id="76" name="object 76"/>
          <p:cNvSpPr txBox="1"/>
          <p:nvPr/>
        </p:nvSpPr>
        <p:spPr>
          <a:xfrm>
            <a:off x="8429020" y="2154427"/>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12%</a:t>
            </a:r>
            <a:endParaRPr sz="1200">
              <a:latin typeface="Trebuchet MS"/>
              <a:cs typeface="Trebuchet MS"/>
            </a:endParaRPr>
          </a:p>
        </p:txBody>
      </p:sp>
      <p:sp>
        <p:nvSpPr>
          <p:cNvPr id="77" name="object 77"/>
          <p:cNvSpPr txBox="1"/>
          <p:nvPr/>
        </p:nvSpPr>
        <p:spPr>
          <a:xfrm>
            <a:off x="8534913" y="1776476"/>
            <a:ext cx="236854" cy="208279"/>
          </a:xfrm>
          <a:prstGeom prst="rect">
            <a:avLst/>
          </a:prstGeom>
        </p:spPr>
        <p:txBody>
          <a:bodyPr vert="horz" wrap="square" lIns="0" tIns="12700" rIns="0" bIns="0" rtlCol="0">
            <a:spAutoFit/>
          </a:bodyPr>
          <a:lstStyle/>
          <a:p>
            <a:pPr marL="12700">
              <a:lnSpc>
                <a:spcPct val="100000"/>
              </a:lnSpc>
              <a:spcBef>
                <a:spcPts val="100"/>
              </a:spcBef>
            </a:pPr>
            <a:r>
              <a:rPr sz="1200" b="1" spc="60" dirty="0">
                <a:solidFill>
                  <a:srgbClr val="FFFFFF"/>
                </a:solidFill>
                <a:latin typeface="Trebuchet MS"/>
                <a:cs typeface="Trebuchet MS"/>
              </a:rPr>
              <a:t>8%</a:t>
            </a:r>
            <a:endParaRPr sz="1200">
              <a:latin typeface="Trebuchet MS"/>
              <a:cs typeface="Trebuchet MS"/>
            </a:endParaRPr>
          </a:p>
        </p:txBody>
      </p:sp>
      <p:sp>
        <p:nvSpPr>
          <p:cNvPr id="78" name="object 78"/>
          <p:cNvSpPr txBox="1"/>
          <p:nvPr/>
        </p:nvSpPr>
        <p:spPr>
          <a:xfrm>
            <a:off x="8459138" y="1395476"/>
            <a:ext cx="31750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Trebuchet MS"/>
                <a:cs typeface="Trebuchet MS"/>
              </a:rPr>
              <a:t>10%</a:t>
            </a:r>
            <a:endParaRPr sz="1200">
              <a:latin typeface="Trebuchet MS"/>
              <a:cs typeface="Trebuchet MS"/>
            </a:endParaRPr>
          </a:p>
        </p:txBody>
      </p:sp>
      <p:sp>
        <p:nvSpPr>
          <p:cNvPr id="79" name="object 79"/>
          <p:cNvSpPr txBox="1"/>
          <p:nvPr/>
        </p:nvSpPr>
        <p:spPr>
          <a:xfrm>
            <a:off x="8517994" y="1017523"/>
            <a:ext cx="236854" cy="208279"/>
          </a:xfrm>
          <a:prstGeom prst="rect">
            <a:avLst/>
          </a:prstGeom>
        </p:spPr>
        <p:txBody>
          <a:bodyPr vert="horz" wrap="square" lIns="0" tIns="12700" rIns="0" bIns="0" rtlCol="0">
            <a:spAutoFit/>
          </a:bodyPr>
          <a:lstStyle/>
          <a:p>
            <a:pPr marL="12700">
              <a:lnSpc>
                <a:spcPct val="100000"/>
              </a:lnSpc>
              <a:spcBef>
                <a:spcPts val="100"/>
              </a:spcBef>
            </a:pPr>
            <a:r>
              <a:rPr sz="1200" b="1" spc="60" dirty="0">
                <a:solidFill>
                  <a:srgbClr val="FFFFFF"/>
                </a:solidFill>
                <a:latin typeface="Trebuchet MS"/>
                <a:cs typeface="Trebuchet MS"/>
              </a:rPr>
              <a:t>9%</a:t>
            </a:r>
            <a:endParaRPr sz="1200">
              <a:latin typeface="Trebuchet MS"/>
              <a:cs typeface="Trebuchet MS"/>
            </a:endParaRPr>
          </a:p>
        </p:txBody>
      </p:sp>
      <p:sp>
        <p:nvSpPr>
          <p:cNvPr id="80" name="object 80"/>
          <p:cNvSpPr txBox="1"/>
          <p:nvPr/>
        </p:nvSpPr>
        <p:spPr>
          <a:xfrm>
            <a:off x="8519501" y="639571"/>
            <a:ext cx="236854" cy="208279"/>
          </a:xfrm>
          <a:prstGeom prst="rect">
            <a:avLst/>
          </a:prstGeom>
        </p:spPr>
        <p:txBody>
          <a:bodyPr vert="horz" wrap="square" lIns="0" tIns="12700" rIns="0" bIns="0" rtlCol="0">
            <a:spAutoFit/>
          </a:bodyPr>
          <a:lstStyle/>
          <a:p>
            <a:pPr marL="12700">
              <a:lnSpc>
                <a:spcPct val="100000"/>
              </a:lnSpc>
              <a:spcBef>
                <a:spcPts val="100"/>
              </a:spcBef>
            </a:pPr>
            <a:r>
              <a:rPr sz="1200" b="1" spc="60" dirty="0">
                <a:solidFill>
                  <a:srgbClr val="FFFFFF"/>
                </a:solidFill>
                <a:latin typeface="Trebuchet MS"/>
                <a:cs typeface="Trebuchet MS"/>
              </a:rPr>
              <a:t>9%</a:t>
            </a:r>
            <a:endParaRPr sz="1200">
              <a:latin typeface="Trebuchet MS"/>
              <a:cs typeface="Trebuchet MS"/>
            </a:endParaRPr>
          </a:p>
        </p:txBody>
      </p:sp>
      <p:sp>
        <p:nvSpPr>
          <p:cNvPr id="81" name="object 81"/>
          <p:cNvSpPr txBox="1"/>
          <p:nvPr/>
        </p:nvSpPr>
        <p:spPr>
          <a:xfrm>
            <a:off x="2224514" y="4018279"/>
            <a:ext cx="3190240" cy="254000"/>
          </a:xfrm>
          <a:prstGeom prst="rect">
            <a:avLst/>
          </a:prstGeom>
        </p:spPr>
        <p:txBody>
          <a:bodyPr vert="horz" wrap="square" lIns="0" tIns="12700" rIns="0" bIns="0" rtlCol="0">
            <a:spAutoFit/>
          </a:bodyPr>
          <a:lstStyle/>
          <a:p>
            <a:pPr marL="12700">
              <a:lnSpc>
                <a:spcPct val="100000"/>
              </a:lnSpc>
              <a:spcBef>
                <a:spcPts val="100"/>
              </a:spcBef>
            </a:pPr>
            <a:r>
              <a:rPr sz="1500" spc="-60" dirty="0">
                <a:solidFill>
                  <a:srgbClr val="404040"/>
                </a:solidFill>
                <a:latin typeface="Trebuchet MS"/>
                <a:cs typeface="Trebuchet MS"/>
              </a:rPr>
              <a:t>The</a:t>
            </a:r>
            <a:r>
              <a:rPr sz="1500" spc="-100" dirty="0">
                <a:solidFill>
                  <a:srgbClr val="404040"/>
                </a:solidFill>
                <a:latin typeface="Trebuchet MS"/>
                <a:cs typeface="Trebuchet MS"/>
              </a:rPr>
              <a:t> </a:t>
            </a:r>
            <a:r>
              <a:rPr sz="1500" spc="-20" dirty="0">
                <a:solidFill>
                  <a:srgbClr val="404040"/>
                </a:solidFill>
                <a:latin typeface="Trebuchet MS"/>
                <a:cs typeface="Trebuchet MS"/>
              </a:rPr>
              <a:t>misuse</a:t>
            </a:r>
            <a:r>
              <a:rPr sz="1500" spc="-195" dirty="0">
                <a:solidFill>
                  <a:srgbClr val="404040"/>
                </a:solidFill>
                <a:latin typeface="Trebuchet MS"/>
                <a:cs typeface="Trebuchet MS"/>
              </a:rPr>
              <a:t> </a:t>
            </a:r>
            <a:r>
              <a:rPr sz="1500" spc="-65" dirty="0">
                <a:solidFill>
                  <a:srgbClr val="404040"/>
                </a:solidFill>
                <a:latin typeface="Trebuchet MS"/>
                <a:cs typeface="Trebuchet MS"/>
              </a:rPr>
              <a:t>of</a:t>
            </a:r>
            <a:r>
              <a:rPr sz="1500" spc="-85" dirty="0">
                <a:solidFill>
                  <a:srgbClr val="404040"/>
                </a:solidFill>
                <a:latin typeface="Trebuchet MS"/>
                <a:cs typeface="Trebuchet MS"/>
              </a:rPr>
              <a:t> </a:t>
            </a:r>
            <a:r>
              <a:rPr sz="1500" spc="-25" dirty="0">
                <a:solidFill>
                  <a:srgbClr val="404040"/>
                </a:solidFill>
                <a:latin typeface="Trebuchet MS"/>
                <a:cs typeface="Trebuchet MS"/>
              </a:rPr>
              <a:t>a</a:t>
            </a:r>
            <a:r>
              <a:rPr sz="1500" spc="-220" dirty="0">
                <a:solidFill>
                  <a:srgbClr val="404040"/>
                </a:solidFill>
                <a:latin typeface="Trebuchet MS"/>
                <a:cs typeface="Trebuchet MS"/>
              </a:rPr>
              <a:t> </a:t>
            </a:r>
            <a:r>
              <a:rPr sz="1500" spc="-50" dirty="0">
                <a:solidFill>
                  <a:srgbClr val="404040"/>
                </a:solidFill>
                <a:latin typeface="Trebuchet MS"/>
                <a:cs typeface="Trebuchet MS"/>
              </a:rPr>
              <a:t>privileged</a:t>
            </a:r>
            <a:r>
              <a:rPr sz="1500" spc="-80" dirty="0">
                <a:solidFill>
                  <a:srgbClr val="404040"/>
                </a:solidFill>
                <a:latin typeface="Trebuchet MS"/>
                <a:cs typeface="Trebuchet MS"/>
              </a:rPr>
              <a:t> </a:t>
            </a:r>
            <a:r>
              <a:rPr sz="1500" spc="-35" dirty="0">
                <a:solidFill>
                  <a:srgbClr val="404040"/>
                </a:solidFill>
                <a:latin typeface="Trebuchet MS"/>
                <a:cs typeface="Trebuchet MS"/>
              </a:rPr>
              <a:t>account</a:t>
            </a:r>
            <a:r>
              <a:rPr sz="1500" spc="-155" dirty="0">
                <a:solidFill>
                  <a:srgbClr val="404040"/>
                </a:solidFill>
                <a:latin typeface="Trebuchet MS"/>
                <a:cs typeface="Trebuchet MS"/>
              </a:rPr>
              <a:t> </a:t>
            </a:r>
            <a:r>
              <a:rPr sz="1500" spc="75" dirty="0">
                <a:solidFill>
                  <a:srgbClr val="404040"/>
                </a:solidFill>
                <a:latin typeface="Trebuchet MS"/>
                <a:cs typeface="Trebuchet MS"/>
              </a:rPr>
              <a:t>by…</a:t>
            </a:r>
            <a:endParaRPr sz="1500">
              <a:latin typeface="Trebuchet MS"/>
              <a:cs typeface="Trebuchet MS"/>
            </a:endParaRPr>
          </a:p>
        </p:txBody>
      </p:sp>
      <p:sp>
        <p:nvSpPr>
          <p:cNvPr id="82" name="object 82"/>
          <p:cNvSpPr txBox="1"/>
          <p:nvPr/>
        </p:nvSpPr>
        <p:spPr>
          <a:xfrm>
            <a:off x="4161520" y="3640328"/>
            <a:ext cx="1072515" cy="254000"/>
          </a:xfrm>
          <a:prstGeom prst="rect">
            <a:avLst/>
          </a:prstGeom>
        </p:spPr>
        <p:txBody>
          <a:bodyPr vert="horz" wrap="square" lIns="0" tIns="12700" rIns="0" bIns="0" rtlCol="0">
            <a:spAutoFit/>
          </a:bodyPr>
          <a:lstStyle/>
          <a:p>
            <a:pPr marL="12700">
              <a:lnSpc>
                <a:spcPct val="100000"/>
              </a:lnSpc>
              <a:spcBef>
                <a:spcPts val="100"/>
              </a:spcBef>
            </a:pPr>
            <a:r>
              <a:rPr sz="1500" spc="-25" dirty="0">
                <a:solidFill>
                  <a:srgbClr val="404040"/>
                </a:solidFill>
                <a:latin typeface="Trebuchet MS"/>
                <a:cs typeface="Trebuchet MS"/>
              </a:rPr>
              <a:t>Ransomware</a:t>
            </a:r>
            <a:endParaRPr sz="1500">
              <a:latin typeface="Trebuchet MS"/>
              <a:cs typeface="Trebuchet MS"/>
            </a:endParaRPr>
          </a:p>
        </p:txBody>
      </p:sp>
      <p:sp>
        <p:nvSpPr>
          <p:cNvPr id="83" name="object 83"/>
          <p:cNvSpPr txBox="1"/>
          <p:nvPr/>
        </p:nvSpPr>
        <p:spPr>
          <a:xfrm>
            <a:off x="2812776" y="3262376"/>
            <a:ext cx="2606675" cy="254000"/>
          </a:xfrm>
          <a:prstGeom prst="rect">
            <a:avLst/>
          </a:prstGeom>
        </p:spPr>
        <p:txBody>
          <a:bodyPr vert="horz" wrap="square" lIns="0" tIns="12700" rIns="0" bIns="0" rtlCol="0">
            <a:spAutoFit/>
          </a:bodyPr>
          <a:lstStyle/>
          <a:p>
            <a:pPr marL="12700">
              <a:lnSpc>
                <a:spcPct val="100000"/>
              </a:lnSpc>
              <a:spcBef>
                <a:spcPts val="100"/>
              </a:spcBef>
            </a:pPr>
            <a:r>
              <a:rPr sz="1500" spc="-20" dirty="0">
                <a:solidFill>
                  <a:srgbClr val="404040"/>
                </a:solidFill>
                <a:latin typeface="Trebuchet MS"/>
                <a:cs typeface="Trebuchet MS"/>
              </a:rPr>
              <a:t>M</a:t>
            </a:r>
            <a:r>
              <a:rPr sz="1500" spc="20" dirty="0">
                <a:solidFill>
                  <a:srgbClr val="404040"/>
                </a:solidFill>
                <a:latin typeface="Trebuchet MS"/>
                <a:cs typeface="Trebuchet MS"/>
              </a:rPr>
              <a:t>i</a:t>
            </a:r>
            <a:r>
              <a:rPr sz="1500" spc="-10" dirty="0">
                <a:solidFill>
                  <a:srgbClr val="404040"/>
                </a:solidFill>
                <a:latin typeface="Trebuchet MS"/>
                <a:cs typeface="Trebuchet MS"/>
              </a:rPr>
              <a:t>s</a:t>
            </a:r>
            <a:r>
              <a:rPr sz="1500" spc="-55" dirty="0">
                <a:solidFill>
                  <a:srgbClr val="404040"/>
                </a:solidFill>
                <a:latin typeface="Trebuchet MS"/>
                <a:cs typeface="Trebuchet MS"/>
              </a:rPr>
              <a:t>-</a:t>
            </a:r>
            <a:r>
              <a:rPr sz="1500" spc="-145" dirty="0">
                <a:solidFill>
                  <a:srgbClr val="404040"/>
                </a:solidFill>
                <a:latin typeface="Trebuchet MS"/>
                <a:cs typeface="Trebuchet MS"/>
              </a:rPr>
              <a:t>c</a:t>
            </a:r>
            <a:r>
              <a:rPr sz="1500" spc="90" dirty="0">
                <a:solidFill>
                  <a:srgbClr val="404040"/>
                </a:solidFill>
                <a:latin typeface="Trebuchet MS"/>
                <a:cs typeface="Trebuchet MS"/>
              </a:rPr>
              <a:t>o</a:t>
            </a:r>
            <a:r>
              <a:rPr sz="1500" spc="-25" dirty="0">
                <a:solidFill>
                  <a:srgbClr val="404040"/>
                </a:solidFill>
                <a:latin typeface="Trebuchet MS"/>
                <a:cs typeface="Trebuchet MS"/>
              </a:rPr>
              <a:t>n</a:t>
            </a:r>
            <a:r>
              <a:rPr sz="1500" spc="-160" dirty="0">
                <a:solidFill>
                  <a:srgbClr val="404040"/>
                </a:solidFill>
                <a:latin typeface="Trebuchet MS"/>
                <a:cs typeface="Trebuchet MS"/>
              </a:rPr>
              <a:t>f</a:t>
            </a:r>
            <a:r>
              <a:rPr sz="1500" spc="-30" dirty="0">
                <a:solidFill>
                  <a:srgbClr val="404040"/>
                </a:solidFill>
                <a:latin typeface="Trebuchet MS"/>
                <a:cs typeface="Trebuchet MS"/>
              </a:rPr>
              <a:t>i</a:t>
            </a:r>
            <a:r>
              <a:rPr sz="1500" spc="-60" dirty="0">
                <a:solidFill>
                  <a:srgbClr val="404040"/>
                </a:solidFill>
                <a:latin typeface="Trebuchet MS"/>
                <a:cs typeface="Trebuchet MS"/>
              </a:rPr>
              <a:t>g</a:t>
            </a:r>
            <a:r>
              <a:rPr sz="1500" spc="75" dirty="0">
                <a:solidFill>
                  <a:srgbClr val="404040"/>
                </a:solidFill>
                <a:latin typeface="Trebuchet MS"/>
                <a:cs typeface="Trebuchet MS"/>
              </a:rPr>
              <a:t>u</a:t>
            </a:r>
            <a:r>
              <a:rPr sz="1500" spc="-90" dirty="0">
                <a:solidFill>
                  <a:srgbClr val="404040"/>
                </a:solidFill>
                <a:latin typeface="Trebuchet MS"/>
                <a:cs typeface="Trebuchet MS"/>
              </a:rPr>
              <a:t>r</a:t>
            </a:r>
            <a:r>
              <a:rPr sz="1500" spc="-120" dirty="0">
                <a:solidFill>
                  <a:srgbClr val="404040"/>
                </a:solidFill>
                <a:latin typeface="Trebuchet MS"/>
                <a:cs typeface="Trebuchet MS"/>
              </a:rPr>
              <a:t>e</a:t>
            </a:r>
            <a:r>
              <a:rPr sz="1500" spc="-5" dirty="0">
                <a:solidFill>
                  <a:srgbClr val="404040"/>
                </a:solidFill>
                <a:latin typeface="Trebuchet MS"/>
                <a:cs typeface="Trebuchet MS"/>
              </a:rPr>
              <a:t>d</a:t>
            </a:r>
            <a:r>
              <a:rPr sz="1500" spc="-85" dirty="0">
                <a:solidFill>
                  <a:srgbClr val="404040"/>
                </a:solidFill>
                <a:latin typeface="Trebuchet MS"/>
                <a:cs typeface="Trebuchet MS"/>
              </a:rPr>
              <a:t> </a:t>
            </a:r>
            <a:r>
              <a:rPr sz="1500" spc="-145" dirty="0">
                <a:solidFill>
                  <a:srgbClr val="404040"/>
                </a:solidFill>
                <a:latin typeface="Trebuchet MS"/>
                <a:cs typeface="Trebuchet MS"/>
              </a:rPr>
              <a:t>c</a:t>
            </a:r>
            <a:r>
              <a:rPr sz="1500" spc="-45" dirty="0">
                <a:solidFill>
                  <a:srgbClr val="404040"/>
                </a:solidFill>
                <a:latin typeface="Trebuchet MS"/>
                <a:cs typeface="Trebuchet MS"/>
              </a:rPr>
              <a:t>l</a:t>
            </a:r>
            <a:r>
              <a:rPr sz="1500" spc="-10" dirty="0">
                <a:solidFill>
                  <a:srgbClr val="404040"/>
                </a:solidFill>
                <a:latin typeface="Trebuchet MS"/>
                <a:cs typeface="Trebuchet MS"/>
              </a:rPr>
              <a:t>o</a:t>
            </a:r>
            <a:r>
              <a:rPr sz="1500" spc="-25" dirty="0">
                <a:solidFill>
                  <a:srgbClr val="404040"/>
                </a:solidFill>
                <a:latin typeface="Trebuchet MS"/>
                <a:cs typeface="Trebuchet MS"/>
              </a:rPr>
              <a:t>u</a:t>
            </a:r>
            <a:r>
              <a:rPr sz="1500" spc="-5" dirty="0">
                <a:solidFill>
                  <a:srgbClr val="404040"/>
                </a:solidFill>
                <a:latin typeface="Trebuchet MS"/>
                <a:cs typeface="Trebuchet MS"/>
              </a:rPr>
              <a:t>d</a:t>
            </a:r>
            <a:r>
              <a:rPr sz="1500" spc="-85" dirty="0">
                <a:solidFill>
                  <a:srgbClr val="404040"/>
                </a:solidFill>
                <a:latin typeface="Trebuchet MS"/>
                <a:cs typeface="Trebuchet MS"/>
              </a:rPr>
              <a:t> </a:t>
            </a:r>
            <a:r>
              <a:rPr sz="1500" spc="-10" dirty="0">
                <a:solidFill>
                  <a:srgbClr val="404040"/>
                </a:solidFill>
                <a:latin typeface="Trebuchet MS"/>
                <a:cs typeface="Trebuchet MS"/>
              </a:rPr>
              <a:t>s</a:t>
            </a:r>
            <a:r>
              <a:rPr sz="1500" spc="-20" dirty="0">
                <a:solidFill>
                  <a:srgbClr val="404040"/>
                </a:solidFill>
                <a:latin typeface="Trebuchet MS"/>
                <a:cs typeface="Trebuchet MS"/>
              </a:rPr>
              <a:t>e</a:t>
            </a:r>
            <a:r>
              <a:rPr sz="1500" spc="-90" dirty="0">
                <a:solidFill>
                  <a:srgbClr val="404040"/>
                </a:solidFill>
                <a:latin typeface="Trebuchet MS"/>
                <a:cs typeface="Trebuchet MS"/>
              </a:rPr>
              <a:t>r</a:t>
            </a:r>
            <a:r>
              <a:rPr sz="1500" spc="-40" dirty="0">
                <a:solidFill>
                  <a:srgbClr val="404040"/>
                </a:solidFill>
                <a:latin typeface="Trebuchet MS"/>
                <a:cs typeface="Trebuchet MS"/>
              </a:rPr>
              <a:t>v</a:t>
            </a:r>
            <a:r>
              <a:rPr sz="1500" spc="-130" dirty="0">
                <a:solidFill>
                  <a:srgbClr val="404040"/>
                </a:solidFill>
                <a:latin typeface="Trebuchet MS"/>
                <a:cs typeface="Trebuchet MS"/>
              </a:rPr>
              <a:t>i</a:t>
            </a:r>
            <a:r>
              <a:rPr sz="1500" spc="-45" dirty="0">
                <a:solidFill>
                  <a:srgbClr val="404040"/>
                </a:solidFill>
                <a:latin typeface="Trebuchet MS"/>
                <a:cs typeface="Trebuchet MS"/>
              </a:rPr>
              <a:t>c</a:t>
            </a:r>
            <a:r>
              <a:rPr sz="1500" spc="-20" dirty="0">
                <a:solidFill>
                  <a:srgbClr val="404040"/>
                </a:solidFill>
                <a:latin typeface="Trebuchet MS"/>
                <a:cs typeface="Trebuchet MS"/>
              </a:rPr>
              <a:t>e</a:t>
            </a:r>
            <a:r>
              <a:rPr sz="1500" spc="-10" dirty="0">
                <a:solidFill>
                  <a:srgbClr val="404040"/>
                </a:solidFill>
                <a:latin typeface="Trebuchet MS"/>
                <a:cs typeface="Trebuchet MS"/>
              </a:rPr>
              <a:t>s</a:t>
            </a:r>
            <a:r>
              <a:rPr sz="1500" spc="-155" dirty="0">
                <a:solidFill>
                  <a:srgbClr val="404040"/>
                </a:solidFill>
                <a:latin typeface="Trebuchet MS"/>
                <a:cs typeface="Trebuchet MS"/>
              </a:rPr>
              <a:t>,</a:t>
            </a:r>
            <a:r>
              <a:rPr sz="1500" spc="320" dirty="0">
                <a:solidFill>
                  <a:srgbClr val="404040"/>
                </a:solidFill>
                <a:latin typeface="Trebuchet MS"/>
                <a:cs typeface="Trebuchet MS"/>
              </a:rPr>
              <a:t>…</a:t>
            </a:r>
            <a:endParaRPr sz="1500">
              <a:latin typeface="Trebuchet MS"/>
              <a:cs typeface="Trebuchet MS"/>
            </a:endParaRPr>
          </a:p>
        </p:txBody>
      </p:sp>
      <p:sp>
        <p:nvSpPr>
          <p:cNvPr id="84" name="object 84"/>
          <p:cNvSpPr txBox="1"/>
          <p:nvPr/>
        </p:nvSpPr>
        <p:spPr>
          <a:xfrm>
            <a:off x="2926067" y="2881376"/>
            <a:ext cx="2493645" cy="254000"/>
          </a:xfrm>
          <a:prstGeom prst="rect">
            <a:avLst/>
          </a:prstGeom>
        </p:spPr>
        <p:txBody>
          <a:bodyPr vert="horz" wrap="square" lIns="0" tIns="12700" rIns="0" bIns="0" rtlCol="0">
            <a:spAutoFit/>
          </a:bodyPr>
          <a:lstStyle/>
          <a:p>
            <a:pPr marL="12700">
              <a:lnSpc>
                <a:spcPct val="100000"/>
              </a:lnSpc>
              <a:spcBef>
                <a:spcPts val="100"/>
              </a:spcBef>
            </a:pPr>
            <a:r>
              <a:rPr sz="1500" spc="-60" dirty="0">
                <a:solidFill>
                  <a:srgbClr val="404040"/>
                </a:solidFill>
                <a:latin typeface="Trebuchet MS"/>
                <a:cs typeface="Trebuchet MS"/>
              </a:rPr>
              <a:t>“Zero</a:t>
            </a:r>
            <a:r>
              <a:rPr sz="1500" spc="-150" dirty="0">
                <a:solidFill>
                  <a:srgbClr val="404040"/>
                </a:solidFill>
                <a:latin typeface="Trebuchet MS"/>
                <a:cs typeface="Trebuchet MS"/>
              </a:rPr>
              <a:t> </a:t>
            </a:r>
            <a:r>
              <a:rPr sz="1500" spc="-55" dirty="0">
                <a:solidFill>
                  <a:srgbClr val="404040"/>
                </a:solidFill>
                <a:latin typeface="Trebuchet MS"/>
                <a:cs typeface="Trebuchet MS"/>
              </a:rPr>
              <a:t>day”</a:t>
            </a:r>
            <a:r>
              <a:rPr sz="1500" spc="-150" dirty="0">
                <a:solidFill>
                  <a:srgbClr val="404040"/>
                </a:solidFill>
                <a:latin typeface="Trebuchet MS"/>
                <a:cs typeface="Trebuchet MS"/>
              </a:rPr>
              <a:t> </a:t>
            </a:r>
            <a:r>
              <a:rPr sz="1500" spc="-45" dirty="0">
                <a:solidFill>
                  <a:srgbClr val="404040"/>
                </a:solidFill>
                <a:latin typeface="Trebuchet MS"/>
                <a:cs typeface="Trebuchet MS"/>
              </a:rPr>
              <a:t>exploits</a:t>
            </a:r>
            <a:r>
              <a:rPr sz="1500" spc="-150" dirty="0">
                <a:solidFill>
                  <a:srgbClr val="404040"/>
                </a:solidFill>
                <a:latin typeface="Trebuchet MS"/>
                <a:cs typeface="Trebuchet MS"/>
              </a:rPr>
              <a:t> </a:t>
            </a:r>
            <a:r>
              <a:rPr sz="1500" spc="-50" dirty="0">
                <a:solidFill>
                  <a:srgbClr val="404040"/>
                </a:solidFill>
                <a:latin typeface="Trebuchet MS"/>
                <a:cs typeface="Trebuchet MS"/>
              </a:rPr>
              <a:t>that</a:t>
            </a:r>
            <a:r>
              <a:rPr sz="1500" spc="-150" dirty="0">
                <a:solidFill>
                  <a:srgbClr val="404040"/>
                </a:solidFill>
                <a:latin typeface="Trebuchet MS"/>
                <a:cs typeface="Trebuchet MS"/>
              </a:rPr>
              <a:t> </a:t>
            </a:r>
            <a:r>
              <a:rPr sz="1500" spc="-50" dirty="0">
                <a:solidFill>
                  <a:srgbClr val="404040"/>
                </a:solidFill>
                <a:latin typeface="Trebuchet MS"/>
                <a:cs typeface="Trebuchet MS"/>
              </a:rPr>
              <a:t>tak</a:t>
            </a:r>
            <a:r>
              <a:rPr sz="1500" spc="-30" dirty="0">
                <a:solidFill>
                  <a:srgbClr val="404040"/>
                </a:solidFill>
                <a:latin typeface="Trebuchet MS"/>
                <a:cs typeface="Trebuchet MS"/>
              </a:rPr>
              <a:t>e</a:t>
            </a:r>
            <a:r>
              <a:rPr sz="1500" spc="320" dirty="0">
                <a:solidFill>
                  <a:srgbClr val="404040"/>
                </a:solidFill>
                <a:latin typeface="Trebuchet MS"/>
                <a:cs typeface="Trebuchet MS"/>
              </a:rPr>
              <a:t>…</a:t>
            </a:r>
            <a:endParaRPr sz="1500">
              <a:latin typeface="Trebuchet MS"/>
              <a:cs typeface="Trebuchet MS"/>
            </a:endParaRPr>
          </a:p>
        </p:txBody>
      </p:sp>
      <p:sp>
        <p:nvSpPr>
          <p:cNvPr id="85" name="object 85"/>
          <p:cNvSpPr txBox="1"/>
          <p:nvPr/>
        </p:nvSpPr>
        <p:spPr>
          <a:xfrm>
            <a:off x="2233658" y="2503423"/>
            <a:ext cx="3178175" cy="254000"/>
          </a:xfrm>
          <a:prstGeom prst="rect">
            <a:avLst/>
          </a:prstGeom>
        </p:spPr>
        <p:txBody>
          <a:bodyPr vert="horz" wrap="square" lIns="0" tIns="12700" rIns="0" bIns="0" rtlCol="0">
            <a:spAutoFit/>
          </a:bodyPr>
          <a:lstStyle/>
          <a:p>
            <a:pPr marL="12700">
              <a:lnSpc>
                <a:spcPct val="100000"/>
              </a:lnSpc>
              <a:spcBef>
                <a:spcPts val="100"/>
              </a:spcBef>
            </a:pPr>
            <a:r>
              <a:rPr sz="1500" spc="-114" dirty="0">
                <a:solidFill>
                  <a:srgbClr val="404040"/>
                </a:solidFill>
                <a:latin typeface="Trebuchet MS"/>
                <a:cs typeface="Trebuchet MS"/>
              </a:rPr>
              <a:t>A</a:t>
            </a:r>
            <a:r>
              <a:rPr sz="1500" spc="-75" dirty="0">
                <a:solidFill>
                  <a:srgbClr val="404040"/>
                </a:solidFill>
                <a:latin typeface="Trebuchet MS"/>
                <a:cs typeface="Trebuchet MS"/>
              </a:rPr>
              <a:t>t</a:t>
            </a:r>
            <a:r>
              <a:rPr sz="1500" spc="-100" dirty="0">
                <a:solidFill>
                  <a:srgbClr val="404040"/>
                </a:solidFill>
                <a:latin typeface="Trebuchet MS"/>
                <a:cs typeface="Trebuchet MS"/>
              </a:rPr>
              <a:t>t</a:t>
            </a:r>
            <a:r>
              <a:rPr sz="1500" spc="5" dirty="0">
                <a:solidFill>
                  <a:srgbClr val="404040"/>
                </a:solidFill>
                <a:latin typeface="Trebuchet MS"/>
                <a:cs typeface="Trebuchet MS"/>
              </a:rPr>
              <a:t>a</a:t>
            </a:r>
            <a:r>
              <a:rPr sz="1500" spc="-45" dirty="0">
                <a:solidFill>
                  <a:srgbClr val="404040"/>
                </a:solidFill>
                <a:latin typeface="Trebuchet MS"/>
                <a:cs typeface="Trebuchet MS"/>
              </a:rPr>
              <a:t>c</a:t>
            </a:r>
            <a:r>
              <a:rPr sz="1500" spc="-60" dirty="0">
                <a:solidFill>
                  <a:srgbClr val="404040"/>
                </a:solidFill>
                <a:latin typeface="Trebuchet MS"/>
                <a:cs typeface="Trebuchet MS"/>
              </a:rPr>
              <a:t>k</a:t>
            </a:r>
            <a:r>
              <a:rPr sz="1500" spc="20" dirty="0">
                <a:solidFill>
                  <a:srgbClr val="404040"/>
                </a:solidFill>
                <a:latin typeface="Trebuchet MS"/>
                <a:cs typeface="Trebuchet MS"/>
              </a:rPr>
              <a:t>s</a:t>
            </a:r>
            <a:r>
              <a:rPr sz="1500" spc="-85" dirty="0">
                <a:solidFill>
                  <a:srgbClr val="404040"/>
                </a:solidFill>
                <a:latin typeface="Trebuchet MS"/>
                <a:cs typeface="Trebuchet MS"/>
              </a:rPr>
              <a:t> </a:t>
            </a:r>
            <a:r>
              <a:rPr sz="1500" spc="-100" dirty="0">
                <a:solidFill>
                  <a:srgbClr val="404040"/>
                </a:solidFill>
                <a:latin typeface="Trebuchet MS"/>
                <a:cs typeface="Trebuchet MS"/>
              </a:rPr>
              <a:t>t</a:t>
            </a:r>
            <a:r>
              <a:rPr sz="1500" spc="-35" dirty="0">
                <a:solidFill>
                  <a:srgbClr val="404040"/>
                </a:solidFill>
                <a:latin typeface="Trebuchet MS"/>
                <a:cs typeface="Trebuchet MS"/>
              </a:rPr>
              <a:t>h</a:t>
            </a:r>
            <a:r>
              <a:rPr sz="1500" spc="-85" dirty="0">
                <a:solidFill>
                  <a:srgbClr val="404040"/>
                </a:solidFill>
                <a:latin typeface="Trebuchet MS"/>
                <a:cs typeface="Trebuchet MS"/>
              </a:rPr>
              <a:t>a</a:t>
            </a:r>
            <a:r>
              <a:rPr sz="1500" spc="-90" dirty="0">
                <a:solidFill>
                  <a:srgbClr val="404040"/>
                </a:solidFill>
                <a:latin typeface="Trebuchet MS"/>
                <a:cs typeface="Trebuchet MS"/>
              </a:rPr>
              <a:t>t</a:t>
            </a:r>
            <a:r>
              <a:rPr sz="1500" spc="-60" dirty="0">
                <a:solidFill>
                  <a:srgbClr val="404040"/>
                </a:solidFill>
                <a:latin typeface="Trebuchet MS"/>
                <a:cs typeface="Trebuchet MS"/>
              </a:rPr>
              <a:t> </a:t>
            </a:r>
            <a:r>
              <a:rPr sz="1500" spc="-90" dirty="0">
                <a:solidFill>
                  <a:srgbClr val="404040"/>
                </a:solidFill>
                <a:latin typeface="Trebuchet MS"/>
                <a:cs typeface="Trebuchet MS"/>
              </a:rPr>
              <a:t>r</a:t>
            </a:r>
            <a:r>
              <a:rPr sz="1500" spc="-120" dirty="0">
                <a:solidFill>
                  <a:srgbClr val="404040"/>
                </a:solidFill>
                <a:latin typeface="Trebuchet MS"/>
                <a:cs typeface="Trebuchet MS"/>
              </a:rPr>
              <a:t>e</a:t>
            </a:r>
            <a:r>
              <a:rPr sz="1500" spc="90" dirty="0">
                <a:solidFill>
                  <a:srgbClr val="404040"/>
                </a:solidFill>
                <a:latin typeface="Trebuchet MS"/>
                <a:cs typeface="Trebuchet MS"/>
              </a:rPr>
              <a:t>s</a:t>
            </a:r>
            <a:r>
              <a:rPr sz="1500" spc="-65" dirty="0">
                <a:solidFill>
                  <a:srgbClr val="404040"/>
                </a:solidFill>
                <a:latin typeface="Trebuchet MS"/>
                <a:cs typeface="Trebuchet MS"/>
              </a:rPr>
              <a:t>u</a:t>
            </a:r>
            <a:r>
              <a:rPr sz="1500" spc="-110" dirty="0">
                <a:solidFill>
                  <a:srgbClr val="404040"/>
                </a:solidFill>
                <a:latin typeface="Trebuchet MS"/>
                <a:cs typeface="Trebuchet MS"/>
              </a:rPr>
              <a:t>l</a:t>
            </a:r>
            <a:r>
              <a:rPr sz="1500" dirty="0">
                <a:solidFill>
                  <a:srgbClr val="404040"/>
                </a:solidFill>
                <a:latin typeface="Trebuchet MS"/>
                <a:cs typeface="Trebuchet MS"/>
              </a:rPr>
              <a:t>t</a:t>
            </a:r>
            <a:r>
              <a:rPr sz="1500" spc="20" dirty="0">
                <a:solidFill>
                  <a:srgbClr val="404040"/>
                </a:solidFill>
                <a:latin typeface="Trebuchet MS"/>
                <a:cs typeface="Trebuchet MS"/>
              </a:rPr>
              <a:t>s</a:t>
            </a:r>
            <a:r>
              <a:rPr sz="1500" spc="-180" dirty="0">
                <a:solidFill>
                  <a:srgbClr val="404040"/>
                </a:solidFill>
                <a:latin typeface="Trebuchet MS"/>
                <a:cs typeface="Trebuchet MS"/>
              </a:rPr>
              <a:t> </a:t>
            </a:r>
            <a:r>
              <a:rPr sz="1500" spc="-30" dirty="0">
                <a:solidFill>
                  <a:srgbClr val="404040"/>
                </a:solidFill>
                <a:latin typeface="Trebuchet MS"/>
                <a:cs typeface="Trebuchet MS"/>
              </a:rPr>
              <a:t>i</a:t>
            </a:r>
            <a:r>
              <a:rPr sz="1500" dirty="0">
                <a:solidFill>
                  <a:srgbClr val="404040"/>
                </a:solidFill>
                <a:latin typeface="Trebuchet MS"/>
                <a:cs typeface="Trebuchet MS"/>
              </a:rPr>
              <a:t>n</a:t>
            </a:r>
            <a:r>
              <a:rPr sz="1500" spc="-175" dirty="0">
                <a:solidFill>
                  <a:srgbClr val="404040"/>
                </a:solidFill>
                <a:latin typeface="Trebuchet MS"/>
                <a:cs typeface="Trebuchet MS"/>
              </a:rPr>
              <a:t> </a:t>
            </a:r>
            <a:r>
              <a:rPr sz="1500" spc="-100" dirty="0">
                <a:solidFill>
                  <a:srgbClr val="404040"/>
                </a:solidFill>
                <a:latin typeface="Trebuchet MS"/>
                <a:cs typeface="Trebuchet MS"/>
              </a:rPr>
              <a:t>t</a:t>
            </a:r>
            <a:r>
              <a:rPr sz="1500" spc="-60" dirty="0">
                <a:solidFill>
                  <a:srgbClr val="404040"/>
                </a:solidFill>
                <a:latin typeface="Trebuchet MS"/>
                <a:cs typeface="Trebuchet MS"/>
              </a:rPr>
              <a:t>h</a:t>
            </a:r>
            <a:r>
              <a:rPr sz="1500" spc="-40" dirty="0">
                <a:solidFill>
                  <a:srgbClr val="404040"/>
                </a:solidFill>
                <a:latin typeface="Trebuchet MS"/>
                <a:cs typeface="Trebuchet MS"/>
              </a:rPr>
              <a:t>e</a:t>
            </a:r>
            <a:r>
              <a:rPr sz="1500" spc="-200" dirty="0">
                <a:solidFill>
                  <a:srgbClr val="404040"/>
                </a:solidFill>
                <a:latin typeface="Trebuchet MS"/>
                <a:cs typeface="Trebuchet MS"/>
              </a:rPr>
              <a:t> </a:t>
            </a:r>
            <a:r>
              <a:rPr sz="1500" spc="-45" dirty="0">
                <a:solidFill>
                  <a:srgbClr val="404040"/>
                </a:solidFill>
                <a:latin typeface="Trebuchet MS"/>
                <a:cs typeface="Trebuchet MS"/>
              </a:rPr>
              <a:t>l</a:t>
            </a:r>
            <a:r>
              <a:rPr sz="1500" spc="-10" dirty="0">
                <a:solidFill>
                  <a:srgbClr val="404040"/>
                </a:solidFill>
                <a:latin typeface="Trebuchet MS"/>
                <a:cs typeface="Trebuchet MS"/>
              </a:rPr>
              <a:t>o</a:t>
            </a:r>
            <a:r>
              <a:rPr sz="1500" spc="90" dirty="0">
                <a:solidFill>
                  <a:srgbClr val="404040"/>
                </a:solidFill>
                <a:latin typeface="Trebuchet MS"/>
                <a:cs typeface="Trebuchet MS"/>
              </a:rPr>
              <a:t>s</a:t>
            </a:r>
            <a:r>
              <a:rPr sz="1500" spc="20" dirty="0">
                <a:solidFill>
                  <a:srgbClr val="404040"/>
                </a:solidFill>
                <a:latin typeface="Trebuchet MS"/>
                <a:cs typeface="Trebuchet MS"/>
              </a:rPr>
              <a:t>s</a:t>
            </a:r>
            <a:r>
              <a:rPr sz="1500" spc="-180" dirty="0">
                <a:solidFill>
                  <a:srgbClr val="404040"/>
                </a:solidFill>
                <a:latin typeface="Trebuchet MS"/>
                <a:cs typeface="Trebuchet MS"/>
              </a:rPr>
              <a:t> </a:t>
            </a:r>
            <a:r>
              <a:rPr sz="1500" spc="-10" dirty="0">
                <a:solidFill>
                  <a:srgbClr val="404040"/>
                </a:solidFill>
                <a:latin typeface="Trebuchet MS"/>
                <a:cs typeface="Trebuchet MS"/>
              </a:rPr>
              <a:t>o</a:t>
            </a:r>
            <a:r>
              <a:rPr sz="1500" spc="-120" dirty="0">
                <a:solidFill>
                  <a:srgbClr val="404040"/>
                </a:solidFill>
                <a:latin typeface="Trebuchet MS"/>
                <a:cs typeface="Trebuchet MS"/>
              </a:rPr>
              <a:t>f</a:t>
            </a:r>
            <a:r>
              <a:rPr sz="1500" spc="-90" dirty="0">
                <a:solidFill>
                  <a:srgbClr val="404040"/>
                </a:solidFill>
                <a:latin typeface="Trebuchet MS"/>
                <a:cs typeface="Trebuchet MS"/>
              </a:rPr>
              <a:t> </a:t>
            </a:r>
            <a:r>
              <a:rPr sz="1500" spc="-40" dirty="0">
                <a:solidFill>
                  <a:srgbClr val="404040"/>
                </a:solidFill>
                <a:latin typeface="Trebuchet MS"/>
                <a:cs typeface="Trebuchet MS"/>
              </a:rPr>
              <a:t>d</a:t>
            </a:r>
            <a:r>
              <a:rPr sz="1500" spc="5" dirty="0">
                <a:solidFill>
                  <a:srgbClr val="404040"/>
                </a:solidFill>
                <a:latin typeface="Trebuchet MS"/>
                <a:cs typeface="Trebuchet MS"/>
              </a:rPr>
              <a:t>a</a:t>
            </a:r>
            <a:r>
              <a:rPr sz="1500" spc="-100" dirty="0">
                <a:solidFill>
                  <a:srgbClr val="404040"/>
                </a:solidFill>
                <a:latin typeface="Trebuchet MS"/>
                <a:cs typeface="Trebuchet MS"/>
              </a:rPr>
              <a:t>t</a:t>
            </a:r>
            <a:r>
              <a:rPr sz="1500" spc="-95" dirty="0">
                <a:solidFill>
                  <a:srgbClr val="404040"/>
                </a:solidFill>
                <a:latin typeface="Trebuchet MS"/>
                <a:cs typeface="Trebuchet MS"/>
              </a:rPr>
              <a:t>a</a:t>
            </a:r>
            <a:r>
              <a:rPr sz="1500" spc="320" dirty="0">
                <a:solidFill>
                  <a:srgbClr val="404040"/>
                </a:solidFill>
                <a:latin typeface="Trebuchet MS"/>
                <a:cs typeface="Trebuchet MS"/>
              </a:rPr>
              <a:t>…</a:t>
            </a:r>
            <a:endParaRPr sz="1500">
              <a:latin typeface="Trebuchet MS"/>
              <a:cs typeface="Trebuchet MS"/>
            </a:endParaRPr>
          </a:p>
        </p:txBody>
      </p:sp>
      <p:sp>
        <p:nvSpPr>
          <p:cNvPr id="86" name="object 86"/>
          <p:cNvSpPr txBox="1"/>
          <p:nvPr/>
        </p:nvSpPr>
        <p:spPr>
          <a:xfrm>
            <a:off x="2330432" y="2125472"/>
            <a:ext cx="3088640" cy="254000"/>
          </a:xfrm>
          <a:prstGeom prst="rect">
            <a:avLst/>
          </a:prstGeom>
        </p:spPr>
        <p:txBody>
          <a:bodyPr vert="horz" wrap="square" lIns="0" tIns="12700" rIns="0" bIns="0" rtlCol="0">
            <a:spAutoFit/>
          </a:bodyPr>
          <a:lstStyle/>
          <a:p>
            <a:pPr marL="12700">
              <a:lnSpc>
                <a:spcPct val="100000"/>
              </a:lnSpc>
              <a:spcBef>
                <a:spcPts val="100"/>
              </a:spcBef>
            </a:pPr>
            <a:r>
              <a:rPr sz="1500" spc="-60" dirty="0">
                <a:solidFill>
                  <a:srgbClr val="404040"/>
                </a:solidFill>
                <a:latin typeface="Trebuchet MS"/>
                <a:cs typeface="Trebuchet MS"/>
              </a:rPr>
              <a:t>The</a:t>
            </a:r>
            <a:r>
              <a:rPr sz="1500" spc="-100" dirty="0">
                <a:solidFill>
                  <a:srgbClr val="404040"/>
                </a:solidFill>
                <a:latin typeface="Trebuchet MS"/>
                <a:cs typeface="Trebuchet MS"/>
              </a:rPr>
              <a:t> </a:t>
            </a:r>
            <a:r>
              <a:rPr sz="1500" spc="-20" dirty="0">
                <a:solidFill>
                  <a:srgbClr val="404040"/>
                </a:solidFill>
                <a:latin typeface="Trebuchet MS"/>
                <a:cs typeface="Trebuchet MS"/>
              </a:rPr>
              <a:t>misuse</a:t>
            </a:r>
            <a:r>
              <a:rPr sz="1500" spc="-195" dirty="0">
                <a:solidFill>
                  <a:srgbClr val="404040"/>
                </a:solidFill>
                <a:latin typeface="Trebuchet MS"/>
                <a:cs typeface="Trebuchet MS"/>
              </a:rPr>
              <a:t> </a:t>
            </a:r>
            <a:r>
              <a:rPr sz="1500" spc="-65" dirty="0">
                <a:solidFill>
                  <a:srgbClr val="404040"/>
                </a:solidFill>
                <a:latin typeface="Trebuchet MS"/>
                <a:cs typeface="Trebuchet MS"/>
              </a:rPr>
              <a:t>of</a:t>
            </a:r>
            <a:r>
              <a:rPr sz="1500" spc="-90" dirty="0">
                <a:solidFill>
                  <a:srgbClr val="404040"/>
                </a:solidFill>
                <a:latin typeface="Trebuchet MS"/>
                <a:cs typeface="Trebuchet MS"/>
              </a:rPr>
              <a:t> </a:t>
            </a:r>
            <a:r>
              <a:rPr sz="1500" spc="-25" dirty="0">
                <a:solidFill>
                  <a:srgbClr val="404040"/>
                </a:solidFill>
                <a:latin typeface="Trebuchet MS"/>
                <a:cs typeface="Trebuchet MS"/>
              </a:rPr>
              <a:t>a</a:t>
            </a:r>
            <a:r>
              <a:rPr sz="1500" spc="-215" dirty="0">
                <a:solidFill>
                  <a:srgbClr val="404040"/>
                </a:solidFill>
                <a:latin typeface="Trebuchet MS"/>
                <a:cs typeface="Trebuchet MS"/>
              </a:rPr>
              <a:t> </a:t>
            </a:r>
            <a:r>
              <a:rPr sz="1500" spc="-50" dirty="0">
                <a:solidFill>
                  <a:srgbClr val="404040"/>
                </a:solidFill>
                <a:latin typeface="Trebuchet MS"/>
                <a:cs typeface="Trebuchet MS"/>
              </a:rPr>
              <a:t>privileged</a:t>
            </a:r>
            <a:r>
              <a:rPr sz="1500" spc="-85" dirty="0">
                <a:solidFill>
                  <a:srgbClr val="404040"/>
                </a:solidFill>
                <a:latin typeface="Trebuchet MS"/>
                <a:cs typeface="Trebuchet MS"/>
              </a:rPr>
              <a:t> </a:t>
            </a:r>
            <a:r>
              <a:rPr sz="1500" spc="-10" dirty="0">
                <a:solidFill>
                  <a:srgbClr val="404040"/>
                </a:solidFill>
                <a:latin typeface="Trebuchet MS"/>
                <a:cs typeface="Trebuchet MS"/>
              </a:rPr>
              <a:t>accounts,…</a:t>
            </a:r>
            <a:endParaRPr sz="1500">
              <a:latin typeface="Trebuchet MS"/>
              <a:cs typeface="Trebuchet MS"/>
            </a:endParaRPr>
          </a:p>
        </p:txBody>
      </p:sp>
      <p:sp>
        <p:nvSpPr>
          <p:cNvPr id="87" name="object 87"/>
          <p:cNvSpPr txBox="1"/>
          <p:nvPr/>
        </p:nvSpPr>
        <p:spPr>
          <a:xfrm>
            <a:off x="4530330" y="1747520"/>
            <a:ext cx="704215"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404040"/>
                </a:solidFill>
                <a:latin typeface="Trebuchet MS"/>
                <a:cs typeface="Trebuchet MS"/>
              </a:rPr>
              <a:t>M</a:t>
            </a:r>
            <a:r>
              <a:rPr sz="1500" spc="30" dirty="0">
                <a:solidFill>
                  <a:srgbClr val="404040"/>
                </a:solidFill>
                <a:latin typeface="Trebuchet MS"/>
                <a:cs typeface="Trebuchet MS"/>
              </a:rPr>
              <a:t>a</a:t>
            </a:r>
            <a:r>
              <a:rPr sz="1500" spc="-145" dirty="0">
                <a:solidFill>
                  <a:srgbClr val="404040"/>
                </a:solidFill>
                <a:latin typeface="Trebuchet MS"/>
                <a:cs typeface="Trebuchet MS"/>
              </a:rPr>
              <a:t>l</a:t>
            </a:r>
            <a:r>
              <a:rPr sz="1500" spc="-20" dirty="0">
                <a:solidFill>
                  <a:srgbClr val="404040"/>
                </a:solidFill>
                <a:latin typeface="Trebuchet MS"/>
                <a:cs typeface="Trebuchet MS"/>
              </a:rPr>
              <a:t>w</a:t>
            </a:r>
            <a:r>
              <a:rPr sz="1500" spc="5" dirty="0">
                <a:solidFill>
                  <a:srgbClr val="404040"/>
                </a:solidFill>
                <a:latin typeface="Trebuchet MS"/>
                <a:cs typeface="Trebuchet MS"/>
              </a:rPr>
              <a:t>a</a:t>
            </a:r>
            <a:r>
              <a:rPr sz="1500" spc="-90" dirty="0">
                <a:solidFill>
                  <a:srgbClr val="404040"/>
                </a:solidFill>
                <a:latin typeface="Trebuchet MS"/>
                <a:cs typeface="Trebuchet MS"/>
              </a:rPr>
              <a:t>r</a:t>
            </a:r>
            <a:r>
              <a:rPr sz="1500" spc="-75" dirty="0">
                <a:solidFill>
                  <a:srgbClr val="404040"/>
                </a:solidFill>
                <a:latin typeface="Trebuchet MS"/>
                <a:cs typeface="Trebuchet MS"/>
              </a:rPr>
              <a:t>e</a:t>
            </a:r>
            <a:endParaRPr sz="1500">
              <a:latin typeface="Trebuchet MS"/>
              <a:cs typeface="Trebuchet MS"/>
            </a:endParaRPr>
          </a:p>
        </p:txBody>
      </p:sp>
      <p:sp>
        <p:nvSpPr>
          <p:cNvPr id="88" name="object 88"/>
          <p:cNvSpPr txBox="1"/>
          <p:nvPr/>
        </p:nvSpPr>
        <p:spPr>
          <a:xfrm>
            <a:off x="2154791" y="1366520"/>
            <a:ext cx="3266440" cy="254000"/>
          </a:xfrm>
          <a:prstGeom prst="rect">
            <a:avLst/>
          </a:prstGeom>
        </p:spPr>
        <p:txBody>
          <a:bodyPr vert="horz" wrap="square" lIns="0" tIns="12700" rIns="0" bIns="0" rtlCol="0">
            <a:spAutoFit/>
          </a:bodyPr>
          <a:lstStyle/>
          <a:p>
            <a:pPr marL="12700">
              <a:lnSpc>
                <a:spcPct val="100000"/>
              </a:lnSpc>
              <a:spcBef>
                <a:spcPts val="100"/>
              </a:spcBef>
            </a:pPr>
            <a:r>
              <a:rPr sz="1500" spc="-45" dirty="0">
                <a:solidFill>
                  <a:srgbClr val="404040"/>
                </a:solidFill>
                <a:latin typeface="Trebuchet MS"/>
                <a:cs typeface="Trebuchet MS"/>
              </a:rPr>
              <a:t>E</a:t>
            </a:r>
            <a:r>
              <a:rPr sz="1500" spc="-20" dirty="0">
                <a:solidFill>
                  <a:srgbClr val="404040"/>
                </a:solidFill>
                <a:latin typeface="Trebuchet MS"/>
                <a:cs typeface="Trebuchet MS"/>
              </a:rPr>
              <a:t>x</a:t>
            </a:r>
            <a:r>
              <a:rPr sz="1500" spc="-40" dirty="0">
                <a:solidFill>
                  <a:srgbClr val="404040"/>
                </a:solidFill>
                <a:latin typeface="Trebuchet MS"/>
                <a:cs typeface="Trebuchet MS"/>
              </a:rPr>
              <a:t>p</a:t>
            </a:r>
            <a:r>
              <a:rPr sz="1500" spc="-45" dirty="0">
                <a:solidFill>
                  <a:srgbClr val="404040"/>
                </a:solidFill>
                <a:latin typeface="Trebuchet MS"/>
                <a:cs typeface="Trebuchet MS"/>
              </a:rPr>
              <a:t>l</a:t>
            </a:r>
            <a:r>
              <a:rPr sz="1500" spc="-10" dirty="0">
                <a:solidFill>
                  <a:srgbClr val="404040"/>
                </a:solidFill>
                <a:latin typeface="Trebuchet MS"/>
                <a:cs typeface="Trebuchet MS"/>
              </a:rPr>
              <a:t>o</a:t>
            </a:r>
            <a:r>
              <a:rPr sz="1500" spc="-30" dirty="0">
                <a:solidFill>
                  <a:srgbClr val="404040"/>
                </a:solidFill>
                <a:latin typeface="Trebuchet MS"/>
                <a:cs typeface="Trebuchet MS"/>
              </a:rPr>
              <a:t>i</a:t>
            </a:r>
            <a:r>
              <a:rPr sz="1500" spc="-100" dirty="0">
                <a:solidFill>
                  <a:srgbClr val="404040"/>
                </a:solidFill>
                <a:latin typeface="Trebuchet MS"/>
                <a:cs typeface="Trebuchet MS"/>
              </a:rPr>
              <a:t>t</a:t>
            </a:r>
            <a:r>
              <a:rPr sz="1500" spc="20" dirty="0">
                <a:solidFill>
                  <a:srgbClr val="404040"/>
                </a:solidFill>
                <a:latin typeface="Trebuchet MS"/>
                <a:cs typeface="Trebuchet MS"/>
              </a:rPr>
              <a:t>s</a:t>
            </a:r>
            <a:r>
              <a:rPr sz="1500" spc="-180" dirty="0">
                <a:solidFill>
                  <a:srgbClr val="404040"/>
                </a:solidFill>
                <a:latin typeface="Trebuchet MS"/>
                <a:cs typeface="Trebuchet MS"/>
              </a:rPr>
              <a:t> </a:t>
            </a:r>
            <a:r>
              <a:rPr sz="1500" spc="-100" dirty="0">
                <a:solidFill>
                  <a:srgbClr val="404040"/>
                </a:solidFill>
                <a:latin typeface="Trebuchet MS"/>
                <a:cs typeface="Trebuchet MS"/>
              </a:rPr>
              <a:t>t</a:t>
            </a:r>
            <a:r>
              <a:rPr sz="1500" spc="-25" dirty="0">
                <a:solidFill>
                  <a:srgbClr val="404040"/>
                </a:solidFill>
                <a:latin typeface="Trebuchet MS"/>
                <a:cs typeface="Trebuchet MS"/>
              </a:rPr>
              <a:t>h</a:t>
            </a:r>
            <a:r>
              <a:rPr sz="1500" spc="5" dirty="0">
                <a:solidFill>
                  <a:srgbClr val="404040"/>
                </a:solidFill>
                <a:latin typeface="Trebuchet MS"/>
                <a:cs typeface="Trebuchet MS"/>
              </a:rPr>
              <a:t>a</a:t>
            </a:r>
            <a:r>
              <a:rPr sz="1500" spc="-90" dirty="0">
                <a:solidFill>
                  <a:srgbClr val="404040"/>
                </a:solidFill>
                <a:latin typeface="Trebuchet MS"/>
                <a:cs typeface="Trebuchet MS"/>
              </a:rPr>
              <a:t>t</a:t>
            </a:r>
            <a:r>
              <a:rPr sz="1500" spc="-160" dirty="0">
                <a:solidFill>
                  <a:srgbClr val="404040"/>
                </a:solidFill>
                <a:latin typeface="Trebuchet MS"/>
                <a:cs typeface="Trebuchet MS"/>
              </a:rPr>
              <a:t> </a:t>
            </a:r>
            <a:r>
              <a:rPr sz="1500" spc="-100" dirty="0">
                <a:solidFill>
                  <a:srgbClr val="404040"/>
                </a:solidFill>
                <a:latin typeface="Trebuchet MS"/>
                <a:cs typeface="Trebuchet MS"/>
              </a:rPr>
              <a:t>t</a:t>
            </a:r>
            <a:r>
              <a:rPr sz="1500" spc="5" dirty="0">
                <a:solidFill>
                  <a:srgbClr val="404040"/>
                </a:solidFill>
                <a:latin typeface="Trebuchet MS"/>
                <a:cs typeface="Trebuchet MS"/>
              </a:rPr>
              <a:t>a</a:t>
            </a:r>
            <a:r>
              <a:rPr sz="1500" spc="-60" dirty="0">
                <a:solidFill>
                  <a:srgbClr val="404040"/>
                </a:solidFill>
                <a:latin typeface="Trebuchet MS"/>
                <a:cs typeface="Trebuchet MS"/>
              </a:rPr>
              <a:t>k</a:t>
            </a:r>
            <a:r>
              <a:rPr sz="1500" spc="-75" dirty="0">
                <a:solidFill>
                  <a:srgbClr val="404040"/>
                </a:solidFill>
                <a:latin typeface="Trebuchet MS"/>
                <a:cs typeface="Trebuchet MS"/>
              </a:rPr>
              <a:t>e</a:t>
            </a:r>
            <a:r>
              <a:rPr sz="1500" spc="-100" dirty="0">
                <a:solidFill>
                  <a:srgbClr val="404040"/>
                </a:solidFill>
                <a:latin typeface="Trebuchet MS"/>
                <a:cs typeface="Trebuchet MS"/>
              </a:rPr>
              <a:t> </a:t>
            </a:r>
            <a:r>
              <a:rPr sz="1500" spc="-95" dirty="0">
                <a:solidFill>
                  <a:srgbClr val="404040"/>
                </a:solidFill>
                <a:latin typeface="Trebuchet MS"/>
                <a:cs typeface="Trebuchet MS"/>
              </a:rPr>
              <a:t>a</a:t>
            </a:r>
            <a:r>
              <a:rPr sz="1500" spc="60" dirty="0">
                <a:solidFill>
                  <a:srgbClr val="404040"/>
                </a:solidFill>
                <a:latin typeface="Trebuchet MS"/>
                <a:cs typeface="Trebuchet MS"/>
              </a:rPr>
              <a:t>d</a:t>
            </a:r>
            <a:r>
              <a:rPr sz="1500" spc="-40" dirty="0">
                <a:solidFill>
                  <a:srgbClr val="404040"/>
                </a:solidFill>
                <a:latin typeface="Trebuchet MS"/>
                <a:cs typeface="Trebuchet MS"/>
              </a:rPr>
              <a:t>v</a:t>
            </a:r>
            <a:r>
              <a:rPr sz="1500" spc="-95" dirty="0">
                <a:solidFill>
                  <a:srgbClr val="404040"/>
                </a:solidFill>
                <a:latin typeface="Trebuchet MS"/>
                <a:cs typeface="Trebuchet MS"/>
              </a:rPr>
              <a:t>a</a:t>
            </a:r>
            <a:r>
              <a:rPr sz="1500" spc="80" dirty="0">
                <a:solidFill>
                  <a:srgbClr val="404040"/>
                </a:solidFill>
                <a:latin typeface="Trebuchet MS"/>
                <a:cs typeface="Trebuchet MS"/>
              </a:rPr>
              <a:t>n</a:t>
            </a:r>
            <a:r>
              <a:rPr sz="1500" spc="-100" dirty="0">
                <a:solidFill>
                  <a:srgbClr val="404040"/>
                </a:solidFill>
                <a:latin typeface="Trebuchet MS"/>
                <a:cs typeface="Trebuchet MS"/>
              </a:rPr>
              <a:t>t</a:t>
            </a:r>
            <a:r>
              <a:rPr sz="1500" spc="-95" dirty="0">
                <a:solidFill>
                  <a:srgbClr val="404040"/>
                </a:solidFill>
                <a:latin typeface="Trebuchet MS"/>
                <a:cs typeface="Trebuchet MS"/>
              </a:rPr>
              <a:t>a</a:t>
            </a:r>
            <a:r>
              <a:rPr sz="1500" spc="40" dirty="0">
                <a:solidFill>
                  <a:srgbClr val="404040"/>
                </a:solidFill>
                <a:latin typeface="Trebuchet MS"/>
                <a:cs typeface="Trebuchet MS"/>
              </a:rPr>
              <a:t>g</a:t>
            </a:r>
            <a:r>
              <a:rPr sz="1500" spc="-75" dirty="0">
                <a:solidFill>
                  <a:srgbClr val="404040"/>
                </a:solidFill>
                <a:latin typeface="Trebuchet MS"/>
                <a:cs typeface="Trebuchet MS"/>
              </a:rPr>
              <a:t>e</a:t>
            </a:r>
            <a:r>
              <a:rPr sz="1500" spc="-200" dirty="0">
                <a:solidFill>
                  <a:srgbClr val="404040"/>
                </a:solidFill>
                <a:latin typeface="Trebuchet MS"/>
                <a:cs typeface="Trebuchet MS"/>
              </a:rPr>
              <a:t> </a:t>
            </a:r>
            <a:r>
              <a:rPr sz="1500" spc="-10" dirty="0">
                <a:solidFill>
                  <a:srgbClr val="404040"/>
                </a:solidFill>
                <a:latin typeface="Trebuchet MS"/>
                <a:cs typeface="Trebuchet MS"/>
              </a:rPr>
              <a:t>o</a:t>
            </a:r>
            <a:r>
              <a:rPr sz="1500" spc="-120" dirty="0">
                <a:solidFill>
                  <a:srgbClr val="404040"/>
                </a:solidFill>
                <a:latin typeface="Trebuchet MS"/>
                <a:cs typeface="Trebuchet MS"/>
              </a:rPr>
              <a:t>f</a:t>
            </a:r>
            <a:r>
              <a:rPr sz="1500" spc="-90" dirty="0">
                <a:solidFill>
                  <a:srgbClr val="404040"/>
                </a:solidFill>
                <a:latin typeface="Trebuchet MS"/>
                <a:cs typeface="Trebuchet MS"/>
              </a:rPr>
              <a:t> </a:t>
            </a:r>
            <a:r>
              <a:rPr sz="1500" spc="-60" dirty="0">
                <a:solidFill>
                  <a:srgbClr val="404040"/>
                </a:solidFill>
                <a:latin typeface="Trebuchet MS"/>
                <a:cs typeface="Trebuchet MS"/>
              </a:rPr>
              <a:t>k</a:t>
            </a:r>
            <a:r>
              <a:rPr sz="1500" spc="-25" dirty="0">
                <a:solidFill>
                  <a:srgbClr val="404040"/>
                </a:solidFill>
                <a:latin typeface="Trebuchet MS"/>
                <a:cs typeface="Trebuchet MS"/>
              </a:rPr>
              <a:t>n</a:t>
            </a:r>
            <a:r>
              <a:rPr sz="1500" spc="90" dirty="0">
                <a:solidFill>
                  <a:srgbClr val="404040"/>
                </a:solidFill>
                <a:latin typeface="Trebuchet MS"/>
                <a:cs typeface="Trebuchet MS"/>
              </a:rPr>
              <a:t>o</a:t>
            </a:r>
            <a:r>
              <a:rPr sz="1500" spc="-120" dirty="0">
                <a:solidFill>
                  <a:srgbClr val="404040"/>
                </a:solidFill>
                <a:latin typeface="Trebuchet MS"/>
                <a:cs typeface="Trebuchet MS"/>
              </a:rPr>
              <a:t>w</a:t>
            </a:r>
            <a:r>
              <a:rPr sz="1500" spc="80" dirty="0">
                <a:solidFill>
                  <a:srgbClr val="404040"/>
                </a:solidFill>
                <a:latin typeface="Trebuchet MS"/>
                <a:cs typeface="Trebuchet MS"/>
              </a:rPr>
              <a:t>n</a:t>
            </a:r>
            <a:r>
              <a:rPr sz="1500" spc="320" dirty="0">
                <a:solidFill>
                  <a:srgbClr val="404040"/>
                </a:solidFill>
                <a:latin typeface="Trebuchet MS"/>
                <a:cs typeface="Trebuchet MS"/>
              </a:rPr>
              <a:t>…</a:t>
            </a:r>
            <a:endParaRPr sz="1500">
              <a:latin typeface="Trebuchet MS"/>
              <a:cs typeface="Trebuchet MS"/>
            </a:endParaRPr>
          </a:p>
        </p:txBody>
      </p:sp>
      <p:sp>
        <p:nvSpPr>
          <p:cNvPr id="89" name="object 89"/>
          <p:cNvSpPr txBox="1"/>
          <p:nvPr/>
        </p:nvSpPr>
        <p:spPr>
          <a:xfrm>
            <a:off x="2881550" y="988567"/>
            <a:ext cx="2353310" cy="254000"/>
          </a:xfrm>
          <a:prstGeom prst="rect">
            <a:avLst/>
          </a:prstGeom>
        </p:spPr>
        <p:txBody>
          <a:bodyPr vert="horz" wrap="square" lIns="0" tIns="12700" rIns="0" bIns="0" rtlCol="0">
            <a:spAutoFit/>
          </a:bodyPr>
          <a:lstStyle/>
          <a:p>
            <a:pPr marL="12700">
              <a:lnSpc>
                <a:spcPct val="100000"/>
              </a:lnSpc>
              <a:spcBef>
                <a:spcPts val="100"/>
              </a:spcBef>
            </a:pPr>
            <a:r>
              <a:rPr sz="1500" spc="-55" dirty="0">
                <a:solidFill>
                  <a:srgbClr val="404040"/>
                </a:solidFill>
                <a:latin typeface="Trebuchet MS"/>
                <a:cs typeface="Trebuchet MS"/>
              </a:rPr>
              <a:t>T</a:t>
            </a:r>
            <a:r>
              <a:rPr sz="1500" spc="-15" dirty="0">
                <a:solidFill>
                  <a:srgbClr val="404040"/>
                </a:solidFill>
                <a:latin typeface="Trebuchet MS"/>
                <a:cs typeface="Trebuchet MS"/>
              </a:rPr>
              <a:t>a</a:t>
            </a:r>
            <a:r>
              <a:rPr sz="1500" spc="-90" dirty="0">
                <a:solidFill>
                  <a:srgbClr val="404040"/>
                </a:solidFill>
                <a:latin typeface="Trebuchet MS"/>
                <a:cs typeface="Trebuchet MS"/>
              </a:rPr>
              <a:t>r</a:t>
            </a:r>
            <a:r>
              <a:rPr sz="1500" spc="-60" dirty="0">
                <a:solidFill>
                  <a:srgbClr val="404040"/>
                </a:solidFill>
                <a:latin typeface="Trebuchet MS"/>
                <a:cs typeface="Trebuchet MS"/>
              </a:rPr>
              <a:t>g</a:t>
            </a:r>
            <a:r>
              <a:rPr sz="1500" spc="-20" dirty="0">
                <a:solidFill>
                  <a:srgbClr val="404040"/>
                </a:solidFill>
                <a:latin typeface="Trebuchet MS"/>
                <a:cs typeface="Trebuchet MS"/>
              </a:rPr>
              <a:t>e</a:t>
            </a:r>
            <a:r>
              <a:rPr sz="1500" spc="-100" dirty="0">
                <a:solidFill>
                  <a:srgbClr val="404040"/>
                </a:solidFill>
                <a:latin typeface="Trebuchet MS"/>
                <a:cs typeface="Trebuchet MS"/>
              </a:rPr>
              <a:t>t</a:t>
            </a:r>
            <a:r>
              <a:rPr sz="1500" spc="-120" dirty="0">
                <a:solidFill>
                  <a:srgbClr val="404040"/>
                </a:solidFill>
                <a:latin typeface="Trebuchet MS"/>
                <a:cs typeface="Trebuchet MS"/>
              </a:rPr>
              <a:t>e</a:t>
            </a:r>
            <a:r>
              <a:rPr sz="1500" spc="-5" dirty="0">
                <a:solidFill>
                  <a:srgbClr val="404040"/>
                </a:solidFill>
                <a:latin typeface="Trebuchet MS"/>
                <a:cs typeface="Trebuchet MS"/>
              </a:rPr>
              <a:t>d</a:t>
            </a:r>
            <a:r>
              <a:rPr sz="1500" spc="-85" dirty="0">
                <a:solidFill>
                  <a:srgbClr val="404040"/>
                </a:solidFill>
                <a:latin typeface="Trebuchet MS"/>
                <a:cs typeface="Trebuchet MS"/>
              </a:rPr>
              <a:t> </a:t>
            </a:r>
            <a:r>
              <a:rPr sz="1500" spc="-40" dirty="0">
                <a:solidFill>
                  <a:srgbClr val="404040"/>
                </a:solidFill>
                <a:latin typeface="Trebuchet MS"/>
                <a:cs typeface="Trebuchet MS"/>
              </a:rPr>
              <a:t>p</a:t>
            </a:r>
            <a:r>
              <a:rPr sz="1500" spc="-20" dirty="0">
                <a:solidFill>
                  <a:srgbClr val="404040"/>
                </a:solidFill>
                <a:latin typeface="Trebuchet MS"/>
                <a:cs typeface="Trebuchet MS"/>
              </a:rPr>
              <a:t>e</a:t>
            </a:r>
            <a:r>
              <a:rPr sz="1500" spc="-25" dirty="0">
                <a:solidFill>
                  <a:srgbClr val="404040"/>
                </a:solidFill>
                <a:latin typeface="Trebuchet MS"/>
                <a:cs typeface="Trebuchet MS"/>
              </a:rPr>
              <a:t>n</a:t>
            </a:r>
            <a:r>
              <a:rPr sz="1500" spc="-120" dirty="0">
                <a:solidFill>
                  <a:srgbClr val="404040"/>
                </a:solidFill>
                <a:latin typeface="Trebuchet MS"/>
                <a:cs typeface="Trebuchet MS"/>
              </a:rPr>
              <a:t>e</a:t>
            </a:r>
            <a:r>
              <a:rPr sz="1500" spc="-100" dirty="0">
                <a:solidFill>
                  <a:srgbClr val="404040"/>
                </a:solidFill>
                <a:latin typeface="Trebuchet MS"/>
                <a:cs typeface="Trebuchet MS"/>
              </a:rPr>
              <a:t>t</a:t>
            </a:r>
            <a:r>
              <a:rPr sz="1500" spc="-90" dirty="0">
                <a:solidFill>
                  <a:srgbClr val="404040"/>
                </a:solidFill>
                <a:latin typeface="Trebuchet MS"/>
                <a:cs typeface="Trebuchet MS"/>
              </a:rPr>
              <a:t>r</a:t>
            </a:r>
            <a:r>
              <a:rPr sz="1500" spc="5" dirty="0">
                <a:solidFill>
                  <a:srgbClr val="404040"/>
                </a:solidFill>
                <a:latin typeface="Trebuchet MS"/>
                <a:cs typeface="Trebuchet MS"/>
              </a:rPr>
              <a:t>a</a:t>
            </a:r>
            <a:r>
              <a:rPr sz="1500" spc="-100" dirty="0">
                <a:solidFill>
                  <a:srgbClr val="404040"/>
                </a:solidFill>
                <a:latin typeface="Trebuchet MS"/>
                <a:cs typeface="Trebuchet MS"/>
              </a:rPr>
              <a:t>t</a:t>
            </a:r>
            <a:r>
              <a:rPr sz="1500" spc="-30" dirty="0">
                <a:solidFill>
                  <a:srgbClr val="404040"/>
                </a:solidFill>
                <a:latin typeface="Trebuchet MS"/>
                <a:cs typeface="Trebuchet MS"/>
              </a:rPr>
              <a:t>i</a:t>
            </a:r>
            <a:r>
              <a:rPr sz="1500" spc="-10" dirty="0">
                <a:solidFill>
                  <a:srgbClr val="404040"/>
                </a:solidFill>
                <a:latin typeface="Trebuchet MS"/>
                <a:cs typeface="Trebuchet MS"/>
              </a:rPr>
              <a:t>o</a:t>
            </a:r>
            <a:r>
              <a:rPr sz="1500" dirty="0">
                <a:solidFill>
                  <a:srgbClr val="404040"/>
                </a:solidFill>
                <a:latin typeface="Trebuchet MS"/>
                <a:cs typeface="Trebuchet MS"/>
              </a:rPr>
              <a:t>n</a:t>
            </a:r>
            <a:r>
              <a:rPr sz="1500" spc="-175" dirty="0">
                <a:solidFill>
                  <a:srgbClr val="404040"/>
                </a:solidFill>
                <a:latin typeface="Trebuchet MS"/>
                <a:cs typeface="Trebuchet MS"/>
              </a:rPr>
              <a:t> </a:t>
            </a:r>
            <a:r>
              <a:rPr sz="1500" spc="5" dirty="0">
                <a:solidFill>
                  <a:srgbClr val="404040"/>
                </a:solidFill>
                <a:latin typeface="Trebuchet MS"/>
                <a:cs typeface="Trebuchet MS"/>
              </a:rPr>
              <a:t>a</a:t>
            </a:r>
            <a:r>
              <a:rPr sz="1500" spc="-100" dirty="0">
                <a:solidFill>
                  <a:srgbClr val="404040"/>
                </a:solidFill>
                <a:latin typeface="Trebuchet MS"/>
                <a:cs typeface="Trebuchet MS"/>
              </a:rPr>
              <a:t>tt</a:t>
            </a:r>
            <a:r>
              <a:rPr sz="1500" spc="5" dirty="0">
                <a:solidFill>
                  <a:srgbClr val="404040"/>
                </a:solidFill>
                <a:latin typeface="Trebuchet MS"/>
                <a:cs typeface="Trebuchet MS"/>
              </a:rPr>
              <a:t>a</a:t>
            </a:r>
            <a:r>
              <a:rPr sz="1500" spc="-45" dirty="0">
                <a:solidFill>
                  <a:srgbClr val="404040"/>
                </a:solidFill>
                <a:latin typeface="Trebuchet MS"/>
                <a:cs typeface="Trebuchet MS"/>
              </a:rPr>
              <a:t>c</a:t>
            </a:r>
            <a:r>
              <a:rPr sz="1500" spc="-60" dirty="0">
                <a:solidFill>
                  <a:srgbClr val="404040"/>
                </a:solidFill>
                <a:latin typeface="Trebuchet MS"/>
                <a:cs typeface="Trebuchet MS"/>
              </a:rPr>
              <a:t>k</a:t>
            </a:r>
            <a:r>
              <a:rPr sz="1500" spc="20" dirty="0">
                <a:solidFill>
                  <a:srgbClr val="404040"/>
                </a:solidFill>
                <a:latin typeface="Trebuchet MS"/>
                <a:cs typeface="Trebuchet MS"/>
              </a:rPr>
              <a:t>s</a:t>
            </a:r>
            <a:endParaRPr sz="1500">
              <a:latin typeface="Trebuchet MS"/>
              <a:cs typeface="Trebuchet MS"/>
            </a:endParaRPr>
          </a:p>
        </p:txBody>
      </p:sp>
      <p:sp>
        <p:nvSpPr>
          <p:cNvPr id="90" name="object 90"/>
          <p:cNvSpPr txBox="1"/>
          <p:nvPr/>
        </p:nvSpPr>
        <p:spPr>
          <a:xfrm>
            <a:off x="2154791" y="610615"/>
            <a:ext cx="3266440" cy="254000"/>
          </a:xfrm>
          <a:prstGeom prst="rect">
            <a:avLst/>
          </a:prstGeom>
        </p:spPr>
        <p:txBody>
          <a:bodyPr vert="horz" wrap="square" lIns="0" tIns="12700" rIns="0" bIns="0" rtlCol="0">
            <a:spAutoFit/>
          </a:bodyPr>
          <a:lstStyle/>
          <a:p>
            <a:pPr marL="12700">
              <a:lnSpc>
                <a:spcPct val="100000"/>
              </a:lnSpc>
              <a:spcBef>
                <a:spcPts val="100"/>
              </a:spcBef>
            </a:pPr>
            <a:r>
              <a:rPr sz="1500" spc="-45" dirty="0">
                <a:solidFill>
                  <a:srgbClr val="404040"/>
                </a:solidFill>
                <a:latin typeface="Trebuchet MS"/>
                <a:cs typeface="Trebuchet MS"/>
              </a:rPr>
              <a:t>E</a:t>
            </a:r>
            <a:r>
              <a:rPr sz="1500" spc="-20" dirty="0">
                <a:solidFill>
                  <a:srgbClr val="404040"/>
                </a:solidFill>
                <a:latin typeface="Trebuchet MS"/>
                <a:cs typeface="Trebuchet MS"/>
              </a:rPr>
              <a:t>x</a:t>
            </a:r>
            <a:r>
              <a:rPr sz="1500" spc="-40" dirty="0">
                <a:solidFill>
                  <a:srgbClr val="404040"/>
                </a:solidFill>
                <a:latin typeface="Trebuchet MS"/>
                <a:cs typeface="Trebuchet MS"/>
              </a:rPr>
              <a:t>p</a:t>
            </a:r>
            <a:r>
              <a:rPr sz="1500" spc="-45" dirty="0">
                <a:solidFill>
                  <a:srgbClr val="404040"/>
                </a:solidFill>
                <a:latin typeface="Trebuchet MS"/>
                <a:cs typeface="Trebuchet MS"/>
              </a:rPr>
              <a:t>l</a:t>
            </a:r>
            <a:r>
              <a:rPr sz="1500" spc="-10" dirty="0">
                <a:solidFill>
                  <a:srgbClr val="404040"/>
                </a:solidFill>
                <a:latin typeface="Trebuchet MS"/>
                <a:cs typeface="Trebuchet MS"/>
              </a:rPr>
              <a:t>o</a:t>
            </a:r>
            <a:r>
              <a:rPr sz="1500" spc="-30" dirty="0">
                <a:solidFill>
                  <a:srgbClr val="404040"/>
                </a:solidFill>
                <a:latin typeface="Trebuchet MS"/>
                <a:cs typeface="Trebuchet MS"/>
              </a:rPr>
              <a:t>i</a:t>
            </a:r>
            <a:r>
              <a:rPr sz="1500" spc="-100" dirty="0">
                <a:solidFill>
                  <a:srgbClr val="404040"/>
                </a:solidFill>
                <a:latin typeface="Trebuchet MS"/>
                <a:cs typeface="Trebuchet MS"/>
              </a:rPr>
              <a:t>t</a:t>
            </a:r>
            <a:r>
              <a:rPr sz="1500" spc="20" dirty="0">
                <a:solidFill>
                  <a:srgbClr val="404040"/>
                </a:solidFill>
                <a:latin typeface="Trebuchet MS"/>
                <a:cs typeface="Trebuchet MS"/>
              </a:rPr>
              <a:t>s</a:t>
            </a:r>
            <a:r>
              <a:rPr sz="1500" spc="-180" dirty="0">
                <a:solidFill>
                  <a:srgbClr val="404040"/>
                </a:solidFill>
                <a:latin typeface="Trebuchet MS"/>
                <a:cs typeface="Trebuchet MS"/>
              </a:rPr>
              <a:t> </a:t>
            </a:r>
            <a:r>
              <a:rPr sz="1500" spc="-100" dirty="0">
                <a:solidFill>
                  <a:srgbClr val="404040"/>
                </a:solidFill>
                <a:latin typeface="Trebuchet MS"/>
                <a:cs typeface="Trebuchet MS"/>
              </a:rPr>
              <a:t>t</a:t>
            </a:r>
            <a:r>
              <a:rPr sz="1500" spc="-25" dirty="0">
                <a:solidFill>
                  <a:srgbClr val="404040"/>
                </a:solidFill>
                <a:latin typeface="Trebuchet MS"/>
                <a:cs typeface="Trebuchet MS"/>
              </a:rPr>
              <a:t>h</a:t>
            </a:r>
            <a:r>
              <a:rPr sz="1500" spc="5" dirty="0">
                <a:solidFill>
                  <a:srgbClr val="404040"/>
                </a:solidFill>
                <a:latin typeface="Trebuchet MS"/>
                <a:cs typeface="Trebuchet MS"/>
              </a:rPr>
              <a:t>a</a:t>
            </a:r>
            <a:r>
              <a:rPr sz="1500" spc="-90" dirty="0">
                <a:solidFill>
                  <a:srgbClr val="404040"/>
                </a:solidFill>
                <a:latin typeface="Trebuchet MS"/>
                <a:cs typeface="Trebuchet MS"/>
              </a:rPr>
              <a:t>t</a:t>
            </a:r>
            <a:r>
              <a:rPr sz="1500" spc="-160" dirty="0">
                <a:solidFill>
                  <a:srgbClr val="404040"/>
                </a:solidFill>
                <a:latin typeface="Trebuchet MS"/>
                <a:cs typeface="Trebuchet MS"/>
              </a:rPr>
              <a:t> </a:t>
            </a:r>
            <a:r>
              <a:rPr sz="1500" spc="-100" dirty="0">
                <a:solidFill>
                  <a:srgbClr val="404040"/>
                </a:solidFill>
                <a:latin typeface="Trebuchet MS"/>
                <a:cs typeface="Trebuchet MS"/>
              </a:rPr>
              <a:t>t</a:t>
            </a:r>
            <a:r>
              <a:rPr sz="1500" spc="5" dirty="0">
                <a:solidFill>
                  <a:srgbClr val="404040"/>
                </a:solidFill>
                <a:latin typeface="Trebuchet MS"/>
                <a:cs typeface="Trebuchet MS"/>
              </a:rPr>
              <a:t>a</a:t>
            </a:r>
            <a:r>
              <a:rPr sz="1500" spc="-60" dirty="0">
                <a:solidFill>
                  <a:srgbClr val="404040"/>
                </a:solidFill>
                <a:latin typeface="Trebuchet MS"/>
                <a:cs typeface="Trebuchet MS"/>
              </a:rPr>
              <a:t>k</a:t>
            </a:r>
            <a:r>
              <a:rPr sz="1500" spc="-75" dirty="0">
                <a:solidFill>
                  <a:srgbClr val="404040"/>
                </a:solidFill>
                <a:latin typeface="Trebuchet MS"/>
                <a:cs typeface="Trebuchet MS"/>
              </a:rPr>
              <a:t>e</a:t>
            </a:r>
            <a:r>
              <a:rPr sz="1500" spc="-100" dirty="0">
                <a:solidFill>
                  <a:srgbClr val="404040"/>
                </a:solidFill>
                <a:latin typeface="Trebuchet MS"/>
                <a:cs typeface="Trebuchet MS"/>
              </a:rPr>
              <a:t> </a:t>
            </a:r>
            <a:r>
              <a:rPr sz="1500" spc="-95" dirty="0">
                <a:solidFill>
                  <a:srgbClr val="404040"/>
                </a:solidFill>
                <a:latin typeface="Trebuchet MS"/>
                <a:cs typeface="Trebuchet MS"/>
              </a:rPr>
              <a:t>a</a:t>
            </a:r>
            <a:r>
              <a:rPr sz="1500" spc="60" dirty="0">
                <a:solidFill>
                  <a:srgbClr val="404040"/>
                </a:solidFill>
                <a:latin typeface="Trebuchet MS"/>
                <a:cs typeface="Trebuchet MS"/>
              </a:rPr>
              <a:t>d</a:t>
            </a:r>
            <a:r>
              <a:rPr sz="1500" spc="-40" dirty="0">
                <a:solidFill>
                  <a:srgbClr val="404040"/>
                </a:solidFill>
                <a:latin typeface="Trebuchet MS"/>
                <a:cs typeface="Trebuchet MS"/>
              </a:rPr>
              <a:t>v</a:t>
            </a:r>
            <a:r>
              <a:rPr sz="1500" spc="-95" dirty="0">
                <a:solidFill>
                  <a:srgbClr val="404040"/>
                </a:solidFill>
                <a:latin typeface="Trebuchet MS"/>
                <a:cs typeface="Trebuchet MS"/>
              </a:rPr>
              <a:t>a</a:t>
            </a:r>
            <a:r>
              <a:rPr sz="1500" spc="80" dirty="0">
                <a:solidFill>
                  <a:srgbClr val="404040"/>
                </a:solidFill>
                <a:latin typeface="Trebuchet MS"/>
                <a:cs typeface="Trebuchet MS"/>
              </a:rPr>
              <a:t>n</a:t>
            </a:r>
            <a:r>
              <a:rPr sz="1500" spc="-100" dirty="0">
                <a:solidFill>
                  <a:srgbClr val="404040"/>
                </a:solidFill>
                <a:latin typeface="Trebuchet MS"/>
                <a:cs typeface="Trebuchet MS"/>
              </a:rPr>
              <a:t>t</a:t>
            </a:r>
            <a:r>
              <a:rPr sz="1500" spc="-95" dirty="0">
                <a:solidFill>
                  <a:srgbClr val="404040"/>
                </a:solidFill>
                <a:latin typeface="Trebuchet MS"/>
                <a:cs typeface="Trebuchet MS"/>
              </a:rPr>
              <a:t>a</a:t>
            </a:r>
            <a:r>
              <a:rPr sz="1500" spc="40" dirty="0">
                <a:solidFill>
                  <a:srgbClr val="404040"/>
                </a:solidFill>
                <a:latin typeface="Trebuchet MS"/>
                <a:cs typeface="Trebuchet MS"/>
              </a:rPr>
              <a:t>g</a:t>
            </a:r>
            <a:r>
              <a:rPr sz="1500" spc="-75" dirty="0">
                <a:solidFill>
                  <a:srgbClr val="404040"/>
                </a:solidFill>
                <a:latin typeface="Trebuchet MS"/>
                <a:cs typeface="Trebuchet MS"/>
              </a:rPr>
              <a:t>e</a:t>
            </a:r>
            <a:r>
              <a:rPr sz="1500" spc="-200" dirty="0">
                <a:solidFill>
                  <a:srgbClr val="404040"/>
                </a:solidFill>
                <a:latin typeface="Trebuchet MS"/>
                <a:cs typeface="Trebuchet MS"/>
              </a:rPr>
              <a:t> </a:t>
            </a:r>
            <a:r>
              <a:rPr sz="1500" spc="-10" dirty="0">
                <a:solidFill>
                  <a:srgbClr val="404040"/>
                </a:solidFill>
                <a:latin typeface="Trebuchet MS"/>
                <a:cs typeface="Trebuchet MS"/>
              </a:rPr>
              <a:t>o</a:t>
            </a:r>
            <a:r>
              <a:rPr sz="1500" spc="-120" dirty="0">
                <a:solidFill>
                  <a:srgbClr val="404040"/>
                </a:solidFill>
                <a:latin typeface="Trebuchet MS"/>
                <a:cs typeface="Trebuchet MS"/>
              </a:rPr>
              <a:t>f</a:t>
            </a:r>
            <a:r>
              <a:rPr sz="1500" spc="-90" dirty="0">
                <a:solidFill>
                  <a:srgbClr val="404040"/>
                </a:solidFill>
                <a:latin typeface="Trebuchet MS"/>
                <a:cs typeface="Trebuchet MS"/>
              </a:rPr>
              <a:t> </a:t>
            </a:r>
            <a:r>
              <a:rPr sz="1500" spc="-60" dirty="0">
                <a:solidFill>
                  <a:srgbClr val="404040"/>
                </a:solidFill>
                <a:latin typeface="Trebuchet MS"/>
                <a:cs typeface="Trebuchet MS"/>
              </a:rPr>
              <a:t>k</a:t>
            </a:r>
            <a:r>
              <a:rPr sz="1500" spc="-25" dirty="0">
                <a:solidFill>
                  <a:srgbClr val="404040"/>
                </a:solidFill>
                <a:latin typeface="Trebuchet MS"/>
                <a:cs typeface="Trebuchet MS"/>
              </a:rPr>
              <a:t>n</a:t>
            </a:r>
            <a:r>
              <a:rPr sz="1500" spc="90" dirty="0">
                <a:solidFill>
                  <a:srgbClr val="404040"/>
                </a:solidFill>
                <a:latin typeface="Trebuchet MS"/>
                <a:cs typeface="Trebuchet MS"/>
              </a:rPr>
              <a:t>o</a:t>
            </a:r>
            <a:r>
              <a:rPr sz="1500" spc="-120" dirty="0">
                <a:solidFill>
                  <a:srgbClr val="404040"/>
                </a:solidFill>
                <a:latin typeface="Trebuchet MS"/>
                <a:cs typeface="Trebuchet MS"/>
              </a:rPr>
              <a:t>w</a:t>
            </a:r>
            <a:r>
              <a:rPr sz="1500" spc="80" dirty="0">
                <a:solidFill>
                  <a:srgbClr val="404040"/>
                </a:solidFill>
                <a:latin typeface="Trebuchet MS"/>
                <a:cs typeface="Trebuchet MS"/>
              </a:rPr>
              <a:t>n</a:t>
            </a:r>
            <a:r>
              <a:rPr sz="1500" spc="320" dirty="0">
                <a:solidFill>
                  <a:srgbClr val="404040"/>
                </a:solidFill>
                <a:latin typeface="Trebuchet MS"/>
                <a:cs typeface="Trebuchet MS"/>
              </a:rPr>
              <a:t>…</a:t>
            </a:r>
            <a:endParaRPr sz="1500">
              <a:latin typeface="Trebuchet MS"/>
              <a:cs typeface="Trebuchet MS"/>
            </a:endParaRPr>
          </a:p>
        </p:txBody>
      </p:sp>
      <p:sp>
        <p:nvSpPr>
          <p:cNvPr id="91" name="object 91"/>
          <p:cNvSpPr txBox="1"/>
          <p:nvPr/>
        </p:nvSpPr>
        <p:spPr>
          <a:xfrm>
            <a:off x="5303983" y="4407408"/>
            <a:ext cx="198120" cy="193040"/>
          </a:xfrm>
          <a:prstGeom prst="rect">
            <a:avLst/>
          </a:prstGeom>
        </p:spPr>
        <p:txBody>
          <a:bodyPr vert="horz" wrap="square" lIns="0" tIns="12700" rIns="0" bIns="0" rtlCol="0">
            <a:spAutoFit/>
          </a:bodyPr>
          <a:lstStyle/>
          <a:p>
            <a:pPr marL="12700">
              <a:lnSpc>
                <a:spcPct val="100000"/>
              </a:lnSpc>
              <a:spcBef>
                <a:spcPts val="100"/>
              </a:spcBef>
            </a:pPr>
            <a:r>
              <a:rPr sz="1100" spc="55" dirty="0">
                <a:solidFill>
                  <a:srgbClr val="404040"/>
                </a:solidFill>
                <a:latin typeface="Trebuchet MS"/>
                <a:cs typeface="Trebuchet MS"/>
              </a:rPr>
              <a:t>0%</a:t>
            </a:r>
            <a:endParaRPr sz="1100">
              <a:latin typeface="Trebuchet MS"/>
              <a:cs typeface="Trebuchet MS"/>
            </a:endParaRPr>
          </a:p>
        </p:txBody>
      </p:sp>
      <p:sp>
        <p:nvSpPr>
          <p:cNvPr id="92" name="object 92"/>
          <p:cNvSpPr txBox="1"/>
          <p:nvPr/>
        </p:nvSpPr>
        <p:spPr>
          <a:xfrm>
            <a:off x="5947585" y="4407408"/>
            <a:ext cx="261620"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404040"/>
                </a:solidFill>
                <a:latin typeface="Trebuchet MS"/>
                <a:cs typeface="Trebuchet MS"/>
              </a:rPr>
              <a:t>20%</a:t>
            </a:r>
            <a:endParaRPr sz="1100">
              <a:latin typeface="Trebuchet MS"/>
              <a:cs typeface="Trebuchet MS"/>
            </a:endParaRPr>
          </a:p>
        </p:txBody>
      </p:sp>
      <p:sp>
        <p:nvSpPr>
          <p:cNvPr id="93" name="object 93"/>
          <p:cNvSpPr txBox="1"/>
          <p:nvPr/>
        </p:nvSpPr>
        <p:spPr>
          <a:xfrm>
            <a:off x="6624333" y="4407408"/>
            <a:ext cx="261620"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404040"/>
                </a:solidFill>
                <a:latin typeface="Trebuchet MS"/>
                <a:cs typeface="Trebuchet MS"/>
              </a:rPr>
              <a:t>40%</a:t>
            </a:r>
            <a:endParaRPr sz="1100">
              <a:latin typeface="Trebuchet MS"/>
              <a:cs typeface="Trebuchet MS"/>
            </a:endParaRPr>
          </a:p>
        </p:txBody>
      </p:sp>
      <p:sp>
        <p:nvSpPr>
          <p:cNvPr id="94" name="object 94"/>
          <p:cNvSpPr txBox="1"/>
          <p:nvPr/>
        </p:nvSpPr>
        <p:spPr>
          <a:xfrm>
            <a:off x="7301081" y="4407408"/>
            <a:ext cx="261620"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404040"/>
                </a:solidFill>
                <a:latin typeface="Trebuchet MS"/>
                <a:cs typeface="Trebuchet MS"/>
              </a:rPr>
              <a:t>60%</a:t>
            </a:r>
            <a:endParaRPr sz="1100">
              <a:latin typeface="Trebuchet MS"/>
              <a:cs typeface="Trebuchet MS"/>
            </a:endParaRPr>
          </a:p>
        </p:txBody>
      </p:sp>
      <p:sp>
        <p:nvSpPr>
          <p:cNvPr id="95" name="object 95"/>
          <p:cNvSpPr txBox="1"/>
          <p:nvPr/>
        </p:nvSpPr>
        <p:spPr>
          <a:xfrm>
            <a:off x="7977830" y="4407408"/>
            <a:ext cx="261620"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404040"/>
                </a:solidFill>
                <a:latin typeface="Trebuchet MS"/>
                <a:cs typeface="Trebuchet MS"/>
              </a:rPr>
              <a:t>80%</a:t>
            </a:r>
            <a:endParaRPr sz="1100">
              <a:latin typeface="Trebuchet MS"/>
              <a:cs typeface="Trebuchet MS"/>
            </a:endParaRPr>
          </a:p>
        </p:txBody>
      </p:sp>
      <p:sp>
        <p:nvSpPr>
          <p:cNvPr id="96" name="object 96"/>
          <p:cNvSpPr txBox="1"/>
          <p:nvPr/>
        </p:nvSpPr>
        <p:spPr>
          <a:xfrm>
            <a:off x="8621431" y="4407408"/>
            <a:ext cx="344170" cy="193040"/>
          </a:xfrm>
          <a:prstGeom prst="rect">
            <a:avLst/>
          </a:prstGeom>
        </p:spPr>
        <p:txBody>
          <a:bodyPr vert="horz" wrap="square" lIns="0" tIns="12700" rIns="0" bIns="0" rtlCol="0">
            <a:spAutoFit/>
          </a:bodyPr>
          <a:lstStyle/>
          <a:p>
            <a:pPr marL="12700">
              <a:lnSpc>
                <a:spcPct val="100000"/>
              </a:lnSpc>
              <a:spcBef>
                <a:spcPts val="100"/>
              </a:spcBef>
            </a:pPr>
            <a:r>
              <a:rPr sz="1100" spc="-85" dirty="0">
                <a:solidFill>
                  <a:srgbClr val="404040"/>
                </a:solidFill>
                <a:latin typeface="Trebuchet MS"/>
                <a:cs typeface="Trebuchet MS"/>
              </a:rPr>
              <a:t>10</a:t>
            </a:r>
            <a:r>
              <a:rPr sz="1100" spc="15" dirty="0">
                <a:solidFill>
                  <a:srgbClr val="404040"/>
                </a:solidFill>
                <a:latin typeface="Trebuchet MS"/>
                <a:cs typeface="Trebuchet MS"/>
              </a:rPr>
              <a:t>0</a:t>
            </a:r>
            <a:r>
              <a:rPr sz="1100" spc="245" dirty="0">
                <a:solidFill>
                  <a:srgbClr val="404040"/>
                </a:solidFill>
                <a:latin typeface="Trebuchet MS"/>
                <a:cs typeface="Trebuchet MS"/>
              </a:rPr>
              <a:t>%</a:t>
            </a:r>
            <a:endParaRPr sz="1100">
              <a:latin typeface="Trebuchet MS"/>
              <a:cs typeface="Trebuchet MS"/>
            </a:endParaRPr>
          </a:p>
        </p:txBody>
      </p:sp>
      <p:sp>
        <p:nvSpPr>
          <p:cNvPr id="97" name="object 97"/>
          <p:cNvSpPr/>
          <p:nvPr/>
        </p:nvSpPr>
        <p:spPr>
          <a:xfrm>
            <a:off x="3333767" y="320323"/>
            <a:ext cx="86360" cy="86360"/>
          </a:xfrm>
          <a:custGeom>
            <a:avLst/>
            <a:gdLst/>
            <a:ahLst/>
            <a:cxnLst/>
            <a:rect l="l" t="t" r="r" b="b"/>
            <a:pathLst>
              <a:path w="86360" h="86359">
                <a:moveTo>
                  <a:pt x="86211" y="0"/>
                </a:moveTo>
                <a:lnTo>
                  <a:pt x="0" y="0"/>
                </a:lnTo>
                <a:lnTo>
                  <a:pt x="0" y="86211"/>
                </a:lnTo>
                <a:lnTo>
                  <a:pt x="86211" y="86211"/>
                </a:lnTo>
                <a:lnTo>
                  <a:pt x="86211" y="0"/>
                </a:lnTo>
                <a:close/>
              </a:path>
            </a:pathLst>
          </a:custGeom>
          <a:solidFill>
            <a:srgbClr val="1395BA"/>
          </a:solidFill>
        </p:spPr>
        <p:txBody>
          <a:bodyPr wrap="square" lIns="0" tIns="0" rIns="0" bIns="0" rtlCol="0"/>
          <a:lstStyle/>
          <a:p>
            <a:endParaRPr/>
          </a:p>
        </p:txBody>
      </p:sp>
      <p:sp>
        <p:nvSpPr>
          <p:cNvPr id="98" name="object 98"/>
          <p:cNvSpPr/>
          <p:nvPr/>
        </p:nvSpPr>
        <p:spPr>
          <a:xfrm>
            <a:off x="4806994" y="320323"/>
            <a:ext cx="86360" cy="86360"/>
          </a:xfrm>
          <a:custGeom>
            <a:avLst/>
            <a:gdLst/>
            <a:ahLst/>
            <a:cxnLst/>
            <a:rect l="l" t="t" r="r" b="b"/>
            <a:pathLst>
              <a:path w="86360" h="86359">
                <a:moveTo>
                  <a:pt x="86211" y="0"/>
                </a:moveTo>
                <a:lnTo>
                  <a:pt x="0" y="0"/>
                </a:lnTo>
                <a:lnTo>
                  <a:pt x="0" y="86211"/>
                </a:lnTo>
                <a:lnTo>
                  <a:pt x="86211" y="86211"/>
                </a:lnTo>
                <a:lnTo>
                  <a:pt x="86211" y="0"/>
                </a:lnTo>
                <a:close/>
              </a:path>
            </a:pathLst>
          </a:custGeom>
          <a:solidFill>
            <a:srgbClr val="0D3C55"/>
          </a:solidFill>
        </p:spPr>
        <p:txBody>
          <a:bodyPr wrap="square" lIns="0" tIns="0" rIns="0" bIns="0" rtlCol="0"/>
          <a:lstStyle/>
          <a:p>
            <a:endParaRPr/>
          </a:p>
        </p:txBody>
      </p:sp>
      <p:sp>
        <p:nvSpPr>
          <p:cNvPr id="99" name="object 99"/>
          <p:cNvSpPr txBox="1"/>
          <p:nvPr/>
        </p:nvSpPr>
        <p:spPr>
          <a:xfrm>
            <a:off x="3445621" y="249427"/>
            <a:ext cx="2957830" cy="208279"/>
          </a:xfrm>
          <a:prstGeom prst="rect">
            <a:avLst/>
          </a:prstGeom>
        </p:spPr>
        <p:txBody>
          <a:bodyPr vert="horz" wrap="square" lIns="0" tIns="12700" rIns="0" bIns="0" rtlCol="0">
            <a:spAutoFit/>
          </a:bodyPr>
          <a:lstStyle/>
          <a:p>
            <a:pPr marL="12700">
              <a:lnSpc>
                <a:spcPct val="100000"/>
              </a:lnSpc>
              <a:spcBef>
                <a:spcPts val="100"/>
              </a:spcBef>
              <a:tabLst>
                <a:tab pos="1485265" algn="l"/>
              </a:tabLst>
            </a:pPr>
            <a:r>
              <a:rPr sz="1200" b="1" spc="-50" dirty="0">
                <a:solidFill>
                  <a:srgbClr val="404040"/>
                </a:solidFill>
                <a:latin typeface="Trebuchet MS"/>
                <a:cs typeface="Trebuchet MS"/>
              </a:rPr>
              <a:t>V</a:t>
            </a:r>
            <a:r>
              <a:rPr sz="1200" b="1" spc="-100" dirty="0">
                <a:solidFill>
                  <a:srgbClr val="404040"/>
                </a:solidFill>
                <a:latin typeface="Trebuchet MS"/>
                <a:cs typeface="Trebuchet MS"/>
              </a:rPr>
              <a:t>e</a:t>
            </a:r>
            <a:r>
              <a:rPr sz="1200" b="1" spc="-20" dirty="0">
                <a:solidFill>
                  <a:srgbClr val="404040"/>
                </a:solidFill>
                <a:latin typeface="Trebuchet MS"/>
                <a:cs typeface="Trebuchet MS"/>
              </a:rPr>
              <a:t>ry</a:t>
            </a:r>
            <a:r>
              <a:rPr sz="1200" b="1" spc="-190" dirty="0">
                <a:solidFill>
                  <a:srgbClr val="404040"/>
                </a:solidFill>
                <a:latin typeface="Trebuchet MS"/>
                <a:cs typeface="Trebuchet MS"/>
              </a:rPr>
              <a:t> </a:t>
            </a:r>
            <a:r>
              <a:rPr sz="1200" b="1" spc="-15" dirty="0">
                <a:solidFill>
                  <a:srgbClr val="404040"/>
                </a:solidFill>
                <a:latin typeface="Trebuchet MS"/>
                <a:cs typeface="Trebuchet MS"/>
              </a:rPr>
              <a:t>c</a:t>
            </a:r>
            <a:r>
              <a:rPr sz="1200" b="1" spc="15" dirty="0">
                <a:solidFill>
                  <a:srgbClr val="404040"/>
                </a:solidFill>
                <a:latin typeface="Trebuchet MS"/>
                <a:cs typeface="Trebuchet MS"/>
              </a:rPr>
              <a:t>o</a:t>
            </a:r>
            <a:r>
              <a:rPr sz="1200" b="1" spc="-15" dirty="0">
                <a:solidFill>
                  <a:srgbClr val="404040"/>
                </a:solidFill>
                <a:latin typeface="Trebuchet MS"/>
                <a:cs typeface="Trebuchet MS"/>
              </a:rPr>
              <a:t>n</a:t>
            </a:r>
            <a:r>
              <a:rPr sz="1200" b="1" spc="-120" dirty="0">
                <a:solidFill>
                  <a:srgbClr val="404040"/>
                </a:solidFill>
                <a:latin typeface="Trebuchet MS"/>
                <a:cs typeface="Trebuchet MS"/>
              </a:rPr>
              <a:t>c</a:t>
            </a:r>
            <a:r>
              <a:rPr sz="1200" b="1" spc="-95" dirty="0">
                <a:solidFill>
                  <a:srgbClr val="404040"/>
                </a:solidFill>
                <a:latin typeface="Trebuchet MS"/>
                <a:cs typeface="Trebuchet MS"/>
              </a:rPr>
              <a:t>e</a:t>
            </a:r>
            <a:r>
              <a:rPr sz="1200" b="1" spc="-20" dirty="0">
                <a:solidFill>
                  <a:srgbClr val="404040"/>
                </a:solidFill>
                <a:latin typeface="Trebuchet MS"/>
                <a:cs typeface="Trebuchet MS"/>
              </a:rPr>
              <a:t>r</a:t>
            </a:r>
            <a:r>
              <a:rPr sz="1200" b="1" spc="-15" dirty="0">
                <a:solidFill>
                  <a:srgbClr val="404040"/>
                </a:solidFill>
                <a:latin typeface="Trebuchet MS"/>
                <a:cs typeface="Trebuchet MS"/>
              </a:rPr>
              <a:t>n</a:t>
            </a:r>
            <a:r>
              <a:rPr sz="1200" b="1" spc="-95" dirty="0">
                <a:solidFill>
                  <a:srgbClr val="404040"/>
                </a:solidFill>
                <a:latin typeface="Trebuchet MS"/>
                <a:cs typeface="Trebuchet MS"/>
              </a:rPr>
              <a:t>e</a:t>
            </a:r>
            <a:r>
              <a:rPr sz="1200" b="1" spc="-10" dirty="0">
                <a:solidFill>
                  <a:srgbClr val="404040"/>
                </a:solidFill>
                <a:latin typeface="Trebuchet MS"/>
                <a:cs typeface="Trebuchet MS"/>
              </a:rPr>
              <a:t>d</a:t>
            </a:r>
            <a:r>
              <a:rPr sz="1200" b="1" dirty="0">
                <a:solidFill>
                  <a:srgbClr val="404040"/>
                </a:solidFill>
                <a:latin typeface="Trebuchet MS"/>
                <a:cs typeface="Trebuchet MS"/>
              </a:rPr>
              <a:t>	</a:t>
            </a:r>
            <a:r>
              <a:rPr sz="1200" b="1" spc="45" dirty="0">
                <a:solidFill>
                  <a:srgbClr val="404040"/>
                </a:solidFill>
                <a:latin typeface="Trebuchet MS"/>
                <a:cs typeface="Trebuchet MS"/>
              </a:rPr>
              <a:t>S</a:t>
            </a:r>
            <a:r>
              <a:rPr sz="1200" b="1" spc="-50" dirty="0">
                <a:solidFill>
                  <a:srgbClr val="404040"/>
                </a:solidFill>
                <a:latin typeface="Trebuchet MS"/>
                <a:cs typeface="Trebuchet MS"/>
              </a:rPr>
              <a:t>o</a:t>
            </a:r>
            <a:r>
              <a:rPr sz="1200" b="1" spc="65" dirty="0">
                <a:solidFill>
                  <a:srgbClr val="404040"/>
                </a:solidFill>
                <a:latin typeface="Trebuchet MS"/>
                <a:cs typeface="Trebuchet MS"/>
              </a:rPr>
              <a:t>m</a:t>
            </a:r>
            <a:r>
              <a:rPr sz="1200" b="1" spc="-95" dirty="0">
                <a:solidFill>
                  <a:srgbClr val="404040"/>
                </a:solidFill>
                <a:latin typeface="Trebuchet MS"/>
                <a:cs typeface="Trebuchet MS"/>
              </a:rPr>
              <a:t>e</a:t>
            </a:r>
            <a:r>
              <a:rPr sz="1200" b="1" spc="-45" dirty="0">
                <a:solidFill>
                  <a:srgbClr val="404040"/>
                </a:solidFill>
                <a:latin typeface="Trebuchet MS"/>
                <a:cs typeface="Trebuchet MS"/>
              </a:rPr>
              <a:t>w</a:t>
            </a:r>
            <a:r>
              <a:rPr sz="1200" b="1" spc="-20" dirty="0">
                <a:solidFill>
                  <a:srgbClr val="404040"/>
                </a:solidFill>
                <a:latin typeface="Trebuchet MS"/>
                <a:cs typeface="Trebuchet MS"/>
              </a:rPr>
              <a:t>h</a:t>
            </a:r>
            <a:r>
              <a:rPr sz="1200" b="1" spc="-45" dirty="0">
                <a:solidFill>
                  <a:srgbClr val="404040"/>
                </a:solidFill>
                <a:latin typeface="Trebuchet MS"/>
                <a:cs typeface="Trebuchet MS"/>
              </a:rPr>
              <a:t>a</a:t>
            </a:r>
            <a:r>
              <a:rPr sz="1200" b="1" spc="-20" dirty="0">
                <a:solidFill>
                  <a:srgbClr val="404040"/>
                </a:solidFill>
                <a:latin typeface="Trebuchet MS"/>
                <a:cs typeface="Trebuchet MS"/>
              </a:rPr>
              <a:t>t</a:t>
            </a:r>
            <a:r>
              <a:rPr sz="1200" b="1" spc="-125" dirty="0">
                <a:solidFill>
                  <a:srgbClr val="404040"/>
                </a:solidFill>
                <a:latin typeface="Trebuchet MS"/>
                <a:cs typeface="Trebuchet MS"/>
              </a:rPr>
              <a:t> </a:t>
            </a:r>
            <a:r>
              <a:rPr sz="1200" b="1" spc="-15" dirty="0">
                <a:solidFill>
                  <a:srgbClr val="404040"/>
                </a:solidFill>
                <a:latin typeface="Trebuchet MS"/>
                <a:cs typeface="Trebuchet MS"/>
              </a:rPr>
              <a:t>c</a:t>
            </a:r>
            <a:r>
              <a:rPr sz="1200" b="1" spc="15" dirty="0">
                <a:solidFill>
                  <a:srgbClr val="404040"/>
                </a:solidFill>
                <a:latin typeface="Trebuchet MS"/>
                <a:cs typeface="Trebuchet MS"/>
              </a:rPr>
              <a:t>o</a:t>
            </a:r>
            <a:r>
              <a:rPr sz="1200" b="1" spc="-15" dirty="0">
                <a:solidFill>
                  <a:srgbClr val="404040"/>
                </a:solidFill>
                <a:latin typeface="Trebuchet MS"/>
                <a:cs typeface="Trebuchet MS"/>
              </a:rPr>
              <a:t>n</a:t>
            </a:r>
            <a:r>
              <a:rPr sz="1200" b="1" spc="-120" dirty="0">
                <a:solidFill>
                  <a:srgbClr val="404040"/>
                </a:solidFill>
                <a:latin typeface="Trebuchet MS"/>
                <a:cs typeface="Trebuchet MS"/>
              </a:rPr>
              <a:t>c</a:t>
            </a:r>
            <a:r>
              <a:rPr sz="1200" b="1" spc="-95" dirty="0">
                <a:solidFill>
                  <a:srgbClr val="404040"/>
                </a:solidFill>
                <a:latin typeface="Trebuchet MS"/>
                <a:cs typeface="Trebuchet MS"/>
              </a:rPr>
              <a:t>e</a:t>
            </a:r>
            <a:r>
              <a:rPr sz="1200" b="1" spc="-20" dirty="0">
                <a:solidFill>
                  <a:srgbClr val="404040"/>
                </a:solidFill>
                <a:latin typeface="Trebuchet MS"/>
                <a:cs typeface="Trebuchet MS"/>
              </a:rPr>
              <a:t>r</a:t>
            </a:r>
            <a:r>
              <a:rPr sz="1200" b="1" spc="-15" dirty="0">
                <a:solidFill>
                  <a:srgbClr val="404040"/>
                </a:solidFill>
                <a:latin typeface="Trebuchet MS"/>
                <a:cs typeface="Trebuchet MS"/>
              </a:rPr>
              <a:t>n</a:t>
            </a:r>
            <a:r>
              <a:rPr sz="1200" b="1" spc="-95" dirty="0">
                <a:solidFill>
                  <a:srgbClr val="404040"/>
                </a:solidFill>
                <a:latin typeface="Trebuchet MS"/>
                <a:cs typeface="Trebuchet MS"/>
              </a:rPr>
              <a:t>e</a:t>
            </a:r>
            <a:r>
              <a:rPr sz="1200" b="1" spc="-10" dirty="0">
                <a:solidFill>
                  <a:srgbClr val="404040"/>
                </a:solidFill>
                <a:latin typeface="Trebuchet MS"/>
                <a:cs typeface="Trebuchet MS"/>
              </a:rPr>
              <a:t>d</a:t>
            </a:r>
            <a:endParaRPr sz="1200">
              <a:latin typeface="Trebuchet MS"/>
              <a:cs typeface="Trebuchet MS"/>
            </a:endParaRPr>
          </a:p>
        </p:txBody>
      </p:sp>
      <p:sp>
        <p:nvSpPr>
          <p:cNvPr id="100" name="object 100"/>
          <p:cNvSpPr/>
          <p:nvPr/>
        </p:nvSpPr>
        <p:spPr>
          <a:xfrm>
            <a:off x="6700401" y="320323"/>
            <a:ext cx="86360" cy="86360"/>
          </a:xfrm>
          <a:custGeom>
            <a:avLst/>
            <a:gdLst/>
            <a:ahLst/>
            <a:cxnLst/>
            <a:rect l="l" t="t" r="r" b="b"/>
            <a:pathLst>
              <a:path w="86359" h="86359">
                <a:moveTo>
                  <a:pt x="86211" y="0"/>
                </a:moveTo>
                <a:lnTo>
                  <a:pt x="0" y="0"/>
                </a:lnTo>
                <a:lnTo>
                  <a:pt x="0" y="86211"/>
                </a:lnTo>
                <a:lnTo>
                  <a:pt x="86211" y="86211"/>
                </a:lnTo>
                <a:lnTo>
                  <a:pt x="86211" y="0"/>
                </a:lnTo>
                <a:close/>
              </a:path>
            </a:pathLst>
          </a:custGeom>
          <a:solidFill>
            <a:srgbClr val="EBC844"/>
          </a:solidFill>
        </p:spPr>
        <p:txBody>
          <a:bodyPr wrap="square" lIns="0" tIns="0" rIns="0" bIns="0" rtlCol="0"/>
          <a:lstStyle/>
          <a:p>
            <a:endParaRPr/>
          </a:p>
        </p:txBody>
      </p:sp>
      <p:sp>
        <p:nvSpPr>
          <p:cNvPr id="101" name="object 101"/>
          <p:cNvSpPr txBox="1"/>
          <p:nvPr/>
        </p:nvSpPr>
        <p:spPr>
          <a:xfrm>
            <a:off x="6812255" y="249427"/>
            <a:ext cx="1015365"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404040"/>
                </a:solidFill>
                <a:latin typeface="Trebuchet MS"/>
                <a:cs typeface="Trebuchet MS"/>
              </a:rPr>
              <a:t>N</a:t>
            </a:r>
            <a:r>
              <a:rPr sz="1200" b="1" spc="20" dirty="0">
                <a:solidFill>
                  <a:srgbClr val="404040"/>
                </a:solidFill>
                <a:latin typeface="Trebuchet MS"/>
                <a:cs typeface="Trebuchet MS"/>
              </a:rPr>
              <a:t>o</a:t>
            </a:r>
            <a:r>
              <a:rPr sz="1200" b="1" spc="-20" dirty="0">
                <a:solidFill>
                  <a:srgbClr val="404040"/>
                </a:solidFill>
                <a:latin typeface="Trebuchet MS"/>
                <a:cs typeface="Trebuchet MS"/>
              </a:rPr>
              <a:t>t</a:t>
            </a:r>
            <a:r>
              <a:rPr sz="1200" b="1" spc="-125" dirty="0">
                <a:solidFill>
                  <a:srgbClr val="404040"/>
                </a:solidFill>
                <a:latin typeface="Trebuchet MS"/>
                <a:cs typeface="Trebuchet MS"/>
              </a:rPr>
              <a:t> </a:t>
            </a:r>
            <a:r>
              <a:rPr sz="1200" b="1" spc="-120" dirty="0">
                <a:solidFill>
                  <a:srgbClr val="404040"/>
                </a:solidFill>
                <a:latin typeface="Trebuchet MS"/>
                <a:cs typeface="Trebuchet MS"/>
              </a:rPr>
              <a:t>c</a:t>
            </a:r>
            <a:r>
              <a:rPr sz="1200" b="1" spc="15" dirty="0">
                <a:solidFill>
                  <a:srgbClr val="404040"/>
                </a:solidFill>
                <a:latin typeface="Trebuchet MS"/>
                <a:cs typeface="Trebuchet MS"/>
              </a:rPr>
              <a:t>o</a:t>
            </a:r>
            <a:r>
              <a:rPr sz="1200" b="1" spc="-15" dirty="0">
                <a:solidFill>
                  <a:srgbClr val="404040"/>
                </a:solidFill>
                <a:latin typeface="Trebuchet MS"/>
                <a:cs typeface="Trebuchet MS"/>
              </a:rPr>
              <a:t>n</a:t>
            </a:r>
            <a:r>
              <a:rPr sz="1200" b="1" spc="-120" dirty="0">
                <a:solidFill>
                  <a:srgbClr val="404040"/>
                </a:solidFill>
                <a:latin typeface="Trebuchet MS"/>
                <a:cs typeface="Trebuchet MS"/>
              </a:rPr>
              <a:t>c</a:t>
            </a:r>
            <a:r>
              <a:rPr sz="1200" b="1" spc="5" dirty="0">
                <a:solidFill>
                  <a:srgbClr val="404040"/>
                </a:solidFill>
                <a:latin typeface="Trebuchet MS"/>
                <a:cs typeface="Trebuchet MS"/>
              </a:rPr>
              <a:t>e</a:t>
            </a:r>
            <a:r>
              <a:rPr sz="1200" b="1" spc="-120" dirty="0">
                <a:solidFill>
                  <a:srgbClr val="404040"/>
                </a:solidFill>
                <a:latin typeface="Trebuchet MS"/>
                <a:cs typeface="Trebuchet MS"/>
              </a:rPr>
              <a:t>r</a:t>
            </a:r>
            <a:r>
              <a:rPr sz="1200" b="1" spc="-15" dirty="0">
                <a:solidFill>
                  <a:srgbClr val="404040"/>
                </a:solidFill>
                <a:latin typeface="Trebuchet MS"/>
                <a:cs typeface="Trebuchet MS"/>
              </a:rPr>
              <a:t>n</a:t>
            </a:r>
            <a:r>
              <a:rPr sz="1200" b="1" spc="5" dirty="0">
                <a:solidFill>
                  <a:srgbClr val="404040"/>
                </a:solidFill>
                <a:latin typeface="Trebuchet MS"/>
                <a:cs typeface="Trebuchet MS"/>
              </a:rPr>
              <a:t>e</a:t>
            </a:r>
            <a:r>
              <a:rPr sz="1200" b="1" spc="-10" dirty="0">
                <a:solidFill>
                  <a:srgbClr val="404040"/>
                </a:solidFill>
                <a:latin typeface="Trebuchet MS"/>
                <a:cs typeface="Trebuchet MS"/>
              </a:rPr>
              <a:t>d</a:t>
            </a:r>
            <a:endParaRPr sz="1200">
              <a:latin typeface="Trebuchet MS"/>
              <a:cs typeface="Trebuchet MS"/>
            </a:endParaRPr>
          </a:p>
        </p:txBody>
      </p:sp>
      <p:pic>
        <p:nvPicPr>
          <p:cNvPr id="102" name="object 102"/>
          <p:cNvPicPr/>
          <p:nvPr/>
        </p:nvPicPr>
        <p:blipFill>
          <a:blip r:embed="rId2" cstate="print"/>
          <a:stretch>
            <a:fillRect/>
          </a:stretch>
        </p:blipFill>
        <p:spPr>
          <a:xfrm>
            <a:off x="249936" y="1078991"/>
            <a:ext cx="688848" cy="688848"/>
          </a:xfrm>
          <a:prstGeom prst="rect">
            <a:avLst/>
          </a:prstGeom>
        </p:spPr>
      </p:pic>
      <p:sp>
        <p:nvSpPr>
          <p:cNvPr id="103" name="object 103"/>
          <p:cNvSpPr txBox="1"/>
          <p:nvPr/>
        </p:nvSpPr>
        <p:spPr>
          <a:xfrm>
            <a:off x="269531" y="4824567"/>
            <a:ext cx="1969135" cy="162560"/>
          </a:xfrm>
          <a:prstGeom prst="rect">
            <a:avLst/>
          </a:prstGeom>
        </p:spPr>
        <p:txBody>
          <a:bodyPr vert="horz" wrap="square" lIns="0" tIns="20320" rIns="0" bIns="0" rtlCol="0">
            <a:spAutoFit/>
          </a:bodyPr>
          <a:lstStyle/>
          <a:p>
            <a:pPr marL="12700">
              <a:lnSpc>
                <a:spcPct val="100000"/>
              </a:lnSpc>
              <a:spcBef>
                <a:spcPts val="160"/>
              </a:spcBef>
            </a:pPr>
            <a:r>
              <a:rPr sz="800" dirty="0">
                <a:solidFill>
                  <a:srgbClr val="A6A6A6"/>
                </a:solidFill>
                <a:latin typeface="Calibri Light"/>
                <a:cs typeface="Calibri Light"/>
              </a:rPr>
              <a:t>©</a:t>
            </a:r>
            <a:r>
              <a:rPr sz="800" spc="25" dirty="0">
                <a:solidFill>
                  <a:srgbClr val="A6A6A6"/>
                </a:solidFill>
                <a:latin typeface="Calibri Light"/>
                <a:cs typeface="Calibri Light"/>
              </a:rPr>
              <a:t> </a:t>
            </a:r>
            <a:r>
              <a:rPr sz="800" dirty="0">
                <a:solidFill>
                  <a:srgbClr val="A6A6A6"/>
                </a:solidFill>
                <a:latin typeface="Calibri Light"/>
                <a:cs typeface="Calibri Light"/>
              </a:rPr>
              <a:t>2019</a:t>
            </a:r>
            <a:r>
              <a:rPr sz="800" spc="10" dirty="0">
                <a:solidFill>
                  <a:srgbClr val="A6A6A6"/>
                </a:solidFill>
                <a:latin typeface="Calibri Light"/>
                <a:cs typeface="Calibri Light"/>
              </a:rPr>
              <a:t> </a:t>
            </a:r>
            <a:r>
              <a:rPr sz="800" dirty="0">
                <a:solidFill>
                  <a:srgbClr val="A6A6A6"/>
                </a:solidFill>
                <a:latin typeface="Calibri Light"/>
                <a:cs typeface="Calibri Light"/>
              </a:rPr>
              <a:t>by</a:t>
            </a:r>
            <a:r>
              <a:rPr sz="800" spc="20" dirty="0">
                <a:solidFill>
                  <a:srgbClr val="A6A6A6"/>
                </a:solidFill>
                <a:latin typeface="Calibri Light"/>
                <a:cs typeface="Calibri Light"/>
              </a:rPr>
              <a:t> </a:t>
            </a:r>
            <a:r>
              <a:rPr sz="800" spc="5" dirty="0">
                <a:solidFill>
                  <a:srgbClr val="A6A6A6"/>
                </a:solidFill>
                <a:latin typeface="Calibri Light"/>
                <a:cs typeface="Calibri Light"/>
              </a:rPr>
              <a:t>The</a:t>
            </a:r>
            <a:r>
              <a:rPr sz="800" spc="20" dirty="0">
                <a:solidFill>
                  <a:srgbClr val="A6A6A6"/>
                </a:solidFill>
                <a:latin typeface="Calibri Light"/>
                <a:cs typeface="Calibri Light"/>
              </a:rPr>
              <a:t> </a:t>
            </a:r>
            <a:r>
              <a:rPr sz="800" spc="5" dirty="0">
                <a:solidFill>
                  <a:srgbClr val="A6A6A6"/>
                </a:solidFill>
                <a:latin typeface="Calibri Light"/>
                <a:cs typeface="Calibri Light"/>
              </a:rPr>
              <a:t>Enterprise</a:t>
            </a:r>
            <a:r>
              <a:rPr sz="800" spc="20" dirty="0">
                <a:solidFill>
                  <a:srgbClr val="A6A6A6"/>
                </a:solidFill>
                <a:latin typeface="Calibri Light"/>
                <a:cs typeface="Calibri Light"/>
              </a:rPr>
              <a:t> </a:t>
            </a:r>
            <a:r>
              <a:rPr sz="800" spc="5" dirty="0">
                <a:solidFill>
                  <a:srgbClr val="A6A6A6"/>
                </a:solidFill>
                <a:latin typeface="Calibri Light"/>
                <a:cs typeface="Calibri Light"/>
              </a:rPr>
              <a:t>Strategy</a:t>
            </a:r>
            <a:r>
              <a:rPr sz="800" spc="20" dirty="0">
                <a:solidFill>
                  <a:srgbClr val="A6A6A6"/>
                </a:solidFill>
                <a:latin typeface="Calibri Light"/>
                <a:cs typeface="Calibri Light"/>
              </a:rPr>
              <a:t> </a:t>
            </a:r>
            <a:r>
              <a:rPr sz="800" spc="5" dirty="0">
                <a:solidFill>
                  <a:srgbClr val="A6A6A6"/>
                </a:solidFill>
                <a:latin typeface="Calibri Light"/>
                <a:cs typeface="Calibri Light"/>
              </a:rPr>
              <a:t>Group,</a:t>
            </a:r>
            <a:r>
              <a:rPr sz="800" spc="10" dirty="0">
                <a:solidFill>
                  <a:srgbClr val="A6A6A6"/>
                </a:solidFill>
                <a:latin typeface="Calibri Light"/>
                <a:cs typeface="Calibri Light"/>
              </a:rPr>
              <a:t> </a:t>
            </a:r>
            <a:r>
              <a:rPr sz="800" dirty="0">
                <a:solidFill>
                  <a:srgbClr val="A6A6A6"/>
                </a:solidFill>
                <a:latin typeface="Calibri Light"/>
                <a:cs typeface="Calibri Light"/>
              </a:rPr>
              <a:t>Inc</a:t>
            </a:r>
            <a:r>
              <a:rPr sz="800" dirty="0">
                <a:solidFill>
                  <a:srgbClr val="A6A6A6"/>
                </a:solidFill>
                <a:latin typeface="Leelawadee UI"/>
                <a:cs typeface="Leelawadee UI"/>
              </a:rPr>
              <a:t>.</a:t>
            </a:r>
            <a:endParaRPr sz="800">
              <a:latin typeface="Leelawadee UI"/>
              <a:cs typeface="Leelawadee U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2231" y="4837267"/>
            <a:ext cx="1943735" cy="137160"/>
          </a:xfrm>
          <a:prstGeom prst="rect">
            <a:avLst/>
          </a:prstGeom>
        </p:spPr>
        <p:txBody>
          <a:bodyPr vert="horz" wrap="square" lIns="0" tIns="7620" rIns="0" bIns="0" rtlCol="0">
            <a:spAutoFit/>
          </a:bodyPr>
          <a:lstStyle/>
          <a:p>
            <a:pPr>
              <a:lnSpc>
                <a:spcPct val="100000"/>
              </a:lnSpc>
              <a:spcBef>
                <a:spcPts val="60"/>
              </a:spcBef>
            </a:pPr>
            <a:r>
              <a:rPr sz="800" dirty="0">
                <a:solidFill>
                  <a:srgbClr val="A6A6A6"/>
                </a:solidFill>
                <a:latin typeface="Calibri Light"/>
                <a:cs typeface="Calibri Light"/>
              </a:rPr>
              <a:t>©</a:t>
            </a:r>
            <a:r>
              <a:rPr sz="800" spc="25" dirty="0">
                <a:solidFill>
                  <a:srgbClr val="A6A6A6"/>
                </a:solidFill>
                <a:latin typeface="Calibri Light"/>
                <a:cs typeface="Calibri Light"/>
              </a:rPr>
              <a:t> </a:t>
            </a:r>
            <a:r>
              <a:rPr sz="800" dirty="0">
                <a:solidFill>
                  <a:srgbClr val="A6A6A6"/>
                </a:solidFill>
                <a:latin typeface="Calibri Light"/>
                <a:cs typeface="Calibri Light"/>
              </a:rPr>
              <a:t>2019</a:t>
            </a:r>
            <a:r>
              <a:rPr sz="800" spc="15" dirty="0">
                <a:solidFill>
                  <a:srgbClr val="A6A6A6"/>
                </a:solidFill>
                <a:latin typeface="Calibri Light"/>
                <a:cs typeface="Calibri Light"/>
              </a:rPr>
              <a:t> </a:t>
            </a:r>
            <a:r>
              <a:rPr sz="800" dirty="0">
                <a:solidFill>
                  <a:srgbClr val="A6A6A6"/>
                </a:solidFill>
                <a:latin typeface="Calibri Light"/>
                <a:cs typeface="Calibri Light"/>
              </a:rPr>
              <a:t>by</a:t>
            </a:r>
            <a:r>
              <a:rPr sz="800" spc="15" dirty="0">
                <a:solidFill>
                  <a:srgbClr val="A6A6A6"/>
                </a:solidFill>
                <a:latin typeface="Calibri Light"/>
                <a:cs typeface="Calibri Light"/>
              </a:rPr>
              <a:t> </a:t>
            </a:r>
            <a:r>
              <a:rPr sz="800" spc="5" dirty="0">
                <a:solidFill>
                  <a:srgbClr val="A6A6A6"/>
                </a:solidFill>
                <a:latin typeface="Calibri Light"/>
                <a:cs typeface="Calibri Light"/>
              </a:rPr>
              <a:t>The</a:t>
            </a:r>
            <a:r>
              <a:rPr sz="800" spc="25" dirty="0">
                <a:solidFill>
                  <a:srgbClr val="A6A6A6"/>
                </a:solidFill>
                <a:latin typeface="Calibri Light"/>
                <a:cs typeface="Calibri Light"/>
              </a:rPr>
              <a:t> </a:t>
            </a:r>
            <a:r>
              <a:rPr sz="800" spc="5" dirty="0">
                <a:solidFill>
                  <a:srgbClr val="A6A6A6"/>
                </a:solidFill>
                <a:latin typeface="Calibri Light"/>
                <a:cs typeface="Calibri Light"/>
              </a:rPr>
              <a:t>Enterprise</a:t>
            </a:r>
            <a:r>
              <a:rPr sz="800" spc="20" dirty="0">
                <a:solidFill>
                  <a:srgbClr val="A6A6A6"/>
                </a:solidFill>
                <a:latin typeface="Calibri Light"/>
                <a:cs typeface="Calibri Light"/>
              </a:rPr>
              <a:t> </a:t>
            </a:r>
            <a:r>
              <a:rPr sz="800" spc="5" dirty="0">
                <a:solidFill>
                  <a:srgbClr val="A6A6A6"/>
                </a:solidFill>
                <a:latin typeface="Calibri Light"/>
                <a:cs typeface="Calibri Light"/>
              </a:rPr>
              <a:t>Strategy</a:t>
            </a:r>
            <a:r>
              <a:rPr sz="800" spc="20" dirty="0">
                <a:solidFill>
                  <a:srgbClr val="A6A6A6"/>
                </a:solidFill>
                <a:latin typeface="Calibri Light"/>
                <a:cs typeface="Calibri Light"/>
              </a:rPr>
              <a:t> </a:t>
            </a:r>
            <a:r>
              <a:rPr sz="800" spc="5" dirty="0">
                <a:solidFill>
                  <a:srgbClr val="A6A6A6"/>
                </a:solidFill>
                <a:latin typeface="Calibri Light"/>
                <a:cs typeface="Calibri Light"/>
              </a:rPr>
              <a:t>Group,</a:t>
            </a:r>
            <a:r>
              <a:rPr sz="800" spc="10" dirty="0">
                <a:solidFill>
                  <a:srgbClr val="A6A6A6"/>
                </a:solidFill>
                <a:latin typeface="Calibri Light"/>
                <a:cs typeface="Calibri Light"/>
              </a:rPr>
              <a:t> </a:t>
            </a:r>
            <a:r>
              <a:rPr sz="800" dirty="0">
                <a:solidFill>
                  <a:srgbClr val="A6A6A6"/>
                </a:solidFill>
                <a:latin typeface="Calibri Light"/>
                <a:cs typeface="Calibri Light"/>
              </a:rPr>
              <a:t>Inc</a:t>
            </a:r>
            <a:r>
              <a:rPr sz="800" dirty="0">
                <a:solidFill>
                  <a:srgbClr val="A6A6A6"/>
                </a:solidFill>
                <a:latin typeface="Leelawadee UI"/>
                <a:cs typeface="Leelawadee UI"/>
              </a:rPr>
              <a:t>.</a:t>
            </a:r>
            <a:endParaRPr sz="800">
              <a:latin typeface="Leelawadee UI"/>
              <a:cs typeface="Leelawadee UI"/>
            </a:endParaRPr>
          </a:p>
        </p:txBody>
      </p:sp>
      <p:grpSp>
        <p:nvGrpSpPr>
          <p:cNvPr id="3" name="object 3"/>
          <p:cNvGrpSpPr/>
          <p:nvPr/>
        </p:nvGrpSpPr>
        <p:grpSpPr>
          <a:xfrm>
            <a:off x="0" y="0"/>
            <a:ext cx="9144000" cy="5143500"/>
            <a:chOff x="0" y="0"/>
            <a:chExt cx="9144000" cy="5143500"/>
          </a:xfrm>
        </p:grpSpPr>
        <p:pic>
          <p:nvPicPr>
            <p:cNvPr id="4" name="object 4"/>
            <p:cNvPicPr/>
            <p:nvPr/>
          </p:nvPicPr>
          <p:blipFill>
            <a:blip r:embed="rId2" cstate="print"/>
            <a:stretch>
              <a:fillRect/>
            </a:stretch>
          </p:blipFill>
          <p:spPr>
            <a:xfrm>
              <a:off x="8383992" y="4673531"/>
              <a:ext cx="569216" cy="322327"/>
            </a:xfrm>
            <a:prstGeom prst="rect">
              <a:avLst/>
            </a:prstGeom>
          </p:spPr>
        </p:pic>
        <p:sp>
          <p:nvSpPr>
            <p:cNvPr id="5" name="object 5"/>
            <p:cNvSpPr/>
            <p:nvPr/>
          </p:nvSpPr>
          <p:spPr>
            <a:xfrm>
              <a:off x="8311485" y="4559948"/>
              <a:ext cx="757555" cy="471805"/>
            </a:xfrm>
            <a:custGeom>
              <a:avLst/>
              <a:gdLst/>
              <a:ahLst/>
              <a:cxnLst/>
              <a:rect l="l" t="t" r="r" b="b"/>
              <a:pathLst>
                <a:path w="757554" h="471804">
                  <a:moveTo>
                    <a:pt x="757450" y="0"/>
                  </a:moveTo>
                  <a:lnTo>
                    <a:pt x="0" y="0"/>
                  </a:lnTo>
                  <a:lnTo>
                    <a:pt x="0" y="471508"/>
                  </a:lnTo>
                  <a:lnTo>
                    <a:pt x="757450" y="471508"/>
                  </a:lnTo>
                  <a:lnTo>
                    <a:pt x="757450" y="0"/>
                  </a:lnTo>
                  <a:close/>
                </a:path>
              </a:pathLst>
            </a:custGeom>
            <a:solidFill>
              <a:srgbClr val="FFFFFF">
                <a:alpha val="50199"/>
              </a:srgbClr>
            </a:solidFill>
          </p:spPr>
          <p:txBody>
            <a:bodyPr wrap="square" lIns="0" tIns="0" rIns="0" bIns="0" rtlCol="0"/>
            <a:lstStyle/>
            <a:p>
              <a:endParaRPr/>
            </a:p>
          </p:txBody>
        </p:sp>
        <p:pic>
          <p:nvPicPr>
            <p:cNvPr id="6" name="object 6"/>
            <p:cNvPicPr/>
            <p:nvPr/>
          </p:nvPicPr>
          <p:blipFill>
            <a:blip r:embed="rId3" cstate="print"/>
            <a:stretch>
              <a:fillRect/>
            </a:stretch>
          </p:blipFill>
          <p:spPr>
            <a:xfrm>
              <a:off x="0" y="2285"/>
              <a:ext cx="9144000" cy="5138928"/>
            </a:xfrm>
            <a:prstGeom prst="rect">
              <a:avLst/>
            </a:prstGeom>
          </p:spPr>
        </p:pic>
        <p:pic>
          <p:nvPicPr>
            <p:cNvPr id="7" name="object 7"/>
            <p:cNvPicPr/>
            <p:nvPr/>
          </p:nvPicPr>
          <p:blipFill>
            <a:blip r:embed="rId4" cstate="print"/>
            <a:stretch>
              <a:fillRect/>
            </a:stretch>
          </p:blipFill>
          <p:spPr>
            <a:xfrm>
              <a:off x="0" y="0"/>
              <a:ext cx="8251963" cy="5143499"/>
            </a:xfrm>
            <a:prstGeom prst="rect">
              <a:avLst/>
            </a:prstGeom>
          </p:spPr>
        </p:pic>
      </p:grpSp>
      <p:sp>
        <p:nvSpPr>
          <p:cNvPr id="8" name="object 8"/>
          <p:cNvSpPr txBox="1">
            <a:spLocks noGrp="1"/>
          </p:cNvSpPr>
          <p:nvPr>
            <p:ph type="title"/>
          </p:nvPr>
        </p:nvSpPr>
        <p:spPr>
          <a:xfrm>
            <a:off x="495549" y="1802892"/>
            <a:ext cx="3964304" cy="1491615"/>
          </a:xfrm>
          <a:prstGeom prst="rect">
            <a:avLst/>
          </a:prstGeom>
        </p:spPr>
        <p:txBody>
          <a:bodyPr vert="horz" wrap="square" lIns="0" tIns="10795" rIns="0" bIns="0" rtlCol="0">
            <a:spAutoFit/>
          </a:bodyPr>
          <a:lstStyle/>
          <a:p>
            <a:pPr marL="12700" marR="5080" algn="just">
              <a:lnSpc>
                <a:spcPct val="100299"/>
              </a:lnSpc>
              <a:spcBef>
                <a:spcPts val="85"/>
              </a:spcBef>
            </a:pPr>
            <a:r>
              <a:rPr sz="3200" b="0" spc="-25" dirty="0">
                <a:solidFill>
                  <a:srgbClr val="FFFFFF"/>
                </a:solidFill>
                <a:latin typeface="Trebuchet MS"/>
                <a:cs typeface="Trebuchet MS"/>
              </a:rPr>
              <a:t>Imp</a:t>
            </a:r>
            <a:r>
              <a:rPr sz="3200" b="0" spc="-150" dirty="0">
                <a:solidFill>
                  <a:srgbClr val="FFFFFF"/>
                </a:solidFill>
                <a:latin typeface="Trebuchet MS"/>
                <a:cs typeface="Trebuchet MS"/>
              </a:rPr>
              <a:t>le</a:t>
            </a:r>
            <a:r>
              <a:rPr sz="3200" b="0" spc="-90" dirty="0">
                <a:solidFill>
                  <a:srgbClr val="FFFFFF"/>
                </a:solidFill>
                <a:latin typeface="Trebuchet MS"/>
                <a:cs typeface="Trebuchet MS"/>
              </a:rPr>
              <a:t>me</a:t>
            </a:r>
            <a:r>
              <a:rPr sz="3200" b="0" spc="-5" dirty="0">
                <a:solidFill>
                  <a:srgbClr val="FFFFFF"/>
                </a:solidFill>
                <a:latin typeface="Trebuchet MS"/>
                <a:cs typeface="Trebuchet MS"/>
              </a:rPr>
              <a:t>n</a:t>
            </a:r>
            <a:r>
              <a:rPr sz="3200" b="0" spc="-185" dirty="0">
                <a:solidFill>
                  <a:srgbClr val="FFFFFF"/>
                </a:solidFill>
                <a:latin typeface="Trebuchet MS"/>
                <a:cs typeface="Trebuchet MS"/>
              </a:rPr>
              <a:t>t</a:t>
            </a:r>
            <a:r>
              <a:rPr sz="3200" b="0" spc="-135" dirty="0">
                <a:solidFill>
                  <a:srgbClr val="FFFFFF"/>
                </a:solidFill>
                <a:latin typeface="Trebuchet MS"/>
                <a:cs typeface="Trebuchet MS"/>
              </a:rPr>
              <a:t>i</a:t>
            </a:r>
            <a:r>
              <a:rPr sz="3200" b="0" spc="-5" dirty="0">
                <a:solidFill>
                  <a:srgbClr val="FFFFFF"/>
                </a:solidFill>
                <a:latin typeface="Trebuchet MS"/>
                <a:cs typeface="Trebuchet MS"/>
              </a:rPr>
              <a:t>n</a:t>
            </a:r>
            <a:r>
              <a:rPr sz="3200" b="0" spc="5" dirty="0">
                <a:solidFill>
                  <a:srgbClr val="FFFFFF"/>
                </a:solidFill>
                <a:latin typeface="Trebuchet MS"/>
                <a:cs typeface="Trebuchet MS"/>
              </a:rPr>
              <a:t>g</a:t>
            </a:r>
            <a:r>
              <a:rPr sz="3200" b="0" spc="-320" dirty="0">
                <a:solidFill>
                  <a:srgbClr val="FFFFFF"/>
                </a:solidFill>
                <a:latin typeface="Trebuchet MS"/>
                <a:cs typeface="Trebuchet MS"/>
              </a:rPr>
              <a:t> </a:t>
            </a:r>
            <a:r>
              <a:rPr sz="3200" b="0" spc="-45" dirty="0">
                <a:solidFill>
                  <a:srgbClr val="FFFFFF"/>
                </a:solidFill>
                <a:latin typeface="Trebuchet MS"/>
                <a:cs typeface="Trebuchet MS"/>
              </a:rPr>
              <a:t>a</a:t>
            </a:r>
            <a:r>
              <a:rPr sz="3200" b="0" spc="-320" dirty="0">
                <a:solidFill>
                  <a:srgbClr val="FFFFFF"/>
                </a:solidFill>
                <a:latin typeface="Trebuchet MS"/>
                <a:cs typeface="Trebuchet MS"/>
              </a:rPr>
              <a:t> </a:t>
            </a:r>
            <a:r>
              <a:rPr sz="3200" b="0" spc="170" dirty="0">
                <a:solidFill>
                  <a:srgbClr val="FFFFFF"/>
                </a:solidFill>
                <a:latin typeface="Trebuchet MS"/>
                <a:cs typeface="Trebuchet MS"/>
              </a:rPr>
              <a:t>S</a:t>
            </a:r>
            <a:r>
              <a:rPr sz="3200" b="0" spc="-165" dirty="0">
                <a:solidFill>
                  <a:srgbClr val="FFFFFF"/>
                </a:solidFill>
                <a:latin typeface="Trebuchet MS"/>
                <a:cs typeface="Trebuchet MS"/>
              </a:rPr>
              <a:t>e</a:t>
            </a:r>
            <a:r>
              <a:rPr sz="3200" b="0" spc="-130" dirty="0">
                <a:solidFill>
                  <a:srgbClr val="FFFFFF"/>
                </a:solidFill>
                <a:latin typeface="Trebuchet MS"/>
                <a:cs typeface="Trebuchet MS"/>
              </a:rPr>
              <a:t>c</a:t>
            </a:r>
            <a:r>
              <a:rPr sz="3200" b="0" spc="-90" dirty="0">
                <a:solidFill>
                  <a:srgbClr val="FFFFFF"/>
                </a:solidFill>
                <a:latin typeface="Trebuchet MS"/>
                <a:cs typeface="Trebuchet MS"/>
              </a:rPr>
              <a:t>u</a:t>
            </a:r>
            <a:r>
              <a:rPr sz="3200" b="0" spc="-60" dirty="0">
                <a:solidFill>
                  <a:srgbClr val="FFFFFF"/>
                </a:solidFill>
                <a:latin typeface="Trebuchet MS"/>
                <a:cs typeface="Trebuchet MS"/>
              </a:rPr>
              <a:t>r</a:t>
            </a:r>
            <a:r>
              <a:rPr sz="3200" b="0" spc="-114" dirty="0">
                <a:solidFill>
                  <a:srgbClr val="FFFFFF"/>
                </a:solidFill>
                <a:latin typeface="Trebuchet MS"/>
                <a:cs typeface="Trebuchet MS"/>
              </a:rPr>
              <a:t>e  </a:t>
            </a:r>
            <a:r>
              <a:rPr sz="3200" b="0" spc="-95" dirty="0">
                <a:solidFill>
                  <a:srgbClr val="FFFFFF"/>
                </a:solidFill>
                <a:latin typeface="Trebuchet MS"/>
                <a:cs typeface="Trebuchet MS"/>
              </a:rPr>
              <a:t>D</a:t>
            </a:r>
            <a:r>
              <a:rPr sz="3200" b="0" spc="-75" dirty="0">
                <a:solidFill>
                  <a:srgbClr val="FFFFFF"/>
                </a:solidFill>
                <a:latin typeface="Trebuchet MS"/>
                <a:cs typeface="Trebuchet MS"/>
              </a:rPr>
              <a:t>e</a:t>
            </a:r>
            <a:r>
              <a:rPr sz="3200" b="0" spc="-70" dirty="0">
                <a:solidFill>
                  <a:srgbClr val="FFFFFF"/>
                </a:solidFill>
                <a:latin typeface="Trebuchet MS"/>
                <a:cs typeface="Trebuchet MS"/>
              </a:rPr>
              <a:t>v</a:t>
            </a:r>
            <a:r>
              <a:rPr sz="3200" b="0" spc="-35" dirty="0">
                <a:solidFill>
                  <a:srgbClr val="FFFFFF"/>
                </a:solidFill>
                <a:latin typeface="Trebuchet MS"/>
                <a:cs typeface="Trebuchet MS"/>
              </a:rPr>
              <a:t>O</a:t>
            </a:r>
            <a:r>
              <a:rPr sz="3200" b="0" spc="-15" dirty="0">
                <a:solidFill>
                  <a:srgbClr val="FFFFFF"/>
                </a:solidFill>
                <a:latin typeface="Trebuchet MS"/>
                <a:cs typeface="Trebuchet MS"/>
              </a:rPr>
              <a:t>p</a:t>
            </a:r>
            <a:r>
              <a:rPr sz="3200" b="0" spc="45" dirty="0">
                <a:solidFill>
                  <a:srgbClr val="FFFFFF"/>
                </a:solidFill>
                <a:latin typeface="Trebuchet MS"/>
                <a:cs typeface="Trebuchet MS"/>
              </a:rPr>
              <a:t>s</a:t>
            </a:r>
            <a:r>
              <a:rPr sz="3200" b="0" spc="-320" dirty="0">
                <a:solidFill>
                  <a:srgbClr val="FFFFFF"/>
                </a:solidFill>
                <a:latin typeface="Trebuchet MS"/>
                <a:cs typeface="Trebuchet MS"/>
              </a:rPr>
              <a:t> </a:t>
            </a:r>
            <a:r>
              <a:rPr sz="3200" b="0" spc="-210" dirty="0">
                <a:solidFill>
                  <a:srgbClr val="FFFFFF"/>
                </a:solidFill>
                <a:latin typeface="Trebuchet MS"/>
                <a:cs typeface="Trebuchet MS"/>
              </a:rPr>
              <a:t>(</a:t>
            </a:r>
            <a:r>
              <a:rPr sz="3200" b="0" spc="-315" dirty="0">
                <a:solidFill>
                  <a:srgbClr val="FFFFFF"/>
                </a:solidFill>
                <a:latin typeface="Trebuchet MS"/>
                <a:cs typeface="Trebuchet MS"/>
              </a:rPr>
              <a:t>“</a:t>
            </a:r>
            <a:r>
              <a:rPr sz="3200" b="0" spc="-95" dirty="0">
                <a:solidFill>
                  <a:srgbClr val="FFFFFF"/>
                </a:solidFill>
                <a:latin typeface="Trebuchet MS"/>
                <a:cs typeface="Trebuchet MS"/>
              </a:rPr>
              <a:t>D</a:t>
            </a:r>
            <a:r>
              <a:rPr sz="3200" b="0" spc="-75" dirty="0">
                <a:solidFill>
                  <a:srgbClr val="FFFFFF"/>
                </a:solidFill>
                <a:latin typeface="Trebuchet MS"/>
                <a:cs typeface="Trebuchet MS"/>
              </a:rPr>
              <a:t>e</a:t>
            </a:r>
            <a:r>
              <a:rPr sz="3200" b="0" spc="-70" dirty="0">
                <a:solidFill>
                  <a:srgbClr val="FFFFFF"/>
                </a:solidFill>
                <a:latin typeface="Trebuchet MS"/>
                <a:cs typeface="Trebuchet MS"/>
              </a:rPr>
              <a:t>v</a:t>
            </a:r>
            <a:r>
              <a:rPr sz="3200" b="0" spc="165" dirty="0">
                <a:solidFill>
                  <a:srgbClr val="FFFFFF"/>
                </a:solidFill>
                <a:latin typeface="Trebuchet MS"/>
                <a:cs typeface="Trebuchet MS"/>
              </a:rPr>
              <a:t>S</a:t>
            </a:r>
            <a:r>
              <a:rPr sz="3200" b="0" spc="-160" dirty="0">
                <a:solidFill>
                  <a:srgbClr val="FFFFFF"/>
                </a:solidFill>
                <a:latin typeface="Trebuchet MS"/>
                <a:cs typeface="Trebuchet MS"/>
              </a:rPr>
              <a:t>e</a:t>
            </a:r>
            <a:r>
              <a:rPr sz="3200" b="0" spc="-130" dirty="0">
                <a:solidFill>
                  <a:srgbClr val="FFFFFF"/>
                </a:solidFill>
                <a:latin typeface="Trebuchet MS"/>
                <a:cs typeface="Trebuchet MS"/>
              </a:rPr>
              <a:t>c</a:t>
            </a:r>
            <a:r>
              <a:rPr sz="3200" b="0" spc="-35" dirty="0">
                <a:solidFill>
                  <a:srgbClr val="FFFFFF"/>
                </a:solidFill>
                <a:latin typeface="Trebuchet MS"/>
                <a:cs typeface="Trebuchet MS"/>
              </a:rPr>
              <a:t>O</a:t>
            </a:r>
            <a:r>
              <a:rPr sz="3200" b="0" spc="-15" dirty="0">
                <a:solidFill>
                  <a:srgbClr val="FFFFFF"/>
                </a:solidFill>
                <a:latin typeface="Trebuchet MS"/>
                <a:cs typeface="Trebuchet MS"/>
              </a:rPr>
              <a:t>p</a:t>
            </a:r>
            <a:r>
              <a:rPr sz="3200" b="0" spc="40" dirty="0">
                <a:solidFill>
                  <a:srgbClr val="FFFFFF"/>
                </a:solidFill>
                <a:latin typeface="Trebuchet MS"/>
                <a:cs typeface="Trebuchet MS"/>
              </a:rPr>
              <a:t>s</a:t>
            </a:r>
            <a:r>
              <a:rPr sz="3200" b="0" spc="-315" dirty="0">
                <a:solidFill>
                  <a:srgbClr val="FFFFFF"/>
                </a:solidFill>
                <a:latin typeface="Trebuchet MS"/>
                <a:cs typeface="Trebuchet MS"/>
              </a:rPr>
              <a:t>”</a:t>
            </a:r>
            <a:r>
              <a:rPr sz="3200" b="0" spc="-185" dirty="0">
                <a:solidFill>
                  <a:srgbClr val="FFFFFF"/>
                </a:solidFill>
                <a:latin typeface="Trebuchet MS"/>
                <a:cs typeface="Trebuchet MS"/>
              </a:rPr>
              <a:t>)  </a:t>
            </a:r>
            <a:r>
              <a:rPr sz="3200" b="0" spc="-35" dirty="0">
                <a:solidFill>
                  <a:srgbClr val="FFFFFF"/>
                </a:solidFill>
                <a:latin typeface="Trebuchet MS"/>
                <a:cs typeface="Trebuchet MS"/>
              </a:rPr>
              <a:t>Program</a:t>
            </a:r>
            <a:endParaRPr sz="32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11485" y="4559948"/>
            <a:ext cx="757555" cy="471805"/>
            <a:chOff x="8311485" y="4559948"/>
            <a:chExt cx="757555" cy="471805"/>
          </a:xfrm>
        </p:grpSpPr>
        <p:pic>
          <p:nvPicPr>
            <p:cNvPr id="3" name="object 3"/>
            <p:cNvPicPr/>
            <p:nvPr/>
          </p:nvPicPr>
          <p:blipFill>
            <a:blip r:embed="rId2" cstate="print"/>
            <a:stretch>
              <a:fillRect/>
            </a:stretch>
          </p:blipFill>
          <p:spPr>
            <a:xfrm>
              <a:off x="8383992" y="4673531"/>
              <a:ext cx="569216" cy="322327"/>
            </a:xfrm>
            <a:prstGeom prst="rect">
              <a:avLst/>
            </a:prstGeom>
          </p:spPr>
        </p:pic>
        <p:sp>
          <p:nvSpPr>
            <p:cNvPr id="4" name="object 4"/>
            <p:cNvSpPr/>
            <p:nvPr/>
          </p:nvSpPr>
          <p:spPr>
            <a:xfrm>
              <a:off x="8311485" y="4559948"/>
              <a:ext cx="757555" cy="471805"/>
            </a:xfrm>
            <a:custGeom>
              <a:avLst/>
              <a:gdLst/>
              <a:ahLst/>
              <a:cxnLst/>
              <a:rect l="l" t="t" r="r" b="b"/>
              <a:pathLst>
                <a:path w="757554" h="471804">
                  <a:moveTo>
                    <a:pt x="757450" y="0"/>
                  </a:moveTo>
                  <a:lnTo>
                    <a:pt x="0" y="0"/>
                  </a:lnTo>
                  <a:lnTo>
                    <a:pt x="0" y="471508"/>
                  </a:lnTo>
                  <a:lnTo>
                    <a:pt x="757450" y="471508"/>
                  </a:lnTo>
                  <a:lnTo>
                    <a:pt x="757450" y="0"/>
                  </a:lnTo>
                  <a:close/>
                </a:path>
              </a:pathLst>
            </a:custGeom>
            <a:solidFill>
              <a:srgbClr val="FFFFFF">
                <a:alpha val="50199"/>
              </a:srgbClr>
            </a:solidFill>
          </p:spPr>
          <p:txBody>
            <a:bodyPr wrap="square" lIns="0" tIns="0" rIns="0" bIns="0" rtlCol="0"/>
            <a:lstStyle/>
            <a:p>
              <a:endParaRPr/>
            </a:p>
          </p:txBody>
        </p:sp>
        <p:pic>
          <p:nvPicPr>
            <p:cNvPr id="5" name="object 5"/>
            <p:cNvPicPr/>
            <p:nvPr/>
          </p:nvPicPr>
          <p:blipFill>
            <a:blip r:embed="rId3" cstate="print"/>
            <a:stretch>
              <a:fillRect/>
            </a:stretch>
          </p:blipFill>
          <p:spPr>
            <a:xfrm>
              <a:off x="8500964" y="4723050"/>
              <a:ext cx="382844" cy="217075"/>
            </a:xfrm>
            <a:prstGeom prst="rect">
              <a:avLst/>
            </a:prstGeom>
          </p:spPr>
        </p:pic>
      </p:grpSp>
      <p:sp>
        <p:nvSpPr>
          <p:cNvPr id="6" name="object 6"/>
          <p:cNvSpPr txBox="1">
            <a:spLocks noGrp="1"/>
          </p:cNvSpPr>
          <p:nvPr>
            <p:ph type="title"/>
          </p:nvPr>
        </p:nvSpPr>
        <p:spPr>
          <a:xfrm>
            <a:off x="538475" y="380491"/>
            <a:ext cx="4710430" cy="391160"/>
          </a:xfrm>
          <a:prstGeom prst="rect">
            <a:avLst/>
          </a:prstGeom>
        </p:spPr>
        <p:txBody>
          <a:bodyPr vert="horz" wrap="square" lIns="0" tIns="12700" rIns="0" bIns="0" rtlCol="0">
            <a:spAutoFit/>
          </a:bodyPr>
          <a:lstStyle/>
          <a:p>
            <a:pPr marL="12700">
              <a:lnSpc>
                <a:spcPct val="100000"/>
              </a:lnSpc>
              <a:spcBef>
                <a:spcPts val="100"/>
              </a:spcBef>
            </a:pPr>
            <a:r>
              <a:rPr spc="-135" dirty="0">
                <a:solidFill>
                  <a:srgbClr val="404040"/>
                </a:solidFill>
                <a:latin typeface="Trebuchet MS"/>
                <a:cs typeface="Trebuchet MS"/>
              </a:rPr>
              <a:t>T</a:t>
            </a:r>
            <a:r>
              <a:rPr spc="-25" dirty="0">
                <a:solidFill>
                  <a:srgbClr val="404040"/>
                </a:solidFill>
                <a:latin typeface="Trebuchet MS"/>
                <a:cs typeface="Trebuchet MS"/>
              </a:rPr>
              <a:t>op</a:t>
            </a:r>
            <a:r>
              <a:rPr spc="-225" dirty="0">
                <a:solidFill>
                  <a:srgbClr val="404040"/>
                </a:solidFill>
                <a:latin typeface="Trebuchet MS"/>
                <a:cs typeface="Trebuchet MS"/>
              </a:rPr>
              <a:t> </a:t>
            </a:r>
            <a:r>
              <a:rPr spc="5" dirty="0">
                <a:solidFill>
                  <a:srgbClr val="404040"/>
                </a:solidFill>
                <a:latin typeface="Trebuchet MS"/>
                <a:cs typeface="Trebuchet MS"/>
              </a:rPr>
              <a:t>R</a:t>
            </a:r>
            <a:r>
              <a:rPr spc="-60" dirty="0">
                <a:solidFill>
                  <a:srgbClr val="404040"/>
                </a:solidFill>
                <a:latin typeface="Trebuchet MS"/>
                <a:cs typeface="Trebuchet MS"/>
              </a:rPr>
              <a:t>u</a:t>
            </a:r>
            <a:r>
              <a:rPr spc="-45" dirty="0">
                <a:solidFill>
                  <a:srgbClr val="404040"/>
                </a:solidFill>
                <a:latin typeface="Trebuchet MS"/>
                <a:cs typeface="Trebuchet MS"/>
              </a:rPr>
              <a:t>n</a:t>
            </a:r>
            <a:r>
              <a:rPr spc="-30" dirty="0">
                <a:solidFill>
                  <a:srgbClr val="404040"/>
                </a:solidFill>
                <a:latin typeface="Trebuchet MS"/>
                <a:cs typeface="Trebuchet MS"/>
              </a:rPr>
              <a:t>t</a:t>
            </a:r>
            <a:r>
              <a:rPr spc="-20" dirty="0">
                <a:solidFill>
                  <a:srgbClr val="404040"/>
                </a:solidFill>
                <a:latin typeface="Trebuchet MS"/>
                <a:cs typeface="Trebuchet MS"/>
              </a:rPr>
              <a:t>i</a:t>
            </a:r>
            <a:r>
              <a:rPr spc="-40" dirty="0">
                <a:solidFill>
                  <a:srgbClr val="404040"/>
                </a:solidFill>
                <a:latin typeface="Trebuchet MS"/>
                <a:cs typeface="Trebuchet MS"/>
              </a:rPr>
              <a:t>m</a:t>
            </a:r>
            <a:r>
              <a:rPr spc="-140" dirty="0">
                <a:solidFill>
                  <a:srgbClr val="404040"/>
                </a:solidFill>
                <a:latin typeface="Trebuchet MS"/>
                <a:cs typeface="Trebuchet MS"/>
              </a:rPr>
              <a:t>e</a:t>
            </a:r>
            <a:r>
              <a:rPr spc="-229" dirty="0">
                <a:solidFill>
                  <a:srgbClr val="404040"/>
                </a:solidFill>
                <a:latin typeface="Trebuchet MS"/>
                <a:cs typeface="Trebuchet MS"/>
              </a:rPr>
              <a:t> </a:t>
            </a:r>
            <a:r>
              <a:rPr spc="-20" dirty="0">
                <a:solidFill>
                  <a:srgbClr val="404040"/>
                </a:solidFill>
                <a:latin typeface="Trebuchet MS"/>
                <a:cs typeface="Trebuchet MS"/>
              </a:rPr>
              <a:t>D</a:t>
            </a:r>
            <a:r>
              <a:rPr spc="-150" dirty="0">
                <a:solidFill>
                  <a:srgbClr val="404040"/>
                </a:solidFill>
                <a:latin typeface="Trebuchet MS"/>
                <a:cs typeface="Trebuchet MS"/>
              </a:rPr>
              <a:t>e</a:t>
            </a:r>
            <a:r>
              <a:rPr spc="-25" dirty="0">
                <a:solidFill>
                  <a:srgbClr val="404040"/>
                </a:solidFill>
                <a:latin typeface="Trebuchet MS"/>
                <a:cs typeface="Trebuchet MS"/>
              </a:rPr>
              <a:t>v</a:t>
            </a:r>
            <a:r>
              <a:rPr spc="105" dirty="0">
                <a:solidFill>
                  <a:srgbClr val="404040"/>
                </a:solidFill>
                <a:latin typeface="Trebuchet MS"/>
                <a:cs typeface="Trebuchet MS"/>
              </a:rPr>
              <a:t>S</a:t>
            </a:r>
            <a:r>
              <a:rPr spc="-150" dirty="0">
                <a:solidFill>
                  <a:srgbClr val="404040"/>
                </a:solidFill>
                <a:latin typeface="Trebuchet MS"/>
                <a:cs typeface="Trebuchet MS"/>
              </a:rPr>
              <a:t>e</a:t>
            </a:r>
            <a:r>
              <a:rPr spc="-110" dirty="0">
                <a:solidFill>
                  <a:srgbClr val="404040"/>
                </a:solidFill>
                <a:latin typeface="Trebuchet MS"/>
                <a:cs typeface="Trebuchet MS"/>
              </a:rPr>
              <a:t>c</a:t>
            </a:r>
            <a:r>
              <a:rPr spc="-55" dirty="0">
                <a:solidFill>
                  <a:srgbClr val="404040"/>
                </a:solidFill>
                <a:latin typeface="Trebuchet MS"/>
                <a:cs typeface="Trebuchet MS"/>
              </a:rPr>
              <a:t>O</a:t>
            </a:r>
            <a:r>
              <a:rPr spc="-30" dirty="0">
                <a:solidFill>
                  <a:srgbClr val="404040"/>
                </a:solidFill>
                <a:latin typeface="Trebuchet MS"/>
                <a:cs typeface="Trebuchet MS"/>
              </a:rPr>
              <a:t>p</a:t>
            </a:r>
            <a:r>
              <a:rPr spc="25" dirty="0">
                <a:solidFill>
                  <a:srgbClr val="404040"/>
                </a:solidFill>
                <a:latin typeface="Trebuchet MS"/>
                <a:cs typeface="Trebuchet MS"/>
              </a:rPr>
              <a:t>s</a:t>
            </a:r>
            <a:r>
              <a:rPr spc="-225" dirty="0">
                <a:solidFill>
                  <a:srgbClr val="404040"/>
                </a:solidFill>
                <a:latin typeface="Trebuchet MS"/>
                <a:cs typeface="Trebuchet MS"/>
              </a:rPr>
              <a:t> </a:t>
            </a:r>
            <a:r>
              <a:rPr spc="-35" dirty="0">
                <a:solidFill>
                  <a:srgbClr val="404040"/>
                </a:solidFill>
                <a:latin typeface="Trebuchet MS"/>
                <a:cs typeface="Trebuchet MS"/>
              </a:rPr>
              <a:t>U</a:t>
            </a:r>
            <a:r>
              <a:rPr spc="20" dirty="0">
                <a:solidFill>
                  <a:srgbClr val="404040"/>
                </a:solidFill>
                <a:latin typeface="Trebuchet MS"/>
                <a:cs typeface="Trebuchet MS"/>
              </a:rPr>
              <a:t>s</a:t>
            </a:r>
            <a:r>
              <a:rPr spc="-140" dirty="0">
                <a:solidFill>
                  <a:srgbClr val="404040"/>
                </a:solidFill>
                <a:latin typeface="Trebuchet MS"/>
                <a:cs typeface="Trebuchet MS"/>
              </a:rPr>
              <a:t>e</a:t>
            </a:r>
            <a:r>
              <a:rPr spc="-229" dirty="0">
                <a:solidFill>
                  <a:srgbClr val="404040"/>
                </a:solidFill>
                <a:latin typeface="Trebuchet MS"/>
                <a:cs typeface="Trebuchet MS"/>
              </a:rPr>
              <a:t> </a:t>
            </a:r>
            <a:r>
              <a:rPr spc="-75" dirty="0">
                <a:solidFill>
                  <a:srgbClr val="404040"/>
                </a:solidFill>
                <a:latin typeface="Trebuchet MS"/>
                <a:cs typeface="Trebuchet MS"/>
              </a:rPr>
              <a:t>C</a:t>
            </a:r>
            <a:r>
              <a:rPr spc="5" dirty="0">
                <a:solidFill>
                  <a:srgbClr val="404040"/>
                </a:solidFill>
                <a:latin typeface="Trebuchet MS"/>
                <a:cs typeface="Trebuchet MS"/>
              </a:rPr>
              <a:t>a</a:t>
            </a:r>
            <a:r>
              <a:rPr spc="20" dirty="0">
                <a:solidFill>
                  <a:srgbClr val="404040"/>
                </a:solidFill>
                <a:latin typeface="Trebuchet MS"/>
                <a:cs typeface="Trebuchet MS"/>
              </a:rPr>
              <a:t>s</a:t>
            </a:r>
            <a:r>
              <a:rPr spc="-150" dirty="0">
                <a:solidFill>
                  <a:srgbClr val="404040"/>
                </a:solidFill>
                <a:latin typeface="Trebuchet MS"/>
                <a:cs typeface="Trebuchet MS"/>
              </a:rPr>
              <a:t>e</a:t>
            </a:r>
            <a:r>
              <a:rPr spc="25" dirty="0">
                <a:solidFill>
                  <a:srgbClr val="404040"/>
                </a:solidFill>
                <a:latin typeface="Trebuchet MS"/>
                <a:cs typeface="Trebuchet MS"/>
              </a:rPr>
              <a:t>s</a:t>
            </a:r>
          </a:p>
        </p:txBody>
      </p:sp>
      <p:pic>
        <p:nvPicPr>
          <p:cNvPr id="7" name="object 7"/>
          <p:cNvPicPr/>
          <p:nvPr/>
        </p:nvPicPr>
        <p:blipFill>
          <a:blip r:embed="rId4" cstate="print"/>
          <a:stretch>
            <a:fillRect/>
          </a:stretch>
        </p:blipFill>
        <p:spPr>
          <a:xfrm>
            <a:off x="677027" y="1245945"/>
            <a:ext cx="7648132" cy="2934932"/>
          </a:xfrm>
          <a:prstGeom prst="rect">
            <a:avLst/>
          </a:prstGeom>
        </p:spPr>
      </p:pic>
      <p:sp>
        <p:nvSpPr>
          <p:cNvPr id="8" name="object 8"/>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350" baseline="-9259" dirty="0">
                <a:solidFill>
                  <a:srgbClr val="000000"/>
                </a:solidFill>
                <a:latin typeface="Times New Roman"/>
                <a:cs typeface="Times New Roman"/>
              </a:rPr>
              <a:t>9</a:t>
            </a:fld>
            <a:r>
              <a:rPr sz="800" dirty="0"/>
              <a:t>©</a:t>
            </a:r>
            <a:r>
              <a:rPr sz="800" spc="25" dirty="0"/>
              <a:t> </a:t>
            </a:r>
            <a:r>
              <a:rPr sz="800" dirty="0"/>
              <a:t>2019</a:t>
            </a:r>
            <a:r>
              <a:rPr sz="800" spc="15" dirty="0"/>
              <a:t> </a:t>
            </a:r>
            <a:r>
              <a:rPr sz="800" dirty="0"/>
              <a:t>by</a:t>
            </a:r>
            <a:r>
              <a:rPr sz="800" spc="15" dirty="0"/>
              <a:t> </a:t>
            </a:r>
            <a:r>
              <a:rPr sz="800" spc="5" dirty="0"/>
              <a:t>The</a:t>
            </a:r>
            <a:r>
              <a:rPr sz="800" spc="25" dirty="0"/>
              <a:t> </a:t>
            </a:r>
            <a:r>
              <a:rPr sz="800" spc="5" dirty="0"/>
              <a:t>Enterprise</a:t>
            </a:r>
            <a:r>
              <a:rPr sz="800" spc="25" dirty="0"/>
              <a:t> </a:t>
            </a:r>
            <a:r>
              <a:rPr sz="800" spc="5" dirty="0"/>
              <a:t>Strategy</a:t>
            </a:r>
            <a:r>
              <a:rPr sz="800" spc="15" dirty="0"/>
              <a:t> </a:t>
            </a:r>
            <a:r>
              <a:rPr sz="800" spc="5" dirty="0"/>
              <a:t>Group,</a:t>
            </a:r>
            <a:r>
              <a:rPr sz="800" spc="15" dirty="0"/>
              <a:t> </a:t>
            </a:r>
            <a:r>
              <a:rPr sz="800" dirty="0"/>
              <a:t>Inc</a:t>
            </a:r>
            <a:r>
              <a:rPr sz="800" dirty="0">
                <a:latin typeface="Leelawadee UI"/>
                <a:cs typeface="Leelawadee UI"/>
              </a:rPr>
              <a:t>.</a:t>
            </a:r>
            <a:endParaRPr sz="800">
              <a:latin typeface="Leelawadee UI"/>
              <a:cs typeface="Leelawadee U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1165</Words>
  <Application>Microsoft Office PowerPoint</Application>
  <PresentationFormat>On-screen Show (16:9)</PresentationFormat>
  <Paragraphs>187</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 MT</vt:lpstr>
      <vt:lpstr>Calibri</vt:lpstr>
      <vt:lpstr>Calibri Light</vt:lpstr>
      <vt:lpstr>Leelawadee UI</vt:lpstr>
      <vt:lpstr>Tahoma</vt:lpstr>
      <vt:lpstr>Times New Roman</vt:lpstr>
      <vt:lpstr>Trebuchet MS</vt:lpstr>
      <vt:lpstr>Wingdings</vt:lpstr>
      <vt:lpstr>Office Theme</vt:lpstr>
      <vt:lpstr>Security Across the Cloud  Native Continuum </vt:lpstr>
      <vt:lpstr>PowerPoint Presentation</vt:lpstr>
      <vt:lpstr>Challenges Securing  Cloud Native Applications</vt:lpstr>
      <vt:lpstr>TOP CHALLENGES The People, Process, and Technology Concerns of Securing Cloud-native Apps</vt:lpstr>
      <vt:lpstr>Don’t know,</vt:lpstr>
      <vt:lpstr>PowerPoint Presentation</vt:lpstr>
      <vt:lpstr>PowerPoint Presentation</vt:lpstr>
      <vt:lpstr>Implementing a Secure  DevOps (“DevSecOps”)  Program</vt:lpstr>
      <vt:lpstr>Top Runtime DevSecOps Use Cases</vt:lpstr>
      <vt:lpstr>Sample Secure DevOps Use Cases Agile User Stories by Environment</vt:lpstr>
      <vt:lpstr>Securing cloud-  native apps is a team  sport.</vt:lpstr>
      <vt:lpstr>Security Across the  Cloud Native  Continuum</vt:lpstr>
      <vt:lpstr>Virtual Machines</vt:lpstr>
      <vt:lpstr>Containers</vt:lpstr>
      <vt:lpstr>Containers-as-a-Service</vt:lpstr>
      <vt:lpstr>Serverless</vt:lpstr>
      <vt:lpstr>New World Security</vt:lpstr>
      <vt:lpstr>Key Capabilities</vt:lpstr>
      <vt:lpstr>Key Capabilities</vt:lpstr>
      <vt:lpstr>AWS GuardDuty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Across the Cloud  Native Continuum with ESG and Palo Alto Networks</dc:title>
  <cp:lastModifiedBy>Hemant Mahajan</cp:lastModifiedBy>
  <cp:revision>9</cp:revision>
  <dcterms:created xsi:type="dcterms:W3CDTF">2021-07-25T10:57:38Z</dcterms:created>
  <dcterms:modified xsi:type="dcterms:W3CDTF">2021-07-27T16:24:41Z</dcterms:modified>
</cp:coreProperties>
</file>