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96" r:id="rId2"/>
    <p:sldId id="297" r:id="rId3"/>
    <p:sldId id="299" r:id="rId4"/>
    <p:sldId id="298" r:id="rId5"/>
    <p:sldId id="315" r:id="rId6"/>
    <p:sldId id="316" r:id="rId7"/>
    <p:sldId id="317" r:id="rId8"/>
    <p:sldId id="318" r:id="rId9"/>
    <p:sldId id="300" r:id="rId10"/>
    <p:sldId id="301" r:id="rId11"/>
    <p:sldId id="302" r:id="rId12"/>
    <p:sldId id="273" r:id="rId13"/>
    <p:sldId id="304" r:id="rId14"/>
    <p:sldId id="319" r:id="rId15"/>
    <p:sldId id="320" r:id="rId16"/>
    <p:sldId id="303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266" r:id="rId28"/>
  </p:sldIdLst>
  <p:sldSz cx="12188825" cy="6858000"/>
  <p:notesSz cx="6858000" cy="9144000"/>
  <p:custDataLst>
    <p:tags r:id="rId3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8C08F1-F618-4BC3-84C4-9B6A072528DA}" v="61" dt="2021-07-22T14:38:05.1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444" autoAdjust="0"/>
  </p:normalViewPr>
  <p:slideViewPr>
    <p:cSldViewPr snapToGrid="0" snapToObjects="1" showGuides="1">
      <p:cViewPr>
        <p:scale>
          <a:sx n="50" d="100"/>
          <a:sy n="50" d="100"/>
        </p:scale>
        <p:origin x="1168" y="40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-18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79" d="100"/>
          <a:sy n="79" d="100"/>
        </p:scale>
        <p:origin x="-319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rhen Hasday --CNTR" userId="d5a830dc-e4dc-420a-9dec-461488671f9c" providerId="ADAL" clId="{248C08F1-F618-4BC3-84C4-9B6A072528DA}"/>
    <pc:docChg chg="custSel addSld modSld">
      <pc:chgData name="Orhen Hasday --CNTR" userId="d5a830dc-e4dc-420a-9dec-461488671f9c" providerId="ADAL" clId="{248C08F1-F618-4BC3-84C4-9B6A072528DA}" dt="2021-07-22T14:38:16.616" v="214" actId="20577"/>
      <pc:docMkLst>
        <pc:docMk/>
      </pc:docMkLst>
      <pc:sldChg chg="addSp modSp mod">
        <pc:chgData name="Orhen Hasday --CNTR" userId="d5a830dc-e4dc-420a-9dec-461488671f9c" providerId="ADAL" clId="{248C08F1-F618-4BC3-84C4-9B6A072528DA}" dt="2021-07-20T14:37:32.677" v="41" actId="14100"/>
        <pc:sldMkLst>
          <pc:docMk/>
          <pc:sldMk cId="3567828724" sldId="273"/>
        </pc:sldMkLst>
        <pc:spChg chg="add mod">
          <ac:chgData name="Orhen Hasday --CNTR" userId="d5a830dc-e4dc-420a-9dec-461488671f9c" providerId="ADAL" clId="{248C08F1-F618-4BC3-84C4-9B6A072528DA}" dt="2021-07-20T14:37:32.677" v="41" actId="14100"/>
          <ac:spMkLst>
            <pc:docMk/>
            <pc:sldMk cId="3567828724" sldId="273"/>
            <ac:spMk id="2" creationId="{3B34818F-4EC6-495C-A0E0-30FCB7404BE7}"/>
          </ac:spMkLst>
        </pc:spChg>
        <pc:spChg chg="mod">
          <ac:chgData name="Orhen Hasday --CNTR" userId="d5a830dc-e4dc-420a-9dec-461488671f9c" providerId="ADAL" clId="{248C08F1-F618-4BC3-84C4-9B6A072528DA}" dt="2021-07-20T14:37:30.068" v="40" actId="20577"/>
          <ac:spMkLst>
            <pc:docMk/>
            <pc:sldMk cId="3567828724" sldId="273"/>
            <ac:spMk id="17410" creationId="{00000000-0000-0000-0000-000000000000}"/>
          </ac:spMkLst>
        </pc:spChg>
      </pc:sldChg>
      <pc:sldChg chg="addSp modSp add mod">
        <pc:chgData name="Orhen Hasday --CNTR" userId="d5a830dc-e4dc-420a-9dec-461488671f9c" providerId="ADAL" clId="{248C08F1-F618-4BC3-84C4-9B6A072528DA}" dt="2021-07-20T15:50:52.056" v="156" actId="404"/>
        <pc:sldMkLst>
          <pc:docMk/>
          <pc:sldMk cId="734993177" sldId="297"/>
        </pc:sldMkLst>
        <pc:spChg chg="add mod">
          <ac:chgData name="Orhen Hasday --CNTR" userId="d5a830dc-e4dc-420a-9dec-461488671f9c" providerId="ADAL" clId="{248C08F1-F618-4BC3-84C4-9B6A072528DA}" dt="2021-07-20T15:44:32.801" v="126" actId="1076"/>
          <ac:spMkLst>
            <pc:docMk/>
            <pc:sldMk cId="734993177" sldId="297"/>
            <ac:spMk id="2" creationId="{ED8B10FF-784B-463C-913E-541BFEE7096F}"/>
          </ac:spMkLst>
        </pc:spChg>
        <pc:spChg chg="add mod">
          <ac:chgData name="Orhen Hasday --CNTR" userId="d5a830dc-e4dc-420a-9dec-461488671f9c" providerId="ADAL" clId="{248C08F1-F618-4BC3-84C4-9B6A072528DA}" dt="2021-07-20T15:50:52.056" v="156" actId="404"/>
          <ac:spMkLst>
            <pc:docMk/>
            <pc:sldMk cId="734993177" sldId="297"/>
            <ac:spMk id="3" creationId="{D3A3D1A4-0972-4082-A5C9-63BD8D27D87A}"/>
          </ac:spMkLst>
        </pc:spChg>
        <pc:picChg chg="add mod">
          <ac:chgData name="Orhen Hasday --CNTR" userId="d5a830dc-e4dc-420a-9dec-461488671f9c" providerId="ADAL" clId="{248C08F1-F618-4BC3-84C4-9B6A072528DA}" dt="2021-07-20T15:40:35.161" v="117" actId="1076"/>
          <ac:picMkLst>
            <pc:docMk/>
            <pc:sldMk cId="734993177" sldId="297"/>
            <ac:picMk id="1026" creationId="{2A52EB4F-D265-45A5-8D2F-5C4FB3DA8AEA}"/>
          </ac:picMkLst>
        </pc:picChg>
        <pc:picChg chg="add mod">
          <ac:chgData name="Orhen Hasday --CNTR" userId="d5a830dc-e4dc-420a-9dec-461488671f9c" providerId="ADAL" clId="{248C08F1-F618-4BC3-84C4-9B6A072528DA}" dt="2021-07-20T15:45:17.209" v="149" actId="1076"/>
          <ac:picMkLst>
            <pc:docMk/>
            <pc:sldMk cId="734993177" sldId="297"/>
            <ac:picMk id="1028" creationId="{A3352166-82B7-46D7-AEC6-759DB809700D}"/>
          </ac:picMkLst>
        </pc:picChg>
        <pc:picChg chg="add mod">
          <ac:chgData name="Orhen Hasday --CNTR" userId="d5a830dc-e4dc-420a-9dec-461488671f9c" providerId="ADAL" clId="{248C08F1-F618-4BC3-84C4-9B6A072528DA}" dt="2021-07-20T15:44:32.801" v="126" actId="1076"/>
          <ac:picMkLst>
            <pc:docMk/>
            <pc:sldMk cId="734993177" sldId="297"/>
            <ac:picMk id="1030" creationId="{944A16FD-27DA-44B2-8779-4183DF108F9B}"/>
          </ac:picMkLst>
        </pc:picChg>
        <pc:picChg chg="add mod">
          <ac:chgData name="Orhen Hasday --CNTR" userId="d5a830dc-e4dc-420a-9dec-461488671f9c" providerId="ADAL" clId="{248C08F1-F618-4BC3-84C4-9B6A072528DA}" dt="2021-07-20T15:45:20.968" v="151" actId="1076"/>
          <ac:picMkLst>
            <pc:docMk/>
            <pc:sldMk cId="734993177" sldId="297"/>
            <ac:picMk id="1032" creationId="{7711E7FE-F9BE-4CBF-B3AB-7073DE74FE07}"/>
          </ac:picMkLst>
        </pc:picChg>
        <pc:picChg chg="add mod">
          <ac:chgData name="Orhen Hasday --CNTR" userId="d5a830dc-e4dc-420a-9dec-461488671f9c" providerId="ADAL" clId="{248C08F1-F618-4BC3-84C4-9B6A072528DA}" dt="2021-07-20T15:45:06.909" v="144" actId="1076"/>
          <ac:picMkLst>
            <pc:docMk/>
            <pc:sldMk cId="734993177" sldId="297"/>
            <ac:picMk id="1034" creationId="{998E77BE-3EC1-4B40-9129-3084421EC869}"/>
          </ac:picMkLst>
        </pc:picChg>
        <pc:picChg chg="add mod">
          <ac:chgData name="Orhen Hasday --CNTR" userId="d5a830dc-e4dc-420a-9dec-461488671f9c" providerId="ADAL" clId="{248C08F1-F618-4BC3-84C4-9B6A072528DA}" dt="2021-07-20T15:45:19.246" v="150" actId="1076"/>
          <ac:picMkLst>
            <pc:docMk/>
            <pc:sldMk cId="734993177" sldId="297"/>
            <ac:picMk id="1036" creationId="{6A5C83B4-0892-48BA-AB3D-C740417B4213}"/>
          </ac:picMkLst>
        </pc:picChg>
      </pc:sldChg>
      <pc:sldChg chg="addSp modSp add mod">
        <pc:chgData name="Orhen Hasday --CNTR" userId="d5a830dc-e4dc-420a-9dec-461488671f9c" providerId="ADAL" clId="{248C08F1-F618-4BC3-84C4-9B6A072528DA}" dt="2021-07-20T15:55:11.302" v="165" actId="20577"/>
        <pc:sldMkLst>
          <pc:docMk/>
          <pc:sldMk cId="2073121348" sldId="298"/>
        </pc:sldMkLst>
        <pc:spChg chg="mod">
          <ac:chgData name="Orhen Hasday --CNTR" userId="d5a830dc-e4dc-420a-9dec-461488671f9c" providerId="ADAL" clId="{248C08F1-F618-4BC3-84C4-9B6A072528DA}" dt="2021-07-20T15:55:11.302" v="165" actId="20577"/>
          <ac:spMkLst>
            <pc:docMk/>
            <pc:sldMk cId="2073121348" sldId="298"/>
            <ac:spMk id="17410" creationId="{00000000-0000-0000-0000-000000000000}"/>
          </ac:spMkLst>
        </pc:spChg>
        <pc:picChg chg="add mod">
          <ac:chgData name="Orhen Hasday --CNTR" userId="d5a830dc-e4dc-420a-9dec-461488671f9c" providerId="ADAL" clId="{248C08F1-F618-4BC3-84C4-9B6A072528DA}" dt="2021-07-20T15:55:07.571" v="158" actId="1076"/>
          <ac:picMkLst>
            <pc:docMk/>
            <pc:sldMk cId="2073121348" sldId="298"/>
            <ac:picMk id="2" creationId="{C2132AC3-BB53-47BC-84F7-572D04C4EB17}"/>
          </ac:picMkLst>
        </pc:picChg>
      </pc:sldChg>
      <pc:sldChg chg="addSp delSp modSp add mod">
        <pc:chgData name="Orhen Hasday --CNTR" userId="d5a830dc-e4dc-420a-9dec-461488671f9c" providerId="ADAL" clId="{248C08F1-F618-4BC3-84C4-9B6A072528DA}" dt="2021-07-22T14:38:16.616" v="214" actId="20577"/>
        <pc:sldMkLst>
          <pc:docMk/>
          <pc:sldMk cId="1539360511" sldId="299"/>
        </pc:sldMkLst>
        <pc:spChg chg="add del mod">
          <ac:chgData name="Orhen Hasday --CNTR" userId="d5a830dc-e4dc-420a-9dec-461488671f9c" providerId="ADAL" clId="{248C08F1-F618-4BC3-84C4-9B6A072528DA}" dt="2021-07-22T14:38:03.252" v="167"/>
          <ac:spMkLst>
            <pc:docMk/>
            <pc:sldMk cId="1539360511" sldId="299"/>
            <ac:spMk id="2" creationId="{AC22D804-75DA-4C4B-AE64-38AE3277D8DD}"/>
          </ac:spMkLst>
        </pc:spChg>
        <pc:spChg chg="mod">
          <ac:chgData name="Orhen Hasday --CNTR" userId="d5a830dc-e4dc-420a-9dec-461488671f9c" providerId="ADAL" clId="{248C08F1-F618-4BC3-84C4-9B6A072528DA}" dt="2021-07-22T14:38:16.616" v="214" actId="20577"/>
          <ac:spMkLst>
            <pc:docMk/>
            <pc:sldMk cId="1539360511" sldId="299"/>
            <ac:spMk id="17410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6968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sz="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69680"/>
            <a:ext cx="29718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FAC63D-F643-4AC4-8FDC-9825A75701D8}" type="slidenum">
              <a:rPr sz="800"/>
              <a:t>‹#›</a:t>
            </a:fld>
            <a:endParaRPr sz="800"/>
          </a:p>
        </p:txBody>
      </p:sp>
    </p:spTree>
    <p:extLst>
      <p:ext uri="{BB962C8B-B14F-4D97-AF65-F5344CB8AC3E}">
        <p14:creationId xmlns:p14="http://schemas.microsoft.com/office/powerpoint/2010/main" val="273506648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800" cap="all" baseline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743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7724383D-47EA-45CB-930A-8D57FFD0FCC3}" type="datetime2">
              <a:rPr lang="en-US"/>
              <a:pPr/>
              <a:t>Wednesday, August 4, 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  <a:p>
            <a:pPr lvl="5"/>
            <a:r>
              <a:t>Sixth</a:t>
            </a:r>
          </a:p>
          <a:p>
            <a:pPr lvl="6"/>
            <a:r>
              <a:t>Seventh</a:t>
            </a:r>
          </a:p>
          <a:p>
            <a:pPr lvl="7"/>
            <a:r>
              <a:t>Eighth</a:t>
            </a:r>
          </a:p>
          <a:p>
            <a:pPr lvl="8"/>
            <a:r>
              <a:t>Ninth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6968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69680"/>
            <a:ext cx="29718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AA177954-F820-4125-B6DD-F07DB14523E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058422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118872" indent="-118872" algn="l" defTabSz="914400" rtl="0" eaLnBrk="1" latinLnBrk="0" hangingPunct="1">
      <a:spcBef>
        <a:spcPts val="600"/>
      </a:spcBef>
      <a:buClr>
        <a:schemeClr val="accent1"/>
      </a:buClr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37744" indent="-118872" algn="l" defTabSz="914400" rtl="0" eaLnBrk="1" latinLnBrk="0" hangingPunct="1">
      <a:spcBef>
        <a:spcPts val="400"/>
      </a:spcBef>
      <a:buClr>
        <a:schemeClr val="accent1"/>
      </a:buClr>
      <a:buFont typeface="Arial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74904" indent="-118872" algn="l" defTabSz="914400" rtl="0" eaLnBrk="1" latinLnBrk="0" hangingPunct="1">
      <a:spcBef>
        <a:spcPts val="400"/>
      </a:spcBef>
      <a:buClr>
        <a:schemeClr val="accent1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02920" indent="-118872" algn="l" defTabSz="914400" rtl="0" eaLnBrk="1" latinLnBrk="0" hangingPunct="1">
      <a:spcBef>
        <a:spcPts val="400"/>
      </a:spcBef>
      <a:buClr>
        <a:schemeClr val="accent1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612648" indent="-118872" algn="l" defTabSz="914400" rtl="0" eaLnBrk="1" latinLnBrk="0" hangingPunct="1">
      <a:spcBef>
        <a:spcPts val="400"/>
      </a:spcBef>
      <a:buClr>
        <a:schemeClr val="accent1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731520" indent="-118872" algn="l" defTabSz="914400" rtl="0" eaLnBrk="1" latinLnBrk="0" hangingPunct="1">
      <a:spcBef>
        <a:spcPts val="400"/>
      </a:spcBef>
      <a:buClr>
        <a:schemeClr val="accent1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850392" indent="-118872" algn="l" defTabSz="914400" rtl="0" eaLnBrk="1" latinLnBrk="0" hangingPunct="1">
      <a:spcBef>
        <a:spcPts val="400"/>
      </a:spcBef>
      <a:buClr>
        <a:schemeClr val="accent1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969264" indent="-118872" algn="l" defTabSz="914400" rtl="0" eaLnBrk="1" latinLnBrk="0" hangingPunct="1">
      <a:spcBef>
        <a:spcPts val="400"/>
      </a:spcBef>
      <a:buClr>
        <a:schemeClr val="accent1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1088136" indent="-118872" algn="l" defTabSz="914400" rtl="0" eaLnBrk="1" latinLnBrk="0" hangingPunct="1">
      <a:spcBef>
        <a:spcPts val="400"/>
      </a:spcBef>
      <a:buClr>
        <a:schemeClr val="accent1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177954-F820-4125-B6DD-F07DB14523E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188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7738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5791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Helvetica"/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14777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467801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217198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70229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30310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51141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58270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39307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007657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855439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071452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56088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42933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19221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49084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177954-F820-4125-B6DD-F07DB14523E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92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7131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5518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8657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8929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6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3805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7624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1146175"/>
            <a:ext cx="12188952" cy="52927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" t="7989" r="-12" b="9760"/>
          <a:stretch/>
        </p:blipFill>
        <p:spPr>
          <a:xfrm>
            <a:off x="0" y="1144524"/>
            <a:ext cx="12188825" cy="5295320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379413" y="2197100"/>
            <a:ext cx="8229600" cy="4241800"/>
          </a:xfrm>
          <a:prstGeom prst="rect">
            <a:avLst/>
          </a:prstGeom>
          <a:solidFill>
            <a:schemeClr val="accent1">
              <a:alpha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00098" y="2476500"/>
            <a:ext cx="7223760" cy="2463436"/>
          </a:xfrm>
        </p:spPr>
        <p:txBody>
          <a:bodyPr anchor="b"/>
          <a:lstStyle>
            <a:lvl1pPr>
              <a:defRPr sz="4000" b="0">
                <a:solidFill>
                  <a:schemeClr val="bg1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800099" y="5072063"/>
            <a:ext cx="7223760" cy="1111964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sz="2000" b="0" baseline="0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Char char="​"/>
              <a:defRPr sz="1400" cap="none" baseline="0">
                <a:solidFill>
                  <a:schemeClr val="bg1"/>
                </a:solidFill>
              </a:defRPr>
            </a:lvl2pPr>
            <a:lvl3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 baseline="0">
                <a:solidFill>
                  <a:schemeClr val="bg1"/>
                </a:solidFill>
              </a:defRPr>
            </a:lvl3pPr>
            <a:lvl4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4pPr>
            <a:lvl5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5pPr>
            <a:lvl6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6pPr>
            <a:lvl7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7pPr>
            <a:lvl8pPr marL="0" indent="0">
              <a:spcBef>
                <a:spcPts val="1200"/>
              </a:spcBef>
              <a:buNone/>
              <a:defRPr sz="1200">
                <a:solidFill>
                  <a:schemeClr val="bg1"/>
                </a:solidFill>
              </a:defRPr>
            </a:lvl8pPr>
            <a:lvl9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dirty="0"/>
              <a:t>Presenter’s Name, Title, Company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</p:txBody>
      </p:sp>
      <p:grpSp>
        <p:nvGrpSpPr>
          <p:cNvPr id="31" name="Group 30"/>
          <p:cNvGrpSpPr>
            <a:grpSpLocks noChangeAspect="1"/>
          </p:cNvGrpSpPr>
          <p:nvPr/>
        </p:nvGrpSpPr>
        <p:grpSpPr>
          <a:xfrm>
            <a:off x="10301288" y="361950"/>
            <a:ext cx="1600196" cy="631934"/>
            <a:chOff x="1423990" y="2571753"/>
            <a:chExt cx="4365624" cy="1724029"/>
          </a:xfrm>
          <a:solidFill>
            <a:schemeClr val="accent1"/>
          </a:solidFill>
        </p:grpSpPr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2781306" y="4003681"/>
              <a:ext cx="296864" cy="214315"/>
            </a:xfrm>
            <a:custGeom>
              <a:avLst/>
              <a:gdLst>
                <a:gd name="T0" fmla="*/ 68 w 79"/>
                <a:gd name="T1" fmla="*/ 57 h 57"/>
                <a:gd name="T2" fmla="*/ 68 w 79"/>
                <a:gd name="T3" fmla="*/ 19 h 57"/>
                <a:gd name="T4" fmla="*/ 60 w 79"/>
                <a:gd name="T5" fmla="*/ 10 h 57"/>
                <a:gd name="T6" fmla="*/ 44 w 79"/>
                <a:gd name="T7" fmla="*/ 19 h 57"/>
                <a:gd name="T8" fmla="*/ 44 w 79"/>
                <a:gd name="T9" fmla="*/ 57 h 57"/>
                <a:gd name="T10" fmla="*/ 34 w 79"/>
                <a:gd name="T11" fmla="*/ 57 h 57"/>
                <a:gd name="T12" fmla="*/ 34 w 79"/>
                <a:gd name="T13" fmla="*/ 19 h 57"/>
                <a:gd name="T14" fmla="*/ 26 w 79"/>
                <a:gd name="T15" fmla="*/ 10 h 57"/>
                <a:gd name="T16" fmla="*/ 10 w 79"/>
                <a:gd name="T17" fmla="*/ 19 h 57"/>
                <a:gd name="T18" fmla="*/ 10 w 79"/>
                <a:gd name="T19" fmla="*/ 57 h 57"/>
                <a:gd name="T20" fmla="*/ 0 w 79"/>
                <a:gd name="T21" fmla="*/ 57 h 57"/>
                <a:gd name="T22" fmla="*/ 0 w 79"/>
                <a:gd name="T23" fmla="*/ 1 h 57"/>
                <a:gd name="T24" fmla="*/ 8 w 79"/>
                <a:gd name="T25" fmla="*/ 1 h 57"/>
                <a:gd name="T26" fmla="*/ 10 w 79"/>
                <a:gd name="T27" fmla="*/ 9 h 57"/>
                <a:gd name="T28" fmla="*/ 29 w 79"/>
                <a:gd name="T29" fmla="*/ 0 h 57"/>
                <a:gd name="T30" fmla="*/ 43 w 79"/>
                <a:gd name="T31" fmla="*/ 9 h 57"/>
                <a:gd name="T32" fmla="*/ 63 w 79"/>
                <a:gd name="T33" fmla="*/ 0 h 57"/>
                <a:gd name="T34" fmla="*/ 79 w 79"/>
                <a:gd name="T35" fmla="*/ 17 h 57"/>
                <a:gd name="T36" fmla="*/ 79 w 79"/>
                <a:gd name="T37" fmla="*/ 57 h 57"/>
                <a:gd name="T38" fmla="*/ 68 w 79"/>
                <a:gd name="T3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57">
                  <a:moveTo>
                    <a:pt x="68" y="57"/>
                  </a:moveTo>
                  <a:cubicBezTo>
                    <a:pt x="68" y="19"/>
                    <a:pt x="68" y="19"/>
                    <a:pt x="68" y="19"/>
                  </a:cubicBezTo>
                  <a:cubicBezTo>
                    <a:pt x="68" y="13"/>
                    <a:pt x="66" y="10"/>
                    <a:pt x="60" y="10"/>
                  </a:cubicBezTo>
                  <a:cubicBezTo>
                    <a:pt x="55" y="10"/>
                    <a:pt x="49" y="13"/>
                    <a:pt x="44" y="19"/>
                  </a:cubicBezTo>
                  <a:cubicBezTo>
                    <a:pt x="44" y="57"/>
                    <a:pt x="44" y="57"/>
                    <a:pt x="44" y="57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3"/>
                    <a:pt x="32" y="10"/>
                    <a:pt x="26" y="10"/>
                  </a:cubicBezTo>
                  <a:cubicBezTo>
                    <a:pt x="21" y="10"/>
                    <a:pt x="15" y="13"/>
                    <a:pt x="10" y="19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5" y="5"/>
                    <a:pt x="21" y="0"/>
                    <a:pt x="29" y="0"/>
                  </a:cubicBezTo>
                  <a:cubicBezTo>
                    <a:pt x="37" y="0"/>
                    <a:pt x="41" y="4"/>
                    <a:pt x="43" y="9"/>
                  </a:cubicBezTo>
                  <a:cubicBezTo>
                    <a:pt x="48" y="5"/>
                    <a:pt x="55" y="0"/>
                    <a:pt x="63" y="0"/>
                  </a:cubicBezTo>
                  <a:cubicBezTo>
                    <a:pt x="73" y="0"/>
                    <a:pt x="79" y="7"/>
                    <a:pt x="79" y="17"/>
                  </a:cubicBezTo>
                  <a:cubicBezTo>
                    <a:pt x="79" y="57"/>
                    <a:pt x="79" y="57"/>
                    <a:pt x="79" y="57"/>
                  </a:cubicBezTo>
                  <a:lnTo>
                    <a:pt x="68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3141669" y="4003681"/>
              <a:ext cx="168274" cy="217488"/>
            </a:xfrm>
            <a:custGeom>
              <a:avLst/>
              <a:gdLst>
                <a:gd name="T0" fmla="*/ 37 w 45"/>
                <a:gd name="T1" fmla="*/ 57 h 58"/>
                <a:gd name="T2" fmla="*/ 36 w 45"/>
                <a:gd name="T3" fmla="*/ 49 h 58"/>
                <a:gd name="T4" fmla="*/ 16 w 45"/>
                <a:gd name="T5" fmla="*/ 58 h 58"/>
                <a:gd name="T6" fmla="*/ 0 w 45"/>
                <a:gd name="T7" fmla="*/ 43 h 58"/>
                <a:gd name="T8" fmla="*/ 35 w 45"/>
                <a:gd name="T9" fmla="*/ 21 h 58"/>
                <a:gd name="T10" fmla="*/ 35 w 45"/>
                <a:gd name="T11" fmla="*/ 19 h 58"/>
                <a:gd name="T12" fmla="*/ 24 w 45"/>
                <a:gd name="T13" fmla="*/ 9 h 58"/>
                <a:gd name="T14" fmla="*/ 5 w 45"/>
                <a:gd name="T15" fmla="*/ 14 h 58"/>
                <a:gd name="T16" fmla="*/ 4 w 45"/>
                <a:gd name="T17" fmla="*/ 5 h 58"/>
                <a:gd name="T18" fmla="*/ 25 w 45"/>
                <a:gd name="T19" fmla="*/ 0 h 58"/>
                <a:gd name="T20" fmla="*/ 45 w 45"/>
                <a:gd name="T21" fmla="*/ 18 h 58"/>
                <a:gd name="T22" fmla="*/ 45 w 45"/>
                <a:gd name="T23" fmla="*/ 57 h 58"/>
                <a:gd name="T24" fmla="*/ 37 w 45"/>
                <a:gd name="T25" fmla="*/ 57 h 58"/>
                <a:gd name="T26" fmla="*/ 35 w 45"/>
                <a:gd name="T27" fmla="*/ 29 h 58"/>
                <a:gd name="T28" fmla="*/ 10 w 45"/>
                <a:gd name="T29" fmla="*/ 42 h 58"/>
                <a:gd name="T30" fmla="*/ 18 w 45"/>
                <a:gd name="T31" fmla="*/ 49 h 58"/>
                <a:gd name="T32" fmla="*/ 35 w 45"/>
                <a:gd name="T33" fmla="*/ 42 h 58"/>
                <a:gd name="T34" fmla="*/ 35 w 45"/>
                <a:gd name="T35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58">
                  <a:moveTo>
                    <a:pt x="37" y="57"/>
                  </a:moveTo>
                  <a:cubicBezTo>
                    <a:pt x="36" y="49"/>
                    <a:pt x="36" y="49"/>
                    <a:pt x="36" y="49"/>
                  </a:cubicBezTo>
                  <a:cubicBezTo>
                    <a:pt x="31" y="54"/>
                    <a:pt x="25" y="58"/>
                    <a:pt x="16" y="58"/>
                  </a:cubicBezTo>
                  <a:cubicBezTo>
                    <a:pt x="6" y="58"/>
                    <a:pt x="0" y="52"/>
                    <a:pt x="0" y="43"/>
                  </a:cubicBezTo>
                  <a:cubicBezTo>
                    <a:pt x="0" y="29"/>
                    <a:pt x="12" y="23"/>
                    <a:pt x="35" y="21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2"/>
                    <a:pt x="31" y="9"/>
                    <a:pt x="24" y="9"/>
                  </a:cubicBezTo>
                  <a:cubicBezTo>
                    <a:pt x="18" y="9"/>
                    <a:pt x="11" y="11"/>
                    <a:pt x="5" y="1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0" y="2"/>
                    <a:pt x="17" y="0"/>
                    <a:pt x="25" y="0"/>
                  </a:cubicBezTo>
                  <a:cubicBezTo>
                    <a:pt x="39" y="0"/>
                    <a:pt x="45" y="6"/>
                    <a:pt x="45" y="18"/>
                  </a:cubicBezTo>
                  <a:cubicBezTo>
                    <a:pt x="45" y="57"/>
                    <a:pt x="45" y="57"/>
                    <a:pt x="45" y="57"/>
                  </a:cubicBezTo>
                  <a:lnTo>
                    <a:pt x="37" y="57"/>
                  </a:lnTo>
                  <a:close/>
                  <a:moveTo>
                    <a:pt x="35" y="29"/>
                  </a:moveTo>
                  <a:cubicBezTo>
                    <a:pt x="14" y="31"/>
                    <a:pt x="10" y="36"/>
                    <a:pt x="10" y="42"/>
                  </a:cubicBezTo>
                  <a:cubicBezTo>
                    <a:pt x="10" y="46"/>
                    <a:pt x="13" y="49"/>
                    <a:pt x="18" y="49"/>
                  </a:cubicBezTo>
                  <a:cubicBezTo>
                    <a:pt x="24" y="49"/>
                    <a:pt x="30" y="46"/>
                    <a:pt x="35" y="42"/>
                  </a:cubicBezTo>
                  <a:lnTo>
                    <a:pt x="35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3389320" y="3902081"/>
              <a:ext cx="171450" cy="319088"/>
            </a:xfrm>
            <a:custGeom>
              <a:avLst/>
              <a:gdLst>
                <a:gd name="T0" fmla="*/ 82 w 108"/>
                <a:gd name="T1" fmla="*/ 201 h 201"/>
                <a:gd name="T2" fmla="*/ 23 w 108"/>
                <a:gd name="T3" fmla="*/ 130 h 201"/>
                <a:gd name="T4" fmla="*/ 23 w 108"/>
                <a:gd name="T5" fmla="*/ 199 h 201"/>
                <a:gd name="T6" fmla="*/ 0 w 108"/>
                <a:gd name="T7" fmla="*/ 199 h 201"/>
                <a:gd name="T8" fmla="*/ 0 w 108"/>
                <a:gd name="T9" fmla="*/ 5 h 201"/>
                <a:gd name="T10" fmla="*/ 23 w 108"/>
                <a:gd name="T11" fmla="*/ 0 h 201"/>
                <a:gd name="T12" fmla="*/ 23 w 108"/>
                <a:gd name="T13" fmla="*/ 123 h 201"/>
                <a:gd name="T14" fmla="*/ 75 w 108"/>
                <a:gd name="T15" fmla="*/ 66 h 201"/>
                <a:gd name="T16" fmla="*/ 104 w 108"/>
                <a:gd name="T17" fmla="*/ 66 h 201"/>
                <a:gd name="T18" fmla="*/ 49 w 108"/>
                <a:gd name="T19" fmla="*/ 125 h 201"/>
                <a:gd name="T20" fmla="*/ 108 w 108"/>
                <a:gd name="T21" fmla="*/ 196 h 201"/>
                <a:gd name="T22" fmla="*/ 82 w 108"/>
                <a:gd name="T23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201">
                  <a:moveTo>
                    <a:pt x="82" y="201"/>
                  </a:moveTo>
                  <a:lnTo>
                    <a:pt x="23" y="130"/>
                  </a:lnTo>
                  <a:lnTo>
                    <a:pt x="23" y="199"/>
                  </a:lnTo>
                  <a:lnTo>
                    <a:pt x="0" y="199"/>
                  </a:lnTo>
                  <a:lnTo>
                    <a:pt x="0" y="5"/>
                  </a:lnTo>
                  <a:lnTo>
                    <a:pt x="23" y="0"/>
                  </a:lnTo>
                  <a:lnTo>
                    <a:pt x="23" y="123"/>
                  </a:lnTo>
                  <a:lnTo>
                    <a:pt x="75" y="66"/>
                  </a:lnTo>
                  <a:lnTo>
                    <a:pt x="104" y="66"/>
                  </a:lnTo>
                  <a:lnTo>
                    <a:pt x="49" y="125"/>
                  </a:lnTo>
                  <a:lnTo>
                    <a:pt x="108" y="196"/>
                  </a:lnTo>
                  <a:lnTo>
                    <a:pt x="82" y="2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7" name="Freeform 36"/>
            <p:cNvSpPr>
              <a:spLocks noEditPoints="1"/>
            </p:cNvSpPr>
            <p:nvPr/>
          </p:nvSpPr>
          <p:spPr bwMode="auto">
            <a:xfrm>
              <a:off x="3590932" y="4003681"/>
              <a:ext cx="180977" cy="217488"/>
            </a:xfrm>
            <a:custGeom>
              <a:avLst/>
              <a:gdLst>
                <a:gd name="T0" fmla="*/ 48 w 48"/>
                <a:gd name="T1" fmla="*/ 30 h 58"/>
                <a:gd name="T2" fmla="*/ 10 w 48"/>
                <a:gd name="T3" fmla="*/ 30 h 58"/>
                <a:gd name="T4" fmla="*/ 27 w 48"/>
                <a:gd name="T5" fmla="*/ 49 h 58"/>
                <a:gd name="T6" fmla="*/ 46 w 48"/>
                <a:gd name="T7" fmla="*/ 41 h 58"/>
                <a:gd name="T8" fmla="*/ 48 w 48"/>
                <a:gd name="T9" fmla="*/ 51 h 58"/>
                <a:gd name="T10" fmla="*/ 26 w 48"/>
                <a:gd name="T11" fmla="*/ 58 h 58"/>
                <a:gd name="T12" fmla="*/ 0 w 48"/>
                <a:gd name="T13" fmla="*/ 29 h 58"/>
                <a:gd name="T14" fmla="*/ 24 w 48"/>
                <a:gd name="T15" fmla="*/ 0 h 58"/>
                <a:gd name="T16" fmla="*/ 48 w 48"/>
                <a:gd name="T17" fmla="*/ 28 h 58"/>
                <a:gd name="T18" fmla="*/ 48 w 48"/>
                <a:gd name="T19" fmla="*/ 30 h 58"/>
                <a:gd name="T20" fmla="*/ 24 w 48"/>
                <a:gd name="T21" fmla="*/ 8 h 58"/>
                <a:gd name="T22" fmla="*/ 11 w 48"/>
                <a:gd name="T23" fmla="*/ 22 h 58"/>
                <a:gd name="T24" fmla="*/ 38 w 48"/>
                <a:gd name="T25" fmla="*/ 22 h 58"/>
                <a:gd name="T26" fmla="*/ 24 w 48"/>
                <a:gd name="T27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58">
                  <a:moveTo>
                    <a:pt x="48" y="30"/>
                  </a:moveTo>
                  <a:cubicBezTo>
                    <a:pt x="10" y="30"/>
                    <a:pt x="10" y="30"/>
                    <a:pt x="10" y="30"/>
                  </a:cubicBezTo>
                  <a:cubicBezTo>
                    <a:pt x="11" y="43"/>
                    <a:pt x="17" y="49"/>
                    <a:pt x="27" y="49"/>
                  </a:cubicBezTo>
                  <a:cubicBezTo>
                    <a:pt x="35" y="49"/>
                    <a:pt x="40" y="46"/>
                    <a:pt x="46" y="4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2" y="55"/>
                    <a:pt x="35" y="58"/>
                    <a:pt x="26" y="58"/>
                  </a:cubicBezTo>
                  <a:cubicBezTo>
                    <a:pt x="11" y="58"/>
                    <a:pt x="0" y="49"/>
                    <a:pt x="0" y="29"/>
                  </a:cubicBezTo>
                  <a:cubicBezTo>
                    <a:pt x="0" y="11"/>
                    <a:pt x="10" y="0"/>
                    <a:pt x="24" y="0"/>
                  </a:cubicBezTo>
                  <a:cubicBezTo>
                    <a:pt x="41" y="0"/>
                    <a:pt x="48" y="13"/>
                    <a:pt x="48" y="28"/>
                  </a:cubicBezTo>
                  <a:lnTo>
                    <a:pt x="48" y="30"/>
                  </a:lnTo>
                  <a:close/>
                  <a:moveTo>
                    <a:pt x="24" y="8"/>
                  </a:moveTo>
                  <a:cubicBezTo>
                    <a:pt x="18" y="8"/>
                    <a:pt x="12" y="13"/>
                    <a:pt x="11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6" y="14"/>
                    <a:pt x="32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8" name="Freeform 37"/>
            <p:cNvSpPr>
              <a:spLocks noEditPoints="1"/>
            </p:cNvSpPr>
            <p:nvPr/>
          </p:nvSpPr>
          <p:spPr bwMode="auto">
            <a:xfrm>
              <a:off x="3951295" y="4003681"/>
              <a:ext cx="184149" cy="292101"/>
            </a:xfrm>
            <a:custGeom>
              <a:avLst/>
              <a:gdLst>
                <a:gd name="T0" fmla="*/ 24 w 49"/>
                <a:gd name="T1" fmla="*/ 58 h 78"/>
                <a:gd name="T2" fmla="*/ 10 w 49"/>
                <a:gd name="T3" fmla="*/ 55 h 78"/>
                <a:gd name="T4" fmla="*/ 10 w 49"/>
                <a:gd name="T5" fmla="*/ 77 h 78"/>
                <a:gd name="T6" fmla="*/ 0 w 49"/>
                <a:gd name="T7" fmla="*/ 78 h 78"/>
                <a:gd name="T8" fmla="*/ 0 w 49"/>
                <a:gd name="T9" fmla="*/ 1 h 78"/>
                <a:gd name="T10" fmla="*/ 8 w 49"/>
                <a:gd name="T11" fmla="*/ 1 h 78"/>
                <a:gd name="T12" fmla="*/ 9 w 49"/>
                <a:gd name="T13" fmla="*/ 9 h 78"/>
                <a:gd name="T14" fmla="*/ 27 w 49"/>
                <a:gd name="T15" fmla="*/ 0 h 78"/>
                <a:gd name="T16" fmla="*/ 49 w 49"/>
                <a:gd name="T17" fmla="*/ 28 h 78"/>
                <a:gd name="T18" fmla="*/ 24 w 49"/>
                <a:gd name="T19" fmla="*/ 58 h 78"/>
                <a:gd name="T20" fmla="*/ 26 w 49"/>
                <a:gd name="T21" fmla="*/ 9 h 78"/>
                <a:gd name="T22" fmla="*/ 10 w 49"/>
                <a:gd name="T23" fmla="*/ 19 h 78"/>
                <a:gd name="T24" fmla="*/ 10 w 49"/>
                <a:gd name="T25" fmla="*/ 46 h 78"/>
                <a:gd name="T26" fmla="*/ 24 w 49"/>
                <a:gd name="T27" fmla="*/ 49 h 78"/>
                <a:gd name="T28" fmla="*/ 39 w 49"/>
                <a:gd name="T29" fmla="*/ 28 h 78"/>
                <a:gd name="T30" fmla="*/ 26 w 49"/>
                <a:gd name="T31" fmla="*/ 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9" h="78">
                  <a:moveTo>
                    <a:pt x="24" y="58"/>
                  </a:moveTo>
                  <a:cubicBezTo>
                    <a:pt x="19" y="58"/>
                    <a:pt x="14" y="56"/>
                    <a:pt x="10" y="55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4" y="5"/>
                    <a:pt x="19" y="0"/>
                    <a:pt x="27" y="0"/>
                  </a:cubicBezTo>
                  <a:cubicBezTo>
                    <a:pt x="39" y="0"/>
                    <a:pt x="49" y="9"/>
                    <a:pt x="49" y="28"/>
                  </a:cubicBezTo>
                  <a:cubicBezTo>
                    <a:pt x="49" y="48"/>
                    <a:pt x="38" y="58"/>
                    <a:pt x="24" y="58"/>
                  </a:cubicBezTo>
                  <a:close/>
                  <a:moveTo>
                    <a:pt x="26" y="9"/>
                  </a:moveTo>
                  <a:cubicBezTo>
                    <a:pt x="20" y="9"/>
                    <a:pt x="15" y="13"/>
                    <a:pt x="10" y="19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4" y="48"/>
                    <a:pt x="18" y="49"/>
                    <a:pt x="24" y="49"/>
                  </a:cubicBezTo>
                  <a:cubicBezTo>
                    <a:pt x="32" y="49"/>
                    <a:pt x="39" y="42"/>
                    <a:pt x="39" y="28"/>
                  </a:cubicBezTo>
                  <a:cubicBezTo>
                    <a:pt x="39" y="16"/>
                    <a:pt x="33" y="9"/>
                    <a:pt x="2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9" name="Freeform 38"/>
            <p:cNvSpPr>
              <a:spLocks noEditPoints="1"/>
            </p:cNvSpPr>
            <p:nvPr/>
          </p:nvSpPr>
          <p:spPr bwMode="auto">
            <a:xfrm>
              <a:off x="4191009" y="4003681"/>
              <a:ext cx="192088" cy="217488"/>
            </a:xfrm>
            <a:custGeom>
              <a:avLst/>
              <a:gdLst>
                <a:gd name="T0" fmla="*/ 25 w 51"/>
                <a:gd name="T1" fmla="*/ 58 h 58"/>
                <a:gd name="T2" fmla="*/ 0 w 51"/>
                <a:gd name="T3" fmla="*/ 29 h 58"/>
                <a:gd name="T4" fmla="*/ 25 w 51"/>
                <a:gd name="T5" fmla="*/ 0 h 58"/>
                <a:gd name="T6" fmla="*/ 51 w 51"/>
                <a:gd name="T7" fmla="*/ 29 h 58"/>
                <a:gd name="T8" fmla="*/ 25 w 51"/>
                <a:gd name="T9" fmla="*/ 58 h 58"/>
                <a:gd name="T10" fmla="*/ 25 w 51"/>
                <a:gd name="T11" fmla="*/ 9 h 58"/>
                <a:gd name="T12" fmla="*/ 10 w 51"/>
                <a:gd name="T13" fmla="*/ 29 h 58"/>
                <a:gd name="T14" fmla="*/ 25 w 51"/>
                <a:gd name="T15" fmla="*/ 49 h 58"/>
                <a:gd name="T16" fmla="*/ 41 w 51"/>
                <a:gd name="T17" fmla="*/ 29 h 58"/>
                <a:gd name="T18" fmla="*/ 25 w 51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8">
                  <a:moveTo>
                    <a:pt x="25" y="58"/>
                  </a:moveTo>
                  <a:cubicBezTo>
                    <a:pt x="11" y="58"/>
                    <a:pt x="0" y="47"/>
                    <a:pt x="0" y="29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40" y="0"/>
                    <a:pt x="51" y="11"/>
                    <a:pt x="51" y="29"/>
                  </a:cubicBezTo>
                  <a:cubicBezTo>
                    <a:pt x="51" y="47"/>
                    <a:pt x="40" y="58"/>
                    <a:pt x="25" y="58"/>
                  </a:cubicBezTo>
                  <a:close/>
                  <a:moveTo>
                    <a:pt x="25" y="9"/>
                  </a:moveTo>
                  <a:cubicBezTo>
                    <a:pt x="15" y="9"/>
                    <a:pt x="10" y="18"/>
                    <a:pt x="10" y="29"/>
                  </a:cubicBezTo>
                  <a:cubicBezTo>
                    <a:pt x="10" y="41"/>
                    <a:pt x="16" y="49"/>
                    <a:pt x="25" y="49"/>
                  </a:cubicBezTo>
                  <a:cubicBezTo>
                    <a:pt x="36" y="49"/>
                    <a:pt x="41" y="41"/>
                    <a:pt x="41" y="29"/>
                  </a:cubicBezTo>
                  <a:cubicBezTo>
                    <a:pt x="41" y="18"/>
                    <a:pt x="35" y="9"/>
                    <a:pt x="2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4435484" y="4003681"/>
              <a:ext cx="160338" cy="217488"/>
            </a:xfrm>
            <a:custGeom>
              <a:avLst/>
              <a:gdLst>
                <a:gd name="T0" fmla="*/ 21 w 43"/>
                <a:gd name="T1" fmla="*/ 58 h 58"/>
                <a:gd name="T2" fmla="*/ 0 w 43"/>
                <a:gd name="T3" fmla="*/ 53 h 58"/>
                <a:gd name="T4" fmla="*/ 2 w 43"/>
                <a:gd name="T5" fmla="*/ 43 h 58"/>
                <a:gd name="T6" fmla="*/ 21 w 43"/>
                <a:gd name="T7" fmla="*/ 49 h 58"/>
                <a:gd name="T8" fmla="*/ 33 w 43"/>
                <a:gd name="T9" fmla="*/ 42 h 58"/>
                <a:gd name="T10" fmla="*/ 20 w 43"/>
                <a:gd name="T11" fmla="*/ 33 h 58"/>
                <a:gd name="T12" fmla="*/ 1 w 43"/>
                <a:gd name="T13" fmla="*/ 16 h 58"/>
                <a:gd name="T14" fmla="*/ 21 w 43"/>
                <a:gd name="T15" fmla="*/ 0 h 58"/>
                <a:gd name="T16" fmla="*/ 39 w 43"/>
                <a:gd name="T17" fmla="*/ 4 h 58"/>
                <a:gd name="T18" fmla="*/ 38 w 43"/>
                <a:gd name="T19" fmla="*/ 14 h 58"/>
                <a:gd name="T20" fmla="*/ 21 w 43"/>
                <a:gd name="T21" fmla="*/ 9 h 58"/>
                <a:gd name="T22" fmla="*/ 11 w 43"/>
                <a:gd name="T23" fmla="*/ 15 h 58"/>
                <a:gd name="T24" fmla="*/ 23 w 43"/>
                <a:gd name="T25" fmla="*/ 23 h 58"/>
                <a:gd name="T26" fmla="*/ 43 w 43"/>
                <a:gd name="T27" fmla="*/ 41 h 58"/>
                <a:gd name="T28" fmla="*/ 21 w 43"/>
                <a:gd name="T2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" h="58">
                  <a:moveTo>
                    <a:pt x="21" y="58"/>
                  </a:moveTo>
                  <a:cubicBezTo>
                    <a:pt x="13" y="58"/>
                    <a:pt x="5" y="55"/>
                    <a:pt x="0" y="5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7" y="47"/>
                    <a:pt x="14" y="49"/>
                    <a:pt x="21" y="49"/>
                  </a:cubicBezTo>
                  <a:cubicBezTo>
                    <a:pt x="29" y="49"/>
                    <a:pt x="33" y="47"/>
                    <a:pt x="33" y="42"/>
                  </a:cubicBezTo>
                  <a:cubicBezTo>
                    <a:pt x="33" y="37"/>
                    <a:pt x="30" y="35"/>
                    <a:pt x="20" y="33"/>
                  </a:cubicBezTo>
                  <a:cubicBezTo>
                    <a:pt x="7" y="29"/>
                    <a:pt x="1" y="25"/>
                    <a:pt x="1" y="16"/>
                  </a:cubicBezTo>
                  <a:cubicBezTo>
                    <a:pt x="1" y="7"/>
                    <a:pt x="9" y="0"/>
                    <a:pt x="21" y="0"/>
                  </a:cubicBezTo>
                  <a:cubicBezTo>
                    <a:pt x="28" y="0"/>
                    <a:pt x="34" y="2"/>
                    <a:pt x="39" y="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3" y="11"/>
                    <a:pt x="26" y="9"/>
                    <a:pt x="21" y="9"/>
                  </a:cubicBezTo>
                  <a:cubicBezTo>
                    <a:pt x="14" y="9"/>
                    <a:pt x="11" y="11"/>
                    <a:pt x="11" y="15"/>
                  </a:cubicBezTo>
                  <a:cubicBezTo>
                    <a:pt x="11" y="19"/>
                    <a:pt x="14" y="21"/>
                    <a:pt x="23" y="23"/>
                  </a:cubicBezTo>
                  <a:cubicBezTo>
                    <a:pt x="36" y="27"/>
                    <a:pt x="43" y="31"/>
                    <a:pt x="43" y="41"/>
                  </a:cubicBezTo>
                  <a:cubicBezTo>
                    <a:pt x="43" y="51"/>
                    <a:pt x="35" y="58"/>
                    <a:pt x="21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4645036" y="4003681"/>
              <a:ext cx="157162" cy="217488"/>
            </a:xfrm>
            <a:custGeom>
              <a:avLst/>
              <a:gdLst>
                <a:gd name="T0" fmla="*/ 20 w 42"/>
                <a:gd name="T1" fmla="*/ 58 h 58"/>
                <a:gd name="T2" fmla="*/ 0 w 42"/>
                <a:gd name="T3" fmla="*/ 53 h 58"/>
                <a:gd name="T4" fmla="*/ 1 w 42"/>
                <a:gd name="T5" fmla="*/ 43 h 58"/>
                <a:gd name="T6" fmla="*/ 21 w 42"/>
                <a:gd name="T7" fmla="*/ 49 h 58"/>
                <a:gd name="T8" fmla="*/ 32 w 42"/>
                <a:gd name="T9" fmla="*/ 42 h 58"/>
                <a:gd name="T10" fmla="*/ 19 w 42"/>
                <a:gd name="T11" fmla="*/ 33 h 58"/>
                <a:gd name="T12" fmla="*/ 1 w 42"/>
                <a:gd name="T13" fmla="*/ 16 h 58"/>
                <a:gd name="T14" fmla="*/ 20 w 42"/>
                <a:gd name="T15" fmla="*/ 0 h 58"/>
                <a:gd name="T16" fmla="*/ 39 w 42"/>
                <a:gd name="T17" fmla="*/ 4 h 58"/>
                <a:gd name="T18" fmla="*/ 37 w 42"/>
                <a:gd name="T19" fmla="*/ 14 h 58"/>
                <a:gd name="T20" fmla="*/ 20 w 42"/>
                <a:gd name="T21" fmla="*/ 9 h 58"/>
                <a:gd name="T22" fmla="*/ 11 w 42"/>
                <a:gd name="T23" fmla="*/ 15 h 58"/>
                <a:gd name="T24" fmla="*/ 22 w 42"/>
                <a:gd name="T25" fmla="*/ 23 h 58"/>
                <a:gd name="T26" fmla="*/ 42 w 42"/>
                <a:gd name="T27" fmla="*/ 41 h 58"/>
                <a:gd name="T28" fmla="*/ 20 w 42"/>
                <a:gd name="T2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" h="58">
                  <a:moveTo>
                    <a:pt x="20" y="58"/>
                  </a:moveTo>
                  <a:cubicBezTo>
                    <a:pt x="13" y="58"/>
                    <a:pt x="5" y="55"/>
                    <a:pt x="0" y="53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7" y="47"/>
                    <a:pt x="13" y="49"/>
                    <a:pt x="21" y="49"/>
                  </a:cubicBezTo>
                  <a:cubicBezTo>
                    <a:pt x="28" y="49"/>
                    <a:pt x="32" y="47"/>
                    <a:pt x="32" y="42"/>
                  </a:cubicBezTo>
                  <a:cubicBezTo>
                    <a:pt x="32" y="37"/>
                    <a:pt x="29" y="35"/>
                    <a:pt x="19" y="33"/>
                  </a:cubicBezTo>
                  <a:cubicBezTo>
                    <a:pt x="6" y="29"/>
                    <a:pt x="1" y="25"/>
                    <a:pt x="1" y="16"/>
                  </a:cubicBezTo>
                  <a:cubicBezTo>
                    <a:pt x="1" y="7"/>
                    <a:pt x="8" y="0"/>
                    <a:pt x="20" y="0"/>
                  </a:cubicBezTo>
                  <a:cubicBezTo>
                    <a:pt x="27" y="0"/>
                    <a:pt x="33" y="2"/>
                    <a:pt x="39" y="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2" y="11"/>
                    <a:pt x="26" y="9"/>
                    <a:pt x="20" y="9"/>
                  </a:cubicBezTo>
                  <a:cubicBezTo>
                    <a:pt x="14" y="9"/>
                    <a:pt x="11" y="11"/>
                    <a:pt x="11" y="15"/>
                  </a:cubicBezTo>
                  <a:cubicBezTo>
                    <a:pt x="11" y="19"/>
                    <a:pt x="13" y="21"/>
                    <a:pt x="22" y="23"/>
                  </a:cubicBezTo>
                  <a:cubicBezTo>
                    <a:pt x="36" y="27"/>
                    <a:pt x="42" y="31"/>
                    <a:pt x="42" y="41"/>
                  </a:cubicBezTo>
                  <a:cubicBezTo>
                    <a:pt x="42" y="51"/>
                    <a:pt x="34" y="58"/>
                    <a:pt x="20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2" name="Freeform 41"/>
            <p:cNvSpPr>
              <a:spLocks noEditPoints="1"/>
            </p:cNvSpPr>
            <p:nvPr/>
          </p:nvSpPr>
          <p:spPr bwMode="auto">
            <a:xfrm>
              <a:off x="4867284" y="3917956"/>
              <a:ext cx="47626" cy="300040"/>
            </a:xfrm>
            <a:custGeom>
              <a:avLst/>
              <a:gdLst>
                <a:gd name="T0" fmla="*/ 6 w 13"/>
                <a:gd name="T1" fmla="*/ 13 h 80"/>
                <a:gd name="T2" fmla="*/ 0 w 13"/>
                <a:gd name="T3" fmla="*/ 7 h 80"/>
                <a:gd name="T4" fmla="*/ 6 w 13"/>
                <a:gd name="T5" fmla="*/ 0 h 80"/>
                <a:gd name="T6" fmla="*/ 13 w 13"/>
                <a:gd name="T7" fmla="*/ 7 h 80"/>
                <a:gd name="T8" fmla="*/ 6 w 13"/>
                <a:gd name="T9" fmla="*/ 13 h 80"/>
                <a:gd name="T10" fmla="*/ 1 w 13"/>
                <a:gd name="T11" fmla="*/ 80 h 80"/>
                <a:gd name="T12" fmla="*/ 1 w 13"/>
                <a:gd name="T13" fmla="*/ 24 h 80"/>
                <a:gd name="T14" fmla="*/ 11 w 13"/>
                <a:gd name="T15" fmla="*/ 24 h 80"/>
                <a:gd name="T16" fmla="*/ 11 w 13"/>
                <a:gd name="T17" fmla="*/ 80 h 80"/>
                <a:gd name="T18" fmla="*/ 1 w 13"/>
                <a:gd name="T1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80">
                  <a:moveTo>
                    <a:pt x="6" y="13"/>
                  </a:moveTo>
                  <a:cubicBezTo>
                    <a:pt x="3" y="13"/>
                    <a:pt x="0" y="10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3" y="3"/>
                    <a:pt x="13" y="7"/>
                  </a:cubicBezTo>
                  <a:cubicBezTo>
                    <a:pt x="13" y="10"/>
                    <a:pt x="10" y="13"/>
                    <a:pt x="6" y="13"/>
                  </a:cubicBezTo>
                  <a:close/>
                  <a:moveTo>
                    <a:pt x="1" y="80"/>
                  </a:moveTo>
                  <a:cubicBezTo>
                    <a:pt x="1" y="24"/>
                    <a:pt x="1" y="24"/>
                    <a:pt x="1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80"/>
                    <a:pt x="11" y="80"/>
                    <a:pt x="11" y="80"/>
                  </a:cubicBezTo>
                  <a:lnTo>
                    <a:pt x="1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" name="Freeform 42"/>
            <p:cNvSpPr>
              <a:spLocks noEditPoints="1"/>
            </p:cNvSpPr>
            <p:nvPr/>
          </p:nvSpPr>
          <p:spPr bwMode="auto">
            <a:xfrm>
              <a:off x="4989523" y="3902081"/>
              <a:ext cx="184149" cy="319088"/>
            </a:xfrm>
            <a:custGeom>
              <a:avLst/>
              <a:gdLst>
                <a:gd name="T0" fmla="*/ 22 w 49"/>
                <a:gd name="T1" fmla="*/ 85 h 85"/>
                <a:gd name="T2" fmla="*/ 0 w 49"/>
                <a:gd name="T3" fmla="*/ 81 h 85"/>
                <a:gd name="T4" fmla="*/ 0 w 49"/>
                <a:gd name="T5" fmla="*/ 2 h 85"/>
                <a:gd name="T6" fmla="*/ 10 w 49"/>
                <a:gd name="T7" fmla="*/ 0 h 85"/>
                <a:gd name="T8" fmla="*/ 10 w 49"/>
                <a:gd name="T9" fmla="*/ 35 h 85"/>
                <a:gd name="T10" fmla="*/ 27 w 49"/>
                <a:gd name="T11" fmla="*/ 27 h 85"/>
                <a:gd name="T12" fmla="*/ 49 w 49"/>
                <a:gd name="T13" fmla="*/ 55 h 85"/>
                <a:gd name="T14" fmla="*/ 22 w 49"/>
                <a:gd name="T15" fmla="*/ 85 h 85"/>
                <a:gd name="T16" fmla="*/ 26 w 49"/>
                <a:gd name="T17" fmla="*/ 36 h 85"/>
                <a:gd name="T18" fmla="*/ 10 w 49"/>
                <a:gd name="T19" fmla="*/ 46 h 85"/>
                <a:gd name="T20" fmla="*/ 10 w 49"/>
                <a:gd name="T21" fmla="*/ 74 h 85"/>
                <a:gd name="T22" fmla="*/ 22 w 49"/>
                <a:gd name="T23" fmla="*/ 76 h 85"/>
                <a:gd name="T24" fmla="*/ 38 w 49"/>
                <a:gd name="T25" fmla="*/ 55 h 85"/>
                <a:gd name="T26" fmla="*/ 26 w 49"/>
                <a:gd name="T27" fmla="*/ 3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" h="85">
                  <a:moveTo>
                    <a:pt x="22" y="85"/>
                  </a:moveTo>
                  <a:cubicBezTo>
                    <a:pt x="13" y="85"/>
                    <a:pt x="7" y="83"/>
                    <a:pt x="0" y="8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4" y="31"/>
                    <a:pt x="20" y="27"/>
                    <a:pt x="27" y="27"/>
                  </a:cubicBezTo>
                  <a:cubicBezTo>
                    <a:pt x="39" y="27"/>
                    <a:pt x="49" y="36"/>
                    <a:pt x="49" y="55"/>
                  </a:cubicBezTo>
                  <a:cubicBezTo>
                    <a:pt x="49" y="75"/>
                    <a:pt x="38" y="85"/>
                    <a:pt x="22" y="85"/>
                  </a:cubicBezTo>
                  <a:close/>
                  <a:moveTo>
                    <a:pt x="26" y="36"/>
                  </a:moveTo>
                  <a:cubicBezTo>
                    <a:pt x="20" y="36"/>
                    <a:pt x="15" y="40"/>
                    <a:pt x="10" y="46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14" y="75"/>
                    <a:pt x="17" y="76"/>
                    <a:pt x="22" y="76"/>
                  </a:cubicBezTo>
                  <a:cubicBezTo>
                    <a:pt x="32" y="76"/>
                    <a:pt x="38" y="69"/>
                    <a:pt x="38" y="55"/>
                  </a:cubicBezTo>
                  <a:cubicBezTo>
                    <a:pt x="38" y="43"/>
                    <a:pt x="33" y="36"/>
                    <a:pt x="2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5241934" y="3902081"/>
              <a:ext cx="41275" cy="315915"/>
            </a:xfrm>
            <a:custGeom>
              <a:avLst/>
              <a:gdLst>
                <a:gd name="T0" fmla="*/ 0 w 26"/>
                <a:gd name="T1" fmla="*/ 199 h 199"/>
                <a:gd name="T2" fmla="*/ 0 w 26"/>
                <a:gd name="T3" fmla="*/ 5 h 199"/>
                <a:gd name="T4" fmla="*/ 26 w 26"/>
                <a:gd name="T5" fmla="*/ 0 h 199"/>
                <a:gd name="T6" fmla="*/ 26 w 26"/>
                <a:gd name="T7" fmla="*/ 199 h 199"/>
                <a:gd name="T8" fmla="*/ 0 w 26"/>
                <a:gd name="T9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99">
                  <a:moveTo>
                    <a:pt x="0" y="199"/>
                  </a:moveTo>
                  <a:lnTo>
                    <a:pt x="0" y="5"/>
                  </a:lnTo>
                  <a:lnTo>
                    <a:pt x="26" y="0"/>
                  </a:lnTo>
                  <a:lnTo>
                    <a:pt x="26" y="199"/>
                  </a:lnTo>
                  <a:lnTo>
                    <a:pt x="0" y="1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" name="Freeform 44"/>
            <p:cNvSpPr>
              <a:spLocks noEditPoints="1"/>
            </p:cNvSpPr>
            <p:nvPr/>
          </p:nvSpPr>
          <p:spPr bwMode="auto">
            <a:xfrm>
              <a:off x="5349886" y="4003681"/>
              <a:ext cx="180977" cy="217488"/>
            </a:xfrm>
            <a:custGeom>
              <a:avLst/>
              <a:gdLst>
                <a:gd name="T0" fmla="*/ 48 w 48"/>
                <a:gd name="T1" fmla="*/ 30 h 58"/>
                <a:gd name="T2" fmla="*/ 11 w 48"/>
                <a:gd name="T3" fmla="*/ 30 h 58"/>
                <a:gd name="T4" fmla="*/ 27 w 48"/>
                <a:gd name="T5" fmla="*/ 49 h 58"/>
                <a:gd name="T6" fmla="*/ 47 w 48"/>
                <a:gd name="T7" fmla="*/ 41 h 58"/>
                <a:gd name="T8" fmla="*/ 48 w 48"/>
                <a:gd name="T9" fmla="*/ 51 h 58"/>
                <a:gd name="T10" fmla="*/ 26 w 48"/>
                <a:gd name="T11" fmla="*/ 58 h 58"/>
                <a:gd name="T12" fmla="*/ 0 w 48"/>
                <a:gd name="T13" fmla="*/ 29 h 58"/>
                <a:gd name="T14" fmla="*/ 25 w 48"/>
                <a:gd name="T15" fmla="*/ 0 h 58"/>
                <a:gd name="T16" fmla="*/ 48 w 48"/>
                <a:gd name="T17" fmla="*/ 28 h 58"/>
                <a:gd name="T18" fmla="*/ 48 w 48"/>
                <a:gd name="T19" fmla="*/ 30 h 58"/>
                <a:gd name="T20" fmla="*/ 25 w 48"/>
                <a:gd name="T21" fmla="*/ 8 h 58"/>
                <a:gd name="T22" fmla="*/ 11 w 48"/>
                <a:gd name="T23" fmla="*/ 22 h 58"/>
                <a:gd name="T24" fmla="*/ 38 w 48"/>
                <a:gd name="T25" fmla="*/ 22 h 58"/>
                <a:gd name="T26" fmla="*/ 25 w 48"/>
                <a:gd name="T27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58">
                  <a:moveTo>
                    <a:pt x="48" y="30"/>
                  </a:moveTo>
                  <a:cubicBezTo>
                    <a:pt x="11" y="30"/>
                    <a:pt x="11" y="30"/>
                    <a:pt x="11" y="30"/>
                  </a:cubicBezTo>
                  <a:cubicBezTo>
                    <a:pt x="11" y="43"/>
                    <a:pt x="17" y="49"/>
                    <a:pt x="27" y="49"/>
                  </a:cubicBezTo>
                  <a:cubicBezTo>
                    <a:pt x="35" y="49"/>
                    <a:pt x="41" y="46"/>
                    <a:pt x="47" y="4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2" y="55"/>
                    <a:pt x="35" y="58"/>
                    <a:pt x="26" y="58"/>
                  </a:cubicBezTo>
                  <a:cubicBezTo>
                    <a:pt x="12" y="58"/>
                    <a:pt x="0" y="49"/>
                    <a:pt x="0" y="29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41" y="0"/>
                    <a:pt x="48" y="13"/>
                    <a:pt x="48" y="28"/>
                  </a:cubicBezTo>
                  <a:lnTo>
                    <a:pt x="48" y="30"/>
                  </a:lnTo>
                  <a:close/>
                  <a:moveTo>
                    <a:pt x="25" y="8"/>
                  </a:moveTo>
                  <a:cubicBezTo>
                    <a:pt x="18" y="8"/>
                    <a:pt x="13" y="13"/>
                    <a:pt x="11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4"/>
                    <a:pt x="33" y="8"/>
                    <a:pt x="2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" name="Freeform 45"/>
            <p:cNvSpPr>
              <a:spLocks noEditPoints="1"/>
            </p:cNvSpPr>
            <p:nvPr/>
          </p:nvSpPr>
          <p:spPr bwMode="auto">
            <a:xfrm>
              <a:off x="1423990" y="2571753"/>
              <a:ext cx="1101727" cy="1090617"/>
            </a:xfrm>
            <a:custGeom>
              <a:avLst/>
              <a:gdLst>
                <a:gd name="T0" fmla="*/ 191 w 294"/>
                <a:gd name="T1" fmla="*/ 40 h 291"/>
                <a:gd name="T2" fmla="*/ 61 w 294"/>
                <a:gd name="T3" fmla="*/ 40 h 291"/>
                <a:gd name="T4" fmla="*/ 40 w 294"/>
                <a:gd name="T5" fmla="*/ 61 h 291"/>
                <a:gd name="T6" fmla="*/ 191 w 294"/>
                <a:gd name="T7" fmla="*/ 61 h 291"/>
                <a:gd name="T8" fmla="*/ 232 w 294"/>
                <a:gd name="T9" fmla="*/ 101 h 291"/>
                <a:gd name="T10" fmla="*/ 232 w 294"/>
                <a:gd name="T11" fmla="*/ 291 h 291"/>
                <a:gd name="T12" fmla="*/ 253 w 294"/>
                <a:gd name="T13" fmla="*/ 291 h 291"/>
                <a:gd name="T14" fmla="*/ 253 w 294"/>
                <a:gd name="T15" fmla="*/ 101 h 291"/>
                <a:gd name="T16" fmla="*/ 191 w 294"/>
                <a:gd name="T17" fmla="*/ 40 h 291"/>
                <a:gd name="T18" fmla="*/ 294 w 294"/>
                <a:gd name="T19" fmla="*/ 291 h 291"/>
                <a:gd name="T20" fmla="*/ 294 w 294"/>
                <a:gd name="T21" fmla="*/ 101 h 291"/>
                <a:gd name="T22" fmla="*/ 191 w 294"/>
                <a:gd name="T23" fmla="*/ 0 h 291"/>
                <a:gd name="T24" fmla="*/ 101 w 294"/>
                <a:gd name="T25" fmla="*/ 0 h 291"/>
                <a:gd name="T26" fmla="*/ 81 w 294"/>
                <a:gd name="T27" fmla="*/ 20 h 291"/>
                <a:gd name="T28" fmla="*/ 191 w 294"/>
                <a:gd name="T29" fmla="*/ 20 h 291"/>
                <a:gd name="T30" fmla="*/ 274 w 294"/>
                <a:gd name="T31" fmla="*/ 101 h 291"/>
                <a:gd name="T32" fmla="*/ 274 w 294"/>
                <a:gd name="T33" fmla="*/ 291 h 291"/>
                <a:gd name="T34" fmla="*/ 294 w 294"/>
                <a:gd name="T35" fmla="*/ 291 h 291"/>
                <a:gd name="T36" fmla="*/ 191 w 294"/>
                <a:gd name="T37" fmla="*/ 81 h 291"/>
                <a:gd name="T38" fmla="*/ 20 w 294"/>
                <a:gd name="T39" fmla="*/ 81 h 291"/>
                <a:gd name="T40" fmla="*/ 0 w 294"/>
                <a:gd name="T41" fmla="*/ 101 h 291"/>
                <a:gd name="T42" fmla="*/ 1 w 294"/>
                <a:gd name="T43" fmla="*/ 101 h 291"/>
                <a:gd name="T44" fmla="*/ 0 w 294"/>
                <a:gd name="T45" fmla="*/ 101 h 291"/>
                <a:gd name="T46" fmla="*/ 0 w 294"/>
                <a:gd name="T47" fmla="*/ 190 h 291"/>
                <a:gd name="T48" fmla="*/ 91 w 294"/>
                <a:gd name="T49" fmla="*/ 291 h 291"/>
                <a:gd name="T50" fmla="*/ 110 w 294"/>
                <a:gd name="T51" fmla="*/ 271 h 291"/>
                <a:gd name="T52" fmla="*/ 104 w 294"/>
                <a:gd name="T53" fmla="*/ 271 h 291"/>
                <a:gd name="T54" fmla="*/ 21 w 294"/>
                <a:gd name="T55" fmla="*/ 190 h 291"/>
                <a:gd name="T56" fmla="*/ 21 w 294"/>
                <a:gd name="T57" fmla="*/ 101 h 291"/>
                <a:gd name="T58" fmla="*/ 42 w 294"/>
                <a:gd name="T59" fmla="*/ 101 h 291"/>
                <a:gd name="T60" fmla="*/ 42 w 294"/>
                <a:gd name="T61" fmla="*/ 190 h 291"/>
                <a:gd name="T62" fmla="*/ 104 w 294"/>
                <a:gd name="T63" fmla="*/ 251 h 291"/>
                <a:gd name="T64" fmla="*/ 130 w 294"/>
                <a:gd name="T65" fmla="*/ 251 h 291"/>
                <a:gd name="T66" fmla="*/ 150 w 294"/>
                <a:gd name="T67" fmla="*/ 230 h 291"/>
                <a:gd name="T68" fmla="*/ 104 w 294"/>
                <a:gd name="T69" fmla="*/ 230 h 291"/>
                <a:gd name="T70" fmla="*/ 63 w 294"/>
                <a:gd name="T71" fmla="*/ 190 h 291"/>
                <a:gd name="T72" fmla="*/ 63 w 294"/>
                <a:gd name="T73" fmla="*/ 101 h 291"/>
                <a:gd name="T74" fmla="*/ 83 w 294"/>
                <a:gd name="T75" fmla="*/ 101 h 291"/>
                <a:gd name="T76" fmla="*/ 83 w 294"/>
                <a:gd name="T77" fmla="*/ 190 h 291"/>
                <a:gd name="T78" fmla="*/ 104 w 294"/>
                <a:gd name="T79" fmla="*/ 210 h 291"/>
                <a:gd name="T80" fmla="*/ 170 w 294"/>
                <a:gd name="T81" fmla="*/ 210 h 291"/>
                <a:gd name="T82" fmla="*/ 190 w 294"/>
                <a:gd name="T83" fmla="*/ 190 h 291"/>
                <a:gd name="T84" fmla="*/ 104 w 294"/>
                <a:gd name="T85" fmla="*/ 190 h 291"/>
                <a:gd name="T86" fmla="*/ 104 w 294"/>
                <a:gd name="T87" fmla="*/ 101 h 291"/>
                <a:gd name="T88" fmla="*/ 191 w 294"/>
                <a:gd name="T89" fmla="*/ 101 h 291"/>
                <a:gd name="T90" fmla="*/ 191 w 294"/>
                <a:gd name="T91" fmla="*/ 291 h 291"/>
                <a:gd name="T92" fmla="*/ 211 w 294"/>
                <a:gd name="T93" fmla="*/ 291 h 291"/>
                <a:gd name="T94" fmla="*/ 211 w 294"/>
                <a:gd name="T95" fmla="*/ 101 h 291"/>
                <a:gd name="T96" fmla="*/ 191 w 294"/>
                <a:gd name="T97" fmla="*/ 8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94" h="291">
                  <a:moveTo>
                    <a:pt x="191" y="40"/>
                  </a:moveTo>
                  <a:cubicBezTo>
                    <a:pt x="61" y="40"/>
                    <a:pt x="61" y="40"/>
                    <a:pt x="61" y="40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191" y="61"/>
                    <a:pt x="191" y="61"/>
                    <a:pt x="191" y="61"/>
                  </a:cubicBezTo>
                  <a:cubicBezTo>
                    <a:pt x="213" y="61"/>
                    <a:pt x="232" y="79"/>
                    <a:pt x="232" y="101"/>
                  </a:cubicBezTo>
                  <a:cubicBezTo>
                    <a:pt x="232" y="291"/>
                    <a:pt x="232" y="291"/>
                    <a:pt x="232" y="291"/>
                  </a:cubicBezTo>
                  <a:cubicBezTo>
                    <a:pt x="253" y="291"/>
                    <a:pt x="253" y="291"/>
                    <a:pt x="253" y="291"/>
                  </a:cubicBezTo>
                  <a:cubicBezTo>
                    <a:pt x="253" y="101"/>
                    <a:pt x="253" y="101"/>
                    <a:pt x="253" y="101"/>
                  </a:cubicBezTo>
                  <a:cubicBezTo>
                    <a:pt x="253" y="68"/>
                    <a:pt x="225" y="40"/>
                    <a:pt x="191" y="40"/>
                  </a:cubicBezTo>
                  <a:close/>
                  <a:moveTo>
                    <a:pt x="294" y="291"/>
                  </a:moveTo>
                  <a:cubicBezTo>
                    <a:pt x="294" y="101"/>
                    <a:pt x="294" y="101"/>
                    <a:pt x="294" y="101"/>
                  </a:cubicBezTo>
                  <a:cubicBezTo>
                    <a:pt x="294" y="45"/>
                    <a:pt x="248" y="0"/>
                    <a:pt x="191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191" y="20"/>
                    <a:pt x="191" y="20"/>
                    <a:pt x="191" y="20"/>
                  </a:cubicBezTo>
                  <a:cubicBezTo>
                    <a:pt x="236" y="20"/>
                    <a:pt x="274" y="56"/>
                    <a:pt x="274" y="101"/>
                  </a:cubicBezTo>
                  <a:cubicBezTo>
                    <a:pt x="274" y="291"/>
                    <a:pt x="274" y="291"/>
                    <a:pt x="274" y="291"/>
                  </a:cubicBezTo>
                  <a:lnTo>
                    <a:pt x="294" y="291"/>
                  </a:lnTo>
                  <a:close/>
                  <a:moveTo>
                    <a:pt x="191" y="81"/>
                  </a:moveTo>
                  <a:cubicBezTo>
                    <a:pt x="20" y="81"/>
                    <a:pt x="20" y="81"/>
                    <a:pt x="20" y="8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0" y="242"/>
                    <a:pt x="40" y="284"/>
                    <a:pt x="91" y="291"/>
                  </a:cubicBezTo>
                  <a:cubicBezTo>
                    <a:pt x="110" y="271"/>
                    <a:pt x="110" y="271"/>
                    <a:pt x="110" y="271"/>
                  </a:cubicBezTo>
                  <a:cubicBezTo>
                    <a:pt x="104" y="271"/>
                    <a:pt x="104" y="271"/>
                    <a:pt x="104" y="271"/>
                  </a:cubicBezTo>
                  <a:cubicBezTo>
                    <a:pt x="58" y="271"/>
                    <a:pt x="21" y="235"/>
                    <a:pt x="21" y="190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42" y="101"/>
                    <a:pt x="42" y="101"/>
                    <a:pt x="42" y="101"/>
                  </a:cubicBezTo>
                  <a:cubicBezTo>
                    <a:pt x="42" y="190"/>
                    <a:pt x="42" y="190"/>
                    <a:pt x="42" y="190"/>
                  </a:cubicBezTo>
                  <a:cubicBezTo>
                    <a:pt x="42" y="223"/>
                    <a:pt x="70" y="251"/>
                    <a:pt x="104" y="251"/>
                  </a:cubicBezTo>
                  <a:cubicBezTo>
                    <a:pt x="130" y="251"/>
                    <a:pt x="130" y="251"/>
                    <a:pt x="130" y="251"/>
                  </a:cubicBezTo>
                  <a:cubicBezTo>
                    <a:pt x="150" y="230"/>
                    <a:pt x="150" y="230"/>
                    <a:pt x="150" y="230"/>
                  </a:cubicBezTo>
                  <a:cubicBezTo>
                    <a:pt x="104" y="230"/>
                    <a:pt x="104" y="230"/>
                    <a:pt x="104" y="230"/>
                  </a:cubicBezTo>
                  <a:cubicBezTo>
                    <a:pt x="81" y="230"/>
                    <a:pt x="63" y="212"/>
                    <a:pt x="63" y="190"/>
                  </a:cubicBezTo>
                  <a:cubicBezTo>
                    <a:pt x="63" y="101"/>
                    <a:pt x="63" y="101"/>
                    <a:pt x="63" y="101"/>
                  </a:cubicBezTo>
                  <a:cubicBezTo>
                    <a:pt x="83" y="101"/>
                    <a:pt x="83" y="101"/>
                    <a:pt x="83" y="101"/>
                  </a:cubicBezTo>
                  <a:cubicBezTo>
                    <a:pt x="83" y="190"/>
                    <a:pt x="83" y="190"/>
                    <a:pt x="83" y="190"/>
                  </a:cubicBezTo>
                  <a:cubicBezTo>
                    <a:pt x="83" y="201"/>
                    <a:pt x="93" y="210"/>
                    <a:pt x="104" y="210"/>
                  </a:cubicBezTo>
                  <a:cubicBezTo>
                    <a:pt x="170" y="210"/>
                    <a:pt x="170" y="210"/>
                    <a:pt x="170" y="210"/>
                  </a:cubicBezTo>
                  <a:cubicBezTo>
                    <a:pt x="190" y="190"/>
                    <a:pt x="190" y="190"/>
                    <a:pt x="190" y="190"/>
                  </a:cubicBezTo>
                  <a:cubicBezTo>
                    <a:pt x="104" y="190"/>
                    <a:pt x="104" y="190"/>
                    <a:pt x="104" y="190"/>
                  </a:cubicBezTo>
                  <a:cubicBezTo>
                    <a:pt x="104" y="101"/>
                    <a:pt x="104" y="101"/>
                    <a:pt x="104" y="101"/>
                  </a:cubicBezTo>
                  <a:cubicBezTo>
                    <a:pt x="191" y="101"/>
                    <a:pt x="191" y="101"/>
                    <a:pt x="191" y="101"/>
                  </a:cubicBezTo>
                  <a:cubicBezTo>
                    <a:pt x="191" y="291"/>
                    <a:pt x="191" y="291"/>
                    <a:pt x="191" y="291"/>
                  </a:cubicBezTo>
                  <a:cubicBezTo>
                    <a:pt x="211" y="291"/>
                    <a:pt x="211" y="291"/>
                    <a:pt x="211" y="291"/>
                  </a:cubicBezTo>
                  <a:cubicBezTo>
                    <a:pt x="211" y="101"/>
                    <a:pt x="211" y="101"/>
                    <a:pt x="211" y="101"/>
                  </a:cubicBezTo>
                  <a:cubicBezTo>
                    <a:pt x="211" y="90"/>
                    <a:pt x="202" y="81"/>
                    <a:pt x="191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9" name="Freeform 48"/>
            <p:cNvSpPr>
              <a:spLocks noEditPoints="1"/>
            </p:cNvSpPr>
            <p:nvPr/>
          </p:nvSpPr>
          <p:spPr bwMode="auto">
            <a:xfrm>
              <a:off x="2755907" y="2720979"/>
              <a:ext cx="2781307" cy="949327"/>
            </a:xfrm>
            <a:custGeom>
              <a:avLst/>
              <a:gdLst>
                <a:gd name="T0" fmla="*/ 598 w 742"/>
                <a:gd name="T1" fmla="*/ 58 h 253"/>
                <a:gd name="T2" fmla="*/ 606 w 742"/>
                <a:gd name="T3" fmla="*/ 17 h 253"/>
                <a:gd name="T4" fmla="*/ 513 w 742"/>
                <a:gd name="T5" fmla="*/ 1 h 253"/>
                <a:gd name="T6" fmla="*/ 607 w 742"/>
                <a:gd name="T7" fmla="*/ 128 h 253"/>
                <a:gd name="T8" fmla="*/ 87 w 742"/>
                <a:gd name="T9" fmla="*/ 156 h 253"/>
                <a:gd name="T10" fmla="*/ 20 w 742"/>
                <a:gd name="T11" fmla="*/ 156 h 253"/>
                <a:gd name="T12" fmla="*/ 9 w 742"/>
                <a:gd name="T13" fmla="*/ 252 h 253"/>
                <a:gd name="T14" fmla="*/ 52 w 742"/>
                <a:gd name="T15" fmla="*/ 226 h 253"/>
                <a:gd name="T16" fmla="*/ 85 w 742"/>
                <a:gd name="T17" fmla="*/ 250 h 253"/>
                <a:gd name="T18" fmla="*/ 99 w 742"/>
                <a:gd name="T19" fmla="*/ 158 h 253"/>
                <a:gd name="T20" fmla="*/ 623 w 742"/>
                <a:gd name="T21" fmla="*/ 156 h 253"/>
                <a:gd name="T22" fmla="*/ 609 w 742"/>
                <a:gd name="T23" fmla="*/ 252 h 253"/>
                <a:gd name="T24" fmla="*/ 659 w 742"/>
                <a:gd name="T25" fmla="*/ 239 h 253"/>
                <a:gd name="T26" fmla="*/ 98 w 742"/>
                <a:gd name="T27" fmla="*/ 96 h 253"/>
                <a:gd name="T28" fmla="*/ 130 w 742"/>
                <a:gd name="T29" fmla="*/ 126 h 253"/>
                <a:gd name="T30" fmla="*/ 58 w 742"/>
                <a:gd name="T31" fmla="*/ 1 h 253"/>
                <a:gd name="T32" fmla="*/ 66 w 742"/>
                <a:gd name="T33" fmla="*/ 23 h 253"/>
                <a:gd name="T34" fmla="*/ 165 w 742"/>
                <a:gd name="T35" fmla="*/ 126 h 253"/>
                <a:gd name="T36" fmla="*/ 149 w 742"/>
                <a:gd name="T37" fmla="*/ 1 h 253"/>
                <a:gd name="T38" fmla="*/ 163 w 742"/>
                <a:gd name="T39" fmla="*/ 128 h 253"/>
                <a:gd name="T40" fmla="*/ 165 w 742"/>
                <a:gd name="T41" fmla="*/ 68 h 253"/>
                <a:gd name="T42" fmla="*/ 484 w 742"/>
                <a:gd name="T43" fmla="*/ 1 h 253"/>
                <a:gd name="T44" fmla="*/ 470 w 742"/>
                <a:gd name="T45" fmla="*/ 128 h 253"/>
                <a:gd name="T46" fmla="*/ 704 w 742"/>
                <a:gd name="T47" fmla="*/ 168 h 253"/>
                <a:gd name="T48" fmla="*/ 738 w 742"/>
                <a:gd name="T49" fmla="*/ 166 h 253"/>
                <a:gd name="T50" fmla="*/ 727 w 742"/>
                <a:gd name="T51" fmla="*/ 226 h 253"/>
                <a:gd name="T52" fmla="*/ 668 w 742"/>
                <a:gd name="T53" fmla="*/ 237 h 253"/>
                <a:gd name="T54" fmla="*/ 673 w 742"/>
                <a:gd name="T55" fmla="*/ 128 h 253"/>
                <a:gd name="T56" fmla="*/ 629 w 742"/>
                <a:gd name="T57" fmla="*/ 3 h 253"/>
                <a:gd name="T58" fmla="*/ 673 w 742"/>
                <a:gd name="T59" fmla="*/ 18 h 253"/>
                <a:gd name="T60" fmla="*/ 168 w 742"/>
                <a:gd name="T61" fmla="*/ 156 h 253"/>
                <a:gd name="T62" fmla="*/ 113 w 742"/>
                <a:gd name="T63" fmla="*/ 249 h 253"/>
                <a:gd name="T64" fmla="*/ 137 w 742"/>
                <a:gd name="T65" fmla="*/ 227 h 253"/>
                <a:gd name="T66" fmla="*/ 211 w 742"/>
                <a:gd name="T67" fmla="*/ 252 h 253"/>
                <a:gd name="T68" fmla="*/ 143 w 742"/>
                <a:gd name="T69" fmla="*/ 214 h 253"/>
                <a:gd name="T70" fmla="*/ 393 w 742"/>
                <a:gd name="T71" fmla="*/ 112 h 253"/>
                <a:gd name="T72" fmla="*/ 375 w 742"/>
                <a:gd name="T73" fmla="*/ 3 h 253"/>
                <a:gd name="T74" fmla="*/ 427 w 742"/>
                <a:gd name="T75" fmla="*/ 213 h 253"/>
                <a:gd name="T76" fmla="*/ 375 w 742"/>
                <a:gd name="T77" fmla="*/ 156 h 253"/>
                <a:gd name="T78" fmla="*/ 389 w 742"/>
                <a:gd name="T79" fmla="*/ 252 h 253"/>
                <a:gd name="T80" fmla="*/ 440 w 742"/>
                <a:gd name="T81" fmla="*/ 252 h 253"/>
                <a:gd name="T82" fmla="*/ 389 w 742"/>
                <a:gd name="T83" fmla="*/ 169 h 253"/>
                <a:gd name="T84" fmla="*/ 300 w 742"/>
                <a:gd name="T85" fmla="*/ 239 h 253"/>
                <a:gd name="T86" fmla="*/ 351 w 742"/>
                <a:gd name="T87" fmla="*/ 197 h 253"/>
                <a:gd name="T88" fmla="*/ 356 w 742"/>
                <a:gd name="T89" fmla="*/ 167 h 253"/>
                <a:gd name="T90" fmla="*/ 286 w 742"/>
                <a:gd name="T91" fmla="*/ 158 h 253"/>
                <a:gd name="T92" fmla="*/ 357 w 742"/>
                <a:gd name="T93" fmla="*/ 250 h 253"/>
                <a:gd name="T94" fmla="*/ 470 w 742"/>
                <a:gd name="T95" fmla="*/ 156 h 253"/>
                <a:gd name="T96" fmla="*/ 484 w 742"/>
                <a:gd name="T97" fmla="*/ 252 h 253"/>
                <a:gd name="T98" fmla="*/ 358 w 742"/>
                <a:gd name="T99" fmla="*/ 42 h 253"/>
                <a:gd name="T100" fmla="*/ 262 w 742"/>
                <a:gd name="T101" fmla="*/ 126 h 253"/>
                <a:gd name="T102" fmla="*/ 279 w 742"/>
                <a:gd name="T103" fmla="*/ 85 h 253"/>
                <a:gd name="T104" fmla="*/ 340 w 742"/>
                <a:gd name="T105" fmla="*/ 43 h 253"/>
                <a:gd name="T106" fmla="*/ 196 w 742"/>
                <a:gd name="T107" fmla="*/ 158 h 253"/>
                <a:gd name="T108" fmla="*/ 227 w 742"/>
                <a:gd name="T109" fmla="*/ 252 h 253"/>
                <a:gd name="T110" fmla="*/ 270 w 742"/>
                <a:gd name="T111" fmla="*/ 169 h 253"/>
                <a:gd name="T112" fmla="*/ 198 w 742"/>
                <a:gd name="T113" fmla="*/ 156 h 253"/>
                <a:gd name="T114" fmla="*/ 540 w 742"/>
                <a:gd name="T115" fmla="*/ 156 h 253"/>
                <a:gd name="T116" fmla="*/ 512 w 742"/>
                <a:gd name="T117" fmla="*/ 251 h 253"/>
                <a:gd name="T118" fmla="*/ 594 w 742"/>
                <a:gd name="T119" fmla="*/ 252 h 253"/>
                <a:gd name="T120" fmla="*/ 565 w 742"/>
                <a:gd name="T121" fmla="*/ 214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42" h="253">
                  <a:moveTo>
                    <a:pt x="531" y="112"/>
                  </a:moveTo>
                  <a:cubicBezTo>
                    <a:pt x="531" y="72"/>
                    <a:pt x="531" y="72"/>
                    <a:pt x="531" y="72"/>
                  </a:cubicBezTo>
                  <a:cubicBezTo>
                    <a:pt x="596" y="72"/>
                    <a:pt x="596" y="72"/>
                    <a:pt x="596" y="72"/>
                  </a:cubicBezTo>
                  <a:cubicBezTo>
                    <a:pt x="598" y="72"/>
                    <a:pt x="598" y="72"/>
                    <a:pt x="598" y="72"/>
                  </a:cubicBezTo>
                  <a:cubicBezTo>
                    <a:pt x="598" y="70"/>
                    <a:pt x="598" y="70"/>
                    <a:pt x="598" y="70"/>
                  </a:cubicBezTo>
                  <a:cubicBezTo>
                    <a:pt x="598" y="58"/>
                    <a:pt x="598" y="58"/>
                    <a:pt x="598" y="58"/>
                  </a:cubicBezTo>
                  <a:cubicBezTo>
                    <a:pt x="598" y="56"/>
                    <a:pt x="598" y="56"/>
                    <a:pt x="598" y="56"/>
                  </a:cubicBezTo>
                  <a:cubicBezTo>
                    <a:pt x="596" y="56"/>
                    <a:pt x="596" y="56"/>
                    <a:pt x="596" y="56"/>
                  </a:cubicBezTo>
                  <a:cubicBezTo>
                    <a:pt x="531" y="56"/>
                    <a:pt x="531" y="56"/>
                    <a:pt x="531" y="56"/>
                  </a:cubicBezTo>
                  <a:cubicBezTo>
                    <a:pt x="531" y="17"/>
                    <a:pt x="531" y="17"/>
                    <a:pt x="531" y="17"/>
                  </a:cubicBezTo>
                  <a:cubicBezTo>
                    <a:pt x="604" y="17"/>
                    <a:pt x="604" y="17"/>
                    <a:pt x="604" y="17"/>
                  </a:cubicBezTo>
                  <a:cubicBezTo>
                    <a:pt x="606" y="17"/>
                    <a:pt x="606" y="17"/>
                    <a:pt x="606" y="17"/>
                  </a:cubicBezTo>
                  <a:cubicBezTo>
                    <a:pt x="606" y="16"/>
                    <a:pt x="606" y="16"/>
                    <a:pt x="606" y="16"/>
                  </a:cubicBezTo>
                  <a:cubicBezTo>
                    <a:pt x="606" y="3"/>
                    <a:pt x="606" y="3"/>
                    <a:pt x="606" y="3"/>
                  </a:cubicBezTo>
                  <a:cubicBezTo>
                    <a:pt x="606" y="1"/>
                    <a:pt x="606" y="1"/>
                    <a:pt x="606" y="1"/>
                  </a:cubicBezTo>
                  <a:cubicBezTo>
                    <a:pt x="604" y="1"/>
                    <a:pt x="604" y="1"/>
                    <a:pt x="604" y="1"/>
                  </a:cubicBezTo>
                  <a:cubicBezTo>
                    <a:pt x="515" y="1"/>
                    <a:pt x="515" y="1"/>
                    <a:pt x="515" y="1"/>
                  </a:cubicBezTo>
                  <a:cubicBezTo>
                    <a:pt x="513" y="1"/>
                    <a:pt x="513" y="1"/>
                    <a:pt x="513" y="1"/>
                  </a:cubicBezTo>
                  <a:cubicBezTo>
                    <a:pt x="513" y="3"/>
                    <a:pt x="513" y="3"/>
                    <a:pt x="513" y="3"/>
                  </a:cubicBezTo>
                  <a:cubicBezTo>
                    <a:pt x="513" y="126"/>
                    <a:pt x="513" y="126"/>
                    <a:pt x="513" y="126"/>
                  </a:cubicBezTo>
                  <a:cubicBezTo>
                    <a:pt x="513" y="128"/>
                    <a:pt x="513" y="128"/>
                    <a:pt x="513" y="128"/>
                  </a:cubicBezTo>
                  <a:cubicBezTo>
                    <a:pt x="515" y="128"/>
                    <a:pt x="515" y="128"/>
                    <a:pt x="515" y="128"/>
                  </a:cubicBezTo>
                  <a:cubicBezTo>
                    <a:pt x="605" y="128"/>
                    <a:pt x="605" y="128"/>
                    <a:pt x="605" y="128"/>
                  </a:cubicBezTo>
                  <a:cubicBezTo>
                    <a:pt x="607" y="128"/>
                    <a:pt x="607" y="128"/>
                    <a:pt x="607" y="128"/>
                  </a:cubicBezTo>
                  <a:cubicBezTo>
                    <a:pt x="607" y="126"/>
                    <a:pt x="607" y="126"/>
                    <a:pt x="607" y="126"/>
                  </a:cubicBezTo>
                  <a:cubicBezTo>
                    <a:pt x="607" y="114"/>
                    <a:pt x="607" y="114"/>
                    <a:pt x="607" y="114"/>
                  </a:cubicBezTo>
                  <a:cubicBezTo>
                    <a:pt x="607" y="112"/>
                    <a:pt x="607" y="112"/>
                    <a:pt x="607" y="112"/>
                  </a:cubicBezTo>
                  <a:cubicBezTo>
                    <a:pt x="605" y="112"/>
                    <a:pt x="605" y="112"/>
                    <a:pt x="605" y="112"/>
                  </a:cubicBezTo>
                  <a:lnTo>
                    <a:pt x="531" y="112"/>
                  </a:lnTo>
                  <a:close/>
                  <a:moveTo>
                    <a:pt x="87" y="156"/>
                  </a:moveTo>
                  <a:cubicBezTo>
                    <a:pt x="86" y="156"/>
                    <a:pt x="86" y="156"/>
                    <a:pt x="86" y="156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53" y="205"/>
                    <a:pt x="53" y="205"/>
                    <a:pt x="53" y="205"/>
                  </a:cubicBezTo>
                  <a:cubicBezTo>
                    <a:pt x="21" y="157"/>
                    <a:pt x="21" y="157"/>
                    <a:pt x="21" y="157"/>
                  </a:cubicBezTo>
                  <a:cubicBezTo>
                    <a:pt x="21" y="156"/>
                    <a:pt x="21" y="156"/>
                    <a:pt x="21" y="156"/>
                  </a:cubicBezTo>
                  <a:cubicBezTo>
                    <a:pt x="20" y="156"/>
                    <a:pt x="20" y="156"/>
                    <a:pt x="20" y="156"/>
                  </a:cubicBezTo>
                  <a:cubicBezTo>
                    <a:pt x="9" y="156"/>
                    <a:pt x="9" y="156"/>
                    <a:pt x="9" y="156"/>
                  </a:cubicBezTo>
                  <a:cubicBezTo>
                    <a:pt x="7" y="156"/>
                    <a:pt x="7" y="156"/>
                    <a:pt x="7" y="156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7" y="250"/>
                    <a:pt x="7" y="250"/>
                    <a:pt x="7" y="250"/>
                  </a:cubicBezTo>
                  <a:cubicBezTo>
                    <a:pt x="7" y="252"/>
                    <a:pt x="7" y="252"/>
                    <a:pt x="7" y="252"/>
                  </a:cubicBezTo>
                  <a:cubicBezTo>
                    <a:pt x="9" y="252"/>
                    <a:pt x="9" y="252"/>
                    <a:pt x="9" y="252"/>
                  </a:cubicBezTo>
                  <a:cubicBezTo>
                    <a:pt x="19" y="252"/>
                    <a:pt x="19" y="252"/>
                    <a:pt x="19" y="252"/>
                  </a:cubicBezTo>
                  <a:cubicBezTo>
                    <a:pt x="21" y="252"/>
                    <a:pt x="21" y="252"/>
                    <a:pt x="21" y="252"/>
                  </a:cubicBezTo>
                  <a:cubicBezTo>
                    <a:pt x="21" y="250"/>
                    <a:pt x="21" y="250"/>
                    <a:pt x="21" y="250"/>
                  </a:cubicBezTo>
                  <a:cubicBezTo>
                    <a:pt x="21" y="181"/>
                    <a:pt x="21" y="181"/>
                    <a:pt x="21" y="181"/>
                  </a:cubicBezTo>
                  <a:cubicBezTo>
                    <a:pt x="51" y="226"/>
                    <a:pt x="51" y="226"/>
                    <a:pt x="51" y="226"/>
                  </a:cubicBezTo>
                  <a:cubicBezTo>
                    <a:pt x="52" y="226"/>
                    <a:pt x="52" y="226"/>
                    <a:pt x="52" y="226"/>
                  </a:cubicBezTo>
                  <a:cubicBezTo>
                    <a:pt x="53" y="226"/>
                    <a:pt x="53" y="226"/>
                    <a:pt x="53" y="226"/>
                  </a:cubicBezTo>
                  <a:cubicBezTo>
                    <a:pt x="53" y="226"/>
                    <a:pt x="53" y="226"/>
                    <a:pt x="53" y="226"/>
                  </a:cubicBezTo>
                  <a:cubicBezTo>
                    <a:pt x="54" y="226"/>
                    <a:pt x="54" y="226"/>
                    <a:pt x="54" y="226"/>
                  </a:cubicBezTo>
                  <a:cubicBezTo>
                    <a:pt x="55" y="226"/>
                    <a:pt x="55" y="226"/>
                    <a:pt x="55" y="226"/>
                  </a:cubicBezTo>
                  <a:cubicBezTo>
                    <a:pt x="85" y="181"/>
                    <a:pt x="85" y="181"/>
                    <a:pt x="85" y="181"/>
                  </a:cubicBezTo>
                  <a:cubicBezTo>
                    <a:pt x="85" y="250"/>
                    <a:pt x="85" y="250"/>
                    <a:pt x="85" y="250"/>
                  </a:cubicBezTo>
                  <a:cubicBezTo>
                    <a:pt x="85" y="252"/>
                    <a:pt x="85" y="252"/>
                    <a:pt x="85" y="252"/>
                  </a:cubicBezTo>
                  <a:cubicBezTo>
                    <a:pt x="87" y="252"/>
                    <a:pt x="87" y="252"/>
                    <a:pt x="87" y="252"/>
                  </a:cubicBezTo>
                  <a:cubicBezTo>
                    <a:pt x="97" y="252"/>
                    <a:pt x="97" y="252"/>
                    <a:pt x="97" y="252"/>
                  </a:cubicBezTo>
                  <a:cubicBezTo>
                    <a:pt x="99" y="252"/>
                    <a:pt x="99" y="252"/>
                    <a:pt x="99" y="252"/>
                  </a:cubicBezTo>
                  <a:cubicBezTo>
                    <a:pt x="99" y="250"/>
                    <a:pt x="99" y="250"/>
                    <a:pt x="99" y="250"/>
                  </a:cubicBezTo>
                  <a:cubicBezTo>
                    <a:pt x="99" y="158"/>
                    <a:pt x="99" y="158"/>
                    <a:pt x="99" y="158"/>
                  </a:cubicBezTo>
                  <a:cubicBezTo>
                    <a:pt x="99" y="156"/>
                    <a:pt x="99" y="156"/>
                    <a:pt x="99" y="156"/>
                  </a:cubicBezTo>
                  <a:cubicBezTo>
                    <a:pt x="97" y="156"/>
                    <a:pt x="97" y="156"/>
                    <a:pt x="97" y="156"/>
                  </a:cubicBezTo>
                  <a:lnTo>
                    <a:pt x="87" y="156"/>
                  </a:lnTo>
                  <a:close/>
                  <a:moveTo>
                    <a:pt x="623" y="239"/>
                  </a:moveTo>
                  <a:cubicBezTo>
                    <a:pt x="623" y="158"/>
                    <a:pt x="623" y="158"/>
                    <a:pt x="623" y="158"/>
                  </a:cubicBezTo>
                  <a:cubicBezTo>
                    <a:pt x="623" y="156"/>
                    <a:pt x="623" y="156"/>
                    <a:pt x="623" y="156"/>
                  </a:cubicBezTo>
                  <a:cubicBezTo>
                    <a:pt x="621" y="156"/>
                    <a:pt x="621" y="156"/>
                    <a:pt x="621" y="156"/>
                  </a:cubicBezTo>
                  <a:cubicBezTo>
                    <a:pt x="611" y="156"/>
                    <a:pt x="611" y="156"/>
                    <a:pt x="611" y="156"/>
                  </a:cubicBezTo>
                  <a:cubicBezTo>
                    <a:pt x="609" y="156"/>
                    <a:pt x="609" y="156"/>
                    <a:pt x="609" y="156"/>
                  </a:cubicBezTo>
                  <a:cubicBezTo>
                    <a:pt x="609" y="158"/>
                    <a:pt x="609" y="158"/>
                    <a:pt x="609" y="158"/>
                  </a:cubicBezTo>
                  <a:cubicBezTo>
                    <a:pt x="609" y="250"/>
                    <a:pt x="609" y="250"/>
                    <a:pt x="609" y="250"/>
                  </a:cubicBezTo>
                  <a:cubicBezTo>
                    <a:pt x="609" y="252"/>
                    <a:pt x="609" y="252"/>
                    <a:pt x="609" y="252"/>
                  </a:cubicBezTo>
                  <a:cubicBezTo>
                    <a:pt x="611" y="252"/>
                    <a:pt x="611" y="252"/>
                    <a:pt x="611" y="252"/>
                  </a:cubicBezTo>
                  <a:cubicBezTo>
                    <a:pt x="658" y="252"/>
                    <a:pt x="658" y="252"/>
                    <a:pt x="658" y="252"/>
                  </a:cubicBezTo>
                  <a:cubicBezTo>
                    <a:pt x="659" y="252"/>
                    <a:pt x="659" y="252"/>
                    <a:pt x="659" y="252"/>
                  </a:cubicBezTo>
                  <a:cubicBezTo>
                    <a:pt x="659" y="250"/>
                    <a:pt x="659" y="250"/>
                    <a:pt x="659" y="250"/>
                  </a:cubicBezTo>
                  <a:cubicBezTo>
                    <a:pt x="659" y="240"/>
                    <a:pt x="659" y="240"/>
                    <a:pt x="659" y="240"/>
                  </a:cubicBezTo>
                  <a:cubicBezTo>
                    <a:pt x="659" y="239"/>
                    <a:pt x="659" y="239"/>
                    <a:pt x="659" y="239"/>
                  </a:cubicBezTo>
                  <a:cubicBezTo>
                    <a:pt x="658" y="239"/>
                    <a:pt x="658" y="239"/>
                    <a:pt x="658" y="239"/>
                  </a:cubicBezTo>
                  <a:lnTo>
                    <a:pt x="623" y="239"/>
                  </a:lnTo>
                  <a:close/>
                  <a:moveTo>
                    <a:pt x="18" y="128"/>
                  </a:moveTo>
                  <a:cubicBezTo>
                    <a:pt x="19" y="127"/>
                    <a:pt x="19" y="127"/>
                    <a:pt x="19" y="127"/>
                  </a:cubicBezTo>
                  <a:cubicBezTo>
                    <a:pt x="33" y="96"/>
                    <a:pt x="33" y="96"/>
                    <a:pt x="33" y="96"/>
                  </a:cubicBezTo>
                  <a:cubicBezTo>
                    <a:pt x="98" y="96"/>
                    <a:pt x="98" y="96"/>
                    <a:pt x="98" y="96"/>
                  </a:cubicBezTo>
                  <a:cubicBezTo>
                    <a:pt x="112" y="127"/>
                    <a:pt x="112" y="127"/>
                    <a:pt x="112" y="127"/>
                  </a:cubicBezTo>
                  <a:cubicBezTo>
                    <a:pt x="112" y="128"/>
                    <a:pt x="112" y="128"/>
                    <a:pt x="112" y="128"/>
                  </a:cubicBezTo>
                  <a:cubicBezTo>
                    <a:pt x="114" y="128"/>
                    <a:pt x="114" y="128"/>
                    <a:pt x="114" y="128"/>
                  </a:cubicBezTo>
                  <a:cubicBezTo>
                    <a:pt x="129" y="128"/>
                    <a:pt x="129" y="128"/>
                    <a:pt x="129" y="128"/>
                  </a:cubicBezTo>
                  <a:cubicBezTo>
                    <a:pt x="131" y="128"/>
                    <a:pt x="131" y="128"/>
                    <a:pt x="131" y="128"/>
                  </a:cubicBezTo>
                  <a:cubicBezTo>
                    <a:pt x="130" y="126"/>
                    <a:pt x="130" y="126"/>
                    <a:pt x="130" y="126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1" y="126"/>
                    <a:pt x="1" y="126"/>
                    <a:pt x="1" y="12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3" y="128"/>
                    <a:pt x="3" y="128"/>
                    <a:pt x="3" y="128"/>
                  </a:cubicBezTo>
                  <a:cubicBezTo>
                    <a:pt x="17" y="128"/>
                    <a:pt x="17" y="128"/>
                    <a:pt x="17" y="128"/>
                  </a:cubicBezTo>
                  <a:lnTo>
                    <a:pt x="18" y="128"/>
                  </a:lnTo>
                  <a:close/>
                  <a:moveTo>
                    <a:pt x="66" y="23"/>
                  </a:moveTo>
                  <a:cubicBezTo>
                    <a:pt x="91" y="79"/>
                    <a:pt x="91" y="79"/>
                    <a:pt x="91" y="79"/>
                  </a:cubicBezTo>
                  <a:cubicBezTo>
                    <a:pt x="40" y="79"/>
                    <a:pt x="40" y="79"/>
                    <a:pt x="40" y="79"/>
                  </a:cubicBezTo>
                  <a:lnTo>
                    <a:pt x="66" y="23"/>
                  </a:lnTo>
                  <a:close/>
                  <a:moveTo>
                    <a:pt x="163" y="128"/>
                  </a:moveTo>
                  <a:cubicBezTo>
                    <a:pt x="165" y="128"/>
                    <a:pt x="165" y="128"/>
                    <a:pt x="165" y="128"/>
                  </a:cubicBezTo>
                  <a:cubicBezTo>
                    <a:pt x="165" y="126"/>
                    <a:pt x="165" y="126"/>
                    <a:pt x="165" y="126"/>
                  </a:cubicBezTo>
                  <a:cubicBezTo>
                    <a:pt x="165" y="85"/>
                    <a:pt x="165" y="85"/>
                    <a:pt x="165" y="85"/>
                  </a:cubicBezTo>
                  <a:cubicBezTo>
                    <a:pt x="193" y="85"/>
                    <a:pt x="193" y="85"/>
                    <a:pt x="193" y="85"/>
                  </a:cubicBezTo>
                  <a:cubicBezTo>
                    <a:pt x="218" y="85"/>
                    <a:pt x="244" y="72"/>
                    <a:pt x="244" y="42"/>
                  </a:cubicBezTo>
                  <a:cubicBezTo>
                    <a:pt x="244" y="42"/>
                    <a:pt x="244" y="42"/>
                    <a:pt x="244" y="42"/>
                  </a:cubicBezTo>
                  <a:cubicBezTo>
                    <a:pt x="244" y="17"/>
                    <a:pt x="225" y="1"/>
                    <a:pt x="196" y="1"/>
                  </a:cubicBezTo>
                  <a:cubicBezTo>
                    <a:pt x="149" y="1"/>
                    <a:pt x="149" y="1"/>
                    <a:pt x="149" y="1"/>
                  </a:cubicBezTo>
                  <a:cubicBezTo>
                    <a:pt x="148" y="1"/>
                    <a:pt x="148" y="1"/>
                    <a:pt x="148" y="1"/>
                  </a:cubicBezTo>
                  <a:cubicBezTo>
                    <a:pt x="148" y="3"/>
                    <a:pt x="148" y="3"/>
                    <a:pt x="148" y="3"/>
                  </a:cubicBezTo>
                  <a:cubicBezTo>
                    <a:pt x="148" y="126"/>
                    <a:pt x="148" y="126"/>
                    <a:pt x="148" y="126"/>
                  </a:cubicBezTo>
                  <a:cubicBezTo>
                    <a:pt x="148" y="128"/>
                    <a:pt x="148" y="128"/>
                    <a:pt x="148" y="128"/>
                  </a:cubicBezTo>
                  <a:cubicBezTo>
                    <a:pt x="149" y="128"/>
                    <a:pt x="149" y="128"/>
                    <a:pt x="149" y="128"/>
                  </a:cubicBezTo>
                  <a:lnTo>
                    <a:pt x="163" y="128"/>
                  </a:lnTo>
                  <a:close/>
                  <a:moveTo>
                    <a:pt x="165" y="18"/>
                  </a:moveTo>
                  <a:cubicBezTo>
                    <a:pt x="195" y="18"/>
                    <a:pt x="195" y="18"/>
                    <a:pt x="195" y="18"/>
                  </a:cubicBezTo>
                  <a:cubicBezTo>
                    <a:pt x="215" y="18"/>
                    <a:pt x="226" y="27"/>
                    <a:pt x="226" y="43"/>
                  </a:cubicBezTo>
                  <a:cubicBezTo>
                    <a:pt x="226" y="43"/>
                    <a:pt x="226" y="43"/>
                    <a:pt x="226" y="43"/>
                  </a:cubicBezTo>
                  <a:cubicBezTo>
                    <a:pt x="226" y="58"/>
                    <a:pt x="213" y="68"/>
                    <a:pt x="194" y="68"/>
                  </a:cubicBezTo>
                  <a:cubicBezTo>
                    <a:pt x="165" y="68"/>
                    <a:pt x="165" y="68"/>
                    <a:pt x="165" y="68"/>
                  </a:cubicBezTo>
                  <a:lnTo>
                    <a:pt x="165" y="18"/>
                  </a:lnTo>
                  <a:close/>
                  <a:moveTo>
                    <a:pt x="486" y="128"/>
                  </a:moveTo>
                  <a:cubicBezTo>
                    <a:pt x="486" y="126"/>
                    <a:pt x="486" y="126"/>
                    <a:pt x="486" y="126"/>
                  </a:cubicBezTo>
                  <a:cubicBezTo>
                    <a:pt x="486" y="3"/>
                    <a:pt x="486" y="3"/>
                    <a:pt x="486" y="3"/>
                  </a:cubicBezTo>
                  <a:cubicBezTo>
                    <a:pt x="486" y="1"/>
                    <a:pt x="486" y="1"/>
                    <a:pt x="486" y="1"/>
                  </a:cubicBezTo>
                  <a:cubicBezTo>
                    <a:pt x="484" y="1"/>
                    <a:pt x="484" y="1"/>
                    <a:pt x="484" y="1"/>
                  </a:cubicBezTo>
                  <a:cubicBezTo>
                    <a:pt x="470" y="1"/>
                    <a:pt x="470" y="1"/>
                    <a:pt x="470" y="1"/>
                  </a:cubicBezTo>
                  <a:cubicBezTo>
                    <a:pt x="468" y="1"/>
                    <a:pt x="468" y="1"/>
                    <a:pt x="468" y="1"/>
                  </a:cubicBezTo>
                  <a:cubicBezTo>
                    <a:pt x="468" y="3"/>
                    <a:pt x="468" y="3"/>
                    <a:pt x="468" y="3"/>
                  </a:cubicBezTo>
                  <a:cubicBezTo>
                    <a:pt x="468" y="126"/>
                    <a:pt x="468" y="126"/>
                    <a:pt x="468" y="126"/>
                  </a:cubicBezTo>
                  <a:cubicBezTo>
                    <a:pt x="468" y="128"/>
                    <a:pt x="468" y="128"/>
                    <a:pt x="468" y="128"/>
                  </a:cubicBezTo>
                  <a:cubicBezTo>
                    <a:pt x="470" y="128"/>
                    <a:pt x="470" y="128"/>
                    <a:pt x="470" y="128"/>
                  </a:cubicBezTo>
                  <a:cubicBezTo>
                    <a:pt x="484" y="128"/>
                    <a:pt x="484" y="128"/>
                    <a:pt x="484" y="128"/>
                  </a:cubicBezTo>
                  <a:lnTo>
                    <a:pt x="486" y="128"/>
                  </a:lnTo>
                  <a:close/>
                  <a:moveTo>
                    <a:pt x="710" y="197"/>
                  </a:moveTo>
                  <a:cubicBezTo>
                    <a:pt x="690" y="193"/>
                    <a:pt x="686" y="188"/>
                    <a:pt x="686" y="181"/>
                  </a:cubicBezTo>
                  <a:cubicBezTo>
                    <a:pt x="686" y="181"/>
                    <a:pt x="686" y="181"/>
                    <a:pt x="686" y="181"/>
                  </a:cubicBezTo>
                  <a:cubicBezTo>
                    <a:pt x="686" y="173"/>
                    <a:pt x="694" y="168"/>
                    <a:pt x="704" y="168"/>
                  </a:cubicBezTo>
                  <a:cubicBezTo>
                    <a:pt x="714" y="168"/>
                    <a:pt x="722" y="171"/>
                    <a:pt x="730" y="177"/>
                  </a:cubicBezTo>
                  <a:cubicBezTo>
                    <a:pt x="731" y="178"/>
                    <a:pt x="731" y="178"/>
                    <a:pt x="731" y="178"/>
                  </a:cubicBezTo>
                  <a:cubicBezTo>
                    <a:pt x="732" y="177"/>
                    <a:pt x="732" y="177"/>
                    <a:pt x="732" y="177"/>
                  </a:cubicBezTo>
                  <a:cubicBezTo>
                    <a:pt x="738" y="169"/>
                    <a:pt x="738" y="169"/>
                    <a:pt x="738" y="169"/>
                  </a:cubicBezTo>
                  <a:cubicBezTo>
                    <a:pt x="739" y="167"/>
                    <a:pt x="739" y="167"/>
                    <a:pt x="739" y="167"/>
                  </a:cubicBezTo>
                  <a:cubicBezTo>
                    <a:pt x="738" y="166"/>
                    <a:pt x="738" y="166"/>
                    <a:pt x="738" y="166"/>
                  </a:cubicBezTo>
                  <a:cubicBezTo>
                    <a:pt x="728" y="158"/>
                    <a:pt x="718" y="155"/>
                    <a:pt x="705" y="155"/>
                  </a:cubicBezTo>
                  <a:cubicBezTo>
                    <a:pt x="686" y="155"/>
                    <a:pt x="672" y="166"/>
                    <a:pt x="672" y="182"/>
                  </a:cubicBezTo>
                  <a:cubicBezTo>
                    <a:pt x="672" y="182"/>
                    <a:pt x="672" y="182"/>
                    <a:pt x="672" y="182"/>
                  </a:cubicBezTo>
                  <a:cubicBezTo>
                    <a:pt x="672" y="199"/>
                    <a:pt x="685" y="206"/>
                    <a:pt x="705" y="210"/>
                  </a:cubicBezTo>
                  <a:cubicBezTo>
                    <a:pt x="724" y="214"/>
                    <a:pt x="727" y="219"/>
                    <a:pt x="727" y="226"/>
                  </a:cubicBezTo>
                  <a:cubicBezTo>
                    <a:pt x="727" y="226"/>
                    <a:pt x="727" y="226"/>
                    <a:pt x="727" y="226"/>
                  </a:cubicBezTo>
                  <a:cubicBezTo>
                    <a:pt x="727" y="234"/>
                    <a:pt x="720" y="240"/>
                    <a:pt x="709" y="240"/>
                  </a:cubicBezTo>
                  <a:cubicBezTo>
                    <a:pt x="697" y="240"/>
                    <a:pt x="688" y="236"/>
                    <a:pt x="678" y="227"/>
                  </a:cubicBezTo>
                  <a:cubicBezTo>
                    <a:pt x="677" y="226"/>
                    <a:pt x="677" y="226"/>
                    <a:pt x="677" y="226"/>
                  </a:cubicBezTo>
                  <a:cubicBezTo>
                    <a:pt x="676" y="228"/>
                    <a:pt x="676" y="228"/>
                    <a:pt x="676" y="228"/>
                  </a:cubicBezTo>
                  <a:cubicBezTo>
                    <a:pt x="669" y="235"/>
                    <a:pt x="669" y="235"/>
                    <a:pt x="669" y="235"/>
                  </a:cubicBezTo>
                  <a:cubicBezTo>
                    <a:pt x="668" y="237"/>
                    <a:pt x="668" y="237"/>
                    <a:pt x="668" y="237"/>
                  </a:cubicBezTo>
                  <a:cubicBezTo>
                    <a:pt x="669" y="238"/>
                    <a:pt x="669" y="238"/>
                    <a:pt x="669" y="238"/>
                  </a:cubicBezTo>
                  <a:cubicBezTo>
                    <a:pt x="681" y="248"/>
                    <a:pt x="693" y="253"/>
                    <a:pt x="708" y="253"/>
                  </a:cubicBezTo>
                  <a:cubicBezTo>
                    <a:pt x="728" y="253"/>
                    <a:pt x="742" y="242"/>
                    <a:pt x="742" y="225"/>
                  </a:cubicBezTo>
                  <a:cubicBezTo>
                    <a:pt x="742" y="225"/>
                    <a:pt x="742" y="225"/>
                    <a:pt x="742" y="225"/>
                  </a:cubicBezTo>
                  <a:cubicBezTo>
                    <a:pt x="742" y="210"/>
                    <a:pt x="732" y="202"/>
                    <a:pt x="710" y="197"/>
                  </a:cubicBezTo>
                  <a:close/>
                  <a:moveTo>
                    <a:pt x="673" y="128"/>
                  </a:moveTo>
                  <a:cubicBezTo>
                    <a:pt x="712" y="128"/>
                    <a:pt x="741" y="102"/>
                    <a:pt x="741" y="65"/>
                  </a:cubicBezTo>
                  <a:cubicBezTo>
                    <a:pt x="741" y="64"/>
                    <a:pt x="741" y="64"/>
                    <a:pt x="741" y="64"/>
                  </a:cubicBezTo>
                  <a:cubicBezTo>
                    <a:pt x="741" y="28"/>
                    <a:pt x="712" y="1"/>
                    <a:pt x="673" y="1"/>
                  </a:cubicBezTo>
                  <a:cubicBezTo>
                    <a:pt x="630" y="1"/>
                    <a:pt x="630" y="1"/>
                    <a:pt x="630" y="1"/>
                  </a:cubicBezTo>
                  <a:cubicBezTo>
                    <a:pt x="629" y="1"/>
                    <a:pt x="629" y="1"/>
                    <a:pt x="629" y="1"/>
                  </a:cubicBezTo>
                  <a:cubicBezTo>
                    <a:pt x="629" y="3"/>
                    <a:pt x="629" y="3"/>
                    <a:pt x="629" y="3"/>
                  </a:cubicBezTo>
                  <a:cubicBezTo>
                    <a:pt x="629" y="126"/>
                    <a:pt x="629" y="126"/>
                    <a:pt x="629" y="126"/>
                  </a:cubicBezTo>
                  <a:cubicBezTo>
                    <a:pt x="629" y="128"/>
                    <a:pt x="629" y="128"/>
                    <a:pt x="629" y="128"/>
                  </a:cubicBezTo>
                  <a:cubicBezTo>
                    <a:pt x="630" y="128"/>
                    <a:pt x="630" y="128"/>
                    <a:pt x="630" y="128"/>
                  </a:cubicBezTo>
                  <a:lnTo>
                    <a:pt x="673" y="128"/>
                  </a:lnTo>
                  <a:close/>
                  <a:moveTo>
                    <a:pt x="646" y="18"/>
                  </a:moveTo>
                  <a:cubicBezTo>
                    <a:pt x="673" y="18"/>
                    <a:pt x="673" y="18"/>
                    <a:pt x="673" y="18"/>
                  </a:cubicBezTo>
                  <a:cubicBezTo>
                    <a:pt x="702" y="18"/>
                    <a:pt x="723" y="37"/>
                    <a:pt x="723" y="65"/>
                  </a:cubicBezTo>
                  <a:cubicBezTo>
                    <a:pt x="723" y="65"/>
                    <a:pt x="723" y="65"/>
                    <a:pt x="723" y="65"/>
                  </a:cubicBezTo>
                  <a:cubicBezTo>
                    <a:pt x="723" y="93"/>
                    <a:pt x="702" y="112"/>
                    <a:pt x="673" y="112"/>
                  </a:cubicBezTo>
                  <a:cubicBezTo>
                    <a:pt x="646" y="112"/>
                    <a:pt x="646" y="112"/>
                    <a:pt x="646" y="112"/>
                  </a:cubicBezTo>
                  <a:lnTo>
                    <a:pt x="646" y="18"/>
                  </a:lnTo>
                  <a:close/>
                  <a:moveTo>
                    <a:pt x="168" y="156"/>
                  </a:moveTo>
                  <a:cubicBezTo>
                    <a:pt x="167" y="155"/>
                    <a:pt x="167" y="155"/>
                    <a:pt x="167" y="155"/>
                  </a:cubicBezTo>
                  <a:cubicBezTo>
                    <a:pt x="166" y="155"/>
                    <a:pt x="166" y="155"/>
                    <a:pt x="166" y="155"/>
                  </a:cubicBezTo>
                  <a:cubicBezTo>
                    <a:pt x="156" y="155"/>
                    <a:pt x="156" y="155"/>
                    <a:pt x="156" y="155"/>
                  </a:cubicBezTo>
                  <a:cubicBezTo>
                    <a:pt x="155" y="155"/>
                    <a:pt x="155" y="155"/>
                    <a:pt x="155" y="155"/>
                  </a:cubicBezTo>
                  <a:cubicBezTo>
                    <a:pt x="155" y="156"/>
                    <a:pt x="155" y="156"/>
                    <a:pt x="155" y="156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12" y="252"/>
                    <a:pt x="112" y="252"/>
                    <a:pt x="112" y="252"/>
                  </a:cubicBezTo>
                  <a:cubicBezTo>
                    <a:pt x="114" y="252"/>
                    <a:pt x="114" y="252"/>
                    <a:pt x="114" y="252"/>
                  </a:cubicBezTo>
                  <a:cubicBezTo>
                    <a:pt x="125" y="252"/>
                    <a:pt x="125" y="252"/>
                    <a:pt x="125" y="252"/>
                  </a:cubicBezTo>
                  <a:cubicBezTo>
                    <a:pt x="126" y="252"/>
                    <a:pt x="126" y="252"/>
                    <a:pt x="126" y="252"/>
                  </a:cubicBezTo>
                  <a:cubicBezTo>
                    <a:pt x="127" y="251"/>
                    <a:pt x="127" y="251"/>
                    <a:pt x="127" y="251"/>
                  </a:cubicBezTo>
                  <a:cubicBezTo>
                    <a:pt x="137" y="227"/>
                    <a:pt x="137" y="227"/>
                    <a:pt x="137" y="227"/>
                  </a:cubicBezTo>
                  <a:cubicBezTo>
                    <a:pt x="185" y="227"/>
                    <a:pt x="185" y="227"/>
                    <a:pt x="185" y="227"/>
                  </a:cubicBezTo>
                  <a:cubicBezTo>
                    <a:pt x="195" y="251"/>
                    <a:pt x="195" y="251"/>
                    <a:pt x="195" y="251"/>
                  </a:cubicBezTo>
                  <a:cubicBezTo>
                    <a:pt x="196" y="252"/>
                    <a:pt x="196" y="252"/>
                    <a:pt x="196" y="252"/>
                  </a:cubicBezTo>
                  <a:cubicBezTo>
                    <a:pt x="197" y="252"/>
                    <a:pt x="197" y="252"/>
                    <a:pt x="197" y="252"/>
                  </a:cubicBezTo>
                  <a:cubicBezTo>
                    <a:pt x="208" y="252"/>
                    <a:pt x="208" y="252"/>
                    <a:pt x="208" y="252"/>
                  </a:cubicBezTo>
                  <a:cubicBezTo>
                    <a:pt x="211" y="252"/>
                    <a:pt x="211" y="252"/>
                    <a:pt x="211" y="252"/>
                  </a:cubicBezTo>
                  <a:cubicBezTo>
                    <a:pt x="210" y="249"/>
                    <a:pt x="210" y="249"/>
                    <a:pt x="210" y="249"/>
                  </a:cubicBezTo>
                  <a:lnTo>
                    <a:pt x="168" y="156"/>
                  </a:lnTo>
                  <a:close/>
                  <a:moveTo>
                    <a:pt x="143" y="214"/>
                  </a:moveTo>
                  <a:cubicBezTo>
                    <a:pt x="161" y="174"/>
                    <a:pt x="161" y="174"/>
                    <a:pt x="161" y="174"/>
                  </a:cubicBezTo>
                  <a:cubicBezTo>
                    <a:pt x="179" y="214"/>
                    <a:pt x="179" y="214"/>
                    <a:pt x="179" y="214"/>
                  </a:cubicBezTo>
                  <a:lnTo>
                    <a:pt x="143" y="214"/>
                  </a:lnTo>
                  <a:close/>
                  <a:moveTo>
                    <a:pt x="449" y="128"/>
                  </a:moveTo>
                  <a:cubicBezTo>
                    <a:pt x="449" y="126"/>
                    <a:pt x="449" y="126"/>
                    <a:pt x="449" y="126"/>
                  </a:cubicBezTo>
                  <a:cubicBezTo>
                    <a:pt x="449" y="114"/>
                    <a:pt x="449" y="114"/>
                    <a:pt x="449" y="114"/>
                  </a:cubicBezTo>
                  <a:cubicBezTo>
                    <a:pt x="449" y="112"/>
                    <a:pt x="449" y="112"/>
                    <a:pt x="449" y="112"/>
                  </a:cubicBezTo>
                  <a:cubicBezTo>
                    <a:pt x="447" y="112"/>
                    <a:pt x="447" y="112"/>
                    <a:pt x="447" y="112"/>
                  </a:cubicBezTo>
                  <a:cubicBezTo>
                    <a:pt x="393" y="112"/>
                    <a:pt x="393" y="112"/>
                    <a:pt x="393" y="112"/>
                  </a:cubicBezTo>
                  <a:cubicBezTo>
                    <a:pt x="393" y="3"/>
                    <a:pt x="393" y="3"/>
                    <a:pt x="393" y="3"/>
                  </a:cubicBezTo>
                  <a:cubicBezTo>
                    <a:pt x="393" y="1"/>
                    <a:pt x="393" y="1"/>
                    <a:pt x="393" y="1"/>
                  </a:cubicBezTo>
                  <a:cubicBezTo>
                    <a:pt x="391" y="1"/>
                    <a:pt x="391" y="1"/>
                    <a:pt x="391" y="1"/>
                  </a:cubicBezTo>
                  <a:cubicBezTo>
                    <a:pt x="377" y="1"/>
                    <a:pt x="377" y="1"/>
                    <a:pt x="377" y="1"/>
                  </a:cubicBezTo>
                  <a:cubicBezTo>
                    <a:pt x="375" y="1"/>
                    <a:pt x="375" y="1"/>
                    <a:pt x="375" y="1"/>
                  </a:cubicBezTo>
                  <a:cubicBezTo>
                    <a:pt x="375" y="3"/>
                    <a:pt x="375" y="3"/>
                    <a:pt x="375" y="3"/>
                  </a:cubicBezTo>
                  <a:cubicBezTo>
                    <a:pt x="375" y="126"/>
                    <a:pt x="375" y="126"/>
                    <a:pt x="375" y="126"/>
                  </a:cubicBezTo>
                  <a:cubicBezTo>
                    <a:pt x="375" y="128"/>
                    <a:pt x="375" y="128"/>
                    <a:pt x="375" y="128"/>
                  </a:cubicBezTo>
                  <a:cubicBezTo>
                    <a:pt x="377" y="128"/>
                    <a:pt x="377" y="128"/>
                    <a:pt x="377" y="128"/>
                  </a:cubicBezTo>
                  <a:cubicBezTo>
                    <a:pt x="447" y="128"/>
                    <a:pt x="447" y="128"/>
                    <a:pt x="447" y="128"/>
                  </a:cubicBezTo>
                  <a:lnTo>
                    <a:pt x="449" y="128"/>
                  </a:lnTo>
                  <a:close/>
                  <a:moveTo>
                    <a:pt x="427" y="213"/>
                  </a:moveTo>
                  <a:cubicBezTo>
                    <a:pt x="442" y="210"/>
                    <a:pt x="451" y="199"/>
                    <a:pt x="451" y="185"/>
                  </a:cubicBezTo>
                  <a:cubicBezTo>
                    <a:pt x="451" y="185"/>
                    <a:pt x="451" y="185"/>
                    <a:pt x="451" y="185"/>
                  </a:cubicBezTo>
                  <a:cubicBezTo>
                    <a:pt x="451" y="177"/>
                    <a:pt x="448" y="171"/>
                    <a:pt x="444" y="166"/>
                  </a:cubicBezTo>
                  <a:cubicBezTo>
                    <a:pt x="437" y="159"/>
                    <a:pt x="428" y="156"/>
                    <a:pt x="416" y="156"/>
                  </a:cubicBezTo>
                  <a:cubicBezTo>
                    <a:pt x="376" y="156"/>
                    <a:pt x="376" y="156"/>
                    <a:pt x="376" y="156"/>
                  </a:cubicBezTo>
                  <a:cubicBezTo>
                    <a:pt x="375" y="156"/>
                    <a:pt x="375" y="156"/>
                    <a:pt x="375" y="156"/>
                  </a:cubicBezTo>
                  <a:cubicBezTo>
                    <a:pt x="375" y="158"/>
                    <a:pt x="375" y="158"/>
                    <a:pt x="375" y="158"/>
                  </a:cubicBezTo>
                  <a:cubicBezTo>
                    <a:pt x="375" y="250"/>
                    <a:pt x="375" y="250"/>
                    <a:pt x="375" y="250"/>
                  </a:cubicBezTo>
                  <a:cubicBezTo>
                    <a:pt x="375" y="252"/>
                    <a:pt x="375" y="252"/>
                    <a:pt x="375" y="252"/>
                  </a:cubicBezTo>
                  <a:cubicBezTo>
                    <a:pt x="376" y="252"/>
                    <a:pt x="376" y="252"/>
                    <a:pt x="376" y="252"/>
                  </a:cubicBezTo>
                  <a:cubicBezTo>
                    <a:pt x="387" y="252"/>
                    <a:pt x="387" y="252"/>
                    <a:pt x="387" y="252"/>
                  </a:cubicBezTo>
                  <a:cubicBezTo>
                    <a:pt x="389" y="252"/>
                    <a:pt x="389" y="252"/>
                    <a:pt x="389" y="252"/>
                  </a:cubicBezTo>
                  <a:cubicBezTo>
                    <a:pt x="389" y="250"/>
                    <a:pt x="389" y="250"/>
                    <a:pt x="389" y="250"/>
                  </a:cubicBezTo>
                  <a:cubicBezTo>
                    <a:pt x="389" y="216"/>
                    <a:pt x="389" y="216"/>
                    <a:pt x="389" y="216"/>
                  </a:cubicBezTo>
                  <a:cubicBezTo>
                    <a:pt x="412" y="216"/>
                    <a:pt x="412" y="216"/>
                    <a:pt x="412" y="216"/>
                  </a:cubicBezTo>
                  <a:cubicBezTo>
                    <a:pt x="438" y="251"/>
                    <a:pt x="438" y="251"/>
                    <a:pt x="438" y="251"/>
                  </a:cubicBezTo>
                  <a:cubicBezTo>
                    <a:pt x="439" y="252"/>
                    <a:pt x="439" y="252"/>
                    <a:pt x="439" y="252"/>
                  </a:cubicBezTo>
                  <a:cubicBezTo>
                    <a:pt x="440" y="252"/>
                    <a:pt x="440" y="252"/>
                    <a:pt x="440" y="252"/>
                  </a:cubicBezTo>
                  <a:cubicBezTo>
                    <a:pt x="453" y="252"/>
                    <a:pt x="453" y="252"/>
                    <a:pt x="453" y="252"/>
                  </a:cubicBezTo>
                  <a:cubicBezTo>
                    <a:pt x="456" y="252"/>
                    <a:pt x="456" y="252"/>
                    <a:pt x="456" y="252"/>
                  </a:cubicBezTo>
                  <a:cubicBezTo>
                    <a:pt x="454" y="249"/>
                    <a:pt x="454" y="249"/>
                    <a:pt x="454" y="249"/>
                  </a:cubicBezTo>
                  <a:lnTo>
                    <a:pt x="427" y="213"/>
                  </a:lnTo>
                  <a:close/>
                  <a:moveTo>
                    <a:pt x="389" y="203"/>
                  </a:moveTo>
                  <a:cubicBezTo>
                    <a:pt x="389" y="169"/>
                    <a:pt x="389" y="169"/>
                    <a:pt x="389" y="169"/>
                  </a:cubicBezTo>
                  <a:cubicBezTo>
                    <a:pt x="415" y="169"/>
                    <a:pt x="415" y="169"/>
                    <a:pt x="415" y="169"/>
                  </a:cubicBezTo>
                  <a:cubicBezTo>
                    <a:pt x="429" y="169"/>
                    <a:pt x="437" y="175"/>
                    <a:pt x="437" y="185"/>
                  </a:cubicBezTo>
                  <a:cubicBezTo>
                    <a:pt x="437" y="186"/>
                    <a:pt x="437" y="186"/>
                    <a:pt x="437" y="186"/>
                  </a:cubicBezTo>
                  <a:cubicBezTo>
                    <a:pt x="437" y="196"/>
                    <a:pt x="428" y="203"/>
                    <a:pt x="415" y="203"/>
                  </a:cubicBezTo>
                  <a:lnTo>
                    <a:pt x="389" y="203"/>
                  </a:lnTo>
                  <a:close/>
                  <a:moveTo>
                    <a:pt x="300" y="239"/>
                  </a:moveTo>
                  <a:cubicBezTo>
                    <a:pt x="300" y="210"/>
                    <a:pt x="300" y="210"/>
                    <a:pt x="300" y="210"/>
                  </a:cubicBezTo>
                  <a:cubicBezTo>
                    <a:pt x="349" y="210"/>
                    <a:pt x="349" y="210"/>
                    <a:pt x="349" y="210"/>
                  </a:cubicBezTo>
                  <a:cubicBezTo>
                    <a:pt x="351" y="210"/>
                    <a:pt x="351" y="210"/>
                    <a:pt x="351" y="210"/>
                  </a:cubicBezTo>
                  <a:cubicBezTo>
                    <a:pt x="351" y="208"/>
                    <a:pt x="351" y="208"/>
                    <a:pt x="351" y="208"/>
                  </a:cubicBezTo>
                  <a:cubicBezTo>
                    <a:pt x="351" y="199"/>
                    <a:pt x="351" y="199"/>
                    <a:pt x="351" y="199"/>
                  </a:cubicBezTo>
                  <a:cubicBezTo>
                    <a:pt x="351" y="197"/>
                    <a:pt x="351" y="197"/>
                    <a:pt x="351" y="197"/>
                  </a:cubicBezTo>
                  <a:cubicBezTo>
                    <a:pt x="349" y="197"/>
                    <a:pt x="349" y="197"/>
                    <a:pt x="349" y="197"/>
                  </a:cubicBezTo>
                  <a:cubicBezTo>
                    <a:pt x="300" y="197"/>
                    <a:pt x="300" y="197"/>
                    <a:pt x="300" y="197"/>
                  </a:cubicBezTo>
                  <a:cubicBezTo>
                    <a:pt x="300" y="169"/>
                    <a:pt x="300" y="169"/>
                    <a:pt x="300" y="169"/>
                  </a:cubicBezTo>
                  <a:cubicBezTo>
                    <a:pt x="355" y="169"/>
                    <a:pt x="355" y="169"/>
                    <a:pt x="355" y="169"/>
                  </a:cubicBezTo>
                  <a:cubicBezTo>
                    <a:pt x="356" y="169"/>
                    <a:pt x="356" y="169"/>
                    <a:pt x="356" y="169"/>
                  </a:cubicBezTo>
                  <a:cubicBezTo>
                    <a:pt x="356" y="167"/>
                    <a:pt x="356" y="167"/>
                    <a:pt x="356" y="167"/>
                  </a:cubicBezTo>
                  <a:cubicBezTo>
                    <a:pt x="356" y="158"/>
                    <a:pt x="356" y="158"/>
                    <a:pt x="356" y="158"/>
                  </a:cubicBezTo>
                  <a:cubicBezTo>
                    <a:pt x="356" y="156"/>
                    <a:pt x="356" y="156"/>
                    <a:pt x="356" y="156"/>
                  </a:cubicBezTo>
                  <a:cubicBezTo>
                    <a:pt x="355" y="156"/>
                    <a:pt x="355" y="156"/>
                    <a:pt x="355" y="156"/>
                  </a:cubicBezTo>
                  <a:cubicBezTo>
                    <a:pt x="288" y="156"/>
                    <a:pt x="288" y="156"/>
                    <a:pt x="288" y="156"/>
                  </a:cubicBezTo>
                  <a:cubicBezTo>
                    <a:pt x="286" y="156"/>
                    <a:pt x="286" y="156"/>
                    <a:pt x="286" y="156"/>
                  </a:cubicBezTo>
                  <a:cubicBezTo>
                    <a:pt x="286" y="158"/>
                    <a:pt x="286" y="158"/>
                    <a:pt x="286" y="158"/>
                  </a:cubicBezTo>
                  <a:cubicBezTo>
                    <a:pt x="286" y="250"/>
                    <a:pt x="286" y="250"/>
                    <a:pt x="286" y="250"/>
                  </a:cubicBezTo>
                  <a:cubicBezTo>
                    <a:pt x="286" y="252"/>
                    <a:pt x="286" y="252"/>
                    <a:pt x="286" y="252"/>
                  </a:cubicBezTo>
                  <a:cubicBezTo>
                    <a:pt x="288" y="252"/>
                    <a:pt x="288" y="252"/>
                    <a:pt x="288" y="252"/>
                  </a:cubicBezTo>
                  <a:cubicBezTo>
                    <a:pt x="355" y="252"/>
                    <a:pt x="355" y="252"/>
                    <a:pt x="355" y="252"/>
                  </a:cubicBezTo>
                  <a:cubicBezTo>
                    <a:pt x="357" y="252"/>
                    <a:pt x="357" y="252"/>
                    <a:pt x="357" y="252"/>
                  </a:cubicBezTo>
                  <a:cubicBezTo>
                    <a:pt x="357" y="250"/>
                    <a:pt x="357" y="250"/>
                    <a:pt x="357" y="250"/>
                  </a:cubicBezTo>
                  <a:cubicBezTo>
                    <a:pt x="357" y="240"/>
                    <a:pt x="357" y="240"/>
                    <a:pt x="357" y="240"/>
                  </a:cubicBezTo>
                  <a:cubicBezTo>
                    <a:pt x="357" y="239"/>
                    <a:pt x="357" y="239"/>
                    <a:pt x="357" y="239"/>
                  </a:cubicBezTo>
                  <a:cubicBezTo>
                    <a:pt x="355" y="239"/>
                    <a:pt x="355" y="239"/>
                    <a:pt x="355" y="239"/>
                  </a:cubicBezTo>
                  <a:lnTo>
                    <a:pt x="300" y="239"/>
                  </a:lnTo>
                  <a:close/>
                  <a:moveTo>
                    <a:pt x="472" y="156"/>
                  </a:moveTo>
                  <a:cubicBezTo>
                    <a:pt x="470" y="156"/>
                    <a:pt x="470" y="156"/>
                    <a:pt x="470" y="156"/>
                  </a:cubicBezTo>
                  <a:cubicBezTo>
                    <a:pt x="470" y="158"/>
                    <a:pt x="470" y="158"/>
                    <a:pt x="470" y="158"/>
                  </a:cubicBezTo>
                  <a:cubicBezTo>
                    <a:pt x="470" y="250"/>
                    <a:pt x="470" y="250"/>
                    <a:pt x="470" y="250"/>
                  </a:cubicBezTo>
                  <a:cubicBezTo>
                    <a:pt x="470" y="252"/>
                    <a:pt x="470" y="252"/>
                    <a:pt x="470" y="252"/>
                  </a:cubicBezTo>
                  <a:cubicBezTo>
                    <a:pt x="472" y="252"/>
                    <a:pt x="472" y="252"/>
                    <a:pt x="472" y="252"/>
                  </a:cubicBezTo>
                  <a:cubicBezTo>
                    <a:pt x="482" y="252"/>
                    <a:pt x="482" y="252"/>
                    <a:pt x="482" y="252"/>
                  </a:cubicBezTo>
                  <a:cubicBezTo>
                    <a:pt x="484" y="252"/>
                    <a:pt x="484" y="252"/>
                    <a:pt x="484" y="252"/>
                  </a:cubicBezTo>
                  <a:cubicBezTo>
                    <a:pt x="484" y="250"/>
                    <a:pt x="484" y="250"/>
                    <a:pt x="484" y="250"/>
                  </a:cubicBezTo>
                  <a:cubicBezTo>
                    <a:pt x="484" y="158"/>
                    <a:pt x="484" y="158"/>
                    <a:pt x="484" y="158"/>
                  </a:cubicBezTo>
                  <a:cubicBezTo>
                    <a:pt x="484" y="156"/>
                    <a:pt x="484" y="156"/>
                    <a:pt x="484" y="156"/>
                  </a:cubicBezTo>
                  <a:cubicBezTo>
                    <a:pt x="482" y="156"/>
                    <a:pt x="482" y="156"/>
                    <a:pt x="482" y="156"/>
                  </a:cubicBezTo>
                  <a:lnTo>
                    <a:pt x="472" y="156"/>
                  </a:lnTo>
                  <a:close/>
                  <a:moveTo>
                    <a:pt x="358" y="42"/>
                  </a:moveTo>
                  <a:cubicBezTo>
                    <a:pt x="358" y="42"/>
                    <a:pt x="358" y="42"/>
                    <a:pt x="358" y="42"/>
                  </a:cubicBezTo>
                  <a:cubicBezTo>
                    <a:pt x="358" y="17"/>
                    <a:pt x="339" y="1"/>
                    <a:pt x="310" y="1"/>
                  </a:cubicBezTo>
                  <a:cubicBezTo>
                    <a:pt x="263" y="1"/>
                    <a:pt x="263" y="1"/>
                    <a:pt x="263" y="1"/>
                  </a:cubicBezTo>
                  <a:cubicBezTo>
                    <a:pt x="262" y="1"/>
                    <a:pt x="262" y="1"/>
                    <a:pt x="262" y="1"/>
                  </a:cubicBezTo>
                  <a:cubicBezTo>
                    <a:pt x="262" y="3"/>
                    <a:pt x="262" y="3"/>
                    <a:pt x="262" y="3"/>
                  </a:cubicBezTo>
                  <a:cubicBezTo>
                    <a:pt x="262" y="126"/>
                    <a:pt x="262" y="126"/>
                    <a:pt x="262" y="126"/>
                  </a:cubicBezTo>
                  <a:cubicBezTo>
                    <a:pt x="262" y="128"/>
                    <a:pt x="262" y="128"/>
                    <a:pt x="262" y="128"/>
                  </a:cubicBezTo>
                  <a:cubicBezTo>
                    <a:pt x="263" y="128"/>
                    <a:pt x="263" y="128"/>
                    <a:pt x="263" y="128"/>
                  </a:cubicBezTo>
                  <a:cubicBezTo>
                    <a:pt x="277" y="128"/>
                    <a:pt x="277" y="128"/>
                    <a:pt x="277" y="128"/>
                  </a:cubicBezTo>
                  <a:cubicBezTo>
                    <a:pt x="279" y="128"/>
                    <a:pt x="279" y="128"/>
                    <a:pt x="279" y="128"/>
                  </a:cubicBezTo>
                  <a:cubicBezTo>
                    <a:pt x="279" y="126"/>
                    <a:pt x="279" y="126"/>
                    <a:pt x="279" y="126"/>
                  </a:cubicBezTo>
                  <a:cubicBezTo>
                    <a:pt x="279" y="85"/>
                    <a:pt x="279" y="85"/>
                    <a:pt x="279" y="85"/>
                  </a:cubicBezTo>
                  <a:cubicBezTo>
                    <a:pt x="307" y="85"/>
                    <a:pt x="307" y="85"/>
                    <a:pt x="307" y="85"/>
                  </a:cubicBezTo>
                  <a:cubicBezTo>
                    <a:pt x="332" y="85"/>
                    <a:pt x="358" y="72"/>
                    <a:pt x="358" y="42"/>
                  </a:cubicBezTo>
                  <a:close/>
                  <a:moveTo>
                    <a:pt x="279" y="18"/>
                  </a:moveTo>
                  <a:cubicBezTo>
                    <a:pt x="309" y="18"/>
                    <a:pt x="309" y="18"/>
                    <a:pt x="309" y="18"/>
                  </a:cubicBezTo>
                  <a:cubicBezTo>
                    <a:pt x="329" y="18"/>
                    <a:pt x="340" y="27"/>
                    <a:pt x="340" y="43"/>
                  </a:cubicBezTo>
                  <a:cubicBezTo>
                    <a:pt x="340" y="43"/>
                    <a:pt x="340" y="43"/>
                    <a:pt x="340" y="43"/>
                  </a:cubicBezTo>
                  <a:cubicBezTo>
                    <a:pt x="340" y="58"/>
                    <a:pt x="327" y="68"/>
                    <a:pt x="308" y="68"/>
                  </a:cubicBezTo>
                  <a:cubicBezTo>
                    <a:pt x="279" y="68"/>
                    <a:pt x="279" y="68"/>
                    <a:pt x="279" y="68"/>
                  </a:cubicBezTo>
                  <a:lnTo>
                    <a:pt x="279" y="18"/>
                  </a:lnTo>
                  <a:close/>
                  <a:moveTo>
                    <a:pt x="198" y="156"/>
                  </a:moveTo>
                  <a:cubicBezTo>
                    <a:pt x="196" y="156"/>
                    <a:pt x="196" y="156"/>
                    <a:pt x="196" y="156"/>
                  </a:cubicBezTo>
                  <a:cubicBezTo>
                    <a:pt x="196" y="158"/>
                    <a:pt x="196" y="158"/>
                    <a:pt x="196" y="158"/>
                  </a:cubicBezTo>
                  <a:cubicBezTo>
                    <a:pt x="196" y="167"/>
                    <a:pt x="196" y="167"/>
                    <a:pt x="196" y="167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8" y="169"/>
                    <a:pt x="198" y="169"/>
                    <a:pt x="198" y="169"/>
                  </a:cubicBezTo>
                  <a:cubicBezTo>
                    <a:pt x="227" y="169"/>
                    <a:pt x="227" y="169"/>
                    <a:pt x="227" y="169"/>
                  </a:cubicBezTo>
                  <a:cubicBezTo>
                    <a:pt x="227" y="250"/>
                    <a:pt x="227" y="250"/>
                    <a:pt x="227" y="250"/>
                  </a:cubicBezTo>
                  <a:cubicBezTo>
                    <a:pt x="227" y="252"/>
                    <a:pt x="227" y="252"/>
                    <a:pt x="227" y="252"/>
                  </a:cubicBezTo>
                  <a:cubicBezTo>
                    <a:pt x="229" y="252"/>
                    <a:pt x="229" y="252"/>
                    <a:pt x="229" y="252"/>
                  </a:cubicBezTo>
                  <a:cubicBezTo>
                    <a:pt x="239" y="252"/>
                    <a:pt x="239" y="252"/>
                    <a:pt x="239" y="252"/>
                  </a:cubicBezTo>
                  <a:cubicBezTo>
                    <a:pt x="241" y="252"/>
                    <a:pt x="241" y="252"/>
                    <a:pt x="241" y="252"/>
                  </a:cubicBezTo>
                  <a:cubicBezTo>
                    <a:pt x="241" y="250"/>
                    <a:pt x="241" y="250"/>
                    <a:pt x="241" y="250"/>
                  </a:cubicBezTo>
                  <a:cubicBezTo>
                    <a:pt x="241" y="169"/>
                    <a:pt x="241" y="169"/>
                    <a:pt x="241" y="169"/>
                  </a:cubicBezTo>
                  <a:cubicBezTo>
                    <a:pt x="270" y="169"/>
                    <a:pt x="270" y="169"/>
                    <a:pt x="270" y="169"/>
                  </a:cubicBezTo>
                  <a:cubicBezTo>
                    <a:pt x="272" y="169"/>
                    <a:pt x="272" y="169"/>
                    <a:pt x="272" y="169"/>
                  </a:cubicBezTo>
                  <a:cubicBezTo>
                    <a:pt x="272" y="167"/>
                    <a:pt x="272" y="167"/>
                    <a:pt x="272" y="167"/>
                  </a:cubicBezTo>
                  <a:cubicBezTo>
                    <a:pt x="272" y="158"/>
                    <a:pt x="272" y="158"/>
                    <a:pt x="272" y="158"/>
                  </a:cubicBezTo>
                  <a:cubicBezTo>
                    <a:pt x="272" y="156"/>
                    <a:pt x="272" y="156"/>
                    <a:pt x="272" y="156"/>
                  </a:cubicBezTo>
                  <a:cubicBezTo>
                    <a:pt x="270" y="156"/>
                    <a:pt x="270" y="156"/>
                    <a:pt x="270" y="156"/>
                  </a:cubicBezTo>
                  <a:lnTo>
                    <a:pt x="198" y="156"/>
                  </a:lnTo>
                  <a:close/>
                  <a:moveTo>
                    <a:pt x="553" y="156"/>
                  </a:moveTo>
                  <a:cubicBezTo>
                    <a:pt x="553" y="155"/>
                    <a:pt x="553" y="155"/>
                    <a:pt x="553" y="155"/>
                  </a:cubicBezTo>
                  <a:cubicBezTo>
                    <a:pt x="552" y="155"/>
                    <a:pt x="552" y="155"/>
                    <a:pt x="552" y="155"/>
                  </a:cubicBezTo>
                  <a:cubicBezTo>
                    <a:pt x="542" y="155"/>
                    <a:pt x="542" y="155"/>
                    <a:pt x="542" y="155"/>
                  </a:cubicBezTo>
                  <a:cubicBezTo>
                    <a:pt x="541" y="155"/>
                    <a:pt x="541" y="155"/>
                    <a:pt x="541" y="155"/>
                  </a:cubicBezTo>
                  <a:cubicBezTo>
                    <a:pt x="540" y="156"/>
                    <a:pt x="540" y="156"/>
                    <a:pt x="540" y="156"/>
                  </a:cubicBezTo>
                  <a:cubicBezTo>
                    <a:pt x="498" y="249"/>
                    <a:pt x="498" y="249"/>
                    <a:pt x="498" y="249"/>
                  </a:cubicBezTo>
                  <a:cubicBezTo>
                    <a:pt x="497" y="252"/>
                    <a:pt x="497" y="252"/>
                    <a:pt x="497" y="252"/>
                  </a:cubicBezTo>
                  <a:cubicBezTo>
                    <a:pt x="500" y="252"/>
                    <a:pt x="500" y="252"/>
                    <a:pt x="500" y="252"/>
                  </a:cubicBezTo>
                  <a:cubicBezTo>
                    <a:pt x="511" y="252"/>
                    <a:pt x="511" y="252"/>
                    <a:pt x="511" y="252"/>
                  </a:cubicBezTo>
                  <a:cubicBezTo>
                    <a:pt x="512" y="252"/>
                    <a:pt x="512" y="252"/>
                    <a:pt x="512" y="252"/>
                  </a:cubicBezTo>
                  <a:cubicBezTo>
                    <a:pt x="512" y="251"/>
                    <a:pt x="512" y="251"/>
                    <a:pt x="512" y="251"/>
                  </a:cubicBezTo>
                  <a:cubicBezTo>
                    <a:pt x="523" y="227"/>
                    <a:pt x="523" y="227"/>
                    <a:pt x="523" y="227"/>
                  </a:cubicBezTo>
                  <a:cubicBezTo>
                    <a:pt x="571" y="227"/>
                    <a:pt x="571" y="227"/>
                    <a:pt x="571" y="227"/>
                  </a:cubicBezTo>
                  <a:cubicBezTo>
                    <a:pt x="581" y="251"/>
                    <a:pt x="581" y="251"/>
                    <a:pt x="581" y="251"/>
                  </a:cubicBezTo>
                  <a:cubicBezTo>
                    <a:pt x="581" y="252"/>
                    <a:pt x="581" y="252"/>
                    <a:pt x="581" y="252"/>
                  </a:cubicBezTo>
                  <a:cubicBezTo>
                    <a:pt x="583" y="252"/>
                    <a:pt x="583" y="252"/>
                    <a:pt x="583" y="252"/>
                  </a:cubicBezTo>
                  <a:cubicBezTo>
                    <a:pt x="594" y="252"/>
                    <a:pt x="594" y="252"/>
                    <a:pt x="594" y="252"/>
                  </a:cubicBezTo>
                  <a:cubicBezTo>
                    <a:pt x="597" y="252"/>
                    <a:pt x="597" y="252"/>
                    <a:pt x="597" y="252"/>
                  </a:cubicBezTo>
                  <a:cubicBezTo>
                    <a:pt x="595" y="249"/>
                    <a:pt x="595" y="249"/>
                    <a:pt x="595" y="249"/>
                  </a:cubicBezTo>
                  <a:lnTo>
                    <a:pt x="553" y="156"/>
                  </a:lnTo>
                  <a:close/>
                  <a:moveTo>
                    <a:pt x="528" y="214"/>
                  </a:moveTo>
                  <a:cubicBezTo>
                    <a:pt x="547" y="174"/>
                    <a:pt x="547" y="174"/>
                    <a:pt x="547" y="174"/>
                  </a:cubicBezTo>
                  <a:cubicBezTo>
                    <a:pt x="565" y="214"/>
                    <a:pt x="565" y="214"/>
                    <a:pt x="565" y="214"/>
                  </a:cubicBezTo>
                  <a:lnTo>
                    <a:pt x="528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0" name="Freeform 49"/>
            <p:cNvSpPr>
              <a:spLocks noEditPoints="1"/>
            </p:cNvSpPr>
            <p:nvPr/>
          </p:nvSpPr>
          <p:spPr bwMode="auto">
            <a:xfrm>
              <a:off x="5619752" y="3502024"/>
              <a:ext cx="169862" cy="168274"/>
            </a:xfrm>
            <a:custGeom>
              <a:avLst/>
              <a:gdLst>
                <a:gd name="T0" fmla="*/ 0 w 45"/>
                <a:gd name="T1" fmla="*/ 23 h 45"/>
                <a:gd name="T2" fmla="*/ 0 w 45"/>
                <a:gd name="T3" fmla="*/ 23 h 45"/>
                <a:gd name="T4" fmla="*/ 22 w 45"/>
                <a:gd name="T5" fmla="*/ 0 h 45"/>
                <a:gd name="T6" fmla="*/ 45 w 45"/>
                <a:gd name="T7" fmla="*/ 22 h 45"/>
                <a:gd name="T8" fmla="*/ 45 w 45"/>
                <a:gd name="T9" fmla="*/ 23 h 45"/>
                <a:gd name="T10" fmla="*/ 22 w 45"/>
                <a:gd name="T11" fmla="*/ 45 h 45"/>
                <a:gd name="T12" fmla="*/ 0 w 45"/>
                <a:gd name="T13" fmla="*/ 23 h 45"/>
                <a:gd name="T14" fmla="*/ 43 w 45"/>
                <a:gd name="T15" fmla="*/ 23 h 45"/>
                <a:gd name="T16" fmla="*/ 43 w 45"/>
                <a:gd name="T17" fmla="*/ 22 h 45"/>
                <a:gd name="T18" fmla="*/ 22 w 45"/>
                <a:gd name="T19" fmla="*/ 2 h 45"/>
                <a:gd name="T20" fmla="*/ 2 w 45"/>
                <a:gd name="T21" fmla="*/ 23 h 45"/>
                <a:gd name="T22" fmla="*/ 2 w 45"/>
                <a:gd name="T23" fmla="*/ 23 h 45"/>
                <a:gd name="T24" fmla="*/ 22 w 45"/>
                <a:gd name="T25" fmla="*/ 43 h 45"/>
                <a:gd name="T26" fmla="*/ 43 w 45"/>
                <a:gd name="T27" fmla="*/ 23 h 45"/>
                <a:gd name="T28" fmla="*/ 13 w 45"/>
                <a:gd name="T29" fmla="*/ 10 h 45"/>
                <a:gd name="T30" fmla="*/ 24 w 45"/>
                <a:gd name="T31" fmla="*/ 10 h 45"/>
                <a:gd name="T32" fmla="*/ 30 w 45"/>
                <a:gd name="T33" fmla="*/ 13 h 45"/>
                <a:gd name="T34" fmla="*/ 32 w 45"/>
                <a:gd name="T35" fmla="*/ 17 h 45"/>
                <a:gd name="T36" fmla="*/ 32 w 45"/>
                <a:gd name="T37" fmla="*/ 17 h 45"/>
                <a:gd name="T38" fmla="*/ 26 w 45"/>
                <a:gd name="T39" fmla="*/ 24 h 45"/>
                <a:gd name="T40" fmla="*/ 33 w 45"/>
                <a:gd name="T41" fmla="*/ 33 h 45"/>
                <a:gd name="T42" fmla="*/ 29 w 45"/>
                <a:gd name="T43" fmla="*/ 33 h 45"/>
                <a:gd name="T44" fmla="*/ 23 w 45"/>
                <a:gd name="T45" fmla="*/ 25 h 45"/>
                <a:gd name="T46" fmla="*/ 23 w 45"/>
                <a:gd name="T47" fmla="*/ 25 h 45"/>
                <a:gd name="T48" fmla="*/ 17 w 45"/>
                <a:gd name="T49" fmla="*/ 25 h 45"/>
                <a:gd name="T50" fmla="*/ 17 w 45"/>
                <a:gd name="T51" fmla="*/ 33 h 45"/>
                <a:gd name="T52" fmla="*/ 13 w 45"/>
                <a:gd name="T53" fmla="*/ 33 h 45"/>
                <a:gd name="T54" fmla="*/ 13 w 45"/>
                <a:gd name="T55" fmla="*/ 10 h 45"/>
                <a:gd name="T56" fmla="*/ 23 w 45"/>
                <a:gd name="T57" fmla="*/ 22 h 45"/>
                <a:gd name="T58" fmla="*/ 29 w 45"/>
                <a:gd name="T59" fmla="*/ 18 h 45"/>
                <a:gd name="T60" fmla="*/ 29 w 45"/>
                <a:gd name="T61" fmla="*/ 17 h 45"/>
                <a:gd name="T62" fmla="*/ 24 w 45"/>
                <a:gd name="T63" fmla="*/ 14 h 45"/>
                <a:gd name="T64" fmla="*/ 17 w 45"/>
                <a:gd name="T65" fmla="*/ 14 h 45"/>
                <a:gd name="T66" fmla="*/ 17 w 45"/>
                <a:gd name="T67" fmla="*/ 22 h 45"/>
                <a:gd name="T68" fmla="*/ 23 w 45"/>
                <a:gd name="T69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" h="45"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5" y="0"/>
                    <a:pt x="45" y="10"/>
                    <a:pt x="45" y="22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35"/>
                    <a:pt x="35" y="45"/>
                    <a:pt x="22" y="45"/>
                  </a:cubicBezTo>
                  <a:cubicBezTo>
                    <a:pt x="10" y="45"/>
                    <a:pt x="0" y="35"/>
                    <a:pt x="0" y="23"/>
                  </a:cubicBezTo>
                  <a:close/>
                  <a:moveTo>
                    <a:pt x="43" y="23"/>
                  </a:moveTo>
                  <a:cubicBezTo>
                    <a:pt x="43" y="22"/>
                    <a:pt x="43" y="22"/>
                    <a:pt x="43" y="22"/>
                  </a:cubicBezTo>
                  <a:cubicBezTo>
                    <a:pt x="43" y="11"/>
                    <a:pt x="34" y="2"/>
                    <a:pt x="22" y="2"/>
                  </a:cubicBezTo>
                  <a:cubicBezTo>
                    <a:pt x="11" y="2"/>
                    <a:pt x="2" y="11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34"/>
                    <a:pt x="11" y="43"/>
                    <a:pt x="22" y="43"/>
                  </a:cubicBezTo>
                  <a:cubicBezTo>
                    <a:pt x="34" y="43"/>
                    <a:pt x="43" y="34"/>
                    <a:pt x="43" y="23"/>
                  </a:cubicBezTo>
                  <a:close/>
                  <a:moveTo>
                    <a:pt x="13" y="10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7" y="10"/>
                    <a:pt x="29" y="11"/>
                    <a:pt x="30" y="13"/>
                  </a:cubicBezTo>
                  <a:cubicBezTo>
                    <a:pt x="32" y="14"/>
                    <a:pt x="32" y="15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21"/>
                    <a:pt x="30" y="23"/>
                    <a:pt x="26" y="24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3" y="33"/>
                    <a:pt x="13" y="33"/>
                    <a:pt x="13" y="33"/>
                  </a:cubicBezTo>
                  <a:lnTo>
                    <a:pt x="13" y="10"/>
                  </a:lnTo>
                  <a:close/>
                  <a:moveTo>
                    <a:pt x="23" y="22"/>
                  </a:moveTo>
                  <a:cubicBezTo>
                    <a:pt x="27" y="22"/>
                    <a:pt x="29" y="20"/>
                    <a:pt x="29" y="18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15"/>
                    <a:pt x="27" y="14"/>
                    <a:pt x="24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22"/>
                    <a:pt x="17" y="22"/>
                    <a:pt x="17" y="22"/>
                  </a:cubicBezTo>
                  <a:lnTo>
                    <a:pt x="23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379413" y="6438900"/>
            <a:ext cx="6172200" cy="109728"/>
          </a:xfrm>
          <a:prstGeom prst="rect">
            <a:avLst/>
          </a:prstGeom>
          <a:solidFill>
            <a:srgbClr val="FF790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263735" y="6551829"/>
            <a:ext cx="1633781" cy="215444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0" cap="none" spc="0" normalizeH="0" baseline="0" dirty="0">
                <a:ln>
                  <a:noFill/>
                </a:ln>
                <a:solidFill>
                  <a:srgbClr val="6A737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Applied Materials Confidential</a:t>
            </a:r>
          </a:p>
        </p:txBody>
      </p:sp>
    </p:spTree>
    <p:extLst>
      <p:ext uri="{BB962C8B-B14F-4D97-AF65-F5344CB8AC3E}">
        <p14:creationId xmlns:p14="http://schemas.microsoft.com/office/powerpoint/2010/main" val="85795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1" y="0"/>
            <a:ext cx="12188824" cy="6438900"/>
          </a:xfrm>
          <a:prstGeom prst="rect">
            <a:avLst/>
          </a:prstGeom>
          <a:solidFill>
            <a:srgbClr val="8B8D8E"/>
          </a:solidFill>
        </p:spPr>
        <p:txBody>
          <a:bodyPr tIns="2286000"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5248656" y="6577142"/>
            <a:ext cx="975900" cy="16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6A737B"/>
                </a:solidFill>
              </a:defRPr>
            </a:lvl1pPr>
          </a:lstStyle>
          <a:p>
            <a:endParaRPr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2032" y="6577142"/>
            <a:ext cx="3017520" cy="16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6A737B"/>
                </a:solidFill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560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 userDrawn="1"/>
        </p:nvGrpSpPr>
        <p:grpSpPr>
          <a:xfrm>
            <a:off x="3858279" y="2491740"/>
            <a:ext cx="4692916" cy="1874520"/>
            <a:chOff x="1423990" y="2571753"/>
            <a:chExt cx="4316160" cy="1724029"/>
          </a:xfrm>
          <a:solidFill>
            <a:schemeClr val="tx1"/>
          </a:solidFill>
        </p:grpSpPr>
        <p:sp>
          <p:nvSpPr>
            <p:cNvPr id="4" name="Freeform 3"/>
            <p:cNvSpPr>
              <a:spLocks/>
            </p:cNvSpPr>
            <p:nvPr/>
          </p:nvSpPr>
          <p:spPr bwMode="auto">
            <a:xfrm>
              <a:off x="2781306" y="4003681"/>
              <a:ext cx="296864" cy="214315"/>
            </a:xfrm>
            <a:custGeom>
              <a:avLst/>
              <a:gdLst>
                <a:gd name="T0" fmla="*/ 68 w 79"/>
                <a:gd name="T1" fmla="*/ 57 h 57"/>
                <a:gd name="T2" fmla="*/ 68 w 79"/>
                <a:gd name="T3" fmla="*/ 19 h 57"/>
                <a:gd name="T4" fmla="*/ 60 w 79"/>
                <a:gd name="T5" fmla="*/ 10 h 57"/>
                <a:gd name="T6" fmla="*/ 44 w 79"/>
                <a:gd name="T7" fmla="*/ 19 h 57"/>
                <a:gd name="T8" fmla="*/ 44 w 79"/>
                <a:gd name="T9" fmla="*/ 57 h 57"/>
                <a:gd name="T10" fmla="*/ 34 w 79"/>
                <a:gd name="T11" fmla="*/ 57 h 57"/>
                <a:gd name="T12" fmla="*/ 34 w 79"/>
                <a:gd name="T13" fmla="*/ 19 h 57"/>
                <a:gd name="T14" fmla="*/ 26 w 79"/>
                <a:gd name="T15" fmla="*/ 10 h 57"/>
                <a:gd name="T16" fmla="*/ 10 w 79"/>
                <a:gd name="T17" fmla="*/ 19 h 57"/>
                <a:gd name="T18" fmla="*/ 10 w 79"/>
                <a:gd name="T19" fmla="*/ 57 h 57"/>
                <a:gd name="T20" fmla="*/ 0 w 79"/>
                <a:gd name="T21" fmla="*/ 57 h 57"/>
                <a:gd name="T22" fmla="*/ 0 w 79"/>
                <a:gd name="T23" fmla="*/ 1 h 57"/>
                <a:gd name="T24" fmla="*/ 8 w 79"/>
                <a:gd name="T25" fmla="*/ 1 h 57"/>
                <a:gd name="T26" fmla="*/ 10 w 79"/>
                <a:gd name="T27" fmla="*/ 9 h 57"/>
                <a:gd name="T28" fmla="*/ 29 w 79"/>
                <a:gd name="T29" fmla="*/ 0 h 57"/>
                <a:gd name="T30" fmla="*/ 43 w 79"/>
                <a:gd name="T31" fmla="*/ 9 h 57"/>
                <a:gd name="T32" fmla="*/ 63 w 79"/>
                <a:gd name="T33" fmla="*/ 0 h 57"/>
                <a:gd name="T34" fmla="*/ 79 w 79"/>
                <a:gd name="T35" fmla="*/ 17 h 57"/>
                <a:gd name="T36" fmla="*/ 79 w 79"/>
                <a:gd name="T37" fmla="*/ 57 h 57"/>
                <a:gd name="T38" fmla="*/ 68 w 79"/>
                <a:gd name="T3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57">
                  <a:moveTo>
                    <a:pt x="68" y="57"/>
                  </a:moveTo>
                  <a:cubicBezTo>
                    <a:pt x="68" y="19"/>
                    <a:pt x="68" y="19"/>
                    <a:pt x="68" y="19"/>
                  </a:cubicBezTo>
                  <a:cubicBezTo>
                    <a:pt x="68" y="13"/>
                    <a:pt x="66" y="10"/>
                    <a:pt x="60" y="10"/>
                  </a:cubicBezTo>
                  <a:cubicBezTo>
                    <a:pt x="55" y="10"/>
                    <a:pt x="49" y="13"/>
                    <a:pt x="44" y="19"/>
                  </a:cubicBezTo>
                  <a:cubicBezTo>
                    <a:pt x="44" y="57"/>
                    <a:pt x="44" y="57"/>
                    <a:pt x="44" y="57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3"/>
                    <a:pt x="32" y="10"/>
                    <a:pt x="26" y="10"/>
                  </a:cubicBezTo>
                  <a:cubicBezTo>
                    <a:pt x="21" y="10"/>
                    <a:pt x="15" y="13"/>
                    <a:pt x="10" y="19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5" y="5"/>
                    <a:pt x="21" y="0"/>
                    <a:pt x="29" y="0"/>
                  </a:cubicBezTo>
                  <a:cubicBezTo>
                    <a:pt x="37" y="0"/>
                    <a:pt x="41" y="4"/>
                    <a:pt x="43" y="9"/>
                  </a:cubicBezTo>
                  <a:cubicBezTo>
                    <a:pt x="48" y="5"/>
                    <a:pt x="55" y="0"/>
                    <a:pt x="63" y="0"/>
                  </a:cubicBezTo>
                  <a:cubicBezTo>
                    <a:pt x="73" y="0"/>
                    <a:pt x="79" y="7"/>
                    <a:pt x="79" y="17"/>
                  </a:cubicBezTo>
                  <a:cubicBezTo>
                    <a:pt x="79" y="57"/>
                    <a:pt x="79" y="57"/>
                    <a:pt x="79" y="57"/>
                  </a:cubicBezTo>
                  <a:lnTo>
                    <a:pt x="68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" name="Freeform 4"/>
            <p:cNvSpPr>
              <a:spLocks noEditPoints="1"/>
            </p:cNvSpPr>
            <p:nvPr/>
          </p:nvSpPr>
          <p:spPr bwMode="auto">
            <a:xfrm>
              <a:off x="3141669" y="4003681"/>
              <a:ext cx="168274" cy="217488"/>
            </a:xfrm>
            <a:custGeom>
              <a:avLst/>
              <a:gdLst>
                <a:gd name="T0" fmla="*/ 37 w 45"/>
                <a:gd name="T1" fmla="*/ 57 h 58"/>
                <a:gd name="T2" fmla="*/ 36 w 45"/>
                <a:gd name="T3" fmla="*/ 49 h 58"/>
                <a:gd name="T4" fmla="*/ 16 w 45"/>
                <a:gd name="T5" fmla="*/ 58 h 58"/>
                <a:gd name="T6" fmla="*/ 0 w 45"/>
                <a:gd name="T7" fmla="*/ 43 h 58"/>
                <a:gd name="T8" fmla="*/ 35 w 45"/>
                <a:gd name="T9" fmla="*/ 21 h 58"/>
                <a:gd name="T10" fmla="*/ 35 w 45"/>
                <a:gd name="T11" fmla="*/ 19 h 58"/>
                <a:gd name="T12" fmla="*/ 24 w 45"/>
                <a:gd name="T13" fmla="*/ 9 h 58"/>
                <a:gd name="T14" fmla="*/ 5 w 45"/>
                <a:gd name="T15" fmla="*/ 14 h 58"/>
                <a:gd name="T16" fmla="*/ 4 w 45"/>
                <a:gd name="T17" fmla="*/ 5 h 58"/>
                <a:gd name="T18" fmla="*/ 25 w 45"/>
                <a:gd name="T19" fmla="*/ 0 h 58"/>
                <a:gd name="T20" fmla="*/ 45 w 45"/>
                <a:gd name="T21" fmla="*/ 18 h 58"/>
                <a:gd name="T22" fmla="*/ 45 w 45"/>
                <a:gd name="T23" fmla="*/ 57 h 58"/>
                <a:gd name="T24" fmla="*/ 37 w 45"/>
                <a:gd name="T25" fmla="*/ 57 h 58"/>
                <a:gd name="T26" fmla="*/ 35 w 45"/>
                <a:gd name="T27" fmla="*/ 29 h 58"/>
                <a:gd name="T28" fmla="*/ 10 w 45"/>
                <a:gd name="T29" fmla="*/ 42 h 58"/>
                <a:gd name="T30" fmla="*/ 18 w 45"/>
                <a:gd name="T31" fmla="*/ 49 h 58"/>
                <a:gd name="T32" fmla="*/ 35 w 45"/>
                <a:gd name="T33" fmla="*/ 42 h 58"/>
                <a:gd name="T34" fmla="*/ 35 w 45"/>
                <a:gd name="T35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58">
                  <a:moveTo>
                    <a:pt x="37" y="57"/>
                  </a:moveTo>
                  <a:cubicBezTo>
                    <a:pt x="36" y="49"/>
                    <a:pt x="36" y="49"/>
                    <a:pt x="36" y="49"/>
                  </a:cubicBezTo>
                  <a:cubicBezTo>
                    <a:pt x="31" y="54"/>
                    <a:pt x="25" y="58"/>
                    <a:pt x="16" y="58"/>
                  </a:cubicBezTo>
                  <a:cubicBezTo>
                    <a:pt x="6" y="58"/>
                    <a:pt x="0" y="52"/>
                    <a:pt x="0" y="43"/>
                  </a:cubicBezTo>
                  <a:cubicBezTo>
                    <a:pt x="0" y="29"/>
                    <a:pt x="12" y="23"/>
                    <a:pt x="35" y="21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2"/>
                    <a:pt x="31" y="9"/>
                    <a:pt x="24" y="9"/>
                  </a:cubicBezTo>
                  <a:cubicBezTo>
                    <a:pt x="18" y="9"/>
                    <a:pt x="11" y="11"/>
                    <a:pt x="5" y="1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0" y="2"/>
                    <a:pt x="17" y="0"/>
                    <a:pt x="25" y="0"/>
                  </a:cubicBezTo>
                  <a:cubicBezTo>
                    <a:pt x="39" y="0"/>
                    <a:pt x="45" y="6"/>
                    <a:pt x="45" y="18"/>
                  </a:cubicBezTo>
                  <a:cubicBezTo>
                    <a:pt x="45" y="57"/>
                    <a:pt x="45" y="57"/>
                    <a:pt x="45" y="57"/>
                  </a:cubicBezTo>
                  <a:lnTo>
                    <a:pt x="37" y="57"/>
                  </a:lnTo>
                  <a:close/>
                  <a:moveTo>
                    <a:pt x="35" y="29"/>
                  </a:moveTo>
                  <a:cubicBezTo>
                    <a:pt x="14" y="31"/>
                    <a:pt x="10" y="36"/>
                    <a:pt x="10" y="42"/>
                  </a:cubicBezTo>
                  <a:cubicBezTo>
                    <a:pt x="10" y="46"/>
                    <a:pt x="13" y="49"/>
                    <a:pt x="18" y="49"/>
                  </a:cubicBezTo>
                  <a:cubicBezTo>
                    <a:pt x="24" y="49"/>
                    <a:pt x="30" y="46"/>
                    <a:pt x="35" y="42"/>
                  </a:cubicBezTo>
                  <a:lnTo>
                    <a:pt x="35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389320" y="3902081"/>
              <a:ext cx="171450" cy="319088"/>
            </a:xfrm>
            <a:custGeom>
              <a:avLst/>
              <a:gdLst>
                <a:gd name="T0" fmla="*/ 82 w 108"/>
                <a:gd name="T1" fmla="*/ 201 h 201"/>
                <a:gd name="T2" fmla="*/ 23 w 108"/>
                <a:gd name="T3" fmla="*/ 130 h 201"/>
                <a:gd name="T4" fmla="*/ 23 w 108"/>
                <a:gd name="T5" fmla="*/ 199 h 201"/>
                <a:gd name="T6" fmla="*/ 0 w 108"/>
                <a:gd name="T7" fmla="*/ 199 h 201"/>
                <a:gd name="T8" fmla="*/ 0 w 108"/>
                <a:gd name="T9" fmla="*/ 5 h 201"/>
                <a:gd name="T10" fmla="*/ 23 w 108"/>
                <a:gd name="T11" fmla="*/ 0 h 201"/>
                <a:gd name="T12" fmla="*/ 23 w 108"/>
                <a:gd name="T13" fmla="*/ 123 h 201"/>
                <a:gd name="T14" fmla="*/ 75 w 108"/>
                <a:gd name="T15" fmla="*/ 66 h 201"/>
                <a:gd name="T16" fmla="*/ 104 w 108"/>
                <a:gd name="T17" fmla="*/ 66 h 201"/>
                <a:gd name="T18" fmla="*/ 49 w 108"/>
                <a:gd name="T19" fmla="*/ 125 h 201"/>
                <a:gd name="T20" fmla="*/ 108 w 108"/>
                <a:gd name="T21" fmla="*/ 196 h 201"/>
                <a:gd name="T22" fmla="*/ 82 w 108"/>
                <a:gd name="T23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201">
                  <a:moveTo>
                    <a:pt x="82" y="201"/>
                  </a:moveTo>
                  <a:lnTo>
                    <a:pt x="23" y="130"/>
                  </a:lnTo>
                  <a:lnTo>
                    <a:pt x="23" y="199"/>
                  </a:lnTo>
                  <a:lnTo>
                    <a:pt x="0" y="199"/>
                  </a:lnTo>
                  <a:lnTo>
                    <a:pt x="0" y="5"/>
                  </a:lnTo>
                  <a:lnTo>
                    <a:pt x="23" y="0"/>
                  </a:lnTo>
                  <a:lnTo>
                    <a:pt x="23" y="123"/>
                  </a:lnTo>
                  <a:lnTo>
                    <a:pt x="75" y="66"/>
                  </a:lnTo>
                  <a:lnTo>
                    <a:pt x="104" y="66"/>
                  </a:lnTo>
                  <a:lnTo>
                    <a:pt x="49" y="125"/>
                  </a:lnTo>
                  <a:lnTo>
                    <a:pt x="108" y="196"/>
                  </a:lnTo>
                  <a:lnTo>
                    <a:pt x="82" y="2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3590932" y="4003681"/>
              <a:ext cx="180977" cy="217488"/>
            </a:xfrm>
            <a:custGeom>
              <a:avLst/>
              <a:gdLst>
                <a:gd name="T0" fmla="*/ 48 w 48"/>
                <a:gd name="T1" fmla="*/ 30 h 58"/>
                <a:gd name="T2" fmla="*/ 10 w 48"/>
                <a:gd name="T3" fmla="*/ 30 h 58"/>
                <a:gd name="T4" fmla="*/ 27 w 48"/>
                <a:gd name="T5" fmla="*/ 49 h 58"/>
                <a:gd name="T6" fmla="*/ 46 w 48"/>
                <a:gd name="T7" fmla="*/ 41 h 58"/>
                <a:gd name="T8" fmla="*/ 48 w 48"/>
                <a:gd name="T9" fmla="*/ 51 h 58"/>
                <a:gd name="T10" fmla="*/ 26 w 48"/>
                <a:gd name="T11" fmla="*/ 58 h 58"/>
                <a:gd name="T12" fmla="*/ 0 w 48"/>
                <a:gd name="T13" fmla="*/ 29 h 58"/>
                <a:gd name="T14" fmla="*/ 24 w 48"/>
                <a:gd name="T15" fmla="*/ 0 h 58"/>
                <a:gd name="T16" fmla="*/ 48 w 48"/>
                <a:gd name="T17" fmla="*/ 28 h 58"/>
                <a:gd name="T18" fmla="*/ 48 w 48"/>
                <a:gd name="T19" fmla="*/ 30 h 58"/>
                <a:gd name="T20" fmla="*/ 24 w 48"/>
                <a:gd name="T21" fmla="*/ 8 h 58"/>
                <a:gd name="T22" fmla="*/ 11 w 48"/>
                <a:gd name="T23" fmla="*/ 22 h 58"/>
                <a:gd name="T24" fmla="*/ 38 w 48"/>
                <a:gd name="T25" fmla="*/ 22 h 58"/>
                <a:gd name="T26" fmla="*/ 24 w 48"/>
                <a:gd name="T27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58">
                  <a:moveTo>
                    <a:pt x="48" y="30"/>
                  </a:moveTo>
                  <a:cubicBezTo>
                    <a:pt x="10" y="30"/>
                    <a:pt x="10" y="30"/>
                    <a:pt x="10" y="30"/>
                  </a:cubicBezTo>
                  <a:cubicBezTo>
                    <a:pt x="11" y="43"/>
                    <a:pt x="17" y="49"/>
                    <a:pt x="27" y="49"/>
                  </a:cubicBezTo>
                  <a:cubicBezTo>
                    <a:pt x="35" y="49"/>
                    <a:pt x="40" y="46"/>
                    <a:pt x="46" y="4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2" y="55"/>
                    <a:pt x="35" y="58"/>
                    <a:pt x="26" y="58"/>
                  </a:cubicBezTo>
                  <a:cubicBezTo>
                    <a:pt x="11" y="58"/>
                    <a:pt x="0" y="49"/>
                    <a:pt x="0" y="29"/>
                  </a:cubicBezTo>
                  <a:cubicBezTo>
                    <a:pt x="0" y="11"/>
                    <a:pt x="10" y="0"/>
                    <a:pt x="24" y="0"/>
                  </a:cubicBezTo>
                  <a:cubicBezTo>
                    <a:pt x="41" y="0"/>
                    <a:pt x="48" y="13"/>
                    <a:pt x="48" y="28"/>
                  </a:cubicBezTo>
                  <a:lnTo>
                    <a:pt x="48" y="30"/>
                  </a:lnTo>
                  <a:close/>
                  <a:moveTo>
                    <a:pt x="24" y="8"/>
                  </a:moveTo>
                  <a:cubicBezTo>
                    <a:pt x="18" y="8"/>
                    <a:pt x="12" y="13"/>
                    <a:pt x="11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6" y="14"/>
                    <a:pt x="32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3951295" y="4003681"/>
              <a:ext cx="184149" cy="292101"/>
            </a:xfrm>
            <a:custGeom>
              <a:avLst/>
              <a:gdLst>
                <a:gd name="T0" fmla="*/ 24 w 49"/>
                <a:gd name="T1" fmla="*/ 58 h 78"/>
                <a:gd name="T2" fmla="*/ 10 w 49"/>
                <a:gd name="T3" fmla="*/ 55 h 78"/>
                <a:gd name="T4" fmla="*/ 10 w 49"/>
                <a:gd name="T5" fmla="*/ 77 h 78"/>
                <a:gd name="T6" fmla="*/ 0 w 49"/>
                <a:gd name="T7" fmla="*/ 78 h 78"/>
                <a:gd name="T8" fmla="*/ 0 w 49"/>
                <a:gd name="T9" fmla="*/ 1 h 78"/>
                <a:gd name="T10" fmla="*/ 8 w 49"/>
                <a:gd name="T11" fmla="*/ 1 h 78"/>
                <a:gd name="T12" fmla="*/ 9 w 49"/>
                <a:gd name="T13" fmla="*/ 9 h 78"/>
                <a:gd name="T14" fmla="*/ 27 w 49"/>
                <a:gd name="T15" fmla="*/ 0 h 78"/>
                <a:gd name="T16" fmla="*/ 49 w 49"/>
                <a:gd name="T17" fmla="*/ 28 h 78"/>
                <a:gd name="T18" fmla="*/ 24 w 49"/>
                <a:gd name="T19" fmla="*/ 58 h 78"/>
                <a:gd name="T20" fmla="*/ 26 w 49"/>
                <a:gd name="T21" fmla="*/ 9 h 78"/>
                <a:gd name="T22" fmla="*/ 10 w 49"/>
                <a:gd name="T23" fmla="*/ 19 h 78"/>
                <a:gd name="T24" fmla="*/ 10 w 49"/>
                <a:gd name="T25" fmla="*/ 46 h 78"/>
                <a:gd name="T26" fmla="*/ 24 w 49"/>
                <a:gd name="T27" fmla="*/ 49 h 78"/>
                <a:gd name="T28" fmla="*/ 39 w 49"/>
                <a:gd name="T29" fmla="*/ 28 h 78"/>
                <a:gd name="T30" fmla="*/ 26 w 49"/>
                <a:gd name="T31" fmla="*/ 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9" h="78">
                  <a:moveTo>
                    <a:pt x="24" y="58"/>
                  </a:moveTo>
                  <a:cubicBezTo>
                    <a:pt x="19" y="58"/>
                    <a:pt x="14" y="56"/>
                    <a:pt x="10" y="55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4" y="5"/>
                    <a:pt x="19" y="0"/>
                    <a:pt x="27" y="0"/>
                  </a:cubicBezTo>
                  <a:cubicBezTo>
                    <a:pt x="39" y="0"/>
                    <a:pt x="49" y="9"/>
                    <a:pt x="49" y="28"/>
                  </a:cubicBezTo>
                  <a:cubicBezTo>
                    <a:pt x="49" y="48"/>
                    <a:pt x="38" y="58"/>
                    <a:pt x="24" y="58"/>
                  </a:cubicBezTo>
                  <a:close/>
                  <a:moveTo>
                    <a:pt x="26" y="9"/>
                  </a:moveTo>
                  <a:cubicBezTo>
                    <a:pt x="20" y="9"/>
                    <a:pt x="15" y="13"/>
                    <a:pt x="10" y="19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4" y="48"/>
                    <a:pt x="18" y="49"/>
                    <a:pt x="24" y="49"/>
                  </a:cubicBezTo>
                  <a:cubicBezTo>
                    <a:pt x="32" y="49"/>
                    <a:pt x="39" y="42"/>
                    <a:pt x="39" y="28"/>
                  </a:cubicBezTo>
                  <a:cubicBezTo>
                    <a:pt x="39" y="16"/>
                    <a:pt x="33" y="9"/>
                    <a:pt x="2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4191009" y="4003681"/>
              <a:ext cx="192088" cy="217488"/>
            </a:xfrm>
            <a:custGeom>
              <a:avLst/>
              <a:gdLst>
                <a:gd name="T0" fmla="*/ 25 w 51"/>
                <a:gd name="T1" fmla="*/ 58 h 58"/>
                <a:gd name="T2" fmla="*/ 0 w 51"/>
                <a:gd name="T3" fmla="*/ 29 h 58"/>
                <a:gd name="T4" fmla="*/ 25 w 51"/>
                <a:gd name="T5" fmla="*/ 0 h 58"/>
                <a:gd name="T6" fmla="*/ 51 w 51"/>
                <a:gd name="T7" fmla="*/ 29 h 58"/>
                <a:gd name="T8" fmla="*/ 25 w 51"/>
                <a:gd name="T9" fmla="*/ 58 h 58"/>
                <a:gd name="T10" fmla="*/ 25 w 51"/>
                <a:gd name="T11" fmla="*/ 9 h 58"/>
                <a:gd name="T12" fmla="*/ 10 w 51"/>
                <a:gd name="T13" fmla="*/ 29 h 58"/>
                <a:gd name="T14" fmla="*/ 25 w 51"/>
                <a:gd name="T15" fmla="*/ 49 h 58"/>
                <a:gd name="T16" fmla="*/ 41 w 51"/>
                <a:gd name="T17" fmla="*/ 29 h 58"/>
                <a:gd name="T18" fmla="*/ 25 w 51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8">
                  <a:moveTo>
                    <a:pt x="25" y="58"/>
                  </a:moveTo>
                  <a:cubicBezTo>
                    <a:pt x="11" y="58"/>
                    <a:pt x="0" y="47"/>
                    <a:pt x="0" y="29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40" y="0"/>
                    <a:pt x="51" y="11"/>
                    <a:pt x="51" y="29"/>
                  </a:cubicBezTo>
                  <a:cubicBezTo>
                    <a:pt x="51" y="47"/>
                    <a:pt x="40" y="58"/>
                    <a:pt x="25" y="58"/>
                  </a:cubicBezTo>
                  <a:close/>
                  <a:moveTo>
                    <a:pt x="25" y="9"/>
                  </a:moveTo>
                  <a:cubicBezTo>
                    <a:pt x="15" y="9"/>
                    <a:pt x="10" y="18"/>
                    <a:pt x="10" y="29"/>
                  </a:cubicBezTo>
                  <a:cubicBezTo>
                    <a:pt x="10" y="41"/>
                    <a:pt x="16" y="49"/>
                    <a:pt x="25" y="49"/>
                  </a:cubicBezTo>
                  <a:cubicBezTo>
                    <a:pt x="36" y="49"/>
                    <a:pt x="41" y="41"/>
                    <a:pt x="41" y="29"/>
                  </a:cubicBezTo>
                  <a:cubicBezTo>
                    <a:pt x="41" y="18"/>
                    <a:pt x="35" y="9"/>
                    <a:pt x="2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4435484" y="4003681"/>
              <a:ext cx="160338" cy="217488"/>
            </a:xfrm>
            <a:custGeom>
              <a:avLst/>
              <a:gdLst>
                <a:gd name="T0" fmla="*/ 21 w 43"/>
                <a:gd name="T1" fmla="*/ 58 h 58"/>
                <a:gd name="T2" fmla="*/ 0 w 43"/>
                <a:gd name="T3" fmla="*/ 53 h 58"/>
                <a:gd name="T4" fmla="*/ 2 w 43"/>
                <a:gd name="T5" fmla="*/ 43 h 58"/>
                <a:gd name="T6" fmla="*/ 21 w 43"/>
                <a:gd name="T7" fmla="*/ 49 h 58"/>
                <a:gd name="T8" fmla="*/ 33 w 43"/>
                <a:gd name="T9" fmla="*/ 42 h 58"/>
                <a:gd name="T10" fmla="*/ 20 w 43"/>
                <a:gd name="T11" fmla="*/ 33 h 58"/>
                <a:gd name="T12" fmla="*/ 1 w 43"/>
                <a:gd name="T13" fmla="*/ 16 h 58"/>
                <a:gd name="T14" fmla="*/ 21 w 43"/>
                <a:gd name="T15" fmla="*/ 0 h 58"/>
                <a:gd name="T16" fmla="*/ 39 w 43"/>
                <a:gd name="T17" fmla="*/ 4 h 58"/>
                <a:gd name="T18" fmla="*/ 38 w 43"/>
                <a:gd name="T19" fmla="*/ 14 h 58"/>
                <a:gd name="T20" fmla="*/ 21 w 43"/>
                <a:gd name="T21" fmla="*/ 9 h 58"/>
                <a:gd name="T22" fmla="*/ 11 w 43"/>
                <a:gd name="T23" fmla="*/ 15 h 58"/>
                <a:gd name="T24" fmla="*/ 23 w 43"/>
                <a:gd name="T25" fmla="*/ 23 h 58"/>
                <a:gd name="T26" fmla="*/ 43 w 43"/>
                <a:gd name="T27" fmla="*/ 41 h 58"/>
                <a:gd name="T28" fmla="*/ 21 w 43"/>
                <a:gd name="T2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" h="58">
                  <a:moveTo>
                    <a:pt x="21" y="58"/>
                  </a:moveTo>
                  <a:cubicBezTo>
                    <a:pt x="13" y="58"/>
                    <a:pt x="5" y="55"/>
                    <a:pt x="0" y="5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7" y="47"/>
                    <a:pt x="14" y="49"/>
                    <a:pt x="21" y="49"/>
                  </a:cubicBezTo>
                  <a:cubicBezTo>
                    <a:pt x="29" y="49"/>
                    <a:pt x="33" y="47"/>
                    <a:pt x="33" y="42"/>
                  </a:cubicBezTo>
                  <a:cubicBezTo>
                    <a:pt x="33" y="37"/>
                    <a:pt x="30" y="35"/>
                    <a:pt x="20" y="33"/>
                  </a:cubicBezTo>
                  <a:cubicBezTo>
                    <a:pt x="7" y="29"/>
                    <a:pt x="1" y="25"/>
                    <a:pt x="1" y="16"/>
                  </a:cubicBezTo>
                  <a:cubicBezTo>
                    <a:pt x="1" y="7"/>
                    <a:pt x="9" y="0"/>
                    <a:pt x="21" y="0"/>
                  </a:cubicBezTo>
                  <a:cubicBezTo>
                    <a:pt x="28" y="0"/>
                    <a:pt x="34" y="2"/>
                    <a:pt x="39" y="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3" y="11"/>
                    <a:pt x="26" y="9"/>
                    <a:pt x="21" y="9"/>
                  </a:cubicBezTo>
                  <a:cubicBezTo>
                    <a:pt x="14" y="9"/>
                    <a:pt x="11" y="11"/>
                    <a:pt x="11" y="15"/>
                  </a:cubicBezTo>
                  <a:cubicBezTo>
                    <a:pt x="11" y="19"/>
                    <a:pt x="14" y="21"/>
                    <a:pt x="23" y="23"/>
                  </a:cubicBezTo>
                  <a:cubicBezTo>
                    <a:pt x="36" y="27"/>
                    <a:pt x="43" y="31"/>
                    <a:pt x="43" y="41"/>
                  </a:cubicBezTo>
                  <a:cubicBezTo>
                    <a:pt x="43" y="51"/>
                    <a:pt x="35" y="58"/>
                    <a:pt x="21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4645036" y="4003681"/>
              <a:ext cx="157162" cy="217488"/>
            </a:xfrm>
            <a:custGeom>
              <a:avLst/>
              <a:gdLst>
                <a:gd name="T0" fmla="*/ 20 w 42"/>
                <a:gd name="T1" fmla="*/ 58 h 58"/>
                <a:gd name="T2" fmla="*/ 0 w 42"/>
                <a:gd name="T3" fmla="*/ 53 h 58"/>
                <a:gd name="T4" fmla="*/ 1 w 42"/>
                <a:gd name="T5" fmla="*/ 43 h 58"/>
                <a:gd name="T6" fmla="*/ 21 w 42"/>
                <a:gd name="T7" fmla="*/ 49 h 58"/>
                <a:gd name="T8" fmla="*/ 32 w 42"/>
                <a:gd name="T9" fmla="*/ 42 h 58"/>
                <a:gd name="T10" fmla="*/ 19 w 42"/>
                <a:gd name="T11" fmla="*/ 33 h 58"/>
                <a:gd name="T12" fmla="*/ 1 w 42"/>
                <a:gd name="T13" fmla="*/ 16 h 58"/>
                <a:gd name="T14" fmla="*/ 20 w 42"/>
                <a:gd name="T15" fmla="*/ 0 h 58"/>
                <a:gd name="T16" fmla="*/ 39 w 42"/>
                <a:gd name="T17" fmla="*/ 4 h 58"/>
                <a:gd name="T18" fmla="*/ 37 w 42"/>
                <a:gd name="T19" fmla="*/ 14 h 58"/>
                <a:gd name="T20" fmla="*/ 20 w 42"/>
                <a:gd name="T21" fmla="*/ 9 h 58"/>
                <a:gd name="T22" fmla="*/ 11 w 42"/>
                <a:gd name="T23" fmla="*/ 15 h 58"/>
                <a:gd name="T24" fmla="*/ 22 w 42"/>
                <a:gd name="T25" fmla="*/ 23 h 58"/>
                <a:gd name="T26" fmla="*/ 42 w 42"/>
                <a:gd name="T27" fmla="*/ 41 h 58"/>
                <a:gd name="T28" fmla="*/ 20 w 42"/>
                <a:gd name="T2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" h="58">
                  <a:moveTo>
                    <a:pt x="20" y="58"/>
                  </a:moveTo>
                  <a:cubicBezTo>
                    <a:pt x="13" y="58"/>
                    <a:pt x="5" y="55"/>
                    <a:pt x="0" y="53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7" y="47"/>
                    <a:pt x="13" y="49"/>
                    <a:pt x="21" y="49"/>
                  </a:cubicBezTo>
                  <a:cubicBezTo>
                    <a:pt x="28" y="49"/>
                    <a:pt x="32" y="47"/>
                    <a:pt x="32" y="42"/>
                  </a:cubicBezTo>
                  <a:cubicBezTo>
                    <a:pt x="32" y="37"/>
                    <a:pt x="29" y="35"/>
                    <a:pt x="19" y="33"/>
                  </a:cubicBezTo>
                  <a:cubicBezTo>
                    <a:pt x="6" y="29"/>
                    <a:pt x="1" y="25"/>
                    <a:pt x="1" y="16"/>
                  </a:cubicBezTo>
                  <a:cubicBezTo>
                    <a:pt x="1" y="7"/>
                    <a:pt x="8" y="0"/>
                    <a:pt x="20" y="0"/>
                  </a:cubicBezTo>
                  <a:cubicBezTo>
                    <a:pt x="27" y="0"/>
                    <a:pt x="33" y="2"/>
                    <a:pt x="39" y="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2" y="11"/>
                    <a:pt x="26" y="9"/>
                    <a:pt x="20" y="9"/>
                  </a:cubicBezTo>
                  <a:cubicBezTo>
                    <a:pt x="14" y="9"/>
                    <a:pt x="11" y="11"/>
                    <a:pt x="11" y="15"/>
                  </a:cubicBezTo>
                  <a:cubicBezTo>
                    <a:pt x="11" y="19"/>
                    <a:pt x="13" y="21"/>
                    <a:pt x="22" y="23"/>
                  </a:cubicBezTo>
                  <a:cubicBezTo>
                    <a:pt x="36" y="27"/>
                    <a:pt x="42" y="31"/>
                    <a:pt x="42" y="41"/>
                  </a:cubicBezTo>
                  <a:cubicBezTo>
                    <a:pt x="42" y="51"/>
                    <a:pt x="34" y="58"/>
                    <a:pt x="20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4867284" y="3917956"/>
              <a:ext cx="47626" cy="300040"/>
            </a:xfrm>
            <a:custGeom>
              <a:avLst/>
              <a:gdLst>
                <a:gd name="T0" fmla="*/ 6 w 13"/>
                <a:gd name="T1" fmla="*/ 13 h 80"/>
                <a:gd name="T2" fmla="*/ 0 w 13"/>
                <a:gd name="T3" fmla="*/ 7 h 80"/>
                <a:gd name="T4" fmla="*/ 6 w 13"/>
                <a:gd name="T5" fmla="*/ 0 h 80"/>
                <a:gd name="T6" fmla="*/ 13 w 13"/>
                <a:gd name="T7" fmla="*/ 7 h 80"/>
                <a:gd name="T8" fmla="*/ 6 w 13"/>
                <a:gd name="T9" fmla="*/ 13 h 80"/>
                <a:gd name="T10" fmla="*/ 1 w 13"/>
                <a:gd name="T11" fmla="*/ 80 h 80"/>
                <a:gd name="T12" fmla="*/ 1 w 13"/>
                <a:gd name="T13" fmla="*/ 24 h 80"/>
                <a:gd name="T14" fmla="*/ 11 w 13"/>
                <a:gd name="T15" fmla="*/ 24 h 80"/>
                <a:gd name="T16" fmla="*/ 11 w 13"/>
                <a:gd name="T17" fmla="*/ 80 h 80"/>
                <a:gd name="T18" fmla="*/ 1 w 13"/>
                <a:gd name="T1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80">
                  <a:moveTo>
                    <a:pt x="6" y="13"/>
                  </a:moveTo>
                  <a:cubicBezTo>
                    <a:pt x="3" y="13"/>
                    <a:pt x="0" y="10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3" y="3"/>
                    <a:pt x="13" y="7"/>
                  </a:cubicBezTo>
                  <a:cubicBezTo>
                    <a:pt x="13" y="10"/>
                    <a:pt x="10" y="13"/>
                    <a:pt x="6" y="13"/>
                  </a:cubicBezTo>
                  <a:close/>
                  <a:moveTo>
                    <a:pt x="1" y="80"/>
                  </a:moveTo>
                  <a:cubicBezTo>
                    <a:pt x="1" y="24"/>
                    <a:pt x="1" y="24"/>
                    <a:pt x="1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80"/>
                    <a:pt x="11" y="80"/>
                    <a:pt x="11" y="80"/>
                  </a:cubicBezTo>
                  <a:lnTo>
                    <a:pt x="1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4989523" y="3902081"/>
              <a:ext cx="184149" cy="319088"/>
            </a:xfrm>
            <a:custGeom>
              <a:avLst/>
              <a:gdLst>
                <a:gd name="T0" fmla="*/ 22 w 49"/>
                <a:gd name="T1" fmla="*/ 85 h 85"/>
                <a:gd name="T2" fmla="*/ 0 w 49"/>
                <a:gd name="T3" fmla="*/ 81 h 85"/>
                <a:gd name="T4" fmla="*/ 0 w 49"/>
                <a:gd name="T5" fmla="*/ 2 h 85"/>
                <a:gd name="T6" fmla="*/ 10 w 49"/>
                <a:gd name="T7" fmla="*/ 0 h 85"/>
                <a:gd name="T8" fmla="*/ 10 w 49"/>
                <a:gd name="T9" fmla="*/ 35 h 85"/>
                <a:gd name="T10" fmla="*/ 27 w 49"/>
                <a:gd name="T11" fmla="*/ 27 h 85"/>
                <a:gd name="T12" fmla="*/ 49 w 49"/>
                <a:gd name="T13" fmla="*/ 55 h 85"/>
                <a:gd name="T14" fmla="*/ 22 w 49"/>
                <a:gd name="T15" fmla="*/ 85 h 85"/>
                <a:gd name="T16" fmla="*/ 26 w 49"/>
                <a:gd name="T17" fmla="*/ 36 h 85"/>
                <a:gd name="T18" fmla="*/ 10 w 49"/>
                <a:gd name="T19" fmla="*/ 46 h 85"/>
                <a:gd name="T20" fmla="*/ 10 w 49"/>
                <a:gd name="T21" fmla="*/ 74 h 85"/>
                <a:gd name="T22" fmla="*/ 22 w 49"/>
                <a:gd name="T23" fmla="*/ 76 h 85"/>
                <a:gd name="T24" fmla="*/ 38 w 49"/>
                <a:gd name="T25" fmla="*/ 55 h 85"/>
                <a:gd name="T26" fmla="*/ 26 w 49"/>
                <a:gd name="T27" fmla="*/ 3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" h="85">
                  <a:moveTo>
                    <a:pt x="22" y="85"/>
                  </a:moveTo>
                  <a:cubicBezTo>
                    <a:pt x="13" y="85"/>
                    <a:pt x="7" y="83"/>
                    <a:pt x="0" y="8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4" y="31"/>
                    <a:pt x="20" y="27"/>
                    <a:pt x="27" y="27"/>
                  </a:cubicBezTo>
                  <a:cubicBezTo>
                    <a:pt x="39" y="27"/>
                    <a:pt x="49" y="36"/>
                    <a:pt x="49" y="55"/>
                  </a:cubicBezTo>
                  <a:cubicBezTo>
                    <a:pt x="49" y="75"/>
                    <a:pt x="38" y="85"/>
                    <a:pt x="22" y="85"/>
                  </a:cubicBezTo>
                  <a:close/>
                  <a:moveTo>
                    <a:pt x="26" y="36"/>
                  </a:moveTo>
                  <a:cubicBezTo>
                    <a:pt x="20" y="36"/>
                    <a:pt x="15" y="40"/>
                    <a:pt x="10" y="46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14" y="75"/>
                    <a:pt x="17" y="76"/>
                    <a:pt x="22" y="76"/>
                  </a:cubicBezTo>
                  <a:cubicBezTo>
                    <a:pt x="32" y="76"/>
                    <a:pt x="38" y="69"/>
                    <a:pt x="38" y="55"/>
                  </a:cubicBezTo>
                  <a:cubicBezTo>
                    <a:pt x="38" y="43"/>
                    <a:pt x="33" y="36"/>
                    <a:pt x="2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5241934" y="3902081"/>
              <a:ext cx="41275" cy="315915"/>
            </a:xfrm>
            <a:custGeom>
              <a:avLst/>
              <a:gdLst>
                <a:gd name="T0" fmla="*/ 0 w 26"/>
                <a:gd name="T1" fmla="*/ 199 h 199"/>
                <a:gd name="T2" fmla="*/ 0 w 26"/>
                <a:gd name="T3" fmla="*/ 5 h 199"/>
                <a:gd name="T4" fmla="*/ 26 w 26"/>
                <a:gd name="T5" fmla="*/ 0 h 199"/>
                <a:gd name="T6" fmla="*/ 26 w 26"/>
                <a:gd name="T7" fmla="*/ 199 h 199"/>
                <a:gd name="T8" fmla="*/ 0 w 26"/>
                <a:gd name="T9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99">
                  <a:moveTo>
                    <a:pt x="0" y="199"/>
                  </a:moveTo>
                  <a:lnTo>
                    <a:pt x="0" y="5"/>
                  </a:lnTo>
                  <a:lnTo>
                    <a:pt x="26" y="0"/>
                  </a:lnTo>
                  <a:lnTo>
                    <a:pt x="26" y="199"/>
                  </a:lnTo>
                  <a:lnTo>
                    <a:pt x="0" y="1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5349886" y="4003681"/>
              <a:ext cx="180977" cy="217488"/>
            </a:xfrm>
            <a:custGeom>
              <a:avLst/>
              <a:gdLst>
                <a:gd name="T0" fmla="*/ 48 w 48"/>
                <a:gd name="T1" fmla="*/ 30 h 58"/>
                <a:gd name="T2" fmla="*/ 11 w 48"/>
                <a:gd name="T3" fmla="*/ 30 h 58"/>
                <a:gd name="T4" fmla="*/ 27 w 48"/>
                <a:gd name="T5" fmla="*/ 49 h 58"/>
                <a:gd name="T6" fmla="*/ 47 w 48"/>
                <a:gd name="T7" fmla="*/ 41 h 58"/>
                <a:gd name="T8" fmla="*/ 48 w 48"/>
                <a:gd name="T9" fmla="*/ 51 h 58"/>
                <a:gd name="T10" fmla="*/ 26 w 48"/>
                <a:gd name="T11" fmla="*/ 58 h 58"/>
                <a:gd name="T12" fmla="*/ 0 w 48"/>
                <a:gd name="T13" fmla="*/ 29 h 58"/>
                <a:gd name="T14" fmla="*/ 25 w 48"/>
                <a:gd name="T15" fmla="*/ 0 h 58"/>
                <a:gd name="T16" fmla="*/ 48 w 48"/>
                <a:gd name="T17" fmla="*/ 28 h 58"/>
                <a:gd name="T18" fmla="*/ 48 w 48"/>
                <a:gd name="T19" fmla="*/ 30 h 58"/>
                <a:gd name="T20" fmla="*/ 25 w 48"/>
                <a:gd name="T21" fmla="*/ 8 h 58"/>
                <a:gd name="T22" fmla="*/ 11 w 48"/>
                <a:gd name="T23" fmla="*/ 22 h 58"/>
                <a:gd name="T24" fmla="*/ 38 w 48"/>
                <a:gd name="T25" fmla="*/ 22 h 58"/>
                <a:gd name="T26" fmla="*/ 25 w 48"/>
                <a:gd name="T27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58">
                  <a:moveTo>
                    <a:pt x="48" y="30"/>
                  </a:moveTo>
                  <a:cubicBezTo>
                    <a:pt x="11" y="30"/>
                    <a:pt x="11" y="30"/>
                    <a:pt x="11" y="30"/>
                  </a:cubicBezTo>
                  <a:cubicBezTo>
                    <a:pt x="11" y="43"/>
                    <a:pt x="17" y="49"/>
                    <a:pt x="27" y="49"/>
                  </a:cubicBezTo>
                  <a:cubicBezTo>
                    <a:pt x="35" y="49"/>
                    <a:pt x="41" y="46"/>
                    <a:pt x="47" y="4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2" y="55"/>
                    <a:pt x="35" y="58"/>
                    <a:pt x="26" y="58"/>
                  </a:cubicBezTo>
                  <a:cubicBezTo>
                    <a:pt x="12" y="58"/>
                    <a:pt x="0" y="49"/>
                    <a:pt x="0" y="29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41" y="0"/>
                    <a:pt x="48" y="13"/>
                    <a:pt x="48" y="28"/>
                  </a:cubicBezTo>
                  <a:lnTo>
                    <a:pt x="48" y="30"/>
                  </a:lnTo>
                  <a:close/>
                  <a:moveTo>
                    <a:pt x="25" y="8"/>
                  </a:moveTo>
                  <a:cubicBezTo>
                    <a:pt x="18" y="8"/>
                    <a:pt x="13" y="13"/>
                    <a:pt x="11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4"/>
                    <a:pt x="33" y="8"/>
                    <a:pt x="2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1423990" y="2571753"/>
              <a:ext cx="1101727" cy="1090617"/>
            </a:xfrm>
            <a:custGeom>
              <a:avLst/>
              <a:gdLst>
                <a:gd name="T0" fmla="*/ 191 w 294"/>
                <a:gd name="T1" fmla="*/ 40 h 291"/>
                <a:gd name="T2" fmla="*/ 61 w 294"/>
                <a:gd name="T3" fmla="*/ 40 h 291"/>
                <a:gd name="T4" fmla="*/ 40 w 294"/>
                <a:gd name="T5" fmla="*/ 61 h 291"/>
                <a:gd name="T6" fmla="*/ 191 w 294"/>
                <a:gd name="T7" fmla="*/ 61 h 291"/>
                <a:gd name="T8" fmla="*/ 232 w 294"/>
                <a:gd name="T9" fmla="*/ 101 h 291"/>
                <a:gd name="T10" fmla="*/ 232 w 294"/>
                <a:gd name="T11" fmla="*/ 291 h 291"/>
                <a:gd name="T12" fmla="*/ 253 w 294"/>
                <a:gd name="T13" fmla="*/ 291 h 291"/>
                <a:gd name="T14" fmla="*/ 253 w 294"/>
                <a:gd name="T15" fmla="*/ 101 h 291"/>
                <a:gd name="T16" fmla="*/ 191 w 294"/>
                <a:gd name="T17" fmla="*/ 40 h 291"/>
                <a:gd name="T18" fmla="*/ 294 w 294"/>
                <a:gd name="T19" fmla="*/ 291 h 291"/>
                <a:gd name="T20" fmla="*/ 294 w 294"/>
                <a:gd name="T21" fmla="*/ 101 h 291"/>
                <a:gd name="T22" fmla="*/ 191 w 294"/>
                <a:gd name="T23" fmla="*/ 0 h 291"/>
                <a:gd name="T24" fmla="*/ 101 w 294"/>
                <a:gd name="T25" fmla="*/ 0 h 291"/>
                <a:gd name="T26" fmla="*/ 81 w 294"/>
                <a:gd name="T27" fmla="*/ 20 h 291"/>
                <a:gd name="T28" fmla="*/ 191 w 294"/>
                <a:gd name="T29" fmla="*/ 20 h 291"/>
                <a:gd name="T30" fmla="*/ 274 w 294"/>
                <a:gd name="T31" fmla="*/ 101 h 291"/>
                <a:gd name="T32" fmla="*/ 274 w 294"/>
                <a:gd name="T33" fmla="*/ 291 h 291"/>
                <a:gd name="T34" fmla="*/ 294 w 294"/>
                <a:gd name="T35" fmla="*/ 291 h 291"/>
                <a:gd name="T36" fmla="*/ 191 w 294"/>
                <a:gd name="T37" fmla="*/ 81 h 291"/>
                <a:gd name="T38" fmla="*/ 20 w 294"/>
                <a:gd name="T39" fmla="*/ 81 h 291"/>
                <a:gd name="T40" fmla="*/ 0 w 294"/>
                <a:gd name="T41" fmla="*/ 101 h 291"/>
                <a:gd name="T42" fmla="*/ 1 w 294"/>
                <a:gd name="T43" fmla="*/ 101 h 291"/>
                <a:gd name="T44" fmla="*/ 0 w 294"/>
                <a:gd name="T45" fmla="*/ 101 h 291"/>
                <a:gd name="T46" fmla="*/ 0 w 294"/>
                <a:gd name="T47" fmla="*/ 190 h 291"/>
                <a:gd name="T48" fmla="*/ 91 w 294"/>
                <a:gd name="T49" fmla="*/ 291 h 291"/>
                <a:gd name="T50" fmla="*/ 110 w 294"/>
                <a:gd name="T51" fmla="*/ 271 h 291"/>
                <a:gd name="T52" fmla="*/ 104 w 294"/>
                <a:gd name="T53" fmla="*/ 271 h 291"/>
                <a:gd name="T54" fmla="*/ 21 w 294"/>
                <a:gd name="T55" fmla="*/ 190 h 291"/>
                <a:gd name="T56" fmla="*/ 21 w 294"/>
                <a:gd name="T57" fmla="*/ 101 h 291"/>
                <a:gd name="T58" fmla="*/ 42 w 294"/>
                <a:gd name="T59" fmla="*/ 101 h 291"/>
                <a:gd name="T60" fmla="*/ 42 w 294"/>
                <a:gd name="T61" fmla="*/ 190 h 291"/>
                <a:gd name="T62" fmla="*/ 104 w 294"/>
                <a:gd name="T63" fmla="*/ 251 h 291"/>
                <a:gd name="T64" fmla="*/ 130 w 294"/>
                <a:gd name="T65" fmla="*/ 251 h 291"/>
                <a:gd name="T66" fmla="*/ 150 w 294"/>
                <a:gd name="T67" fmla="*/ 230 h 291"/>
                <a:gd name="T68" fmla="*/ 104 w 294"/>
                <a:gd name="T69" fmla="*/ 230 h 291"/>
                <a:gd name="T70" fmla="*/ 63 w 294"/>
                <a:gd name="T71" fmla="*/ 190 h 291"/>
                <a:gd name="T72" fmla="*/ 63 w 294"/>
                <a:gd name="T73" fmla="*/ 101 h 291"/>
                <a:gd name="T74" fmla="*/ 83 w 294"/>
                <a:gd name="T75" fmla="*/ 101 h 291"/>
                <a:gd name="T76" fmla="*/ 83 w 294"/>
                <a:gd name="T77" fmla="*/ 190 h 291"/>
                <a:gd name="T78" fmla="*/ 104 w 294"/>
                <a:gd name="T79" fmla="*/ 210 h 291"/>
                <a:gd name="T80" fmla="*/ 170 w 294"/>
                <a:gd name="T81" fmla="*/ 210 h 291"/>
                <a:gd name="T82" fmla="*/ 190 w 294"/>
                <a:gd name="T83" fmla="*/ 190 h 291"/>
                <a:gd name="T84" fmla="*/ 104 w 294"/>
                <a:gd name="T85" fmla="*/ 190 h 291"/>
                <a:gd name="T86" fmla="*/ 104 w 294"/>
                <a:gd name="T87" fmla="*/ 101 h 291"/>
                <a:gd name="T88" fmla="*/ 191 w 294"/>
                <a:gd name="T89" fmla="*/ 101 h 291"/>
                <a:gd name="T90" fmla="*/ 191 w 294"/>
                <a:gd name="T91" fmla="*/ 291 h 291"/>
                <a:gd name="T92" fmla="*/ 211 w 294"/>
                <a:gd name="T93" fmla="*/ 291 h 291"/>
                <a:gd name="T94" fmla="*/ 211 w 294"/>
                <a:gd name="T95" fmla="*/ 101 h 291"/>
                <a:gd name="T96" fmla="*/ 191 w 294"/>
                <a:gd name="T97" fmla="*/ 8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94" h="291">
                  <a:moveTo>
                    <a:pt x="191" y="40"/>
                  </a:moveTo>
                  <a:cubicBezTo>
                    <a:pt x="61" y="40"/>
                    <a:pt x="61" y="40"/>
                    <a:pt x="61" y="40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191" y="61"/>
                    <a:pt x="191" y="61"/>
                    <a:pt x="191" y="61"/>
                  </a:cubicBezTo>
                  <a:cubicBezTo>
                    <a:pt x="213" y="61"/>
                    <a:pt x="232" y="79"/>
                    <a:pt x="232" y="101"/>
                  </a:cubicBezTo>
                  <a:cubicBezTo>
                    <a:pt x="232" y="291"/>
                    <a:pt x="232" y="291"/>
                    <a:pt x="232" y="291"/>
                  </a:cubicBezTo>
                  <a:cubicBezTo>
                    <a:pt x="253" y="291"/>
                    <a:pt x="253" y="291"/>
                    <a:pt x="253" y="291"/>
                  </a:cubicBezTo>
                  <a:cubicBezTo>
                    <a:pt x="253" y="101"/>
                    <a:pt x="253" y="101"/>
                    <a:pt x="253" y="101"/>
                  </a:cubicBezTo>
                  <a:cubicBezTo>
                    <a:pt x="253" y="68"/>
                    <a:pt x="225" y="40"/>
                    <a:pt x="191" y="40"/>
                  </a:cubicBezTo>
                  <a:close/>
                  <a:moveTo>
                    <a:pt x="294" y="291"/>
                  </a:moveTo>
                  <a:cubicBezTo>
                    <a:pt x="294" y="101"/>
                    <a:pt x="294" y="101"/>
                    <a:pt x="294" y="101"/>
                  </a:cubicBezTo>
                  <a:cubicBezTo>
                    <a:pt x="294" y="45"/>
                    <a:pt x="248" y="0"/>
                    <a:pt x="191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191" y="20"/>
                    <a:pt x="191" y="20"/>
                    <a:pt x="191" y="20"/>
                  </a:cubicBezTo>
                  <a:cubicBezTo>
                    <a:pt x="236" y="20"/>
                    <a:pt x="274" y="56"/>
                    <a:pt x="274" y="101"/>
                  </a:cubicBezTo>
                  <a:cubicBezTo>
                    <a:pt x="274" y="291"/>
                    <a:pt x="274" y="291"/>
                    <a:pt x="274" y="291"/>
                  </a:cubicBezTo>
                  <a:lnTo>
                    <a:pt x="294" y="291"/>
                  </a:lnTo>
                  <a:close/>
                  <a:moveTo>
                    <a:pt x="191" y="81"/>
                  </a:moveTo>
                  <a:cubicBezTo>
                    <a:pt x="20" y="81"/>
                    <a:pt x="20" y="81"/>
                    <a:pt x="20" y="8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0" y="242"/>
                    <a:pt x="40" y="284"/>
                    <a:pt x="91" y="291"/>
                  </a:cubicBezTo>
                  <a:cubicBezTo>
                    <a:pt x="110" y="271"/>
                    <a:pt x="110" y="271"/>
                    <a:pt x="110" y="271"/>
                  </a:cubicBezTo>
                  <a:cubicBezTo>
                    <a:pt x="104" y="271"/>
                    <a:pt x="104" y="271"/>
                    <a:pt x="104" y="271"/>
                  </a:cubicBezTo>
                  <a:cubicBezTo>
                    <a:pt x="58" y="271"/>
                    <a:pt x="21" y="235"/>
                    <a:pt x="21" y="190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42" y="101"/>
                    <a:pt x="42" y="101"/>
                    <a:pt x="42" y="101"/>
                  </a:cubicBezTo>
                  <a:cubicBezTo>
                    <a:pt x="42" y="190"/>
                    <a:pt x="42" y="190"/>
                    <a:pt x="42" y="190"/>
                  </a:cubicBezTo>
                  <a:cubicBezTo>
                    <a:pt x="42" y="223"/>
                    <a:pt x="70" y="251"/>
                    <a:pt x="104" y="251"/>
                  </a:cubicBezTo>
                  <a:cubicBezTo>
                    <a:pt x="130" y="251"/>
                    <a:pt x="130" y="251"/>
                    <a:pt x="130" y="251"/>
                  </a:cubicBezTo>
                  <a:cubicBezTo>
                    <a:pt x="150" y="230"/>
                    <a:pt x="150" y="230"/>
                    <a:pt x="150" y="230"/>
                  </a:cubicBezTo>
                  <a:cubicBezTo>
                    <a:pt x="104" y="230"/>
                    <a:pt x="104" y="230"/>
                    <a:pt x="104" y="230"/>
                  </a:cubicBezTo>
                  <a:cubicBezTo>
                    <a:pt x="81" y="230"/>
                    <a:pt x="63" y="212"/>
                    <a:pt x="63" y="190"/>
                  </a:cubicBezTo>
                  <a:cubicBezTo>
                    <a:pt x="63" y="101"/>
                    <a:pt x="63" y="101"/>
                    <a:pt x="63" y="101"/>
                  </a:cubicBezTo>
                  <a:cubicBezTo>
                    <a:pt x="83" y="101"/>
                    <a:pt x="83" y="101"/>
                    <a:pt x="83" y="101"/>
                  </a:cubicBezTo>
                  <a:cubicBezTo>
                    <a:pt x="83" y="190"/>
                    <a:pt x="83" y="190"/>
                    <a:pt x="83" y="190"/>
                  </a:cubicBezTo>
                  <a:cubicBezTo>
                    <a:pt x="83" y="201"/>
                    <a:pt x="93" y="210"/>
                    <a:pt x="104" y="210"/>
                  </a:cubicBezTo>
                  <a:cubicBezTo>
                    <a:pt x="170" y="210"/>
                    <a:pt x="170" y="210"/>
                    <a:pt x="170" y="210"/>
                  </a:cubicBezTo>
                  <a:cubicBezTo>
                    <a:pt x="190" y="190"/>
                    <a:pt x="190" y="190"/>
                    <a:pt x="190" y="190"/>
                  </a:cubicBezTo>
                  <a:cubicBezTo>
                    <a:pt x="104" y="190"/>
                    <a:pt x="104" y="190"/>
                    <a:pt x="104" y="190"/>
                  </a:cubicBezTo>
                  <a:cubicBezTo>
                    <a:pt x="104" y="101"/>
                    <a:pt x="104" y="101"/>
                    <a:pt x="104" y="101"/>
                  </a:cubicBezTo>
                  <a:cubicBezTo>
                    <a:pt x="191" y="101"/>
                    <a:pt x="191" y="101"/>
                    <a:pt x="191" y="101"/>
                  </a:cubicBezTo>
                  <a:cubicBezTo>
                    <a:pt x="191" y="291"/>
                    <a:pt x="191" y="291"/>
                    <a:pt x="191" y="291"/>
                  </a:cubicBezTo>
                  <a:cubicBezTo>
                    <a:pt x="211" y="291"/>
                    <a:pt x="211" y="291"/>
                    <a:pt x="211" y="291"/>
                  </a:cubicBezTo>
                  <a:cubicBezTo>
                    <a:pt x="211" y="101"/>
                    <a:pt x="211" y="101"/>
                    <a:pt x="211" y="101"/>
                  </a:cubicBezTo>
                  <a:cubicBezTo>
                    <a:pt x="211" y="90"/>
                    <a:pt x="202" y="81"/>
                    <a:pt x="191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2755907" y="2720979"/>
              <a:ext cx="2781307" cy="949327"/>
            </a:xfrm>
            <a:custGeom>
              <a:avLst/>
              <a:gdLst>
                <a:gd name="T0" fmla="*/ 598 w 742"/>
                <a:gd name="T1" fmla="*/ 58 h 253"/>
                <a:gd name="T2" fmla="*/ 606 w 742"/>
                <a:gd name="T3" fmla="*/ 17 h 253"/>
                <a:gd name="T4" fmla="*/ 513 w 742"/>
                <a:gd name="T5" fmla="*/ 1 h 253"/>
                <a:gd name="T6" fmla="*/ 607 w 742"/>
                <a:gd name="T7" fmla="*/ 128 h 253"/>
                <a:gd name="T8" fmla="*/ 87 w 742"/>
                <a:gd name="T9" fmla="*/ 156 h 253"/>
                <a:gd name="T10" fmla="*/ 20 w 742"/>
                <a:gd name="T11" fmla="*/ 156 h 253"/>
                <a:gd name="T12" fmla="*/ 9 w 742"/>
                <a:gd name="T13" fmla="*/ 252 h 253"/>
                <a:gd name="T14" fmla="*/ 52 w 742"/>
                <a:gd name="T15" fmla="*/ 226 h 253"/>
                <a:gd name="T16" fmla="*/ 85 w 742"/>
                <a:gd name="T17" fmla="*/ 250 h 253"/>
                <a:gd name="T18" fmla="*/ 99 w 742"/>
                <a:gd name="T19" fmla="*/ 158 h 253"/>
                <a:gd name="T20" fmla="*/ 623 w 742"/>
                <a:gd name="T21" fmla="*/ 156 h 253"/>
                <a:gd name="T22" fmla="*/ 609 w 742"/>
                <a:gd name="T23" fmla="*/ 252 h 253"/>
                <a:gd name="T24" fmla="*/ 659 w 742"/>
                <a:gd name="T25" fmla="*/ 239 h 253"/>
                <a:gd name="T26" fmla="*/ 98 w 742"/>
                <a:gd name="T27" fmla="*/ 96 h 253"/>
                <a:gd name="T28" fmla="*/ 130 w 742"/>
                <a:gd name="T29" fmla="*/ 126 h 253"/>
                <a:gd name="T30" fmla="*/ 58 w 742"/>
                <a:gd name="T31" fmla="*/ 1 h 253"/>
                <a:gd name="T32" fmla="*/ 66 w 742"/>
                <a:gd name="T33" fmla="*/ 23 h 253"/>
                <a:gd name="T34" fmla="*/ 165 w 742"/>
                <a:gd name="T35" fmla="*/ 126 h 253"/>
                <a:gd name="T36" fmla="*/ 149 w 742"/>
                <a:gd name="T37" fmla="*/ 1 h 253"/>
                <a:gd name="T38" fmla="*/ 163 w 742"/>
                <a:gd name="T39" fmla="*/ 128 h 253"/>
                <a:gd name="T40" fmla="*/ 165 w 742"/>
                <a:gd name="T41" fmla="*/ 68 h 253"/>
                <a:gd name="T42" fmla="*/ 484 w 742"/>
                <a:gd name="T43" fmla="*/ 1 h 253"/>
                <a:gd name="T44" fmla="*/ 470 w 742"/>
                <a:gd name="T45" fmla="*/ 128 h 253"/>
                <a:gd name="T46" fmla="*/ 704 w 742"/>
                <a:gd name="T47" fmla="*/ 168 h 253"/>
                <a:gd name="T48" fmla="*/ 738 w 742"/>
                <a:gd name="T49" fmla="*/ 166 h 253"/>
                <a:gd name="T50" fmla="*/ 727 w 742"/>
                <a:gd name="T51" fmla="*/ 226 h 253"/>
                <a:gd name="T52" fmla="*/ 668 w 742"/>
                <a:gd name="T53" fmla="*/ 237 h 253"/>
                <a:gd name="T54" fmla="*/ 673 w 742"/>
                <a:gd name="T55" fmla="*/ 128 h 253"/>
                <a:gd name="T56" fmla="*/ 629 w 742"/>
                <a:gd name="T57" fmla="*/ 3 h 253"/>
                <a:gd name="T58" fmla="*/ 673 w 742"/>
                <a:gd name="T59" fmla="*/ 18 h 253"/>
                <a:gd name="T60" fmla="*/ 168 w 742"/>
                <a:gd name="T61" fmla="*/ 156 h 253"/>
                <a:gd name="T62" fmla="*/ 113 w 742"/>
                <a:gd name="T63" fmla="*/ 249 h 253"/>
                <a:gd name="T64" fmla="*/ 137 w 742"/>
                <a:gd name="T65" fmla="*/ 227 h 253"/>
                <a:gd name="T66" fmla="*/ 211 w 742"/>
                <a:gd name="T67" fmla="*/ 252 h 253"/>
                <a:gd name="T68" fmla="*/ 143 w 742"/>
                <a:gd name="T69" fmla="*/ 214 h 253"/>
                <a:gd name="T70" fmla="*/ 393 w 742"/>
                <a:gd name="T71" fmla="*/ 112 h 253"/>
                <a:gd name="T72" fmla="*/ 375 w 742"/>
                <a:gd name="T73" fmla="*/ 3 h 253"/>
                <a:gd name="T74" fmla="*/ 427 w 742"/>
                <a:gd name="T75" fmla="*/ 213 h 253"/>
                <a:gd name="T76" fmla="*/ 375 w 742"/>
                <a:gd name="T77" fmla="*/ 156 h 253"/>
                <a:gd name="T78" fmla="*/ 389 w 742"/>
                <a:gd name="T79" fmla="*/ 252 h 253"/>
                <a:gd name="T80" fmla="*/ 440 w 742"/>
                <a:gd name="T81" fmla="*/ 252 h 253"/>
                <a:gd name="T82" fmla="*/ 389 w 742"/>
                <a:gd name="T83" fmla="*/ 169 h 253"/>
                <a:gd name="T84" fmla="*/ 300 w 742"/>
                <a:gd name="T85" fmla="*/ 239 h 253"/>
                <a:gd name="T86" fmla="*/ 351 w 742"/>
                <a:gd name="T87" fmla="*/ 197 h 253"/>
                <a:gd name="T88" fmla="*/ 356 w 742"/>
                <a:gd name="T89" fmla="*/ 167 h 253"/>
                <a:gd name="T90" fmla="*/ 286 w 742"/>
                <a:gd name="T91" fmla="*/ 158 h 253"/>
                <a:gd name="T92" fmla="*/ 357 w 742"/>
                <a:gd name="T93" fmla="*/ 250 h 253"/>
                <a:gd name="T94" fmla="*/ 470 w 742"/>
                <a:gd name="T95" fmla="*/ 156 h 253"/>
                <a:gd name="T96" fmla="*/ 484 w 742"/>
                <a:gd name="T97" fmla="*/ 252 h 253"/>
                <a:gd name="T98" fmla="*/ 358 w 742"/>
                <a:gd name="T99" fmla="*/ 42 h 253"/>
                <a:gd name="T100" fmla="*/ 262 w 742"/>
                <a:gd name="T101" fmla="*/ 126 h 253"/>
                <a:gd name="T102" fmla="*/ 279 w 742"/>
                <a:gd name="T103" fmla="*/ 85 h 253"/>
                <a:gd name="T104" fmla="*/ 340 w 742"/>
                <a:gd name="T105" fmla="*/ 43 h 253"/>
                <a:gd name="T106" fmla="*/ 196 w 742"/>
                <a:gd name="T107" fmla="*/ 158 h 253"/>
                <a:gd name="T108" fmla="*/ 227 w 742"/>
                <a:gd name="T109" fmla="*/ 252 h 253"/>
                <a:gd name="T110" fmla="*/ 270 w 742"/>
                <a:gd name="T111" fmla="*/ 169 h 253"/>
                <a:gd name="T112" fmla="*/ 198 w 742"/>
                <a:gd name="T113" fmla="*/ 156 h 253"/>
                <a:gd name="T114" fmla="*/ 540 w 742"/>
                <a:gd name="T115" fmla="*/ 156 h 253"/>
                <a:gd name="T116" fmla="*/ 512 w 742"/>
                <a:gd name="T117" fmla="*/ 251 h 253"/>
                <a:gd name="T118" fmla="*/ 594 w 742"/>
                <a:gd name="T119" fmla="*/ 252 h 253"/>
                <a:gd name="T120" fmla="*/ 565 w 742"/>
                <a:gd name="T121" fmla="*/ 214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42" h="253">
                  <a:moveTo>
                    <a:pt x="531" y="112"/>
                  </a:moveTo>
                  <a:cubicBezTo>
                    <a:pt x="531" y="72"/>
                    <a:pt x="531" y="72"/>
                    <a:pt x="531" y="72"/>
                  </a:cubicBezTo>
                  <a:cubicBezTo>
                    <a:pt x="596" y="72"/>
                    <a:pt x="596" y="72"/>
                    <a:pt x="596" y="72"/>
                  </a:cubicBezTo>
                  <a:cubicBezTo>
                    <a:pt x="598" y="72"/>
                    <a:pt x="598" y="72"/>
                    <a:pt x="598" y="72"/>
                  </a:cubicBezTo>
                  <a:cubicBezTo>
                    <a:pt x="598" y="70"/>
                    <a:pt x="598" y="70"/>
                    <a:pt x="598" y="70"/>
                  </a:cubicBezTo>
                  <a:cubicBezTo>
                    <a:pt x="598" y="58"/>
                    <a:pt x="598" y="58"/>
                    <a:pt x="598" y="58"/>
                  </a:cubicBezTo>
                  <a:cubicBezTo>
                    <a:pt x="598" y="56"/>
                    <a:pt x="598" y="56"/>
                    <a:pt x="598" y="56"/>
                  </a:cubicBezTo>
                  <a:cubicBezTo>
                    <a:pt x="596" y="56"/>
                    <a:pt x="596" y="56"/>
                    <a:pt x="596" y="56"/>
                  </a:cubicBezTo>
                  <a:cubicBezTo>
                    <a:pt x="531" y="56"/>
                    <a:pt x="531" y="56"/>
                    <a:pt x="531" y="56"/>
                  </a:cubicBezTo>
                  <a:cubicBezTo>
                    <a:pt x="531" y="17"/>
                    <a:pt x="531" y="17"/>
                    <a:pt x="531" y="17"/>
                  </a:cubicBezTo>
                  <a:cubicBezTo>
                    <a:pt x="604" y="17"/>
                    <a:pt x="604" y="17"/>
                    <a:pt x="604" y="17"/>
                  </a:cubicBezTo>
                  <a:cubicBezTo>
                    <a:pt x="606" y="17"/>
                    <a:pt x="606" y="17"/>
                    <a:pt x="606" y="17"/>
                  </a:cubicBezTo>
                  <a:cubicBezTo>
                    <a:pt x="606" y="16"/>
                    <a:pt x="606" y="16"/>
                    <a:pt x="606" y="16"/>
                  </a:cubicBezTo>
                  <a:cubicBezTo>
                    <a:pt x="606" y="3"/>
                    <a:pt x="606" y="3"/>
                    <a:pt x="606" y="3"/>
                  </a:cubicBezTo>
                  <a:cubicBezTo>
                    <a:pt x="606" y="1"/>
                    <a:pt x="606" y="1"/>
                    <a:pt x="606" y="1"/>
                  </a:cubicBezTo>
                  <a:cubicBezTo>
                    <a:pt x="604" y="1"/>
                    <a:pt x="604" y="1"/>
                    <a:pt x="604" y="1"/>
                  </a:cubicBezTo>
                  <a:cubicBezTo>
                    <a:pt x="515" y="1"/>
                    <a:pt x="515" y="1"/>
                    <a:pt x="515" y="1"/>
                  </a:cubicBezTo>
                  <a:cubicBezTo>
                    <a:pt x="513" y="1"/>
                    <a:pt x="513" y="1"/>
                    <a:pt x="513" y="1"/>
                  </a:cubicBezTo>
                  <a:cubicBezTo>
                    <a:pt x="513" y="3"/>
                    <a:pt x="513" y="3"/>
                    <a:pt x="513" y="3"/>
                  </a:cubicBezTo>
                  <a:cubicBezTo>
                    <a:pt x="513" y="126"/>
                    <a:pt x="513" y="126"/>
                    <a:pt x="513" y="126"/>
                  </a:cubicBezTo>
                  <a:cubicBezTo>
                    <a:pt x="513" y="128"/>
                    <a:pt x="513" y="128"/>
                    <a:pt x="513" y="128"/>
                  </a:cubicBezTo>
                  <a:cubicBezTo>
                    <a:pt x="515" y="128"/>
                    <a:pt x="515" y="128"/>
                    <a:pt x="515" y="128"/>
                  </a:cubicBezTo>
                  <a:cubicBezTo>
                    <a:pt x="605" y="128"/>
                    <a:pt x="605" y="128"/>
                    <a:pt x="605" y="128"/>
                  </a:cubicBezTo>
                  <a:cubicBezTo>
                    <a:pt x="607" y="128"/>
                    <a:pt x="607" y="128"/>
                    <a:pt x="607" y="128"/>
                  </a:cubicBezTo>
                  <a:cubicBezTo>
                    <a:pt x="607" y="126"/>
                    <a:pt x="607" y="126"/>
                    <a:pt x="607" y="126"/>
                  </a:cubicBezTo>
                  <a:cubicBezTo>
                    <a:pt x="607" y="114"/>
                    <a:pt x="607" y="114"/>
                    <a:pt x="607" y="114"/>
                  </a:cubicBezTo>
                  <a:cubicBezTo>
                    <a:pt x="607" y="112"/>
                    <a:pt x="607" y="112"/>
                    <a:pt x="607" y="112"/>
                  </a:cubicBezTo>
                  <a:cubicBezTo>
                    <a:pt x="605" y="112"/>
                    <a:pt x="605" y="112"/>
                    <a:pt x="605" y="112"/>
                  </a:cubicBezTo>
                  <a:lnTo>
                    <a:pt x="531" y="112"/>
                  </a:lnTo>
                  <a:close/>
                  <a:moveTo>
                    <a:pt x="87" y="156"/>
                  </a:moveTo>
                  <a:cubicBezTo>
                    <a:pt x="86" y="156"/>
                    <a:pt x="86" y="156"/>
                    <a:pt x="86" y="156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53" y="205"/>
                    <a:pt x="53" y="205"/>
                    <a:pt x="53" y="205"/>
                  </a:cubicBezTo>
                  <a:cubicBezTo>
                    <a:pt x="21" y="157"/>
                    <a:pt x="21" y="157"/>
                    <a:pt x="21" y="157"/>
                  </a:cubicBezTo>
                  <a:cubicBezTo>
                    <a:pt x="21" y="156"/>
                    <a:pt x="21" y="156"/>
                    <a:pt x="21" y="156"/>
                  </a:cubicBezTo>
                  <a:cubicBezTo>
                    <a:pt x="20" y="156"/>
                    <a:pt x="20" y="156"/>
                    <a:pt x="20" y="156"/>
                  </a:cubicBezTo>
                  <a:cubicBezTo>
                    <a:pt x="9" y="156"/>
                    <a:pt x="9" y="156"/>
                    <a:pt x="9" y="156"/>
                  </a:cubicBezTo>
                  <a:cubicBezTo>
                    <a:pt x="7" y="156"/>
                    <a:pt x="7" y="156"/>
                    <a:pt x="7" y="156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7" y="250"/>
                    <a:pt x="7" y="250"/>
                    <a:pt x="7" y="250"/>
                  </a:cubicBezTo>
                  <a:cubicBezTo>
                    <a:pt x="7" y="252"/>
                    <a:pt x="7" y="252"/>
                    <a:pt x="7" y="252"/>
                  </a:cubicBezTo>
                  <a:cubicBezTo>
                    <a:pt x="9" y="252"/>
                    <a:pt x="9" y="252"/>
                    <a:pt x="9" y="252"/>
                  </a:cubicBezTo>
                  <a:cubicBezTo>
                    <a:pt x="19" y="252"/>
                    <a:pt x="19" y="252"/>
                    <a:pt x="19" y="252"/>
                  </a:cubicBezTo>
                  <a:cubicBezTo>
                    <a:pt x="21" y="252"/>
                    <a:pt x="21" y="252"/>
                    <a:pt x="21" y="252"/>
                  </a:cubicBezTo>
                  <a:cubicBezTo>
                    <a:pt x="21" y="250"/>
                    <a:pt x="21" y="250"/>
                    <a:pt x="21" y="250"/>
                  </a:cubicBezTo>
                  <a:cubicBezTo>
                    <a:pt x="21" y="181"/>
                    <a:pt x="21" y="181"/>
                    <a:pt x="21" y="181"/>
                  </a:cubicBezTo>
                  <a:cubicBezTo>
                    <a:pt x="51" y="226"/>
                    <a:pt x="51" y="226"/>
                    <a:pt x="51" y="226"/>
                  </a:cubicBezTo>
                  <a:cubicBezTo>
                    <a:pt x="52" y="226"/>
                    <a:pt x="52" y="226"/>
                    <a:pt x="52" y="226"/>
                  </a:cubicBezTo>
                  <a:cubicBezTo>
                    <a:pt x="53" y="226"/>
                    <a:pt x="53" y="226"/>
                    <a:pt x="53" y="226"/>
                  </a:cubicBezTo>
                  <a:cubicBezTo>
                    <a:pt x="53" y="226"/>
                    <a:pt x="53" y="226"/>
                    <a:pt x="53" y="226"/>
                  </a:cubicBezTo>
                  <a:cubicBezTo>
                    <a:pt x="54" y="226"/>
                    <a:pt x="54" y="226"/>
                    <a:pt x="54" y="226"/>
                  </a:cubicBezTo>
                  <a:cubicBezTo>
                    <a:pt x="55" y="226"/>
                    <a:pt x="55" y="226"/>
                    <a:pt x="55" y="226"/>
                  </a:cubicBezTo>
                  <a:cubicBezTo>
                    <a:pt x="85" y="181"/>
                    <a:pt x="85" y="181"/>
                    <a:pt x="85" y="181"/>
                  </a:cubicBezTo>
                  <a:cubicBezTo>
                    <a:pt x="85" y="250"/>
                    <a:pt x="85" y="250"/>
                    <a:pt x="85" y="250"/>
                  </a:cubicBezTo>
                  <a:cubicBezTo>
                    <a:pt x="85" y="252"/>
                    <a:pt x="85" y="252"/>
                    <a:pt x="85" y="252"/>
                  </a:cubicBezTo>
                  <a:cubicBezTo>
                    <a:pt x="87" y="252"/>
                    <a:pt x="87" y="252"/>
                    <a:pt x="87" y="252"/>
                  </a:cubicBezTo>
                  <a:cubicBezTo>
                    <a:pt x="97" y="252"/>
                    <a:pt x="97" y="252"/>
                    <a:pt x="97" y="252"/>
                  </a:cubicBezTo>
                  <a:cubicBezTo>
                    <a:pt x="99" y="252"/>
                    <a:pt x="99" y="252"/>
                    <a:pt x="99" y="252"/>
                  </a:cubicBezTo>
                  <a:cubicBezTo>
                    <a:pt x="99" y="250"/>
                    <a:pt x="99" y="250"/>
                    <a:pt x="99" y="250"/>
                  </a:cubicBezTo>
                  <a:cubicBezTo>
                    <a:pt x="99" y="158"/>
                    <a:pt x="99" y="158"/>
                    <a:pt x="99" y="158"/>
                  </a:cubicBezTo>
                  <a:cubicBezTo>
                    <a:pt x="99" y="156"/>
                    <a:pt x="99" y="156"/>
                    <a:pt x="99" y="156"/>
                  </a:cubicBezTo>
                  <a:cubicBezTo>
                    <a:pt x="97" y="156"/>
                    <a:pt x="97" y="156"/>
                    <a:pt x="97" y="156"/>
                  </a:cubicBezTo>
                  <a:lnTo>
                    <a:pt x="87" y="156"/>
                  </a:lnTo>
                  <a:close/>
                  <a:moveTo>
                    <a:pt x="623" y="239"/>
                  </a:moveTo>
                  <a:cubicBezTo>
                    <a:pt x="623" y="158"/>
                    <a:pt x="623" y="158"/>
                    <a:pt x="623" y="158"/>
                  </a:cubicBezTo>
                  <a:cubicBezTo>
                    <a:pt x="623" y="156"/>
                    <a:pt x="623" y="156"/>
                    <a:pt x="623" y="156"/>
                  </a:cubicBezTo>
                  <a:cubicBezTo>
                    <a:pt x="621" y="156"/>
                    <a:pt x="621" y="156"/>
                    <a:pt x="621" y="156"/>
                  </a:cubicBezTo>
                  <a:cubicBezTo>
                    <a:pt x="611" y="156"/>
                    <a:pt x="611" y="156"/>
                    <a:pt x="611" y="156"/>
                  </a:cubicBezTo>
                  <a:cubicBezTo>
                    <a:pt x="609" y="156"/>
                    <a:pt x="609" y="156"/>
                    <a:pt x="609" y="156"/>
                  </a:cubicBezTo>
                  <a:cubicBezTo>
                    <a:pt x="609" y="158"/>
                    <a:pt x="609" y="158"/>
                    <a:pt x="609" y="158"/>
                  </a:cubicBezTo>
                  <a:cubicBezTo>
                    <a:pt x="609" y="250"/>
                    <a:pt x="609" y="250"/>
                    <a:pt x="609" y="250"/>
                  </a:cubicBezTo>
                  <a:cubicBezTo>
                    <a:pt x="609" y="252"/>
                    <a:pt x="609" y="252"/>
                    <a:pt x="609" y="252"/>
                  </a:cubicBezTo>
                  <a:cubicBezTo>
                    <a:pt x="611" y="252"/>
                    <a:pt x="611" y="252"/>
                    <a:pt x="611" y="252"/>
                  </a:cubicBezTo>
                  <a:cubicBezTo>
                    <a:pt x="658" y="252"/>
                    <a:pt x="658" y="252"/>
                    <a:pt x="658" y="252"/>
                  </a:cubicBezTo>
                  <a:cubicBezTo>
                    <a:pt x="659" y="252"/>
                    <a:pt x="659" y="252"/>
                    <a:pt x="659" y="252"/>
                  </a:cubicBezTo>
                  <a:cubicBezTo>
                    <a:pt x="659" y="250"/>
                    <a:pt x="659" y="250"/>
                    <a:pt x="659" y="250"/>
                  </a:cubicBezTo>
                  <a:cubicBezTo>
                    <a:pt x="659" y="240"/>
                    <a:pt x="659" y="240"/>
                    <a:pt x="659" y="240"/>
                  </a:cubicBezTo>
                  <a:cubicBezTo>
                    <a:pt x="659" y="239"/>
                    <a:pt x="659" y="239"/>
                    <a:pt x="659" y="239"/>
                  </a:cubicBezTo>
                  <a:cubicBezTo>
                    <a:pt x="658" y="239"/>
                    <a:pt x="658" y="239"/>
                    <a:pt x="658" y="239"/>
                  </a:cubicBezTo>
                  <a:lnTo>
                    <a:pt x="623" y="239"/>
                  </a:lnTo>
                  <a:close/>
                  <a:moveTo>
                    <a:pt x="18" y="128"/>
                  </a:moveTo>
                  <a:cubicBezTo>
                    <a:pt x="19" y="127"/>
                    <a:pt x="19" y="127"/>
                    <a:pt x="19" y="127"/>
                  </a:cubicBezTo>
                  <a:cubicBezTo>
                    <a:pt x="33" y="96"/>
                    <a:pt x="33" y="96"/>
                    <a:pt x="33" y="96"/>
                  </a:cubicBezTo>
                  <a:cubicBezTo>
                    <a:pt x="98" y="96"/>
                    <a:pt x="98" y="96"/>
                    <a:pt x="98" y="96"/>
                  </a:cubicBezTo>
                  <a:cubicBezTo>
                    <a:pt x="112" y="127"/>
                    <a:pt x="112" y="127"/>
                    <a:pt x="112" y="127"/>
                  </a:cubicBezTo>
                  <a:cubicBezTo>
                    <a:pt x="112" y="128"/>
                    <a:pt x="112" y="128"/>
                    <a:pt x="112" y="128"/>
                  </a:cubicBezTo>
                  <a:cubicBezTo>
                    <a:pt x="114" y="128"/>
                    <a:pt x="114" y="128"/>
                    <a:pt x="114" y="128"/>
                  </a:cubicBezTo>
                  <a:cubicBezTo>
                    <a:pt x="129" y="128"/>
                    <a:pt x="129" y="128"/>
                    <a:pt x="129" y="128"/>
                  </a:cubicBezTo>
                  <a:cubicBezTo>
                    <a:pt x="131" y="128"/>
                    <a:pt x="131" y="128"/>
                    <a:pt x="131" y="128"/>
                  </a:cubicBezTo>
                  <a:cubicBezTo>
                    <a:pt x="130" y="126"/>
                    <a:pt x="130" y="126"/>
                    <a:pt x="130" y="126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1" y="126"/>
                    <a:pt x="1" y="126"/>
                    <a:pt x="1" y="12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3" y="128"/>
                    <a:pt x="3" y="128"/>
                    <a:pt x="3" y="128"/>
                  </a:cubicBezTo>
                  <a:cubicBezTo>
                    <a:pt x="17" y="128"/>
                    <a:pt x="17" y="128"/>
                    <a:pt x="17" y="128"/>
                  </a:cubicBezTo>
                  <a:lnTo>
                    <a:pt x="18" y="128"/>
                  </a:lnTo>
                  <a:close/>
                  <a:moveTo>
                    <a:pt x="66" y="23"/>
                  </a:moveTo>
                  <a:cubicBezTo>
                    <a:pt x="91" y="79"/>
                    <a:pt x="91" y="79"/>
                    <a:pt x="91" y="79"/>
                  </a:cubicBezTo>
                  <a:cubicBezTo>
                    <a:pt x="40" y="79"/>
                    <a:pt x="40" y="79"/>
                    <a:pt x="40" y="79"/>
                  </a:cubicBezTo>
                  <a:lnTo>
                    <a:pt x="66" y="23"/>
                  </a:lnTo>
                  <a:close/>
                  <a:moveTo>
                    <a:pt x="163" y="128"/>
                  </a:moveTo>
                  <a:cubicBezTo>
                    <a:pt x="165" y="128"/>
                    <a:pt x="165" y="128"/>
                    <a:pt x="165" y="128"/>
                  </a:cubicBezTo>
                  <a:cubicBezTo>
                    <a:pt x="165" y="126"/>
                    <a:pt x="165" y="126"/>
                    <a:pt x="165" y="126"/>
                  </a:cubicBezTo>
                  <a:cubicBezTo>
                    <a:pt x="165" y="85"/>
                    <a:pt x="165" y="85"/>
                    <a:pt x="165" y="85"/>
                  </a:cubicBezTo>
                  <a:cubicBezTo>
                    <a:pt x="193" y="85"/>
                    <a:pt x="193" y="85"/>
                    <a:pt x="193" y="85"/>
                  </a:cubicBezTo>
                  <a:cubicBezTo>
                    <a:pt x="218" y="85"/>
                    <a:pt x="244" y="72"/>
                    <a:pt x="244" y="42"/>
                  </a:cubicBezTo>
                  <a:cubicBezTo>
                    <a:pt x="244" y="42"/>
                    <a:pt x="244" y="42"/>
                    <a:pt x="244" y="42"/>
                  </a:cubicBezTo>
                  <a:cubicBezTo>
                    <a:pt x="244" y="17"/>
                    <a:pt x="225" y="1"/>
                    <a:pt x="196" y="1"/>
                  </a:cubicBezTo>
                  <a:cubicBezTo>
                    <a:pt x="149" y="1"/>
                    <a:pt x="149" y="1"/>
                    <a:pt x="149" y="1"/>
                  </a:cubicBezTo>
                  <a:cubicBezTo>
                    <a:pt x="148" y="1"/>
                    <a:pt x="148" y="1"/>
                    <a:pt x="148" y="1"/>
                  </a:cubicBezTo>
                  <a:cubicBezTo>
                    <a:pt x="148" y="3"/>
                    <a:pt x="148" y="3"/>
                    <a:pt x="148" y="3"/>
                  </a:cubicBezTo>
                  <a:cubicBezTo>
                    <a:pt x="148" y="126"/>
                    <a:pt x="148" y="126"/>
                    <a:pt x="148" y="126"/>
                  </a:cubicBezTo>
                  <a:cubicBezTo>
                    <a:pt x="148" y="128"/>
                    <a:pt x="148" y="128"/>
                    <a:pt x="148" y="128"/>
                  </a:cubicBezTo>
                  <a:cubicBezTo>
                    <a:pt x="149" y="128"/>
                    <a:pt x="149" y="128"/>
                    <a:pt x="149" y="128"/>
                  </a:cubicBezTo>
                  <a:lnTo>
                    <a:pt x="163" y="128"/>
                  </a:lnTo>
                  <a:close/>
                  <a:moveTo>
                    <a:pt x="165" y="18"/>
                  </a:moveTo>
                  <a:cubicBezTo>
                    <a:pt x="195" y="18"/>
                    <a:pt x="195" y="18"/>
                    <a:pt x="195" y="18"/>
                  </a:cubicBezTo>
                  <a:cubicBezTo>
                    <a:pt x="215" y="18"/>
                    <a:pt x="226" y="27"/>
                    <a:pt x="226" y="43"/>
                  </a:cubicBezTo>
                  <a:cubicBezTo>
                    <a:pt x="226" y="43"/>
                    <a:pt x="226" y="43"/>
                    <a:pt x="226" y="43"/>
                  </a:cubicBezTo>
                  <a:cubicBezTo>
                    <a:pt x="226" y="58"/>
                    <a:pt x="213" y="68"/>
                    <a:pt x="194" y="68"/>
                  </a:cubicBezTo>
                  <a:cubicBezTo>
                    <a:pt x="165" y="68"/>
                    <a:pt x="165" y="68"/>
                    <a:pt x="165" y="68"/>
                  </a:cubicBezTo>
                  <a:lnTo>
                    <a:pt x="165" y="18"/>
                  </a:lnTo>
                  <a:close/>
                  <a:moveTo>
                    <a:pt x="486" y="128"/>
                  </a:moveTo>
                  <a:cubicBezTo>
                    <a:pt x="486" y="126"/>
                    <a:pt x="486" y="126"/>
                    <a:pt x="486" y="126"/>
                  </a:cubicBezTo>
                  <a:cubicBezTo>
                    <a:pt x="486" y="3"/>
                    <a:pt x="486" y="3"/>
                    <a:pt x="486" y="3"/>
                  </a:cubicBezTo>
                  <a:cubicBezTo>
                    <a:pt x="486" y="1"/>
                    <a:pt x="486" y="1"/>
                    <a:pt x="486" y="1"/>
                  </a:cubicBezTo>
                  <a:cubicBezTo>
                    <a:pt x="484" y="1"/>
                    <a:pt x="484" y="1"/>
                    <a:pt x="484" y="1"/>
                  </a:cubicBezTo>
                  <a:cubicBezTo>
                    <a:pt x="470" y="1"/>
                    <a:pt x="470" y="1"/>
                    <a:pt x="470" y="1"/>
                  </a:cubicBezTo>
                  <a:cubicBezTo>
                    <a:pt x="468" y="1"/>
                    <a:pt x="468" y="1"/>
                    <a:pt x="468" y="1"/>
                  </a:cubicBezTo>
                  <a:cubicBezTo>
                    <a:pt x="468" y="3"/>
                    <a:pt x="468" y="3"/>
                    <a:pt x="468" y="3"/>
                  </a:cubicBezTo>
                  <a:cubicBezTo>
                    <a:pt x="468" y="126"/>
                    <a:pt x="468" y="126"/>
                    <a:pt x="468" y="126"/>
                  </a:cubicBezTo>
                  <a:cubicBezTo>
                    <a:pt x="468" y="128"/>
                    <a:pt x="468" y="128"/>
                    <a:pt x="468" y="128"/>
                  </a:cubicBezTo>
                  <a:cubicBezTo>
                    <a:pt x="470" y="128"/>
                    <a:pt x="470" y="128"/>
                    <a:pt x="470" y="128"/>
                  </a:cubicBezTo>
                  <a:cubicBezTo>
                    <a:pt x="484" y="128"/>
                    <a:pt x="484" y="128"/>
                    <a:pt x="484" y="128"/>
                  </a:cubicBezTo>
                  <a:lnTo>
                    <a:pt x="486" y="128"/>
                  </a:lnTo>
                  <a:close/>
                  <a:moveTo>
                    <a:pt x="710" y="197"/>
                  </a:moveTo>
                  <a:cubicBezTo>
                    <a:pt x="690" y="193"/>
                    <a:pt x="686" y="188"/>
                    <a:pt x="686" y="181"/>
                  </a:cubicBezTo>
                  <a:cubicBezTo>
                    <a:pt x="686" y="181"/>
                    <a:pt x="686" y="181"/>
                    <a:pt x="686" y="181"/>
                  </a:cubicBezTo>
                  <a:cubicBezTo>
                    <a:pt x="686" y="173"/>
                    <a:pt x="694" y="168"/>
                    <a:pt x="704" y="168"/>
                  </a:cubicBezTo>
                  <a:cubicBezTo>
                    <a:pt x="714" y="168"/>
                    <a:pt x="722" y="171"/>
                    <a:pt x="730" y="177"/>
                  </a:cubicBezTo>
                  <a:cubicBezTo>
                    <a:pt x="731" y="178"/>
                    <a:pt x="731" y="178"/>
                    <a:pt x="731" y="178"/>
                  </a:cubicBezTo>
                  <a:cubicBezTo>
                    <a:pt x="732" y="177"/>
                    <a:pt x="732" y="177"/>
                    <a:pt x="732" y="177"/>
                  </a:cubicBezTo>
                  <a:cubicBezTo>
                    <a:pt x="738" y="169"/>
                    <a:pt x="738" y="169"/>
                    <a:pt x="738" y="169"/>
                  </a:cubicBezTo>
                  <a:cubicBezTo>
                    <a:pt x="739" y="167"/>
                    <a:pt x="739" y="167"/>
                    <a:pt x="739" y="167"/>
                  </a:cubicBezTo>
                  <a:cubicBezTo>
                    <a:pt x="738" y="166"/>
                    <a:pt x="738" y="166"/>
                    <a:pt x="738" y="166"/>
                  </a:cubicBezTo>
                  <a:cubicBezTo>
                    <a:pt x="728" y="158"/>
                    <a:pt x="718" y="155"/>
                    <a:pt x="705" y="155"/>
                  </a:cubicBezTo>
                  <a:cubicBezTo>
                    <a:pt x="686" y="155"/>
                    <a:pt x="672" y="166"/>
                    <a:pt x="672" y="182"/>
                  </a:cubicBezTo>
                  <a:cubicBezTo>
                    <a:pt x="672" y="182"/>
                    <a:pt x="672" y="182"/>
                    <a:pt x="672" y="182"/>
                  </a:cubicBezTo>
                  <a:cubicBezTo>
                    <a:pt x="672" y="199"/>
                    <a:pt x="685" y="206"/>
                    <a:pt x="705" y="210"/>
                  </a:cubicBezTo>
                  <a:cubicBezTo>
                    <a:pt x="724" y="214"/>
                    <a:pt x="727" y="219"/>
                    <a:pt x="727" y="226"/>
                  </a:cubicBezTo>
                  <a:cubicBezTo>
                    <a:pt x="727" y="226"/>
                    <a:pt x="727" y="226"/>
                    <a:pt x="727" y="226"/>
                  </a:cubicBezTo>
                  <a:cubicBezTo>
                    <a:pt x="727" y="234"/>
                    <a:pt x="720" y="240"/>
                    <a:pt x="709" y="240"/>
                  </a:cubicBezTo>
                  <a:cubicBezTo>
                    <a:pt x="697" y="240"/>
                    <a:pt x="688" y="236"/>
                    <a:pt x="678" y="227"/>
                  </a:cubicBezTo>
                  <a:cubicBezTo>
                    <a:pt x="677" y="226"/>
                    <a:pt x="677" y="226"/>
                    <a:pt x="677" y="226"/>
                  </a:cubicBezTo>
                  <a:cubicBezTo>
                    <a:pt x="676" y="228"/>
                    <a:pt x="676" y="228"/>
                    <a:pt x="676" y="228"/>
                  </a:cubicBezTo>
                  <a:cubicBezTo>
                    <a:pt x="669" y="235"/>
                    <a:pt x="669" y="235"/>
                    <a:pt x="669" y="235"/>
                  </a:cubicBezTo>
                  <a:cubicBezTo>
                    <a:pt x="668" y="237"/>
                    <a:pt x="668" y="237"/>
                    <a:pt x="668" y="237"/>
                  </a:cubicBezTo>
                  <a:cubicBezTo>
                    <a:pt x="669" y="238"/>
                    <a:pt x="669" y="238"/>
                    <a:pt x="669" y="238"/>
                  </a:cubicBezTo>
                  <a:cubicBezTo>
                    <a:pt x="681" y="248"/>
                    <a:pt x="693" y="253"/>
                    <a:pt x="708" y="253"/>
                  </a:cubicBezTo>
                  <a:cubicBezTo>
                    <a:pt x="728" y="253"/>
                    <a:pt x="742" y="242"/>
                    <a:pt x="742" y="225"/>
                  </a:cubicBezTo>
                  <a:cubicBezTo>
                    <a:pt x="742" y="225"/>
                    <a:pt x="742" y="225"/>
                    <a:pt x="742" y="225"/>
                  </a:cubicBezTo>
                  <a:cubicBezTo>
                    <a:pt x="742" y="210"/>
                    <a:pt x="732" y="202"/>
                    <a:pt x="710" y="197"/>
                  </a:cubicBezTo>
                  <a:close/>
                  <a:moveTo>
                    <a:pt x="673" y="128"/>
                  </a:moveTo>
                  <a:cubicBezTo>
                    <a:pt x="712" y="128"/>
                    <a:pt x="741" y="102"/>
                    <a:pt x="741" y="65"/>
                  </a:cubicBezTo>
                  <a:cubicBezTo>
                    <a:pt x="741" y="64"/>
                    <a:pt x="741" y="64"/>
                    <a:pt x="741" y="64"/>
                  </a:cubicBezTo>
                  <a:cubicBezTo>
                    <a:pt x="741" y="28"/>
                    <a:pt x="712" y="1"/>
                    <a:pt x="673" y="1"/>
                  </a:cubicBezTo>
                  <a:cubicBezTo>
                    <a:pt x="630" y="1"/>
                    <a:pt x="630" y="1"/>
                    <a:pt x="630" y="1"/>
                  </a:cubicBezTo>
                  <a:cubicBezTo>
                    <a:pt x="629" y="1"/>
                    <a:pt x="629" y="1"/>
                    <a:pt x="629" y="1"/>
                  </a:cubicBezTo>
                  <a:cubicBezTo>
                    <a:pt x="629" y="3"/>
                    <a:pt x="629" y="3"/>
                    <a:pt x="629" y="3"/>
                  </a:cubicBezTo>
                  <a:cubicBezTo>
                    <a:pt x="629" y="126"/>
                    <a:pt x="629" y="126"/>
                    <a:pt x="629" y="126"/>
                  </a:cubicBezTo>
                  <a:cubicBezTo>
                    <a:pt x="629" y="128"/>
                    <a:pt x="629" y="128"/>
                    <a:pt x="629" y="128"/>
                  </a:cubicBezTo>
                  <a:cubicBezTo>
                    <a:pt x="630" y="128"/>
                    <a:pt x="630" y="128"/>
                    <a:pt x="630" y="128"/>
                  </a:cubicBezTo>
                  <a:lnTo>
                    <a:pt x="673" y="128"/>
                  </a:lnTo>
                  <a:close/>
                  <a:moveTo>
                    <a:pt x="646" y="18"/>
                  </a:moveTo>
                  <a:cubicBezTo>
                    <a:pt x="673" y="18"/>
                    <a:pt x="673" y="18"/>
                    <a:pt x="673" y="18"/>
                  </a:cubicBezTo>
                  <a:cubicBezTo>
                    <a:pt x="702" y="18"/>
                    <a:pt x="723" y="37"/>
                    <a:pt x="723" y="65"/>
                  </a:cubicBezTo>
                  <a:cubicBezTo>
                    <a:pt x="723" y="65"/>
                    <a:pt x="723" y="65"/>
                    <a:pt x="723" y="65"/>
                  </a:cubicBezTo>
                  <a:cubicBezTo>
                    <a:pt x="723" y="93"/>
                    <a:pt x="702" y="112"/>
                    <a:pt x="673" y="112"/>
                  </a:cubicBezTo>
                  <a:cubicBezTo>
                    <a:pt x="646" y="112"/>
                    <a:pt x="646" y="112"/>
                    <a:pt x="646" y="112"/>
                  </a:cubicBezTo>
                  <a:lnTo>
                    <a:pt x="646" y="18"/>
                  </a:lnTo>
                  <a:close/>
                  <a:moveTo>
                    <a:pt x="168" y="156"/>
                  </a:moveTo>
                  <a:cubicBezTo>
                    <a:pt x="167" y="155"/>
                    <a:pt x="167" y="155"/>
                    <a:pt x="167" y="155"/>
                  </a:cubicBezTo>
                  <a:cubicBezTo>
                    <a:pt x="166" y="155"/>
                    <a:pt x="166" y="155"/>
                    <a:pt x="166" y="155"/>
                  </a:cubicBezTo>
                  <a:cubicBezTo>
                    <a:pt x="156" y="155"/>
                    <a:pt x="156" y="155"/>
                    <a:pt x="156" y="155"/>
                  </a:cubicBezTo>
                  <a:cubicBezTo>
                    <a:pt x="155" y="155"/>
                    <a:pt x="155" y="155"/>
                    <a:pt x="155" y="155"/>
                  </a:cubicBezTo>
                  <a:cubicBezTo>
                    <a:pt x="155" y="156"/>
                    <a:pt x="155" y="156"/>
                    <a:pt x="155" y="156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12" y="252"/>
                    <a:pt x="112" y="252"/>
                    <a:pt x="112" y="252"/>
                  </a:cubicBezTo>
                  <a:cubicBezTo>
                    <a:pt x="114" y="252"/>
                    <a:pt x="114" y="252"/>
                    <a:pt x="114" y="252"/>
                  </a:cubicBezTo>
                  <a:cubicBezTo>
                    <a:pt x="125" y="252"/>
                    <a:pt x="125" y="252"/>
                    <a:pt x="125" y="252"/>
                  </a:cubicBezTo>
                  <a:cubicBezTo>
                    <a:pt x="126" y="252"/>
                    <a:pt x="126" y="252"/>
                    <a:pt x="126" y="252"/>
                  </a:cubicBezTo>
                  <a:cubicBezTo>
                    <a:pt x="127" y="251"/>
                    <a:pt x="127" y="251"/>
                    <a:pt x="127" y="251"/>
                  </a:cubicBezTo>
                  <a:cubicBezTo>
                    <a:pt x="137" y="227"/>
                    <a:pt x="137" y="227"/>
                    <a:pt x="137" y="227"/>
                  </a:cubicBezTo>
                  <a:cubicBezTo>
                    <a:pt x="185" y="227"/>
                    <a:pt x="185" y="227"/>
                    <a:pt x="185" y="227"/>
                  </a:cubicBezTo>
                  <a:cubicBezTo>
                    <a:pt x="195" y="251"/>
                    <a:pt x="195" y="251"/>
                    <a:pt x="195" y="251"/>
                  </a:cubicBezTo>
                  <a:cubicBezTo>
                    <a:pt x="196" y="252"/>
                    <a:pt x="196" y="252"/>
                    <a:pt x="196" y="252"/>
                  </a:cubicBezTo>
                  <a:cubicBezTo>
                    <a:pt x="197" y="252"/>
                    <a:pt x="197" y="252"/>
                    <a:pt x="197" y="252"/>
                  </a:cubicBezTo>
                  <a:cubicBezTo>
                    <a:pt x="208" y="252"/>
                    <a:pt x="208" y="252"/>
                    <a:pt x="208" y="252"/>
                  </a:cubicBezTo>
                  <a:cubicBezTo>
                    <a:pt x="211" y="252"/>
                    <a:pt x="211" y="252"/>
                    <a:pt x="211" y="252"/>
                  </a:cubicBezTo>
                  <a:cubicBezTo>
                    <a:pt x="210" y="249"/>
                    <a:pt x="210" y="249"/>
                    <a:pt x="210" y="249"/>
                  </a:cubicBezTo>
                  <a:lnTo>
                    <a:pt x="168" y="156"/>
                  </a:lnTo>
                  <a:close/>
                  <a:moveTo>
                    <a:pt x="143" y="214"/>
                  </a:moveTo>
                  <a:cubicBezTo>
                    <a:pt x="161" y="174"/>
                    <a:pt x="161" y="174"/>
                    <a:pt x="161" y="174"/>
                  </a:cubicBezTo>
                  <a:cubicBezTo>
                    <a:pt x="179" y="214"/>
                    <a:pt x="179" y="214"/>
                    <a:pt x="179" y="214"/>
                  </a:cubicBezTo>
                  <a:lnTo>
                    <a:pt x="143" y="214"/>
                  </a:lnTo>
                  <a:close/>
                  <a:moveTo>
                    <a:pt x="449" y="128"/>
                  </a:moveTo>
                  <a:cubicBezTo>
                    <a:pt x="449" y="126"/>
                    <a:pt x="449" y="126"/>
                    <a:pt x="449" y="126"/>
                  </a:cubicBezTo>
                  <a:cubicBezTo>
                    <a:pt x="449" y="114"/>
                    <a:pt x="449" y="114"/>
                    <a:pt x="449" y="114"/>
                  </a:cubicBezTo>
                  <a:cubicBezTo>
                    <a:pt x="449" y="112"/>
                    <a:pt x="449" y="112"/>
                    <a:pt x="449" y="112"/>
                  </a:cubicBezTo>
                  <a:cubicBezTo>
                    <a:pt x="447" y="112"/>
                    <a:pt x="447" y="112"/>
                    <a:pt x="447" y="112"/>
                  </a:cubicBezTo>
                  <a:cubicBezTo>
                    <a:pt x="393" y="112"/>
                    <a:pt x="393" y="112"/>
                    <a:pt x="393" y="112"/>
                  </a:cubicBezTo>
                  <a:cubicBezTo>
                    <a:pt x="393" y="3"/>
                    <a:pt x="393" y="3"/>
                    <a:pt x="393" y="3"/>
                  </a:cubicBezTo>
                  <a:cubicBezTo>
                    <a:pt x="393" y="1"/>
                    <a:pt x="393" y="1"/>
                    <a:pt x="393" y="1"/>
                  </a:cubicBezTo>
                  <a:cubicBezTo>
                    <a:pt x="391" y="1"/>
                    <a:pt x="391" y="1"/>
                    <a:pt x="391" y="1"/>
                  </a:cubicBezTo>
                  <a:cubicBezTo>
                    <a:pt x="377" y="1"/>
                    <a:pt x="377" y="1"/>
                    <a:pt x="377" y="1"/>
                  </a:cubicBezTo>
                  <a:cubicBezTo>
                    <a:pt x="375" y="1"/>
                    <a:pt x="375" y="1"/>
                    <a:pt x="375" y="1"/>
                  </a:cubicBezTo>
                  <a:cubicBezTo>
                    <a:pt x="375" y="3"/>
                    <a:pt x="375" y="3"/>
                    <a:pt x="375" y="3"/>
                  </a:cubicBezTo>
                  <a:cubicBezTo>
                    <a:pt x="375" y="126"/>
                    <a:pt x="375" y="126"/>
                    <a:pt x="375" y="126"/>
                  </a:cubicBezTo>
                  <a:cubicBezTo>
                    <a:pt x="375" y="128"/>
                    <a:pt x="375" y="128"/>
                    <a:pt x="375" y="128"/>
                  </a:cubicBezTo>
                  <a:cubicBezTo>
                    <a:pt x="377" y="128"/>
                    <a:pt x="377" y="128"/>
                    <a:pt x="377" y="128"/>
                  </a:cubicBezTo>
                  <a:cubicBezTo>
                    <a:pt x="447" y="128"/>
                    <a:pt x="447" y="128"/>
                    <a:pt x="447" y="128"/>
                  </a:cubicBezTo>
                  <a:lnTo>
                    <a:pt x="449" y="128"/>
                  </a:lnTo>
                  <a:close/>
                  <a:moveTo>
                    <a:pt x="427" y="213"/>
                  </a:moveTo>
                  <a:cubicBezTo>
                    <a:pt x="442" y="210"/>
                    <a:pt x="451" y="199"/>
                    <a:pt x="451" y="185"/>
                  </a:cubicBezTo>
                  <a:cubicBezTo>
                    <a:pt x="451" y="185"/>
                    <a:pt x="451" y="185"/>
                    <a:pt x="451" y="185"/>
                  </a:cubicBezTo>
                  <a:cubicBezTo>
                    <a:pt x="451" y="177"/>
                    <a:pt x="448" y="171"/>
                    <a:pt x="444" y="166"/>
                  </a:cubicBezTo>
                  <a:cubicBezTo>
                    <a:pt x="437" y="159"/>
                    <a:pt x="428" y="156"/>
                    <a:pt x="416" y="156"/>
                  </a:cubicBezTo>
                  <a:cubicBezTo>
                    <a:pt x="376" y="156"/>
                    <a:pt x="376" y="156"/>
                    <a:pt x="376" y="156"/>
                  </a:cubicBezTo>
                  <a:cubicBezTo>
                    <a:pt x="375" y="156"/>
                    <a:pt x="375" y="156"/>
                    <a:pt x="375" y="156"/>
                  </a:cubicBezTo>
                  <a:cubicBezTo>
                    <a:pt x="375" y="158"/>
                    <a:pt x="375" y="158"/>
                    <a:pt x="375" y="158"/>
                  </a:cubicBezTo>
                  <a:cubicBezTo>
                    <a:pt x="375" y="250"/>
                    <a:pt x="375" y="250"/>
                    <a:pt x="375" y="250"/>
                  </a:cubicBezTo>
                  <a:cubicBezTo>
                    <a:pt x="375" y="252"/>
                    <a:pt x="375" y="252"/>
                    <a:pt x="375" y="252"/>
                  </a:cubicBezTo>
                  <a:cubicBezTo>
                    <a:pt x="376" y="252"/>
                    <a:pt x="376" y="252"/>
                    <a:pt x="376" y="252"/>
                  </a:cubicBezTo>
                  <a:cubicBezTo>
                    <a:pt x="387" y="252"/>
                    <a:pt x="387" y="252"/>
                    <a:pt x="387" y="252"/>
                  </a:cubicBezTo>
                  <a:cubicBezTo>
                    <a:pt x="389" y="252"/>
                    <a:pt x="389" y="252"/>
                    <a:pt x="389" y="252"/>
                  </a:cubicBezTo>
                  <a:cubicBezTo>
                    <a:pt x="389" y="250"/>
                    <a:pt x="389" y="250"/>
                    <a:pt x="389" y="250"/>
                  </a:cubicBezTo>
                  <a:cubicBezTo>
                    <a:pt x="389" y="216"/>
                    <a:pt x="389" y="216"/>
                    <a:pt x="389" y="216"/>
                  </a:cubicBezTo>
                  <a:cubicBezTo>
                    <a:pt x="412" y="216"/>
                    <a:pt x="412" y="216"/>
                    <a:pt x="412" y="216"/>
                  </a:cubicBezTo>
                  <a:cubicBezTo>
                    <a:pt x="438" y="251"/>
                    <a:pt x="438" y="251"/>
                    <a:pt x="438" y="251"/>
                  </a:cubicBezTo>
                  <a:cubicBezTo>
                    <a:pt x="439" y="252"/>
                    <a:pt x="439" y="252"/>
                    <a:pt x="439" y="252"/>
                  </a:cubicBezTo>
                  <a:cubicBezTo>
                    <a:pt x="440" y="252"/>
                    <a:pt x="440" y="252"/>
                    <a:pt x="440" y="252"/>
                  </a:cubicBezTo>
                  <a:cubicBezTo>
                    <a:pt x="453" y="252"/>
                    <a:pt x="453" y="252"/>
                    <a:pt x="453" y="252"/>
                  </a:cubicBezTo>
                  <a:cubicBezTo>
                    <a:pt x="456" y="252"/>
                    <a:pt x="456" y="252"/>
                    <a:pt x="456" y="252"/>
                  </a:cubicBezTo>
                  <a:cubicBezTo>
                    <a:pt x="454" y="249"/>
                    <a:pt x="454" y="249"/>
                    <a:pt x="454" y="249"/>
                  </a:cubicBezTo>
                  <a:lnTo>
                    <a:pt x="427" y="213"/>
                  </a:lnTo>
                  <a:close/>
                  <a:moveTo>
                    <a:pt x="389" y="203"/>
                  </a:moveTo>
                  <a:cubicBezTo>
                    <a:pt x="389" y="169"/>
                    <a:pt x="389" y="169"/>
                    <a:pt x="389" y="169"/>
                  </a:cubicBezTo>
                  <a:cubicBezTo>
                    <a:pt x="415" y="169"/>
                    <a:pt x="415" y="169"/>
                    <a:pt x="415" y="169"/>
                  </a:cubicBezTo>
                  <a:cubicBezTo>
                    <a:pt x="429" y="169"/>
                    <a:pt x="437" y="175"/>
                    <a:pt x="437" y="185"/>
                  </a:cubicBezTo>
                  <a:cubicBezTo>
                    <a:pt x="437" y="186"/>
                    <a:pt x="437" y="186"/>
                    <a:pt x="437" y="186"/>
                  </a:cubicBezTo>
                  <a:cubicBezTo>
                    <a:pt x="437" y="196"/>
                    <a:pt x="428" y="203"/>
                    <a:pt x="415" y="203"/>
                  </a:cubicBezTo>
                  <a:lnTo>
                    <a:pt x="389" y="203"/>
                  </a:lnTo>
                  <a:close/>
                  <a:moveTo>
                    <a:pt x="300" y="239"/>
                  </a:moveTo>
                  <a:cubicBezTo>
                    <a:pt x="300" y="210"/>
                    <a:pt x="300" y="210"/>
                    <a:pt x="300" y="210"/>
                  </a:cubicBezTo>
                  <a:cubicBezTo>
                    <a:pt x="349" y="210"/>
                    <a:pt x="349" y="210"/>
                    <a:pt x="349" y="210"/>
                  </a:cubicBezTo>
                  <a:cubicBezTo>
                    <a:pt x="351" y="210"/>
                    <a:pt x="351" y="210"/>
                    <a:pt x="351" y="210"/>
                  </a:cubicBezTo>
                  <a:cubicBezTo>
                    <a:pt x="351" y="208"/>
                    <a:pt x="351" y="208"/>
                    <a:pt x="351" y="208"/>
                  </a:cubicBezTo>
                  <a:cubicBezTo>
                    <a:pt x="351" y="199"/>
                    <a:pt x="351" y="199"/>
                    <a:pt x="351" y="199"/>
                  </a:cubicBezTo>
                  <a:cubicBezTo>
                    <a:pt x="351" y="197"/>
                    <a:pt x="351" y="197"/>
                    <a:pt x="351" y="197"/>
                  </a:cubicBezTo>
                  <a:cubicBezTo>
                    <a:pt x="349" y="197"/>
                    <a:pt x="349" y="197"/>
                    <a:pt x="349" y="197"/>
                  </a:cubicBezTo>
                  <a:cubicBezTo>
                    <a:pt x="300" y="197"/>
                    <a:pt x="300" y="197"/>
                    <a:pt x="300" y="197"/>
                  </a:cubicBezTo>
                  <a:cubicBezTo>
                    <a:pt x="300" y="169"/>
                    <a:pt x="300" y="169"/>
                    <a:pt x="300" y="169"/>
                  </a:cubicBezTo>
                  <a:cubicBezTo>
                    <a:pt x="355" y="169"/>
                    <a:pt x="355" y="169"/>
                    <a:pt x="355" y="169"/>
                  </a:cubicBezTo>
                  <a:cubicBezTo>
                    <a:pt x="356" y="169"/>
                    <a:pt x="356" y="169"/>
                    <a:pt x="356" y="169"/>
                  </a:cubicBezTo>
                  <a:cubicBezTo>
                    <a:pt x="356" y="167"/>
                    <a:pt x="356" y="167"/>
                    <a:pt x="356" y="167"/>
                  </a:cubicBezTo>
                  <a:cubicBezTo>
                    <a:pt x="356" y="158"/>
                    <a:pt x="356" y="158"/>
                    <a:pt x="356" y="158"/>
                  </a:cubicBezTo>
                  <a:cubicBezTo>
                    <a:pt x="356" y="156"/>
                    <a:pt x="356" y="156"/>
                    <a:pt x="356" y="156"/>
                  </a:cubicBezTo>
                  <a:cubicBezTo>
                    <a:pt x="355" y="156"/>
                    <a:pt x="355" y="156"/>
                    <a:pt x="355" y="156"/>
                  </a:cubicBezTo>
                  <a:cubicBezTo>
                    <a:pt x="288" y="156"/>
                    <a:pt x="288" y="156"/>
                    <a:pt x="288" y="156"/>
                  </a:cubicBezTo>
                  <a:cubicBezTo>
                    <a:pt x="286" y="156"/>
                    <a:pt x="286" y="156"/>
                    <a:pt x="286" y="156"/>
                  </a:cubicBezTo>
                  <a:cubicBezTo>
                    <a:pt x="286" y="158"/>
                    <a:pt x="286" y="158"/>
                    <a:pt x="286" y="158"/>
                  </a:cubicBezTo>
                  <a:cubicBezTo>
                    <a:pt x="286" y="250"/>
                    <a:pt x="286" y="250"/>
                    <a:pt x="286" y="250"/>
                  </a:cubicBezTo>
                  <a:cubicBezTo>
                    <a:pt x="286" y="252"/>
                    <a:pt x="286" y="252"/>
                    <a:pt x="286" y="252"/>
                  </a:cubicBezTo>
                  <a:cubicBezTo>
                    <a:pt x="288" y="252"/>
                    <a:pt x="288" y="252"/>
                    <a:pt x="288" y="252"/>
                  </a:cubicBezTo>
                  <a:cubicBezTo>
                    <a:pt x="355" y="252"/>
                    <a:pt x="355" y="252"/>
                    <a:pt x="355" y="252"/>
                  </a:cubicBezTo>
                  <a:cubicBezTo>
                    <a:pt x="357" y="252"/>
                    <a:pt x="357" y="252"/>
                    <a:pt x="357" y="252"/>
                  </a:cubicBezTo>
                  <a:cubicBezTo>
                    <a:pt x="357" y="250"/>
                    <a:pt x="357" y="250"/>
                    <a:pt x="357" y="250"/>
                  </a:cubicBezTo>
                  <a:cubicBezTo>
                    <a:pt x="357" y="240"/>
                    <a:pt x="357" y="240"/>
                    <a:pt x="357" y="240"/>
                  </a:cubicBezTo>
                  <a:cubicBezTo>
                    <a:pt x="357" y="239"/>
                    <a:pt x="357" y="239"/>
                    <a:pt x="357" y="239"/>
                  </a:cubicBezTo>
                  <a:cubicBezTo>
                    <a:pt x="355" y="239"/>
                    <a:pt x="355" y="239"/>
                    <a:pt x="355" y="239"/>
                  </a:cubicBezTo>
                  <a:lnTo>
                    <a:pt x="300" y="239"/>
                  </a:lnTo>
                  <a:close/>
                  <a:moveTo>
                    <a:pt x="472" y="156"/>
                  </a:moveTo>
                  <a:cubicBezTo>
                    <a:pt x="470" y="156"/>
                    <a:pt x="470" y="156"/>
                    <a:pt x="470" y="156"/>
                  </a:cubicBezTo>
                  <a:cubicBezTo>
                    <a:pt x="470" y="158"/>
                    <a:pt x="470" y="158"/>
                    <a:pt x="470" y="158"/>
                  </a:cubicBezTo>
                  <a:cubicBezTo>
                    <a:pt x="470" y="250"/>
                    <a:pt x="470" y="250"/>
                    <a:pt x="470" y="250"/>
                  </a:cubicBezTo>
                  <a:cubicBezTo>
                    <a:pt x="470" y="252"/>
                    <a:pt x="470" y="252"/>
                    <a:pt x="470" y="252"/>
                  </a:cubicBezTo>
                  <a:cubicBezTo>
                    <a:pt x="472" y="252"/>
                    <a:pt x="472" y="252"/>
                    <a:pt x="472" y="252"/>
                  </a:cubicBezTo>
                  <a:cubicBezTo>
                    <a:pt x="482" y="252"/>
                    <a:pt x="482" y="252"/>
                    <a:pt x="482" y="252"/>
                  </a:cubicBezTo>
                  <a:cubicBezTo>
                    <a:pt x="484" y="252"/>
                    <a:pt x="484" y="252"/>
                    <a:pt x="484" y="252"/>
                  </a:cubicBezTo>
                  <a:cubicBezTo>
                    <a:pt x="484" y="250"/>
                    <a:pt x="484" y="250"/>
                    <a:pt x="484" y="250"/>
                  </a:cubicBezTo>
                  <a:cubicBezTo>
                    <a:pt x="484" y="158"/>
                    <a:pt x="484" y="158"/>
                    <a:pt x="484" y="158"/>
                  </a:cubicBezTo>
                  <a:cubicBezTo>
                    <a:pt x="484" y="156"/>
                    <a:pt x="484" y="156"/>
                    <a:pt x="484" y="156"/>
                  </a:cubicBezTo>
                  <a:cubicBezTo>
                    <a:pt x="482" y="156"/>
                    <a:pt x="482" y="156"/>
                    <a:pt x="482" y="156"/>
                  </a:cubicBezTo>
                  <a:lnTo>
                    <a:pt x="472" y="156"/>
                  </a:lnTo>
                  <a:close/>
                  <a:moveTo>
                    <a:pt x="358" y="42"/>
                  </a:moveTo>
                  <a:cubicBezTo>
                    <a:pt x="358" y="42"/>
                    <a:pt x="358" y="42"/>
                    <a:pt x="358" y="42"/>
                  </a:cubicBezTo>
                  <a:cubicBezTo>
                    <a:pt x="358" y="17"/>
                    <a:pt x="339" y="1"/>
                    <a:pt x="310" y="1"/>
                  </a:cubicBezTo>
                  <a:cubicBezTo>
                    <a:pt x="263" y="1"/>
                    <a:pt x="263" y="1"/>
                    <a:pt x="263" y="1"/>
                  </a:cubicBezTo>
                  <a:cubicBezTo>
                    <a:pt x="262" y="1"/>
                    <a:pt x="262" y="1"/>
                    <a:pt x="262" y="1"/>
                  </a:cubicBezTo>
                  <a:cubicBezTo>
                    <a:pt x="262" y="3"/>
                    <a:pt x="262" y="3"/>
                    <a:pt x="262" y="3"/>
                  </a:cubicBezTo>
                  <a:cubicBezTo>
                    <a:pt x="262" y="126"/>
                    <a:pt x="262" y="126"/>
                    <a:pt x="262" y="126"/>
                  </a:cubicBezTo>
                  <a:cubicBezTo>
                    <a:pt x="262" y="128"/>
                    <a:pt x="262" y="128"/>
                    <a:pt x="262" y="128"/>
                  </a:cubicBezTo>
                  <a:cubicBezTo>
                    <a:pt x="263" y="128"/>
                    <a:pt x="263" y="128"/>
                    <a:pt x="263" y="128"/>
                  </a:cubicBezTo>
                  <a:cubicBezTo>
                    <a:pt x="277" y="128"/>
                    <a:pt x="277" y="128"/>
                    <a:pt x="277" y="128"/>
                  </a:cubicBezTo>
                  <a:cubicBezTo>
                    <a:pt x="279" y="128"/>
                    <a:pt x="279" y="128"/>
                    <a:pt x="279" y="128"/>
                  </a:cubicBezTo>
                  <a:cubicBezTo>
                    <a:pt x="279" y="126"/>
                    <a:pt x="279" y="126"/>
                    <a:pt x="279" y="126"/>
                  </a:cubicBezTo>
                  <a:cubicBezTo>
                    <a:pt x="279" y="85"/>
                    <a:pt x="279" y="85"/>
                    <a:pt x="279" y="85"/>
                  </a:cubicBezTo>
                  <a:cubicBezTo>
                    <a:pt x="307" y="85"/>
                    <a:pt x="307" y="85"/>
                    <a:pt x="307" y="85"/>
                  </a:cubicBezTo>
                  <a:cubicBezTo>
                    <a:pt x="332" y="85"/>
                    <a:pt x="358" y="72"/>
                    <a:pt x="358" y="42"/>
                  </a:cubicBezTo>
                  <a:close/>
                  <a:moveTo>
                    <a:pt x="279" y="18"/>
                  </a:moveTo>
                  <a:cubicBezTo>
                    <a:pt x="309" y="18"/>
                    <a:pt x="309" y="18"/>
                    <a:pt x="309" y="18"/>
                  </a:cubicBezTo>
                  <a:cubicBezTo>
                    <a:pt x="329" y="18"/>
                    <a:pt x="340" y="27"/>
                    <a:pt x="340" y="43"/>
                  </a:cubicBezTo>
                  <a:cubicBezTo>
                    <a:pt x="340" y="43"/>
                    <a:pt x="340" y="43"/>
                    <a:pt x="340" y="43"/>
                  </a:cubicBezTo>
                  <a:cubicBezTo>
                    <a:pt x="340" y="58"/>
                    <a:pt x="327" y="68"/>
                    <a:pt x="308" y="68"/>
                  </a:cubicBezTo>
                  <a:cubicBezTo>
                    <a:pt x="279" y="68"/>
                    <a:pt x="279" y="68"/>
                    <a:pt x="279" y="68"/>
                  </a:cubicBezTo>
                  <a:lnTo>
                    <a:pt x="279" y="18"/>
                  </a:lnTo>
                  <a:close/>
                  <a:moveTo>
                    <a:pt x="198" y="156"/>
                  </a:moveTo>
                  <a:cubicBezTo>
                    <a:pt x="196" y="156"/>
                    <a:pt x="196" y="156"/>
                    <a:pt x="196" y="156"/>
                  </a:cubicBezTo>
                  <a:cubicBezTo>
                    <a:pt x="196" y="158"/>
                    <a:pt x="196" y="158"/>
                    <a:pt x="196" y="158"/>
                  </a:cubicBezTo>
                  <a:cubicBezTo>
                    <a:pt x="196" y="167"/>
                    <a:pt x="196" y="167"/>
                    <a:pt x="196" y="167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8" y="169"/>
                    <a:pt x="198" y="169"/>
                    <a:pt x="198" y="169"/>
                  </a:cubicBezTo>
                  <a:cubicBezTo>
                    <a:pt x="227" y="169"/>
                    <a:pt x="227" y="169"/>
                    <a:pt x="227" y="169"/>
                  </a:cubicBezTo>
                  <a:cubicBezTo>
                    <a:pt x="227" y="250"/>
                    <a:pt x="227" y="250"/>
                    <a:pt x="227" y="250"/>
                  </a:cubicBezTo>
                  <a:cubicBezTo>
                    <a:pt x="227" y="252"/>
                    <a:pt x="227" y="252"/>
                    <a:pt x="227" y="252"/>
                  </a:cubicBezTo>
                  <a:cubicBezTo>
                    <a:pt x="229" y="252"/>
                    <a:pt x="229" y="252"/>
                    <a:pt x="229" y="252"/>
                  </a:cubicBezTo>
                  <a:cubicBezTo>
                    <a:pt x="239" y="252"/>
                    <a:pt x="239" y="252"/>
                    <a:pt x="239" y="252"/>
                  </a:cubicBezTo>
                  <a:cubicBezTo>
                    <a:pt x="241" y="252"/>
                    <a:pt x="241" y="252"/>
                    <a:pt x="241" y="252"/>
                  </a:cubicBezTo>
                  <a:cubicBezTo>
                    <a:pt x="241" y="250"/>
                    <a:pt x="241" y="250"/>
                    <a:pt x="241" y="250"/>
                  </a:cubicBezTo>
                  <a:cubicBezTo>
                    <a:pt x="241" y="169"/>
                    <a:pt x="241" y="169"/>
                    <a:pt x="241" y="169"/>
                  </a:cubicBezTo>
                  <a:cubicBezTo>
                    <a:pt x="270" y="169"/>
                    <a:pt x="270" y="169"/>
                    <a:pt x="270" y="169"/>
                  </a:cubicBezTo>
                  <a:cubicBezTo>
                    <a:pt x="272" y="169"/>
                    <a:pt x="272" y="169"/>
                    <a:pt x="272" y="169"/>
                  </a:cubicBezTo>
                  <a:cubicBezTo>
                    <a:pt x="272" y="167"/>
                    <a:pt x="272" y="167"/>
                    <a:pt x="272" y="167"/>
                  </a:cubicBezTo>
                  <a:cubicBezTo>
                    <a:pt x="272" y="158"/>
                    <a:pt x="272" y="158"/>
                    <a:pt x="272" y="158"/>
                  </a:cubicBezTo>
                  <a:cubicBezTo>
                    <a:pt x="272" y="156"/>
                    <a:pt x="272" y="156"/>
                    <a:pt x="272" y="156"/>
                  </a:cubicBezTo>
                  <a:cubicBezTo>
                    <a:pt x="270" y="156"/>
                    <a:pt x="270" y="156"/>
                    <a:pt x="270" y="156"/>
                  </a:cubicBezTo>
                  <a:lnTo>
                    <a:pt x="198" y="156"/>
                  </a:lnTo>
                  <a:close/>
                  <a:moveTo>
                    <a:pt x="553" y="156"/>
                  </a:moveTo>
                  <a:cubicBezTo>
                    <a:pt x="553" y="155"/>
                    <a:pt x="553" y="155"/>
                    <a:pt x="553" y="155"/>
                  </a:cubicBezTo>
                  <a:cubicBezTo>
                    <a:pt x="552" y="155"/>
                    <a:pt x="552" y="155"/>
                    <a:pt x="552" y="155"/>
                  </a:cubicBezTo>
                  <a:cubicBezTo>
                    <a:pt x="542" y="155"/>
                    <a:pt x="542" y="155"/>
                    <a:pt x="542" y="155"/>
                  </a:cubicBezTo>
                  <a:cubicBezTo>
                    <a:pt x="541" y="155"/>
                    <a:pt x="541" y="155"/>
                    <a:pt x="541" y="155"/>
                  </a:cubicBezTo>
                  <a:cubicBezTo>
                    <a:pt x="540" y="156"/>
                    <a:pt x="540" y="156"/>
                    <a:pt x="540" y="156"/>
                  </a:cubicBezTo>
                  <a:cubicBezTo>
                    <a:pt x="498" y="249"/>
                    <a:pt x="498" y="249"/>
                    <a:pt x="498" y="249"/>
                  </a:cubicBezTo>
                  <a:cubicBezTo>
                    <a:pt x="497" y="252"/>
                    <a:pt x="497" y="252"/>
                    <a:pt x="497" y="252"/>
                  </a:cubicBezTo>
                  <a:cubicBezTo>
                    <a:pt x="500" y="252"/>
                    <a:pt x="500" y="252"/>
                    <a:pt x="500" y="252"/>
                  </a:cubicBezTo>
                  <a:cubicBezTo>
                    <a:pt x="511" y="252"/>
                    <a:pt x="511" y="252"/>
                    <a:pt x="511" y="252"/>
                  </a:cubicBezTo>
                  <a:cubicBezTo>
                    <a:pt x="512" y="252"/>
                    <a:pt x="512" y="252"/>
                    <a:pt x="512" y="252"/>
                  </a:cubicBezTo>
                  <a:cubicBezTo>
                    <a:pt x="512" y="251"/>
                    <a:pt x="512" y="251"/>
                    <a:pt x="512" y="251"/>
                  </a:cubicBezTo>
                  <a:cubicBezTo>
                    <a:pt x="523" y="227"/>
                    <a:pt x="523" y="227"/>
                    <a:pt x="523" y="227"/>
                  </a:cubicBezTo>
                  <a:cubicBezTo>
                    <a:pt x="571" y="227"/>
                    <a:pt x="571" y="227"/>
                    <a:pt x="571" y="227"/>
                  </a:cubicBezTo>
                  <a:cubicBezTo>
                    <a:pt x="581" y="251"/>
                    <a:pt x="581" y="251"/>
                    <a:pt x="581" y="251"/>
                  </a:cubicBezTo>
                  <a:cubicBezTo>
                    <a:pt x="581" y="252"/>
                    <a:pt x="581" y="252"/>
                    <a:pt x="581" y="252"/>
                  </a:cubicBezTo>
                  <a:cubicBezTo>
                    <a:pt x="583" y="252"/>
                    <a:pt x="583" y="252"/>
                    <a:pt x="583" y="252"/>
                  </a:cubicBezTo>
                  <a:cubicBezTo>
                    <a:pt x="594" y="252"/>
                    <a:pt x="594" y="252"/>
                    <a:pt x="594" y="252"/>
                  </a:cubicBezTo>
                  <a:cubicBezTo>
                    <a:pt x="597" y="252"/>
                    <a:pt x="597" y="252"/>
                    <a:pt x="597" y="252"/>
                  </a:cubicBezTo>
                  <a:cubicBezTo>
                    <a:pt x="595" y="249"/>
                    <a:pt x="595" y="249"/>
                    <a:pt x="595" y="249"/>
                  </a:cubicBezTo>
                  <a:lnTo>
                    <a:pt x="553" y="156"/>
                  </a:lnTo>
                  <a:close/>
                  <a:moveTo>
                    <a:pt x="528" y="214"/>
                  </a:moveTo>
                  <a:cubicBezTo>
                    <a:pt x="547" y="174"/>
                    <a:pt x="547" y="174"/>
                    <a:pt x="547" y="174"/>
                  </a:cubicBezTo>
                  <a:cubicBezTo>
                    <a:pt x="565" y="214"/>
                    <a:pt x="565" y="214"/>
                    <a:pt x="565" y="214"/>
                  </a:cubicBezTo>
                  <a:lnTo>
                    <a:pt x="528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5619753" y="3551027"/>
              <a:ext cx="120397" cy="119272"/>
            </a:xfrm>
            <a:custGeom>
              <a:avLst/>
              <a:gdLst>
                <a:gd name="T0" fmla="*/ 0 w 45"/>
                <a:gd name="T1" fmla="*/ 23 h 45"/>
                <a:gd name="T2" fmla="*/ 0 w 45"/>
                <a:gd name="T3" fmla="*/ 23 h 45"/>
                <a:gd name="T4" fmla="*/ 22 w 45"/>
                <a:gd name="T5" fmla="*/ 0 h 45"/>
                <a:gd name="T6" fmla="*/ 45 w 45"/>
                <a:gd name="T7" fmla="*/ 22 h 45"/>
                <a:gd name="T8" fmla="*/ 45 w 45"/>
                <a:gd name="T9" fmla="*/ 23 h 45"/>
                <a:gd name="T10" fmla="*/ 22 w 45"/>
                <a:gd name="T11" fmla="*/ 45 h 45"/>
                <a:gd name="T12" fmla="*/ 0 w 45"/>
                <a:gd name="T13" fmla="*/ 23 h 45"/>
                <a:gd name="T14" fmla="*/ 43 w 45"/>
                <a:gd name="T15" fmla="*/ 23 h 45"/>
                <a:gd name="T16" fmla="*/ 43 w 45"/>
                <a:gd name="T17" fmla="*/ 22 h 45"/>
                <a:gd name="T18" fmla="*/ 22 w 45"/>
                <a:gd name="T19" fmla="*/ 2 h 45"/>
                <a:gd name="T20" fmla="*/ 2 w 45"/>
                <a:gd name="T21" fmla="*/ 23 h 45"/>
                <a:gd name="T22" fmla="*/ 2 w 45"/>
                <a:gd name="T23" fmla="*/ 23 h 45"/>
                <a:gd name="T24" fmla="*/ 22 w 45"/>
                <a:gd name="T25" fmla="*/ 43 h 45"/>
                <a:gd name="T26" fmla="*/ 43 w 45"/>
                <a:gd name="T27" fmla="*/ 23 h 45"/>
                <a:gd name="T28" fmla="*/ 13 w 45"/>
                <a:gd name="T29" fmla="*/ 10 h 45"/>
                <a:gd name="T30" fmla="*/ 24 w 45"/>
                <a:gd name="T31" fmla="*/ 10 h 45"/>
                <a:gd name="T32" fmla="*/ 30 w 45"/>
                <a:gd name="T33" fmla="*/ 13 h 45"/>
                <a:gd name="T34" fmla="*/ 32 w 45"/>
                <a:gd name="T35" fmla="*/ 17 h 45"/>
                <a:gd name="T36" fmla="*/ 32 w 45"/>
                <a:gd name="T37" fmla="*/ 17 h 45"/>
                <a:gd name="T38" fmla="*/ 26 w 45"/>
                <a:gd name="T39" fmla="*/ 24 h 45"/>
                <a:gd name="T40" fmla="*/ 33 w 45"/>
                <a:gd name="T41" fmla="*/ 33 h 45"/>
                <a:gd name="T42" fmla="*/ 29 w 45"/>
                <a:gd name="T43" fmla="*/ 33 h 45"/>
                <a:gd name="T44" fmla="*/ 23 w 45"/>
                <a:gd name="T45" fmla="*/ 25 h 45"/>
                <a:gd name="T46" fmla="*/ 23 w 45"/>
                <a:gd name="T47" fmla="*/ 25 h 45"/>
                <a:gd name="T48" fmla="*/ 17 w 45"/>
                <a:gd name="T49" fmla="*/ 25 h 45"/>
                <a:gd name="T50" fmla="*/ 17 w 45"/>
                <a:gd name="T51" fmla="*/ 33 h 45"/>
                <a:gd name="T52" fmla="*/ 13 w 45"/>
                <a:gd name="T53" fmla="*/ 33 h 45"/>
                <a:gd name="T54" fmla="*/ 13 w 45"/>
                <a:gd name="T55" fmla="*/ 10 h 45"/>
                <a:gd name="T56" fmla="*/ 23 w 45"/>
                <a:gd name="T57" fmla="*/ 22 h 45"/>
                <a:gd name="T58" fmla="*/ 29 w 45"/>
                <a:gd name="T59" fmla="*/ 18 h 45"/>
                <a:gd name="T60" fmla="*/ 29 w 45"/>
                <a:gd name="T61" fmla="*/ 17 h 45"/>
                <a:gd name="T62" fmla="*/ 24 w 45"/>
                <a:gd name="T63" fmla="*/ 14 h 45"/>
                <a:gd name="T64" fmla="*/ 17 w 45"/>
                <a:gd name="T65" fmla="*/ 14 h 45"/>
                <a:gd name="T66" fmla="*/ 17 w 45"/>
                <a:gd name="T67" fmla="*/ 22 h 45"/>
                <a:gd name="T68" fmla="*/ 23 w 45"/>
                <a:gd name="T69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" h="45"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5" y="0"/>
                    <a:pt x="45" y="10"/>
                    <a:pt x="45" y="22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35"/>
                    <a:pt x="35" y="45"/>
                    <a:pt x="22" y="45"/>
                  </a:cubicBezTo>
                  <a:cubicBezTo>
                    <a:pt x="10" y="45"/>
                    <a:pt x="0" y="35"/>
                    <a:pt x="0" y="23"/>
                  </a:cubicBezTo>
                  <a:close/>
                  <a:moveTo>
                    <a:pt x="43" y="23"/>
                  </a:moveTo>
                  <a:cubicBezTo>
                    <a:pt x="43" y="22"/>
                    <a:pt x="43" y="22"/>
                    <a:pt x="43" y="22"/>
                  </a:cubicBezTo>
                  <a:cubicBezTo>
                    <a:pt x="43" y="11"/>
                    <a:pt x="34" y="2"/>
                    <a:pt x="22" y="2"/>
                  </a:cubicBezTo>
                  <a:cubicBezTo>
                    <a:pt x="11" y="2"/>
                    <a:pt x="2" y="11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34"/>
                    <a:pt x="11" y="43"/>
                    <a:pt x="22" y="43"/>
                  </a:cubicBezTo>
                  <a:cubicBezTo>
                    <a:pt x="34" y="43"/>
                    <a:pt x="43" y="34"/>
                    <a:pt x="43" y="23"/>
                  </a:cubicBezTo>
                  <a:close/>
                  <a:moveTo>
                    <a:pt x="13" y="10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7" y="10"/>
                    <a:pt x="29" y="11"/>
                    <a:pt x="30" y="13"/>
                  </a:cubicBezTo>
                  <a:cubicBezTo>
                    <a:pt x="32" y="14"/>
                    <a:pt x="32" y="15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21"/>
                    <a:pt x="30" y="23"/>
                    <a:pt x="26" y="24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3" y="33"/>
                    <a:pt x="13" y="33"/>
                    <a:pt x="13" y="33"/>
                  </a:cubicBezTo>
                  <a:lnTo>
                    <a:pt x="13" y="10"/>
                  </a:lnTo>
                  <a:close/>
                  <a:moveTo>
                    <a:pt x="23" y="22"/>
                  </a:moveTo>
                  <a:cubicBezTo>
                    <a:pt x="27" y="22"/>
                    <a:pt x="29" y="20"/>
                    <a:pt x="29" y="18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15"/>
                    <a:pt x="27" y="14"/>
                    <a:pt x="24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22"/>
                    <a:pt x="17" y="22"/>
                    <a:pt x="17" y="22"/>
                  </a:cubicBezTo>
                  <a:lnTo>
                    <a:pt x="23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085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Slide -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 userDrawn="1"/>
        </p:nvGrpSpPr>
        <p:grpSpPr>
          <a:xfrm>
            <a:off x="3858279" y="2491740"/>
            <a:ext cx="4692916" cy="1874520"/>
            <a:chOff x="1423990" y="2571753"/>
            <a:chExt cx="4316160" cy="1724029"/>
          </a:xfrm>
          <a:solidFill>
            <a:srgbClr val="4599C3"/>
          </a:solidFill>
        </p:grpSpPr>
        <p:sp>
          <p:nvSpPr>
            <p:cNvPr id="4" name="Freeform 3"/>
            <p:cNvSpPr>
              <a:spLocks/>
            </p:cNvSpPr>
            <p:nvPr/>
          </p:nvSpPr>
          <p:spPr bwMode="auto">
            <a:xfrm>
              <a:off x="2781306" y="4003681"/>
              <a:ext cx="296864" cy="214315"/>
            </a:xfrm>
            <a:custGeom>
              <a:avLst/>
              <a:gdLst>
                <a:gd name="T0" fmla="*/ 68 w 79"/>
                <a:gd name="T1" fmla="*/ 57 h 57"/>
                <a:gd name="T2" fmla="*/ 68 w 79"/>
                <a:gd name="T3" fmla="*/ 19 h 57"/>
                <a:gd name="T4" fmla="*/ 60 w 79"/>
                <a:gd name="T5" fmla="*/ 10 h 57"/>
                <a:gd name="T6" fmla="*/ 44 w 79"/>
                <a:gd name="T7" fmla="*/ 19 h 57"/>
                <a:gd name="T8" fmla="*/ 44 w 79"/>
                <a:gd name="T9" fmla="*/ 57 h 57"/>
                <a:gd name="T10" fmla="*/ 34 w 79"/>
                <a:gd name="T11" fmla="*/ 57 h 57"/>
                <a:gd name="T12" fmla="*/ 34 w 79"/>
                <a:gd name="T13" fmla="*/ 19 h 57"/>
                <a:gd name="T14" fmla="*/ 26 w 79"/>
                <a:gd name="T15" fmla="*/ 10 h 57"/>
                <a:gd name="T16" fmla="*/ 10 w 79"/>
                <a:gd name="T17" fmla="*/ 19 h 57"/>
                <a:gd name="T18" fmla="*/ 10 w 79"/>
                <a:gd name="T19" fmla="*/ 57 h 57"/>
                <a:gd name="T20" fmla="*/ 0 w 79"/>
                <a:gd name="T21" fmla="*/ 57 h 57"/>
                <a:gd name="T22" fmla="*/ 0 w 79"/>
                <a:gd name="T23" fmla="*/ 1 h 57"/>
                <a:gd name="T24" fmla="*/ 8 w 79"/>
                <a:gd name="T25" fmla="*/ 1 h 57"/>
                <a:gd name="T26" fmla="*/ 10 w 79"/>
                <a:gd name="T27" fmla="*/ 9 h 57"/>
                <a:gd name="T28" fmla="*/ 29 w 79"/>
                <a:gd name="T29" fmla="*/ 0 h 57"/>
                <a:gd name="T30" fmla="*/ 43 w 79"/>
                <a:gd name="T31" fmla="*/ 9 h 57"/>
                <a:gd name="T32" fmla="*/ 63 w 79"/>
                <a:gd name="T33" fmla="*/ 0 h 57"/>
                <a:gd name="T34" fmla="*/ 79 w 79"/>
                <a:gd name="T35" fmla="*/ 17 h 57"/>
                <a:gd name="T36" fmla="*/ 79 w 79"/>
                <a:gd name="T37" fmla="*/ 57 h 57"/>
                <a:gd name="T38" fmla="*/ 68 w 79"/>
                <a:gd name="T3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57">
                  <a:moveTo>
                    <a:pt x="68" y="57"/>
                  </a:moveTo>
                  <a:cubicBezTo>
                    <a:pt x="68" y="19"/>
                    <a:pt x="68" y="19"/>
                    <a:pt x="68" y="19"/>
                  </a:cubicBezTo>
                  <a:cubicBezTo>
                    <a:pt x="68" y="13"/>
                    <a:pt x="66" y="10"/>
                    <a:pt x="60" y="10"/>
                  </a:cubicBezTo>
                  <a:cubicBezTo>
                    <a:pt x="55" y="10"/>
                    <a:pt x="49" y="13"/>
                    <a:pt x="44" y="19"/>
                  </a:cubicBezTo>
                  <a:cubicBezTo>
                    <a:pt x="44" y="57"/>
                    <a:pt x="44" y="57"/>
                    <a:pt x="44" y="57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3"/>
                    <a:pt x="32" y="10"/>
                    <a:pt x="26" y="10"/>
                  </a:cubicBezTo>
                  <a:cubicBezTo>
                    <a:pt x="21" y="10"/>
                    <a:pt x="15" y="13"/>
                    <a:pt x="10" y="19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5" y="5"/>
                    <a:pt x="21" y="0"/>
                    <a:pt x="29" y="0"/>
                  </a:cubicBezTo>
                  <a:cubicBezTo>
                    <a:pt x="37" y="0"/>
                    <a:pt x="41" y="4"/>
                    <a:pt x="43" y="9"/>
                  </a:cubicBezTo>
                  <a:cubicBezTo>
                    <a:pt x="48" y="5"/>
                    <a:pt x="55" y="0"/>
                    <a:pt x="63" y="0"/>
                  </a:cubicBezTo>
                  <a:cubicBezTo>
                    <a:pt x="73" y="0"/>
                    <a:pt x="79" y="7"/>
                    <a:pt x="79" y="17"/>
                  </a:cubicBezTo>
                  <a:cubicBezTo>
                    <a:pt x="79" y="57"/>
                    <a:pt x="79" y="57"/>
                    <a:pt x="79" y="57"/>
                  </a:cubicBezTo>
                  <a:lnTo>
                    <a:pt x="68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" name="Freeform 4"/>
            <p:cNvSpPr>
              <a:spLocks noEditPoints="1"/>
            </p:cNvSpPr>
            <p:nvPr/>
          </p:nvSpPr>
          <p:spPr bwMode="auto">
            <a:xfrm>
              <a:off x="3141669" y="4003681"/>
              <a:ext cx="168274" cy="217488"/>
            </a:xfrm>
            <a:custGeom>
              <a:avLst/>
              <a:gdLst>
                <a:gd name="T0" fmla="*/ 37 w 45"/>
                <a:gd name="T1" fmla="*/ 57 h 58"/>
                <a:gd name="T2" fmla="*/ 36 w 45"/>
                <a:gd name="T3" fmla="*/ 49 h 58"/>
                <a:gd name="T4" fmla="*/ 16 w 45"/>
                <a:gd name="T5" fmla="*/ 58 h 58"/>
                <a:gd name="T6" fmla="*/ 0 w 45"/>
                <a:gd name="T7" fmla="*/ 43 h 58"/>
                <a:gd name="T8" fmla="*/ 35 w 45"/>
                <a:gd name="T9" fmla="*/ 21 h 58"/>
                <a:gd name="T10" fmla="*/ 35 w 45"/>
                <a:gd name="T11" fmla="*/ 19 h 58"/>
                <a:gd name="T12" fmla="*/ 24 w 45"/>
                <a:gd name="T13" fmla="*/ 9 h 58"/>
                <a:gd name="T14" fmla="*/ 5 w 45"/>
                <a:gd name="T15" fmla="*/ 14 h 58"/>
                <a:gd name="T16" fmla="*/ 4 w 45"/>
                <a:gd name="T17" fmla="*/ 5 h 58"/>
                <a:gd name="T18" fmla="*/ 25 w 45"/>
                <a:gd name="T19" fmla="*/ 0 h 58"/>
                <a:gd name="T20" fmla="*/ 45 w 45"/>
                <a:gd name="T21" fmla="*/ 18 h 58"/>
                <a:gd name="T22" fmla="*/ 45 w 45"/>
                <a:gd name="T23" fmla="*/ 57 h 58"/>
                <a:gd name="T24" fmla="*/ 37 w 45"/>
                <a:gd name="T25" fmla="*/ 57 h 58"/>
                <a:gd name="T26" fmla="*/ 35 w 45"/>
                <a:gd name="T27" fmla="*/ 29 h 58"/>
                <a:gd name="T28" fmla="*/ 10 w 45"/>
                <a:gd name="T29" fmla="*/ 42 h 58"/>
                <a:gd name="T30" fmla="*/ 18 w 45"/>
                <a:gd name="T31" fmla="*/ 49 h 58"/>
                <a:gd name="T32" fmla="*/ 35 w 45"/>
                <a:gd name="T33" fmla="*/ 42 h 58"/>
                <a:gd name="T34" fmla="*/ 35 w 45"/>
                <a:gd name="T35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58">
                  <a:moveTo>
                    <a:pt x="37" y="57"/>
                  </a:moveTo>
                  <a:cubicBezTo>
                    <a:pt x="36" y="49"/>
                    <a:pt x="36" y="49"/>
                    <a:pt x="36" y="49"/>
                  </a:cubicBezTo>
                  <a:cubicBezTo>
                    <a:pt x="31" y="54"/>
                    <a:pt x="25" y="58"/>
                    <a:pt x="16" y="58"/>
                  </a:cubicBezTo>
                  <a:cubicBezTo>
                    <a:pt x="6" y="58"/>
                    <a:pt x="0" y="52"/>
                    <a:pt x="0" y="43"/>
                  </a:cubicBezTo>
                  <a:cubicBezTo>
                    <a:pt x="0" y="29"/>
                    <a:pt x="12" y="23"/>
                    <a:pt x="35" y="21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2"/>
                    <a:pt x="31" y="9"/>
                    <a:pt x="24" y="9"/>
                  </a:cubicBezTo>
                  <a:cubicBezTo>
                    <a:pt x="18" y="9"/>
                    <a:pt x="11" y="11"/>
                    <a:pt x="5" y="1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0" y="2"/>
                    <a:pt x="17" y="0"/>
                    <a:pt x="25" y="0"/>
                  </a:cubicBezTo>
                  <a:cubicBezTo>
                    <a:pt x="39" y="0"/>
                    <a:pt x="45" y="6"/>
                    <a:pt x="45" y="18"/>
                  </a:cubicBezTo>
                  <a:cubicBezTo>
                    <a:pt x="45" y="57"/>
                    <a:pt x="45" y="57"/>
                    <a:pt x="45" y="57"/>
                  </a:cubicBezTo>
                  <a:lnTo>
                    <a:pt x="37" y="57"/>
                  </a:lnTo>
                  <a:close/>
                  <a:moveTo>
                    <a:pt x="35" y="29"/>
                  </a:moveTo>
                  <a:cubicBezTo>
                    <a:pt x="14" y="31"/>
                    <a:pt x="10" y="36"/>
                    <a:pt x="10" y="42"/>
                  </a:cubicBezTo>
                  <a:cubicBezTo>
                    <a:pt x="10" y="46"/>
                    <a:pt x="13" y="49"/>
                    <a:pt x="18" y="49"/>
                  </a:cubicBezTo>
                  <a:cubicBezTo>
                    <a:pt x="24" y="49"/>
                    <a:pt x="30" y="46"/>
                    <a:pt x="35" y="42"/>
                  </a:cubicBezTo>
                  <a:lnTo>
                    <a:pt x="35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389320" y="3902081"/>
              <a:ext cx="171450" cy="319088"/>
            </a:xfrm>
            <a:custGeom>
              <a:avLst/>
              <a:gdLst>
                <a:gd name="T0" fmla="*/ 82 w 108"/>
                <a:gd name="T1" fmla="*/ 201 h 201"/>
                <a:gd name="T2" fmla="*/ 23 w 108"/>
                <a:gd name="T3" fmla="*/ 130 h 201"/>
                <a:gd name="T4" fmla="*/ 23 w 108"/>
                <a:gd name="T5" fmla="*/ 199 h 201"/>
                <a:gd name="T6" fmla="*/ 0 w 108"/>
                <a:gd name="T7" fmla="*/ 199 h 201"/>
                <a:gd name="T8" fmla="*/ 0 w 108"/>
                <a:gd name="T9" fmla="*/ 5 h 201"/>
                <a:gd name="T10" fmla="*/ 23 w 108"/>
                <a:gd name="T11" fmla="*/ 0 h 201"/>
                <a:gd name="T12" fmla="*/ 23 w 108"/>
                <a:gd name="T13" fmla="*/ 123 h 201"/>
                <a:gd name="T14" fmla="*/ 75 w 108"/>
                <a:gd name="T15" fmla="*/ 66 h 201"/>
                <a:gd name="T16" fmla="*/ 104 w 108"/>
                <a:gd name="T17" fmla="*/ 66 h 201"/>
                <a:gd name="T18" fmla="*/ 49 w 108"/>
                <a:gd name="T19" fmla="*/ 125 h 201"/>
                <a:gd name="T20" fmla="*/ 108 w 108"/>
                <a:gd name="T21" fmla="*/ 196 h 201"/>
                <a:gd name="T22" fmla="*/ 82 w 108"/>
                <a:gd name="T23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201">
                  <a:moveTo>
                    <a:pt x="82" y="201"/>
                  </a:moveTo>
                  <a:lnTo>
                    <a:pt x="23" y="130"/>
                  </a:lnTo>
                  <a:lnTo>
                    <a:pt x="23" y="199"/>
                  </a:lnTo>
                  <a:lnTo>
                    <a:pt x="0" y="199"/>
                  </a:lnTo>
                  <a:lnTo>
                    <a:pt x="0" y="5"/>
                  </a:lnTo>
                  <a:lnTo>
                    <a:pt x="23" y="0"/>
                  </a:lnTo>
                  <a:lnTo>
                    <a:pt x="23" y="123"/>
                  </a:lnTo>
                  <a:lnTo>
                    <a:pt x="75" y="66"/>
                  </a:lnTo>
                  <a:lnTo>
                    <a:pt x="104" y="66"/>
                  </a:lnTo>
                  <a:lnTo>
                    <a:pt x="49" y="125"/>
                  </a:lnTo>
                  <a:lnTo>
                    <a:pt x="108" y="196"/>
                  </a:lnTo>
                  <a:lnTo>
                    <a:pt x="82" y="2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3590932" y="4003681"/>
              <a:ext cx="180977" cy="217488"/>
            </a:xfrm>
            <a:custGeom>
              <a:avLst/>
              <a:gdLst>
                <a:gd name="T0" fmla="*/ 48 w 48"/>
                <a:gd name="T1" fmla="*/ 30 h 58"/>
                <a:gd name="T2" fmla="*/ 10 w 48"/>
                <a:gd name="T3" fmla="*/ 30 h 58"/>
                <a:gd name="T4" fmla="*/ 27 w 48"/>
                <a:gd name="T5" fmla="*/ 49 h 58"/>
                <a:gd name="T6" fmla="*/ 46 w 48"/>
                <a:gd name="T7" fmla="*/ 41 h 58"/>
                <a:gd name="T8" fmla="*/ 48 w 48"/>
                <a:gd name="T9" fmla="*/ 51 h 58"/>
                <a:gd name="T10" fmla="*/ 26 w 48"/>
                <a:gd name="T11" fmla="*/ 58 h 58"/>
                <a:gd name="T12" fmla="*/ 0 w 48"/>
                <a:gd name="T13" fmla="*/ 29 h 58"/>
                <a:gd name="T14" fmla="*/ 24 w 48"/>
                <a:gd name="T15" fmla="*/ 0 h 58"/>
                <a:gd name="T16" fmla="*/ 48 w 48"/>
                <a:gd name="T17" fmla="*/ 28 h 58"/>
                <a:gd name="T18" fmla="*/ 48 w 48"/>
                <a:gd name="T19" fmla="*/ 30 h 58"/>
                <a:gd name="T20" fmla="*/ 24 w 48"/>
                <a:gd name="T21" fmla="*/ 8 h 58"/>
                <a:gd name="T22" fmla="*/ 11 w 48"/>
                <a:gd name="T23" fmla="*/ 22 h 58"/>
                <a:gd name="T24" fmla="*/ 38 w 48"/>
                <a:gd name="T25" fmla="*/ 22 h 58"/>
                <a:gd name="T26" fmla="*/ 24 w 48"/>
                <a:gd name="T27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58">
                  <a:moveTo>
                    <a:pt x="48" y="30"/>
                  </a:moveTo>
                  <a:cubicBezTo>
                    <a:pt x="10" y="30"/>
                    <a:pt x="10" y="30"/>
                    <a:pt x="10" y="30"/>
                  </a:cubicBezTo>
                  <a:cubicBezTo>
                    <a:pt x="11" y="43"/>
                    <a:pt x="17" y="49"/>
                    <a:pt x="27" y="49"/>
                  </a:cubicBezTo>
                  <a:cubicBezTo>
                    <a:pt x="35" y="49"/>
                    <a:pt x="40" y="46"/>
                    <a:pt x="46" y="4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2" y="55"/>
                    <a:pt x="35" y="58"/>
                    <a:pt x="26" y="58"/>
                  </a:cubicBezTo>
                  <a:cubicBezTo>
                    <a:pt x="11" y="58"/>
                    <a:pt x="0" y="49"/>
                    <a:pt x="0" y="29"/>
                  </a:cubicBezTo>
                  <a:cubicBezTo>
                    <a:pt x="0" y="11"/>
                    <a:pt x="10" y="0"/>
                    <a:pt x="24" y="0"/>
                  </a:cubicBezTo>
                  <a:cubicBezTo>
                    <a:pt x="41" y="0"/>
                    <a:pt x="48" y="13"/>
                    <a:pt x="48" y="28"/>
                  </a:cubicBezTo>
                  <a:lnTo>
                    <a:pt x="48" y="30"/>
                  </a:lnTo>
                  <a:close/>
                  <a:moveTo>
                    <a:pt x="24" y="8"/>
                  </a:moveTo>
                  <a:cubicBezTo>
                    <a:pt x="18" y="8"/>
                    <a:pt x="12" y="13"/>
                    <a:pt x="11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6" y="14"/>
                    <a:pt x="32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3951295" y="4003681"/>
              <a:ext cx="184149" cy="292101"/>
            </a:xfrm>
            <a:custGeom>
              <a:avLst/>
              <a:gdLst>
                <a:gd name="T0" fmla="*/ 24 w 49"/>
                <a:gd name="T1" fmla="*/ 58 h 78"/>
                <a:gd name="T2" fmla="*/ 10 w 49"/>
                <a:gd name="T3" fmla="*/ 55 h 78"/>
                <a:gd name="T4" fmla="*/ 10 w 49"/>
                <a:gd name="T5" fmla="*/ 77 h 78"/>
                <a:gd name="T6" fmla="*/ 0 w 49"/>
                <a:gd name="T7" fmla="*/ 78 h 78"/>
                <a:gd name="T8" fmla="*/ 0 w 49"/>
                <a:gd name="T9" fmla="*/ 1 h 78"/>
                <a:gd name="T10" fmla="*/ 8 w 49"/>
                <a:gd name="T11" fmla="*/ 1 h 78"/>
                <a:gd name="T12" fmla="*/ 9 w 49"/>
                <a:gd name="T13" fmla="*/ 9 h 78"/>
                <a:gd name="T14" fmla="*/ 27 w 49"/>
                <a:gd name="T15" fmla="*/ 0 h 78"/>
                <a:gd name="T16" fmla="*/ 49 w 49"/>
                <a:gd name="T17" fmla="*/ 28 h 78"/>
                <a:gd name="T18" fmla="*/ 24 w 49"/>
                <a:gd name="T19" fmla="*/ 58 h 78"/>
                <a:gd name="T20" fmla="*/ 26 w 49"/>
                <a:gd name="T21" fmla="*/ 9 h 78"/>
                <a:gd name="T22" fmla="*/ 10 w 49"/>
                <a:gd name="T23" fmla="*/ 19 h 78"/>
                <a:gd name="T24" fmla="*/ 10 w 49"/>
                <a:gd name="T25" fmla="*/ 46 h 78"/>
                <a:gd name="T26" fmla="*/ 24 w 49"/>
                <a:gd name="T27" fmla="*/ 49 h 78"/>
                <a:gd name="T28" fmla="*/ 39 w 49"/>
                <a:gd name="T29" fmla="*/ 28 h 78"/>
                <a:gd name="T30" fmla="*/ 26 w 49"/>
                <a:gd name="T31" fmla="*/ 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9" h="78">
                  <a:moveTo>
                    <a:pt x="24" y="58"/>
                  </a:moveTo>
                  <a:cubicBezTo>
                    <a:pt x="19" y="58"/>
                    <a:pt x="14" y="56"/>
                    <a:pt x="10" y="55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4" y="5"/>
                    <a:pt x="19" y="0"/>
                    <a:pt x="27" y="0"/>
                  </a:cubicBezTo>
                  <a:cubicBezTo>
                    <a:pt x="39" y="0"/>
                    <a:pt x="49" y="9"/>
                    <a:pt x="49" y="28"/>
                  </a:cubicBezTo>
                  <a:cubicBezTo>
                    <a:pt x="49" y="48"/>
                    <a:pt x="38" y="58"/>
                    <a:pt x="24" y="58"/>
                  </a:cubicBezTo>
                  <a:close/>
                  <a:moveTo>
                    <a:pt x="26" y="9"/>
                  </a:moveTo>
                  <a:cubicBezTo>
                    <a:pt x="20" y="9"/>
                    <a:pt x="15" y="13"/>
                    <a:pt x="10" y="19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4" y="48"/>
                    <a:pt x="18" y="49"/>
                    <a:pt x="24" y="49"/>
                  </a:cubicBezTo>
                  <a:cubicBezTo>
                    <a:pt x="32" y="49"/>
                    <a:pt x="39" y="42"/>
                    <a:pt x="39" y="28"/>
                  </a:cubicBezTo>
                  <a:cubicBezTo>
                    <a:pt x="39" y="16"/>
                    <a:pt x="33" y="9"/>
                    <a:pt x="2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4191009" y="4003681"/>
              <a:ext cx="192088" cy="217488"/>
            </a:xfrm>
            <a:custGeom>
              <a:avLst/>
              <a:gdLst>
                <a:gd name="T0" fmla="*/ 25 w 51"/>
                <a:gd name="T1" fmla="*/ 58 h 58"/>
                <a:gd name="T2" fmla="*/ 0 w 51"/>
                <a:gd name="T3" fmla="*/ 29 h 58"/>
                <a:gd name="T4" fmla="*/ 25 w 51"/>
                <a:gd name="T5" fmla="*/ 0 h 58"/>
                <a:gd name="T6" fmla="*/ 51 w 51"/>
                <a:gd name="T7" fmla="*/ 29 h 58"/>
                <a:gd name="T8" fmla="*/ 25 w 51"/>
                <a:gd name="T9" fmla="*/ 58 h 58"/>
                <a:gd name="T10" fmla="*/ 25 w 51"/>
                <a:gd name="T11" fmla="*/ 9 h 58"/>
                <a:gd name="T12" fmla="*/ 10 w 51"/>
                <a:gd name="T13" fmla="*/ 29 h 58"/>
                <a:gd name="T14" fmla="*/ 25 w 51"/>
                <a:gd name="T15" fmla="*/ 49 h 58"/>
                <a:gd name="T16" fmla="*/ 41 w 51"/>
                <a:gd name="T17" fmla="*/ 29 h 58"/>
                <a:gd name="T18" fmla="*/ 25 w 51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8">
                  <a:moveTo>
                    <a:pt x="25" y="58"/>
                  </a:moveTo>
                  <a:cubicBezTo>
                    <a:pt x="11" y="58"/>
                    <a:pt x="0" y="47"/>
                    <a:pt x="0" y="29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40" y="0"/>
                    <a:pt x="51" y="11"/>
                    <a:pt x="51" y="29"/>
                  </a:cubicBezTo>
                  <a:cubicBezTo>
                    <a:pt x="51" y="47"/>
                    <a:pt x="40" y="58"/>
                    <a:pt x="25" y="58"/>
                  </a:cubicBezTo>
                  <a:close/>
                  <a:moveTo>
                    <a:pt x="25" y="9"/>
                  </a:moveTo>
                  <a:cubicBezTo>
                    <a:pt x="15" y="9"/>
                    <a:pt x="10" y="18"/>
                    <a:pt x="10" y="29"/>
                  </a:cubicBezTo>
                  <a:cubicBezTo>
                    <a:pt x="10" y="41"/>
                    <a:pt x="16" y="49"/>
                    <a:pt x="25" y="49"/>
                  </a:cubicBezTo>
                  <a:cubicBezTo>
                    <a:pt x="36" y="49"/>
                    <a:pt x="41" y="41"/>
                    <a:pt x="41" y="29"/>
                  </a:cubicBezTo>
                  <a:cubicBezTo>
                    <a:pt x="41" y="18"/>
                    <a:pt x="35" y="9"/>
                    <a:pt x="2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4435484" y="4003681"/>
              <a:ext cx="160338" cy="217488"/>
            </a:xfrm>
            <a:custGeom>
              <a:avLst/>
              <a:gdLst>
                <a:gd name="T0" fmla="*/ 21 w 43"/>
                <a:gd name="T1" fmla="*/ 58 h 58"/>
                <a:gd name="T2" fmla="*/ 0 w 43"/>
                <a:gd name="T3" fmla="*/ 53 h 58"/>
                <a:gd name="T4" fmla="*/ 2 w 43"/>
                <a:gd name="T5" fmla="*/ 43 h 58"/>
                <a:gd name="T6" fmla="*/ 21 w 43"/>
                <a:gd name="T7" fmla="*/ 49 h 58"/>
                <a:gd name="T8" fmla="*/ 33 w 43"/>
                <a:gd name="T9" fmla="*/ 42 h 58"/>
                <a:gd name="T10" fmla="*/ 20 w 43"/>
                <a:gd name="T11" fmla="*/ 33 h 58"/>
                <a:gd name="T12" fmla="*/ 1 w 43"/>
                <a:gd name="T13" fmla="*/ 16 h 58"/>
                <a:gd name="T14" fmla="*/ 21 w 43"/>
                <a:gd name="T15" fmla="*/ 0 h 58"/>
                <a:gd name="T16" fmla="*/ 39 w 43"/>
                <a:gd name="T17" fmla="*/ 4 h 58"/>
                <a:gd name="T18" fmla="*/ 38 w 43"/>
                <a:gd name="T19" fmla="*/ 14 h 58"/>
                <a:gd name="T20" fmla="*/ 21 w 43"/>
                <a:gd name="T21" fmla="*/ 9 h 58"/>
                <a:gd name="T22" fmla="*/ 11 w 43"/>
                <a:gd name="T23" fmla="*/ 15 h 58"/>
                <a:gd name="T24" fmla="*/ 23 w 43"/>
                <a:gd name="T25" fmla="*/ 23 h 58"/>
                <a:gd name="T26" fmla="*/ 43 w 43"/>
                <a:gd name="T27" fmla="*/ 41 h 58"/>
                <a:gd name="T28" fmla="*/ 21 w 43"/>
                <a:gd name="T2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" h="58">
                  <a:moveTo>
                    <a:pt x="21" y="58"/>
                  </a:moveTo>
                  <a:cubicBezTo>
                    <a:pt x="13" y="58"/>
                    <a:pt x="5" y="55"/>
                    <a:pt x="0" y="5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7" y="47"/>
                    <a:pt x="14" y="49"/>
                    <a:pt x="21" y="49"/>
                  </a:cubicBezTo>
                  <a:cubicBezTo>
                    <a:pt x="29" y="49"/>
                    <a:pt x="33" y="47"/>
                    <a:pt x="33" y="42"/>
                  </a:cubicBezTo>
                  <a:cubicBezTo>
                    <a:pt x="33" y="37"/>
                    <a:pt x="30" y="35"/>
                    <a:pt x="20" y="33"/>
                  </a:cubicBezTo>
                  <a:cubicBezTo>
                    <a:pt x="7" y="29"/>
                    <a:pt x="1" y="25"/>
                    <a:pt x="1" y="16"/>
                  </a:cubicBezTo>
                  <a:cubicBezTo>
                    <a:pt x="1" y="7"/>
                    <a:pt x="9" y="0"/>
                    <a:pt x="21" y="0"/>
                  </a:cubicBezTo>
                  <a:cubicBezTo>
                    <a:pt x="28" y="0"/>
                    <a:pt x="34" y="2"/>
                    <a:pt x="39" y="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3" y="11"/>
                    <a:pt x="26" y="9"/>
                    <a:pt x="21" y="9"/>
                  </a:cubicBezTo>
                  <a:cubicBezTo>
                    <a:pt x="14" y="9"/>
                    <a:pt x="11" y="11"/>
                    <a:pt x="11" y="15"/>
                  </a:cubicBezTo>
                  <a:cubicBezTo>
                    <a:pt x="11" y="19"/>
                    <a:pt x="14" y="21"/>
                    <a:pt x="23" y="23"/>
                  </a:cubicBezTo>
                  <a:cubicBezTo>
                    <a:pt x="36" y="27"/>
                    <a:pt x="43" y="31"/>
                    <a:pt x="43" y="41"/>
                  </a:cubicBezTo>
                  <a:cubicBezTo>
                    <a:pt x="43" y="51"/>
                    <a:pt x="35" y="58"/>
                    <a:pt x="21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4645036" y="4003681"/>
              <a:ext cx="157162" cy="217488"/>
            </a:xfrm>
            <a:custGeom>
              <a:avLst/>
              <a:gdLst>
                <a:gd name="T0" fmla="*/ 20 w 42"/>
                <a:gd name="T1" fmla="*/ 58 h 58"/>
                <a:gd name="T2" fmla="*/ 0 w 42"/>
                <a:gd name="T3" fmla="*/ 53 h 58"/>
                <a:gd name="T4" fmla="*/ 1 w 42"/>
                <a:gd name="T5" fmla="*/ 43 h 58"/>
                <a:gd name="T6" fmla="*/ 21 w 42"/>
                <a:gd name="T7" fmla="*/ 49 h 58"/>
                <a:gd name="T8" fmla="*/ 32 w 42"/>
                <a:gd name="T9" fmla="*/ 42 h 58"/>
                <a:gd name="T10" fmla="*/ 19 w 42"/>
                <a:gd name="T11" fmla="*/ 33 h 58"/>
                <a:gd name="T12" fmla="*/ 1 w 42"/>
                <a:gd name="T13" fmla="*/ 16 h 58"/>
                <a:gd name="T14" fmla="*/ 20 w 42"/>
                <a:gd name="T15" fmla="*/ 0 h 58"/>
                <a:gd name="T16" fmla="*/ 39 w 42"/>
                <a:gd name="T17" fmla="*/ 4 h 58"/>
                <a:gd name="T18" fmla="*/ 37 w 42"/>
                <a:gd name="T19" fmla="*/ 14 h 58"/>
                <a:gd name="T20" fmla="*/ 20 w 42"/>
                <a:gd name="T21" fmla="*/ 9 h 58"/>
                <a:gd name="T22" fmla="*/ 11 w 42"/>
                <a:gd name="T23" fmla="*/ 15 h 58"/>
                <a:gd name="T24" fmla="*/ 22 w 42"/>
                <a:gd name="T25" fmla="*/ 23 h 58"/>
                <a:gd name="T26" fmla="*/ 42 w 42"/>
                <a:gd name="T27" fmla="*/ 41 h 58"/>
                <a:gd name="T28" fmla="*/ 20 w 42"/>
                <a:gd name="T2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" h="58">
                  <a:moveTo>
                    <a:pt x="20" y="58"/>
                  </a:moveTo>
                  <a:cubicBezTo>
                    <a:pt x="13" y="58"/>
                    <a:pt x="5" y="55"/>
                    <a:pt x="0" y="53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7" y="47"/>
                    <a:pt x="13" y="49"/>
                    <a:pt x="21" y="49"/>
                  </a:cubicBezTo>
                  <a:cubicBezTo>
                    <a:pt x="28" y="49"/>
                    <a:pt x="32" y="47"/>
                    <a:pt x="32" y="42"/>
                  </a:cubicBezTo>
                  <a:cubicBezTo>
                    <a:pt x="32" y="37"/>
                    <a:pt x="29" y="35"/>
                    <a:pt x="19" y="33"/>
                  </a:cubicBezTo>
                  <a:cubicBezTo>
                    <a:pt x="6" y="29"/>
                    <a:pt x="1" y="25"/>
                    <a:pt x="1" y="16"/>
                  </a:cubicBezTo>
                  <a:cubicBezTo>
                    <a:pt x="1" y="7"/>
                    <a:pt x="8" y="0"/>
                    <a:pt x="20" y="0"/>
                  </a:cubicBezTo>
                  <a:cubicBezTo>
                    <a:pt x="27" y="0"/>
                    <a:pt x="33" y="2"/>
                    <a:pt x="39" y="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2" y="11"/>
                    <a:pt x="26" y="9"/>
                    <a:pt x="20" y="9"/>
                  </a:cubicBezTo>
                  <a:cubicBezTo>
                    <a:pt x="14" y="9"/>
                    <a:pt x="11" y="11"/>
                    <a:pt x="11" y="15"/>
                  </a:cubicBezTo>
                  <a:cubicBezTo>
                    <a:pt x="11" y="19"/>
                    <a:pt x="13" y="21"/>
                    <a:pt x="22" y="23"/>
                  </a:cubicBezTo>
                  <a:cubicBezTo>
                    <a:pt x="36" y="27"/>
                    <a:pt x="42" y="31"/>
                    <a:pt x="42" y="41"/>
                  </a:cubicBezTo>
                  <a:cubicBezTo>
                    <a:pt x="42" y="51"/>
                    <a:pt x="34" y="58"/>
                    <a:pt x="20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4867284" y="3917956"/>
              <a:ext cx="47626" cy="300040"/>
            </a:xfrm>
            <a:custGeom>
              <a:avLst/>
              <a:gdLst>
                <a:gd name="T0" fmla="*/ 6 w 13"/>
                <a:gd name="T1" fmla="*/ 13 h 80"/>
                <a:gd name="T2" fmla="*/ 0 w 13"/>
                <a:gd name="T3" fmla="*/ 7 h 80"/>
                <a:gd name="T4" fmla="*/ 6 w 13"/>
                <a:gd name="T5" fmla="*/ 0 h 80"/>
                <a:gd name="T6" fmla="*/ 13 w 13"/>
                <a:gd name="T7" fmla="*/ 7 h 80"/>
                <a:gd name="T8" fmla="*/ 6 w 13"/>
                <a:gd name="T9" fmla="*/ 13 h 80"/>
                <a:gd name="T10" fmla="*/ 1 w 13"/>
                <a:gd name="T11" fmla="*/ 80 h 80"/>
                <a:gd name="T12" fmla="*/ 1 w 13"/>
                <a:gd name="T13" fmla="*/ 24 h 80"/>
                <a:gd name="T14" fmla="*/ 11 w 13"/>
                <a:gd name="T15" fmla="*/ 24 h 80"/>
                <a:gd name="T16" fmla="*/ 11 w 13"/>
                <a:gd name="T17" fmla="*/ 80 h 80"/>
                <a:gd name="T18" fmla="*/ 1 w 13"/>
                <a:gd name="T1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80">
                  <a:moveTo>
                    <a:pt x="6" y="13"/>
                  </a:moveTo>
                  <a:cubicBezTo>
                    <a:pt x="3" y="13"/>
                    <a:pt x="0" y="10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3" y="3"/>
                    <a:pt x="13" y="7"/>
                  </a:cubicBezTo>
                  <a:cubicBezTo>
                    <a:pt x="13" y="10"/>
                    <a:pt x="10" y="13"/>
                    <a:pt x="6" y="13"/>
                  </a:cubicBezTo>
                  <a:close/>
                  <a:moveTo>
                    <a:pt x="1" y="80"/>
                  </a:moveTo>
                  <a:cubicBezTo>
                    <a:pt x="1" y="24"/>
                    <a:pt x="1" y="24"/>
                    <a:pt x="1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80"/>
                    <a:pt x="11" y="80"/>
                    <a:pt x="11" y="80"/>
                  </a:cubicBezTo>
                  <a:lnTo>
                    <a:pt x="1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4989523" y="3902081"/>
              <a:ext cx="184149" cy="319088"/>
            </a:xfrm>
            <a:custGeom>
              <a:avLst/>
              <a:gdLst>
                <a:gd name="T0" fmla="*/ 22 w 49"/>
                <a:gd name="T1" fmla="*/ 85 h 85"/>
                <a:gd name="T2" fmla="*/ 0 w 49"/>
                <a:gd name="T3" fmla="*/ 81 h 85"/>
                <a:gd name="T4" fmla="*/ 0 w 49"/>
                <a:gd name="T5" fmla="*/ 2 h 85"/>
                <a:gd name="T6" fmla="*/ 10 w 49"/>
                <a:gd name="T7" fmla="*/ 0 h 85"/>
                <a:gd name="T8" fmla="*/ 10 w 49"/>
                <a:gd name="T9" fmla="*/ 35 h 85"/>
                <a:gd name="T10" fmla="*/ 27 w 49"/>
                <a:gd name="T11" fmla="*/ 27 h 85"/>
                <a:gd name="T12" fmla="*/ 49 w 49"/>
                <a:gd name="T13" fmla="*/ 55 h 85"/>
                <a:gd name="T14" fmla="*/ 22 w 49"/>
                <a:gd name="T15" fmla="*/ 85 h 85"/>
                <a:gd name="T16" fmla="*/ 26 w 49"/>
                <a:gd name="T17" fmla="*/ 36 h 85"/>
                <a:gd name="T18" fmla="*/ 10 w 49"/>
                <a:gd name="T19" fmla="*/ 46 h 85"/>
                <a:gd name="T20" fmla="*/ 10 w 49"/>
                <a:gd name="T21" fmla="*/ 74 h 85"/>
                <a:gd name="T22" fmla="*/ 22 w 49"/>
                <a:gd name="T23" fmla="*/ 76 h 85"/>
                <a:gd name="T24" fmla="*/ 38 w 49"/>
                <a:gd name="T25" fmla="*/ 55 h 85"/>
                <a:gd name="T26" fmla="*/ 26 w 49"/>
                <a:gd name="T27" fmla="*/ 3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" h="85">
                  <a:moveTo>
                    <a:pt x="22" y="85"/>
                  </a:moveTo>
                  <a:cubicBezTo>
                    <a:pt x="13" y="85"/>
                    <a:pt x="7" y="83"/>
                    <a:pt x="0" y="8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4" y="31"/>
                    <a:pt x="20" y="27"/>
                    <a:pt x="27" y="27"/>
                  </a:cubicBezTo>
                  <a:cubicBezTo>
                    <a:pt x="39" y="27"/>
                    <a:pt x="49" y="36"/>
                    <a:pt x="49" y="55"/>
                  </a:cubicBezTo>
                  <a:cubicBezTo>
                    <a:pt x="49" y="75"/>
                    <a:pt x="38" y="85"/>
                    <a:pt x="22" y="85"/>
                  </a:cubicBezTo>
                  <a:close/>
                  <a:moveTo>
                    <a:pt x="26" y="36"/>
                  </a:moveTo>
                  <a:cubicBezTo>
                    <a:pt x="20" y="36"/>
                    <a:pt x="15" y="40"/>
                    <a:pt x="10" y="46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14" y="75"/>
                    <a:pt x="17" y="76"/>
                    <a:pt x="22" y="76"/>
                  </a:cubicBezTo>
                  <a:cubicBezTo>
                    <a:pt x="32" y="76"/>
                    <a:pt x="38" y="69"/>
                    <a:pt x="38" y="55"/>
                  </a:cubicBezTo>
                  <a:cubicBezTo>
                    <a:pt x="38" y="43"/>
                    <a:pt x="33" y="36"/>
                    <a:pt x="2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5241934" y="3902081"/>
              <a:ext cx="41275" cy="315915"/>
            </a:xfrm>
            <a:custGeom>
              <a:avLst/>
              <a:gdLst>
                <a:gd name="T0" fmla="*/ 0 w 26"/>
                <a:gd name="T1" fmla="*/ 199 h 199"/>
                <a:gd name="T2" fmla="*/ 0 w 26"/>
                <a:gd name="T3" fmla="*/ 5 h 199"/>
                <a:gd name="T4" fmla="*/ 26 w 26"/>
                <a:gd name="T5" fmla="*/ 0 h 199"/>
                <a:gd name="T6" fmla="*/ 26 w 26"/>
                <a:gd name="T7" fmla="*/ 199 h 199"/>
                <a:gd name="T8" fmla="*/ 0 w 26"/>
                <a:gd name="T9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99">
                  <a:moveTo>
                    <a:pt x="0" y="199"/>
                  </a:moveTo>
                  <a:lnTo>
                    <a:pt x="0" y="5"/>
                  </a:lnTo>
                  <a:lnTo>
                    <a:pt x="26" y="0"/>
                  </a:lnTo>
                  <a:lnTo>
                    <a:pt x="26" y="199"/>
                  </a:lnTo>
                  <a:lnTo>
                    <a:pt x="0" y="1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5349886" y="4003681"/>
              <a:ext cx="180977" cy="217488"/>
            </a:xfrm>
            <a:custGeom>
              <a:avLst/>
              <a:gdLst>
                <a:gd name="T0" fmla="*/ 48 w 48"/>
                <a:gd name="T1" fmla="*/ 30 h 58"/>
                <a:gd name="T2" fmla="*/ 11 w 48"/>
                <a:gd name="T3" fmla="*/ 30 h 58"/>
                <a:gd name="T4" fmla="*/ 27 w 48"/>
                <a:gd name="T5" fmla="*/ 49 h 58"/>
                <a:gd name="T6" fmla="*/ 47 w 48"/>
                <a:gd name="T7" fmla="*/ 41 h 58"/>
                <a:gd name="T8" fmla="*/ 48 w 48"/>
                <a:gd name="T9" fmla="*/ 51 h 58"/>
                <a:gd name="T10" fmla="*/ 26 w 48"/>
                <a:gd name="T11" fmla="*/ 58 h 58"/>
                <a:gd name="T12" fmla="*/ 0 w 48"/>
                <a:gd name="T13" fmla="*/ 29 h 58"/>
                <a:gd name="T14" fmla="*/ 25 w 48"/>
                <a:gd name="T15" fmla="*/ 0 h 58"/>
                <a:gd name="T16" fmla="*/ 48 w 48"/>
                <a:gd name="T17" fmla="*/ 28 h 58"/>
                <a:gd name="T18" fmla="*/ 48 w 48"/>
                <a:gd name="T19" fmla="*/ 30 h 58"/>
                <a:gd name="T20" fmla="*/ 25 w 48"/>
                <a:gd name="T21" fmla="*/ 8 h 58"/>
                <a:gd name="T22" fmla="*/ 11 w 48"/>
                <a:gd name="T23" fmla="*/ 22 h 58"/>
                <a:gd name="T24" fmla="*/ 38 w 48"/>
                <a:gd name="T25" fmla="*/ 22 h 58"/>
                <a:gd name="T26" fmla="*/ 25 w 48"/>
                <a:gd name="T27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58">
                  <a:moveTo>
                    <a:pt x="48" y="30"/>
                  </a:moveTo>
                  <a:cubicBezTo>
                    <a:pt x="11" y="30"/>
                    <a:pt x="11" y="30"/>
                    <a:pt x="11" y="30"/>
                  </a:cubicBezTo>
                  <a:cubicBezTo>
                    <a:pt x="11" y="43"/>
                    <a:pt x="17" y="49"/>
                    <a:pt x="27" y="49"/>
                  </a:cubicBezTo>
                  <a:cubicBezTo>
                    <a:pt x="35" y="49"/>
                    <a:pt x="41" y="46"/>
                    <a:pt x="47" y="4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2" y="55"/>
                    <a:pt x="35" y="58"/>
                    <a:pt x="26" y="58"/>
                  </a:cubicBezTo>
                  <a:cubicBezTo>
                    <a:pt x="12" y="58"/>
                    <a:pt x="0" y="49"/>
                    <a:pt x="0" y="29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41" y="0"/>
                    <a:pt x="48" y="13"/>
                    <a:pt x="48" y="28"/>
                  </a:cubicBezTo>
                  <a:lnTo>
                    <a:pt x="48" y="30"/>
                  </a:lnTo>
                  <a:close/>
                  <a:moveTo>
                    <a:pt x="25" y="8"/>
                  </a:moveTo>
                  <a:cubicBezTo>
                    <a:pt x="18" y="8"/>
                    <a:pt x="13" y="13"/>
                    <a:pt x="11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4"/>
                    <a:pt x="33" y="8"/>
                    <a:pt x="2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1423990" y="2571753"/>
              <a:ext cx="1101727" cy="1090617"/>
            </a:xfrm>
            <a:custGeom>
              <a:avLst/>
              <a:gdLst>
                <a:gd name="T0" fmla="*/ 191 w 294"/>
                <a:gd name="T1" fmla="*/ 40 h 291"/>
                <a:gd name="T2" fmla="*/ 61 w 294"/>
                <a:gd name="T3" fmla="*/ 40 h 291"/>
                <a:gd name="T4" fmla="*/ 40 w 294"/>
                <a:gd name="T5" fmla="*/ 61 h 291"/>
                <a:gd name="T6" fmla="*/ 191 w 294"/>
                <a:gd name="T7" fmla="*/ 61 h 291"/>
                <a:gd name="T8" fmla="*/ 232 w 294"/>
                <a:gd name="T9" fmla="*/ 101 h 291"/>
                <a:gd name="T10" fmla="*/ 232 w 294"/>
                <a:gd name="T11" fmla="*/ 291 h 291"/>
                <a:gd name="T12" fmla="*/ 253 w 294"/>
                <a:gd name="T13" fmla="*/ 291 h 291"/>
                <a:gd name="T14" fmla="*/ 253 w 294"/>
                <a:gd name="T15" fmla="*/ 101 h 291"/>
                <a:gd name="T16" fmla="*/ 191 w 294"/>
                <a:gd name="T17" fmla="*/ 40 h 291"/>
                <a:gd name="T18" fmla="*/ 294 w 294"/>
                <a:gd name="T19" fmla="*/ 291 h 291"/>
                <a:gd name="T20" fmla="*/ 294 w 294"/>
                <a:gd name="T21" fmla="*/ 101 h 291"/>
                <a:gd name="T22" fmla="*/ 191 w 294"/>
                <a:gd name="T23" fmla="*/ 0 h 291"/>
                <a:gd name="T24" fmla="*/ 101 w 294"/>
                <a:gd name="T25" fmla="*/ 0 h 291"/>
                <a:gd name="T26" fmla="*/ 81 w 294"/>
                <a:gd name="T27" fmla="*/ 20 h 291"/>
                <a:gd name="T28" fmla="*/ 191 w 294"/>
                <a:gd name="T29" fmla="*/ 20 h 291"/>
                <a:gd name="T30" fmla="*/ 274 w 294"/>
                <a:gd name="T31" fmla="*/ 101 h 291"/>
                <a:gd name="T32" fmla="*/ 274 w 294"/>
                <a:gd name="T33" fmla="*/ 291 h 291"/>
                <a:gd name="T34" fmla="*/ 294 w 294"/>
                <a:gd name="T35" fmla="*/ 291 h 291"/>
                <a:gd name="T36" fmla="*/ 191 w 294"/>
                <a:gd name="T37" fmla="*/ 81 h 291"/>
                <a:gd name="T38" fmla="*/ 20 w 294"/>
                <a:gd name="T39" fmla="*/ 81 h 291"/>
                <a:gd name="T40" fmla="*/ 0 w 294"/>
                <a:gd name="T41" fmla="*/ 101 h 291"/>
                <a:gd name="T42" fmla="*/ 1 w 294"/>
                <a:gd name="T43" fmla="*/ 101 h 291"/>
                <a:gd name="T44" fmla="*/ 0 w 294"/>
                <a:gd name="T45" fmla="*/ 101 h 291"/>
                <a:gd name="T46" fmla="*/ 0 w 294"/>
                <a:gd name="T47" fmla="*/ 190 h 291"/>
                <a:gd name="T48" fmla="*/ 91 w 294"/>
                <a:gd name="T49" fmla="*/ 291 h 291"/>
                <a:gd name="T50" fmla="*/ 110 w 294"/>
                <a:gd name="T51" fmla="*/ 271 h 291"/>
                <a:gd name="T52" fmla="*/ 104 w 294"/>
                <a:gd name="T53" fmla="*/ 271 h 291"/>
                <a:gd name="T54" fmla="*/ 21 w 294"/>
                <a:gd name="T55" fmla="*/ 190 h 291"/>
                <a:gd name="T56" fmla="*/ 21 w 294"/>
                <a:gd name="T57" fmla="*/ 101 h 291"/>
                <a:gd name="T58" fmla="*/ 42 w 294"/>
                <a:gd name="T59" fmla="*/ 101 h 291"/>
                <a:gd name="T60" fmla="*/ 42 w 294"/>
                <a:gd name="T61" fmla="*/ 190 h 291"/>
                <a:gd name="T62" fmla="*/ 104 w 294"/>
                <a:gd name="T63" fmla="*/ 251 h 291"/>
                <a:gd name="T64" fmla="*/ 130 w 294"/>
                <a:gd name="T65" fmla="*/ 251 h 291"/>
                <a:gd name="T66" fmla="*/ 150 w 294"/>
                <a:gd name="T67" fmla="*/ 230 h 291"/>
                <a:gd name="T68" fmla="*/ 104 w 294"/>
                <a:gd name="T69" fmla="*/ 230 h 291"/>
                <a:gd name="T70" fmla="*/ 63 w 294"/>
                <a:gd name="T71" fmla="*/ 190 h 291"/>
                <a:gd name="T72" fmla="*/ 63 w 294"/>
                <a:gd name="T73" fmla="*/ 101 h 291"/>
                <a:gd name="T74" fmla="*/ 83 w 294"/>
                <a:gd name="T75" fmla="*/ 101 h 291"/>
                <a:gd name="T76" fmla="*/ 83 w 294"/>
                <a:gd name="T77" fmla="*/ 190 h 291"/>
                <a:gd name="T78" fmla="*/ 104 w 294"/>
                <a:gd name="T79" fmla="*/ 210 h 291"/>
                <a:gd name="T80" fmla="*/ 170 w 294"/>
                <a:gd name="T81" fmla="*/ 210 h 291"/>
                <a:gd name="T82" fmla="*/ 190 w 294"/>
                <a:gd name="T83" fmla="*/ 190 h 291"/>
                <a:gd name="T84" fmla="*/ 104 w 294"/>
                <a:gd name="T85" fmla="*/ 190 h 291"/>
                <a:gd name="T86" fmla="*/ 104 w 294"/>
                <a:gd name="T87" fmla="*/ 101 h 291"/>
                <a:gd name="T88" fmla="*/ 191 w 294"/>
                <a:gd name="T89" fmla="*/ 101 h 291"/>
                <a:gd name="T90" fmla="*/ 191 w 294"/>
                <a:gd name="T91" fmla="*/ 291 h 291"/>
                <a:gd name="T92" fmla="*/ 211 w 294"/>
                <a:gd name="T93" fmla="*/ 291 h 291"/>
                <a:gd name="T94" fmla="*/ 211 w 294"/>
                <a:gd name="T95" fmla="*/ 101 h 291"/>
                <a:gd name="T96" fmla="*/ 191 w 294"/>
                <a:gd name="T97" fmla="*/ 8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94" h="291">
                  <a:moveTo>
                    <a:pt x="191" y="40"/>
                  </a:moveTo>
                  <a:cubicBezTo>
                    <a:pt x="61" y="40"/>
                    <a:pt x="61" y="40"/>
                    <a:pt x="61" y="40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191" y="61"/>
                    <a:pt x="191" y="61"/>
                    <a:pt x="191" y="61"/>
                  </a:cubicBezTo>
                  <a:cubicBezTo>
                    <a:pt x="213" y="61"/>
                    <a:pt x="232" y="79"/>
                    <a:pt x="232" y="101"/>
                  </a:cubicBezTo>
                  <a:cubicBezTo>
                    <a:pt x="232" y="291"/>
                    <a:pt x="232" y="291"/>
                    <a:pt x="232" y="291"/>
                  </a:cubicBezTo>
                  <a:cubicBezTo>
                    <a:pt x="253" y="291"/>
                    <a:pt x="253" y="291"/>
                    <a:pt x="253" y="291"/>
                  </a:cubicBezTo>
                  <a:cubicBezTo>
                    <a:pt x="253" y="101"/>
                    <a:pt x="253" y="101"/>
                    <a:pt x="253" y="101"/>
                  </a:cubicBezTo>
                  <a:cubicBezTo>
                    <a:pt x="253" y="68"/>
                    <a:pt x="225" y="40"/>
                    <a:pt x="191" y="40"/>
                  </a:cubicBezTo>
                  <a:close/>
                  <a:moveTo>
                    <a:pt x="294" y="291"/>
                  </a:moveTo>
                  <a:cubicBezTo>
                    <a:pt x="294" y="101"/>
                    <a:pt x="294" y="101"/>
                    <a:pt x="294" y="101"/>
                  </a:cubicBezTo>
                  <a:cubicBezTo>
                    <a:pt x="294" y="45"/>
                    <a:pt x="248" y="0"/>
                    <a:pt x="191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191" y="20"/>
                    <a:pt x="191" y="20"/>
                    <a:pt x="191" y="20"/>
                  </a:cubicBezTo>
                  <a:cubicBezTo>
                    <a:pt x="236" y="20"/>
                    <a:pt x="274" y="56"/>
                    <a:pt x="274" y="101"/>
                  </a:cubicBezTo>
                  <a:cubicBezTo>
                    <a:pt x="274" y="291"/>
                    <a:pt x="274" y="291"/>
                    <a:pt x="274" y="291"/>
                  </a:cubicBezTo>
                  <a:lnTo>
                    <a:pt x="294" y="291"/>
                  </a:lnTo>
                  <a:close/>
                  <a:moveTo>
                    <a:pt x="191" y="81"/>
                  </a:moveTo>
                  <a:cubicBezTo>
                    <a:pt x="20" y="81"/>
                    <a:pt x="20" y="81"/>
                    <a:pt x="20" y="8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0" y="242"/>
                    <a:pt x="40" y="284"/>
                    <a:pt x="91" y="291"/>
                  </a:cubicBezTo>
                  <a:cubicBezTo>
                    <a:pt x="110" y="271"/>
                    <a:pt x="110" y="271"/>
                    <a:pt x="110" y="271"/>
                  </a:cubicBezTo>
                  <a:cubicBezTo>
                    <a:pt x="104" y="271"/>
                    <a:pt x="104" y="271"/>
                    <a:pt x="104" y="271"/>
                  </a:cubicBezTo>
                  <a:cubicBezTo>
                    <a:pt x="58" y="271"/>
                    <a:pt x="21" y="235"/>
                    <a:pt x="21" y="190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42" y="101"/>
                    <a:pt x="42" y="101"/>
                    <a:pt x="42" y="101"/>
                  </a:cubicBezTo>
                  <a:cubicBezTo>
                    <a:pt x="42" y="190"/>
                    <a:pt x="42" y="190"/>
                    <a:pt x="42" y="190"/>
                  </a:cubicBezTo>
                  <a:cubicBezTo>
                    <a:pt x="42" y="223"/>
                    <a:pt x="70" y="251"/>
                    <a:pt x="104" y="251"/>
                  </a:cubicBezTo>
                  <a:cubicBezTo>
                    <a:pt x="130" y="251"/>
                    <a:pt x="130" y="251"/>
                    <a:pt x="130" y="251"/>
                  </a:cubicBezTo>
                  <a:cubicBezTo>
                    <a:pt x="150" y="230"/>
                    <a:pt x="150" y="230"/>
                    <a:pt x="150" y="230"/>
                  </a:cubicBezTo>
                  <a:cubicBezTo>
                    <a:pt x="104" y="230"/>
                    <a:pt x="104" y="230"/>
                    <a:pt x="104" y="230"/>
                  </a:cubicBezTo>
                  <a:cubicBezTo>
                    <a:pt x="81" y="230"/>
                    <a:pt x="63" y="212"/>
                    <a:pt x="63" y="190"/>
                  </a:cubicBezTo>
                  <a:cubicBezTo>
                    <a:pt x="63" y="101"/>
                    <a:pt x="63" y="101"/>
                    <a:pt x="63" y="101"/>
                  </a:cubicBezTo>
                  <a:cubicBezTo>
                    <a:pt x="83" y="101"/>
                    <a:pt x="83" y="101"/>
                    <a:pt x="83" y="101"/>
                  </a:cubicBezTo>
                  <a:cubicBezTo>
                    <a:pt x="83" y="190"/>
                    <a:pt x="83" y="190"/>
                    <a:pt x="83" y="190"/>
                  </a:cubicBezTo>
                  <a:cubicBezTo>
                    <a:pt x="83" y="201"/>
                    <a:pt x="93" y="210"/>
                    <a:pt x="104" y="210"/>
                  </a:cubicBezTo>
                  <a:cubicBezTo>
                    <a:pt x="170" y="210"/>
                    <a:pt x="170" y="210"/>
                    <a:pt x="170" y="210"/>
                  </a:cubicBezTo>
                  <a:cubicBezTo>
                    <a:pt x="190" y="190"/>
                    <a:pt x="190" y="190"/>
                    <a:pt x="190" y="190"/>
                  </a:cubicBezTo>
                  <a:cubicBezTo>
                    <a:pt x="104" y="190"/>
                    <a:pt x="104" y="190"/>
                    <a:pt x="104" y="190"/>
                  </a:cubicBezTo>
                  <a:cubicBezTo>
                    <a:pt x="104" y="101"/>
                    <a:pt x="104" y="101"/>
                    <a:pt x="104" y="101"/>
                  </a:cubicBezTo>
                  <a:cubicBezTo>
                    <a:pt x="191" y="101"/>
                    <a:pt x="191" y="101"/>
                    <a:pt x="191" y="101"/>
                  </a:cubicBezTo>
                  <a:cubicBezTo>
                    <a:pt x="191" y="291"/>
                    <a:pt x="191" y="291"/>
                    <a:pt x="191" y="291"/>
                  </a:cubicBezTo>
                  <a:cubicBezTo>
                    <a:pt x="211" y="291"/>
                    <a:pt x="211" y="291"/>
                    <a:pt x="211" y="291"/>
                  </a:cubicBezTo>
                  <a:cubicBezTo>
                    <a:pt x="211" y="101"/>
                    <a:pt x="211" y="101"/>
                    <a:pt x="211" y="101"/>
                  </a:cubicBezTo>
                  <a:cubicBezTo>
                    <a:pt x="211" y="90"/>
                    <a:pt x="202" y="81"/>
                    <a:pt x="191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2755907" y="2720979"/>
              <a:ext cx="2781307" cy="949327"/>
            </a:xfrm>
            <a:custGeom>
              <a:avLst/>
              <a:gdLst>
                <a:gd name="T0" fmla="*/ 598 w 742"/>
                <a:gd name="T1" fmla="*/ 58 h 253"/>
                <a:gd name="T2" fmla="*/ 606 w 742"/>
                <a:gd name="T3" fmla="*/ 17 h 253"/>
                <a:gd name="T4" fmla="*/ 513 w 742"/>
                <a:gd name="T5" fmla="*/ 1 h 253"/>
                <a:gd name="T6" fmla="*/ 607 w 742"/>
                <a:gd name="T7" fmla="*/ 128 h 253"/>
                <a:gd name="T8" fmla="*/ 87 w 742"/>
                <a:gd name="T9" fmla="*/ 156 h 253"/>
                <a:gd name="T10" fmla="*/ 20 w 742"/>
                <a:gd name="T11" fmla="*/ 156 h 253"/>
                <a:gd name="T12" fmla="*/ 9 w 742"/>
                <a:gd name="T13" fmla="*/ 252 h 253"/>
                <a:gd name="T14" fmla="*/ 52 w 742"/>
                <a:gd name="T15" fmla="*/ 226 h 253"/>
                <a:gd name="T16" fmla="*/ 85 w 742"/>
                <a:gd name="T17" fmla="*/ 250 h 253"/>
                <a:gd name="T18" fmla="*/ 99 w 742"/>
                <a:gd name="T19" fmla="*/ 158 h 253"/>
                <a:gd name="T20" fmla="*/ 623 w 742"/>
                <a:gd name="T21" fmla="*/ 156 h 253"/>
                <a:gd name="T22" fmla="*/ 609 w 742"/>
                <a:gd name="T23" fmla="*/ 252 h 253"/>
                <a:gd name="T24" fmla="*/ 659 w 742"/>
                <a:gd name="T25" fmla="*/ 239 h 253"/>
                <a:gd name="T26" fmla="*/ 98 w 742"/>
                <a:gd name="T27" fmla="*/ 96 h 253"/>
                <a:gd name="T28" fmla="*/ 130 w 742"/>
                <a:gd name="T29" fmla="*/ 126 h 253"/>
                <a:gd name="T30" fmla="*/ 58 w 742"/>
                <a:gd name="T31" fmla="*/ 1 h 253"/>
                <a:gd name="T32" fmla="*/ 66 w 742"/>
                <a:gd name="T33" fmla="*/ 23 h 253"/>
                <a:gd name="T34" fmla="*/ 165 w 742"/>
                <a:gd name="T35" fmla="*/ 126 h 253"/>
                <a:gd name="T36" fmla="*/ 149 w 742"/>
                <a:gd name="T37" fmla="*/ 1 h 253"/>
                <a:gd name="T38" fmla="*/ 163 w 742"/>
                <a:gd name="T39" fmla="*/ 128 h 253"/>
                <a:gd name="T40" fmla="*/ 165 w 742"/>
                <a:gd name="T41" fmla="*/ 68 h 253"/>
                <a:gd name="T42" fmla="*/ 484 w 742"/>
                <a:gd name="T43" fmla="*/ 1 h 253"/>
                <a:gd name="T44" fmla="*/ 470 w 742"/>
                <a:gd name="T45" fmla="*/ 128 h 253"/>
                <a:gd name="T46" fmla="*/ 704 w 742"/>
                <a:gd name="T47" fmla="*/ 168 h 253"/>
                <a:gd name="T48" fmla="*/ 738 w 742"/>
                <a:gd name="T49" fmla="*/ 166 h 253"/>
                <a:gd name="T50" fmla="*/ 727 w 742"/>
                <a:gd name="T51" fmla="*/ 226 h 253"/>
                <a:gd name="T52" fmla="*/ 668 w 742"/>
                <a:gd name="T53" fmla="*/ 237 h 253"/>
                <a:gd name="T54" fmla="*/ 673 w 742"/>
                <a:gd name="T55" fmla="*/ 128 h 253"/>
                <a:gd name="T56" fmla="*/ 629 w 742"/>
                <a:gd name="T57" fmla="*/ 3 h 253"/>
                <a:gd name="T58" fmla="*/ 673 w 742"/>
                <a:gd name="T59" fmla="*/ 18 h 253"/>
                <a:gd name="T60" fmla="*/ 168 w 742"/>
                <a:gd name="T61" fmla="*/ 156 h 253"/>
                <a:gd name="T62" fmla="*/ 113 w 742"/>
                <a:gd name="T63" fmla="*/ 249 h 253"/>
                <a:gd name="T64" fmla="*/ 137 w 742"/>
                <a:gd name="T65" fmla="*/ 227 h 253"/>
                <a:gd name="T66" fmla="*/ 211 w 742"/>
                <a:gd name="T67" fmla="*/ 252 h 253"/>
                <a:gd name="T68" fmla="*/ 143 w 742"/>
                <a:gd name="T69" fmla="*/ 214 h 253"/>
                <a:gd name="T70" fmla="*/ 393 w 742"/>
                <a:gd name="T71" fmla="*/ 112 h 253"/>
                <a:gd name="T72" fmla="*/ 375 w 742"/>
                <a:gd name="T73" fmla="*/ 3 h 253"/>
                <a:gd name="T74" fmla="*/ 427 w 742"/>
                <a:gd name="T75" fmla="*/ 213 h 253"/>
                <a:gd name="T76" fmla="*/ 375 w 742"/>
                <a:gd name="T77" fmla="*/ 156 h 253"/>
                <a:gd name="T78" fmla="*/ 389 w 742"/>
                <a:gd name="T79" fmla="*/ 252 h 253"/>
                <a:gd name="T80" fmla="*/ 440 w 742"/>
                <a:gd name="T81" fmla="*/ 252 h 253"/>
                <a:gd name="T82" fmla="*/ 389 w 742"/>
                <a:gd name="T83" fmla="*/ 169 h 253"/>
                <a:gd name="T84" fmla="*/ 300 w 742"/>
                <a:gd name="T85" fmla="*/ 239 h 253"/>
                <a:gd name="T86" fmla="*/ 351 w 742"/>
                <a:gd name="T87" fmla="*/ 197 h 253"/>
                <a:gd name="T88" fmla="*/ 356 w 742"/>
                <a:gd name="T89" fmla="*/ 167 h 253"/>
                <a:gd name="T90" fmla="*/ 286 w 742"/>
                <a:gd name="T91" fmla="*/ 158 h 253"/>
                <a:gd name="T92" fmla="*/ 357 w 742"/>
                <a:gd name="T93" fmla="*/ 250 h 253"/>
                <a:gd name="T94" fmla="*/ 470 w 742"/>
                <a:gd name="T95" fmla="*/ 156 h 253"/>
                <a:gd name="T96" fmla="*/ 484 w 742"/>
                <a:gd name="T97" fmla="*/ 252 h 253"/>
                <a:gd name="T98" fmla="*/ 358 w 742"/>
                <a:gd name="T99" fmla="*/ 42 h 253"/>
                <a:gd name="T100" fmla="*/ 262 w 742"/>
                <a:gd name="T101" fmla="*/ 126 h 253"/>
                <a:gd name="T102" fmla="*/ 279 w 742"/>
                <a:gd name="T103" fmla="*/ 85 h 253"/>
                <a:gd name="T104" fmla="*/ 340 w 742"/>
                <a:gd name="T105" fmla="*/ 43 h 253"/>
                <a:gd name="T106" fmla="*/ 196 w 742"/>
                <a:gd name="T107" fmla="*/ 158 h 253"/>
                <a:gd name="T108" fmla="*/ 227 w 742"/>
                <a:gd name="T109" fmla="*/ 252 h 253"/>
                <a:gd name="T110" fmla="*/ 270 w 742"/>
                <a:gd name="T111" fmla="*/ 169 h 253"/>
                <a:gd name="T112" fmla="*/ 198 w 742"/>
                <a:gd name="T113" fmla="*/ 156 h 253"/>
                <a:gd name="T114" fmla="*/ 540 w 742"/>
                <a:gd name="T115" fmla="*/ 156 h 253"/>
                <a:gd name="T116" fmla="*/ 512 w 742"/>
                <a:gd name="T117" fmla="*/ 251 h 253"/>
                <a:gd name="T118" fmla="*/ 594 w 742"/>
                <a:gd name="T119" fmla="*/ 252 h 253"/>
                <a:gd name="T120" fmla="*/ 565 w 742"/>
                <a:gd name="T121" fmla="*/ 214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42" h="253">
                  <a:moveTo>
                    <a:pt x="531" y="112"/>
                  </a:moveTo>
                  <a:cubicBezTo>
                    <a:pt x="531" y="72"/>
                    <a:pt x="531" y="72"/>
                    <a:pt x="531" y="72"/>
                  </a:cubicBezTo>
                  <a:cubicBezTo>
                    <a:pt x="596" y="72"/>
                    <a:pt x="596" y="72"/>
                    <a:pt x="596" y="72"/>
                  </a:cubicBezTo>
                  <a:cubicBezTo>
                    <a:pt x="598" y="72"/>
                    <a:pt x="598" y="72"/>
                    <a:pt x="598" y="72"/>
                  </a:cubicBezTo>
                  <a:cubicBezTo>
                    <a:pt x="598" y="70"/>
                    <a:pt x="598" y="70"/>
                    <a:pt x="598" y="70"/>
                  </a:cubicBezTo>
                  <a:cubicBezTo>
                    <a:pt x="598" y="58"/>
                    <a:pt x="598" y="58"/>
                    <a:pt x="598" y="58"/>
                  </a:cubicBezTo>
                  <a:cubicBezTo>
                    <a:pt x="598" y="56"/>
                    <a:pt x="598" y="56"/>
                    <a:pt x="598" y="56"/>
                  </a:cubicBezTo>
                  <a:cubicBezTo>
                    <a:pt x="596" y="56"/>
                    <a:pt x="596" y="56"/>
                    <a:pt x="596" y="56"/>
                  </a:cubicBezTo>
                  <a:cubicBezTo>
                    <a:pt x="531" y="56"/>
                    <a:pt x="531" y="56"/>
                    <a:pt x="531" y="56"/>
                  </a:cubicBezTo>
                  <a:cubicBezTo>
                    <a:pt x="531" y="17"/>
                    <a:pt x="531" y="17"/>
                    <a:pt x="531" y="17"/>
                  </a:cubicBezTo>
                  <a:cubicBezTo>
                    <a:pt x="604" y="17"/>
                    <a:pt x="604" y="17"/>
                    <a:pt x="604" y="17"/>
                  </a:cubicBezTo>
                  <a:cubicBezTo>
                    <a:pt x="606" y="17"/>
                    <a:pt x="606" y="17"/>
                    <a:pt x="606" y="17"/>
                  </a:cubicBezTo>
                  <a:cubicBezTo>
                    <a:pt x="606" y="16"/>
                    <a:pt x="606" y="16"/>
                    <a:pt x="606" y="16"/>
                  </a:cubicBezTo>
                  <a:cubicBezTo>
                    <a:pt x="606" y="3"/>
                    <a:pt x="606" y="3"/>
                    <a:pt x="606" y="3"/>
                  </a:cubicBezTo>
                  <a:cubicBezTo>
                    <a:pt x="606" y="1"/>
                    <a:pt x="606" y="1"/>
                    <a:pt x="606" y="1"/>
                  </a:cubicBezTo>
                  <a:cubicBezTo>
                    <a:pt x="604" y="1"/>
                    <a:pt x="604" y="1"/>
                    <a:pt x="604" y="1"/>
                  </a:cubicBezTo>
                  <a:cubicBezTo>
                    <a:pt x="515" y="1"/>
                    <a:pt x="515" y="1"/>
                    <a:pt x="515" y="1"/>
                  </a:cubicBezTo>
                  <a:cubicBezTo>
                    <a:pt x="513" y="1"/>
                    <a:pt x="513" y="1"/>
                    <a:pt x="513" y="1"/>
                  </a:cubicBezTo>
                  <a:cubicBezTo>
                    <a:pt x="513" y="3"/>
                    <a:pt x="513" y="3"/>
                    <a:pt x="513" y="3"/>
                  </a:cubicBezTo>
                  <a:cubicBezTo>
                    <a:pt x="513" y="126"/>
                    <a:pt x="513" y="126"/>
                    <a:pt x="513" y="126"/>
                  </a:cubicBezTo>
                  <a:cubicBezTo>
                    <a:pt x="513" y="128"/>
                    <a:pt x="513" y="128"/>
                    <a:pt x="513" y="128"/>
                  </a:cubicBezTo>
                  <a:cubicBezTo>
                    <a:pt x="515" y="128"/>
                    <a:pt x="515" y="128"/>
                    <a:pt x="515" y="128"/>
                  </a:cubicBezTo>
                  <a:cubicBezTo>
                    <a:pt x="605" y="128"/>
                    <a:pt x="605" y="128"/>
                    <a:pt x="605" y="128"/>
                  </a:cubicBezTo>
                  <a:cubicBezTo>
                    <a:pt x="607" y="128"/>
                    <a:pt x="607" y="128"/>
                    <a:pt x="607" y="128"/>
                  </a:cubicBezTo>
                  <a:cubicBezTo>
                    <a:pt x="607" y="126"/>
                    <a:pt x="607" y="126"/>
                    <a:pt x="607" y="126"/>
                  </a:cubicBezTo>
                  <a:cubicBezTo>
                    <a:pt x="607" y="114"/>
                    <a:pt x="607" y="114"/>
                    <a:pt x="607" y="114"/>
                  </a:cubicBezTo>
                  <a:cubicBezTo>
                    <a:pt x="607" y="112"/>
                    <a:pt x="607" y="112"/>
                    <a:pt x="607" y="112"/>
                  </a:cubicBezTo>
                  <a:cubicBezTo>
                    <a:pt x="605" y="112"/>
                    <a:pt x="605" y="112"/>
                    <a:pt x="605" y="112"/>
                  </a:cubicBezTo>
                  <a:lnTo>
                    <a:pt x="531" y="112"/>
                  </a:lnTo>
                  <a:close/>
                  <a:moveTo>
                    <a:pt x="87" y="156"/>
                  </a:moveTo>
                  <a:cubicBezTo>
                    <a:pt x="86" y="156"/>
                    <a:pt x="86" y="156"/>
                    <a:pt x="86" y="156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53" y="205"/>
                    <a:pt x="53" y="205"/>
                    <a:pt x="53" y="205"/>
                  </a:cubicBezTo>
                  <a:cubicBezTo>
                    <a:pt x="21" y="157"/>
                    <a:pt x="21" y="157"/>
                    <a:pt x="21" y="157"/>
                  </a:cubicBezTo>
                  <a:cubicBezTo>
                    <a:pt x="21" y="156"/>
                    <a:pt x="21" y="156"/>
                    <a:pt x="21" y="156"/>
                  </a:cubicBezTo>
                  <a:cubicBezTo>
                    <a:pt x="20" y="156"/>
                    <a:pt x="20" y="156"/>
                    <a:pt x="20" y="156"/>
                  </a:cubicBezTo>
                  <a:cubicBezTo>
                    <a:pt x="9" y="156"/>
                    <a:pt x="9" y="156"/>
                    <a:pt x="9" y="156"/>
                  </a:cubicBezTo>
                  <a:cubicBezTo>
                    <a:pt x="7" y="156"/>
                    <a:pt x="7" y="156"/>
                    <a:pt x="7" y="156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7" y="250"/>
                    <a:pt x="7" y="250"/>
                    <a:pt x="7" y="250"/>
                  </a:cubicBezTo>
                  <a:cubicBezTo>
                    <a:pt x="7" y="252"/>
                    <a:pt x="7" y="252"/>
                    <a:pt x="7" y="252"/>
                  </a:cubicBezTo>
                  <a:cubicBezTo>
                    <a:pt x="9" y="252"/>
                    <a:pt x="9" y="252"/>
                    <a:pt x="9" y="252"/>
                  </a:cubicBezTo>
                  <a:cubicBezTo>
                    <a:pt x="19" y="252"/>
                    <a:pt x="19" y="252"/>
                    <a:pt x="19" y="252"/>
                  </a:cubicBezTo>
                  <a:cubicBezTo>
                    <a:pt x="21" y="252"/>
                    <a:pt x="21" y="252"/>
                    <a:pt x="21" y="252"/>
                  </a:cubicBezTo>
                  <a:cubicBezTo>
                    <a:pt x="21" y="250"/>
                    <a:pt x="21" y="250"/>
                    <a:pt x="21" y="250"/>
                  </a:cubicBezTo>
                  <a:cubicBezTo>
                    <a:pt x="21" y="181"/>
                    <a:pt x="21" y="181"/>
                    <a:pt x="21" y="181"/>
                  </a:cubicBezTo>
                  <a:cubicBezTo>
                    <a:pt x="51" y="226"/>
                    <a:pt x="51" y="226"/>
                    <a:pt x="51" y="226"/>
                  </a:cubicBezTo>
                  <a:cubicBezTo>
                    <a:pt x="52" y="226"/>
                    <a:pt x="52" y="226"/>
                    <a:pt x="52" y="226"/>
                  </a:cubicBezTo>
                  <a:cubicBezTo>
                    <a:pt x="53" y="226"/>
                    <a:pt x="53" y="226"/>
                    <a:pt x="53" y="226"/>
                  </a:cubicBezTo>
                  <a:cubicBezTo>
                    <a:pt x="53" y="226"/>
                    <a:pt x="53" y="226"/>
                    <a:pt x="53" y="226"/>
                  </a:cubicBezTo>
                  <a:cubicBezTo>
                    <a:pt x="54" y="226"/>
                    <a:pt x="54" y="226"/>
                    <a:pt x="54" y="226"/>
                  </a:cubicBezTo>
                  <a:cubicBezTo>
                    <a:pt x="55" y="226"/>
                    <a:pt x="55" y="226"/>
                    <a:pt x="55" y="226"/>
                  </a:cubicBezTo>
                  <a:cubicBezTo>
                    <a:pt x="85" y="181"/>
                    <a:pt x="85" y="181"/>
                    <a:pt x="85" y="181"/>
                  </a:cubicBezTo>
                  <a:cubicBezTo>
                    <a:pt x="85" y="250"/>
                    <a:pt x="85" y="250"/>
                    <a:pt x="85" y="250"/>
                  </a:cubicBezTo>
                  <a:cubicBezTo>
                    <a:pt x="85" y="252"/>
                    <a:pt x="85" y="252"/>
                    <a:pt x="85" y="252"/>
                  </a:cubicBezTo>
                  <a:cubicBezTo>
                    <a:pt x="87" y="252"/>
                    <a:pt x="87" y="252"/>
                    <a:pt x="87" y="252"/>
                  </a:cubicBezTo>
                  <a:cubicBezTo>
                    <a:pt x="97" y="252"/>
                    <a:pt x="97" y="252"/>
                    <a:pt x="97" y="252"/>
                  </a:cubicBezTo>
                  <a:cubicBezTo>
                    <a:pt x="99" y="252"/>
                    <a:pt x="99" y="252"/>
                    <a:pt x="99" y="252"/>
                  </a:cubicBezTo>
                  <a:cubicBezTo>
                    <a:pt x="99" y="250"/>
                    <a:pt x="99" y="250"/>
                    <a:pt x="99" y="250"/>
                  </a:cubicBezTo>
                  <a:cubicBezTo>
                    <a:pt x="99" y="158"/>
                    <a:pt x="99" y="158"/>
                    <a:pt x="99" y="158"/>
                  </a:cubicBezTo>
                  <a:cubicBezTo>
                    <a:pt x="99" y="156"/>
                    <a:pt x="99" y="156"/>
                    <a:pt x="99" y="156"/>
                  </a:cubicBezTo>
                  <a:cubicBezTo>
                    <a:pt x="97" y="156"/>
                    <a:pt x="97" y="156"/>
                    <a:pt x="97" y="156"/>
                  </a:cubicBezTo>
                  <a:lnTo>
                    <a:pt x="87" y="156"/>
                  </a:lnTo>
                  <a:close/>
                  <a:moveTo>
                    <a:pt x="623" y="239"/>
                  </a:moveTo>
                  <a:cubicBezTo>
                    <a:pt x="623" y="158"/>
                    <a:pt x="623" y="158"/>
                    <a:pt x="623" y="158"/>
                  </a:cubicBezTo>
                  <a:cubicBezTo>
                    <a:pt x="623" y="156"/>
                    <a:pt x="623" y="156"/>
                    <a:pt x="623" y="156"/>
                  </a:cubicBezTo>
                  <a:cubicBezTo>
                    <a:pt x="621" y="156"/>
                    <a:pt x="621" y="156"/>
                    <a:pt x="621" y="156"/>
                  </a:cubicBezTo>
                  <a:cubicBezTo>
                    <a:pt x="611" y="156"/>
                    <a:pt x="611" y="156"/>
                    <a:pt x="611" y="156"/>
                  </a:cubicBezTo>
                  <a:cubicBezTo>
                    <a:pt x="609" y="156"/>
                    <a:pt x="609" y="156"/>
                    <a:pt x="609" y="156"/>
                  </a:cubicBezTo>
                  <a:cubicBezTo>
                    <a:pt x="609" y="158"/>
                    <a:pt x="609" y="158"/>
                    <a:pt x="609" y="158"/>
                  </a:cubicBezTo>
                  <a:cubicBezTo>
                    <a:pt x="609" y="250"/>
                    <a:pt x="609" y="250"/>
                    <a:pt x="609" y="250"/>
                  </a:cubicBezTo>
                  <a:cubicBezTo>
                    <a:pt x="609" y="252"/>
                    <a:pt x="609" y="252"/>
                    <a:pt x="609" y="252"/>
                  </a:cubicBezTo>
                  <a:cubicBezTo>
                    <a:pt x="611" y="252"/>
                    <a:pt x="611" y="252"/>
                    <a:pt x="611" y="252"/>
                  </a:cubicBezTo>
                  <a:cubicBezTo>
                    <a:pt x="658" y="252"/>
                    <a:pt x="658" y="252"/>
                    <a:pt x="658" y="252"/>
                  </a:cubicBezTo>
                  <a:cubicBezTo>
                    <a:pt x="659" y="252"/>
                    <a:pt x="659" y="252"/>
                    <a:pt x="659" y="252"/>
                  </a:cubicBezTo>
                  <a:cubicBezTo>
                    <a:pt x="659" y="250"/>
                    <a:pt x="659" y="250"/>
                    <a:pt x="659" y="250"/>
                  </a:cubicBezTo>
                  <a:cubicBezTo>
                    <a:pt x="659" y="240"/>
                    <a:pt x="659" y="240"/>
                    <a:pt x="659" y="240"/>
                  </a:cubicBezTo>
                  <a:cubicBezTo>
                    <a:pt x="659" y="239"/>
                    <a:pt x="659" y="239"/>
                    <a:pt x="659" y="239"/>
                  </a:cubicBezTo>
                  <a:cubicBezTo>
                    <a:pt x="658" y="239"/>
                    <a:pt x="658" y="239"/>
                    <a:pt x="658" y="239"/>
                  </a:cubicBezTo>
                  <a:lnTo>
                    <a:pt x="623" y="239"/>
                  </a:lnTo>
                  <a:close/>
                  <a:moveTo>
                    <a:pt x="18" y="128"/>
                  </a:moveTo>
                  <a:cubicBezTo>
                    <a:pt x="19" y="127"/>
                    <a:pt x="19" y="127"/>
                    <a:pt x="19" y="127"/>
                  </a:cubicBezTo>
                  <a:cubicBezTo>
                    <a:pt x="33" y="96"/>
                    <a:pt x="33" y="96"/>
                    <a:pt x="33" y="96"/>
                  </a:cubicBezTo>
                  <a:cubicBezTo>
                    <a:pt x="98" y="96"/>
                    <a:pt x="98" y="96"/>
                    <a:pt x="98" y="96"/>
                  </a:cubicBezTo>
                  <a:cubicBezTo>
                    <a:pt x="112" y="127"/>
                    <a:pt x="112" y="127"/>
                    <a:pt x="112" y="127"/>
                  </a:cubicBezTo>
                  <a:cubicBezTo>
                    <a:pt x="112" y="128"/>
                    <a:pt x="112" y="128"/>
                    <a:pt x="112" y="128"/>
                  </a:cubicBezTo>
                  <a:cubicBezTo>
                    <a:pt x="114" y="128"/>
                    <a:pt x="114" y="128"/>
                    <a:pt x="114" y="128"/>
                  </a:cubicBezTo>
                  <a:cubicBezTo>
                    <a:pt x="129" y="128"/>
                    <a:pt x="129" y="128"/>
                    <a:pt x="129" y="128"/>
                  </a:cubicBezTo>
                  <a:cubicBezTo>
                    <a:pt x="131" y="128"/>
                    <a:pt x="131" y="128"/>
                    <a:pt x="131" y="128"/>
                  </a:cubicBezTo>
                  <a:cubicBezTo>
                    <a:pt x="130" y="126"/>
                    <a:pt x="130" y="126"/>
                    <a:pt x="130" y="126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1" y="126"/>
                    <a:pt x="1" y="126"/>
                    <a:pt x="1" y="12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3" y="128"/>
                    <a:pt x="3" y="128"/>
                    <a:pt x="3" y="128"/>
                  </a:cubicBezTo>
                  <a:cubicBezTo>
                    <a:pt x="17" y="128"/>
                    <a:pt x="17" y="128"/>
                    <a:pt x="17" y="128"/>
                  </a:cubicBezTo>
                  <a:lnTo>
                    <a:pt x="18" y="128"/>
                  </a:lnTo>
                  <a:close/>
                  <a:moveTo>
                    <a:pt x="66" y="23"/>
                  </a:moveTo>
                  <a:cubicBezTo>
                    <a:pt x="91" y="79"/>
                    <a:pt x="91" y="79"/>
                    <a:pt x="91" y="79"/>
                  </a:cubicBezTo>
                  <a:cubicBezTo>
                    <a:pt x="40" y="79"/>
                    <a:pt x="40" y="79"/>
                    <a:pt x="40" y="79"/>
                  </a:cubicBezTo>
                  <a:lnTo>
                    <a:pt x="66" y="23"/>
                  </a:lnTo>
                  <a:close/>
                  <a:moveTo>
                    <a:pt x="163" y="128"/>
                  </a:moveTo>
                  <a:cubicBezTo>
                    <a:pt x="165" y="128"/>
                    <a:pt x="165" y="128"/>
                    <a:pt x="165" y="128"/>
                  </a:cubicBezTo>
                  <a:cubicBezTo>
                    <a:pt x="165" y="126"/>
                    <a:pt x="165" y="126"/>
                    <a:pt x="165" y="126"/>
                  </a:cubicBezTo>
                  <a:cubicBezTo>
                    <a:pt x="165" y="85"/>
                    <a:pt x="165" y="85"/>
                    <a:pt x="165" y="85"/>
                  </a:cubicBezTo>
                  <a:cubicBezTo>
                    <a:pt x="193" y="85"/>
                    <a:pt x="193" y="85"/>
                    <a:pt x="193" y="85"/>
                  </a:cubicBezTo>
                  <a:cubicBezTo>
                    <a:pt x="218" y="85"/>
                    <a:pt x="244" y="72"/>
                    <a:pt x="244" y="42"/>
                  </a:cubicBezTo>
                  <a:cubicBezTo>
                    <a:pt x="244" y="42"/>
                    <a:pt x="244" y="42"/>
                    <a:pt x="244" y="42"/>
                  </a:cubicBezTo>
                  <a:cubicBezTo>
                    <a:pt x="244" y="17"/>
                    <a:pt x="225" y="1"/>
                    <a:pt x="196" y="1"/>
                  </a:cubicBezTo>
                  <a:cubicBezTo>
                    <a:pt x="149" y="1"/>
                    <a:pt x="149" y="1"/>
                    <a:pt x="149" y="1"/>
                  </a:cubicBezTo>
                  <a:cubicBezTo>
                    <a:pt x="148" y="1"/>
                    <a:pt x="148" y="1"/>
                    <a:pt x="148" y="1"/>
                  </a:cubicBezTo>
                  <a:cubicBezTo>
                    <a:pt x="148" y="3"/>
                    <a:pt x="148" y="3"/>
                    <a:pt x="148" y="3"/>
                  </a:cubicBezTo>
                  <a:cubicBezTo>
                    <a:pt x="148" y="126"/>
                    <a:pt x="148" y="126"/>
                    <a:pt x="148" y="126"/>
                  </a:cubicBezTo>
                  <a:cubicBezTo>
                    <a:pt x="148" y="128"/>
                    <a:pt x="148" y="128"/>
                    <a:pt x="148" y="128"/>
                  </a:cubicBezTo>
                  <a:cubicBezTo>
                    <a:pt x="149" y="128"/>
                    <a:pt x="149" y="128"/>
                    <a:pt x="149" y="128"/>
                  </a:cubicBezTo>
                  <a:lnTo>
                    <a:pt x="163" y="128"/>
                  </a:lnTo>
                  <a:close/>
                  <a:moveTo>
                    <a:pt x="165" y="18"/>
                  </a:moveTo>
                  <a:cubicBezTo>
                    <a:pt x="195" y="18"/>
                    <a:pt x="195" y="18"/>
                    <a:pt x="195" y="18"/>
                  </a:cubicBezTo>
                  <a:cubicBezTo>
                    <a:pt x="215" y="18"/>
                    <a:pt x="226" y="27"/>
                    <a:pt x="226" y="43"/>
                  </a:cubicBezTo>
                  <a:cubicBezTo>
                    <a:pt x="226" y="43"/>
                    <a:pt x="226" y="43"/>
                    <a:pt x="226" y="43"/>
                  </a:cubicBezTo>
                  <a:cubicBezTo>
                    <a:pt x="226" y="58"/>
                    <a:pt x="213" y="68"/>
                    <a:pt x="194" y="68"/>
                  </a:cubicBezTo>
                  <a:cubicBezTo>
                    <a:pt x="165" y="68"/>
                    <a:pt x="165" y="68"/>
                    <a:pt x="165" y="68"/>
                  </a:cubicBezTo>
                  <a:lnTo>
                    <a:pt x="165" y="18"/>
                  </a:lnTo>
                  <a:close/>
                  <a:moveTo>
                    <a:pt x="486" y="128"/>
                  </a:moveTo>
                  <a:cubicBezTo>
                    <a:pt x="486" y="126"/>
                    <a:pt x="486" y="126"/>
                    <a:pt x="486" y="126"/>
                  </a:cubicBezTo>
                  <a:cubicBezTo>
                    <a:pt x="486" y="3"/>
                    <a:pt x="486" y="3"/>
                    <a:pt x="486" y="3"/>
                  </a:cubicBezTo>
                  <a:cubicBezTo>
                    <a:pt x="486" y="1"/>
                    <a:pt x="486" y="1"/>
                    <a:pt x="486" y="1"/>
                  </a:cubicBezTo>
                  <a:cubicBezTo>
                    <a:pt x="484" y="1"/>
                    <a:pt x="484" y="1"/>
                    <a:pt x="484" y="1"/>
                  </a:cubicBezTo>
                  <a:cubicBezTo>
                    <a:pt x="470" y="1"/>
                    <a:pt x="470" y="1"/>
                    <a:pt x="470" y="1"/>
                  </a:cubicBezTo>
                  <a:cubicBezTo>
                    <a:pt x="468" y="1"/>
                    <a:pt x="468" y="1"/>
                    <a:pt x="468" y="1"/>
                  </a:cubicBezTo>
                  <a:cubicBezTo>
                    <a:pt x="468" y="3"/>
                    <a:pt x="468" y="3"/>
                    <a:pt x="468" y="3"/>
                  </a:cubicBezTo>
                  <a:cubicBezTo>
                    <a:pt x="468" y="126"/>
                    <a:pt x="468" y="126"/>
                    <a:pt x="468" y="126"/>
                  </a:cubicBezTo>
                  <a:cubicBezTo>
                    <a:pt x="468" y="128"/>
                    <a:pt x="468" y="128"/>
                    <a:pt x="468" y="128"/>
                  </a:cubicBezTo>
                  <a:cubicBezTo>
                    <a:pt x="470" y="128"/>
                    <a:pt x="470" y="128"/>
                    <a:pt x="470" y="128"/>
                  </a:cubicBezTo>
                  <a:cubicBezTo>
                    <a:pt x="484" y="128"/>
                    <a:pt x="484" y="128"/>
                    <a:pt x="484" y="128"/>
                  </a:cubicBezTo>
                  <a:lnTo>
                    <a:pt x="486" y="128"/>
                  </a:lnTo>
                  <a:close/>
                  <a:moveTo>
                    <a:pt x="710" y="197"/>
                  </a:moveTo>
                  <a:cubicBezTo>
                    <a:pt x="690" y="193"/>
                    <a:pt x="686" y="188"/>
                    <a:pt x="686" y="181"/>
                  </a:cubicBezTo>
                  <a:cubicBezTo>
                    <a:pt x="686" y="181"/>
                    <a:pt x="686" y="181"/>
                    <a:pt x="686" y="181"/>
                  </a:cubicBezTo>
                  <a:cubicBezTo>
                    <a:pt x="686" y="173"/>
                    <a:pt x="694" y="168"/>
                    <a:pt x="704" y="168"/>
                  </a:cubicBezTo>
                  <a:cubicBezTo>
                    <a:pt x="714" y="168"/>
                    <a:pt x="722" y="171"/>
                    <a:pt x="730" y="177"/>
                  </a:cubicBezTo>
                  <a:cubicBezTo>
                    <a:pt x="731" y="178"/>
                    <a:pt x="731" y="178"/>
                    <a:pt x="731" y="178"/>
                  </a:cubicBezTo>
                  <a:cubicBezTo>
                    <a:pt x="732" y="177"/>
                    <a:pt x="732" y="177"/>
                    <a:pt x="732" y="177"/>
                  </a:cubicBezTo>
                  <a:cubicBezTo>
                    <a:pt x="738" y="169"/>
                    <a:pt x="738" y="169"/>
                    <a:pt x="738" y="169"/>
                  </a:cubicBezTo>
                  <a:cubicBezTo>
                    <a:pt x="739" y="167"/>
                    <a:pt x="739" y="167"/>
                    <a:pt x="739" y="167"/>
                  </a:cubicBezTo>
                  <a:cubicBezTo>
                    <a:pt x="738" y="166"/>
                    <a:pt x="738" y="166"/>
                    <a:pt x="738" y="166"/>
                  </a:cubicBezTo>
                  <a:cubicBezTo>
                    <a:pt x="728" y="158"/>
                    <a:pt x="718" y="155"/>
                    <a:pt x="705" y="155"/>
                  </a:cubicBezTo>
                  <a:cubicBezTo>
                    <a:pt x="686" y="155"/>
                    <a:pt x="672" y="166"/>
                    <a:pt x="672" y="182"/>
                  </a:cubicBezTo>
                  <a:cubicBezTo>
                    <a:pt x="672" y="182"/>
                    <a:pt x="672" y="182"/>
                    <a:pt x="672" y="182"/>
                  </a:cubicBezTo>
                  <a:cubicBezTo>
                    <a:pt x="672" y="199"/>
                    <a:pt x="685" y="206"/>
                    <a:pt x="705" y="210"/>
                  </a:cubicBezTo>
                  <a:cubicBezTo>
                    <a:pt x="724" y="214"/>
                    <a:pt x="727" y="219"/>
                    <a:pt x="727" y="226"/>
                  </a:cubicBezTo>
                  <a:cubicBezTo>
                    <a:pt x="727" y="226"/>
                    <a:pt x="727" y="226"/>
                    <a:pt x="727" y="226"/>
                  </a:cubicBezTo>
                  <a:cubicBezTo>
                    <a:pt x="727" y="234"/>
                    <a:pt x="720" y="240"/>
                    <a:pt x="709" y="240"/>
                  </a:cubicBezTo>
                  <a:cubicBezTo>
                    <a:pt x="697" y="240"/>
                    <a:pt x="688" y="236"/>
                    <a:pt x="678" y="227"/>
                  </a:cubicBezTo>
                  <a:cubicBezTo>
                    <a:pt x="677" y="226"/>
                    <a:pt x="677" y="226"/>
                    <a:pt x="677" y="226"/>
                  </a:cubicBezTo>
                  <a:cubicBezTo>
                    <a:pt x="676" y="228"/>
                    <a:pt x="676" y="228"/>
                    <a:pt x="676" y="228"/>
                  </a:cubicBezTo>
                  <a:cubicBezTo>
                    <a:pt x="669" y="235"/>
                    <a:pt x="669" y="235"/>
                    <a:pt x="669" y="235"/>
                  </a:cubicBezTo>
                  <a:cubicBezTo>
                    <a:pt x="668" y="237"/>
                    <a:pt x="668" y="237"/>
                    <a:pt x="668" y="237"/>
                  </a:cubicBezTo>
                  <a:cubicBezTo>
                    <a:pt x="669" y="238"/>
                    <a:pt x="669" y="238"/>
                    <a:pt x="669" y="238"/>
                  </a:cubicBezTo>
                  <a:cubicBezTo>
                    <a:pt x="681" y="248"/>
                    <a:pt x="693" y="253"/>
                    <a:pt x="708" y="253"/>
                  </a:cubicBezTo>
                  <a:cubicBezTo>
                    <a:pt x="728" y="253"/>
                    <a:pt x="742" y="242"/>
                    <a:pt x="742" y="225"/>
                  </a:cubicBezTo>
                  <a:cubicBezTo>
                    <a:pt x="742" y="225"/>
                    <a:pt x="742" y="225"/>
                    <a:pt x="742" y="225"/>
                  </a:cubicBezTo>
                  <a:cubicBezTo>
                    <a:pt x="742" y="210"/>
                    <a:pt x="732" y="202"/>
                    <a:pt x="710" y="197"/>
                  </a:cubicBezTo>
                  <a:close/>
                  <a:moveTo>
                    <a:pt x="673" y="128"/>
                  </a:moveTo>
                  <a:cubicBezTo>
                    <a:pt x="712" y="128"/>
                    <a:pt x="741" y="102"/>
                    <a:pt x="741" y="65"/>
                  </a:cubicBezTo>
                  <a:cubicBezTo>
                    <a:pt x="741" y="64"/>
                    <a:pt x="741" y="64"/>
                    <a:pt x="741" y="64"/>
                  </a:cubicBezTo>
                  <a:cubicBezTo>
                    <a:pt x="741" y="28"/>
                    <a:pt x="712" y="1"/>
                    <a:pt x="673" y="1"/>
                  </a:cubicBezTo>
                  <a:cubicBezTo>
                    <a:pt x="630" y="1"/>
                    <a:pt x="630" y="1"/>
                    <a:pt x="630" y="1"/>
                  </a:cubicBezTo>
                  <a:cubicBezTo>
                    <a:pt x="629" y="1"/>
                    <a:pt x="629" y="1"/>
                    <a:pt x="629" y="1"/>
                  </a:cubicBezTo>
                  <a:cubicBezTo>
                    <a:pt x="629" y="3"/>
                    <a:pt x="629" y="3"/>
                    <a:pt x="629" y="3"/>
                  </a:cubicBezTo>
                  <a:cubicBezTo>
                    <a:pt x="629" y="126"/>
                    <a:pt x="629" y="126"/>
                    <a:pt x="629" y="126"/>
                  </a:cubicBezTo>
                  <a:cubicBezTo>
                    <a:pt x="629" y="128"/>
                    <a:pt x="629" y="128"/>
                    <a:pt x="629" y="128"/>
                  </a:cubicBezTo>
                  <a:cubicBezTo>
                    <a:pt x="630" y="128"/>
                    <a:pt x="630" y="128"/>
                    <a:pt x="630" y="128"/>
                  </a:cubicBezTo>
                  <a:lnTo>
                    <a:pt x="673" y="128"/>
                  </a:lnTo>
                  <a:close/>
                  <a:moveTo>
                    <a:pt x="646" y="18"/>
                  </a:moveTo>
                  <a:cubicBezTo>
                    <a:pt x="673" y="18"/>
                    <a:pt x="673" y="18"/>
                    <a:pt x="673" y="18"/>
                  </a:cubicBezTo>
                  <a:cubicBezTo>
                    <a:pt x="702" y="18"/>
                    <a:pt x="723" y="37"/>
                    <a:pt x="723" y="65"/>
                  </a:cubicBezTo>
                  <a:cubicBezTo>
                    <a:pt x="723" y="65"/>
                    <a:pt x="723" y="65"/>
                    <a:pt x="723" y="65"/>
                  </a:cubicBezTo>
                  <a:cubicBezTo>
                    <a:pt x="723" y="93"/>
                    <a:pt x="702" y="112"/>
                    <a:pt x="673" y="112"/>
                  </a:cubicBezTo>
                  <a:cubicBezTo>
                    <a:pt x="646" y="112"/>
                    <a:pt x="646" y="112"/>
                    <a:pt x="646" y="112"/>
                  </a:cubicBezTo>
                  <a:lnTo>
                    <a:pt x="646" y="18"/>
                  </a:lnTo>
                  <a:close/>
                  <a:moveTo>
                    <a:pt x="168" y="156"/>
                  </a:moveTo>
                  <a:cubicBezTo>
                    <a:pt x="167" y="155"/>
                    <a:pt x="167" y="155"/>
                    <a:pt x="167" y="155"/>
                  </a:cubicBezTo>
                  <a:cubicBezTo>
                    <a:pt x="166" y="155"/>
                    <a:pt x="166" y="155"/>
                    <a:pt x="166" y="155"/>
                  </a:cubicBezTo>
                  <a:cubicBezTo>
                    <a:pt x="156" y="155"/>
                    <a:pt x="156" y="155"/>
                    <a:pt x="156" y="155"/>
                  </a:cubicBezTo>
                  <a:cubicBezTo>
                    <a:pt x="155" y="155"/>
                    <a:pt x="155" y="155"/>
                    <a:pt x="155" y="155"/>
                  </a:cubicBezTo>
                  <a:cubicBezTo>
                    <a:pt x="155" y="156"/>
                    <a:pt x="155" y="156"/>
                    <a:pt x="155" y="156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12" y="252"/>
                    <a:pt x="112" y="252"/>
                    <a:pt x="112" y="252"/>
                  </a:cubicBezTo>
                  <a:cubicBezTo>
                    <a:pt x="114" y="252"/>
                    <a:pt x="114" y="252"/>
                    <a:pt x="114" y="252"/>
                  </a:cubicBezTo>
                  <a:cubicBezTo>
                    <a:pt x="125" y="252"/>
                    <a:pt x="125" y="252"/>
                    <a:pt x="125" y="252"/>
                  </a:cubicBezTo>
                  <a:cubicBezTo>
                    <a:pt x="126" y="252"/>
                    <a:pt x="126" y="252"/>
                    <a:pt x="126" y="252"/>
                  </a:cubicBezTo>
                  <a:cubicBezTo>
                    <a:pt x="127" y="251"/>
                    <a:pt x="127" y="251"/>
                    <a:pt x="127" y="251"/>
                  </a:cubicBezTo>
                  <a:cubicBezTo>
                    <a:pt x="137" y="227"/>
                    <a:pt x="137" y="227"/>
                    <a:pt x="137" y="227"/>
                  </a:cubicBezTo>
                  <a:cubicBezTo>
                    <a:pt x="185" y="227"/>
                    <a:pt x="185" y="227"/>
                    <a:pt x="185" y="227"/>
                  </a:cubicBezTo>
                  <a:cubicBezTo>
                    <a:pt x="195" y="251"/>
                    <a:pt x="195" y="251"/>
                    <a:pt x="195" y="251"/>
                  </a:cubicBezTo>
                  <a:cubicBezTo>
                    <a:pt x="196" y="252"/>
                    <a:pt x="196" y="252"/>
                    <a:pt x="196" y="252"/>
                  </a:cubicBezTo>
                  <a:cubicBezTo>
                    <a:pt x="197" y="252"/>
                    <a:pt x="197" y="252"/>
                    <a:pt x="197" y="252"/>
                  </a:cubicBezTo>
                  <a:cubicBezTo>
                    <a:pt x="208" y="252"/>
                    <a:pt x="208" y="252"/>
                    <a:pt x="208" y="252"/>
                  </a:cubicBezTo>
                  <a:cubicBezTo>
                    <a:pt x="211" y="252"/>
                    <a:pt x="211" y="252"/>
                    <a:pt x="211" y="252"/>
                  </a:cubicBezTo>
                  <a:cubicBezTo>
                    <a:pt x="210" y="249"/>
                    <a:pt x="210" y="249"/>
                    <a:pt x="210" y="249"/>
                  </a:cubicBezTo>
                  <a:lnTo>
                    <a:pt x="168" y="156"/>
                  </a:lnTo>
                  <a:close/>
                  <a:moveTo>
                    <a:pt x="143" y="214"/>
                  </a:moveTo>
                  <a:cubicBezTo>
                    <a:pt x="161" y="174"/>
                    <a:pt x="161" y="174"/>
                    <a:pt x="161" y="174"/>
                  </a:cubicBezTo>
                  <a:cubicBezTo>
                    <a:pt x="179" y="214"/>
                    <a:pt x="179" y="214"/>
                    <a:pt x="179" y="214"/>
                  </a:cubicBezTo>
                  <a:lnTo>
                    <a:pt x="143" y="214"/>
                  </a:lnTo>
                  <a:close/>
                  <a:moveTo>
                    <a:pt x="449" y="128"/>
                  </a:moveTo>
                  <a:cubicBezTo>
                    <a:pt x="449" y="126"/>
                    <a:pt x="449" y="126"/>
                    <a:pt x="449" y="126"/>
                  </a:cubicBezTo>
                  <a:cubicBezTo>
                    <a:pt x="449" y="114"/>
                    <a:pt x="449" y="114"/>
                    <a:pt x="449" y="114"/>
                  </a:cubicBezTo>
                  <a:cubicBezTo>
                    <a:pt x="449" y="112"/>
                    <a:pt x="449" y="112"/>
                    <a:pt x="449" y="112"/>
                  </a:cubicBezTo>
                  <a:cubicBezTo>
                    <a:pt x="447" y="112"/>
                    <a:pt x="447" y="112"/>
                    <a:pt x="447" y="112"/>
                  </a:cubicBezTo>
                  <a:cubicBezTo>
                    <a:pt x="393" y="112"/>
                    <a:pt x="393" y="112"/>
                    <a:pt x="393" y="112"/>
                  </a:cubicBezTo>
                  <a:cubicBezTo>
                    <a:pt x="393" y="3"/>
                    <a:pt x="393" y="3"/>
                    <a:pt x="393" y="3"/>
                  </a:cubicBezTo>
                  <a:cubicBezTo>
                    <a:pt x="393" y="1"/>
                    <a:pt x="393" y="1"/>
                    <a:pt x="393" y="1"/>
                  </a:cubicBezTo>
                  <a:cubicBezTo>
                    <a:pt x="391" y="1"/>
                    <a:pt x="391" y="1"/>
                    <a:pt x="391" y="1"/>
                  </a:cubicBezTo>
                  <a:cubicBezTo>
                    <a:pt x="377" y="1"/>
                    <a:pt x="377" y="1"/>
                    <a:pt x="377" y="1"/>
                  </a:cubicBezTo>
                  <a:cubicBezTo>
                    <a:pt x="375" y="1"/>
                    <a:pt x="375" y="1"/>
                    <a:pt x="375" y="1"/>
                  </a:cubicBezTo>
                  <a:cubicBezTo>
                    <a:pt x="375" y="3"/>
                    <a:pt x="375" y="3"/>
                    <a:pt x="375" y="3"/>
                  </a:cubicBezTo>
                  <a:cubicBezTo>
                    <a:pt x="375" y="126"/>
                    <a:pt x="375" y="126"/>
                    <a:pt x="375" y="126"/>
                  </a:cubicBezTo>
                  <a:cubicBezTo>
                    <a:pt x="375" y="128"/>
                    <a:pt x="375" y="128"/>
                    <a:pt x="375" y="128"/>
                  </a:cubicBezTo>
                  <a:cubicBezTo>
                    <a:pt x="377" y="128"/>
                    <a:pt x="377" y="128"/>
                    <a:pt x="377" y="128"/>
                  </a:cubicBezTo>
                  <a:cubicBezTo>
                    <a:pt x="447" y="128"/>
                    <a:pt x="447" y="128"/>
                    <a:pt x="447" y="128"/>
                  </a:cubicBezTo>
                  <a:lnTo>
                    <a:pt x="449" y="128"/>
                  </a:lnTo>
                  <a:close/>
                  <a:moveTo>
                    <a:pt x="427" y="213"/>
                  </a:moveTo>
                  <a:cubicBezTo>
                    <a:pt x="442" y="210"/>
                    <a:pt x="451" y="199"/>
                    <a:pt x="451" y="185"/>
                  </a:cubicBezTo>
                  <a:cubicBezTo>
                    <a:pt x="451" y="185"/>
                    <a:pt x="451" y="185"/>
                    <a:pt x="451" y="185"/>
                  </a:cubicBezTo>
                  <a:cubicBezTo>
                    <a:pt x="451" y="177"/>
                    <a:pt x="448" y="171"/>
                    <a:pt x="444" y="166"/>
                  </a:cubicBezTo>
                  <a:cubicBezTo>
                    <a:pt x="437" y="159"/>
                    <a:pt x="428" y="156"/>
                    <a:pt x="416" y="156"/>
                  </a:cubicBezTo>
                  <a:cubicBezTo>
                    <a:pt x="376" y="156"/>
                    <a:pt x="376" y="156"/>
                    <a:pt x="376" y="156"/>
                  </a:cubicBezTo>
                  <a:cubicBezTo>
                    <a:pt x="375" y="156"/>
                    <a:pt x="375" y="156"/>
                    <a:pt x="375" y="156"/>
                  </a:cubicBezTo>
                  <a:cubicBezTo>
                    <a:pt x="375" y="158"/>
                    <a:pt x="375" y="158"/>
                    <a:pt x="375" y="158"/>
                  </a:cubicBezTo>
                  <a:cubicBezTo>
                    <a:pt x="375" y="250"/>
                    <a:pt x="375" y="250"/>
                    <a:pt x="375" y="250"/>
                  </a:cubicBezTo>
                  <a:cubicBezTo>
                    <a:pt x="375" y="252"/>
                    <a:pt x="375" y="252"/>
                    <a:pt x="375" y="252"/>
                  </a:cubicBezTo>
                  <a:cubicBezTo>
                    <a:pt x="376" y="252"/>
                    <a:pt x="376" y="252"/>
                    <a:pt x="376" y="252"/>
                  </a:cubicBezTo>
                  <a:cubicBezTo>
                    <a:pt x="387" y="252"/>
                    <a:pt x="387" y="252"/>
                    <a:pt x="387" y="252"/>
                  </a:cubicBezTo>
                  <a:cubicBezTo>
                    <a:pt x="389" y="252"/>
                    <a:pt x="389" y="252"/>
                    <a:pt x="389" y="252"/>
                  </a:cubicBezTo>
                  <a:cubicBezTo>
                    <a:pt x="389" y="250"/>
                    <a:pt x="389" y="250"/>
                    <a:pt x="389" y="250"/>
                  </a:cubicBezTo>
                  <a:cubicBezTo>
                    <a:pt x="389" y="216"/>
                    <a:pt x="389" y="216"/>
                    <a:pt x="389" y="216"/>
                  </a:cubicBezTo>
                  <a:cubicBezTo>
                    <a:pt x="412" y="216"/>
                    <a:pt x="412" y="216"/>
                    <a:pt x="412" y="216"/>
                  </a:cubicBezTo>
                  <a:cubicBezTo>
                    <a:pt x="438" y="251"/>
                    <a:pt x="438" y="251"/>
                    <a:pt x="438" y="251"/>
                  </a:cubicBezTo>
                  <a:cubicBezTo>
                    <a:pt x="439" y="252"/>
                    <a:pt x="439" y="252"/>
                    <a:pt x="439" y="252"/>
                  </a:cubicBezTo>
                  <a:cubicBezTo>
                    <a:pt x="440" y="252"/>
                    <a:pt x="440" y="252"/>
                    <a:pt x="440" y="252"/>
                  </a:cubicBezTo>
                  <a:cubicBezTo>
                    <a:pt x="453" y="252"/>
                    <a:pt x="453" y="252"/>
                    <a:pt x="453" y="252"/>
                  </a:cubicBezTo>
                  <a:cubicBezTo>
                    <a:pt x="456" y="252"/>
                    <a:pt x="456" y="252"/>
                    <a:pt x="456" y="252"/>
                  </a:cubicBezTo>
                  <a:cubicBezTo>
                    <a:pt x="454" y="249"/>
                    <a:pt x="454" y="249"/>
                    <a:pt x="454" y="249"/>
                  </a:cubicBezTo>
                  <a:lnTo>
                    <a:pt x="427" y="213"/>
                  </a:lnTo>
                  <a:close/>
                  <a:moveTo>
                    <a:pt x="389" y="203"/>
                  </a:moveTo>
                  <a:cubicBezTo>
                    <a:pt x="389" y="169"/>
                    <a:pt x="389" y="169"/>
                    <a:pt x="389" y="169"/>
                  </a:cubicBezTo>
                  <a:cubicBezTo>
                    <a:pt x="415" y="169"/>
                    <a:pt x="415" y="169"/>
                    <a:pt x="415" y="169"/>
                  </a:cubicBezTo>
                  <a:cubicBezTo>
                    <a:pt x="429" y="169"/>
                    <a:pt x="437" y="175"/>
                    <a:pt x="437" y="185"/>
                  </a:cubicBezTo>
                  <a:cubicBezTo>
                    <a:pt x="437" y="186"/>
                    <a:pt x="437" y="186"/>
                    <a:pt x="437" y="186"/>
                  </a:cubicBezTo>
                  <a:cubicBezTo>
                    <a:pt x="437" y="196"/>
                    <a:pt x="428" y="203"/>
                    <a:pt x="415" y="203"/>
                  </a:cubicBezTo>
                  <a:lnTo>
                    <a:pt x="389" y="203"/>
                  </a:lnTo>
                  <a:close/>
                  <a:moveTo>
                    <a:pt x="300" y="239"/>
                  </a:moveTo>
                  <a:cubicBezTo>
                    <a:pt x="300" y="210"/>
                    <a:pt x="300" y="210"/>
                    <a:pt x="300" y="210"/>
                  </a:cubicBezTo>
                  <a:cubicBezTo>
                    <a:pt x="349" y="210"/>
                    <a:pt x="349" y="210"/>
                    <a:pt x="349" y="210"/>
                  </a:cubicBezTo>
                  <a:cubicBezTo>
                    <a:pt x="351" y="210"/>
                    <a:pt x="351" y="210"/>
                    <a:pt x="351" y="210"/>
                  </a:cubicBezTo>
                  <a:cubicBezTo>
                    <a:pt x="351" y="208"/>
                    <a:pt x="351" y="208"/>
                    <a:pt x="351" y="208"/>
                  </a:cubicBezTo>
                  <a:cubicBezTo>
                    <a:pt x="351" y="199"/>
                    <a:pt x="351" y="199"/>
                    <a:pt x="351" y="199"/>
                  </a:cubicBezTo>
                  <a:cubicBezTo>
                    <a:pt x="351" y="197"/>
                    <a:pt x="351" y="197"/>
                    <a:pt x="351" y="197"/>
                  </a:cubicBezTo>
                  <a:cubicBezTo>
                    <a:pt x="349" y="197"/>
                    <a:pt x="349" y="197"/>
                    <a:pt x="349" y="197"/>
                  </a:cubicBezTo>
                  <a:cubicBezTo>
                    <a:pt x="300" y="197"/>
                    <a:pt x="300" y="197"/>
                    <a:pt x="300" y="197"/>
                  </a:cubicBezTo>
                  <a:cubicBezTo>
                    <a:pt x="300" y="169"/>
                    <a:pt x="300" y="169"/>
                    <a:pt x="300" y="169"/>
                  </a:cubicBezTo>
                  <a:cubicBezTo>
                    <a:pt x="355" y="169"/>
                    <a:pt x="355" y="169"/>
                    <a:pt x="355" y="169"/>
                  </a:cubicBezTo>
                  <a:cubicBezTo>
                    <a:pt x="356" y="169"/>
                    <a:pt x="356" y="169"/>
                    <a:pt x="356" y="169"/>
                  </a:cubicBezTo>
                  <a:cubicBezTo>
                    <a:pt x="356" y="167"/>
                    <a:pt x="356" y="167"/>
                    <a:pt x="356" y="167"/>
                  </a:cubicBezTo>
                  <a:cubicBezTo>
                    <a:pt x="356" y="158"/>
                    <a:pt x="356" y="158"/>
                    <a:pt x="356" y="158"/>
                  </a:cubicBezTo>
                  <a:cubicBezTo>
                    <a:pt x="356" y="156"/>
                    <a:pt x="356" y="156"/>
                    <a:pt x="356" y="156"/>
                  </a:cubicBezTo>
                  <a:cubicBezTo>
                    <a:pt x="355" y="156"/>
                    <a:pt x="355" y="156"/>
                    <a:pt x="355" y="156"/>
                  </a:cubicBezTo>
                  <a:cubicBezTo>
                    <a:pt x="288" y="156"/>
                    <a:pt x="288" y="156"/>
                    <a:pt x="288" y="156"/>
                  </a:cubicBezTo>
                  <a:cubicBezTo>
                    <a:pt x="286" y="156"/>
                    <a:pt x="286" y="156"/>
                    <a:pt x="286" y="156"/>
                  </a:cubicBezTo>
                  <a:cubicBezTo>
                    <a:pt x="286" y="158"/>
                    <a:pt x="286" y="158"/>
                    <a:pt x="286" y="158"/>
                  </a:cubicBezTo>
                  <a:cubicBezTo>
                    <a:pt x="286" y="250"/>
                    <a:pt x="286" y="250"/>
                    <a:pt x="286" y="250"/>
                  </a:cubicBezTo>
                  <a:cubicBezTo>
                    <a:pt x="286" y="252"/>
                    <a:pt x="286" y="252"/>
                    <a:pt x="286" y="252"/>
                  </a:cubicBezTo>
                  <a:cubicBezTo>
                    <a:pt x="288" y="252"/>
                    <a:pt x="288" y="252"/>
                    <a:pt x="288" y="252"/>
                  </a:cubicBezTo>
                  <a:cubicBezTo>
                    <a:pt x="355" y="252"/>
                    <a:pt x="355" y="252"/>
                    <a:pt x="355" y="252"/>
                  </a:cubicBezTo>
                  <a:cubicBezTo>
                    <a:pt x="357" y="252"/>
                    <a:pt x="357" y="252"/>
                    <a:pt x="357" y="252"/>
                  </a:cubicBezTo>
                  <a:cubicBezTo>
                    <a:pt x="357" y="250"/>
                    <a:pt x="357" y="250"/>
                    <a:pt x="357" y="250"/>
                  </a:cubicBezTo>
                  <a:cubicBezTo>
                    <a:pt x="357" y="240"/>
                    <a:pt x="357" y="240"/>
                    <a:pt x="357" y="240"/>
                  </a:cubicBezTo>
                  <a:cubicBezTo>
                    <a:pt x="357" y="239"/>
                    <a:pt x="357" y="239"/>
                    <a:pt x="357" y="239"/>
                  </a:cubicBezTo>
                  <a:cubicBezTo>
                    <a:pt x="355" y="239"/>
                    <a:pt x="355" y="239"/>
                    <a:pt x="355" y="239"/>
                  </a:cubicBezTo>
                  <a:lnTo>
                    <a:pt x="300" y="239"/>
                  </a:lnTo>
                  <a:close/>
                  <a:moveTo>
                    <a:pt x="472" y="156"/>
                  </a:moveTo>
                  <a:cubicBezTo>
                    <a:pt x="470" y="156"/>
                    <a:pt x="470" y="156"/>
                    <a:pt x="470" y="156"/>
                  </a:cubicBezTo>
                  <a:cubicBezTo>
                    <a:pt x="470" y="158"/>
                    <a:pt x="470" y="158"/>
                    <a:pt x="470" y="158"/>
                  </a:cubicBezTo>
                  <a:cubicBezTo>
                    <a:pt x="470" y="250"/>
                    <a:pt x="470" y="250"/>
                    <a:pt x="470" y="250"/>
                  </a:cubicBezTo>
                  <a:cubicBezTo>
                    <a:pt x="470" y="252"/>
                    <a:pt x="470" y="252"/>
                    <a:pt x="470" y="252"/>
                  </a:cubicBezTo>
                  <a:cubicBezTo>
                    <a:pt x="472" y="252"/>
                    <a:pt x="472" y="252"/>
                    <a:pt x="472" y="252"/>
                  </a:cubicBezTo>
                  <a:cubicBezTo>
                    <a:pt x="482" y="252"/>
                    <a:pt x="482" y="252"/>
                    <a:pt x="482" y="252"/>
                  </a:cubicBezTo>
                  <a:cubicBezTo>
                    <a:pt x="484" y="252"/>
                    <a:pt x="484" y="252"/>
                    <a:pt x="484" y="252"/>
                  </a:cubicBezTo>
                  <a:cubicBezTo>
                    <a:pt x="484" y="250"/>
                    <a:pt x="484" y="250"/>
                    <a:pt x="484" y="250"/>
                  </a:cubicBezTo>
                  <a:cubicBezTo>
                    <a:pt x="484" y="158"/>
                    <a:pt x="484" y="158"/>
                    <a:pt x="484" y="158"/>
                  </a:cubicBezTo>
                  <a:cubicBezTo>
                    <a:pt x="484" y="156"/>
                    <a:pt x="484" y="156"/>
                    <a:pt x="484" y="156"/>
                  </a:cubicBezTo>
                  <a:cubicBezTo>
                    <a:pt x="482" y="156"/>
                    <a:pt x="482" y="156"/>
                    <a:pt x="482" y="156"/>
                  </a:cubicBezTo>
                  <a:lnTo>
                    <a:pt x="472" y="156"/>
                  </a:lnTo>
                  <a:close/>
                  <a:moveTo>
                    <a:pt x="358" y="42"/>
                  </a:moveTo>
                  <a:cubicBezTo>
                    <a:pt x="358" y="42"/>
                    <a:pt x="358" y="42"/>
                    <a:pt x="358" y="42"/>
                  </a:cubicBezTo>
                  <a:cubicBezTo>
                    <a:pt x="358" y="17"/>
                    <a:pt x="339" y="1"/>
                    <a:pt x="310" y="1"/>
                  </a:cubicBezTo>
                  <a:cubicBezTo>
                    <a:pt x="263" y="1"/>
                    <a:pt x="263" y="1"/>
                    <a:pt x="263" y="1"/>
                  </a:cubicBezTo>
                  <a:cubicBezTo>
                    <a:pt x="262" y="1"/>
                    <a:pt x="262" y="1"/>
                    <a:pt x="262" y="1"/>
                  </a:cubicBezTo>
                  <a:cubicBezTo>
                    <a:pt x="262" y="3"/>
                    <a:pt x="262" y="3"/>
                    <a:pt x="262" y="3"/>
                  </a:cubicBezTo>
                  <a:cubicBezTo>
                    <a:pt x="262" y="126"/>
                    <a:pt x="262" y="126"/>
                    <a:pt x="262" y="126"/>
                  </a:cubicBezTo>
                  <a:cubicBezTo>
                    <a:pt x="262" y="128"/>
                    <a:pt x="262" y="128"/>
                    <a:pt x="262" y="128"/>
                  </a:cubicBezTo>
                  <a:cubicBezTo>
                    <a:pt x="263" y="128"/>
                    <a:pt x="263" y="128"/>
                    <a:pt x="263" y="128"/>
                  </a:cubicBezTo>
                  <a:cubicBezTo>
                    <a:pt x="277" y="128"/>
                    <a:pt x="277" y="128"/>
                    <a:pt x="277" y="128"/>
                  </a:cubicBezTo>
                  <a:cubicBezTo>
                    <a:pt x="279" y="128"/>
                    <a:pt x="279" y="128"/>
                    <a:pt x="279" y="128"/>
                  </a:cubicBezTo>
                  <a:cubicBezTo>
                    <a:pt x="279" y="126"/>
                    <a:pt x="279" y="126"/>
                    <a:pt x="279" y="126"/>
                  </a:cubicBezTo>
                  <a:cubicBezTo>
                    <a:pt x="279" y="85"/>
                    <a:pt x="279" y="85"/>
                    <a:pt x="279" y="85"/>
                  </a:cubicBezTo>
                  <a:cubicBezTo>
                    <a:pt x="307" y="85"/>
                    <a:pt x="307" y="85"/>
                    <a:pt x="307" y="85"/>
                  </a:cubicBezTo>
                  <a:cubicBezTo>
                    <a:pt x="332" y="85"/>
                    <a:pt x="358" y="72"/>
                    <a:pt x="358" y="42"/>
                  </a:cubicBezTo>
                  <a:close/>
                  <a:moveTo>
                    <a:pt x="279" y="18"/>
                  </a:moveTo>
                  <a:cubicBezTo>
                    <a:pt x="309" y="18"/>
                    <a:pt x="309" y="18"/>
                    <a:pt x="309" y="18"/>
                  </a:cubicBezTo>
                  <a:cubicBezTo>
                    <a:pt x="329" y="18"/>
                    <a:pt x="340" y="27"/>
                    <a:pt x="340" y="43"/>
                  </a:cubicBezTo>
                  <a:cubicBezTo>
                    <a:pt x="340" y="43"/>
                    <a:pt x="340" y="43"/>
                    <a:pt x="340" y="43"/>
                  </a:cubicBezTo>
                  <a:cubicBezTo>
                    <a:pt x="340" y="58"/>
                    <a:pt x="327" y="68"/>
                    <a:pt x="308" y="68"/>
                  </a:cubicBezTo>
                  <a:cubicBezTo>
                    <a:pt x="279" y="68"/>
                    <a:pt x="279" y="68"/>
                    <a:pt x="279" y="68"/>
                  </a:cubicBezTo>
                  <a:lnTo>
                    <a:pt x="279" y="18"/>
                  </a:lnTo>
                  <a:close/>
                  <a:moveTo>
                    <a:pt x="198" y="156"/>
                  </a:moveTo>
                  <a:cubicBezTo>
                    <a:pt x="196" y="156"/>
                    <a:pt x="196" y="156"/>
                    <a:pt x="196" y="156"/>
                  </a:cubicBezTo>
                  <a:cubicBezTo>
                    <a:pt x="196" y="158"/>
                    <a:pt x="196" y="158"/>
                    <a:pt x="196" y="158"/>
                  </a:cubicBezTo>
                  <a:cubicBezTo>
                    <a:pt x="196" y="167"/>
                    <a:pt x="196" y="167"/>
                    <a:pt x="196" y="167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8" y="169"/>
                    <a:pt x="198" y="169"/>
                    <a:pt x="198" y="169"/>
                  </a:cubicBezTo>
                  <a:cubicBezTo>
                    <a:pt x="227" y="169"/>
                    <a:pt x="227" y="169"/>
                    <a:pt x="227" y="169"/>
                  </a:cubicBezTo>
                  <a:cubicBezTo>
                    <a:pt x="227" y="250"/>
                    <a:pt x="227" y="250"/>
                    <a:pt x="227" y="250"/>
                  </a:cubicBezTo>
                  <a:cubicBezTo>
                    <a:pt x="227" y="252"/>
                    <a:pt x="227" y="252"/>
                    <a:pt x="227" y="252"/>
                  </a:cubicBezTo>
                  <a:cubicBezTo>
                    <a:pt x="229" y="252"/>
                    <a:pt x="229" y="252"/>
                    <a:pt x="229" y="252"/>
                  </a:cubicBezTo>
                  <a:cubicBezTo>
                    <a:pt x="239" y="252"/>
                    <a:pt x="239" y="252"/>
                    <a:pt x="239" y="252"/>
                  </a:cubicBezTo>
                  <a:cubicBezTo>
                    <a:pt x="241" y="252"/>
                    <a:pt x="241" y="252"/>
                    <a:pt x="241" y="252"/>
                  </a:cubicBezTo>
                  <a:cubicBezTo>
                    <a:pt x="241" y="250"/>
                    <a:pt x="241" y="250"/>
                    <a:pt x="241" y="250"/>
                  </a:cubicBezTo>
                  <a:cubicBezTo>
                    <a:pt x="241" y="169"/>
                    <a:pt x="241" y="169"/>
                    <a:pt x="241" y="169"/>
                  </a:cubicBezTo>
                  <a:cubicBezTo>
                    <a:pt x="270" y="169"/>
                    <a:pt x="270" y="169"/>
                    <a:pt x="270" y="169"/>
                  </a:cubicBezTo>
                  <a:cubicBezTo>
                    <a:pt x="272" y="169"/>
                    <a:pt x="272" y="169"/>
                    <a:pt x="272" y="169"/>
                  </a:cubicBezTo>
                  <a:cubicBezTo>
                    <a:pt x="272" y="167"/>
                    <a:pt x="272" y="167"/>
                    <a:pt x="272" y="167"/>
                  </a:cubicBezTo>
                  <a:cubicBezTo>
                    <a:pt x="272" y="158"/>
                    <a:pt x="272" y="158"/>
                    <a:pt x="272" y="158"/>
                  </a:cubicBezTo>
                  <a:cubicBezTo>
                    <a:pt x="272" y="156"/>
                    <a:pt x="272" y="156"/>
                    <a:pt x="272" y="156"/>
                  </a:cubicBezTo>
                  <a:cubicBezTo>
                    <a:pt x="270" y="156"/>
                    <a:pt x="270" y="156"/>
                    <a:pt x="270" y="156"/>
                  </a:cubicBezTo>
                  <a:lnTo>
                    <a:pt x="198" y="156"/>
                  </a:lnTo>
                  <a:close/>
                  <a:moveTo>
                    <a:pt x="553" y="156"/>
                  </a:moveTo>
                  <a:cubicBezTo>
                    <a:pt x="553" y="155"/>
                    <a:pt x="553" y="155"/>
                    <a:pt x="553" y="155"/>
                  </a:cubicBezTo>
                  <a:cubicBezTo>
                    <a:pt x="552" y="155"/>
                    <a:pt x="552" y="155"/>
                    <a:pt x="552" y="155"/>
                  </a:cubicBezTo>
                  <a:cubicBezTo>
                    <a:pt x="542" y="155"/>
                    <a:pt x="542" y="155"/>
                    <a:pt x="542" y="155"/>
                  </a:cubicBezTo>
                  <a:cubicBezTo>
                    <a:pt x="541" y="155"/>
                    <a:pt x="541" y="155"/>
                    <a:pt x="541" y="155"/>
                  </a:cubicBezTo>
                  <a:cubicBezTo>
                    <a:pt x="540" y="156"/>
                    <a:pt x="540" y="156"/>
                    <a:pt x="540" y="156"/>
                  </a:cubicBezTo>
                  <a:cubicBezTo>
                    <a:pt x="498" y="249"/>
                    <a:pt x="498" y="249"/>
                    <a:pt x="498" y="249"/>
                  </a:cubicBezTo>
                  <a:cubicBezTo>
                    <a:pt x="497" y="252"/>
                    <a:pt x="497" y="252"/>
                    <a:pt x="497" y="252"/>
                  </a:cubicBezTo>
                  <a:cubicBezTo>
                    <a:pt x="500" y="252"/>
                    <a:pt x="500" y="252"/>
                    <a:pt x="500" y="252"/>
                  </a:cubicBezTo>
                  <a:cubicBezTo>
                    <a:pt x="511" y="252"/>
                    <a:pt x="511" y="252"/>
                    <a:pt x="511" y="252"/>
                  </a:cubicBezTo>
                  <a:cubicBezTo>
                    <a:pt x="512" y="252"/>
                    <a:pt x="512" y="252"/>
                    <a:pt x="512" y="252"/>
                  </a:cubicBezTo>
                  <a:cubicBezTo>
                    <a:pt x="512" y="251"/>
                    <a:pt x="512" y="251"/>
                    <a:pt x="512" y="251"/>
                  </a:cubicBezTo>
                  <a:cubicBezTo>
                    <a:pt x="523" y="227"/>
                    <a:pt x="523" y="227"/>
                    <a:pt x="523" y="227"/>
                  </a:cubicBezTo>
                  <a:cubicBezTo>
                    <a:pt x="571" y="227"/>
                    <a:pt x="571" y="227"/>
                    <a:pt x="571" y="227"/>
                  </a:cubicBezTo>
                  <a:cubicBezTo>
                    <a:pt x="581" y="251"/>
                    <a:pt x="581" y="251"/>
                    <a:pt x="581" y="251"/>
                  </a:cubicBezTo>
                  <a:cubicBezTo>
                    <a:pt x="581" y="252"/>
                    <a:pt x="581" y="252"/>
                    <a:pt x="581" y="252"/>
                  </a:cubicBezTo>
                  <a:cubicBezTo>
                    <a:pt x="583" y="252"/>
                    <a:pt x="583" y="252"/>
                    <a:pt x="583" y="252"/>
                  </a:cubicBezTo>
                  <a:cubicBezTo>
                    <a:pt x="594" y="252"/>
                    <a:pt x="594" y="252"/>
                    <a:pt x="594" y="252"/>
                  </a:cubicBezTo>
                  <a:cubicBezTo>
                    <a:pt x="597" y="252"/>
                    <a:pt x="597" y="252"/>
                    <a:pt x="597" y="252"/>
                  </a:cubicBezTo>
                  <a:cubicBezTo>
                    <a:pt x="595" y="249"/>
                    <a:pt x="595" y="249"/>
                    <a:pt x="595" y="249"/>
                  </a:cubicBezTo>
                  <a:lnTo>
                    <a:pt x="553" y="156"/>
                  </a:lnTo>
                  <a:close/>
                  <a:moveTo>
                    <a:pt x="528" y="214"/>
                  </a:moveTo>
                  <a:cubicBezTo>
                    <a:pt x="547" y="174"/>
                    <a:pt x="547" y="174"/>
                    <a:pt x="547" y="174"/>
                  </a:cubicBezTo>
                  <a:cubicBezTo>
                    <a:pt x="565" y="214"/>
                    <a:pt x="565" y="214"/>
                    <a:pt x="565" y="214"/>
                  </a:cubicBezTo>
                  <a:lnTo>
                    <a:pt x="528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5619753" y="3551027"/>
              <a:ext cx="120397" cy="119272"/>
            </a:xfrm>
            <a:custGeom>
              <a:avLst/>
              <a:gdLst>
                <a:gd name="T0" fmla="*/ 0 w 45"/>
                <a:gd name="T1" fmla="*/ 23 h 45"/>
                <a:gd name="T2" fmla="*/ 0 w 45"/>
                <a:gd name="T3" fmla="*/ 23 h 45"/>
                <a:gd name="T4" fmla="*/ 22 w 45"/>
                <a:gd name="T5" fmla="*/ 0 h 45"/>
                <a:gd name="T6" fmla="*/ 45 w 45"/>
                <a:gd name="T7" fmla="*/ 22 h 45"/>
                <a:gd name="T8" fmla="*/ 45 w 45"/>
                <a:gd name="T9" fmla="*/ 23 h 45"/>
                <a:gd name="T10" fmla="*/ 22 w 45"/>
                <a:gd name="T11" fmla="*/ 45 h 45"/>
                <a:gd name="T12" fmla="*/ 0 w 45"/>
                <a:gd name="T13" fmla="*/ 23 h 45"/>
                <a:gd name="T14" fmla="*/ 43 w 45"/>
                <a:gd name="T15" fmla="*/ 23 h 45"/>
                <a:gd name="T16" fmla="*/ 43 w 45"/>
                <a:gd name="T17" fmla="*/ 22 h 45"/>
                <a:gd name="T18" fmla="*/ 22 w 45"/>
                <a:gd name="T19" fmla="*/ 2 h 45"/>
                <a:gd name="T20" fmla="*/ 2 w 45"/>
                <a:gd name="T21" fmla="*/ 23 h 45"/>
                <a:gd name="T22" fmla="*/ 2 w 45"/>
                <a:gd name="T23" fmla="*/ 23 h 45"/>
                <a:gd name="T24" fmla="*/ 22 w 45"/>
                <a:gd name="T25" fmla="*/ 43 h 45"/>
                <a:gd name="T26" fmla="*/ 43 w 45"/>
                <a:gd name="T27" fmla="*/ 23 h 45"/>
                <a:gd name="T28" fmla="*/ 13 w 45"/>
                <a:gd name="T29" fmla="*/ 10 h 45"/>
                <a:gd name="T30" fmla="*/ 24 w 45"/>
                <a:gd name="T31" fmla="*/ 10 h 45"/>
                <a:gd name="T32" fmla="*/ 30 w 45"/>
                <a:gd name="T33" fmla="*/ 13 h 45"/>
                <a:gd name="T34" fmla="*/ 32 w 45"/>
                <a:gd name="T35" fmla="*/ 17 h 45"/>
                <a:gd name="T36" fmla="*/ 32 w 45"/>
                <a:gd name="T37" fmla="*/ 17 h 45"/>
                <a:gd name="T38" fmla="*/ 26 w 45"/>
                <a:gd name="T39" fmla="*/ 24 h 45"/>
                <a:gd name="T40" fmla="*/ 33 w 45"/>
                <a:gd name="T41" fmla="*/ 33 h 45"/>
                <a:gd name="T42" fmla="*/ 29 w 45"/>
                <a:gd name="T43" fmla="*/ 33 h 45"/>
                <a:gd name="T44" fmla="*/ 23 w 45"/>
                <a:gd name="T45" fmla="*/ 25 h 45"/>
                <a:gd name="T46" fmla="*/ 23 w 45"/>
                <a:gd name="T47" fmla="*/ 25 h 45"/>
                <a:gd name="T48" fmla="*/ 17 w 45"/>
                <a:gd name="T49" fmla="*/ 25 h 45"/>
                <a:gd name="T50" fmla="*/ 17 w 45"/>
                <a:gd name="T51" fmla="*/ 33 h 45"/>
                <a:gd name="T52" fmla="*/ 13 w 45"/>
                <a:gd name="T53" fmla="*/ 33 h 45"/>
                <a:gd name="T54" fmla="*/ 13 w 45"/>
                <a:gd name="T55" fmla="*/ 10 h 45"/>
                <a:gd name="T56" fmla="*/ 23 w 45"/>
                <a:gd name="T57" fmla="*/ 22 h 45"/>
                <a:gd name="T58" fmla="*/ 29 w 45"/>
                <a:gd name="T59" fmla="*/ 18 h 45"/>
                <a:gd name="T60" fmla="*/ 29 w 45"/>
                <a:gd name="T61" fmla="*/ 17 h 45"/>
                <a:gd name="T62" fmla="*/ 24 w 45"/>
                <a:gd name="T63" fmla="*/ 14 h 45"/>
                <a:gd name="T64" fmla="*/ 17 w 45"/>
                <a:gd name="T65" fmla="*/ 14 h 45"/>
                <a:gd name="T66" fmla="*/ 17 w 45"/>
                <a:gd name="T67" fmla="*/ 22 h 45"/>
                <a:gd name="T68" fmla="*/ 23 w 45"/>
                <a:gd name="T69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" h="45"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5" y="0"/>
                    <a:pt x="45" y="10"/>
                    <a:pt x="45" y="22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35"/>
                    <a:pt x="35" y="45"/>
                    <a:pt x="22" y="45"/>
                  </a:cubicBezTo>
                  <a:cubicBezTo>
                    <a:pt x="10" y="45"/>
                    <a:pt x="0" y="35"/>
                    <a:pt x="0" y="23"/>
                  </a:cubicBezTo>
                  <a:close/>
                  <a:moveTo>
                    <a:pt x="43" y="23"/>
                  </a:moveTo>
                  <a:cubicBezTo>
                    <a:pt x="43" y="22"/>
                    <a:pt x="43" y="22"/>
                    <a:pt x="43" y="22"/>
                  </a:cubicBezTo>
                  <a:cubicBezTo>
                    <a:pt x="43" y="11"/>
                    <a:pt x="34" y="2"/>
                    <a:pt x="22" y="2"/>
                  </a:cubicBezTo>
                  <a:cubicBezTo>
                    <a:pt x="11" y="2"/>
                    <a:pt x="2" y="11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34"/>
                    <a:pt x="11" y="43"/>
                    <a:pt x="22" y="43"/>
                  </a:cubicBezTo>
                  <a:cubicBezTo>
                    <a:pt x="34" y="43"/>
                    <a:pt x="43" y="34"/>
                    <a:pt x="43" y="23"/>
                  </a:cubicBezTo>
                  <a:close/>
                  <a:moveTo>
                    <a:pt x="13" y="10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7" y="10"/>
                    <a:pt x="29" y="11"/>
                    <a:pt x="30" y="13"/>
                  </a:cubicBezTo>
                  <a:cubicBezTo>
                    <a:pt x="32" y="14"/>
                    <a:pt x="32" y="15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21"/>
                    <a:pt x="30" y="23"/>
                    <a:pt x="26" y="24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3" y="33"/>
                    <a:pt x="13" y="33"/>
                    <a:pt x="13" y="33"/>
                  </a:cubicBezTo>
                  <a:lnTo>
                    <a:pt x="13" y="10"/>
                  </a:lnTo>
                  <a:close/>
                  <a:moveTo>
                    <a:pt x="23" y="22"/>
                  </a:moveTo>
                  <a:cubicBezTo>
                    <a:pt x="27" y="22"/>
                    <a:pt x="29" y="20"/>
                    <a:pt x="29" y="18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15"/>
                    <a:pt x="27" y="14"/>
                    <a:pt x="24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22"/>
                    <a:pt x="17" y="22"/>
                    <a:pt x="17" y="22"/>
                  </a:cubicBezTo>
                  <a:lnTo>
                    <a:pt x="23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81676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704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92091" y="274639"/>
            <a:ext cx="1415734" cy="61642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9414" y="274639"/>
            <a:ext cx="9936478" cy="6164261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3884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3278"/>
            <a:ext cx="12188952" cy="5304098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379413" y="2197100"/>
            <a:ext cx="8229600" cy="4240276"/>
          </a:xfrm>
          <a:prstGeom prst="rect">
            <a:avLst/>
          </a:prstGeom>
          <a:solidFill>
            <a:schemeClr val="accent1">
              <a:alpha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00098" y="2476500"/>
            <a:ext cx="7223760" cy="2463435"/>
          </a:xfrm>
        </p:spPr>
        <p:txBody>
          <a:bodyPr anchor="b"/>
          <a:lstStyle>
            <a:lvl1pPr>
              <a:defRPr sz="4000" b="0">
                <a:solidFill>
                  <a:schemeClr val="bg1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800099" y="5072063"/>
            <a:ext cx="7223760" cy="1111964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sz="2000" b="0" i="0" baseline="0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Char char="​"/>
              <a:defRPr sz="1400">
                <a:solidFill>
                  <a:schemeClr val="bg1"/>
                </a:solidFill>
              </a:defRPr>
            </a:lvl2pPr>
            <a:lvl3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 baseline="0">
                <a:solidFill>
                  <a:schemeClr val="bg1"/>
                </a:solidFill>
              </a:defRPr>
            </a:lvl3pPr>
            <a:lvl4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4pPr>
            <a:lvl5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5pPr>
            <a:lvl6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6pPr>
            <a:lvl7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7pPr>
            <a:lvl8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8pPr>
            <a:lvl9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dirty="0"/>
              <a:t>Presenter’s Name, Title, Company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</p:txBody>
      </p:sp>
      <p:grpSp>
        <p:nvGrpSpPr>
          <p:cNvPr id="25" name="Group 24"/>
          <p:cNvGrpSpPr>
            <a:grpSpLocks noChangeAspect="1"/>
          </p:cNvGrpSpPr>
          <p:nvPr/>
        </p:nvGrpSpPr>
        <p:grpSpPr>
          <a:xfrm>
            <a:off x="10301288" y="361950"/>
            <a:ext cx="1600200" cy="631934"/>
            <a:chOff x="1423988" y="2571750"/>
            <a:chExt cx="4365626" cy="1724025"/>
          </a:xfrm>
          <a:solidFill>
            <a:schemeClr val="accent1"/>
          </a:solidFill>
        </p:grpSpPr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2781301" y="4003675"/>
              <a:ext cx="296863" cy="214313"/>
            </a:xfrm>
            <a:custGeom>
              <a:avLst/>
              <a:gdLst>
                <a:gd name="T0" fmla="*/ 68 w 79"/>
                <a:gd name="T1" fmla="*/ 57 h 57"/>
                <a:gd name="T2" fmla="*/ 68 w 79"/>
                <a:gd name="T3" fmla="*/ 19 h 57"/>
                <a:gd name="T4" fmla="*/ 60 w 79"/>
                <a:gd name="T5" fmla="*/ 10 h 57"/>
                <a:gd name="T6" fmla="*/ 44 w 79"/>
                <a:gd name="T7" fmla="*/ 19 h 57"/>
                <a:gd name="T8" fmla="*/ 44 w 79"/>
                <a:gd name="T9" fmla="*/ 57 h 57"/>
                <a:gd name="T10" fmla="*/ 34 w 79"/>
                <a:gd name="T11" fmla="*/ 57 h 57"/>
                <a:gd name="T12" fmla="*/ 34 w 79"/>
                <a:gd name="T13" fmla="*/ 19 h 57"/>
                <a:gd name="T14" fmla="*/ 26 w 79"/>
                <a:gd name="T15" fmla="*/ 10 h 57"/>
                <a:gd name="T16" fmla="*/ 10 w 79"/>
                <a:gd name="T17" fmla="*/ 19 h 57"/>
                <a:gd name="T18" fmla="*/ 10 w 79"/>
                <a:gd name="T19" fmla="*/ 57 h 57"/>
                <a:gd name="T20" fmla="*/ 0 w 79"/>
                <a:gd name="T21" fmla="*/ 57 h 57"/>
                <a:gd name="T22" fmla="*/ 0 w 79"/>
                <a:gd name="T23" fmla="*/ 1 h 57"/>
                <a:gd name="T24" fmla="*/ 8 w 79"/>
                <a:gd name="T25" fmla="*/ 1 h 57"/>
                <a:gd name="T26" fmla="*/ 10 w 79"/>
                <a:gd name="T27" fmla="*/ 9 h 57"/>
                <a:gd name="T28" fmla="*/ 29 w 79"/>
                <a:gd name="T29" fmla="*/ 0 h 57"/>
                <a:gd name="T30" fmla="*/ 43 w 79"/>
                <a:gd name="T31" fmla="*/ 9 h 57"/>
                <a:gd name="T32" fmla="*/ 63 w 79"/>
                <a:gd name="T33" fmla="*/ 0 h 57"/>
                <a:gd name="T34" fmla="*/ 79 w 79"/>
                <a:gd name="T35" fmla="*/ 17 h 57"/>
                <a:gd name="T36" fmla="*/ 79 w 79"/>
                <a:gd name="T37" fmla="*/ 57 h 57"/>
                <a:gd name="T38" fmla="*/ 68 w 79"/>
                <a:gd name="T3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57">
                  <a:moveTo>
                    <a:pt x="68" y="57"/>
                  </a:moveTo>
                  <a:cubicBezTo>
                    <a:pt x="68" y="19"/>
                    <a:pt x="68" y="19"/>
                    <a:pt x="68" y="19"/>
                  </a:cubicBezTo>
                  <a:cubicBezTo>
                    <a:pt x="68" y="13"/>
                    <a:pt x="66" y="10"/>
                    <a:pt x="60" y="10"/>
                  </a:cubicBezTo>
                  <a:cubicBezTo>
                    <a:pt x="55" y="10"/>
                    <a:pt x="49" y="13"/>
                    <a:pt x="44" y="19"/>
                  </a:cubicBezTo>
                  <a:cubicBezTo>
                    <a:pt x="44" y="57"/>
                    <a:pt x="44" y="57"/>
                    <a:pt x="44" y="57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3"/>
                    <a:pt x="32" y="10"/>
                    <a:pt x="26" y="10"/>
                  </a:cubicBezTo>
                  <a:cubicBezTo>
                    <a:pt x="21" y="10"/>
                    <a:pt x="15" y="13"/>
                    <a:pt x="10" y="19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5" y="5"/>
                    <a:pt x="21" y="0"/>
                    <a:pt x="29" y="0"/>
                  </a:cubicBezTo>
                  <a:cubicBezTo>
                    <a:pt x="37" y="0"/>
                    <a:pt x="41" y="4"/>
                    <a:pt x="43" y="9"/>
                  </a:cubicBezTo>
                  <a:cubicBezTo>
                    <a:pt x="48" y="5"/>
                    <a:pt x="55" y="0"/>
                    <a:pt x="63" y="0"/>
                  </a:cubicBezTo>
                  <a:cubicBezTo>
                    <a:pt x="73" y="0"/>
                    <a:pt x="79" y="7"/>
                    <a:pt x="79" y="17"/>
                  </a:cubicBezTo>
                  <a:cubicBezTo>
                    <a:pt x="79" y="57"/>
                    <a:pt x="79" y="57"/>
                    <a:pt x="79" y="57"/>
                  </a:cubicBezTo>
                  <a:lnTo>
                    <a:pt x="68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7" name="Freeform 26"/>
            <p:cNvSpPr>
              <a:spLocks noEditPoints="1"/>
            </p:cNvSpPr>
            <p:nvPr/>
          </p:nvSpPr>
          <p:spPr bwMode="auto">
            <a:xfrm>
              <a:off x="3141663" y="4003675"/>
              <a:ext cx="168275" cy="217488"/>
            </a:xfrm>
            <a:custGeom>
              <a:avLst/>
              <a:gdLst>
                <a:gd name="T0" fmla="*/ 37 w 45"/>
                <a:gd name="T1" fmla="*/ 57 h 58"/>
                <a:gd name="T2" fmla="*/ 36 w 45"/>
                <a:gd name="T3" fmla="*/ 49 h 58"/>
                <a:gd name="T4" fmla="*/ 16 w 45"/>
                <a:gd name="T5" fmla="*/ 58 h 58"/>
                <a:gd name="T6" fmla="*/ 0 w 45"/>
                <a:gd name="T7" fmla="*/ 43 h 58"/>
                <a:gd name="T8" fmla="*/ 35 w 45"/>
                <a:gd name="T9" fmla="*/ 21 h 58"/>
                <a:gd name="T10" fmla="*/ 35 w 45"/>
                <a:gd name="T11" fmla="*/ 19 h 58"/>
                <a:gd name="T12" fmla="*/ 24 w 45"/>
                <a:gd name="T13" fmla="*/ 9 h 58"/>
                <a:gd name="T14" fmla="*/ 5 w 45"/>
                <a:gd name="T15" fmla="*/ 14 h 58"/>
                <a:gd name="T16" fmla="*/ 4 w 45"/>
                <a:gd name="T17" fmla="*/ 5 h 58"/>
                <a:gd name="T18" fmla="*/ 25 w 45"/>
                <a:gd name="T19" fmla="*/ 0 h 58"/>
                <a:gd name="T20" fmla="*/ 45 w 45"/>
                <a:gd name="T21" fmla="*/ 18 h 58"/>
                <a:gd name="T22" fmla="*/ 45 w 45"/>
                <a:gd name="T23" fmla="*/ 57 h 58"/>
                <a:gd name="T24" fmla="*/ 37 w 45"/>
                <a:gd name="T25" fmla="*/ 57 h 58"/>
                <a:gd name="T26" fmla="*/ 35 w 45"/>
                <a:gd name="T27" fmla="*/ 29 h 58"/>
                <a:gd name="T28" fmla="*/ 10 w 45"/>
                <a:gd name="T29" fmla="*/ 42 h 58"/>
                <a:gd name="T30" fmla="*/ 18 w 45"/>
                <a:gd name="T31" fmla="*/ 49 h 58"/>
                <a:gd name="T32" fmla="*/ 35 w 45"/>
                <a:gd name="T33" fmla="*/ 42 h 58"/>
                <a:gd name="T34" fmla="*/ 35 w 45"/>
                <a:gd name="T35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58">
                  <a:moveTo>
                    <a:pt x="37" y="57"/>
                  </a:moveTo>
                  <a:cubicBezTo>
                    <a:pt x="36" y="49"/>
                    <a:pt x="36" y="49"/>
                    <a:pt x="36" y="49"/>
                  </a:cubicBezTo>
                  <a:cubicBezTo>
                    <a:pt x="31" y="54"/>
                    <a:pt x="25" y="58"/>
                    <a:pt x="16" y="58"/>
                  </a:cubicBezTo>
                  <a:cubicBezTo>
                    <a:pt x="6" y="58"/>
                    <a:pt x="0" y="52"/>
                    <a:pt x="0" y="43"/>
                  </a:cubicBezTo>
                  <a:cubicBezTo>
                    <a:pt x="0" y="29"/>
                    <a:pt x="12" y="23"/>
                    <a:pt x="35" y="21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2"/>
                    <a:pt x="31" y="9"/>
                    <a:pt x="24" y="9"/>
                  </a:cubicBezTo>
                  <a:cubicBezTo>
                    <a:pt x="18" y="9"/>
                    <a:pt x="11" y="11"/>
                    <a:pt x="5" y="1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0" y="2"/>
                    <a:pt x="17" y="0"/>
                    <a:pt x="25" y="0"/>
                  </a:cubicBezTo>
                  <a:cubicBezTo>
                    <a:pt x="39" y="0"/>
                    <a:pt x="45" y="6"/>
                    <a:pt x="45" y="18"/>
                  </a:cubicBezTo>
                  <a:cubicBezTo>
                    <a:pt x="45" y="57"/>
                    <a:pt x="45" y="57"/>
                    <a:pt x="45" y="57"/>
                  </a:cubicBezTo>
                  <a:lnTo>
                    <a:pt x="37" y="57"/>
                  </a:lnTo>
                  <a:close/>
                  <a:moveTo>
                    <a:pt x="35" y="29"/>
                  </a:moveTo>
                  <a:cubicBezTo>
                    <a:pt x="14" y="31"/>
                    <a:pt x="10" y="36"/>
                    <a:pt x="10" y="42"/>
                  </a:cubicBezTo>
                  <a:cubicBezTo>
                    <a:pt x="10" y="46"/>
                    <a:pt x="13" y="49"/>
                    <a:pt x="18" y="49"/>
                  </a:cubicBezTo>
                  <a:cubicBezTo>
                    <a:pt x="24" y="49"/>
                    <a:pt x="30" y="46"/>
                    <a:pt x="35" y="42"/>
                  </a:cubicBezTo>
                  <a:lnTo>
                    <a:pt x="35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3389313" y="3902075"/>
              <a:ext cx="171450" cy="319088"/>
            </a:xfrm>
            <a:custGeom>
              <a:avLst/>
              <a:gdLst>
                <a:gd name="T0" fmla="*/ 82 w 108"/>
                <a:gd name="T1" fmla="*/ 201 h 201"/>
                <a:gd name="T2" fmla="*/ 23 w 108"/>
                <a:gd name="T3" fmla="*/ 130 h 201"/>
                <a:gd name="T4" fmla="*/ 23 w 108"/>
                <a:gd name="T5" fmla="*/ 199 h 201"/>
                <a:gd name="T6" fmla="*/ 0 w 108"/>
                <a:gd name="T7" fmla="*/ 199 h 201"/>
                <a:gd name="T8" fmla="*/ 0 w 108"/>
                <a:gd name="T9" fmla="*/ 5 h 201"/>
                <a:gd name="T10" fmla="*/ 23 w 108"/>
                <a:gd name="T11" fmla="*/ 0 h 201"/>
                <a:gd name="T12" fmla="*/ 23 w 108"/>
                <a:gd name="T13" fmla="*/ 123 h 201"/>
                <a:gd name="T14" fmla="*/ 75 w 108"/>
                <a:gd name="T15" fmla="*/ 66 h 201"/>
                <a:gd name="T16" fmla="*/ 104 w 108"/>
                <a:gd name="T17" fmla="*/ 66 h 201"/>
                <a:gd name="T18" fmla="*/ 49 w 108"/>
                <a:gd name="T19" fmla="*/ 125 h 201"/>
                <a:gd name="T20" fmla="*/ 108 w 108"/>
                <a:gd name="T21" fmla="*/ 196 h 201"/>
                <a:gd name="T22" fmla="*/ 82 w 108"/>
                <a:gd name="T23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201">
                  <a:moveTo>
                    <a:pt x="82" y="201"/>
                  </a:moveTo>
                  <a:lnTo>
                    <a:pt x="23" y="130"/>
                  </a:lnTo>
                  <a:lnTo>
                    <a:pt x="23" y="199"/>
                  </a:lnTo>
                  <a:lnTo>
                    <a:pt x="0" y="199"/>
                  </a:lnTo>
                  <a:lnTo>
                    <a:pt x="0" y="5"/>
                  </a:lnTo>
                  <a:lnTo>
                    <a:pt x="23" y="0"/>
                  </a:lnTo>
                  <a:lnTo>
                    <a:pt x="23" y="123"/>
                  </a:lnTo>
                  <a:lnTo>
                    <a:pt x="75" y="66"/>
                  </a:lnTo>
                  <a:lnTo>
                    <a:pt x="104" y="66"/>
                  </a:lnTo>
                  <a:lnTo>
                    <a:pt x="49" y="125"/>
                  </a:lnTo>
                  <a:lnTo>
                    <a:pt x="108" y="196"/>
                  </a:lnTo>
                  <a:lnTo>
                    <a:pt x="82" y="2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" name="Freeform 28"/>
            <p:cNvSpPr>
              <a:spLocks noEditPoints="1"/>
            </p:cNvSpPr>
            <p:nvPr/>
          </p:nvSpPr>
          <p:spPr bwMode="auto">
            <a:xfrm>
              <a:off x="3590926" y="4003675"/>
              <a:ext cx="180975" cy="217488"/>
            </a:xfrm>
            <a:custGeom>
              <a:avLst/>
              <a:gdLst>
                <a:gd name="T0" fmla="*/ 48 w 48"/>
                <a:gd name="T1" fmla="*/ 30 h 58"/>
                <a:gd name="T2" fmla="*/ 10 w 48"/>
                <a:gd name="T3" fmla="*/ 30 h 58"/>
                <a:gd name="T4" fmla="*/ 27 w 48"/>
                <a:gd name="T5" fmla="*/ 49 h 58"/>
                <a:gd name="T6" fmla="*/ 46 w 48"/>
                <a:gd name="T7" fmla="*/ 41 h 58"/>
                <a:gd name="T8" fmla="*/ 48 w 48"/>
                <a:gd name="T9" fmla="*/ 51 h 58"/>
                <a:gd name="T10" fmla="*/ 26 w 48"/>
                <a:gd name="T11" fmla="*/ 58 h 58"/>
                <a:gd name="T12" fmla="*/ 0 w 48"/>
                <a:gd name="T13" fmla="*/ 29 h 58"/>
                <a:gd name="T14" fmla="*/ 24 w 48"/>
                <a:gd name="T15" fmla="*/ 0 h 58"/>
                <a:gd name="T16" fmla="*/ 48 w 48"/>
                <a:gd name="T17" fmla="*/ 28 h 58"/>
                <a:gd name="T18" fmla="*/ 48 w 48"/>
                <a:gd name="T19" fmla="*/ 30 h 58"/>
                <a:gd name="T20" fmla="*/ 24 w 48"/>
                <a:gd name="T21" fmla="*/ 8 h 58"/>
                <a:gd name="T22" fmla="*/ 11 w 48"/>
                <a:gd name="T23" fmla="*/ 22 h 58"/>
                <a:gd name="T24" fmla="*/ 38 w 48"/>
                <a:gd name="T25" fmla="*/ 22 h 58"/>
                <a:gd name="T26" fmla="*/ 24 w 48"/>
                <a:gd name="T27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58">
                  <a:moveTo>
                    <a:pt x="48" y="30"/>
                  </a:moveTo>
                  <a:cubicBezTo>
                    <a:pt x="10" y="30"/>
                    <a:pt x="10" y="30"/>
                    <a:pt x="10" y="30"/>
                  </a:cubicBezTo>
                  <a:cubicBezTo>
                    <a:pt x="11" y="43"/>
                    <a:pt x="17" y="49"/>
                    <a:pt x="27" y="49"/>
                  </a:cubicBezTo>
                  <a:cubicBezTo>
                    <a:pt x="35" y="49"/>
                    <a:pt x="40" y="46"/>
                    <a:pt x="46" y="4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2" y="55"/>
                    <a:pt x="35" y="58"/>
                    <a:pt x="26" y="58"/>
                  </a:cubicBezTo>
                  <a:cubicBezTo>
                    <a:pt x="11" y="58"/>
                    <a:pt x="0" y="49"/>
                    <a:pt x="0" y="29"/>
                  </a:cubicBezTo>
                  <a:cubicBezTo>
                    <a:pt x="0" y="11"/>
                    <a:pt x="10" y="0"/>
                    <a:pt x="24" y="0"/>
                  </a:cubicBezTo>
                  <a:cubicBezTo>
                    <a:pt x="41" y="0"/>
                    <a:pt x="48" y="13"/>
                    <a:pt x="48" y="28"/>
                  </a:cubicBezTo>
                  <a:lnTo>
                    <a:pt x="48" y="30"/>
                  </a:lnTo>
                  <a:close/>
                  <a:moveTo>
                    <a:pt x="24" y="8"/>
                  </a:moveTo>
                  <a:cubicBezTo>
                    <a:pt x="18" y="8"/>
                    <a:pt x="12" y="13"/>
                    <a:pt x="11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6" y="14"/>
                    <a:pt x="32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" name="Freeform 29"/>
            <p:cNvSpPr>
              <a:spLocks noEditPoints="1"/>
            </p:cNvSpPr>
            <p:nvPr/>
          </p:nvSpPr>
          <p:spPr bwMode="auto">
            <a:xfrm>
              <a:off x="3951288" y="4003675"/>
              <a:ext cx="184150" cy="292100"/>
            </a:xfrm>
            <a:custGeom>
              <a:avLst/>
              <a:gdLst>
                <a:gd name="T0" fmla="*/ 24 w 49"/>
                <a:gd name="T1" fmla="*/ 58 h 78"/>
                <a:gd name="T2" fmla="*/ 10 w 49"/>
                <a:gd name="T3" fmla="*/ 55 h 78"/>
                <a:gd name="T4" fmla="*/ 10 w 49"/>
                <a:gd name="T5" fmla="*/ 77 h 78"/>
                <a:gd name="T6" fmla="*/ 0 w 49"/>
                <a:gd name="T7" fmla="*/ 78 h 78"/>
                <a:gd name="T8" fmla="*/ 0 w 49"/>
                <a:gd name="T9" fmla="*/ 1 h 78"/>
                <a:gd name="T10" fmla="*/ 8 w 49"/>
                <a:gd name="T11" fmla="*/ 1 h 78"/>
                <a:gd name="T12" fmla="*/ 9 w 49"/>
                <a:gd name="T13" fmla="*/ 9 h 78"/>
                <a:gd name="T14" fmla="*/ 27 w 49"/>
                <a:gd name="T15" fmla="*/ 0 h 78"/>
                <a:gd name="T16" fmla="*/ 49 w 49"/>
                <a:gd name="T17" fmla="*/ 28 h 78"/>
                <a:gd name="T18" fmla="*/ 24 w 49"/>
                <a:gd name="T19" fmla="*/ 58 h 78"/>
                <a:gd name="T20" fmla="*/ 26 w 49"/>
                <a:gd name="T21" fmla="*/ 9 h 78"/>
                <a:gd name="T22" fmla="*/ 10 w 49"/>
                <a:gd name="T23" fmla="*/ 19 h 78"/>
                <a:gd name="T24" fmla="*/ 10 w 49"/>
                <a:gd name="T25" fmla="*/ 46 h 78"/>
                <a:gd name="T26" fmla="*/ 24 w 49"/>
                <a:gd name="T27" fmla="*/ 49 h 78"/>
                <a:gd name="T28" fmla="*/ 39 w 49"/>
                <a:gd name="T29" fmla="*/ 28 h 78"/>
                <a:gd name="T30" fmla="*/ 26 w 49"/>
                <a:gd name="T31" fmla="*/ 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9" h="78">
                  <a:moveTo>
                    <a:pt x="24" y="58"/>
                  </a:moveTo>
                  <a:cubicBezTo>
                    <a:pt x="19" y="58"/>
                    <a:pt x="14" y="56"/>
                    <a:pt x="10" y="55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4" y="5"/>
                    <a:pt x="19" y="0"/>
                    <a:pt x="27" y="0"/>
                  </a:cubicBezTo>
                  <a:cubicBezTo>
                    <a:pt x="39" y="0"/>
                    <a:pt x="49" y="9"/>
                    <a:pt x="49" y="28"/>
                  </a:cubicBezTo>
                  <a:cubicBezTo>
                    <a:pt x="49" y="48"/>
                    <a:pt x="38" y="58"/>
                    <a:pt x="24" y="58"/>
                  </a:cubicBezTo>
                  <a:close/>
                  <a:moveTo>
                    <a:pt x="26" y="9"/>
                  </a:moveTo>
                  <a:cubicBezTo>
                    <a:pt x="20" y="9"/>
                    <a:pt x="15" y="13"/>
                    <a:pt x="10" y="19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4" y="48"/>
                    <a:pt x="18" y="49"/>
                    <a:pt x="24" y="49"/>
                  </a:cubicBezTo>
                  <a:cubicBezTo>
                    <a:pt x="32" y="49"/>
                    <a:pt x="39" y="42"/>
                    <a:pt x="39" y="28"/>
                  </a:cubicBezTo>
                  <a:cubicBezTo>
                    <a:pt x="39" y="16"/>
                    <a:pt x="33" y="9"/>
                    <a:pt x="2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" name="Freeform 30"/>
            <p:cNvSpPr>
              <a:spLocks noEditPoints="1"/>
            </p:cNvSpPr>
            <p:nvPr/>
          </p:nvSpPr>
          <p:spPr bwMode="auto">
            <a:xfrm>
              <a:off x="4191001" y="4003675"/>
              <a:ext cx="192088" cy="217488"/>
            </a:xfrm>
            <a:custGeom>
              <a:avLst/>
              <a:gdLst>
                <a:gd name="T0" fmla="*/ 25 w 51"/>
                <a:gd name="T1" fmla="*/ 58 h 58"/>
                <a:gd name="T2" fmla="*/ 0 w 51"/>
                <a:gd name="T3" fmla="*/ 29 h 58"/>
                <a:gd name="T4" fmla="*/ 25 w 51"/>
                <a:gd name="T5" fmla="*/ 0 h 58"/>
                <a:gd name="T6" fmla="*/ 51 w 51"/>
                <a:gd name="T7" fmla="*/ 29 h 58"/>
                <a:gd name="T8" fmla="*/ 25 w 51"/>
                <a:gd name="T9" fmla="*/ 58 h 58"/>
                <a:gd name="T10" fmla="*/ 25 w 51"/>
                <a:gd name="T11" fmla="*/ 9 h 58"/>
                <a:gd name="T12" fmla="*/ 10 w 51"/>
                <a:gd name="T13" fmla="*/ 29 h 58"/>
                <a:gd name="T14" fmla="*/ 25 w 51"/>
                <a:gd name="T15" fmla="*/ 49 h 58"/>
                <a:gd name="T16" fmla="*/ 41 w 51"/>
                <a:gd name="T17" fmla="*/ 29 h 58"/>
                <a:gd name="T18" fmla="*/ 25 w 51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8">
                  <a:moveTo>
                    <a:pt x="25" y="58"/>
                  </a:moveTo>
                  <a:cubicBezTo>
                    <a:pt x="11" y="58"/>
                    <a:pt x="0" y="47"/>
                    <a:pt x="0" y="29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40" y="0"/>
                    <a:pt x="51" y="11"/>
                    <a:pt x="51" y="29"/>
                  </a:cubicBezTo>
                  <a:cubicBezTo>
                    <a:pt x="51" y="47"/>
                    <a:pt x="40" y="58"/>
                    <a:pt x="25" y="58"/>
                  </a:cubicBezTo>
                  <a:close/>
                  <a:moveTo>
                    <a:pt x="25" y="9"/>
                  </a:moveTo>
                  <a:cubicBezTo>
                    <a:pt x="15" y="9"/>
                    <a:pt x="10" y="18"/>
                    <a:pt x="10" y="29"/>
                  </a:cubicBezTo>
                  <a:cubicBezTo>
                    <a:pt x="10" y="41"/>
                    <a:pt x="16" y="49"/>
                    <a:pt x="25" y="49"/>
                  </a:cubicBezTo>
                  <a:cubicBezTo>
                    <a:pt x="36" y="49"/>
                    <a:pt x="41" y="41"/>
                    <a:pt x="41" y="29"/>
                  </a:cubicBezTo>
                  <a:cubicBezTo>
                    <a:pt x="41" y="18"/>
                    <a:pt x="35" y="9"/>
                    <a:pt x="2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4435476" y="4003675"/>
              <a:ext cx="160338" cy="217488"/>
            </a:xfrm>
            <a:custGeom>
              <a:avLst/>
              <a:gdLst>
                <a:gd name="T0" fmla="*/ 21 w 43"/>
                <a:gd name="T1" fmla="*/ 58 h 58"/>
                <a:gd name="T2" fmla="*/ 0 w 43"/>
                <a:gd name="T3" fmla="*/ 53 h 58"/>
                <a:gd name="T4" fmla="*/ 2 w 43"/>
                <a:gd name="T5" fmla="*/ 43 h 58"/>
                <a:gd name="T6" fmla="*/ 21 w 43"/>
                <a:gd name="T7" fmla="*/ 49 h 58"/>
                <a:gd name="T8" fmla="*/ 33 w 43"/>
                <a:gd name="T9" fmla="*/ 42 h 58"/>
                <a:gd name="T10" fmla="*/ 20 w 43"/>
                <a:gd name="T11" fmla="*/ 33 h 58"/>
                <a:gd name="T12" fmla="*/ 1 w 43"/>
                <a:gd name="T13" fmla="*/ 16 h 58"/>
                <a:gd name="T14" fmla="*/ 21 w 43"/>
                <a:gd name="T15" fmla="*/ 0 h 58"/>
                <a:gd name="T16" fmla="*/ 39 w 43"/>
                <a:gd name="T17" fmla="*/ 4 h 58"/>
                <a:gd name="T18" fmla="*/ 38 w 43"/>
                <a:gd name="T19" fmla="*/ 14 h 58"/>
                <a:gd name="T20" fmla="*/ 21 w 43"/>
                <a:gd name="T21" fmla="*/ 9 h 58"/>
                <a:gd name="T22" fmla="*/ 11 w 43"/>
                <a:gd name="T23" fmla="*/ 15 h 58"/>
                <a:gd name="T24" fmla="*/ 23 w 43"/>
                <a:gd name="T25" fmla="*/ 23 h 58"/>
                <a:gd name="T26" fmla="*/ 43 w 43"/>
                <a:gd name="T27" fmla="*/ 41 h 58"/>
                <a:gd name="T28" fmla="*/ 21 w 43"/>
                <a:gd name="T2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" h="58">
                  <a:moveTo>
                    <a:pt x="21" y="58"/>
                  </a:moveTo>
                  <a:cubicBezTo>
                    <a:pt x="13" y="58"/>
                    <a:pt x="5" y="55"/>
                    <a:pt x="0" y="5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7" y="47"/>
                    <a:pt x="14" y="49"/>
                    <a:pt x="21" y="49"/>
                  </a:cubicBezTo>
                  <a:cubicBezTo>
                    <a:pt x="29" y="49"/>
                    <a:pt x="33" y="47"/>
                    <a:pt x="33" y="42"/>
                  </a:cubicBezTo>
                  <a:cubicBezTo>
                    <a:pt x="33" y="37"/>
                    <a:pt x="30" y="35"/>
                    <a:pt x="20" y="33"/>
                  </a:cubicBezTo>
                  <a:cubicBezTo>
                    <a:pt x="7" y="29"/>
                    <a:pt x="1" y="25"/>
                    <a:pt x="1" y="16"/>
                  </a:cubicBezTo>
                  <a:cubicBezTo>
                    <a:pt x="1" y="7"/>
                    <a:pt x="9" y="0"/>
                    <a:pt x="21" y="0"/>
                  </a:cubicBezTo>
                  <a:cubicBezTo>
                    <a:pt x="28" y="0"/>
                    <a:pt x="34" y="2"/>
                    <a:pt x="39" y="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3" y="11"/>
                    <a:pt x="26" y="9"/>
                    <a:pt x="21" y="9"/>
                  </a:cubicBezTo>
                  <a:cubicBezTo>
                    <a:pt x="14" y="9"/>
                    <a:pt x="11" y="11"/>
                    <a:pt x="11" y="15"/>
                  </a:cubicBezTo>
                  <a:cubicBezTo>
                    <a:pt x="11" y="19"/>
                    <a:pt x="14" y="21"/>
                    <a:pt x="23" y="23"/>
                  </a:cubicBezTo>
                  <a:cubicBezTo>
                    <a:pt x="36" y="27"/>
                    <a:pt x="43" y="31"/>
                    <a:pt x="43" y="41"/>
                  </a:cubicBezTo>
                  <a:cubicBezTo>
                    <a:pt x="43" y="51"/>
                    <a:pt x="35" y="58"/>
                    <a:pt x="21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4645026" y="4003675"/>
              <a:ext cx="157163" cy="217488"/>
            </a:xfrm>
            <a:custGeom>
              <a:avLst/>
              <a:gdLst>
                <a:gd name="T0" fmla="*/ 20 w 42"/>
                <a:gd name="T1" fmla="*/ 58 h 58"/>
                <a:gd name="T2" fmla="*/ 0 w 42"/>
                <a:gd name="T3" fmla="*/ 53 h 58"/>
                <a:gd name="T4" fmla="*/ 1 w 42"/>
                <a:gd name="T5" fmla="*/ 43 h 58"/>
                <a:gd name="T6" fmla="*/ 21 w 42"/>
                <a:gd name="T7" fmla="*/ 49 h 58"/>
                <a:gd name="T8" fmla="*/ 32 w 42"/>
                <a:gd name="T9" fmla="*/ 42 h 58"/>
                <a:gd name="T10" fmla="*/ 19 w 42"/>
                <a:gd name="T11" fmla="*/ 33 h 58"/>
                <a:gd name="T12" fmla="*/ 1 w 42"/>
                <a:gd name="T13" fmla="*/ 16 h 58"/>
                <a:gd name="T14" fmla="*/ 20 w 42"/>
                <a:gd name="T15" fmla="*/ 0 h 58"/>
                <a:gd name="T16" fmla="*/ 39 w 42"/>
                <a:gd name="T17" fmla="*/ 4 h 58"/>
                <a:gd name="T18" fmla="*/ 37 w 42"/>
                <a:gd name="T19" fmla="*/ 14 h 58"/>
                <a:gd name="T20" fmla="*/ 20 w 42"/>
                <a:gd name="T21" fmla="*/ 9 h 58"/>
                <a:gd name="T22" fmla="*/ 11 w 42"/>
                <a:gd name="T23" fmla="*/ 15 h 58"/>
                <a:gd name="T24" fmla="*/ 22 w 42"/>
                <a:gd name="T25" fmla="*/ 23 h 58"/>
                <a:gd name="T26" fmla="*/ 42 w 42"/>
                <a:gd name="T27" fmla="*/ 41 h 58"/>
                <a:gd name="T28" fmla="*/ 20 w 42"/>
                <a:gd name="T2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" h="58">
                  <a:moveTo>
                    <a:pt x="20" y="58"/>
                  </a:moveTo>
                  <a:cubicBezTo>
                    <a:pt x="13" y="58"/>
                    <a:pt x="5" y="55"/>
                    <a:pt x="0" y="53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7" y="47"/>
                    <a:pt x="13" y="49"/>
                    <a:pt x="21" y="49"/>
                  </a:cubicBezTo>
                  <a:cubicBezTo>
                    <a:pt x="28" y="49"/>
                    <a:pt x="32" y="47"/>
                    <a:pt x="32" y="42"/>
                  </a:cubicBezTo>
                  <a:cubicBezTo>
                    <a:pt x="32" y="37"/>
                    <a:pt x="29" y="35"/>
                    <a:pt x="19" y="33"/>
                  </a:cubicBezTo>
                  <a:cubicBezTo>
                    <a:pt x="6" y="29"/>
                    <a:pt x="1" y="25"/>
                    <a:pt x="1" y="16"/>
                  </a:cubicBezTo>
                  <a:cubicBezTo>
                    <a:pt x="1" y="7"/>
                    <a:pt x="8" y="0"/>
                    <a:pt x="20" y="0"/>
                  </a:cubicBezTo>
                  <a:cubicBezTo>
                    <a:pt x="27" y="0"/>
                    <a:pt x="33" y="2"/>
                    <a:pt x="39" y="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2" y="11"/>
                    <a:pt x="26" y="9"/>
                    <a:pt x="20" y="9"/>
                  </a:cubicBezTo>
                  <a:cubicBezTo>
                    <a:pt x="14" y="9"/>
                    <a:pt x="11" y="11"/>
                    <a:pt x="11" y="15"/>
                  </a:cubicBezTo>
                  <a:cubicBezTo>
                    <a:pt x="11" y="19"/>
                    <a:pt x="13" y="21"/>
                    <a:pt x="22" y="23"/>
                  </a:cubicBezTo>
                  <a:cubicBezTo>
                    <a:pt x="36" y="27"/>
                    <a:pt x="42" y="31"/>
                    <a:pt x="42" y="41"/>
                  </a:cubicBezTo>
                  <a:cubicBezTo>
                    <a:pt x="42" y="51"/>
                    <a:pt x="34" y="58"/>
                    <a:pt x="20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" name="Freeform 33"/>
            <p:cNvSpPr>
              <a:spLocks noEditPoints="1"/>
            </p:cNvSpPr>
            <p:nvPr/>
          </p:nvSpPr>
          <p:spPr bwMode="auto">
            <a:xfrm>
              <a:off x="4867276" y="3917950"/>
              <a:ext cx="47625" cy="300038"/>
            </a:xfrm>
            <a:custGeom>
              <a:avLst/>
              <a:gdLst>
                <a:gd name="T0" fmla="*/ 6 w 13"/>
                <a:gd name="T1" fmla="*/ 13 h 80"/>
                <a:gd name="T2" fmla="*/ 0 w 13"/>
                <a:gd name="T3" fmla="*/ 7 h 80"/>
                <a:gd name="T4" fmla="*/ 6 w 13"/>
                <a:gd name="T5" fmla="*/ 0 h 80"/>
                <a:gd name="T6" fmla="*/ 13 w 13"/>
                <a:gd name="T7" fmla="*/ 7 h 80"/>
                <a:gd name="T8" fmla="*/ 6 w 13"/>
                <a:gd name="T9" fmla="*/ 13 h 80"/>
                <a:gd name="T10" fmla="*/ 1 w 13"/>
                <a:gd name="T11" fmla="*/ 80 h 80"/>
                <a:gd name="T12" fmla="*/ 1 w 13"/>
                <a:gd name="T13" fmla="*/ 24 h 80"/>
                <a:gd name="T14" fmla="*/ 11 w 13"/>
                <a:gd name="T15" fmla="*/ 24 h 80"/>
                <a:gd name="T16" fmla="*/ 11 w 13"/>
                <a:gd name="T17" fmla="*/ 80 h 80"/>
                <a:gd name="T18" fmla="*/ 1 w 13"/>
                <a:gd name="T1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80">
                  <a:moveTo>
                    <a:pt x="6" y="13"/>
                  </a:moveTo>
                  <a:cubicBezTo>
                    <a:pt x="3" y="13"/>
                    <a:pt x="0" y="10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3" y="3"/>
                    <a:pt x="13" y="7"/>
                  </a:cubicBezTo>
                  <a:cubicBezTo>
                    <a:pt x="13" y="10"/>
                    <a:pt x="10" y="13"/>
                    <a:pt x="6" y="13"/>
                  </a:cubicBezTo>
                  <a:close/>
                  <a:moveTo>
                    <a:pt x="1" y="80"/>
                  </a:moveTo>
                  <a:cubicBezTo>
                    <a:pt x="1" y="24"/>
                    <a:pt x="1" y="24"/>
                    <a:pt x="1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80"/>
                    <a:pt x="11" y="80"/>
                    <a:pt x="11" y="80"/>
                  </a:cubicBezTo>
                  <a:lnTo>
                    <a:pt x="1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4989513" y="3902075"/>
              <a:ext cx="184150" cy="319088"/>
            </a:xfrm>
            <a:custGeom>
              <a:avLst/>
              <a:gdLst>
                <a:gd name="T0" fmla="*/ 22 w 49"/>
                <a:gd name="T1" fmla="*/ 85 h 85"/>
                <a:gd name="T2" fmla="*/ 0 w 49"/>
                <a:gd name="T3" fmla="*/ 81 h 85"/>
                <a:gd name="T4" fmla="*/ 0 w 49"/>
                <a:gd name="T5" fmla="*/ 2 h 85"/>
                <a:gd name="T6" fmla="*/ 10 w 49"/>
                <a:gd name="T7" fmla="*/ 0 h 85"/>
                <a:gd name="T8" fmla="*/ 10 w 49"/>
                <a:gd name="T9" fmla="*/ 35 h 85"/>
                <a:gd name="T10" fmla="*/ 27 w 49"/>
                <a:gd name="T11" fmla="*/ 27 h 85"/>
                <a:gd name="T12" fmla="*/ 49 w 49"/>
                <a:gd name="T13" fmla="*/ 55 h 85"/>
                <a:gd name="T14" fmla="*/ 22 w 49"/>
                <a:gd name="T15" fmla="*/ 85 h 85"/>
                <a:gd name="T16" fmla="*/ 26 w 49"/>
                <a:gd name="T17" fmla="*/ 36 h 85"/>
                <a:gd name="T18" fmla="*/ 10 w 49"/>
                <a:gd name="T19" fmla="*/ 46 h 85"/>
                <a:gd name="T20" fmla="*/ 10 w 49"/>
                <a:gd name="T21" fmla="*/ 74 h 85"/>
                <a:gd name="T22" fmla="*/ 22 w 49"/>
                <a:gd name="T23" fmla="*/ 76 h 85"/>
                <a:gd name="T24" fmla="*/ 38 w 49"/>
                <a:gd name="T25" fmla="*/ 55 h 85"/>
                <a:gd name="T26" fmla="*/ 26 w 49"/>
                <a:gd name="T27" fmla="*/ 3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" h="85">
                  <a:moveTo>
                    <a:pt x="22" y="85"/>
                  </a:moveTo>
                  <a:cubicBezTo>
                    <a:pt x="13" y="85"/>
                    <a:pt x="7" y="83"/>
                    <a:pt x="0" y="8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4" y="31"/>
                    <a:pt x="20" y="27"/>
                    <a:pt x="27" y="27"/>
                  </a:cubicBezTo>
                  <a:cubicBezTo>
                    <a:pt x="39" y="27"/>
                    <a:pt x="49" y="36"/>
                    <a:pt x="49" y="55"/>
                  </a:cubicBezTo>
                  <a:cubicBezTo>
                    <a:pt x="49" y="75"/>
                    <a:pt x="38" y="85"/>
                    <a:pt x="22" y="85"/>
                  </a:cubicBezTo>
                  <a:close/>
                  <a:moveTo>
                    <a:pt x="26" y="36"/>
                  </a:moveTo>
                  <a:cubicBezTo>
                    <a:pt x="20" y="36"/>
                    <a:pt x="15" y="40"/>
                    <a:pt x="10" y="46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14" y="75"/>
                    <a:pt x="17" y="76"/>
                    <a:pt x="22" y="76"/>
                  </a:cubicBezTo>
                  <a:cubicBezTo>
                    <a:pt x="32" y="76"/>
                    <a:pt x="38" y="69"/>
                    <a:pt x="38" y="55"/>
                  </a:cubicBezTo>
                  <a:cubicBezTo>
                    <a:pt x="38" y="43"/>
                    <a:pt x="33" y="36"/>
                    <a:pt x="2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5241926" y="3902075"/>
              <a:ext cx="41275" cy="315913"/>
            </a:xfrm>
            <a:custGeom>
              <a:avLst/>
              <a:gdLst>
                <a:gd name="T0" fmla="*/ 0 w 26"/>
                <a:gd name="T1" fmla="*/ 199 h 199"/>
                <a:gd name="T2" fmla="*/ 0 w 26"/>
                <a:gd name="T3" fmla="*/ 5 h 199"/>
                <a:gd name="T4" fmla="*/ 26 w 26"/>
                <a:gd name="T5" fmla="*/ 0 h 199"/>
                <a:gd name="T6" fmla="*/ 26 w 26"/>
                <a:gd name="T7" fmla="*/ 199 h 199"/>
                <a:gd name="T8" fmla="*/ 0 w 26"/>
                <a:gd name="T9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99">
                  <a:moveTo>
                    <a:pt x="0" y="199"/>
                  </a:moveTo>
                  <a:lnTo>
                    <a:pt x="0" y="5"/>
                  </a:lnTo>
                  <a:lnTo>
                    <a:pt x="26" y="0"/>
                  </a:lnTo>
                  <a:lnTo>
                    <a:pt x="26" y="199"/>
                  </a:lnTo>
                  <a:lnTo>
                    <a:pt x="0" y="1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" name="Freeform 44"/>
            <p:cNvSpPr>
              <a:spLocks noEditPoints="1"/>
            </p:cNvSpPr>
            <p:nvPr/>
          </p:nvSpPr>
          <p:spPr bwMode="auto">
            <a:xfrm>
              <a:off x="5349876" y="4003675"/>
              <a:ext cx="180975" cy="217488"/>
            </a:xfrm>
            <a:custGeom>
              <a:avLst/>
              <a:gdLst>
                <a:gd name="T0" fmla="*/ 48 w 48"/>
                <a:gd name="T1" fmla="*/ 30 h 58"/>
                <a:gd name="T2" fmla="*/ 11 w 48"/>
                <a:gd name="T3" fmla="*/ 30 h 58"/>
                <a:gd name="T4" fmla="*/ 27 w 48"/>
                <a:gd name="T5" fmla="*/ 49 h 58"/>
                <a:gd name="T6" fmla="*/ 47 w 48"/>
                <a:gd name="T7" fmla="*/ 41 h 58"/>
                <a:gd name="T8" fmla="*/ 48 w 48"/>
                <a:gd name="T9" fmla="*/ 51 h 58"/>
                <a:gd name="T10" fmla="*/ 26 w 48"/>
                <a:gd name="T11" fmla="*/ 58 h 58"/>
                <a:gd name="T12" fmla="*/ 0 w 48"/>
                <a:gd name="T13" fmla="*/ 29 h 58"/>
                <a:gd name="T14" fmla="*/ 25 w 48"/>
                <a:gd name="T15" fmla="*/ 0 h 58"/>
                <a:gd name="T16" fmla="*/ 48 w 48"/>
                <a:gd name="T17" fmla="*/ 28 h 58"/>
                <a:gd name="T18" fmla="*/ 48 w 48"/>
                <a:gd name="T19" fmla="*/ 30 h 58"/>
                <a:gd name="T20" fmla="*/ 25 w 48"/>
                <a:gd name="T21" fmla="*/ 8 h 58"/>
                <a:gd name="T22" fmla="*/ 11 w 48"/>
                <a:gd name="T23" fmla="*/ 22 h 58"/>
                <a:gd name="T24" fmla="*/ 38 w 48"/>
                <a:gd name="T25" fmla="*/ 22 h 58"/>
                <a:gd name="T26" fmla="*/ 25 w 48"/>
                <a:gd name="T27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58">
                  <a:moveTo>
                    <a:pt x="48" y="30"/>
                  </a:moveTo>
                  <a:cubicBezTo>
                    <a:pt x="11" y="30"/>
                    <a:pt x="11" y="30"/>
                    <a:pt x="11" y="30"/>
                  </a:cubicBezTo>
                  <a:cubicBezTo>
                    <a:pt x="11" y="43"/>
                    <a:pt x="17" y="49"/>
                    <a:pt x="27" y="49"/>
                  </a:cubicBezTo>
                  <a:cubicBezTo>
                    <a:pt x="35" y="49"/>
                    <a:pt x="41" y="46"/>
                    <a:pt x="47" y="4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2" y="55"/>
                    <a:pt x="35" y="58"/>
                    <a:pt x="26" y="58"/>
                  </a:cubicBezTo>
                  <a:cubicBezTo>
                    <a:pt x="12" y="58"/>
                    <a:pt x="0" y="49"/>
                    <a:pt x="0" y="29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41" y="0"/>
                    <a:pt x="48" y="13"/>
                    <a:pt x="48" y="28"/>
                  </a:cubicBezTo>
                  <a:lnTo>
                    <a:pt x="48" y="30"/>
                  </a:lnTo>
                  <a:close/>
                  <a:moveTo>
                    <a:pt x="25" y="8"/>
                  </a:moveTo>
                  <a:cubicBezTo>
                    <a:pt x="18" y="8"/>
                    <a:pt x="13" y="13"/>
                    <a:pt x="11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4"/>
                    <a:pt x="33" y="8"/>
                    <a:pt x="2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0" name="Freeform 49"/>
            <p:cNvSpPr>
              <a:spLocks noEditPoints="1"/>
            </p:cNvSpPr>
            <p:nvPr/>
          </p:nvSpPr>
          <p:spPr bwMode="auto">
            <a:xfrm>
              <a:off x="1423988" y="2571750"/>
              <a:ext cx="1101725" cy="1090613"/>
            </a:xfrm>
            <a:custGeom>
              <a:avLst/>
              <a:gdLst>
                <a:gd name="T0" fmla="*/ 191 w 294"/>
                <a:gd name="T1" fmla="*/ 40 h 291"/>
                <a:gd name="T2" fmla="*/ 61 w 294"/>
                <a:gd name="T3" fmla="*/ 40 h 291"/>
                <a:gd name="T4" fmla="*/ 40 w 294"/>
                <a:gd name="T5" fmla="*/ 61 h 291"/>
                <a:gd name="T6" fmla="*/ 191 w 294"/>
                <a:gd name="T7" fmla="*/ 61 h 291"/>
                <a:gd name="T8" fmla="*/ 232 w 294"/>
                <a:gd name="T9" fmla="*/ 101 h 291"/>
                <a:gd name="T10" fmla="*/ 232 w 294"/>
                <a:gd name="T11" fmla="*/ 291 h 291"/>
                <a:gd name="T12" fmla="*/ 253 w 294"/>
                <a:gd name="T13" fmla="*/ 291 h 291"/>
                <a:gd name="T14" fmla="*/ 253 w 294"/>
                <a:gd name="T15" fmla="*/ 101 h 291"/>
                <a:gd name="T16" fmla="*/ 191 w 294"/>
                <a:gd name="T17" fmla="*/ 40 h 291"/>
                <a:gd name="T18" fmla="*/ 294 w 294"/>
                <a:gd name="T19" fmla="*/ 291 h 291"/>
                <a:gd name="T20" fmla="*/ 294 w 294"/>
                <a:gd name="T21" fmla="*/ 101 h 291"/>
                <a:gd name="T22" fmla="*/ 191 w 294"/>
                <a:gd name="T23" fmla="*/ 0 h 291"/>
                <a:gd name="T24" fmla="*/ 101 w 294"/>
                <a:gd name="T25" fmla="*/ 0 h 291"/>
                <a:gd name="T26" fmla="*/ 81 w 294"/>
                <a:gd name="T27" fmla="*/ 20 h 291"/>
                <a:gd name="T28" fmla="*/ 191 w 294"/>
                <a:gd name="T29" fmla="*/ 20 h 291"/>
                <a:gd name="T30" fmla="*/ 274 w 294"/>
                <a:gd name="T31" fmla="*/ 101 h 291"/>
                <a:gd name="T32" fmla="*/ 274 w 294"/>
                <a:gd name="T33" fmla="*/ 291 h 291"/>
                <a:gd name="T34" fmla="*/ 294 w 294"/>
                <a:gd name="T35" fmla="*/ 291 h 291"/>
                <a:gd name="T36" fmla="*/ 191 w 294"/>
                <a:gd name="T37" fmla="*/ 81 h 291"/>
                <a:gd name="T38" fmla="*/ 20 w 294"/>
                <a:gd name="T39" fmla="*/ 81 h 291"/>
                <a:gd name="T40" fmla="*/ 0 w 294"/>
                <a:gd name="T41" fmla="*/ 101 h 291"/>
                <a:gd name="T42" fmla="*/ 1 w 294"/>
                <a:gd name="T43" fmla="*/ 101 h 291"/>
                <a:gd name="T44" fmla="*/ 0 w 294"/>
                <a:gd name="T45" fmla="*/ 101 h 291"/>
                <a:gd name="T46" fmla="*/ 0 w 294"/>
                <a:gd name="T47" fmla="*/ 190 h 291"/>
                <a:gd name="T48" fmla="*/ 91 w 294"/>
                <a:gd name="T49" fmla="*/ 291 h 291"/>
                <a:gd name="T50" fmla="*/ 110 w 294"/>
                <a:gd name="T51" fmla="*/ 271 h 291"/>
                <a:gd name="T52" fmla="*/ 104 w 294"/>
                <a:gd name="T53" fmla="*/ 271 h 291"/>
                <a:gd name="T54" fmla="*/ 21 w 294"/>
                <a:gd name="T55" fmla="*/ 190 h 291"/>
                <a:gd name="T56" fmla="*/ 21 w 294"/>
                <a:gd name="T57" fmla="*/ 101 h 291"/>
                <a:gd name="T58" fmla="*/ 42 w 294"/>
                <a:gd name="T59" fmla="*/ 101 h 291"/>
                <a:gd name="T60" fmla="*/ 42 w 294"/>
                <a:gd name="T61" fmla="*/ 190 h 291"/>
                <a:gd name="T62" fmla="*/ 104 w 294"/>
                <a:gd name="T63" fmla="*/ 251 h 291"/>
                <a:gd name="T64" fmla="*/ 130 w 294"/>
                <a:gd name="T65" fmla="*/ 251 h 291"/>
                <a:gd name="T66" fmla="*/ 150 w 294"/>
                <a:gd name="T67" fmla="*/ 230 h 291"/>
                <a:gd name="T68" fmla="*/ 104 w 294"/>
                <a:gd name="T69" fmla="*/ 230 h 291"/>
                <a:gd name="T70" fmla="*/ 63 w 294"/>
                <a:gd name="T71" fmla="*/ 190 h 291"/>
                <a:gd name="T72" fmla="*/ 63 w 294"/>
                <a:gd name="T73" fmla="*/ 101 h 291"/>
                <a:gd name="T74" fmla="*/ 83 w 294"/>
                <a:gd name="T75" fmla="*/ 101 h 291"/>
                <a:gd name="T76" fmla="*/ 83 w 294"/>
                <a:gd name="T77" fmla="*/ 190 h 291"/>
                <a:gd name="T78" fmla="*/ 104 w 294"/>
                <a:gd name="T79" fmla="*/ 210 h 291"/>
                <a:gd name="T80" fmla="*/ 170 w 294"/>
                <a:gd name="T81" fmla="*/ 210 h 291"/>
                <a:gd name="T82" fmla="*/ 190 w 294"/>
                <a:gd name="T83" fmla="*/ 190 h 291"/>
                <a:gd name="T84" fmla="*/ 104 w 294"/>
                <a:gd name="T85" fmla="*/ 190 h 291"/>
                <a:gd name="T86" fmla="*/ 104 w 294"/>
                <a:gd name="T87" fmla="*/ 101 h 291"/>
                <a:gd name="T88" fmla="*/ 191 w 294"/>
                <a:gd name="T89" fmla="*/ 101 h 291"/>
                <a:gd name="T90" fmla="*/ 191 w 294"/>
                <a:gd name="T91" fmla="*/ 291 h 291"/>
                <a:gd name="T92" fmla="*/ 211 w 294"/>
                <a:gd name="T93" fmla="*/ 291 h 291"/>
                <a:gd name="T94" fmla="*/ 211 w 294"/>
                <a:gd name="T95" fmla="*/ 101 h 291"/>
                <a:gd name="T96" fmla="*/ 191 w 294"/>
                <a:gd name="T97" fmla="*/ 8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94" h="291">
                  <a:moveTo>
                    <a:pt x="191" y="40"/>
                  </a:moveTo>
                  <a:cubicBezTo>
                    <a:pt x="61" y="40"/>
                    <a:pt x="61" y="40"/>
                    <a:pt x="61" y="40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191" y="61"/>
                    <a:pt x="191" y="61"/>
                    <a:pt x="191" y="61"/>
                  </a:cubicBezTo>
                  <a:cubicBezTo>
                    <a:pt x="213" y="61"/>
                    <a:pt x="232" y="79"/>
                    <a:pt x="232" y="101"/>
                  </a:cubicBezTo>
                  <a:cubicBezTo>
                    <a:pt x="232" y="291"/>
                    <a:pt x="232" y="291"/>
                    <a:pt x="232" y="291"/>
                  </a:cubicBezTo>
                  <a:cubicBezTo>
                    <a:pt x="253" y="291"/>
                    <a:pt x="253" y="291"/>
                    <a:pt x="253" y="291"/>
                  </a:cubicBezTo>
                  <a:cubicBezTo>
                    <a:pt x="253" y="101"/>
                    <a:pt x="253" y="101"/>
                    <a:pt x="253" y="101"/>
                  </a:cubicBezTo>
                  <a:cubicBezTo>
                    <a:pt x="253" y="68"/>
                    <a:pt x="225" y="40"/>
                    <a:pt x="191" y="40"/>
                  </a:cubicBezTo>
                  <a:close/>
                  <a:moveTo>
                    <a:pt x="294" y="291"/>
                  </a:moveTo>
                  <a:cubicBezTo>
                    <a:pt x="294" y="101"/>
                    <a:pt x="294" y="101"/>
                    <a:pt x="294" y="101"/>
                  </a:cubicBezTo>
                  <a:cubicBezTo>
                    <a:pt x="294" y="45"/>
                    <a:pt x="248" y="0"/>
                    <a:pt x="191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191" y="20"/>
                    <a:pt x="191" y="20"/>
                    <a:pt x="191" y="20"/>
                  </a:cubicBezTo>
                  <a:cubicBezTo>
                    <a:pt x="236" y="20"/>
                    <a:pt x="274" y="56"/>
                    <a:pt x="274" y="101"/>
                  </a:cubicBezTo>
                  <a:cubicBezTo>
                    <a:pt x="274" y="291"/>
                    <a:pt x="274" y="291"/>
                    <a:pt x="274" y="291"/>
                  </a:cubicBezTo>
                  <a:lnTo>
                    <a:pt x="294" y="291"/>
                  </a:lnTo>
                  <a:close/>
                  <a:moveTo>
                    <a:pt x="191" y="81"/>
                  </a:moveTo>
                  <a:cubicBezTo>
                    <a:pt x="20" y="81"/>
                    <a:pt x="20" y="81"/>
                    <a:pt x="20" y="8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0" y="242"/>
                    <a:pt x="40" y="284"/>
                    <a:pt x="91" y="291"/>
                  </a:cubicBezTo>
                  <a:cubicBezTo>
                    <a:pt x="110" y="271"/>
                    <a:pt x="110" y="271"/>
                    <a:pt x="110" y="271"/>
                  </a:cubicBezTo>
                  <a:cubicBezTo>
                    <a:pt x="104" y="271"/>
                    <a:pt x="104" y="271"/>
                    <a:pt x="104" y="271"/>
                  </a:cubicBezTo>
                  <a:cubicBezTo>
                    <a:pt x="58" y="271"/>
                    <a:pt x="21" y="235"/>
                    <a:pt x="21" y="190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42" y="101"/>
                    <a:pt x="42" y="101"/>
                    <a:pt x="42" y="101"/>
                  </a:cubicBezTo>
                  <a:cubicBezTo>
                    <a:pt x="42" y="190"/>
                    <a:pt x="42" y="190"/>
                    <a:pt x="42" y="190"/>
                  </a:cubicBezTo>
                  <a:cubicBezTo>
                    <a:pt x="42" y="223"/>
                    <a:pt x="70" y="251"/>
                    <a:pt x="104" y="251"/>
                  </a:cubicBezTo>
                  <a:cubicBezTo>
                    <a:pt x="130" y="251"/>
                    <a:pt x="130" y="251"/>
                    <a:pt x="130" y="251"/>
                  </a:cubicBezTo>
                  <a:cubicBezTo>
                    <a:pt x="150" y="230"/>
                    <a:pt x="150" y="230"/>
                    <a:pt x="150" y="230"/>
                  </a:cubicBezTo>
                  <a:cubicBezTo>
                    <a:pt x="104" y="230"/>
                    <a:pt x="104" y="230"/>
                    <a:pt x="104" y="230"/>
                  </a:cubicBezTo>
                  <a:cubicBezTo>
                    <a:pt x="81" y="230"/>
                    <a:pt x="63" y="212"/>
                    <a:pt x="63" y="190"/>
                  </a:cubicBezTo>
                  <a:cubicBezTo>
                    <a:pt x="63" y="101"/>
                    <a:pt x="63" y="101"/>
                    <a:pt x="63" y="101"/>
                  </a:cubicBezTo>
                  <a:cubicBezTo>
                    <a:pt x="83" y="101"/>
                    <a:pt x="83" y="101"/>
                    <a:pt x="83" y="101"/>
                  </a:cubicBezTo>
                  <a:cubicBezTo>
                    <a:pt x="83" y="190"/>
                    <a:pt x="83" y="190"/>
                    <a:pt x="83" y="190"/>
                  </a:cubicBezTo>
                  <a:cubicBezTo>
                    <a:pt x="83" y="201"/>
                    <a:pt x="93" y="210"/>
                    <a:pt x="104" y="210"/>
                  </a:cubicBezTo>
                  <a:cubicBezTo>
                    <a:pt x="170" y="210"/>
                    <a:pt x="170" y="210"/>
                    <a:pt x="170" y="210"/>
                  </a:cubicBezTo>
                  <a:cubicBezTo>
                    <a:pt x="190" y="190"/>
                    <a:pt x="190" y="190"/>
                    <a:pt x="190" y="190"/>
                  </a:cubicBezTo>
                  <a:cubicBezTo>
                    <a:pt x="104" y="190"/>
                    <a:pt x="104" y="190"/>
                    <a:pt x="104" y="190"/>
                  </a:cubicBezTo>
                  <a:cubicBezTo>
                    <a:pt x="104" y="101"/>
                    <a:pt x="104" y="101"/>
                    <a:pt x="104" y="101"/>
                  </a:cubicBezTo>
                  <a:cubicBezTo>
                    <a:pt x="191" y="101"/>
                    <a:pt x="191" y="101"/>
                    <a:pt x="191" y="101"/>
                  </a:cubicBezTo>
                  <a:cubicBezTo>
                    <a:pt x="191" y="291"/>
                    <a:pt x="191" y="291"/>
                    <a:pt x="191" y="291"/>
                  </a:cubicBezTo>
                  <a:cubicBezTo>
                    <a:pt x="211" y="291"/>
                    <a:pt x="211" y="291"/>
                    <a:pt x="211" y="291"/>
                  </a:cubicBezTo>
                  <a:cubicBezTo>
                    <a:pt x="211" y="101"/>
                    <a:pt x="211" y="101"/>
                    <a:pt x="211" y="101"/>
                  </a:cubicBezTo>
                  <a:cubicBezTo>
                    <a:pt x="211" y="90"/>
                    <a:pt x="202" y="81"/>
                    <a:pt x="191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1" name="Freeform 50"/>
            <p:cNvSpPr>
              <a:spLocks noEditPoints="1"/>
            </p:cNvSpPr>
            <p:nvPr/>
          </p:nvSpPr>
          <p:spPr bwMode="auto">
            <a:xfrm>
              <a:off x="2755901" y="2720975"/>
              <a:ext cx="2781300" cy="949325"/>
            </a:xfrm>
            <a:custGeom>
              <a:avLst/>
              <a:gdLst>
                <a:gd name="T0" fmla="*/ 598 w 742"/>
                <a:gd name="T1" fmla="*/ 58 h 253"/>
                <a:gd name="T2" fmla="*/ 606 w 742"/>
                <a:gd name="T3" fmla="*/ 17 h 253"/>
                <a:gd name="T4" fmla="*/ 513 w 742"/>
                <a:gd name="T5" fmla="*/ 1 h 253"/>
                <a:gd name="T6" fmla="*/ 607 w 742"/>
                <a:gd name="T7" fmla="*/ 128 h 253"/>
                <a:gd name="T8" fmla="*/ 87 w 742"/>
                <a:gd name="T9" fmla="*/ 156 h 253"/>
                <a:gd name="T10" fmla="*/ 20 w 742"/>
                <a:gd name="T11" fmla="*/ 156 h 253"/>
                <a:gd name="T12" fmla="*/ 9 w 742"/>
                <a:gd name="T13" fmla="*/ 252 h 253"/>
                <a:gd name="T14" fmla="*/ 52 w 742"/>
                <a:gd name="T15" fmla="*/ 226 h 253"/>
                <a:gd name="T16" fmla="*/ 85 w 742"/>
                <a:gd name="T17" fmla="*/ 250 h 253"/>
                <a:gd name="T18" fmla="*/ 99 w 742"/>
                <a:gd name="T19" fmla="*/ 158 h 253"/>
                <a:gd name="T20" fmla="*/ 623 w 742"/>
                <a:gd name="T21" fmla="*/ 156 h 253"/>
                <a:gd name="T22" fmla="*/ 609 w 742"/>
                <a:gd name="T23" fmla="*/ 252 h 253"/>
                <a:gd name="T24" fmla="*/ 659 w 742"/>
                <a:gd name="T25" fmla="*/ 239 h 253"/>
                <a:gd name="T26" fmla="*/ 98 w 742"/>
                <a:gd name="T27" fmla="*/ 96 h 253"/>
                <a:gd name="T28" fmla="*/ 130 w 742"/>
                <a:gd name="T29" fmla="*/ 126 h 253"/>
                <a:gd name="T30" fmla="*/ 58 w 742"/>
                <a:gd name="T31" fmla="*/ 1 h 253"/>
                <a:gd name="T32" fmla="*/ 66 w 742"/>
                <a:gd name="T33" fmla="*/ 23 h 253"/>
                <a:gd name="T34" fmla="*/ 165 w 742"/>
                <a:gd name="T35" fmla="*/ 126 h 253"/>
                <a:gd name="T36" fmla="*/ 149 w 742"/>
                <a:gd name="T37" fmla="*/ 1 h 253"/>
                <a:gd name="T38" fmla="*/ 163 w 742"/>
                <a:gd name="T39" fmla="*/ 128 h 253"/>
                <a:gd name="T40" fmla="*/ 165 w 742"/>
                <a:gd name="T41" fmla="*/ 68 h 253"/>
                <a:gd name="T42" fmla="*/ 484 w 742"/>
                <a:gd name="T43" fmla="*/ 1 h 253"/>
                <a:gd name="T44" fmla="*/ 470 w 742"/>
                <a:gd name="T45" fmla="*/ 128 h 253"/>
                <a:gd name="T46" fmla="*/ 704 w 742"/>
                <a:gd name="T47" fmla="*/ 168 h 253"/>
                <a:gd name="T48" fmla="*/ 738 w 742"/>
                <a:gd name="T49" fmla="*/ 166 h 253"/>
                <a:gd name="T50" fmla="*/ 727 w 742"/>
                <a:gd name="T51" fmla="*/ 226 h 253"/>
                <a:gd name="T52" fmla="*/ 668 w 742"/>
                <a:gd name="T53" fmla="*/ 237 h 253"/>
                <a:gd name="T54" fmla="*/ 673 w 742"/>
                <a:gd name="T55" fmla="*/ 128 h 253"/>
                <a:gd name="T56" fmla="*/ 629 w 742"/>
                <a:gd name="T57" fmla="*/ 3 h 253"/>
                <a:gd name="T58" fmla="*/ 673 w 742"/>
                <a:gd name="T59" fmla="*/ 18 h 253"/>
                <a:gd name="T60" fmla="*/ 168 w 742"/>
                <a:gd name="T61" fmla="*/ 156 h 253"/>
                <a:gd name="T62" fmla="*/ 113 w 742"/>
                <a:gd name="T63" fmla="*/ 249 h 253"/>
                <a:gd name="T64" fmla="*/ 137 w 742"/>
                <a:gd name="T65" fmla="*/ 227 h 253"/>
                <a:gd name="T66" fmla="*/ 211 w 742"/>
                <a:gd name="T67" fmla="*/ 252 h 253"/>
                <a:gd name="T68" fmla="*/ 143 w 742"/>
                <a:gd name="T69" fmla="*/ 214 h 253"/>
                <a:gd name="T70" fmla="*/ 393 w 742"/>
                <a:gd name="T71" fmla="*/ 112 h 253"/>
                <a:gd name="T72" fmla="*/ 375 w 742"/>
                <a:gd name="T73" fmla="*/ 3 h 253"/>
                <a:gd name="T74" fmla="*/ 427 w 742"/>
                <a:gd name="T75" fmla="*/ 213 h 253"/>
                <a:gd name="T76" fmla="*/ 375 w 742"/>
                <a:gd name="T77" fmla="*/ 156 h 253"/>
                <a:gd name="T78" fmla="*/ 389 w 742"/>
                <a:gd name="T79" fmla="*/ 252 h 253"/>
                <a:gd name="T80" fmla="*/ 440 w 742"/>
                <a:gd name="T81" fmla="*/ 252 h 253"/>
                <a:gd name="T82" fmla="*/ 389 w 742"/>
                <a:gd name="T83" fmla="*/ 169 h 253"/>
                <a:gd name="T84" fmla="*/ 300 w 742"/>
                <a:gd name="T85" fmla="*/ 239 h 253"/>
                <a:gd name="T86" fmla="*/ 351 w 742"/>
                <a:gd name="T87" fmla="*/ 197 h 253"/>
                <a:gd name="T88" fmla="*/ 356 w 742"/>
                <a:gd name="T89" fmla="*/ 167 h 253"/>
                <a:gd name="T90" fmla="*/ 286 w 742"/>
                <a:gd name="T91" fmla="*/ 158 h 253"/>
                <a:gd name="T92" fmla="*/ 357 w 742"/>
                <a:gd name="T93" fmla="*/ 250 h 253"/>
                <a:gd name="T94" fmla="*/ 470 w 742"/>
                <a:gd name="T95" fmla="*/ 156 h 253"/>
                <a:gd name="T96" fmla="*/ 484 w 742"/>
                <a:gd name="T97" fmla="*/ 252 h 253"/>
                <a:gd name="T98" fmla="*/ 358 w 742"/>
                <a:gd name="T99" fmla="*/ 42 h 253"/>
                <a:gd name="T100" fmla="*/ 262 w 742"/>
                <a:gd name="T101" fmla="*/ 126 h 253"/>
                <a:gd name="T102" fmla="*/ 279 w 742"/>
                <a:gd name="T103" fmla="*/ 85 h 253"/>
                <a:gd name="T104" fmla="*/ 340 w 742"/>
                <a:gd name="T105" fmla="*/ 43 h 253"/>
                <a:gd name="T106" fmla="*/ 196 w 742"/>
                <a:gd name="T107" fmla="*/ 158 h 253"/>
                <a:gd name="T108" fmla="*/ 227 w 742"/>
                <a:gd name="T109" fmla="*/ 252 h 253"/>
                <a:gd name="T110" fmla="*/ 270 w 742"/>
                <a:gd name="T111" fmla="*/ 169 h 253"/>
                <a:gd name="T112" fmla="*/ 198 w 742"/>
                <a:gd name="T113" fmla="*/ 156 h 253"/>
                <a:gd name="T114" fmla="*/ 540 w 742"/>
                <a:gd name="T115" fmla="*/ 156 h 253"/>
                <a:gd name="T116" fmla="*/ 512 w 742"/>
                <a:gd name="T117" fmla="*/ 251 h 253"/>
                <a:gd name="T118" fmla="*/ 594 w 742"/>
                <a:gd name="T119" fmla="*/ 252 h 253"/>
                <a:gd name="T120" fmla="*/ 565 w 742"/>
                <a:gd name="T121" fmla="*/ 214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42" h="253">
                  <a:moveTo>
                    <a:pt x="531" y="112"/>
                  </a:moveTo>
                  <a:cubicBezTo>
                    <a:pt x="531" y="72"/>
                    <a:pt x="531" y="72"/>
                    <a:pt x="531" y="72"/>
                  </a:cubicBezTo>
                  <a:cubicBezTo>
                    <a:pt x="596" y="72"/>
                    <a:pt x="596" y="72"/>
                    <a:pt x="596" y="72"/>
                  </a:cubicBezTo>
                  <a:cubicBezTo>
                    <a:pt x="598" y="72"/>
                    <a:pt x="598" y="72"/>
                    <a:pt x="598" y="72"/>
                  </a:cubicBezTo>
                  <a:cubicBezTo>
                    <a:pt x="598" y="70"/>
                    <a:pt x="598" y="70"/>
                    <a:pt x="598" y="70"/>
                  </a:cubicBezTo>
                  <a:cubicBezTo>
                    <a:pt x="598" y="58"/>
                    <a:pt x="598" y="58"/>
                    <a:pt x="598" y="58"/>
                  </a:cubicBezTo>
                  <a:cubicBezTo>
                    <a:pt x="598" y="56"/>
                    <a:pt x="598" y="56"/>
                    <a:pt x="598" y="56"/>
                  </a:cubicBezTo>
                  <a:cubicBezTo>
                    <a:pt x="596" y="56"/>
                    <a:pt x="596" y="56"/>
                    <a:pt x="596" y="56"/>
                  </a:cubicBezTo>
                  <a:cubicBezTo>
                    <a:pt x="531" y="56"/>
                    <a:pt x="531" y="56"/>
                    <a:pt x="531" y="56"/>
                  </a:cubicBezTo>
                  <a:cubicBezTo>
                    <a:pt x="531" y="17"/>
                    <a:pt x="531" y="17"/>
                    <a:pt x="531" y="17"/>
                  </a:cubicBezTo>
                  <a:cubicBezTo>
                    <a:pt x="604" y="17"/>
                    <a:pt x="604" y="17"/>
                    <a:pt x="604" y="17"/>
                  </a:cubicBezTo>
                  <a:cubicBezTo>
                    <a:pt x="606" y="17"/>
                    <a:pt x="606" y="17"/>
                    <a:pt x="606" y="17"/>
                  </a:cubicBezTo>
                  <a:cubicBezTo>
                    <a:pt x="606" y="16"/>
                    <a:pt x="606" y="16"/>
                    <a:pt x="606" y="16"/>
                  </a:cubicBezTo>
                  <a:cubicBezTo>
                    <a:pt x="606" y="3"/>
                    <a:pt x="606" y="3"/>
                    <a:pt x="606" y="3"/>
                  </a:cubicBezTo>
                  <a:cubicBezTo>
                    <a:pt x="606" y="1"/>
                    <a:pt x="606" y="1"/>
                    <a:pt x="606" y="1"/>
                  </a:cubicBezTo>
                  <a:cubicBezTo>
                    <a:pt x="604" y="1"/>
                    <a:pt x="604" y="1"/>
                    <a:pt x="604" y="1"/>
                  </a:cubicBezTo>
                  <a:cubicBezTo>
                    <a:pt x="515" y="1"/>
                    <a:pt x="515" y="1"/>
                    <a:pt x="515" y="1"/>
                  </a:cubicBezTo>
                  <a:cubicBezTo>
                    <a:pt x="513" y="1"/>
                    <a:pt x="513" y="1"/>
                    <a:pt x="513" y="1"/>
                  </a:cubicBezTo>
                  <a:cubicBezTo>
                    <a:pt x="513" y="3"/>
                    <a:pt x="513" y="3"/>
                    <a:pt x="513" y="3"/>
                  </a:cubicBezTo>
                  <a:cubicBezTo>
                    <a:pt x="513" y="126"/>
                    <a:pt x="513" y="126"/>
                    <a:pt x="513" y="126"/>
                  </a:cubicBezTo>
                  <a:cubicBezTo>
                    <a:pt x="513" y="128"/>
                    <a:pt x="513" y="128"/>
                    <a:pt x="513" y="128"/>
                  </a:cubicBezTo>
                  <a:cubicBezTo>
                    <a:pt x="515" y="128"/>
                    <a:pt x="515" y="128"/>
                    <a:pt x="515" y="128"/>
                  </a:cubicBezTo>
                  <a:cubicBezTo>
                    <a:pt x="605" y="128"/>
                    <a:pt x="605" y="128"/>
                    <a:pt x="605" y="128"/>
                  </a:cubicBezTo>
                  <a:cubicBezTo>
                    <a:pt x="607" y="128"/>
                    <a:pt x="607" y="128"/>
                    <a:pt x="607" y="128"/>
                  </a:cubicBezTo>
                  <a:cubicBezTo>
                    <a:pt x="607" y="126"/>
                    <a:pt x="607" y="126"/>
                    <a:pt x="607" y="126"/>
                  </a:cubicBezTo>
                  <a:cubicBezTo>
                    <a:pt x="607" y="114"/>
                    <a:pt x="607" y="114"/>
                    <a:pt x="607" y="114"/>
                  </a:cubicBezTo>
                  <a:cubicBezTo>
                    <a:pt x="607" y="112"/>
                    <a:pt x="607" y="112"/>
                    <a:pt x="607" y="112"/>
                  </a:cubicBezTo>
                  <a:cubicBezTo>
                    <a:pt x="605" y="112"/>
                    <a:pt x="605" y="112"/>
                    <a:pt x="605" y="112"/>
                  </a:cubicBezTo>
                  <a:lnTo>
                    <a:pt x="531" y="112"/>
                  </a:lnTo>
                  <a:close/>
                  <a:moveTo>
                    <a:pt x="87" y="156"/>
                  </a:moveTo>
                  <a:cubicBezTo>
                    <a:pt x="86" y="156"/>
                    <a:pt x="86" y="156"/>
                    <a:pt x="86" y="156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53" y="205"/>
                    <a:pt x="53" y="205"/>
                    <a:pt x="53" y="205"/>
                  </a:cubicBezTo>
                  <a:cubicBezTo>
                    <a:pt x="21" y="157"/>
                    <a:pt x="21" y="157"/>
                    <a:pt x="21" y="157"/>
                  </a:cubicBezTo>
                  <a:cubicBezTo>
                    <a:pt x="21" y="156"/>
                    <a:pt x="21" y="156"/>
                    <a:pt x="21" y="156"/>
                  </a:cubicBezTo>
                  <a:cubicBezTo>
                    <a:pt x="20" y="156"/>
                    <a:pt x="20" y="156"/>
                    <a:pt x="20" y="156"/>
                  </a:cubicBezTo>
                  <a:cubicBezTo>
                    <a:pt x="9" y="156"/>
                    <a:pt x="9" y="156"/>
                    <a:pt x="9" y="156"/>
                  </a:cubicBezTo>
                  <a:cubicBezTo>
                    <a:pt x="7" y="156"/>
                    <a:pt x="7" y="156"/>
                    <a:pt x="7" y="156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7" y="250"/>
                    <a:pt x="7" y="250"/>
                    <a:pt x="7" y="250"/>
                  </a:cubicBezTo>
                  <a:cubicBezTo>
                    <a:pt x="7" y="252"/>
                    <a:pt x="7" y="252"/>
                    <a:pt x="7" y="252"/>
                  </a:cubicBezTo>
                  <a:cubicBezTo>
                    <a:pt x="9" y="252"/>
                    <a:pt x="9" y="252"/>
                    <a:pt x="9" y="252"/>
                  </a:cubicBezTo>
                  <a:cubicBezTo>
                    <a:pt x="19" y="252"/>
                    <a:pt x="19" y="252"/>
                    <a:pt x="19" y="252"/>
                  </a:cubicBezTo>
                  <a:cubicBezTo>
                    <a:pt x="21" y="252"/>
                    <a:pt x="21" y="252"/>
                    <a:pt x="21" y="252"/>
                  </a:cubicBezTo>
                  <a:cubicBezTo>
                    <a:pt x="21" y="250"/>
                    <a:pt x="21" y="250"/>
                    <a:pt x="21" y="250"/>
                  </a:cubicBezTo>
                  <a:cubicBezTo>
                    <a:pt x="21" y="181"/>
                    <a:pt x="21" y="181"/>
                    <a:pt x="21" y="181"/>
                  </a:cubicBezTo>
                  <a:cubicBezTo>
                    <a:pt x="51" y="226"/>
                    <a:pt x="51" y="226"/>
                    <a:pt x="51" y="226"/>
                  </a:cubicBezTo>
                  <a:cubicBezTo>
                    <a:pt x="52" y="226"/>
                    <a:pt x="52" y="226"/>
                    <a:pt x="52" y="226"/>
                  </a:cubicBezTo>
                  <a:cubicBezTo>
                    <a:pt x="53" y="226"/>
                    <a:pt x="53" y="226"/>
                    <a:pt x="53" y="226"/>
                  </a:cubicBezTo>
                  <a:cubicBezTo>
                    <a:pt x="53" y="226"/>
                    <a:pt x="53" y="226"/>
                    <a:pt x="53" y="226"/>
                  </a:cubicBezTo>
                  <a:cubicBezTo>
                    <a:pt x="54" y="226"/>
                    <a:pt x="54" y="226"/>
                    <a:pt x="54" y="226"/>
                  </a:cubicBezTo>
                  <a:cubicBezTo>
                    <a:pt x="55" y="226"/>
                    <a:pt x="55" y="226"/>
                    <a:pt x="55" y="226"/>
                  </a:cubicBezTo>
                  <a:cubicBezTo>
                    <a:pt x="85" y="181"/>
                    <a:pt x="85" y="181"/>
                    <a:pt x="85" y="181"/>
                  </a:cubicBezTo>
                  <a:cubicBezTo>
                    <a:pt x="85" y="250"/>
                    <a:pt x="85" y="250"/>
                    <a:pt x="85" y="250"/>
                  </a:cubicBezTo>
                  <a:cubicBezTo>
                    <a:pt x="85" y="252"/>
                    <a:pt x="85" y="252"/>
                    <a:pt x="85" y="252"/>
                  </a:cubicBezTo>
                  <a:cubicBezTo>
                    <a:pt x="87" y="252"/>
                    <a:pt x="87" y="252"/>
                    <a:pt x="87" y="252"/>
                  </a:cubicBezTo>
                  <a:cubicBezTo>
                    <a:pt x="97" y="252"/>
                    <a:pt x="97" y="252"/>
                    <a:pt x="97" y="252"/>
                  </a:cubicBezTo>
                  <a:cubicBezTo>
                    <a:pt x="99" y="252"/>
                    <a:pt x="99" y="252"/>
                    <a:pt x="99" y="252"/>
                  </a:cubicBezTo>
                  <a:cubicBezTo>
                    <a:pt x="99" y="250"/>
                    <a:pt x="99" y="250"/>
                    <a:pt x="99" y="250"/>
                  </a:cubicBezTo>
                  <a:cubicBezTo>
                    <a:pt x="99" y="158"/>
                    <a:pt x="99" y="158"/>
                    <a:pt x="99" y="158"/>
                  </a:cubicBezTo>
                  <a:cubicBezTo>
                    <a:pt x="99" y="156"/>
                    <a:pt x="99" y="156"/>
                    <a:pt x="99" y="156"/>
                  </a:cubicBezTo>
                  <a:cubicBezTo>
                    <a:pt x="97" y="156"/>
                    <a:pt x="97" y="156"/>
                    <a:pt x="97" y="156"/>
                  </a:cubicBezTo>
                  <a:lnTo>
                    <a:pt x="87" y="156"/>
                  </a:lnTo>
                  <a:close/>
                  <a:moveTo>
                    <a:pt x="623" y="239"/>
                  </a:moveTo>
                  <a:cubicBezTo>
                    <a:pt x="623" y="158"/>
                    <a:pt x="623" y="158"/>
                    <a:pt x="623" y="158"/>
                  </a:cubicBezTo>
                  <a:cubicBezTo>
                    <a:pt x="623" y="156"/>
                    <a:pt x="623" y="156"/>
                    <a:pt x="623" y="156"/>
                  </a:cubicBezTo>
                  <a:cubicBezTo>
                    <a:pt x="621" y="156"/>
                    <a:pt x="621" y="156"/>
                    <a:pt x="621" y="156"/>
                  </a:cubicBezTo>
                  <a:cubicBezTo>
                    <a:pt x="611" y="156"/>
                    <a:pt x="611" y="156"/>
                    <a:pt x="611" y="156"/>
                  </a:cubicBezTo>
                  <a:cubicBezTo>
                    <a:pt x="609" y="156"/>
                    <a:pt x="609" y="156"/>
                    <a:pt x="609" y="156"/>
                  </a:cubicBezTo>
                  <a:cubicBezTo>
                    <a:pt x="609" y="158"/>
                    <a:pt x="609" y="158"/>
                    <a:pt x="609" y="158"/>
                  </a:cubicBezTo>
                  <a:cubicBezTo>
                    <a:pt x="609" y="250"/>
                    <a:pt x="609" y="250"/>
                    <a:pt x="609" y="250"/>
                  </a:cubicBezTo>
                  <a:cubicBezTo>
                    <a:pt x="609" y="252"/>
                    <a:pt x="609" y="252"/>
                    <a:pt x="609" y="252"/>
                  </a:cubicBezTo>
                  <a:cubicBezTo>
                    <a:pt x="611" y="252"/>
                    <a:pt x="611" y="252"/>
                    <a:pt x="611" y="252"/>
                  </a:cubicBezTo>
                  <a:cubicBezTo>
                    <a:pt x="658" y="252"/>
                    <a:pt x="658" y="252"/>
                    <a:pt x="658" y="252"/>
                  </a:cubicBezTo>
                  <a:cubicBezTo>
                    <a:pt x="659" y="252"/>
                    <a:pt x="659" y="252"/>
                    <a:pt x="659" y="252"/>
                  </a:cubicBezTo>
                  <a:cubicBezTo>
                    <a:pt x="659" y="250"/>
                    <a:pt x="659" y="250"/>
                    <a:pt x="659" y="250"/>
                  </a:cubicBezTo>
                  <a:cubicBezTo>
                    <a:pt x="659" y="240"/>
                    <a:pt x="659" y="240"/>
                    <a:pt x="659" y="240"/>
                  </a:cubicBezTo>
                  <a:cubicBezTo>
                    <a:pt x="659" y="239"/>
                    <a:pt x="659" y="239"/>
                    <a:pt x="659" y="239"/>
                  </a:cubicBezTo>
                  <a:cubicBezTo>
                    <a:pt x="658" y="239"/>
                    <a:pt x="658" y="239"/>
                    <a:pt x="658" y="239"/>
                  </a:cubicBezTo>
                  <a:lnTo>
                    <a:pt x="623" y="239"/>
                  </a:lnTo>
                  <a:close/>
                  <a:moveTo>
                    <a:pt x="18" y="128"/>
                  </a:moveTo>
                  <a:cubicBezTo>
                    <a:pt x="19" y="127"/>
                    <a:pt x="19" y="127"/>
                    <a:pt x="19" y="127"/>
                  </a:cubicBezTo>
                  <a:cubicBezTo>
                    <a:pt x="33" y="96"/>
                    <a:pt x="33" y="96"/>
                    <a:pt x="33" y="96"/>
                  </a:cubicBezTo>
                  <a:cubicBezTo>
                    <a:pt x="98" y="96"/>
                    <a:pt x="98" y="96"/>
                    <a:pt x="98" y="96"/>
                  </a:cubicBezTo>
                  <a:cubicBezTo>
                    <a:pt x="112" y="127"/>
                    <a:pt x="112" y="127"/>
                    <a:pt x="112" y="127"/>
                  </a:cubicBezTo>
                  <a:cubicBezTo>
                    <a:pt x="112" y="128"/>
                    <a:pt x="112" y="128"/>
                    <a:pt x="112" y="128"/>
                  </a:cubicBezTo>
                  <a:cubicBezTo>
                    <a:pt x="114" y="128"/>
                    <a:pt x="114" y="128"/>
                    <a:pt x="114" y="128"/>
                  </a:cubicBezTo>
                  <a:cubicBezTo>
                    <a:pt x="129" y="128"/>
                    <a:pt x="129" y="128"/>
                    <a:pt x="129" y="128"/>
                  </a:cubicBezTo>
                  <a:cubicBezTo>
                    <a:pt x="131" y="128"/>
                    <a:pt x="131" y="128"/>
                    <a:pt x="131" y="128"/>
                  </a:cubicBezTo>
                  <a:cubicBezTo>
                    <a:pt x="130" y="126"/>
                    <a:pt x="130" y="126"/>
                    <a:pt x="130" y="126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1" y="126"/>
                    <a:pt x="1" y="126"/>
                    <a:pt x="1" y="12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3" y="128"/>
                    <a:pt x="3" y="128"/>
                    <a:pt x="3" y="128"/>
                  </a:cubicBezTo>
                  <a:cubicBezTo>
                    <a:pt x="17" y="128"/>
                    <a:pt x="17" y="128"/>
                    <a:pt x="17" y="128"/>
                  </a:cubicBezTo>
                  <a:lnTo>
                    <a:pt x="18" y="128"/>
                  </a:lnTo>
                  <a:close/>
                  <a:moveTo>
                    <a:pt x="66" y="23"/>
                  </a:moveTo>
                  <a:cubicBezTo>
                    <a:pt x="91" y="79"/>
                    <a:pt x="91" y="79"/>
                    <a:pt x="91" y="79"/>
                  </a:cubicBezTo>
                  <a:cubicBezTo>
                    <a:pt x="40" y="79"/>
                    <a:pt x="40" y="79"/>
                    <a:pt x="40" y="79"/>
                  </a:cubicBezTo>
                  <a:lnTo>
                    <a:pt x="66" y="23"/>
                  </a:lnTo>
                  <a:close/>
                  <a:moveTo>
                    <a:pt x="163" y="128"/>
                  </a:moveTo>
                  <a:cubicBezTo>
                    <a:pt x="165" y="128"/>
                    <a:pt x="165" y="128"/>
                    <a:pt x="165" y="128"/>
                  </a:cubicBezTo>
                  <a:cubicBezTo>
                    <a:pt x="165" y="126"/>
                    <a:pt x="165" y="126"/>
                    <a:pt x="165" y="126"/>
                  </a:cubicBezTo>
                  <a:cubicBezTo>
                    <a:pt x="165" y="85"/>
                    <a:pt x="165" y="85"/>
                    <a:pt x="165" y="85"/>
                  </a:cubicBezTo>
                  <a:cubicBezTo>
                    <a:pt x="193" y="85"/>
                    <a:pt x="193" y="85"/>
                    <a:pt x="193" y="85"/>
                  </a:cubicBezTo>
                  <a:cubicBezTo>
                    <a:pt x="218" y="85"/>
                    <a:pt x="244" y="72"/>
                    <a:pt x="244" y="42"/>
                  </a:cubicBezTo>
                  <a:cubicBezTo>
                    <a:pt x="244" y="42"/>
                    <a:pt x="244" y="42"/>
                    <a:pt x="244" y="42"/>
                  </a:cubicBezTo>
                  <a:cubicBezTo>
                    <a:pt x="244" y="17"/>
                    <a:pt x="225" y="1"/>
                    <a:pt x="196" y="1"/>
                  </a:cubicBezTo>
                  <a:cubicBezTo>
                    <a:pt x="149" y="1"/>
                    <a:pt x="149" y="1"/>
                    <a:pt x="149" y="1"/>
                  </a:cubicBezTo>
                  <a:cubicBezTo>
                    <a:pt x="148" y="1"/>
                    <a:pt x="148" y="1"/>
                    <a:pt x="148" y="1"/>
                  </a:cubicBezTo>
                  <a:cubicBezTo>
                    <a:pt x="148" y="3"/>
                    <a:pt x="148" y="3"/>
                    <a:pt x="148" y="3"/>
                  </a:cubicBezTo>
                  <a:cubicBezTo>
                    <a:pt x="148" y="126"/>
                    <a:pt x="148" y="126"/>
                    <a:pt x="148" y="126"/>
                  </a:cubicBezTo>
                  <a:cubicBezTo>
                    <a:pt x="148" y="128"/>
                    <a:pt x="148" y="128"/>
                    <a:pt x="148" y="128"/>
                  </a:cubicBezTo>
                  <a:cubicBezTo>
                    <a:pt x="149" y="128"/>
                    <a:pt x="149" y="128"/>
                    <a:pt x="149" y="128"/>
                  </a:cubicBezTo>
                  <a:lnTo>
                    <a:pt x="163" y="128"/>
                  </a:lnTo>
                  <a:close/>
                  <a:moveTo>
                    <a:pt x="165" y="18"/>
                  </a:moveTo>
                  <a:cubicBezTo>
                    <a:pt x="195" y="18"/>
                    <a:pt x="195" y="18"/>
                    <a:pt x="195" y="18"/>
                  </a:cubicBezTo>
                  <a:cubicBezTo>
                    <a:pt x="215" y="18"/>
                    <a:pt x="226" y="27"/>
                    <a:pt x="226" y="43"/>
                  </a:cubicBezTo>
                  <a:cubicBezTo>
                    <a:pt x="226" y="43"/>
                    <a:pt x="226" y="43"/>
                    <a:pt x="226" y="43"/>
                  </a:cubicBezTo>
                  <a:cubicBezTo>
                    <a:pt x="226" y="58"/>
                    <a:pt x="213" y="68"/>
                    <a:pt x="194" y="68"/>
                  </a:cubicBezTo>
                  <a:cubicBezTo>
                    <a:pt x="165" y="68"/>
                    <a:pt x="165" y="68"/>
                    <a:pt x="165" y="68"/>
                  </a:cubicBezTo>
                  <a:lnTo>
                    <a:pt x="165" y="18"/>
                  </a:lnTo>
                  <a:close/>
                  <a:moveTo>
                    <a:pt x="486" y="128"/>
                  </a:moveTo>
                  <a:cubicBezTo>
                    <a:pt x="486" y="126"/>
                    <a:pt x="486" y="126"/>
                    <a:pt x="486" y="126"/>
                  </a:cubicBezTo>
                  <a:cubicBezTo>
                    <a:pt x="486" y="3"/>
                    <a:pt x="486" y="3"/>
                    <a:pt x="486" y="3"/>
                  </a:cubicBezTo>
                  <a:cubicBezTo>
                    <a:pt x="486" y="1"/>
                    <a:pt x="486" y="1"/>
                    <a:pt x="486" y="1"/>
                  </a:cubicBezTo>
                  <a:cubicBezTo>
                    <a:pt x="484" y="1"/>
                    <a:pt x="484" y="1"/>
                    <a:pt x="484" y="1"/>
                  </a:cubicBezTo>
                  <a:cubicBezTo>
                    <a:pt x="470" y="1"/>
                    <a:pt x="470" y="1"/>
                    <a:pt x="470" y="1"/>
                  </a:cubicBezTo>
                  <a:cubicBezTo>
                    <a:pt x="468" y="1"/>
                    <a:pt x="468" y="1"/>
                    <a:pt x="468" y="1"/>
                  </a:cubicBezTo>
                  <a:cubicBezTo>
                    <a:pt x="468" y="3"/>
                    <a:pt x="468" y="3"/>
                    <a:pt x="468" y="3"/>
                  </a:cubicBezTo>
                  <a:cubicBezTo>
                    <a:pt x="468" y="126"/>
                    <a:pt x="468" y="126"/>
                    <a:pt x="468" y="126"/>
                  </a:cubicBezTo>
                  <a:cubicBezTo>
                    <a:pt x="468" y="128"/>
                    <a:pt x="468" y="128"/>
                    <a:pt x="468" y="128"/>
                  </a:cubicBezTo>
                  <a:cubicBezTo>
                    <a:pt x="470" y="128"/>
                    <a:pt x="470" y="128"/>
                    <a:pt x="470" y="128"/>
                  </a:cubicBezTo>
                  <a:cubicBezTo>
                    <a:pt x="484" y="128"/>
                    <a:pt x="484" y="128"/>
                    <a:pt x="484" y="128"/>
                  </a:cubicBezTo>
                  <a:lnTo>
                    <a:pt x="486" y="128"/>
                  </a:lnTo>
                  <a:close/>
                  <a:moveTo>
                    <a:pt x="710" y="197"/>
                  </a:moveTo>
                  <a:cubicBezTo>
                    <a:pt x="690" y="193"/>
                    <a:pt x="686" y="188"/>
                    <a:pt x="686" y="181"/>
                  </a:cubicBezTo>
                  <a:cubicBezTo>
                    <a:pt x="686" y="181"/>
                    <a:pt x="686" y="181"/>
                    <a:pt x="686" y="181"/>
                  </a:cubicBezTo>
                  <a:cubicBezTo>
                    <a:pt x="686" y="173"/>
                    <a:pt x="694" y="168"/>
                    <a:pt x="704" y="168"/>
                  </a:cubicBezTo>
                  <a:cubicBezTo>
                    <a:pt x="714" y="168"/>
                    <a:pt x="722" y="171"/>
                    <a:pt x="730" y="177"/>
                  </a:cubicBezTo>
                  <a:cubicBezTo>
                    <a:pt x="731" y="178"/>
                    <a:pt x="731" y="178"/>
                    <a:pt x="731" y="178"/>
                  </a:cubicBezTo>
                  <a:cubicBezTo>
                    <a:pt x="732" y="177"/>
                    <a:pt x="732" y="177"/>
                    <a:pt x="732" y="177"/>
                  </a:cubicBezTo>
                  <a:cubicBezTo>
                    <a:pt x="738" y="169"/>
                    <a:pt x="738" y="169"/>
                    <a:pt x="738" y="169"/>
                  </a:cubicBezTo>
                  <a:cubicBezTo>
                    <a:pt x="739" y="167"/>
                    <a:pt x="739" y="167"/>
                    <a:pt x="739" y="167"/>
                  </a:cubicBezTo>
                  <a:cubicBezTo>
                    <a:pt x="738" y="166"/>
                    <a:pt x="738" y="166"/>
                    <a:pt x="738" y="166"/>
                  </a:cubicBezTo>
                  <a:cubicBezTo>
                    <a:pt x="728" y="158"/>
                    <a:pt x="718" y="155"/>
                    <a:pt x="705" y="155"/>
                  </a:cubicBezTo>
                  <a:cubicBezTo>
                    <a:pt x="686" y="155"/>
                    <a:pt x="672" y="166"/>
                    <a:pt x="672" y="182"/>
                  </a:cubicBezTo>
                  <a:cubicBezTo>
                    <a:pt x="672" y="182"/>
                    <a:pt x="672" y="182"/>
                    <a:pt x="672" y="182"/>
                  </a:cubicBezTo>
                  <a:cubicBezTo>
                    <a:pt x="672" y="199"/>
                    <a:pt x="685" y="206"/>
                    <a:pt x="705" y="210"/>
                  </a:cubicBezTo>
                  <a:cubicBezTo>
                    <a:pt x="724" y="214"/>
                    <a:pt x="727" y="219"/>
                    <a:pt x="727" y="226"/>
                  </a:cubicBezTo>
                  <a:cubicBezTo>
                    <a:pt x="727" y="226"/>
                    <a:pt x="727" y="226"/>
                    <a:pt x="727" y="226"/>
                  </a:cubicBezTo>
                  <a:cubicBezTo>
                    <a:pt x="727" y="234"/>
                    <a:pt x="720" y="240"/>
                    <a:pt x="709" y="240"/>
                  </a:cubicBezTo>
                  <a:cubicBezTo>
                    <a:pt x="697" y="240"/>
                    <a:pt x="688" y="236"/>
                    <a:pt x="678" y="227"/>
                  </a:cubicBezTo>
                  <a:cubicBezTo>
                    <a:pt x="677" y="226"/>
                    <a:pt x="677" y="226"/>
                    <a:pt x="677" y="226"/>
                  </a:cubicBezTo>
                  <a:cubicBezTo>
                    <a:pt x="676" y="228"/>
                    <a:pt x="676" y="228"/>
                    <a:pt x="676" y="228"/>
                  </a:cubicBezTo>
                  <a:cubicBezTo>
                    <a:pt x="669" y="235"/>
                    <a:pt x="669" y="235"/>
                    <a:pt x="669" y="235"/>
                  </a:cubicBezTo>
                  <a:cubicBezTo>
                    <a:pt x="668" y="237"/>
                    <a:pt x="668" y="237"/>
                    <a:pt x="668" y="237"/>
                  </a:cubicBezTo>
                  <a:cubicBezTo>
                    <a:pt x="669" y="238"/>
                    <a:pt x="669" y="238"/>
                    <a:pt x="669" y="238"/>
                  </a:cubicBezTo>
                  <a:cubicBezTo>
                    <a:pt x="681" y="248"/>
                    <a:pt x="693" y="253"/>
                    <a:pt x="708" y="253"/>
                  </a:cubicBezTo>
                  <a:cubicBezTo>
                    <a:pt x="728" y="253"/>
                    <a:pt x="742" y="242"/>
                    <a:pt x="742" y="225"/>
                  </a:cubicBezTo>
                  <a:cubicBezTo>
                    <a:pt x="742" y="225"/>
                    <a:pt x="742" y="225"/>
                    <a:pt x="742" y="225"/>
                  </a:cubicBezTo>
                  <a:cubicBezTo>
                    <a:pt x="742" y="210"/>
                    <a:pt x="732" y="202"/>
                    <a:pt x="710" y="197"/>
                  </a:cubicBezTo>
                  <a:close/>
                  <a:moveTo>
                    <a:pt x="673" y="128"/>
                  </a:moveTo>
                  <a:cubicBezTo>
                    <a:pt x="712" y="128"/>
                    <a:pt x="741" y="102"/>
                    <a:pt x="741" y="65"/>
                  </a:cubicBezTo>
                  <a:cubicBezTo>
                    <a:pt x="741" y="64"/>
                    <a:pt x="741" y="64"/>
                    <a:pt x="741" y="64"/>
                  </a:cubicBezTo>
                  <a:cubicBezTo>
                    <a:pt x="741" y="28"/>
                    <a:pt x="712" y="1"/>
                    <a:pt x="673" y="1"/>
                  </a:cubicBezTo>
                  <a:cubicBezTo>
                    <a:pt x="630" y="1"/>
                    <a:pt x="630" y="1"/>
                    <a:pt x="630" y="1"/>
                  </a:cubicBezTo>
                  <a:cubicBezTo>
                    <a:pt x="629" y="1"/>
                    <a:pt x="629" y="1"/>
                    <a:pt x="629" y="1"/>
                  </a:cubicBezTo>
                  <a:cubicBezTo>
                    <a:pt x="629" y="3"/>
                    <a:pt x="629" y="3"/>
                    <a:pt x="629" y="3"/>
                  </a:cubicBezTo>
                  <a:cubicBezTo>
                    <a:pt x="629" y="126"/>
                    <a:pt x="629" y="126"/>
                    <a:pt x="629" y="126"/>
                  </a:cubicBezTo>
                  <a:cubicBezTo>
                    <a:pt x="629" y="128"/>
                    <a:pt x="629" y="128"/>
                    <a:pt x="629" y="128"/>
                  </a:cubicBezTo>
                  <a:cubicBezTo>
                    <a:pt x="630" y="128"/>
                    <a:pt x="630" y="128"/>
                    <a:pt x="630" y="128"/>
                  </a:cubicBezTo>
                  <a:lnTo>
                    <a:pt x="673" y="128"/>
                  </a:lnTo>
                  <a:close/>
                  <a:moveTo>
                    <a:pt x="646" y="18"/>
                  </a:moveTo>
                  <a:cubicBezTo>
                    <a:pt x="673" y="18"/>
                    <a:pt x="673" y="18"/>
                    <a:pt x="673" y="18"/>
                  </a:cubicBezTo>
                  <a:cubicBezTo>
                    <a:pt x="702" y="18"/>
                    <a:pt x="723" y="37"/>
                    <a:pt x="723" y="65"/>
                  </a:cubicBezTo>
                  <a:cubicBezTo>
                    <a:pt x="723" y="65"/>
                    <a:pt x="723" y="65"/>
                    <a:pt x="723" y="65"/>
                  </a:cubicBezTo>
                  <a:cubicBezTo>
                    <a:pt x="723" y="93"/>
                    <a:pt x="702" y="112"/>
                    <a:pt x="673" y="112"/>
                  </a:cubicBezTo>
                  <a:cubicBezTo>
                    <a:pt x="646" y="112"/>
                    <a:pt x="646" y="112"/>
                    <a:pt x="646" y="112"/>
                  </a:cubicBezTo>
                  <a:lnTo>
                    <a:pt x="646" y="18"/>
                  </a:lnTo>
                  <a:close/>
                  <a:moveTo>
                    <a:pt x="168" y="156"/>
                  </a:moveTo>
                  <a:cubicBezTo>
                    <a:pt x="167" y="155"/>
                    <a:pt x="167" y="155"/>
                    <a:pt x="167" y="155"/>
                  </a:cubicBezTo>
                  <a:cubicBezTo>
                    <a:pt x="166" y="155"/>
                    <a:pt x="166" y="155"/>
                    <a:pt x="166" y="155"/>
                  </a:cubicBezTo>
                  <a:cubicBezTo>
                    <a:pt x="156" y="155"/>
                    <a:pt x="156" y="155"/>
                    <a:pt x="156" y="155"/>
                  </a:cubicBezTo>
                  <a:cubicBezTo>
                    <a:pt x="155" y="155"/>
                    <a:pt x="155" y="155"/>
                    <a:pt x="155" y="155"/>
                  </a:cubicBezTo>
                  <a:cubicBezTo>
                    <a:pt x="155" y="156"/>
                    <a:pt x="155" y="156"/>
                    <a:pt x="155" y="156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12" y="252"/>
                    <a:pt x="112" y="252"/>
                    <a:pt x="112" y="252"/>
                  </a:cubicBezTo>
                  <a:cubicBezTo>
                    <a:pt x="114" y="252"/>
                    <a:pt x="114" y="252"/>
                    <a:pt x="114" y="252"/>
                  </a:cubicBezTo>
                  <a:cubicBezTo>
                    <a:pt x="125" y="252"/>
                    <a:pt x="125" y="252"/>
                    <a:pt x="125" y="252"/>
                  </a:cubicBezTo>
                  <a:cubicBezTo>
                    <a:pt x="126" y="252"/>
                    <a:pt x="126" y="252"/>
                    <a:pt x="126" y="252"/>
                  </a:cubicBezTo>
                  <a:cubicBezTo>
                    <a:pt x="127" y="251"/>
                    <a:pt x="127" y="251"/>
                    <a:pt x="127" y="251"/>
                  </a:cubicBezTo>
                  <a:cubicBezTo>
                    <a:pt x="137" y="227"/>
                    <a:pt x="137" y="227"/>
                    <a:pt x="137" y="227"/>
                  </a:cubicBezTo>
                  <a:cubicBezTo>
                    <a:pt x="185" y="227"/>
                    <a:pt x="185" y="227"/>
                    <a:pt x="185" y="227"/>
                  </a:cubicBezTo>
                  <a:cubicBezTo>
                    <a:pt x="195" y="251"/>
                    <a:pt x="195" y="251"/>
                    <a:pt x="195" y="251"/>
                  </a:cubicBezTo>
                  <a:cubicBezTo>
                    <a:pt x="196" y="252"/>
                    <a:pt x="196" y="252"/>
                    <a:pt x="196" y="252"/>
                  </a:cubicBezTo>
                  <a:cubicBezTo>
                    <a:pt x="197" y="252"/>
                    <a:pt x="197" y="252"/>
                    <a:pt x="197" y="252"/>
                  </a:cubicBezTo>
                  <a:cubicBezTo>
                    <a:pt x="208" y="252"/>
                    <a:pt x="208" y="252"/>
                    <a:pt x="208" y="252"/>
                  </a:cubicBezTo>
                  <a:cubicBezTo>
                    <a:pt x="211" y="252"/>
                    <a:pt x="211" y="252"/>
                    <a:pt x="211" y="252"/>
                  </a:cubicBezTo>
                  <a:cubicBezTo>
                    <a:pt x="210" y="249"/>
                    <a:pt x="210" y="249"/>
                    <a:pt x="210" y="249"/>
                  </a:cubicBezTo>
                  <a:lnTo>
                    <a:pt x="168" y="156"/>
                  </a:lnTo>
                  <a:close/>
                  <a:moveTo>
                    <a:pt x="143" y="214"/>
                  </a:moveTo>
                  <a:cubicBezTo>
                    <a:pt x="161" y="174"/>
                    <a:pt x="161" y="174"/>
                    <a:pt x="161" y="174"/>
                  </a:cubicBezTo>
                  <a:cubicBezTo>
                    <a:pt x="179" y="214"/>
                    <a:pt x="179" y="214"/>
                    <a:pt x="179" y="214"/>
                  </a:cubicBezTo>
                  <a:lnTo>
                    <a:pt x="143" y="214"/>
                  </a:lnTo>
                  <a:close/>
                  <a:moveTo>
                    <a:pt x="449" y="128"/>
                  </a:moveTo>
                  <a:cubicBezTo>
                    <a:pt x="449" y="126"/>
                    <a:pt x="449" y="126"/>
                    <a:pt x="449" y="126"/>
                  </a:cubicBezTo>
                  <a:cubicBezTo>
                    <a:pt x="449" y="114"/>
                    <a:pt x="449" y="114"/>
                    <a:pt x="449" y="114"/>
                  </a:cubicBezTo>
                  <a:cubicBezTo>
                    <a:pt x="449" y="112"/>
                    <a:pt x="449" y="112"/>
                    <a:pt x="449" y="112"/>
                  </a:cubicBezTo>
                  <a:cubicBezTo>
                    <a:pt x="447" y="112"/>
                    <a:pt x="447" y="112"/>
                    <a:pt x="447" y="112"/>
                  </a:cubicBezTo>
                  <a:cubicBezTo>
                    <a:pt x="393" y="112"/>
                    <a:pt x="393" y="112"/>
                    <a:pt x="393" y="112"/>
                  </a:cubicBezTo>
                  <a:cubicBezTo>
                    <a:pt x="393" y="3"/>
                    <a:pt x="393" y="3"/>
                    <a:pt x="393" y="3"/>
                  </a:cubicBezTo>
                  <a:cubicBezTo>
                    <a:pt x="393" y="1"/>
                    <a:pt x="393" y="1"/>
                    <a:pt x="393" y="1"/>
                  </a:cubicBezTo>
                  <a:cubicBezTo>
                    <a:pt x="391" y="1"/>
                    <a:pt x="391" y="1"/>
                    <a:pt x="391" y="1"/>
                  </a:cubicBezTo>
                  <a:cubicBezTo>
                    <a:pt x="377" y="1"/>
                    <a:pt x="377" y="1"/>
                    <a:pt x="377" y="1"/>
                  </a:cubicBezTo>
                  <a:cubicBezTo>
                    <a:pt x="375" y="1"/>
                    <a:pt x="375" y="1"/>
                    <a:pt x="375" y="1"/>
                  </a:cubicBezTo>
                  <a:cubicBezTo>
                    <a:pt x="375" y="3"/>
                    <a:pt x="375" y="3"/>
                    <a:pt x="375" y="3"/>
                  </a:cubicBezTo>
                  <a:cubicBezTo>
                    <a:pt x="375" y="126"/>
                    <a:pt x="375" y="126"/>
                    <a:pt x="375" y="126"/>
                  </a:cubicBezTo>
                  <a:cubicBezTo>
                    <a:pt x="375" y="128"/>
                    <a:pt x="375" y="128"/>
                    <a:pt x="375" y="128"/>
                  </a:cubicBezTo>
                  <a:cubicBezTo>
                    <a:pt x="377" y="128"/>
                    <a:pt x="377" y="128"/>
                    <a:pt x="377" y="128"/>
                  </a:cubicBezTo>
                  <a:cubicBezTo>
                    <a:pt x="447" y="128"/>
                    <a:pt x="447" y="128"/>
                    <a:pt x="447" y="128"/>
                  </a:cubicBezTo>
                  <a:lnTo>
                    <a:pt x="449" y="128"/>
                  </a:lnTo>
                  <a:close/>
                  <a:moveTo>
                    <a:pt x="427" y="213"/>
                  </a:moveTo>
                  <a:cubicBezTo>
                    <a:pt x="442" y="210"/>
                    <a:pt x="451" y="199"/>
                    <a:pt x="451" y="185"/>
                  </a:cubicBezTo>
                  <a:cubicBezTo>
                    <a:pt x="451" y="185"/>
                    <a:pt x="451" y="185"/>
                    <a:pt x="451" y="185"/>
                  </a:cubicBezTo>
                  <a:cubicBezTo>
                    <a:pt x="451" y="177"/>
                    <a:pt x="448" y="171"/>
                    <a:pt x="444" y="166"/>
                  </a:cubicBezTo>
                  <a:cubicBezTo>
                    <a:pt x="437" y="159"/>
                    <a:pt x="428" y="156"/>
                    <a:pt x="416" y="156"/>
                  </a:cubicBezTo>
                  <a:cubicBezTo>
                    <a:pt x="376" y="156"/>
                    <a:pt x="376" y="156"/>
                    <a:pt x="376" y="156"/>
                  </a:cubicBezTo>
                  <a:cubicBezTo>
                    <a:pt x="375" y="156"/>
                    <a:pt x="375" y="156"/>
                    <a:pt x="375" y="156"/>
                  </a:cubicBezTo>
                  <a:cubicBezTo>
                    <a:pt x="375" y="158"/>
                    <a:pt x="375" y="158"/>
                    <a:pt x="375" y="158"/>
                  </a:cubicBezTo>
                  <a:cubicBezTo>
                    <a:pt x="375" y="250"/>
                    <a:pt x="375" y="250"/>
                    <a:pt x="375" y="250"/>
                  </a:cubicBezTo>
                  <a:cubicBezTo>
                    <a:pt x="375" y="252"/>
                    <a:pt x="375" y="252"/>
                    <a:pt x="375" y="252"/>
                  </a:cubicBezTo>
                  <a:cubicBezTo>
                    <a:pt x="376" y="252"/>
                    <a:pt x="376" y="252"/>
                    <a:pt x="376" y="252"/>
                  </a:cubicBezTo>
                  <a:cubicBezTo>
                    <a:pt x="387" y="252"/>
                    <a:pt x="387" y="252"/>
                    <a:pt x="387" y="252"/>
                  </a:cubicBezTo>
                  <a:cubicBezTo>
                    <a:pt x="389" y="252"/>
                    <a:pt x="389" y="252"/>
                    <a:pt x="389" y="252"/>
                  </a:cubicBezTo>
                  <a:cubicBezTo>
                    <a:pt x="389" y="250"/>
                    <a:pt x="389" y="250"/>
                    <a:pt x="389" y="250"/>
                  </a:cubicBezTo>
                  <a:cubicBezTo>
                    <a:pt x="389" y="216"/>
                    <a:pt x="389" y="216"/>
                    <a:pt x="389" y="216"/>
                  </a:cubicBezTo>
                  <a:cubicBezTo>
                    <a:pt x="412" y="216"/>
                    <a:pt x="412" y="216"/>
                    <a:pt x="412" y="216"/>
                  </a:cubicBezTo>
                  <a:cubicBezTo>
                    <a:pt x="438" y="251"/>
                    <a:pt x="438" y="251"/>
                    <a:pt x="438" y="251"/>
                  </a:cubicBezTo>
                  <a:cubicBezTo>
                    <a:pt x="439" y="252"/>
                    <a:pt x="439" y="252"/>
                    <a:pt x="439" y="252"/>
                  </a:cubicBezTo>
                  <a:cubicBezTo>
                    <a:pt x="440" y="252"/>
                    <a:pt x="440" y="252"/>
                    <a:pt x="440" y="252"/>
                  </a:cubicBezTo>
                  <a:cubicBezTo>
                    <a:pt x="453" y="252"/>
                    <a:pt x="453" y="252"/>
                    <a:pt x="453" y="252"/>
                  </a:cubicBezTo>
                  <a:cubicBezTo>
                    <a:pt x="456" y="252"/>
                    <a:pt x="456" y="252"/>
                    <a:pt x="456" y="252"/>
                  </a:cubicBezTo>
                  <a:cubicBezTo>
                    <a:pt x="454" y="249"/>
                    <a:pt x="454" y="249"/>
                    <a:pt x="454" y="249"/>
                  </a:cubicBezTo>
                  <a:lnTo>
                    <a:pt x="427" y="213"/>
                  </a:lnTo>
                  <a:close/>
                  <a:moveTo>
                    <a:pt x="389" y="203"/>
                  </a:moveTo>
                  <a:cubicBezTo>
                    <a:pt x="389" y="169"/>
                    <a:pt x="389" y="169"/>
                    <a:pt x="389" y="169"/>
                  </a:cubicBezTo>
                  <a:cubicBezTo>
                    <a:pt x="415" y="169"/>
                    <a:pt x="415" y="169"/>
                    <a:pt x="415" y="169"/>
                  </a:cubicBezTo>
                  <a:cubicBezTo>
                    <a:pt x="429" y="169"/>
                    <a:pt x="437" y="175"/>
                    <a:pt x="437" y="185"/>
                  </a:cubicBezTo>
                  <a:cubicBezTo>
                    <a:pt x="437" y="186"/>
                    <a:pt x="437" y="186"/>
                    <a:pt x="437" y="186"/>
                  </a:cubicBezTo>
                  <a:cubicBezTo>
                    <a:pt x="437" y="196"/>
                    <a:pt x="428" y="203"/>
                    <a:pt x="415" y="203"/>
                  </a:cubicBezTo>
                  <a:lnTo>
                    <a:pt x="389" y="203"/>
                  </a:lnTo>
                  <a:close/>
                  <a:moveTo>
                    <a:pt x="300" y="239"/>
                  </a:moveTo>
                  <a:cubicBezTo>
                    <a:pt x="300" y="210"/>
                    <a:pt x="300" y="210"/>
                    <a:pt x="300" y="210"/>
                  </a:cubicBezTo>
                  <a:cubicBezTo>
                    <a:pt x="349" y="210"/>
                    <a:pt x="349" y="210"/>
                    <a:pt x="349" y="210"/>
                  </a:cubicBezTo>
                  <a:cubicBezTo>
                    <a:pt x="351" y="210"/>
                    <a:pt x="351" y="210"/>
                    <a:pt x="351" y="210"/>
                  </a:cubicBezTo>
                  <a:cubicBezTo>
                    <a:pt x="351" y="208"/>
                    <a:pt x="351" y="208"/>
                    <a:pt x="351" y="208"/>
                  </a:cubicBezTo>
                  <a:cubicBezTo>
                    <a:pt x="351" y="199"/>
                    <a:pt x="351" y="199"/>
                    <a:pt x="351" y="199"/>
                  </a:cubicBezTo>
                  <a:cubicBezTo>
                    <a:pt x="351" y="197"/>
                    <a:pt x="351" y="197"/>
                    <a:pt x="351" y="197"/>
                  </a:cubicBezTo>
                  <a:cubicBezTo>
                    <a:pt x="349" y="197"/>
                    <a:pt x="349" y="197"/>
                    <a:pt x="349" y="197"/>
                  </a:cubicBezTo>
                  <a:cubicBezTo>
                    <a:pt x="300" y="197"/>
                    <a:pt x="300" y="197"/>
                    <a:pt x="300" y="197"/>
                  </a:cubicBezTo>
                  <a:cubicBezTo>
                    <a:pt x="300" y="169"/>
                    <a:pt x="300" y="169"/>
                    <a:pt x="300" y="169"/>
                  </a:cubicBezTo>
                  <a:cubicBezTo>
                    <a:pt x="355" y="169"/>
                    <a:pt x="355" y="169"/>
                    <a:pt x="355" y="169"/>
                  </a:cubicBezTo>
                  <a:cubicBezTo>
                    <a:pt x="356" y="169"/>
                    <a:pt x="356" y="169"/>
                    <a:pt x="356" y="169"/>
                  </a:cubicBezTo>
                  <a:cubicBezTo>
                    <a:pt x="356" y="167"/>
                    <a:pt x="356" y="167"/>
                    <a:pt x="356" y="167"/>
                  </a:cubicBezTo>
                  <a:cubicBezTo>
                    <a:pt x="356" y="158"/>
                    <a:pt x="356" y="158"/>
                    <a:pt x="356" y="158"/>
                  </a:cubicBezTo>
                  <a:cubicBezTo>
                    <a:pt x="356" y="156"/>
                    <a:pt x="356" y="156"/>
                    <a:pt x="356" y="156"/>
                  </a:cubicBezTo>
                  <a:cubicBezTo>
                    <a:pt x="355" y="156"/>
                    <a:pt x="355" y="156"/>
                    <a:pt x="355" y="156"/>
                  </a:cubicBezTo>
                  <a:cubicBezTo>
                    <a:pt x="288" y="156"/>
                    <a:pt x="288" y="156"/>
                    <a:pt x="288" y="156"/>
                  </a:cubicBezTo>
                  <a:cubicBezTo>
                    <a:pt x="286" y="156"/>
                    <a:pt x="286" y="156"/>
                    <a:pt x="286" y="156"/>
                  </a:cubicBezTo>
                  <a:cubicBezTo>
                    <a:pt x="286" y="158"/>
                    <a:pt x="286" y="158"/>
                    <a:pt x="286" y="158"/>
                  </a:cubicBezTo>
                  <a:cubicBezTo>
                    <a:pt x="286" y="250"/>
                    <a:pt x="286" y="250"/>
                    <a:pt x="286" y="250"/>
                  </a:cubicBezTo>
                  <a:cubicBezTo>
                    <a:pt x="286" y="252"/>
                    <a:pt x="286" y="252"/>
                    <a:pt x="286" y="252"/>
                  </a:cubicBezTo>
                  <a:cubicBezTo>
                    <a:pt x="288" y="252"/>
                    <a:pt x="288" y="252"/>
                    <a:pt x="288" y="252"/>
                  </a:cubicBezTo>
                  <a:cubicBezTo>
                    <a:pt x="355" y="252"/>
                    <a:pt x="355" y="252"/>
                    <a:pt x="355" y="252"/>
                  </a:cubicBezTo>
                  <a:cubicBezTo>
                    <a:pt x="357" y="252"/>
                    <a:pt x="357" y="252"/>
                    <a:pt x="357" y="252"/>
                  </a:cubicBezTo>
                  <a:cubicBezTo>
                    <a:pt x="357" y="250"/>
                    <a:pt x="357" y="250"/>
                    <a:pt x="357" y="250"/>
                  </a:cubicBezTo>
                  <a:cubicBezTo>
                    <a:pt x="357" y="240"/>
                    <a:pt x="357" y="240"/>
                    <a:pt x="357" y="240"/>
                  </a:cubicBezTo>
                  <a:cubicBezTo>
                    <a:pt x="357" y="239"/>
                    <a:pt x="357" y="239"/>
                    <a:pt x="357" y="239"/>
                  </a:cubicBezTo>
                  <a:cubicBezTo>
                    <a:pt x="355" y="239"/>
                    <a:pt x="355" y="239"/>
                    <a:pt x="355" y="239"/>
                  </a:cubicBezTo>
                  <a:lnTo>
                    <a:pt x="300" y="239"/>
                  </a:lnTo>
                  <a:close/>
                  <a:moveTo>
                    <a:pt x="472" y="156"/>
                  </a:moveTo>
                  <a:cubicBezTo>
                    <a:pt x="470" y="156"/>
                    <a:pt x="470" y="156"/>
                    <a:pt x="470" y="156"/>
                  </a:cubicBezTo>
                  <a:cubicBezTo>
                    <a:pt x="470" y="158"/>
                    <a:pt x="470" y="158"/>
                    <a:pt x="470" y="158"/>
                  </a:cubicBezTo>
                  <a:cubicBezTo>
                    <a:pt x="470" y="250"/>
                    <a:pt x="470" y="250"/>
                    <a:pt x="470" y="250"/>
                  </a:cubicBezTo>
                  <a:cubicBezTo>
                    <a:pt x="470" y="252"/>
                    <a:pt x="470" y="252"/>
                    <a:pt x="470" y="252"/>
                  </a:cubicBezTo>
                  <a:cubicBezTo>
                    <a:pt x="472" y="252"/>
                    <a:pt x="472" y="252"/>
                    <a:pt x="472" y="252"/>
                  </a:cubicBezTo>
                  <a:cubicBezTo>
                    <a:pt x="482" y="252"/>
                    <a:pt x="482" y="252"/>
                    <a:pt x="482" y="252"/>
                  </a:cubicBezTo>
                  <a:cubicBezTo>
                    <a:pt x="484" y="252"/>
                    <a:pt x="484" y="252"/>
                    <a:pt x="484" y="252"/>
                  </a:cubicBezTo>
                  <a:cubicBezTo>
                    <a:pt x="484" y="250"/>
                    <a:pt x="484" y="250"/>
                    <a:pt x="484" y="250"/>
                  </a:cubicBezTo>
                  <a:cubicBezTo>
                    <a:pt x="484" y="158"/>
                    <a:pt x="484" y="158"/>
                    <a:pt x="484" y="158"/>
                  </a:cubicBezTo>
                  <a:cubicBezTo>
                    <a:pt x="484" y="156"/>
                    <a:pt x="484" y="156"/>
                    <a:pt x="484" y="156"/>
                  </a:cubicBezTo>
                  <a:cubicBezTo>
                    <a:pt x="482" y="156"/>
                    <a:pt x="482" y="156"/>
                    <a:pt x="482" y="156"/>
                  </a:cubicBezTo>
                  <a:lnTo>
                    <a:pt x="472" y="156"/>
                  </a:lnTo>
                  <a:close/>
                  <a:moveTo>
                    <a:pt x="358" y="42"/>
                  </a:moveTo>
                  <a:cubicBezTo>
                    <a:pt x="358" y="42"/>
                    <a:pt x="358" y="42"/>
                    <a:pt x="358" y="42"/>
                  </a:cubicBezTo>
                  <a:cubicBezTo>
                    <a:pt x="358" y="17"/>
                    <a:pt x="339" y="1"/>
                    <a:pt x="310" y="1"/>
                  </a:cubicBezTo>
                  <a:cubicBezTo>
                    <a:pt x="263" y="1"/>
                    <a:pt x="263" y="1"/>
                    <a:pt x="263" y="1"/>
                  </a:cubicBezTo>
                  <a:cubicBezTo>
                    <a:pt x="262" y="1"/>
                    <a:pt x="262" y="1"/>
                    <a:pt x="262" y="1"/>
                  </a:cubicBezTo>
                  <a:cubicBezTo>
                    <a:pt x="262" y="3"/>
                    <a:pt x="262" y="3"/>
                    <a:pt x="262" y="3"/>
                  </a:cubicBezTo>
                  <a:cubicBezTo>
                    <a:pt x="262" y="126"/>
                    <a:pt x="262" y="126"/>
                    <a:pt x="262" y="126"/>
                  </a:cubicBezTo>
                  <a:cubicBezTo>
                    <a:pt x="262" y="128"/>
                    <a:pt x="262" y="128"/>
                    <a:pt x="262" y="128"/>
                  </a:cubicBezTo>
                  <a:cubicBezTo>
                    <a:pt x="263" y="128"/>
                    <a:pt x="263" y="128"/>
                    <a:pt x="263" y="128"/>
                  </a:cubicBezTo>
                  <a:cubicBezTo>
                    <a:pt x="277" y="128"/>
                    <a:pt x="277" y="128"/>
                    <a:pt x="277" y="128"/>
                  </a:cubicBezTo>
                  <a:cubicBezTo>
                    <a:pt x="279" y="128"/>
                    <a:pt x="279" y="128"/>
                    <a:pt x="279" y="128"/>
                  </a:cubicBezTo>
                  <a:cubicBezTo>
                    <a:pt x="279" y="126"/>
                    <a:pt x="279" y="126"/>
                    <a:pt x="279" y="126"/>
                  </a:cubicBezTo>
                  <a:cubicBezTo>
                    <a:pt x="279" y="85"/>
                    <a:pt x="279" y="85"/>
                    <a:pt x="279" y="85"/>
                  </a:cubicBezTo>
                  <a:cubicBezTo>
                    <a:pt x="307" y="85"/>
                    <a:pt x="307" y="85"/>
                    <a:pt x="307" y="85"/>
                  </a:cubicBezTo>
                  <a:cubicBezTo>
                    <a:pt x="332" y="85"/>
                    <a:pt x="358" y="72"/>
                    <a:pt x="358" y="42"/>
                  </a:cubicBezTo>
                  <a:close/>
                  <a:moveTo>
                    <a:pt x="279" y="18"/>
                  </a:moveTo>
                  <a:cubicBezTo>
                    <a:pt x="309" y="18"/>
                    <a:pt x="309" y="18"/>
                    <a:pt x="309" y="18"/>
                  </a:cubicBezTo>
                  <a:cubicBezTo>
                    <a:pt x="329" y="18"/>
                    <a:pt x="340" y="27"/>
                    <a:pt x="340" y="43"/>
                  </a:cubicBezTo>
                  <a:cubicBezTo>
                    <a:pt x="340" y="43"/>
                    <a:pt x="340" y="43"/>
                    <a:pt x="340" y="43"/>
                  </a:cubicBezTo>
                  <a:cubicBezTo>
                    <a:pt x="340" y="58"/>
                    <a:pt x="327" y="68"/>
                    <a:pt x="308" y="68"/>
                  </a:cubicBezTo>
                  <a:cubicBezTo>
                    <a:pt x="279" y="68"/>
                    <a:pt x="279" y="68"/>
                    <a:pt x="279" y="68"/>
                  </a:cubicBezTo>
                  <a:lnTo>
                    <a:pt x="279" y="18"/>
                  </a:lnTo>
                  <a:close/>
                  <a:moveTo>
                    <a:pt x="198" y="156"/>
                  </a:moveTo>
                  <a:cubicBezTo>
                    <a:pt x="196" y="156"/>
                    <a:pt x="196" y="156"/>
                    <a:pt x="196" y="156"/>
                  </a:cubicBezTo>
                  <a:cubicBezTo>
                    <a:pt x="196" y="158"/>
                    <a:pt x="196" y="158"/>
                    <a:pt x="196" y="158"/>
                  </a:cubicBezTo>
                  <a:cubicBezTo>
                    <a:pt x="196" y="167"/>
                    <a:pt x="196" y="167"/>
                    <a:pt x="196" y="167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8" y="169"/>
                    <a:pt x="198" y="169"/>
                    <a:pt x="198" y="169"/>
                  </a:cubicBezTo>
                  <a:cubicBezTo>
                    <a:pt x="227" y="169"/>
                    <a:pt x="227" y="169"/>
                    <a:pt x="227" y="169"/>
                  </a:cubicBezTo>
                  <a:cubicBezTo>
                    <a:pt x="227" y="250"/>
                    <a:pt x="227" y="250"/>
                    <a:pt x="227" y="250"/>
                  </a:cubicBezTo>
                  <a:cubicBezTo>
                    <a:pt x="227" y="252"/>
                    <a:pt x="227" y="252"/>
                    <a:pt x="227" y="252"/>
                  </a:cubicBezTo>
                  <a:cubicBezTo>
                    <a:pt x="229" y="252"/>
                    <a:pt x="229" y="252"/>
                    <a:pt x="229" y="252"/>
                  </a:cubicBezTo>
                  <a:cubicBezTo>
                    <a:pt x="239" y="252"/>
                    <a:pt x="239" y="252"/>
                    <a:pt x="239" y="252"/>
                  </a:cubicBezTo>
                  <a:cubicBezTo>
                    <a:pt x="241" y="252"/>
                    <a:pt x="241" y="252"/>
                    <a:pt x="241" y="252"/>
                  </a:cubicBezTo>
                  <a:cubicBezTo>
                    <a:pt x="241" y="250"/>
                    <a:pt x="241" y="250"/>
                    <a:pt x="241" y="250"/>
                  </a:cubicBezTo>
                  <a:cubicBezTo>
                    <a:pt x="241" y="169"/>
                    <a:pt x="241" y="169"/>
                    <a:pt x="241" y="169"/>
                  </a:cubicBezTo>
                  <a:cubicBezTo>
                    <a:pt x="270" y="169"/>
                    <a:pt x="270" y="169"/>
                    <a:pt x="270" y="169"/>
                  </a:cubicBezTo>
                  <a:cubicBezTo>
                    <a:pt x="272" y="169"/>
                    <a:pt x="272" y="169"/>
                    <a:pt x="272" y="169"/>
                  </a:cubicBezTo>
                  <a:cubicBezTo>
                    <a:pt x="272" y="167"/>
                    <a:pt x="272" y="167"/>
                    <a:pt x="272" y="167"/>
                  </a:cubicBezTo>
                  <a:cubicBezTo>
                    <a:pt x="272" y="158"/>
                    <a:pt x="272" y="158"/>
                    <a:pt x="272" y="158"/>
                  </a:cubicBezTo>
                  <a:cubicBezTo>
                    <a:pt x="272" y="156"/>
                    <a:pt x="272" y="156"/>
                    <a:pt x="272" y="156"/>
                  </a:cubicBezTo>
                  <a:cubicBezTo>
                    <a:pt x="270" y="156"/>
                    <a:pt x="270" y="156"/>
                    <a:pt x="270" y="156"/>
                  </a:cubicBezTo>
                  <a:lnTo>
                    <a:pt x="198" y="156"/>
                  </a:lnTo>
                  <a:close/>
                  <a:moveTo>
                    <a:pt x="553" y="156"/>
                  </a:moveTo>
                  <a:cubicBezTo>
                    <a:pt x="553" y="155"/>
                    <a:pt x="553" y="155"/>
                    <a:pt x="553" y="155"/>
                  </a:cubicBezTo>
                  <a:cubicBezTo>
                    <a:pt x="552" y="155"/>
                    <a:pt x="552" y="155"/>
                    <a:pt x="552" y="155"/>
                  </a:cubicBezTo>
                  <a:cubicBezTo>
                    <a:pt x="542" y="155"/>
                    <a:pt x="542" y="155"/>
                    <a:pt x="542" y="155"/>
                  </a:cubicBezTo>
                  <a:cubicBezTo>
                    <a:pt x="541" y="155"/>
                    <a:pt x="541" y="155"/>
                    <a:pt x="541" y="155"/>
                  </a:cubicBezTo>
                  <a:cubicBezTo>
                    <a:pt x="540" y="156"/>
                    <a:pt x="540" y="156"/>
                    <a:pt x="540" y="156"/>
                  </a:cubicBezTo>
                  <a:cubicBezTo>
                    <a:pt x="498" y="249"/>
                    <a:pt x="498" y="249"/>
                    <a:pt x="498" y="249"/>
                  </a:cubicBezTo>
                  <a:cubicBezTo>
                    <a:pt x="497" y="252"/>
                    <a:pt x="497" y="252"/>
                    <a:pt x="497" y="252"/>
                  </a:cubicBezTo>
                  <a:cubicBezTo>
                    <a:pt x="500" y="252"/>
                    <a:pt x="500" y="252"/>
                    <a:pt x="500" y="252"/>
                  </a:cubicBezTo>
                  <a:cubicBezTo>
                    <a:pt x="511" y="252"/>
                    <a:pt x="511" y="252"/>
                    <a:pt x="511" y="252"/>
                  </a:cubicBezTo>
                  <a:cubicBezTo>
                    <a:pt x="512" y="252"/>
                    <a:pt x="512" y="252"/>
                    <a:pt x="512" y="252"/>
                  </a:cubicBezTo>
                  <a:cubicBezTo>
                    <a:pt x="512" y="251"/>
                    <a:pt x="512" y="251"/>
                    <a:pt x="512" y="251"/>
                  </a:cubicBezTo>
                  <a:cubicBezTo>
                    <a:pt x="523" y="227"/>
                    <a:pt x="523" y="227"/>
                    <a:pt x="523" y="227"/>
                  </a:cubicBezTo>
                  <a:cubicBezTo>
                    <a:pt x="571" y="227"/>
                    <a:pt x="571" y="227"/>
                    <a:pt x="571" y="227"/>
                  </a:cubicBezTo>
                  <a:cubicBezTo>
                    <a:pt x="581" y="251"/>
                    <a:pt x="581" y="251"/>
                    <a:pt x="581" y="251"/>
                  </a:cubicBezTo>
                  <a:cubicBezTo>
                    <a:pt x="581" y="252"/>
                    <a:pt x="581" y="252"/>
                    <a:pt x="581" y="252"/>
                  </a:cubicBezTo>
                  <a:cubicBezTo>
                    <a:pt x="583" y="252"/>
                    <a:pt x="583" y="252"/>
                    <a:pt x="583" y="252"/>
                  </a:cubicBezTo>
                  <a:cubicBezTo>
                    <a:pt x="594" y="252"/>
                    <a:pt x="594" y="252"/>
                    <a:pt x="594" y="252"/>
                  </a:cubicBezTo>
                  <a:cubicBezTo>
                    <a:pt x="597" y="252"/>
                    <a:pt x="597" y="252"/>
                    <a:pt x="597" y="252"/>
                  </a:cubicBezTo>
                  <a:cubicBezTo>
                    <a:pt x="595" y="249"/>
                    <a:pt x="595" y="249"/>
                    <a:pt x="595" y="249"/>
                  </a:cubicBezTo>
                  <a:lnTo>
                    <a:pt x="553" y="156"/>
                  </a:lnTo>
                  <a:close/>
                  <a:moveTo>
                    <a:pt x="528" y="214"/>
                  </a:moveTo>
                  <a:cubicBezTo>
                    <a:pt x="547" y="174"/>
                    <a:pt x="547" y="174"/>
                    <a:pt x="547" y="174"/>
                  </a:cubicBezTo>
                  <a:cubicBezTo>
                    <a:pt x="565" y="214"/>
                    <a:pt x="565" y="214"/>
                    <a:pt x="565" y="214"/>
                  </a:cubicBezTo>
                  <a:lnTo>
                    <a:pt x="528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2" name="Freeform 51"/>
            <p:cNvSpPr>
              <a:spLocks noEditPoints="1"/>
            </p:cNvSpPr>
            <p:nvPr/>
          </p:nvSpPr>
          <p:spPr bwMode="auto">
            <a:xfrm>
              <a:off x="5619751" y="3502025"/>
              <a:ext cx="169863" cy="168275"/>
            </a:xfrm>
            <a:custGeom>
              <a:avLst/>
              <a:gdLst>
                <a:gd name="T0" fmla="*/ 0 w 45"/>
                <a:gd name="T1" fmla="*/ 23 h 45"/>
                <a:gd name="T2" fmla="*/ 0 w 45"/>
                <a:gd name="T3" fmla="*/ 23 h 45"/>
                <a:gd name="T4" fmla="*/ 22 w 45"/>
                <a:gd name="T5" fmla="*/ 0 h 45"/>
                <a:gd name="T6" fmla="*/ 45 w 45"/>
                <a:gd name="T7" fmla="*/ 22 h 45"/>
                <a:gd name="T8" fmla="*/ 45 w 45"/>
                <a:gd name="T9" fmla="*/ 23 h 45"/>
                <a:gd name="T10" fmla="*/ 22 w 45"/>
                <a:gd name="T11" fmla="*/ 45 h 45"/>
                <a:gd name="T12" fmla="*/ 0 w 45"/>
                <a:gd name="T13" fmla="*/ 23 h 45"/>
                <a:gd name="T14" fmla="*/ 43 w 45"/>
                <a:gd name="T15" fmla="*/ 23 h 45"/>
                <a:gd name="T16" fmla="*/ 43 w 45"/>
                <a:gd name="T17" fmla="*/ 22 h 45"/>
                <a:gd name="T18" fmla="*/ 22 w 45"/>
                <a:gd name="T19" fmla="*/ 2 h 45"/>
                <a:gd name="T20" fmla="*/ 2 w 45"/>
                <a:gd name="T21" fmla="*/ 23 h 45"/>
                <a:gd name="T22" fmla="*/ 2 w 45"/>
                <a:gd name="T23" fmla="*/ 23 h 45"/>
                <a:gd name="T24" fmla="*/ 22 w 45"/>
                <a:gd name="T25" fmla="*/ 43 h 45"/>
                <a:gd name="T26" fmla="*/ 43 w 45"/>
                <a:gd name="T27" fmla="*/ 23 h 45"/>
                <a:gd name="T28" fmla="*/ 13 w 45"/>
                <a:gd name="T29" fmla="*/ 10 h 45"/>
                <a:gd name="T30" fmla="*/ 24 w 45"/>
                <a:gd name="T31" fmla="*/ 10 h 45"/>
                <a:gd name="T32" fmla="*/ 30 w 45"/>
                <a:gd name="T33" fmla="*/ 13 h 45"/>
                <a:gd name="T34" fmla="*/ 32 w 45"/>
                <a:gd name="T35" fmla="*/ 17 h 45"/>
                <a:gd name="T36" fmla="*/ 32 w 45"/>
                <a:gd name="T37" fmla="*/ 17 h 45"/>
                <a:gd name="T38" fmla="*/ 26 w 45"/>
                <a:gd name="T39" fmla="*/ 24 h 45"/>
                <a:gd name="T40" fmla="*/ 33 w 45"/>
                <a:gd name="T41" fmla="*/ 33 h 45"/>
                <a:gd name="T42" fmla="*/ 29 w 45"/>
                <a:gd name="T43" fmla="*/ 33 h 45"/>
                <a:gd name="T44" fmla="*/ 23 w 45"/>
                <a:gd name="T45" fmla="*/ 25 h 45"/>
                <a:gd name="T46" fmla="*/ 23 w 45"/>
                <a:gd name="T47" fmla="*/ 25 h 45"/>
                <a:gd name="T48" fmla="*/ 17 w 45"/>
                <a:gd name="T49" fmla="*/ 25 h 45"/>
                <a:gd name="T50" fmla="*/ 17 w 45"/>
                <a:gd name="T51" fmla="*/ 33 h 45"/>
                <a:gd name="T52" fmla="*/ 13 w 45"/>
                <a:gd name="T53" fmla="*/ 33 h 45"/>
                <a:gd name="T54" fmla="*/ 13 w 45"/>
                <a:gd name="T55" fmla="*/ 10 h 45"/>
                <a:gd name="T56" fmla="*/ 23 w 45"/>
                <a:gd name="T57" fmla="*/ 22 h 45"/>
                <a:gd name="T58" fmla="*/ 29 w 45"/>
                <a:gd name="T59" fmla="*/ 18 h 45"/>
                <a:gd name="T60" fmla="*/ 29 w 45"/>
                <a:gd name="T61" fmla="*/ 17 h 45"/>
                <a:gd name="T62" fmla="*/ 24 w 45"/>
                <a:gd name="T63" fmla="*/ 14 h 45"/>
                <a:gd name="T64" fmla="*/ 17 w 45"/>
                <a:gd name="T65" fmla="*/ 14 h 45"/>
                <a:gd name="T66" fmla="*/ 17 w 45"/>
                <a:gd name="T67" fmla="*/ 22 h 45"/>
                <a:gd name="T68" fmla="*/ 23 w 45"/>
                <a:gd name="T69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" h="45"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5" y="0"/>
                    <a:pt x="45" y="10"/>
                    <a:pt x="45" y="22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35"/>
                    <a:pt x="35" y="45"/>
                    <a:pt x="22" y="45"/>
                  </a:cubicBezTo>
                  <a:cubicBezTo>
                    <a:pt x="10" y="45"/>
                    <a:pt x="0" y="35"/>
                    <a:pt x="0" y="23"/>
                  </a:cubicBezTo>
                  <a:close/>
                  <a:moveTo>
                    <a:pt x="43" y="23"/>
                  </a:moveTo>
                  <a:cubicBezTo>
                    <a:pt x="43" y="22"/>
                    <a:pt x="43" y="22"/>
                    <a:pt x="43" y="22"/>
                  </a:cubicBezTo>
                  <a:cubicBezTo>
                    <a:pt x="43" y="11"/>
                    <a:pt x="34" y="2"/>
                    <a:pt x="22" y="2"/>
                  </a:cubicBezTo>
                  <a:cubicBezTo>
                    <a:pt x="11" y="2"/>
                    <a:pt x="2" y="11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34"/>
                    <a:pt x="11" y="43"/>
                    <a:pt x="22" y="43"/>
                  </a:cubicBezTo>
                  <a:cubicBezTo>
                    <a:pt x="34" y="43"/>
                    <a:pt x="43" y="34"/>
                    <a:pt x="43" y="23"/>
                  </a:cubicBezTo>
                  <a:close/>
                  <a:moveTo>
                    <a:pt x="13" y="10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7" y="10"/>
                    <a:pt x="29" y="11"/>
                    <a:pt x="30" y="13"/>
                  </a:cubicBezTo>
                  <a:cubicBezTo>
                    <a:pt x="32" y="14"/>
                    <a:pt x="32" y="15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21"/>
                    <a:pt x="30" y="23"/>
                    <a:pt x="26" y="24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3" y="33"/>
                    <a:pt x="13" y="33"/>
                    <a:pt x="13" y="33"/>
                  </a:cubicBezTo>
                  <a:lnTo>
                    <a:pt x="13" y="10"/>
                  </a:lnTo>
                  <a:close/>
                  <a:moveTo>
                    <a:pt x="23" y="22"/>
                  </a:moveTo>
                  <a:cubicBezTo>
                    <a:pt x="27" y="22"/>
                    <a:pt x="29" y="20"/>
                    <a:pt x="29" y="18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15"/>
                    <a:pt x="27" y="14"/>
                    <a:pt x="24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22"/>
                    <a:pt x="17" y="22"/>
                    <a:pt x="17" y="22"/>
                  </a:cubicBezTo>
                  <a:lnTo>
                    <a:pt x="23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0263735" y="6551829"/>
            <a:ext cx="1633781" cy="215444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0" cap="none" spc="0" normalizeH="0" baseline="0">
                <a:ln>
                  <a:noFill/>
                </a:ln>
                <a:solidFill>
                  <a:srgbClr val="6A737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Applied Materials Confidential</a:t>
            </a:r>
          </a:p>
        </p:txBody>
      </p:sp>
      <p:sp>
        <p:nvSpPr>
          <p:cNvPr id="37" name="Rectangle 36"/>
          <p:cNvSpPr/>
          <p:nvPr userDrawn="1"/>
        </p:nvSpPr>
        <p:spPr>
          <a:xfrm>
            <a:off x="379413" y="6437376"/>
            <a:ext cx="6172200" cy="109728"/>
          </a:xfrm>
          <a:prstGeom prst="rect">
            <a:avLst/>
          </a:prstGeom>
          <a:solidFill>
            <a:srgbClr val="FF790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29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A737B"/>
                </a:solidFill>
              </a:defRPr>
            </a:lvl1pPr>
          </a:lstStyle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A737B"/>
                </a:solidFill>
              </a:defRPr>
            </a:lvl1pPr>
          </a:lstStyle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A737B"/>
                </a:solidFill>
              </a:defRPr>
            </a:lvl1pPr>
          </a:lstStyle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287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0" y="1"/>
            <a:ext cx="12188952" cy="6438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-15" b="-29"/>
          <a:stretch/>
        </p:blipFill>
        <p:spPr>
          <a:xfrm>
            <a:off x="0" y="-1"/>
            <a:ext cx="12188825" cy="6439845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0" y="2197100"/>
            <a:ext cx="9752013" cy="4241800"/>
          </a:xfrm>
          <a:prstGeom prst="rect">
            <a:avLst/>
          </a:prstGeom>
          <a:solidFill>
            <a:schemeClr val="accent1">
              <a:alpha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099" y="2390775"/>
            <a:ext cx="8565574" cy="2701561"/>
          </a:xfrm>
        </p:spPr>
        <p:txBody>
          <a:bodyPr anchor="b"/>
          <a:lstStyle>
            <a:lvl1pPr algn="l">
              <a:defRPr sz="36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099" y="5092336"/>
            <a:ext cx="8565574" cy="1050925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4320" y="6577142"/>
            <a:ext cx="729445" cy="16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6A737B"/>
                </a:solidFill>
              </a:defRPr>
            </a:lvl1pPr>
          </a:lstStyle>
          <a:p>
            <a:fld id="{D92B6165-2E63-41A3-8905-D7634EBC6D44}" type="slidenum">
              <a:rPr/>
              <a:pPr/>
              <a:t>‹#›</a:t>
            </a:fld>
            <a:endParaRPr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2088571"/>
            <a:ext cx="7315200" cy="109728"/>
          </a:xfrm>
          <a:prstGeom prst="rect">
            <a:avLst/>
          </a:prstGeom>
          <a:solidFill>
            <a:srgbClr val="FF790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5248656" y="6577142"/>
            <a:ext cx="975900" cy="16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6A737B"/>
                </a:solidFill>
              </a:defRPr>
            </a:lvl1pPr>
          </a:lstStyle>
          <a:p>
            <a:endParaRPr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2032" y="6577142"/>
            <a:ext cx="3017520" cy="16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6A737B"/>
                </a:solidFill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100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7063" y="886123"/>
            <a:ext cx="5596128" cy="5240043"/>
          </a:xfrm>
          <a:prstGeom prst="rect">
            <a:avLst/>
          </a:prstGeom>
          <a:noFill/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19" y="886123"/>
            <a:ext cx="5596128" cy="5240043"/>
          </a:xfrm>
          <a:prstGeom prst="rect">
            <a:avLst/>
          </a:prstGeom>
          <a:noFill/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4319" y="178814"/>
            <a:ext cx="11548871" cy="5847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0191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83379" y="886123"/>
            <a:ext cx="3749040" cy="5286077"/>
          </a:xfrm>
          <a:prstGeom prst="rect">
            <a:avLst/>
          </a:prstGeom>
          <a:noFill/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19" y="886123"/>
            <a:ext cx="3749040" cy="5286077"/>
          </a:xfrm>
          <a:prstGeom prst="rect">
            <a:avLst/>
          </a:prstGeom>
          <a:noFill/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4319" y="178814"/>
            <a:ext cx="11567160" cy="5847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8092439" y="886123"/>
            <a:ext cx="3749040" cy="5286077"/>
          </a:xfrm>
          <a:prstGeom prst="rect">
            <a:avLst/>
          </a:prstGeom>
          <a:noFill/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15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6410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573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-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372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02920" y="6577142"/>
            <a:ext cx="1682104" cy="16459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0" cap="none" spc="0" normalizeH="0" baseline="0" dirty="0">
                <a:ln>
                  <a:noFill/>
                </a:ln>
                <a:solidFill>
                  <a:srgbClr val="6A737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  Applied Materials Confidential</a:t>
            </a:r>
            <a:endParaRPr kumimoji="0" sz="800" b="0" i="0" u="none" strike="noStrike" kern="0" cap="none" spc="0" normalizeH="0" baseline="0" dirty="0">
              <a:ln>
                <a:noFill/>
              </a:ln>
              <a:solidFill>
                <a:srgbClr val="D2263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320" y="178814"/>
            <a:ext cx="11457432" cy="5847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886123"/>
            <a:ext cx="11457432" cy="52400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48656" y="6577142"/>
            <a:ext cx="975900" cy="16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6A737B"/>
                </a:solidFill>
              </a:defRPr>
            </a:lvl1pPr>
          </a:lstStyle>
          <a:p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2032" y="6577142"/>
            <a:ext cx="3017520" cy="16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6A737B"/>
                </a:solidFill>
              </a:defRPr>
            </a:lvl1pPr>
          </a:lstStyle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4320" y="6577142"/>
            <a:ext cx="729445" cy="16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6A737B"/>
                </a:solidFill>
              </a:defRPr>
            </a:lvl1pPr>
          </a:lstStyle>
          <a:p>
            <a:fld id="{D92B6165-2E63-41A3-8905-D7634EBC6D44}" type="slidenum">
              <a:rPr/>
              <a:pPr/>
              <a:t>‹#›</a:t>
            </a:fld>
            <a:endParaRPr dirty="0"/>
          </a:p>
        </p:txBody>
      </p:sp>
      <p:grpSp>
        <p:nvGrpSpPr>
          <p:cNvPr id="17" name="Group 16"/>
          <p:cNvGrpSpPr/>
          <p:nvPr/>
        </p:nvGrpSpPr>
        <p:grpSpPr>
          <a:xfrm>
            <a:off x="11064240" y="6540795"/>
            <a:ext cx="785813" cy="198437"/>
            <a:chOff x="11068050" y="6488113"/>
            <a:chExt cx="785813" cy="198437"/>
          </a:xfrm>
        </p:grpSpPr>
        <p:sp>
          <p:nvSpPr>
            <p:cNvPr id="18" name="Freeform 5"/>
            <p:cNvSpPr>
              <a:spLocks noEditPoints="1"/>
            </p:cNvSpPr>
            <p:nvPr/>
          </p:nvSpPr>
          <p:spPr bwMode="auto">
            <a:xfrm>
              <a:off x="11068050" y="6488113"/>
              <a:ext cx="198438" cy="198437"/>
            </a:xfrm>
            <a:custGeom>
              <a:avLst/>
              <a:gdLst>
                <a:gd name="T0" fmla="*/ 286 w 442"/>
                <a:gd name="T1" fmla="*/ 62 h 439"/>
                <a:gd name="T2" fmla="*/ 91 w 442"/>
                <a:gd name="T3" fmla="*/ 61 h 439"/>
                <a:gd name="T4" fmla="*/ 60 w 442"/>
                <a:gd name="T5" fmla="*/ 92 h 439"/>
                <a:gd name="T6" fmla="*/ 286 w 442"/>
                <a:gd name="T7" fmla="*/ 92 h 439"/>
                <a:gd name="T8" fmla="*/ 348 w 442"/>
                <a:gd name="T9" fmla="*/ 153 h 439"/>
                <a:gd name="T10" fmla="*/ 348 w 442"/>
                <a:gd name="T11" fmla="*/ 439 h 439"/>
                <a:gd name="T12" fmla="*/ 379 w 442"/>
                <a:gd name="T13" fmla="*/ 439 h 439"/>
                <a:gd name="T14" fmla="*/ 380 w 442"/>
                <a:gd name="T15" fmla="*/ 153 h 439"/>
                <a:gd name="T16" fmla="*/ 286 w 442"/>
                <a:gd name="T17" fmla="*/ 62 h 439"/>
                <a:gd name="T18" fmla="*/ 442 w 442"/>
                <a:gd name="T19" fmla="*/ 439 h 439"/>
                <a:gd name="T20" fmla="*/ 442 w 442"/>
                <a:gd name="T21" fmla="*/ 153 h 439"/>
                <a:gd name="T22" fmla="*/ 286 w 442"/>
                <a:gd name="T23" fmla="*/ 0 h 439"/>
                <a:gd name="T24" fmla="*/ 151 w 442"/>
                <a:gd name="T25" fmla="*/ 0 h 439"/>
                <a:gd name="T26" fmla="*/ 121 w 442"/>
                <a:gd name="T27" fmla="*/ 31 h 439"/>
                <a:gd name="T28" fmla="*/ 286 w 442"/>
                <a:gd name="T29" fmla="*/ 31 h 439"/>
                <a:gd name="T30" fmla="*/ 411 w 442"/>
                <a:gd name="T31" fmla="*/ 153 h 439"/>
                <a:gd name="T32" fmla="*/ 411 w 442"/>
                <a:gd name="T33" fmla="*/ 439 h 439"/>
                <a:gd name="T34" fmla="*/ 442 w 442"/>
                <a:gd name="T35" fmla="*/ 439 h 439"/>
                <a:gd name="T36" fmla="*/ 286 w 442"/>
                <a:gd name="T37" fmla="*/ 123 h 439"/>
                <a:gd name="T38" fmla="*/ 30 w 442"/>
                <a:gd name="T39" fmla="*/ 122 h 439"/>
                <a:gd name="T40" fmla="*/ 0 w 442"/>
                <a:gd name="T41" fmla="*/ 153 h 439"/>
                <a:gd name="T42" fmla="*/ 0 w 442"/>
                <a:gd name="T43" fmla="*/ 153 h 439"/>
                <a:gd name="T44" fmla="*/ 0 w 442"/>
                <a:gd name="T45" fmla="*/ 153 h 439"/>
                <a:gd name="T46" fmla="*/ 0 w 442"/>
                <a:gd name="T47" fmla="*/ 286 h 439"/>
                <a:gd name="T48" fmla="*/ 136 w 442"/>
                <a:gd name="T49" fmla="*/ 438 h 439"/>
                <a:gd name="T50" fmla="*/ 165 w 442"/>
                <a:gd name="T51" fmla="*/ 409 h 439"/>
                <a:gd name="T52" fmla="*/ 156 w 442"/>
                <a:gd name="T53" fmla="*/ 408 h 439"/>
                <a:gd name="T54" fmla="*/ 31 w 442"/>
                <a:gd name="T55" fmla="*/ 286 h 439"/>
                <a:gd name="T56" fmla="*/ 31 w 442"/>
                <a:gd name="T57" fmla="*/ 153 h 439"/>
                <a:gd name="T58" fmla="*/ 62 w 442"/>
                <a:gd name="T59" fmla="*/ 153 h 439"/>
                <a:gd name="T60" fmla="*/ 62 w 442"/>
                <a:gd name="T61" fmla="*/ 286 h 439"/>
                <a:gd name="T62" fmla="*/ 156 w 442"/>
                <a:gd name="T63" fmla="*/ 378 h 439"/>
                <a:gd name="T64" fmla="*/ 195 w 442"/>
                <a:gd name="T65" fmla="*/ 378 h 439"/>
                <a:gd name="T66" fmla="*/ 225 w 442"/>
                <a:gd name="T67" fmla="*/ 347 h 439"/>
                <a:gd name="T68" fmla="*/ 156 w 442"/>
                <a:gd name="T69" fmla="*/ 347 h 439"/>
                <a:gd name="T70" fmla="*/ 94 w 442"/>
                <a:gd name="T71" fmla="*/ 286 h 439"/>
                <a:gd name="T72" fmla="*/ 94 w 442"/>
                <a:gd name="T73" fmla="*/ 153 h 439"/>
                <a:gd name="T74" fmla="*/ 125 w 442"/>
                <a:gd name="T75" fmla="*/ 153 h 439"/>
                <a:gd name="T76" fmla="*/ 125 w 442"/>
                <a:gd name="T77" fmla="*/ 286 h 439"/>
                <a:gd name="T78" fmla="*/ 156 w 442"/>
                <a:gd name="T79" fmla="*/ 317 h 439"/>
                <a:gd name="T80" fmla="*/ 256 w 442"/>
                <a:gd name="T81" fmla="*/ 317 h 439"/>
                <a:gd name="T82" fmla="*/ 286 w 442"/>
                <a:gd name="T83" fmla="*/ 286 h 439"/>
                <a:gd name="T84" fmla="*/ 156 w 442"/>
                <a:gd name="T85" fmla="*/ 286 h 439"/>
                <a:gd name="T86" fmla="*/ 156 w 442"/>
                <a:gd name="T87" fmla="*/ 153 h 439"/>
                <a:gd name="T88" fmla="*/ 286 w 442"/>
                <a:gd name="T89" fmla="*/ 153 h 439"/>
                <a:gd name="T90" fmla="*/ 286 w 442"/>
                <a:gd name="T91" fmla="*/ 439 h 439"/>
                <a:gd name="T92" fmla="*/ 317 w 442"/>
                <a:gd name="T93" fmla="*/ 439 h 439"/>
                <a:gd name="T94" fmla="*/ 317 w 442"/>
                <a:gd name="T95" fmla="*/ 153 h 439"/>
                <a:gd name="T96" fmla="*/ 286 w 442"/>
                <a:gd name="T97" fmla="*/ 123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42" h="439">
                  <a:moveTo>
                    <a:pt x="286" y="62"/>
                  </a:moveTo>
                  <a:cubicBezTo>
                    <a:pt x="91" y="61"/>
                    <a:pt x="91" y="61"/>
                    <a:pt x="91" y="61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286" y="92"/>
                    <a:pt x="286" y="92"/>
                    <a:pt x="286" y="92"/>
                  </a:cubicBezTo>
                  <a:cubicBezTo>
                    <a:pt x="320" y="92"/>
                    <a:pt x="348" y="119"/>
                    <a:pt x="348" y="153"/>
                  </a:cubicBezTo>
                  <a:cubicBezTo>
                    <a:pt x="348" y="439"/>
                    <a:pt x="348" y="439"/>
                    <a:pt x="348" y="439"/>
                  </a:cubicBezTo>
                  <a:cubicBezTo>
                    <a:pt x="379" y="439"/>
                    <a:pt x="379" y="439"/>
                    <a:pt x="379" y="439"/>
                  </a:cubicBezTo>
                  <a:cubicBezTo>
                    <a:pt x="380" y="153"/>
                    <a:pt x="380" y="153"/>
                    <a:pt x="380" y="153"/>
                  </a:cubicBezTo>
                  <a:cubicBezTo>
                    <a:pt x="380" y="103"/>
                    <a:pt x="338" y="62"/>
                    <a:pt x="286" y="62"/>
                  </a:cubicBezTo>
                  <a:close/>
                  <a:moveTo>
                    <a:pt x="442" y="439"/>
                  </a:moveTo>
                  <a:cubicBezTo>
                    <a:pt x="442" y="153"/>
                    <a:pt x="442" y="153"/>
                    <a:pt x="442" y="153"/>
                  </a:cubicBezTo>
                  <a:cubicBezTo>
                    <a:pt x="442" y="69"/>
                    <a:pt x="372" y="0"/>
                    <a:pt x="286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21" y="31"/>
                    <a:pt x="121" y="31"/>
                    <a:pt x="121" y="31"/>
                  </a:cubicBezTo>
                  <a:cubicBezTo>
                    <a:pt x="286" y="31"/>
                    <a:pt x="286" y="31"/>
                    <a:pt x="286" y="31"/>
                  </a:cubicBezTo>
                  <a:cubicBezTo>
                    <a:pt x="355" y="31"/>
                    <a:pt x="411" y="86"/>
                    <a:pt x="411" y="153"/>
                  </a:cubicBezTo>
                  <a:cubicBezTo>
                    <a:pt x="411" y="439"/>
                    <a:pt x="411" y="439"/>
                    <a:pt x="411" y="439"/>
                  </a:cubicBezTo>
                  <a:lnTo>
                    <a:pt x="442" y="439"/>
                  </a:lnTo>
                  <a:close/>
                  <a:moveTo>
                    <a:pt x="286" y="123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364"/>
                    <a:pt x="59" y="428"/>
                    <a:pt x="136" y="438"/>
                  </a:cubicBezTo>
                  <a:cubicBezTo>
                    <a:pt x="165" y="409"/>
                    <a:pt x="165" y="409"/>
                    <a:pt x="165" y="409"/>
                  </a:cubicBezTo>
                  <a:cubicBezTo>
                    <a:pt x="156" y="408"/>
                    <a:pt x="156" y="408"/>
                    <a:pt x="156" y="408"/>
                  </a:cubicBezTo>
                  <a:cubicBezTo>
                    <a:pt x="87" y="408"/>
                    <a:pt x="31" y="354"/>
                    <a:pt x="31" y="286"/>
                  </a:cubicBezTo>
                  <a:cubicBezTo>
                    <a:pt x="31" y="153"/>
                    <a:pt x="31" y="153"/>
                    <a:pt x="31" y="153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2" y="286"/>
                    <a:pt x="62" y="286"/>
                    <a:pt x="62" y="286"/>
                  </a:cubicBezTo>
                  <a:cubicBezTo>
                    <a:pt x="62" y="337"/>
                    <a:pt x="104" y="378"/>
                    <a:pt x="156" y="378"/>
                  </a:cubicBezTo>
                  <a:cubicBezTo>
                    <a:pt x="195" y="378"/>
                    <a:pt x="195" y="378"/>
                    <a:pt x="195" y="378"/>
                  </a:cubicBezTo>
                  <a:cubicBezTo>
                    <a:pt x="225" y="347"/>
                    <a:pt x="225" y="347"/>
                    <a:pt x="225" y="347"/>
                  </a:cubicBezTo>
                  <a:cubicBezTo>
                    <a:pt x="156" y="347"/>
                    <a:pt x="156" y="347"/>
                    <a:pt x="156" y="347"/>
                  </a:cubicBezTo>
                  <a:cubicBezTo>
                    <a:pt x="122" y="347"/>
                    <a:pt x="94" y="320"/>
                    <a:pt x="94" y="286"/>
                  </a:cubicBezTo>
                  <a:cubicBezTo>
                    <a:pt x="94" y="153"/>
                    <a:pt x="94" y="153"/>
                    <a:pt x="94" y="153"/>
                  </a:cubicBezTo>
                  <a:cubicBezTo>
                    <a:pt x="125" y="153"/>
                    <a:pt x="125" y="153"/>
                    <a:pt x="125" y="153"/>
                  </a:cubicBezTo>
                  <a:cubicBezTo>
                    <a:pt x="125" y="286"/>
                    <a:pt x="125" y="286"/>
                    <a:pt x="125" y="286"/>
                  </a:cubicBezTo>
                  <a:cubicBezTo>
                    <a:pt x="125" y="303"/>
                    <a:pt x="139" y="317"/>
                    <a:pt x="156" y="317"/>
                  </a:cubicBezTo>
                  <a:cubicBezTo>
                    <a:pt x="256" y="317"/>
                    <a:pt x="256" y="317"/>
                    <a:pt x="256" y="317"/>
                  </a:cubicBezTo>
                  <a:cubicBezTo>
                    <a:pt x="286" y="286"/>
                    <a:pt x="286" y="286"/>
                    <a:pt x="286" y="286"/>
                  </a:cubicBezTo>
                  <a:cubicBezTo>
                    <a:pt x="156" y="286"/>
                    <a:pt x="156" y="286"/>
                    <a:pt x="156" y="286"/>
                  </a:cubicBezTo>
                  <a:cubicBezTo>
                    <a:pt x="156" y="153"/>
                    <a:pt x="156" y="153"/>
                    <a:pt x="156" y="153"/>
                  </a:cubicBezTo>
                  <a:cubicBezTo>
                    <a:pt x="286" y="153"/>
                    <a:pt x="286" y="153"/>
                    <a:pt x="286" y="153"/>
                  </a:cubicBezTo>
                  <a:cubicBezTo>
                    <a:pt x="286" y="439"/>
                    <a:pt x="286" y="439"/>
                    <a:pt x="286" y="439"/>
                  </a:cubicBezTo>
                  <a:cubicBezTo>
                    <a:pt x="317" y="439"/>
                    <a:pt x="317" y="439"/>
                    <a:pt x="317" y="439"/>
                  </a:cubicBezTo>
                  <a:cubicBezTo>
                    <a:pt x="317" y="153"/>
                    <a:pt x="317" y="153"/>
                    <a:pt x="317" y="153"/>
                  </a:cubicBezTo>
                  <a:cubicBezTo>
                    <a:pt x="317" y="136"/>
                    <a:pt x="303" y="123"/>
                    <a:pt x="286" y="123"/>
                  </a:cubicBezTo>
                  <a:close/>
                </a:path>
              </a:pathLst>
            </a:custGeom>
            <a:solidFill>
              <a:srgbClr val="6A73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6"/>
            <p:cNvSpPr>
              <a:spLocks noEditPoints="1"/>
            </p:cNvSpPr>
            <p:nvPr/>
          </p:nvSpPr>
          <p:spPr bwMode="auto">
            <a:xfrm>
              <a:off x="11307763" y="6516688"/>
              <a:ext cx="501650" cy="169862"/>
            </a:xfrm>
            <a:custGeom>
              <a:avLst/>
              <a:gdLst>
                <a:gd name="T0" fmla="*/ 899 w 1115"/>
                <a:gd name="T1" fmla="*/ 87 h 380"/>
                <a:gd name="T2" fmla="*/ 911 w 1115"/>
                <a:gd name="T3" fmla="*/ 26 h 380"/>
                <a:gd name="T4" fmla="*/ 772 w 1115"/>
                <a:gd name="T5" fmla="*/ 2 h 380"/>
                <a:gd name="T6" fmla="*/ 913 w 1115"/>
                <a:gd name="T7" fmla="*/ 193 h 380"/>
                <a:gd name="T8" fmla="*/ 130 w 1115"/>
                <a:gd name="T9" fmla="*/ 234 h 380"/>
                <a:gd name="T10" fmla="*/ 30 w 1115"/>
                <a:gd name="T11" fmla="*/ 234 h 380"/>
                <a:gd name="T12" fmla="*/ 14 w 1115"/>
                <a:gd name="T13" fmla="*/ 378 h 380"/>
                <a:gd name="T14" fmla="*/ 78 w 1115"/>
                <a:gd name="T15" fmla="*/ 340 h 380"/>
                <a:gd name="T16" fmla="*/ 128 w 1115"/>
                <a:gd name="T17" fmla="*/ 376 h 380"/>
                <a:gd name="T18" fmla="*/ 149 w 1115"/>
                <a:gd name="T19" fmla="*/ 237 h 380"/>
                <a:gd name="T20" fmla="*/ 937 w 1115"/>
                <a:gd name="T21" fmla="*/ 234 h 380"/>
                <a:gd name="T22" fmla="*/ 916 w 1115"/>
                <a:gd name="T23" fmla="*/ 378 h 380"/>
                <a:gd name="T24" fmla="*/ 991 w 1115"/>
                <a:gd name="T25" fmla="*/ 358 h 380"/>
                <a:gd name="T26" fmla="*/ 147 w 1115"/>
                <a:gd name="T27" fmla="*/ 144 h 380"/>
                <a:gd name="T28" fmla="*/ 196 w 1115"/>
                <a:gd name="T29" fmla="*/ 189 h 380"/>
                <a:gd name="T30" fmla="*/ 87 w 1115"/>
                <a:gd name="T31" fmla="*/ 2 h 380"/>
                <a:gd name="T32" fmla="*/ 99 w 1115"/>
                <a:gd name="T33" fmla="*/ 34 h 380"/>
                <a:gd name="T34" fmla="*/ 248 w 1115"/>
                <a:gd name="T35" fmla="*/ 190 h 380"/>
                <a:gd name="T36" fmla="*/ 225 w 1115"/>
                <a:gd name="T37" fmla="*/ 2 h 380"/>
                <a:gd name="T38" fmla="*/ 246 w 1115"/>
                <a:gd name="T39" fmla="*/ 193 h 380"/>
                <a:gd name="T40" fmla="*/ 248 w 1115"/>
                <a:gd name="T41" fmla="*/ 103 h 380"/>
                <a:gd name="T42" fmla="*/ 728 w 1115"/>
                <a:gd name="T43" fmla="*/ 2 h 380"/>
                <a:gd name="T44" fmla="*/ 707 w 1115"/>
                <a:gd name="T45" fmla="*/ 193 h 380"/>
                <a:gd name="T46" fmla="*/ 1059 w 1115"/>
                <a:gd name="T47" fmla="*/ 252 h 380"/>
                <a:gd name="T48" fmla="*/ 1109 w 1115"/>
                <a:gd name="T49" fmla="*/ 250 h 380"/>
                <a:gd name="T50" fmla="*/ 1093 w 1115"/>
                <a:gd name="T51" fmla="*/ 340 h 380"/>
                <a:gd name="T52" fmla="*/ 1004 w 1115"/>
                <a:gd name="T53" fmla="*/ 356 h 380"/>
                <a:gd name="T54" fmla="*/ 1012 w 1115"/>
                <a:gd name="T55" fmla="*/ 193 h 380"/>
                <a:gd name="T56" fmla="*/ 945 w 1115"/>
                <a:gd name="T57" fmla="*/ 4 h 380"/>
                <a:gd name="T58" fmla="*/ 1012 w 1115"/>
                <a:gd name="T59" fmla="*/ 26 h 380"/>
                <a:gd name="T60" fmla="*/ 252 w 1115"/>
                <a:gd name="T61" fmla="*/ 235 h 380"/>
                <a:gd name="T62" fmla="*/ 170 w 1115"/>
                <a:gd name="T63" fmla="*/ 374 h 380"/>
                <a:gd name="T64" fmla="*/ 206 w 1115"/>
                <a:gd name="T65" fmla="*/ 342 h 380"/>
                <a:gd name="T66" fmla="*/ 317 w 1115"/>
                <a:gd name="T67" fmla="*/ 378 h 380"/>
                <a:gd name="T68" fmla="*/ 215 w 1115"/>
                <a:gd name="T69" fmla="*/ 322 h 380"/>
                <a:gd name="T70" fmla="*/ 590 w 1115"/>
                <a:gd name="T71" fmla="*/ 168 h 380"/>
                <a:gd name="T72" fmla="*/ 564 w 1115"/>
                <a:gd name="T73" fmla="*/ 4 h 380"/>
                <a:gd name="T74" fmla="*/ 643 w 1115"/>
                <a:gd name="T75" fmla="*/ 321 h 380"/>
                <a:gd name="T76" fmla="*/ 563 w 1115"/>
                <a:gd name="T77" fmla="*/ 234 h 380"/>
                <a:gd name="T78" fmla="*/ 584 w 1115"/>
                <a:gd name="T79" fmla="*/ 378 h 380"/>
                <a:gd name="T80" fmla="*/ 661 w 1115"/>
                <a:gd name="T81" fmla="*/ 378 h 380"/>
                <a:gd name="T82" fmla="*/ 584 w 1115"/>
                <a:gd name="T83" fmla="*/ 254 h 380"/>
                <a:gd name="T84" fmla="*/ 451 w 1115"/>
                <a:gd name="T85" fmla="*/ 359 h 380"/>
                <a:gd name="T86" fmla="*/ 527 w 1115"/>
                <a:gd name="T87" fmla="*/ 296 h 380"/>
                <a:gd name="T88" fmla="*/ 536 w 1115"/>
                <a:gd name="T89" fmla="*/ 251 h 380"/>
                <a:gd name="T90" fmla="*/ 430 w 1115"/>
                <a:gd name="T91" fmla="*/ 237 h 380"/>
                <a:gd name="T92" fmla="*/ 537 w 1115"/>
                <a:gd name="T93" fmla="*/ 376 h 380"/>
                <a:gd name="T94" fmla="*/ 707 w 1115"/>
                <a:gd name="T95" fmla="*/ 234 h 380"/>
                <a:gd name="T96" fmla="*/ 728 w 1115"/>
                <a:gd name="T97" fmla="*/ 378 h 380"/>
                <a:gd name="T98" fmla="*/ 538 w 1115"/>
                <a:gd name="T99" fmla="*/ 64 h 380"/>
                <a:gd name="T100" fmla="*/ 393 w 1115"/>
                <a:gd name="T101" fmla="*/ 190 h 380"/>
                <a:gd name="T102" fmla="*/ 420 w 1115"/>
                <a:gd name="T103" fmla="*/ 127 h 380"/>
                <a:gd name="T104" fmla="*/ 511 w 1115"/>
                <a:gd name="T105" fmla="*/ 65 h 380"/>
                <a:gd name="T106" fmla="*/ 295 w 1115"/>
                <a:gd name="T107" fmla="*/ 237 h 380"/>
                <a:gd name="T108" fmla="*/ 341 w 1115"/>
                <a:gd name="T109" fmla="*/ 378 h 380"/>
                <a:gd name="T110" fmla="*/ 406 w 1115"/>
                <a:gd name="T111" fmla="*/ 254 h 380"/>
                <a:gd name="T112" fmla="*/ 297 w 1115"/>
                <a:gd name="T113" fmla="*/ 234 h 380"/>
                <a:gd name="T114" fmla="*/ 812 w 1115"/>
                <a:gd name="T115" fmla="*/ 235 h 380"/>
                <a:gd name="T116" fmla="*/ 770 w 1115"/>
                <a:gd name="T117" fmla="*/ 377 h 380"/>
                <a:gd name="T118" fmla="*/ 893 w 1115"/>
                <a:gd name="T119" fmla="*/ 378 h 380"/>
                <a:gd name="T120" fmla="*/ 849 w 1115"/>
                <a:gd name="T121" fmla="*/ 322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15" h="380">
                  <a:moveTo>
                    <a:pt x="798" y="168"/>
                  </a:moveTo>
                  <a:cubicBezTo>
                    <a:pt x="798" y="109"/>
                    <a:pt x="798" y="109"/>
                    <a:pt x="798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9" y="109"/>
                    <a:pt x="899" y="109"/>
                    <a:pt x="899" y="109"/>
                  </a:cubicBezTo>
                  <a:cubicBezTo>
                    <a:pt x="899" y="106"/>
                    <a:pt x="899" y="106"/>
                    <a:pt x="899" y="106"/>
                  </a:cubicBezTo>
                  <a:cubicBezTo>
                    <a:pt x="899" y="87"/>
                    <a:pt x="899" y="87"/>
                    <a:pt x="899" y="87"/>
                  </a:cubicBezTo>
                  <a:cubicBezTo>
                    <a:pt x="899" y="84"/>
                    <a:pt x="899" y="84"/>
                    <a:pt x="899" y="84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798" y="84"/>
                    <a:pt x="798" y="84"/>
                    <a:pt x="798" y="84"/>
                  </a:cubicBezTo>
                  <a:cubicBezTo>
                    <a:pt x="798" y="26"/>
                    <a:pt x="798" y="26"/>
                    <a:pt x="798" y="26"/>
                  </a:cubicBezTo>
                  <a:cubicBezTo>
                    <a:pt x="909" y="26"/>
                    <a:pt x="909" y="26"/>
                    <a:pt x="909" y="26"/>
                  </a:cubicBezTo>
                  <a:cubicBezTo>
                    <a:pt x="911" y="26"/>
                    <a:pt x="911" y="26"/>
                    <a:pt x="911" y="26"/>
                  </a:cubicBezTo>
                  <a:cubicBezTo>
                    <a:pt x="911" y="23"/>
                    <a:pt x="911" y="23"/>
                    <a:pt x="911" y="23"/>
                  </a:cubicBezTo>
                  <a:cubicBezTo>
                    <a:pt x="911" y="4"/>
                    <a:pt x="911" y="4"/>
                    <a:pt x="911" y="4"/>
                  </a:cubicBezTo>
                  <a:cubicBezTo>
                    <a:pt x="911" y="2"/>
                    <a:pt x="911" y="2"/>
                    <a:pt x="911" y="2"/>
                  </a:cubicBezTo>
                  <a:cubicBezTo>
                    <a:pt x="909" y="2"/>
                    <a:pt x="909" y="2"/>
                    <a:pt x="909" y="2"/>
                  </a:cubicBezTo>
                  <a:cubicBezTo>
                    <a:pt x="774" y="2"/>
                    <a:pt x="774" y="2"/>
                    <a:pt x="774" y="2"/>
                  </a:cubicBezTo>
                  <a:cubicBezTo>
                    <a:pt x="772" y="2"/>
                    <a:pt x="772" y="2"/>
                    <a:pt x="772" y="2"/>
                  </a:cubicBezTo>
                  <a:cubicBezTo>
                    <a:pt x="772" y="4"/>
                    <a:pt x="772" y="4"/>
                    <a:pt x="772" y="4"/>
                  </a:cubicBezTo>
                  <a:cubicBezTo>
                    <a:pt x="772" y="190"/>
                    <a:pt x="772" y="190"/>
                    <a:pt x="772" y="190"/>
                  </a:cubicBezTo>
                  <a:cubicBezTo>
                    <a:pt x="772" y="193"/>
                    <a:pt x="772" y="193"/>
                    <a:pt x="772" y="193"/>
                  </a:cubicBezTo>
                  <a:cubicBezTo>
                    <a:pt x="774" y="193"/>
                    <a:pt x="774" y="193"/>
                    <a:pt x="774" y="193"/>
                  </a:cubicBezTo>
                  <a:cubicBezTo>
                    <a:pt x="910" y="193"/>
                    <a:pt x="910" y="193"/>
                    <a:pt x="910" y="193"/>
                  </a:cubicBezTo>
                  <a:cubicBezTo>
                    <a:pt x="913" y="193"/>
                    <a:pt x="913" y="193"/>
                    <a:pt x="913" y="193"/>
                  </a:cubicBezTo>
                  <a:cubicBezTo>
                    <a:pt x="913" y="190"/>
                    <a:pt x="913" y="190"/>
                    <a:pt x="913" y="190"/>
                  </a:cubicBezTo>
                  <a:cubicBezTo>
                    <a:pt x="913" y="171"/>
                    <a:pt x="913" y="171"/>
                    <a:pt x="913" y="171"/>
                  </a:cubicBezTo>
                  <a:cubicBezTo>
                    <a:pt x="913" y="168"/>
                    <a:pt x="913" y="168"/>
                    <a:pt x="913" y="168"/>
                  </a:cubicBezTo>
                  <a:cubicBezTo>
                    <a:pt x="910" y="168"/>
                    <a:pt x="910" y="168"/>
                    <a:pt x="910" y="168"/>
                  </a:cubicBezTo>
                  <a:lnTo>
                    <a:pt x="798" y="168"/>
                  </a:lnTo>
                  <a:close/>
                  <a:moveTo>
                    <a:pt x="130" y="234"/>
                  </a:moveTo>
                  <a:cubicBezTo>
                    <a:pt x="129" y="234"/>
                    <a:pt x="129" y="234"/>
                    <a:pt x="129" y="234"/>
                  </a:cubicBezTo>
                  <a:cubicBezTo>
                    <a:pt x="128" y="235"/>
                    <a:pt x="128" y="235"/>
                    <a:pt x="128" y="235"/>
                  </a:cubicBezTo>
                  <a:cubicBezTo>
                    <a:pt x="80" y="308"/>
                    <a:pt x="80" y="308"/>
                    <a:pt x="80" y="308"/>
                  </a:cubicBezTo>
                  <a:cubicBezTo>
                    <a:pt x="32" y="235"/>
                    <a:pt x="32" y="235"/>
                    <a:pt x="32" y="235"/>
                  </a:cubicBezTo>
                  <a:cubicBezTo>
                    <a:pt x="31" y="234"/>
                    <a:pt x="31" y="234"/>
                    <a:pt x="31" y="234"/>
                  </a:cubicBezTo>
                  <a:cubicBezTo>
                    <a:pt x="30" y="234"/>
                    <a:pt x="30" y="234"/>
                    <a:pt x="30" y="234"/>
                  </a:cubicBezTo>
                  <a:cubicBezTo>
                    <a:pt x="14" y="234"/>
                    <a:pt x="14" y="234"/>
                    <a:pt x="14" y="234"/>
                  </a:cubicBezTo>
                  <a:cubicBezTo>
                    <a:pt x="11" y="234"/>
                    <a:pt x="11" y="234"/>
                    <a:pt x="11" y="234"/>
                  </a:cubicBezTo>
                  <a:cubicBezTo>
                    <a:pt x="11" y="237"/>
                    <a:pt x="11" y="237"/>
                    <a:pt x="11" y="237"/>
                  </a:cubicBezTo>
                  <a:cubicBezTo>
                    <a:pt x="11" y="376"/>
                    <a:pt x="11" y="376"/>
                    <a:pt x="11" y="376"/>
                  </a:cubicBezTo>
                  <a:cubicBezTo>
                    <a:pt x="11" y="378"/>
                    <a:pt x="11" y="378"/>
                    <a:pt x="11" y="378"/>
                  </a:cubicBezTo>
                  <a:cubicBezTo>
                    <a:pt x="14" y="378"/>
                    <a:pt x="14" y="378"/>
                    <a:pt x="14" y="378"/>
                  </a:cubicBezTo>
                  <a:cubicBezTo>
                    <a:pt x="29" y="378"/>
                    <a:pt x="29" y="378"/>
                    <a:pt x="29" y="378"/>
                  </a:cubicBezTo>
                  <a:cubicBezTo>
                    <a:pt x="32" y="378"/>
                    <a:pt x="32" y="378"/>
                    <a:pt x="32" y="378"/>
                  </a:cubicBezTo>
                  <a:cubicBezTo>
                    <a:pt x="32" y="376"/>
                    <a:pt x="32" y="376"/>
                    <a:pt x="32" y="376"/>
                  </a:cubicBezTo>
                  <a:cubicBezTo>
                    <a:pt x="32" y="272"/>
                    <a:pt x="32" y="272"/>
                    <a:pt x="32" y="272"/>
                  </a:cubicBezTo>
                  <a:cubicBezTo>
                    <a:pt x="77" y="339"/>
                    <a:pt x="77" y="339"/>
                    <a:pt x="77" y="339"/>
                  </a:cubicBezTo>
                  <a:cubicBezTo>
                    <a:pt x="78" y="340"/>
                    <a:pt x="78" y="340"/>
                    <a:pt x="78" y="340"/>
                  </a:cubicBezTo>
                  <a:cubicBezTo>
                    <a:pt x="79" y="340"/>
                    <a:pt x="79" y="340"/>
                    <a:pt x="79" y="340"/>
                  </a:cubicBezTo>
                  <a:cubicBezTo>
                    <a:pt x="80" y="340"/>
                    <a:pt x="80" y="340"/>
                    <a:pt x="80" y="340"/>
                  </a:cubicBezTo>
                  <a:cubicBezTo>
                    <a:pt x="82" y="340"/>
                    <a:pt x="82" y="340"/>
                    <a:pt x="82" y="340"/>
                  </a:cubicBezTo>
                  <a:cubicBezTo>
                    <a:pt x="82" y="339"/>
                    <a:pt x="82" y="339"/>
                    <a:pt x="82" y="339"/>
                  </a:cubicBezTo>
                  <a:cubicBezTo>
                    <a:pt x="128" y="272"/>
                    <a:pt x="128" y="272"/>
                    <a:pt x="128" y="272"/>
                  </a:cubicBezTo>
                  <a:cubicBezTo>
                    <a:pt x="128" y="376"/>
                    <a:pt x="128" y="376"/>
                    <a:pt x="128" y="376"/>
                  </a:cubicBezTo>
                  <a:cubicBezTo>
                    <a:pt x="128" y="378"/>
                    <a:pt x="128" y="378"/>
                    <a:pt x="128" y="378"/>
                  </a:cubicBezTo>
                  <a:cubicBezTo>
                    <a:pt x="131" y="378"/>
                    <a:pt x="131" y="378"/>
                    <a:pt x="131" y="378"/>
                  </a:cubicBezTo>
                  <a:cubicBezTo>
                    <a:pt x="146" y="378"/>
                    <a:pt x="146" y="378"/>
                    <a:pt x="146" y="378"/>
                  </a:cubicBezTo>
                  <a:cubicBezTo>
                    <a:pt x="149" y="378"/>
                    <a:pt x="149" y="378"/>
                    <a:pt x="149" y="378"/>
                  </a:cubicBezTo>
                  <a:cubicBezTo>
                    <a:pt x="149" y="376"/>
                    <a:pt x="149" y="376"/>
                    <a:pt x="149" y="376"/>
                  </a:cubicBezTo>
                  <a:cubicBezTo>
                    <a:pt x="149" y="237"/>
                    <a:pt x="149" y="237"/>
                    <a:pt x="149" y="237"/>
                  </a:cubicBezTo>
                  <a:cubicBezTo>
                    <a:pt x="149" y="234"/>
                    <a:pt x="149" y="234"/>
                    <a:pt x="149" y="234"/>
                  </a:cubicBezTo>
                  <a:cubicBezTo>
                    <a:pt x="146" y="234"/>
                    <a:pt x="146" y="234"/>
                    <a:pt x="146" y="234"/>
                  </a:cubicBezTo>
                  <a:lnTo>
                    <a:pt x="130" y="234"/>
                  </a:lnTo>
                  <a:close/>
                  <a:moveTo>
                    <a:pt x="937" y="358"/>
                  </a:moveTo>
                  <a:cubicBezTo>
                    <a:pt x="937" y="237"/>
                    <a:pt x="937" y="237"/>
                    <a:pt x="937" y="237"/>
                  </a:cubicBezTo>
                  <a:cubicBezTo>
                    <a:pt x="937" y="234"/>
                    <a:pt x="937" y="234"/>
                    <a:pt x="937" y="234"/>
                  </a:cubicBezTo>
                  <a:cubicBezTo>
                    <a:pt x="934" y="234"/>
                    <a:pt x="934" y="234"/>
                    <a:pt x="934" y="234"/>
                  </a:cubicBezTo>
                  <a:cubicBezTo>
                    <a:pt x="918" y="234"/>
                    <a:pt x="918" y="234"/>
                    <a:pt x="918" y="234"/>
                  </a:cubicBezTo>
                  <a:cubicBezTo>
                    <a:pt x="916" y="234"/>
                    <a:pt x="916" y="234"/>
                    <a:pt x="916" y="234"/>
                  </a:cubicBezTo>
                  <a:cubicBezTo>
                    <a:pt x="916" y="237"/>
                    <a:pt x="916" y="237"/>
                    <a:pt x="916" y="237"/>
                  </a:cubicBezTo>
                  <a:cubicBezTo>
                    <a:pt x="916" y="376"/>
                    <a:pt x="916" y="376"/>
                    <a:pt x="916" y="376"/>
                  </a:cubicBezTo>
                  <a:cubicBezTo>
                    <a:pt x="916" y="378"/>
                    <a:pt x="916" y="378"/>
                    <a:pt x="916" y="378"/>
                  </a:cubicBezTo>
                  <a:cubicBezTo>
                    <a:pt x="918" y="378"/>
                    <a:pt x="918" y="378"/>
                    <a:pt x="918" y="378"/>
                  </a:cubicBezTo>
                  <a:cubicBezTo>
                    <a:pt x="989" y="378"/>
                    <a:pt x="989" y="378"/>
                    <a:pt x="989" y="378"/>
                  </a:cubicBezTo>
                  <a:cubicBezTo>
                    <a:pt x="991" y="378"/>
                    <a:pt x="991" y="378"/>
                    <a:pt x="991" y="378"/>
                  </a:cubicBezTo>
                  <a:cubicBezTo>
                    <a:pt x="991" y="376"/>
                    <a:pt x="991" y="376"/>
                    <a:pt x="991" y="376"/>
                  </a:cubicBezTo>
                  <a:cubicBezTo>
                    <a:pt x="991" y="361"/>
                    <a:pt x="991" y="361"/>
                    <a:pt x="991" y="361"/>
                  </a:cubicBezTo>
                  <a:cubicBezTo>
                    <a:pt x="991" y="358"/>
                    <a:pt x="991" y="358"/>
                    <a:pt x="991" y="358"/>
                  </a:cubicBezTo>
                  <a:cubicBezTo>
                    <a:pt x="989" y="358"/>
                    <a:pt x="989" y="358"/>
                    <a:pt x="989" y="358"/>
                  </a:cubicBezTo>
                  <a:lnTo>
                    <a:pt x="937" y="358"/>
                  </a:lnTo>
                  <a:close/>
                  <a:moveTo>
                    <a:pt x="28" y="193"/>
                  </a:moveTo>
                  <a:cubicBezTo>
                    <a:pt x="28" y="191"/>
                    <a:pt x="28" y="191"/>
                    <a:pt x="28" y="191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147" y="144"/>
                    <a:pt x="147" y="144"/>
                    <a:pt x="147" y="144"/>
                  </a:cubicBezTo>
                  <a:cubicBezTo>
                    <a:pt x="168" y="191"/>
                    <a:pt x="168" y="191"/>
                    <a:pt x="168" y="191"/>
                  </a:cubicBezTo>
                  <a:cubicBezTo>
                    <a:pt x="169" y="193"/>
                    <a:pt x="169" y="193"/>
                    <a:pt x="169" y="193"/>
                  </a:cubicBezTo>
                  <a:cubicBezTo>
                    <a:pt x="171" y="193"/>
                    <a:pt x="171" y="193"/>
                    <a:pt x="171" y="193"/>
                  </a:cubicBezTo>
                  <a:cubicBezTo>
                    <a:pt x="193" y="193"/>
                    <a:pt x="193" y="193"/>
                    <a:pt x="193" y="193"/>
                  </a:cubicBezTo>
                  <a:cubicBezTo>
                    <a:pt x="198" y="193"/>
                    <a:pt x="198" y="193"/>
                    <a:pt x="198" y="193"/>
                  </a:cubicBezTo>
                  <a:cubicBezTo>
                    <a:pt x="196" y="189"/>
                    <a:pt x="196" y="189"/>
                    <a:pt x="196" y="189"/>
                  </a:cubicBezTo>
                  <a:cubicBezTo>
                    <a:pt x="111" y="2"/>
                    <a:pt x="111" y="2"/>
                    <a:pt x="111" y="2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2" y="189"/>
                    <a:pt x="2" y="189"/>
                    <a:pt x="2" y="189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4" y="193"/>
                    <a:pt x="4" y="193"/>
                    <a:pt x="4" y="193"/>
                  </a:cubicBezTo>
                  <a:cubicBezTo>
                    <a:pt x="26" y="193"/>
                    <a:pt x="26" y="193"/>
                    <a:pt x="26" y="193"/>
                  </a:cubicBezTo>
                  <a:lnTo>
                    <a:pt x="28" y="193"/>
                  </a:lnTo>
                  <a:close/>
                  <a:moveTo>
                    <a:pt x="99" y="34"/>
                  </a:moveTo>
                  <a:cubicBezTo>
                    <a:pt x="137" y="119"/>
                    <a:pt x="137" y="119"/>
                    <a:pt x="137" y="119"/>
                  </a:cubicBezTo>
                  <a:cubicBezTo>
                    <a:pt x="60" y="119"/>
                    <a:pt x="60" y="119"/>
                    <a:pt x="60" y="119"/>
                  </a:cubicBezTo>
                  <a:lnTo>
                    <a:pt x="99" y="34"/>
                  </a:lnTo>
                  <a:close/>
                  <a:moveTo>
                    <a:pt x="246" y="193"/>
                  </a:moveTo>
                  <a:cubicBezTo>
                    <a:pt x="248" y="193"/>
                    <a:pt x="248" y="193"/>
                    <a:pt x="248" y="193"/>
                  </a:cubicBezTo>
                  <a:cubicBezTo>
                    <a:pt x="248" y="190"/>
                    <a:pt x="248" y="190"/>
                    <a:pt x="248" y="190"/>
                  </a:cubicBezTo>
                  <a:cubicBezTo>
                    <a:pt x="248" y="127"/>
                    <a:pt x="248" y="127"/>
                    <a:pt x="248" y="127"/>
                  </a:cubicBezTo>
                  <a:cubicBezTo>
                    <a:pt x="291" y="127"/>
                    <a:pt x="291" y="127"/>
                    <a:pt x="291" y="127"/>
                  </a:cubicBezTo>
                  <a:cubicBezTo>
                    <a:pt x="328" y="127"/>
                    <a:pt x="366" y="108"/>
                    <a:pt x="366" y="64"/>
                  </a:cubicBezTo>
                  <a:cubicBezTo>
                    <a:pt x="366" y="63"/>
                    <a:pt x="366" y="63"/>
                    <a:pt x="366" y="63"/>
                  </a:cubicBezTo>
                  <a:cubicBezTo>
                    <a:pt x="366" y="26"/>
                    <a:pt x="338" y="2"/>
                    <a:pt x="294" y="2"/>
                  </a:cubicBezTo>
                  <a:cubicBezTo>
                    <a:pt x="225" y="2"/>
                    <a:pt x="225" y="2"/>
                    <a:pt x="225" y="2"/>
                  </a:cubicBezTo>
                  <a:cubicBezTo>
                    <a:pt x="222" y="2"/>
                    <a:pt x="222" y="2"/>
                    <a:pt x="222" y="2"/>
                  </a:cubicBezTo>
                  <a:cubicBezTo>
                    <a:pt x="222" y="4"/>
                    <a:pt x="222" y="4"/>
                    <a:pt x="222" y="4"/>
                  </a:cubicBezTo>
                  <a:cubicBezTo>
                    <a:pt x="222" y="190"/>
                    <a:pt x="222" y="190"/>
                    <a:pt x="222" y="190"/>
                  </a:cubicBezTo>
                  <a:cubicBezTo>
                    <a:pt x="222" y="193"/>
                    <a:pt x="222" y="193"/>
                    <a:pt x="222" y="193"/>
                  </a:cubicBezTo>
                  <a:cubicBezTo>
                    <a:pt x="225" y="193"/>
                    <a:pt x="225" y="193"/>
                    <a:pt x="225" y="193"/>
                  </a:cubicBezTo>
                  <a:lnTo>
                    <a:pt x="246" y="193"/>
                  </a:lnTo>
                  <a:close/>
                  <a:moveTo>
                    <a:pt x="248" y="26"/>
                  </a:moveTo>
                  <a:cubicBezTo>
                    <a:pt x="293" y="26"/>
                    <a:pt x="293" y="26"/>
                    <a:pt x="293" y="26"/>
                  </a:cubicBezTo>
                  <a:cubicBezTo>
                    <a:pt x="323" y="26"/>
                    <a:pt x="340" y="40"/>
                    <a:pt x="340" y="64"/>
                  </a:cubicBezTo>
                  <a:cubicBezTo>
                    <a:pt x="340" y="65"/>
                    <a:pt x="340" y="65"/>
                    <a:pt x="340" y="65"/>
                  </a:cubicBezTo>
                  <a:cubicBezTo>
                    <a:pt x="340" y="88"/>
                    <a:pt x="321" y="103"/>
                    <a:pt x="292" y="103"/>
                  </a:cubicBezTo>
                  <a:cubicBezTo>
                    <a:pt x="248" y="103"/>
                    <a:pt x="248" y="103"/>
                    <a:pt x="248" y="103"/>
                  </a:cubicBezTo>
                  <a:lnTo>
                    <a:pt x="248" y="26"/>
                  </a:lnTo>
                  <a:close/>
                  <a:moveTo>
                    <a:pt x="730" y="193"/>
                  </a:moveTo>
                  <a:cubicBezTo>
                    <a:pt x="730" y="190"/>
                    <a:pt x="730" y="190"/>
                    <a:pt x="730" y="190"/>
                  </a:cubicBezTo>
                  <a:cubicBezTo>
                    <a:pt x="730" y="4"/>
                    <a:pt x="730" y="4"/>
                    <a:pt x="730" y="4"/>
                  </a:cubicBezTo>
                  <a:cubicBezTo>
                    <a:pt x="730" y="2"/>
                    <a:pt x="730" y="2"/>
                    <a:pt x="730" y="2"/>
                  </a:cubicBezTo>
                  <a:cubicBezTo>
                    <a:pt x="728" y="2"/>
                    <a:pt x="728" y="2"/>
                    <a:pt x="728" y="2"/>
                  </a:cubicBezTo>
                  <a:cubicBezTo>
                    <a:pt x="707" y="2"/>
                    <a:pt x="707" y="2"/>
                    <a:pt x="707" y="2"/>
                  </a:cubicBezTo>
                  <a:cubicBezTo>
                    <a:pt x="704" y="2"/>
                    <a:pt x="704" y="2"/>
                    <a:pt x="704" y="2"/>
                  </a:cubicBezTo>
                  <a:cubicBezTo>
                    <a:pt x="704" y="4"/>
                    <a:pt x="704" y="4"/>
                    <a:pt x="704" y="4"/>
                  </a:cubicBezTo>
                  <a:cubicBezTo>
                    <a:pt x="704" y="190"/>
                    <a:pt x="704" y="190"/>
                    <a:pt x="704" y="190"/>
                  </a:cubicBezTo>
                  <a:cubicBezTo>
                    <a:pt x="704" y="193"/>
                    <a:pt x="704" y="193"/>
                    <a:pt x="704" y="193"/>
                  </a:cubicBezTo>
                  <a:cubicBezTo>
                    <a:pt x="707" y="193"/>
                    <a:pt x="707" y="193"/>
                    <a:pt x="707" y="193"/>
                  </a:cubicBezTo>
                  <a:cubicBezTo>
                    <a:pt x="728" y="193"/>
                    <a:pt x="728" y="193"/>
                    <a:pt x="728" y="193"/>
                  </a:cubicBezTo>
                  <a:lnTo>
                    <a:pt x="730" y="193"/>
                  </a:lnTo>
                  <a:close/>
                  <a:moveTo>
                    <a:pt x="1067" y="296"/>
                  </a:moveTo>
                  <a:cubicBezTo>
                    <a:pt x="1037" y="290"/>
                    <a:pt x="1032" y="283"/>
                    <a:pt x="1032" y="272"/>
                  </a:cubicBezTo>
                  <a:cubicBezTo>
                    <a:pt x="1032" y="271"/>
                    <a:pt x="1032" y="271"/>
                    <a:pt x="1032" y="271"/>
                  </a:cubicBezTo>
                  <a:cubicBezTo>
                    <a:pt x="1032" y="260"/>
                    <a:pt x="1043" y="252"/>
                    <a:pt x="1059" y="252"/>
                  </a:cubicBezTo>
                  <a:cubicBezTo>
                    <a:pt x="1073" y="252"/>
                    <a:pt x="1085" y="256"/>
                    <a:pt x="1097" y="266"/>
                  </a:cubicBezTo>
                  <a:cubicBezTo>
                    <a:pt x="1099" y="268"/>
                    <a:pt x="1099" y="268"/>
                    <a:pt x="1099" y="268"/>
                  </a:cubicBezTo>
                  <a:cubicBezTo>
                    <a:pt x="1101" y="266"/>
                    <a:pt x="1101" y="266"/>
                    <a:pt x="1101" y="266"/>
                  </a:cubicBezTo>
                  <a:cubicBezTo>
                    <a:pt x="1110" y="254"/>
                    <a:pt x="1110" y="254"/>
                    <a:pt x="1110" y="254"/>
                  </a:cubicBezTo>
                  <a:cubicBezTo>
                    <a:pt x="1111" y="252"/>
                    <a:pt x="1111" y="252"/>
                    <a:pt x="1111" y="252"/>
                  </a:cubicBezTo>
                  <a:cubicBezTo>
                    <a:pt x="1109" y="250"/>
                    <a:pt x="1109" y="250"/>
                    <a:pt x="1109" y="250"/>
                  </a:cubicBezTo>
                  <a:cubicBezTo>
                    <a:pt x="1094" y="238"/>
                    <a:pt x="1079" y="232"/>
                    <a:pt x="1059" y="232"/>
                  </a:cubicBezTo>
                  <a:cubicBezTo>
                    <a:pt x="1031" y="232"/>
                    <a:pt x="1011" y="249"/>
                    <a:pt x="1011" y="273"/>
                  </a:cubicBezTo>
                  <a:cubicBezTo>
                    <a:pt x="1011" y="273"/>
                    <a:pt x="1011" y="273"/>
                    <a:pt x="1011" y="273"/>
                  </a:cubicBezTo>
                  <a:cubicBezTo>
                    <a:pt x="1011" y="300"/>
                    <a:pt x="1030" y="309"/>
                    <a:pt x="1059" y="316"/>
                  </a:cubicBezTo>
                  <a:cubicBezTo>
                    <a:pt x="1088" y="322"/>
                    <a:pt x="1093" y="329"/>
                    <a:pt x="1093" y="340"/>
                  </a:cubicBezTo>
                  <a:cubicBezTo>
                    <a:pt x="1093" y="340"/>
                    <a:pt x="1093" y="340"/>
                    <a:pt x="1093" y="340"/>
                  </a:cubicBezTo>
                  <a:cubicBezTo>
                    <a:pt x="1093" y="352"/>
                    <a:pt x="1082" y="361"/>
                    <a:pt x="1065" y="361"/>
                  </a:cubicBezTo>
                  <a:cubicBezTo>
                    <a:pt x="1048" y="361"/>
                    <a:pt x="1034" y="355"/>
                    <a:pt x="1019" y="342"/>
                  </a:cubicBezTo>
                  <a:cubicBezTo>
                    <a:pt x="1017" y="340"/>
                    <a:pt x="1017" y="340"/>
                    <a:pt x="1017" y="340"/>
                  </a:cubicBezTo>
                  <a:cubicBezTo>
                    <a:pt x="1016" y="342"/>
                    <a:pt x="1016" y="342"/>
                    <a:pt x="1016" y="342"/>
                  </a:cubicBezTo>
                  <a:cubicBezTo>
                    <a:pt x="1006" y="354"/>
                    <a:pt x="1006" y="354"/>
                    <a:pt x="1006" y="354"/>
                  </a:cubicBezTo>
                  <a:cubicBezTo>
                    <a:pt x="1004" y="356"/>
                    <a:pt x="1004" y="356"/>
                    <a:pt x="1004" y="356"/>
                  </a:cubicBezTo>
                  <a:cubicBezTo>
                    <a:pt x="1006" y="357"/>
                    <a:pt x="1006" y="357"/>
                    <a:pt x="1006" y="357"/>
                  </a:cubicBezTo>
                  <a:cubicBezTo>
                    <a:pt x="1024" y="373"/>
                    <a:pt x="1042" y="380"/>
                    <a:pt x="1065" y="380"/>
                  </a:cubicBezTo>
                  <a:cubicBezTo>
                    <a:pt x="1094" y="380"/>
                    <a:pt x="1115" y="363"/>
                    <a:pt x="1115" y="338"/>
                  </a:cubicBezTo>
                  <a:cubicBezTo>
                    <a:pt x="1115" y="338"/>
                    <a:pt x="1115" y="338"/>
                    <a:pt x="1115" y="338"/>
                  </a:cubicBezTo>
                  <a:cubicBezTo>
                    <a:pt x="1115" y="316"/>
                    <a:pt x="1100" y="303"/>
                    <a:pt x="1067" y="296"/>
                  </a:cubicBezTo>
                  <a:close/>
                  <a:moveTo>
                    <a:pt x="1012" y="193"/>
                  </a:moveTo>
                  <a:cubicBezTo>
                    <a:pt x="1071" y="193"/>
                    <a:pt x="1113" y="153"/>
                    <a:pt x="1113" y="97"/>
                  </a:cubicBezTo>
                  <a:cubicBezTo>
                    <a:pt x="1113" y="97"/>
                    <a:pt x="1113" y="97"/>
                    <a:pt x="1113" y="97"/>
                  </a:cubicBezTo>
                  <a:cubicBezTo>
                    <a:pt x="1113" y="42"/>
                    <a:pt x="1071" y="2"/>
                    <a:pt x="1012" y="2"/>
                  </a:cubicBezTo>
                  <a:cubicBezTo>
                    <a:pt x="948" y="2"/>
                    <a:pt x="948" y="2"/>
                    <a:pt x="948" y="2"/>
                  </a:cubicBezTo>
                  <a:cubicBezTo>
                    <a:pt x="945" y="2"/>
                    <a:pt x="945" y="2"/>
                    <a:pt x="945" y="2"/>
                  </a:cubicBezTo>
                  <a:cubicBezTo>
                    <a:pt x="945" y="4"/>
                    <a:pt x="945" y="4"/>
                    <a:pt x="945" y="4"/>
                  </a:cubicBezTo>
                  <a:cubicBezTo>
                    <a:pt x="945" y="190"/>
                    <a:pt x="945" y="190"/>
                    <a:pt x="945" y="190"/>
                  </a:cubicBezTo>
                  <a:cubicBezTo>
                    <a:pt x="945" y="193"/>
                    <a:pt x="945" y="193"/>
                    <a:pt x="945" y="193"/>
                  </a:cubicBezTo>
                  <a:cubicBezTo>
                    <a:pt x="948" y="193"/>
                    <a:pt x="948" y="193"/>
                    <a:pt x="948" y="193"/>
                  </a:cubicBezTo>
                  <a:lnTo>
                    <a:pt x="1012" y="193"/>
                  </a:lnTo>
                  <a:close/>
                  <a:moveTo>
                    <a:pt x="971" y="26"/>
                  </a:moveTo>
                  <a:cubicBezTo>
                    <a:pt x="1012" y="26"/>
                    <a:pt x="1012" y="26"/>
                    <a:pt x="1012" y="26"/>
                  </a:cubicBezTo>
                  <a:cubicBezTo>
                    <a:pt x="1056" y="26"/>
                    <a:pt x="1086" y="55"/>
                    <a:pt x="1086" y="97"/>
                  </a:cubicBezTo>
                  <a:cubicBezTo>
                    <a:pt x="1086" y="98"/>
                    <a:pt x="1086" y="98"/>
                    <a:pt x="1086" y="98"/>
                  </a:cubicBezTo>
                  <a:cubicBezTo>
                    <a:pt x="1086" y="139"/>
                    <a:pt x="1056" y="168"/>
                    <a:pt x="1012" y="168"/>
                  </a:cubicBezTo>
                  <a:cubicBezTo>
                    <a:pt x="971" y="168"/>
                    <a:pt x="971" y="168"/>
                    <a:pt x="971" y="168"/>
                  </a:cubicBezTo>
                  <a:lnTo>
                    <a:pt x="971" y="26"/>
                  </a:lnTo>
                  <a:close/>
                  <a:moveTo>
                    <a:pt x="252" y="235"/>
                  </a:moveTo>
                  <a:cubicBezTo>
                    <a:pt x="252" y="233"/>
                    <a:pt x="252" y="233"/>
                    <a:pt x="252" y="233"/>
                  </a:cubicBezTo>
                  <a:cubicBezTo>
                    <a:pt x="250" y="233"/>
                    <a:pt x="250" y="233"/>
                    <a:pt x="250" y="233"/>
                  </a:cubicBezTo>
                  <a:cubicBezTo>
                    <a:pt x="235" y="233"/>
                    <a:pt x="235" y="233"/>
                    <a:pt x="235" y="233"/>
                  </a:cubicBezTo>
                  <a:cubicBezTo>
                    <a:pt x="234" y="233"/>
                    <a:pt x="234" y="233"/>
                    <a:pt x="234" y="233"/>
                  </a:cubicBezTo>
                  <a:cubicBezTo>
                    <a:pt x="233" y="235"/>
                    <a:pt x="233" y="235"/>
                    <a:pt x="233" y="235"/>
                  </a:cubicBezTo>
                  <a:cubicBezTo>
                    <a:pt x="170" y="374"/>
                    <a:pt x="170" y="374"/>
                    <a:pt x="170" y="374"/>
                  </a:cubicBezTo>
                  <a:cubicBezTo>
                    <a:pt x="168" y="378"/>
                    <a:pt x="168" y="378"/>
                    <a:pt x="168" y="378"/>
                  </a:cubicBezTo>
                  <a:cubicBezTo>
                    <a:pt x="172" y="378"/>
                    <a:pt x="172" y="378"/>
                    <a:pt x="172" y="378"/>
                  </a:cubicBezTo>
                  <a:cubicBezTo>
                    <a:pt x="188" y="378"/>
                    <a:pt x="188" y="378"/>
                    <a:pt x="188" y="378"/>
                  </a:cubicBezTo>
                  <a:cubicBezTo>
                    <a:pt x="190" y="378"/>
                    <a:pt x="190" y="378"/>
                    <a:pt x="190" y="378"/>
                  </a:cubicBezTo>
                  <a:cubicBezTo>
                    <a:pt x="191" y="377"/>
                    <a:pt x="191" y="377"/>
                    <a:pt x="191" y="377"/>
                  </a:cubicBezTo>
                  <a:cubicBezTo>
                    <a:pt x="206" y="342"/>
                    <a:pt x="206" y="342"/>
                    <a:pt x="206" y="342"/>
                  </a:cubicBezTo>
                  <a:cubicBezTo>
                    <a:pt x="278" y="342"/>
                    <a:pt x="278" y="342"/>
                    <a:pt x="278" y="342"/>
                  </a:cubicBezTo>
                  <a:cubicBezTo>
                    <a:pt x="294" y="377"/>
                    <a:pt x="294" y="377"/>
                    <a:pt x="294" y="377"/>
                  </a:cubicBezTo>
                  <a:cubicBezTo>
                    <a:pt x="294" y="378"/>
                    <a:pt x="294" y="378"/>
                    <a:pt x="294" y="378"/>
                  </a:cubicBezTo>
                  <a:cubicBezTo>
                    <a:pt x="296" y="378"/>
                    <a:pt x="296" y="378"/>
                    <a:pt x="296" y="378"/>
                  </a:cubicBezTo>
                  <a:cubicBezTo>
                    <a:pt x="313" y="378"/>
                    <a:pt x="313" y="378"/>
                    <a:pt x="313" y="378"/>
                  </a:cubicBezTo>
                  <a:cubicBezTo>
                    <a:pt x="317" y="378"/>
                    <a:pt x="317" y="378"/>
                    <a:pt x="317" y="378"/>
                  </a:cubicBezTo>
                  <a:cubicBezTo>
                    <a:pt x="315" y="374"/>
                    <a:pt x="315" y="374"/>
                    <a:pt x="315" y="374"/>
                  </a:cubicBezTo>
                  <a:lnTo>
                    <a:pt x="252" y="235"/>
                  </a:lnTo>
                  <a:close/>
                  <a:moveTo>
                    <a:pt x="215" y="322"/>
                  </a:moveTo>
                  <a:cubicBezTo>
                    <a:pt x="242" y="261"/>
                    <a:pt x="242" y="261"/>
                    <a:pt x="242" y="261"/>
                  </a:cubicBezTo>
                  <a:cubicBezTo>
                    <a:pt x="270" y="322"/>
                    <a:pt x="270" y="322"/>
                    <a:pt x="270" y="322"/>
                  </a:cubicBezTo>
                  <a:lnTo>
                    <a:pt x="215" y="322"/>
                  </a:lnTo>
                  <a:close/>
                  <a:moveTo>
                    <a:pt x="674" y="193"/>
                  </a:moveTo>
                  <a:cubicBezTo>
                    <a:pt x="674" y="190"/>
                    <a:pt x="674" y="190"/>
                    <a:pt x="674" y="190"/>
                  </a:cubicBezTo>
                  <a:cubicBezTo>
                    <a:pt x="674" y="171"/>
                    <a:pt x="674" y="171"/>
                    <a:pt x="674" y="171"/>
                  </a:cubicBezTo>
                  <a:cubicBezTo>
                    <a:pt x="674" y="168"/>
                    <a:pt x="674" y="168"/>
                    <a:pt x="674" y="168"/>
                  </a:cubicBezTo>
                  <a:cubicBezTo>
                    <a:pt x="672" y="168"/>
                    <a:pt x="672" y="168"/>
                    <a:pt x="672" y="168"/>
                  </a:cubicBezTo>
                  <a:cubicBezTo>
                    <a:pt x="590" y="168"/>
                    <a:pt x="590" y="168"/>
                    <a:pt x="590" y="168"/>
                  </a:cubicBezTo>
                  <a:cubicBezTo>
                    <a:pt x="590" y="4"/>
                    <a:pt x="590" y="4"/>
                    <a:pt x="590" y="4"/>
                  </a:cubicBezTo>
                  <a:cubicBezTo>
                    <a:pt x="590" y="2"/>
                    <a:pt x="590" y="2"/>
                    <a:pt x="590" y="2"/>
                  </a:cubicBezTo>
                  <a:cubicBezTo>
                    <a:pt x="588" y="2"/>
                    <a:pt x="588" y="2"/>
                    <a:pt x="588" y="2"/>
                  </a:cubicBezTo>
                  <a:cubicBezTo>
                    <a:pt x="567" y="2"/>
                    <a:pt x="567" y="2"/>
                    <a:pt x="567" y="2"/>
                  </a:cubicBezTo>
                  <a:cubicBezTo>
                    <a:pt x="564" y="2"/>
                    <a:pt x="564" y="2"/>
                    <a:pt x="564" y="2"/>
                  </a:cubicBezTo>
                  <a:cubicBezTo>
                    <a:pt x="564" y="4"/>
                    <a:pt x="564" y="4"/>
                    <a:pt x="564" y="4"/>
                  </a:cubicBezTo>
                  <a:cubicBezTo>
                    <a:pt x="564" y="190"/>
                    <a:pt x="564" y="190"/>
                    <a:pt x="564" y="190"/>
                  </a:cubicBezTo>
                  <a:cubicBezTo>
                    <a:pt x="564" y="193"/>
                    <a:pt x="564" y="193"/>
                    <a:pt x="564" y="193"/>
                  </a:cubicBezTo>
                  <a:cubicBezTo>
                    <a:pt x="567" y="193"/>
                    <a:pt x="567" y="193"/>
                    <a:pt x="567" y="193"/>
                  </a:cubicBezTo>
                  <a:cubicBezTo>
                    <a:pt x="672" y="193"/>
                    <a:pt x="672" y="193"/>
                    <a:pt x="672" y="193"/>
                  </a:cubicBezTo>
                  <a:lnTo>
                    <a:pt x="674" y="193"/>
                  </a:lnTo>
                  <a:close/>
                  <a:moveTo>
                    <a:pt x="643" y="321"/>
                  </a:moveTo>
                  <a:cubicBezTo>
                    <a:pt x="665" y="315"/>
                    <a:pt x="678" y="300"/>
                    <a:pt x="678" y="279"/>
                  </a:cubicBezTo>
                  <a:cubicBezTo>
                    <a:pt x="678" y="278"/>
                    <a:pt x="678" y="278"/>
                    <a:pt x="678" y="278"/>
                  </a:cubicBezTo>
                  <a:cubicBezTo>
                    <a:pt x="678" y="267"/>
                    <a:pt x="674" y="256"/>
                    <a:pt x="667" y="249"/>
                  </a:cubicBezTo>
                  <a:cubicBezTo>
                    <a:pt x="657" y="240"/>
                    <a:pt x="643" y="234"/>
                    <a:pt x="625" y="234"/>
                  </a:cubicBezTo>
                  <a:cubicBezTo>
                    <a:pt x="566" y="234"/>
                    <a:pt x="566" y="234"/>
                    <a:pt x="566" y="234"/>
                  </a:cubicBezTo>
                  <a:cubicBezTo>
                    <a:pt x="563" y="234"/>
                    <a:pt x="563" y="234"/>
                    <a:pt x="563" y="234"/>
                  </a:cubicBezTo>
                  <a:cubicBezTo>
                    <a:pt x="563" y="237"/>
                    <a:pt x="563" y="237"/>
                    <a:pt x="563" y="237"/>
                  </a:cubicBezTo>
                  <a:cubicBezTo>
                    <a:pt x="563" y="376"/>
                    <a:pt x="563" y="376"/>
                    <a:pt x="563" y="376"/>
                  </a:cubicBezTo>
                  <a:cubicBezTo>
                    <a:pt x="563" y="378"/>
                    <a:pt x="563" y="378"/>
                    <a:pt x="563" y="378"/>
                  </a:cubicBezTo>
                  <a:cubicBezTo>
                    <a:pt x="566" y="378"/>
                    <a:pt x="566" y="378"/>
                    <a:pt x="566" y="378"/>
                  </a:cubicBezTo>
                  <a:cubicBezTo>
                    <a:pt x="582" y="378"/>
                    <a:pt x="582" y="378"/>
                    <a:pt x="582" y="378"/>
                  </a:cubicBezTo>
                  <a:cubicBezTo>
                    <a:pt x="584" y="378"/>
                    <a:pt x="584" y="378"/>
                    <a:pt x="584" y="378"/>
                  </a:cubicBezTo>
                  <a:cubicBezTo>
                    <a:pt x="584" y="376"/>
                    <a:pt x="584" y="376"/>
                    <a:pt x="584" y="376"/>
                  </a:cubicBezTo>
                  <a:cubicBezTo>
                    <a:pt x="584" y="324"/>
                    <a:pt x="584" y="324"/>
                    <a:pt x="584" y="324"/>
                  </a:cubicBezTo>
                  <a:cubicBezTo>
                    <a:pt x="620" y="324"/>
                    <a:pt x="620" y="324"/>
                    <a:pt x="620" y="324"/>
                  </a:cubicBezTo>
                  <a:cubicBezTo>
                    <a:pt x="659" y="377"/>
                    <a:pt x="659" y="377"/>
                    <a:pt x="659" y="377"/>
                  </a:cubicBezTo>
                  <a:cubicBezTo>
                    <a:pt x="660" y="378"/>
                    <a:pt x="660" y="378"/>
                    <a:pt x="660" y="378"/>
                  </a:cubicBezTo>
                  <a:cubicBezTo>
                    <a:pt x="661" y="378"/>
                    <a:pt x="661" y="378"/>
                    <a:pt x="661" y="378"/>
                  </a:cubicBezTo>
                  <a:cubicBezTo>
                    <a:pt x="681" y="378"/>
                    <a:pt x="681" y="378"/>
                    <a:pt x="681" y="378"/>
                  </a:cubicBezTo>
                  <a:cubicBezTo>
                    <a:pt x="686" y="378"/>
                    <a:pt x="686" y="378"/>
                    <a:pt x="686" y="378"/>
                  </a:cubicBezTo>
                  <a:cubicBezTo>
                    <a:pt x="683" y="374"/>
                    <a:pt x="683" y="374"/>
                    <a:pt x="683" y="374"/>
                  </a:cubicBezTo>
                  <a:lnTo>
                    <a:pt x="643" y="321"/>
                  </a:lnTo>
                  <a:close/>
                  <a:moveTo>
                    <a:pt x="584" y="305"/>
                  </a:moveTo>
                  <a:cubicBezTo>
                    <a:pt x="584" y="254"/>
                    <a:pt x="584" y="254"/>
                    <a:pt x="584" y="254"/>
                  </a:cubicBezTo>
                  <a:cubicBezTo>
                    <a:pt x="624" y="254"/>
                    <a:pt x="624" y="254"/>
                    <a:pt x="624" y="254"/>
                  </a:cubicBezTo>
                  <a:cubicBezTo>
                    <a:pt x="645" y="254"/>
                    <a:pt x="657" y="263"/>
                    <a:pt x="657" y="279"/>
                  </a:cubicBezTo>
                  <a:cubicBezTo>
                    <a:pt x="657" y="279"/>
                    <a:pt x="657" y="279"/>
                    <a:pt x="657" y="279"/>
                  </a:cubicBezTo>
                  <a:cubicBezTo>
                    <a:pt x="657" y="295"/>
                    <a:pt x="644" y="305"/>
                    <a:pt x="624" y="305"/>
                  </a:cubicBezTo>
                  <a:lnTo>
                    <a:pt x="584" y="305"/>
                  </a:lnTo>
                  <a:close/>
                  <a:moveTo>
                    <a:pt x="451" y="359"/>
                  </a:moveTo>
                  <a:cubicBezTo>
                    <a:pt x="451" y="315"/>
                    <a:pt x="451" y="315"/>
                    <a:pt x="451" y="315"/>
                  </a:cubicBezTo>
                  <a:cubicBezTo>
                    <a:pt x="524" y="315"/>
                    <a:pt x="524" y="315"/>
                    <a:pt x="524" y="315"/>
                  </a:cubicBezTo>
                  <a:cubicBezTo>
                    <a:pt x="527" y="315"/>
                    <a:pt x="527" y="315"/>
                    <a:pt x="527" y="315"/>
                  </a:cubicBezTo>
                  <a:cubicBezTo>
                    <a:pt x="527" y="313"/>
                    <a:pt x="527" y="313"/>
                    <a:pt x="527" y="313"/>
                  </a:cubicBezTo>
                  <a:cubicBezTo>
                    <a:pt x="527" y="299"/>
                    <a:pt x="527" y="299"/>
                    <a:pt x="527" y="299"/>
                  </a:cubicBezTo>
                  <a:cubicBezTo>
                    <a:pt x="527" y="296"/>
                    <a:pt x="527" y="296"/>
                    <a:pt x="527" y="296"/>
                  </a:cubicBezTo>
                  <a:cubicBezTo>
                    <a:pt x="524" y="296"/>
                    <a:pt x="524" y="296"/>
                    <a:pt x="524" y="296"/>
                  </a:cubicBezTo>
                  <a:cubicBezTo>
                    <a:pt x="451" y="296"/>
                    <a:pt x="451" y="296"/>
                    <a:pt x="451" y="296"/>
                  </a:cubicBezTo>
                  <a:cubicBezTo>
                    <a:pt x="451" y="254"/>
                    <a:pt x="451" y="254"/>
                    <a:pt x="451" y="254"/>
                  </a:cubicBezTo>
                  <a:cubicBezTo>
                    <a:pt x="533" y="254"/>
                    <a:pt x="533" y="254"/>
                    <a:pt x="533" y="254"/>
                  </a:cubicBezTo>
                  <a:cubicBezTo>
                    <a:pt x="536" y="254"/>
                    <a:pt x="536" y="254"/>
                    <a:pt x="536" y="254"/>
                  </a:cubicBezTo>
                  <a:cubicBezTo>
                    <a:pt x="536" y="251"/>
                    <a:pt x="536" y="251"/>
                    <a:pt x="536" y="251"/>
                  </a:cubicBezTo>
                  <a:cubicBezTo>
                    <a:pt x="536" y="237"/>
                    <a:pt x="536" y="237"/>
                    <a:pt x="536" y="237"/>
                  </a:cubicBezTo>
                  <a:cubicBezTo>
                    <a:pt x="536" y="234"/>
                    <a:pt x="536" y="234"/>
                    <a:pt x="536" y="234"/>
                  </a:cubicBezTo>
                  <a:cubicBezTo>
                    <a:pt x="533" y="234"/>
                    <a:pt x="533" y="234"/>
                    <a:pt x="533" y="234"/>
                  </a:cubicBezTo>
                  <a:cubicBezTo>
                    <a:pt x="433" y="234"/>
                    <a:pt x="433" y="234"/>
                    <a:pt x="433" y="234"/>
                  </a:cubicBezTo>
                  <a:cubicBezTo>
                    <a:pt x="430" y="234"/>
                    <a:pt x="430" y="234"/>
                    <a:pt x="430" y="234"/>
                  </a:cubicBezTo>
                  <a:cubicBezTo>
                    <a:pt x="430" y="237"/>
                    <a:pt x="430" y="237"/>
                    <a:pt x="430" y="237"/>
                  </a:cubicBezTo>
                  <a:cubicBezTo>
                    <a:pt x="430" y="376"/>
                    <a:pt x="430" y="376"/>
                    <a:pt x="430" y="376"/>
                  </a:cubicBezTo>
                  <a:cubicBezTo>
                    <a:pt x="430" y="378"/>
                    <a:pt x="430" y="378"/>
                    <a:pt x="430" y="378"/>
                  </a:cubicBezTo>
                  <a:cubicBezTo>
                    <a:pt x="433" y="378"/>
                    <a:pt x="433" y="378"/>
                    <a:pt x="433" y="378"/>
                  </a:cubicBezTo>
                  <a:cubicBezTo>
                    <a:pt x="534" y="378"/>
                    <a:pt x="534" y="378"/>
                    <a:pt x="534" y="378"/>
                  </a:cubicBezTo>
                  <a:cubicBezTo>
                    <a:pt x="537" y="378"/>
                    <a:pt x="537" y="378"/>
                    <a:pt x="537" y="378"/>
                  </a:cubicBezTo>
                  <a:cubicBezTo>
                    <a:pt x="537" y="376"/>
                    <a:pt x="537" y="376"/>
                    <a:pt x="537" y="376"/>
                  </a:cubicBezTo>
                  <a:cubicBezTo>
                    <a:pt x="537" y="361"/>
                    <a:pt x="537" y="361"/>
                    <a:pt x="537" y="361"/>
                  </a:cubicBezTo>
                  <a:cubicBezTo>
                    <a:pt x="537" y="359"/>
                    <a:pt x="537" y="359"/>
                    <a:pt x="537" y="359"/>
                  </a:cubicBezTo>
                  <a:cubicBezTo>
                    <a:pt x="534" y="359"/>
                    <a:pt x="534" y="359"/>
                    <a:pt x="534" y="359"/>
                  </a:cubicBezTo>
                  <a:lnTo>
                    <a:pt x="451" y="359"/>
                  </a:lnTo>
                  <a:close/>
                  <a:moveTo>
                    <a:pt x="710" y="234"/>
                  </a:moveTo>
                  <a:cubicBezTo>
                    <a:pt x="707" y="234"/>
                    <a:pt x="707" y="234"/>
                    <a:pt x="707" y="234"/>
                  </a:cubicBezTo>
                  <a:cubicBezTo>
                    <a:pt x="707" y="237"/>
                    <a:pt x="707" y="237"/>
                    <a:pt x="707" y="237"/>
                  </a:cubicBezTo>
                  <a:cubicBezTo>
                    <a:pt x="707" y="376"/>
                    <a:pt x="707" y="376"/>
                    <a:pt x="707" y="376"/>
                  </a:cubicBezTo>
                  <a:cubicBezTo>
                    <a:pt x="707" y="378"/>
                    <a:pt x="707" y="378"/>
                    <a:pt x="707" y="378"/>
                  </a:cubicBezTo>
                  <a:cubicBezTo>
                    <a:pt x="710" y="378"/>
                    <a:pt x="710" y="378"/>
                    <a:pt x="710" y="378"/>
                  </a:cubicBezTo>
                  <a:cubicBezTo>
                    <a:pt x="725" y="378"/>
                    <a:pt x="725" y="378"/>
                    <a:pt x="725" y="378"/>
                  </a:cubicBezTo>
                  <a:cubicBezTo>
                    <a:pt x="728" y="378"/>
                    <a:pt x="728" y="378"/>
                    <a:pt x="728" y="378"/>
                  </a:cubicBezTo>
                  <a:cubicBezTo>
                    <a:pt x="728" y="376"/>
                    <a:pt x="728" y="376"/>
                    <a:pt x="728" y="376"/>
                  </a:cubicBezTo>
                  <a:cubicBezTo>
                    <a:pt x="728" y="237"/>
                    <a:pt x="728" y="237"/>
                    <a:pt x="728" y="237"/>
                  </a:cubicBezTo>
                  <a:cubicBezTo>
                    <a:pt x="728" y="234"/>
                    <a:pt x="728" y="234"/>
                    <a:pt x="728" y="234"/>
                  </a:cubicBezTo>
                  <a:cubicBezTo>
                    <a:pt x="725" y="234"/>
                    <a:pt x="725" y="234"/>
                    <a:pt x="725" y="234"/>
                  </a:cubicBezTo>
                  <a:lnTo>
                    <a:pt x="710" y="234"/>
                  </a:lnTo>
                  <a:close/>
                  <a:moveTo>
                    <a:pt x="538" y="64"/>
                  </a:moveTo>
                  <a:cubicBezTo>
                    <a:pt x="538" y="63"/>
                    <a:pt x="538" y="63"/>
                    <a:pt x="538" y="63"/>
                  </a:cubicBezTo>
                  <a:cubicBezTo>
                    <a:pt x="538" y="26"/>
                    <a:pt x="509" y="2"/>
                    <a:pt x="466" y="2"/>
                  </a:cubicBezTo>
                  <a:cubicBezTo>
                    <a:pt x="396" y="2"/>
                    <a:pt x="396" y="2"/>
                    <a:pt x="396" y="2"/>
                  </a:cubicBezTo>
                  <a:cubicBezTo>
                    <a:pt x="393" y="2"/>
                    <a:pt x="393" y="2"/>
                    <a:pt x="393" y="2"/>
                  </a:cubicBezTo>
                  <a:cubicBezTo>
                    <a:pt x="393" y="4"/>
                    <a:pt x="393" y="4"/>
                    <a:pt x="393" y="4"/>
                  </a:cubicBezTo>
                  <a:cubicBezTo>
                    <a:pt x="393" y="190"/>
                    <a:pt x="393" y="190"/>
                    <a:pt x="393" y="190"/>
                  </a:cubicBezTo>
                  <a:cubicBezTo>
                    <a:pt x="393" y="193"/>
                    <a:pt x="393" y="193"/>
                    <a:pt x="393" y="193"/>
                  </a:cubicBezTo>
                  <a:cubicBezTo>
                    <a:pt x="396" y="193"/>
                    <a:pt x="396" y="193"/>
                    <a:pt x="396" y="193"/>
                  </a:cubicBezTo>
                  <a:cubicBezTo>
                    <a:pt x="417" y="193"/>
                    <a:pt x="417" y="193"/>
                    <a:pt x="417" y="193"/>
                  </a:cubicBezTo>
                  <a:cubicBezTo>
                    <a:pt x="420" y="193"/>
                    <a:pt x="420" y="193"/>
                    <a:pt x="420" y="193"/>
                  </a:cubicBezTo>
                  <a:cubicBezTo>
                    <a:pt x="420" y="190"/>
                    <a:pt x="420" y="190"/>
                    <a:pt x="420" y="190"/>
                  </a:cubicBezTo>
                  <a:cubicBezTo>
                    <a:pt x="420" y="127"/>
                    <a:pt x="420" y="127"/>
                    <a:pt x="420" y="127"/>
                  </a:cubicBezTo>
                  <a:cubicBezTo>
                    <a:pt x="462" y="127"/>
                    <a:pt x="462" y="127"/>
                    <a:pt x="462" y="127"/>
                  </a:cubicBezTo>
                  <a:cubicBezTo>
                    <a:pt x="500" y="127"/>
                    <a:pt x="538" y="108"/>
                    <a:pt x="538" y="64"/>
                  </a:cubicBezTo>
                  <a:close/>
                  <a:moveTo>
                    <a:pt x="420" y="26"/>
                  </a:moveTo>
                  <a:cubicBezTo>
                    <a:pt x="464" y="26"/>
                    <a:pt x="464" y="26"/>
                    <a:pt x="464" y="26"/>
                  </a:cubicBezTo>
                  <a:cubicBezTo>
                    <a:pt x="494" y="26"/>
                    <a:pt x="511" y="40"/>
                    <a:pt x="511" y="64"/>
                  </a:cubicBezTo>
                  <a:cubicBezTo>
                    <a:pt x="511" y="65"/>
                    <a:pt x="511" y="65"/>
                    <a:pt x="511" y="65"/>
                  </a:cubicBezTo>
                  <a:cubicBezTo>
                    <a:pt x="511" y="88"/>
                    <a:pt x="492" y="103"/>
                    <a:pt x="463" y="103"/>
                  </a:cubicBezTo>
                  <a:cubicBezTo>
                    <a:pt x="420" y="103"/>
                    <a:pt x="420" y="103"/>
                    <a:pt x="420" y="103"/>
                  </a:cubicBezTo>
                  <a:lnTo>
                    <a:pt x="420" y="26"/>
                  </a:lnTo>
                  <a:close/>
                  <a:moveTo>
                    <a:pt x="297" y="234"/>
                  </a:moveTo>
                  <a:cubicBezTo>
                    <a:pt x="295" y="234"/>
                    <a:pt x="295" y="234"/>
                    <a:pt x="295" y="234"/>
                  </a:cubicBezTo>
                  <a:cubicBezTo>
                    <a:pt x="295" y="237"/>
                    <a:pt x="295" y="237"/>
                    <a:pt x="295" y="237"/>
                  </a:cubicBezTo>
                  <a:cubicBezTo>
                    <a:pt x="295" y="251"/>
                    <a:pt x="295" y="251"/>
                    <a:pt x="295" y="251"/>
                  </a:cubicBezTo>
                  <a:cubicBezTo>
                    <a:pt x="295" y="254"/>
                    <a:pt x="295" y="254"/>
                    <a:pt x="295" y="254"/>
                  </a:cubicBezTo>
                  <a:cubicBezTo>
                    <a:pt x="297" y="254"/>
                    <a:pt x="297" y="254"/>
                    <a:pt x="297" y="254"/>
                  </a:cubicBezTo>
                  <a:cubicBezTo>
                    <a:pt x="341" y="254"/>
                    <a:pt x="341" y="254"/>
                    <a:pt x="341" y="254"/>
                  </a:cubicBezTo>
                  <a:cubicBezTo>
                    <a:pt x="341" y="376"/>
                    <a:pt x="341" y="376"/>
                    <a:pt x="341" y="376"/>
                  </a:cubicBezTo>
                  <a:cubicBezTo>
                    <a:pt x="341" y="378"/>
                    <a:pt x="341" y="378"/>
                    <a:pt x="341" y="378"/>
                  </a:cubicBezTo>
                  <a:cubicBezTo>
                    <a:pt x="344" y="378"/>
                    <a:pt x="344" y="378"/>
                    <a:pt x="344" y="378"/>
                  </a:cubicBezTo>
                  <a:cubicBezTo>
                    <a:pt x="360" y="378"/>
                    <a:pt x="360" y="378"/>
                    <a:pt x="360" y="378"/>
                  </a:cubicBezTo>
                  <a:cubicBezTo>
                    <a:pt x="362" y="378"/>
                    <a:pt x="362" y="378"/>
                    <a:pt x="362" y="378"/>
                  </a:cubicBezTo>
                  <a:cubicBezTo>
                    <a:pt x="362" y="376"/>
                    <a:pt x="362" y="376"/>
                    <a:pt x="362" y="376"/>
                  </a:cubicBezTo>
                  <a:cubicBezTo>
                    <a:pt x="362" y="254"/>
                    <a:pt x="362" y="254"/>
                    <a:pt x="362" y="254"/>
                  </a:cubicBezTo>
                  <a:cubicBezTo>
                    <a:pt x="406" y="254"/>
                    <a:pt x="406" y="254"/>
                    <a:pt x="406" y="254"/>
                  </a:cubicBezTo>
                  <a:cubicBezTo>
                    <a:pt x="409" y="254"/>
                    <a:pt x="409" y="254"/>
                    <a:pt x="409" y="254"/>
                  </a:cubicBezTo>
                  <a:cubicBezTo>
                    <a:pt x="409" y="251"/>
                    <a:pt x="409" y="251"/>
                    <a:pt x="409" y="251"/>
                  </a:cubicBezTo>
                  <a:cubicBezTo>
                    <a:pt x="409" y="237"/>
                    <a:pt x="409" y="237"/>
                    <a:pt x="409" y="237"/>
                  </a:cubicBezTo>
                  <a:cubicBezTo>
                    <a:pt x="409" y="234"/>
                    <a:pt x="409" y="234"/>
                    <a:pt x="409" y="234"/>
                  </a:cubicBezTo>
                  <a:cubicBezTo>
                    <a:pt x="406" y="234"/>
                    <a:pt x="406" y="234"/>
                    <a:pt x="406" y="234"/>
                  </a:cubicBezTo>
                  <a:lnTo>
                    <a:pt x="297" y="234"/>
                  </a:lnTo>
                  <a:close/>
                  <a:moveTo>
                    <a:pt x="832" y="235"/>
                  </a:moveTo>
                  <a:cubicBezTo>
                    <a:pt x="831" y="233"/>
                    <a:pt x="831" y="233"/>
                    <a:pt x="831" y="233"/>
                  </a:cubicBezTo>
                  <a:cubicBezTo>
                    <a:pt x="829" y="233"/>
                    <a:pt x="829" y="233"/>
                    <a:pt x="829" y="233"/>
                  </a:cubicBezTo>
                  <a:cubicBezTo>
                    <a:pt x="815" y="233"/>
                    <a:pt x="815" y="233"/>
                    <a:pt x="815" y="233"/>
                  </a:cubicBezTo>
                  <a:cubicBezTo>
                    <a:pt x="813" y="233"/>
                    <a:pt x="813" y="233"/>
                    <a:pt x="813" y="233"/>
                  </a:cubicBezTo>
                  <a:cubicBezTo>
                    <a:pt x="812" y="235"/>
                    <a:pt x="812" y="235"/>
                    <a:pt x="812" y="235"/>
                  </a:cubicBezTo>
                  <a:cubicBezTo>
                    <a:pt x="749" y="374"/>
                    <a:pt x="749" y="374"/>
                    <a:pt x="749" y="374"/>
                  </a:cubicBezTo>
                  <a:cubicBezTo>
                    <a:pt x="747" y="378"/>
                    <a:pt x="747" y="378"/>
                    <a:pt x="747" y="378"/>
                  </a:cubicBezTo>
                  <a:cubicBezTo>
                    <a:pt x="752" y="378"/>
                    <a:pt x="752" y="378"/>
                    <a:pt x="752" y="378"/>
                  </a:cubicBezTo>
                  <a:cubicBezTo>
                    <a:pt x="768" y="378"/>
                    <a:pt x="768" y="378"/>
                    <a:pt x="768" y="378"/>
                  </a:cubicBezTo>
                  <a:cubicBezTo>
                    <a:pt x="769" y="378"/>
                    <a:pt x="769" y="378"/>
                    <a:pt x="769" y="378"/>
                  </a:cubicBezTo>
                  <a:cubicBezTo>
                    <a:pt x="770" y="377"/>
                    <a:pt x="770" y="377"/>
                    <a:pt x="770" y="377"/>
                  </a:cubicBezTo>
                  <a:cubicBezTo>
                    <a:pt x="786" y="342"/>
                    <a:pt x="786" y="342"/>
                    <a:pt x="786" y="342"/>
                  </a:cubicBezTo>
                  <a:cubicBezTo>
                    <a:pt x="858" y="342"/>
                    <a:pt x="858" y="342"/>
                    <a:pt x="858" y="342"/>
                  </a:cubicBezTo>
                  <a:cubicBezTo>
                    <a:pt x="873" y="377"/>
                    <a:pt x="873" y="377"/>
                    <a:pt x="873" y="377"/>
                  </a:cubicBezTo>
                  <a:cubicBezTo>
                    <a:pt x="874" y="378"/>
                    <a:pt x="874" y="378"/>
                    <a:pt x="874" y="378"/>
                  </a:cubicBezTo>
                  <a:cubicBezTo>
                    <a:pt x="876" y="378"/>
                    <a:pt x="876" y="378"/>
                    <a:pt x="876" y="378"/>
                  </a:cubicBezTo>
                  <a:cubicBezTo>
                    <a:pt x="893" y="378"/>
                    <a:pt x="893" y="378"/>
                    <a:pt x="893" y="378"/>
                  </a:cubicBezTo>
                  <a:cubicBezTo>
                    <a:pt x="897" y="378"/>
                    <a:pt x="897" y="378"/>
                    <a:pt x="897" y="378"/>
                  </a:cubicBezTo>
                  <a:cubicBezTo>
                    <a:pt x="895" y="374"/>
                    <a:pt x="895" y="374"/>
                    <a:pt x="895" y="374"/>
                  </a:cubicBezTo>
                  <a:lnTo>
                    <a:pt x="832" y="235"/>
                  </a:lnTo>
                  <a:close/>
                  <a:moveTo>
                    <a:pt x="794" y="322"/>
                  </a:moveTo>
                  <a:cubicBezTo>
                    <a:pt x="822" y="261"/>
                    <a:pt x="822" y="261"/>
                    <a:pt x="822" y="261"/>
                  </a:cubicBezTo>
                  <a:cubicBezTo>
                    <a:pt x="849" y="322"/>
                    <a:pt x="849" y="322"/>
                    <a:pt x="849" y="322"/>
                  </a:cubicBezTo>
                  <a:lnTo>
                    <a:pt x="794" y="322"/>
                  </a:lnTo>
                  <a:close/>
                </a:path>
              </a:pathLst>
            </a:custGeom>
            <a:solidFill>
              <a:srgbClr val="6A73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7"/>
            <p:cNvSpPr>
              <a:spLocks noEditPoints="1"/>
            </p:cNvSpPr>
            <p:nvPr/>
          </p:nvSpPr>
          <p:spPr bwMode="auto">
            <a:xfrm>
              <a:off x="11823700" y="6656388"/>
              <a:ext cx="30163" cy="30162"/>
            </a:xfrm>
            <a:custGeom>
              <a:avLst/>
              <a:gdLst>
                <a:gd name="T0" fmla="*/ 0 w 67"/>
                <a:gd name="T1" fmla="*/ 34 h 67"/>
                <a:gd name="T2" fmla="*/ 0 w 67"/>
                <a:gd name="T3" fmla="*/ 33 h 67"/>
                <a:gd name="T4" fmla="*/ 34 w 67"/>
                <a:gd name="T5" fmla="*/ 0 h 67"/>
                <a:gd name="T6" fmla="*/ 67 w 67"/>
                <a:gd name="T7" fmla="*/ 33 h 67"/>
                <a:gd name="T8" fmla="*/ 67 w 67"/>
                <a:gd name="T9" fmla="*/ 33 h 67"/>
                <a:gd name="T10" fmla="*/ 34 w 67"/>
                <a:gd name="T11" fmla="*/ 67 h 67"/>
                <a:gd name="T12" fmla="*/ 0 w 67"/>
                <a:gd name="T13" fmla="*/ 34 h 67"/>
                <a:gd name="T14" fmla="*/ 64 w 67"/>
                <a:gd name="T15" fmla="*/ 33 h 67"/>
                <a:gd name="T16" fmla="*/ 64 w 67"/>
                <a:gd name="T17" fmla="*/ 33 h 67"/>
                <a:gd name="T18" fmla="*/ 34 w 67"/>
                <a:gd name="T19" fmla="*/ 3 h 67"/>
                <a:gd name="T20" fmla="*/ 3 w 67"/>
                <a:gd name="T21" fmla="*/ 33 h 67"/>
                <a:gd name="T22" fmla="*/ 3 w 67"/>
                <a:gd name="T23" fmla="*/ 34 h 67"/>
                <a:gd name="T24" fmla="*/ 34 w 67"/>
                <a:gd name="T25" fmla="*/ 64 h 67"/>
                <a:gd name="T26" fmla="*/ 64 w 67"/>
                <a:gd name="T27" fmla="*/ 33 h 67"/>
                <a:gd name="T28" fmla="*/ 21 w 67"/>
                <a:gd name="T29" fmla="*/ 15 h 67"/>
                <a:gd name="T30" fmla="*/ 36 w 67"/>
                <a:gd name="T31" fmla="*/ 15 h 67"/>
                <a:gd name="T32" fmla="*/ 46 w 67"/>
                <a:gd name="T33" fmla="*/ 19 h 67"/>
                <a:gd name="T34" fmla="*/ 49 w 67"/>
                <a:gd name="T35" fmla="*/ 26 h 67"/>
                <a:gd name="T36" fmla="*/ 49 w 67"/>
                <a:gd name="T37" fmla="*/ 26 h 67"/>
                <a:gd name="T38" fmla="*/ 40 w 67"/>
                <a:gd name="T39" fmla="*/ 36 h 67"/>
                <a:gd name="T40" fmla="*/ 51 w 67"/>
                <a:gd name="T41" fmla="*/ 50 h 67"/>
                <a:gd name="T42" fmla="*/ 44 w 67"/>
                <a:gd name="T43" fmla="*/ 50 h 67"/>
                <a:gd name="T44" fmla="*/ 34 w 67"/>
                <a:gd name="T45" fmla="*/ 37 h 67"/>
                <a:gd name="T46" fmla="*/ 34 w 67"/>
                <a:gd name="T47" fmla="*/ 37 h 67"/>
                <a:gd name="T48" fmla="*/ 26 w 67"/>
                <a:gd name="T49" fmla="*/ 37 h 67"/>
                <a:gd name="T50" fmla="*/ 26 w 67"/>
                <a:gd name="T51" fmla="*/ 50 h 67"/>
                <a:gd name="T52" fmla="*/ 21 w 67"/>
                <a:gd name="T53" fmla="*/ 50 h 67"/>
                <a:gd name="T54" fmla="*/ 21 w 67"/>
                <a:gd name="T55" fmla="*/ 15 h 67"/>
                <a:gd name="T56" fmla="*/ 35 w 67"/>
                <a:gd name="T57" fmla="*/ 32 h 67"/>
                <a:gd name="T58" fmla="*/ 44 w 67"/>
                <a:gd name="T59" fmla="*/ 26 h 67"/>
                <a:gd name="T60" fmla="*/ 44 w 67"/>
                <a:gd name="T61" fmla="*/ 26 h 67"/>
                <a:gd name="T62" fmla="*/ 36 w 67"/>
                <a:gd name="T63" fmla="*/ 20 h 67"/>
                <a:gd name="T64" fmla="*/ 26 w 67"/>
                <a:gd name="T65" fmla="*/ 20 h 67"/>
                <a:gd name="T66" fmla="*/ 26 w 67"/>
                <a:gd name="T67" fmla="*/ 32 h 67"/>
                <a:gd name="T68" fmla="*/ 35 w 67"/>
                <a:gd name="T69" fmla="*/ 3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7" h="67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53" y="0"/>
                    <a:pt x="67" y="15"/>
                    <a:pt x="67" y="33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7" y="52"/>
                    <a:pt x="52" y="67"/>
                    <a:pt x="34" y="67"/>
                  </a:cubicBezTo>
                  <a:cubicBezTo>
                    <a:pt x="15" y="67"/>
                    <a:pt x="0" y="52"/>
                    <a:pt x="0" y="34"/>
                  </a:cubicBezTo>
                  <a:close/>
                  <a:moveTo>
                    <a:pt x="64" y="33"/>
                  </a:moveTo>
                  <a:cubicBezTo>
                    <a:pt x="64" y="33"/>
                    <a:pt x="64" y="33"/>
                    <a:pt x="64" y="33"/>
                  </a:cubicBezTo>
                  <a:cubicBezTo>
                    <a:pt x="64" y="17"/>
                    <a:pt x="51" y="3"/>
                    <a:pt x="34" y="3"/>
                  </a:cubicBezTo>
                  <a:cubicBezTo>
                    <a:pt x="16" y="3"/>
                    <a:pt x="3" y="17"/>
                    <a:pt x="3" y="33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" y="50"/>
                    <a:pt x="16" y="64"/>
                    <a:pt x="34" y="64"/>
                  </a:cubicBezTo>
                  <a:cubicBezTo>
                    <a:pt x="51" y="64"/>
                    <a:pt x="64" y="50"/>
                    <a:pt x="64" y="33"/>
                  </a:cubicBezTo>
                  <a:close/>
                  <a:moveTo>
                    <a:pt x="21" y="15"/>
                  </a:moveTo>
                  <a:cubicBezTo>
                    <a:pt x="36" y="15"/>
                    <a:pt x="36" y="15"/>
                    <a:pt x="36" y="15"/>
                  </a:cubicBezTo>
                  <a:cubicBezTo>
                    <a:pt x="40" y="15"/>
                    <a:pt x="44" y="17"/>
                    <a:pt x="46" y="19"/>
                  </a:cubicBezTo>
                  <a:cubicBezTo>
                    <a:pt x="48" y="20"/>
                    <a:pt x="49" y="23"/>
                    <a:pt x="4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31"/>
                    <a:pt x="45" y="35"/>
                    <a:pt x="40" y="36"/>
                  </a:cubicBezTo>
                  <a:cubicBezTo>
                    <a:pt x="51" y="50"/>
                    <a:pt x="51" y="50"/>
                    <a:pt x="51" y="50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1" y="50"/>
                    <a:pt x="21" y="50"/>
                    <a:pt x="21" y="50"/>
                  </a:cubicBezTo>
                  <a:lnTo>
                    <a:pt x="21" y="15"/>
                  </a:lnTo>
                  <a:close/>
                  <a:moveTo>
                    <a:pt x="35" y="32"/>
                  </a:moveTo>
                  <a:cubicBezTo>
                    <a:pt x="40" y="32"/>
                    <a:pt x="44" y="30"/>
                    <a:pt x="44" y="26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22"/>
                    <a:pt x="41" y="20"/>
                    <a:pt x="36" y="2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6" y="32"/>
                    <a:pt x="26" y="32"/>
                    <a:pt x="26" y="32"/>
                  </a:cubicBezTo>
                  <a:lnTo>
                    <a:pt x="35" y="32"/>
                  </a:lnTo>
                  <a:close/>
                </a:path>
              </a:pathLst>
            </a:custGeom>
            <a:solidFill>
              <a:srgbClr val="6A73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25432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1" r:id="rId2"/>
    <p:sldLayoutId id="2147483650" r:id="rId3"/>
    <p:sldLayoutId id="2147483651" r:id="rId4"/>
    <p:sldLayoutId id="2147483652" r:id="rId5"/>
    <p:sldLayoutId id="2147483682" r:id="rId6"/>
    <p:sldLayoutId id="2147483654" r:id="rId7"/>
    <p:sldLayoutId id="2147483655" r:id="rId8"/>
    <p:sldLayoutId id="2147483684" r:id="rId9"/>
    <p:sldLayoutId id="2147483663" r:id="rId10"/>
    <p:sldLayoutId id="2147483662" r:id="rId11"/>
    <p:sldLayoutId id="2147483683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600"/>
        </a:spcBef>
        <a:buClr>
          <a:schemeClr val="accent1"/>
        </a:buClr>
        <a:buFont typeface="Wingdings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rgbClr val="8B8D8E"/>
        </a:buClr>
        <a:buSzPct val="65000"/>
        <a:buFont typeface="Arial" pitchFamily="34" charset="0"/>
        <a:buChar char="►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6"/>
        </a:buClr>
        <a:buFont typeface="Arial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6"/>
        </a:buClr>
        <a:buFont typeface="Arial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6"/>
        </a:buClr>
        <a:buFont typeface="Arial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228600" algn="l" defTabSz="914400" rtl="0" eaLnBrk="1" latinLnBrk="0" hangingPunct="1">
        <a:spcBef>
          <a:spcPts val="600"/>
        </a:spcBef>
        <a:buClr>
          <a:schemeClr val="accent6"/>
        </a:buClr>
        <a:buFont typeface="Arial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228600" algn="l" defTabSz="914400" rtl="0" eaLnBrk="1" latinLnBrk="0" hangingPunct="1">
        <a:spcBef>
          <a:spcPts val="600"/>
        </a:spcBef>
        <a:buClr>
          <a:schemeClr val="accent6"/>
        </a:buClr>
        <a:buFont typeface="Arial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228600" algn="l" defTabSz="914400" rtl="0" eaLnBrk="1" latinLnBrk="0" hangingPunct="1">
        <a:spcBef>
          <a:spcPts val="600"/>
        </a:spcBef>
        <a:buClr>
          <a:schemeClr val="accent6"/>
        </a:buClr>
        <a:buFont typeface="Arial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ts val="600"/>
        </a:spcBef>
        <a:buClr>
          <a:schemeClr val="accent6"/>
        </a:buClr>
        <a:buFont typeface="Arial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56" userDrawn="1">
          <p15:clr>
            <a:srgbClr val="5ACBF0"/>
          </p15:clr>
        </p15:guide>
        <p15:guide id="3" pos="7439">
          <p15:clr>
            <a:srgbClr val="5ACBF0"/>
          </p15:clr>
        </p15:guide>
        <p15:guide id="4" pos="239">
          <p15:clr>
            <a:srgbClr val="5ACBF0"/>
          </p15:clr>
        </p15:guide>
        <p15:guide id="5" orient="horz" pos="391">
          <p15:clr>
            <a:srgbClr val="5ACBF0"/>
          </p15:clr>
        </p15:guide>
        <p15:guide id="6" orient="horz" pos="3946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aws.amazon.com/waf/pricing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query.prod.cms.rt.microsoft.com/cms/api/am/binary/RE4s2L2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hyperlink" Target="https://azure.microsoft.com/en-us/pricing/details/azure-defender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cloudwatch/pricin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AWS Guard Duty </a:t>
            </a:r>
            <a:br>
              <a:rPr lang="en-US" dirty="0"/>
            </a:br>
            <a:r>
              <a:rPr lang="en-US" dirty="0"/>
              <a:t>Azure Security Center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800099" y="5072063"/>
            <a:ext cx="7223760" cy="1111964"/>
          </a:xfrm>
        </p:spPr>
        <p:txBody>
          <a:bodyPr/>
          <a:lstStyle/>
          <a:p>
            <a:r>
              <a:rPr lang="en-US" dirty="0"/>
              <a:t>AWS Guard Duty &amp; Azure Security Center</a:t>
            </a:r>
          </a:p>
          <a:p>
            <a:r>
              <a:rPr lang="en-US" dirty="0"/>
              <a:t>Orhen Hasday </a:t>
            </a:r>
          </a:p>
          <a:p>
            <a:pPr lvl="2"/>
            <a:r>
              <a:rPr lang="en-US" dirty="0"/>
              <a:t>Jul-21 </a:t>
            </a:r>
          </a:p>
        </p:txBody>
      </p:sp>
    </p:spTree>
    <p:extLst>
      <p:ext uri="{BB962C8B-B14F-4D97-AF65-F5344CB8AC3E}">
        <p14:creationId xmlns:p14="http://schemas.microsoft.com/office/powerpoint/2010/main" val="609177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WAF (cost)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DD8B029-8B2D-4774-8D23-240376BAF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037" y="858473"/>
            <a:ext cx="11080750" cy="52553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80DACD-21F9-46AE-8F3D-B32CA034F46D}"/>
              </a:ext>
            </a:extLst>
          </p:cNvPr>
          <p:cNvSpPr txBox="1"/>
          <p:nvPr/>
        </p:nvSpPr>
        <p:spPr>
          <a:xfrm>
            <a:off x="3486150" y="61399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Pricing - AWS WAF - Amazon Web Services (AWS)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792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Shield (cost)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BB1F0D0-224A-4E03-BA7F-0A5CA2985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96912" y="901617"/>
            <a:ext cx="13168225" cy="3286363"/>
          </a:xfrm>
          <a:prstGeom prst="rect">
            <a:avLst/>
          </a:prstGeom>
        </p:spPr>
      </p:pic>
      <p:pic>
        <p:nvPicPr>
          <p:cNvPr id="10" name="Picture 9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49CA983-9D10-47C5-BE56-93419C11E5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037" y="4103084"/>
            <a:ext cx="11080750" cy="281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75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Security Center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B34818F-4EC6-495C-A0E0-30FCB7404BE7}"/>
              </a:ext>
            </a:extLst>
          </p:cNvPr>
          <p:cNvSpPr/>
          <p:nvPr/>
        </p:nvSpPr>
        <p:spPr>
          <a:xfrm>
            <a:off x="329195" y="897873"/>
            <a:ext cx="104158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https://query.prod.cms.rt.microsoft.com/cms/api/am/binary/RE4s2L2</a:t>
            </a:r>
            <a:endParaRPr lang="en-US" dirty="0"/>
          </a:p>
          <a:p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Azure Security Center provides unified security management and advanced threat protection across hybrid cloud workloads (both azure based, inhouse resources).</a:t>
            </a:r>
            <a:endParaRPr lang="en-US" dirty="0"/>
          </a:p>
        </p:txBody>
      </p:sp>
      <p:pic>
        <p:nvPicPr>
          <p:cNvPr id="1026" name="Picture 2" descr="thumbnail image 1 of blog post titled &#10; &#10; &#10;  &#10; &#10; &#10; &#10;    &#10;  &#10;   &#10;    &#10;      &#10;       What's the difference between Azure Security Center, Azure Defender and Azure Sentinel?&#10;       &#10;      &#10;     &#10;   &#10;  &#10; &#10;   &#10; &#10; &#10; &#10; &#10; &#10;">
            <a:extLst>
              <a:ext uri="{FF2B5EF4-FFF2-40B4-BE49-F238E27FC236}">
                <a16:creationId xmlns:a16="http://schemas.microsoft.com/office/drawing/2014/main" id="{A604E736-391E-45A9-B1F6-12DB19D1E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196" y="1857967"/>
            <a:ext cx="8650432" cy="4485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782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Defender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B34818F-4EC6-495C-A0E0-30FCB7404BE7}"/>
              </a:ext>
            </a:extLst>
          </p:cNvPr>
          <p:cNvSpPr/>
          <p:nvPr/>
        </p:nvSpPr>
        <p:spPr>
          <a:xfrm>
            <a:off x="329195" y="897873"/>
            <a:ext cx="108817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Azure Defender. Is configured to add additional security alerts and advanced threat detection for certain types of resources.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333333"/>
                </a:solidFill>
                <a:latin typeface="SegoeUI"/>
              </a:rPr>
              <a:t>A</a:t>
            </a:r>
            <a:r>
              <a:rPr lang="en-US" b="0" i="0" dirty="0">
                <a:solidFill>
                  <a:srgbClr val="333333"/>
                </a:solidFill>
                <a:effectLst/>
                <a:latin typeface="SegoeUI"/>
              </a:rPr>
              <a:t>vailable for servers, app service, Storage, SQL, Key Vault, Resource Manager, DNS, Kubernetes and container registries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9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Defender ( Services covered)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B34818F-4EC6-495C-A0E0-30FCB7404BE7}"/>
              </a:ext>
            </a:extLst>
          </p:cNvPr>
          <p:cNvSpPr/>
          <p:nvPr/>
        </p:nvSpPr>
        <p:spPr>
          <a:xfrm>
            <a:off x="329195" y="897873"/>
            <a:ext cx="1088173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Services Covered: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Servers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App Service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SQL on Azure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SQL outside Azure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MySQL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PostgreSQL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MariaDB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Storage - Protect all storage accounts within a subscription1	10K transactions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Kubernetes	vCore/hour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ACR	/image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Key Vault	/10K transactions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ARM	/1M API calls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DNS</a:t>
            </a:r>
          </a:p>
        </p:txBody>
      </p:sp>
    </p:spTree>
    <p:extLst>
      <p:ext uri="{BB962C8B-B14F-4D97-AF65-F5344CB8AC3E}">
        <p14:creationId xmlns:p14="http://schemas.microsoft.com/office/powerpoint/2010/main" val="374016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Defender ( Services covered)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B34818F-4EC6-495C-A0E0-30FCB7404BE7}"/>
              </a:ext>
            </a:extLst>
          </p:cNvPr>
          <p:cNvSpPr/>
          <p:nvPr/>
        </p:nvSpPr>
        <p:spPr>
          <a:xfrm>
            <a:off x="329195" y="897873"/>
            <a:ext cx="1088173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Services Covered: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Servers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App Service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SQL on Azure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SQL outside Azure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MySQL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PostgreSQL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MariaDB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Storage - Protect all storage accounts within a subscription1	10K transactions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Kubernetes	vCore/hour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ACR	/image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Key Vault	/10K transactions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ARM	/1M API calls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DNS</a:t>
            </a:r>
          </a:p>
        </p:txBody>
      </p:sp>
    </p:spTree>
    <p:extLst>
      <p:ext uri="{BB962C8B-B14F-4D97-AF65-F5344CB8AC3E}">
        <p14:creationId xmlns:p14="http://schemas.microsoft.com/office/powerpoint/2010/main" val="391899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Security Center (cost)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006E57-11A9-4A3C-B949-1BA58691797F}"/>
              </a:ext>
            </a:extLst>
          </p:cNvPr>
          <p:cNvSpPr txBox="1"/>
          <p:nvPr/>
        </p:nvSpPr>
        <p:spPr>
          <a:xfrm>
            <a:off x="419101" y="1200835"/>
            <a:ext cx="8943974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dirty="0"/>
              <a:t>Azure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sz="2400" dirty="0"/>
              <a:t>Security Center has 2 offerings: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Azure Security Center free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Azure Defender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If you enable Azure Defender for subscription, all resources would be part of Pricing.</a:t>
            </a:r>
          </a:p>
          <a:p>
            <a:pPr algn="l"/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</a:rPr>
              <a:t>To enable </a:t>
            </a:r>
            <a:r>
              <a:rPr lang="en-US">
                <a:solidFill>
                  <a:srgbClr val="171717"/>
                </a:solidFill>
                <a:latin typeface="Segoe UI" panose="020B0502040204020203" pitchFamily="34" charset="0"/>
              </a:rPr>
              <a:t>it for certain 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</a:rPr>
              <a:t>resources in a resource type enable it through workspace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</a:rPr>
              <a:t>Pricing  across regions are almost similar with very small variation.</a:t>
            </a:r>
          </a:p>
          <a:p>
            <a:pPr algn="l"/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</a:rPr>
              <a:t>Pricing is bases on Resource type:</a:t>
            </a:r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201652DB-E540-475F-93E9-88A17B222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6532" y="3669571"/>
            <a:ext cx="4750083" cy="30082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52878C0-0DD5-49F7-8E34-2DD6E0AD70AD}"/>
              </a:ext>
            </a:extLst>
          </p:cNvPr>
          <p:cNvSpPr txBox="1"/>
          <p:nvPr/>
        </p:nvSpPr>
        <p:spPr>
          <a:xfrm>
            <a:off x="8741944" y="1942036"/>
            <a:ext cx="31282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hlinkClick r:id="rId4"/>
              </a:rPr>
              <a:t>Pricing—Azure Defender | Microsoft Azure</a:t>
            </a:r>
            <a:endParaRPr lang="en-IN" sz="1200" dirty="0"/>
          </a:p>
        </p:txBody>
      </p:sp>
      <p:pic>
        <p:nvPicPr>
          <p:cNvPr id="12" name="Picture 11" descr="A picture containing Teams&#10;&#10;Description automatically generated">
            <a:extLst>
              <a:ext uri="{FF2B5EF4-FFF2-40B4-BE49-F238E27FC236}">
                <a16:creationId xmlns:a16="http://schemas.microsoft.com/office/drawing/2014/main" id="{E295917B-C611-4903-8159-77B59541AE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670" y="4237696"/>
            <a:ext cx="4799075" cy="173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68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WAF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B34818F-4EC6-495C-A0E0-30FCB7404BE7}"/>
              </a:ext>
            </a:extLst>
          </p:cNvPr>
          <p:cNvSpPr/>
          <p:nvPr/>
        </p:nvSpPr>
        <p:spPr>
          <a:xfrm>
            <a:off x="329195" y="897873"/>
            <a:ext cx="108817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C4C51"/>
                </a:solidFill>
                <a:effectLst/>
                <a:latin typeface="Segoe UI" panose="020B0502040204020203" pitchFamily="34" charset="0"/>
              </a:rPr>
              <a:t>Azure Web Application Firewall protects your web applications from bot attacks and common web vulnerabilities such as SQL injection and cross-site scripting.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149B81-9EAE-4CD0-9E8C-3D85A9FCE9D8}"/>
              </a:ext>
            </a:extLst>
          </p:cNvPr>
          <p:cNvSpPr txBox="1"/>
          <p:nvPr/>
        </p:nvSpPr>
        <p:spPr>
          <a:xfrm>
            <a:off x="318235" y="1649710"/>
            <a:ext cx="118793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C4C51"/>
                </a:solidFill>
                <a:effectLst/>
                <a:latin typeface="Segoe UI" panose="020B0502040204020203" pitchFamily="34" charset="0"/>
              </a:rPr>
              <a:t>WAF pricing includes:</a:t>
            </a:r>
          </a:p>
          <a:p>
            <a:r>
              <a:rPr lang="en-US" dirty="0">
                <a:solidFill>
                  <a:srgbClr val="4C4C51"/>
                </a:solidFill>
                <a:latin typeface="Segoe UI" panose="020B0502040204020203" pitchFamily="34" charset="0"/>
              </a:rPr>
              <a:t>	M</a:t>
            </a:r>
            <a:r>
              <a:rPr lang="en-US" b="0" i="0" dirty="0">
                <a:solidFill>
                  <a:srgbClr val="4C4C51"/>
                </a:solidFill>
                <a:effectLst/>
                <a:latin typeface="Segoe UI" panose="020B0502040204020203" pitchFamily="34" charset="0"/>
              </a:rPr>
              <a:t>onthly fixed charges and</a:t>
            </a:r>
          </a:p>
          <a:p>
            <a:r>
              <a:rPr lang="en-US" dirty="0">
                <a:solidFill>
                  <a:srgbClr val="4C4C51"/>
                </a:solidFill>
                <a:latin typeface="Segoe UI" panose="020B0502040204020203" pitchFamily="34" charset="0"/>
              </a:rPr>
              <a:t>	R</a:t>
            </a:r>
            <a:r>
              <a:rPr lang="en-US" b="0" i="0" dirty="0">
                <a:solidFill>
                  <a:srgbClr val="4C4C51"/>
                </a:solidFill>
                <a:effectLst/>
                <a:latin typeface="Segoe UI" panose="020B0502040204020203" pitchFamily="34" charset="0"/>
              </a:rPr>
              <a:t>equest based processing charges. </a:t>
            </a:r>
          </a:p>
          <a:p>
            <a:r>
              <a:rPr lang="en-US" dirty="0">
                <a:solidFill>
                  <a:srgbClr val="4C4C51"/>
                </a:solidFill>
                <a:latin typeface="Segoe UI" panose="020B0502040204020203" pitchFamily="34" charset="0"/>
              </a:rPr>
              <a:t>	M</a:t>
            </a:r>
            <a:r>
              <a:rPr lang="en-US" b="0" i="0" dirty="0">
                <a:solidFill>
                  <a:srgbClr val="4C4C51"/>
                </a:solidFill>
                <a:effectLst/>
                <a:latin typeface="Segoe UI" panose="020B0502040204020203" pitchFamily="34" charset="0"/>
              </a:rPr>
              <a:t>onthly charge for each policy and </a:t>
            </a:r>
          </a:p>
          <a:p>
            <a:r>
              <a:rPr lang="en-US" dirty="0">
                <a:solidFill>
                  <a:srgbClr val="4C4C51"/>
                </a:solidFill>
                <a:latin typeface="Segoe UI" panose="020B0502040204020203" pitchFamily="34" charset="0"/>
              </a:rPr>
              <a:t>	A</a:t>
            </a:r>
            <a:r>
              <a:rPr lang="en-US" b="0" i="0" dirty="0">
                <a:solidFill>
                  <a:srgbClr val="4C4C51"/>
                </a:solidFill>
                <a:effectLst/>
                <a:latin typeface="Segoe UI" panose="020B0502040204020203" pitchFamily="34" charset="0"/>
              </a:rPr>
              <a:t>dd-on charges for Custom Rules and Managed Rulesets as configured in the policy.</a:t>
            </a:r>
            <a:endParaRPr lang="en-IN" dirty="0"/>
          </a:p>
        </p:txBody>
      </p:sp>
      <p:pic>
        <p:nvPicPr>
          <p:cNvPr id="5" name="Picture 4" descr="Graphical user interface, table&#10;&#10;Description automatically generated with medium confidence">
            <a:extLst>
              <a:ext uri="{FF2B5EF4-FFF2-40B4-BE49-F238E27FC236}">
                <a16:creationId xmlns:a16="http://schemas.microsoft.com/office/drawing/2014/main" id="{F54E55B5-A67C-4958-9A99-4B2105816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089" y="3076562"/>
            <a:ext cx="7873811" cy="375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741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Configuration- AWS </a:t>
            </a:r>
            <a:r>
              <a:rPr lang="en-US" dirty="0" err="1"/>
              <a:t>GuardDuty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E029868-8E41-485E-A5C0-91E7F36F4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834490"/>
            <a:ext cx="11080750" cy="314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21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Configuration- AWS </a:t>
            </a:r>
            <a:r>
              <a:rPr lang="en-US" dirty="0" err="1"/>
              <a:t>GuardDuty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E2500DD-4881-49E3-B4E6-B46D2F03D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905391"/>
            <a:ext cx="11080750" cy="31408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DBD1403-EE26-40C2-A7E7-1CA68947D5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037" y="4585274"/>
            <a:ext cx="11080750" cy="136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86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Guard Duty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6" name="Picture 2" descr="VPC Endpoints - Gateway vs Interface, VPC Peering and VPC Flow Logs - AWS  Certification Cheat Sheet – in28minutes Cloud">
            <a:extLst>
              <a:ext uri="{FF2B5EF4-FFF2-40B4-BE49-F238E27FC236}">
                <a16:creationId xmlns:a16="http://schemas.microsoft.com/office/drawing/2014/main" id="{2A52EB4F-D265-45A5-8D2F-5C4FB3DA8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69" y="1316110"/>
            <a:ext cx="1933575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ront your Elastigroup-based web applications with Route53 - News &amp;amp; Product  Updates from Spot by NetApp">
            <a:extLst>
              <a:ext uri="{FF2B5EF4-FFF2-40B4-BE49-F238E27FC236}">
                <a16:creationId xmlns:a16="http://schemas.microsoft.com/office/drawing/2014/main" id="{944A16FD-27DA-44B2-8779-4183DF108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993" y="1372243"/>
            <a:ext cx="1714500" cy="1186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8B10FF-784B-463C-913E-541BFEE7096F}"/>
              </a:ext>
            </a:extLst>
          </p:cNvPr>
          <p:cNvSpPr txBox="1"/>
          <p:nvPr/>
        </p:nvSpPr>
        <p:spPr>
          <a:xfrm>
            <a:off x="4785033" y="2756528"/>
            <a:ext cx="193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AWS DNS logs </a:t>
            </a:r>
          </a:p>
        </p:txBody>
      </p:sp>
      <p:pic>
        <p:nvPicPr>
          <p:cNvPr id="1032" name="Picture 8" descr="Securing AWS S3 uploads using presigned URLs | by Aidan Hallett | Medium">
            <a:extLst>
              <a:ext uri="{FF2B5EF4-FFF2-40B4-BE49-F238E27FC236}">
                <a16:creationId xmlns:a16="http://schemas.microsoft.com/office/drawing/2014/main" id="{7711E7FE-F9BE-4CBF-B3AB-7073DE74F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2885" y="890647"/>
            <a:ext cx="931177" cy="698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WS IAM Exploitation - Security Risk Advisors">
            <a:extLst>
              <a:ext uri="{FF2B5EF4-FFF2-40B4-BE49-F238E27FC236}">
                <a16:creationId xmlns:a16="http://schemas.microsoft.com/office/drawing/2014/main" id="{6A5C83B4-0892-48BA-AB3D-C740417B4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233" y="872385"/>
            <a:ext cx="1714501" cy="96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mazon (AWS) EC2 Instance: Benefits &amp;amp; How it Works?">
            <a:extLst>
              <a:ext uri="{FF2B5EF4-FFF2-40B4-BE49-F238E27FC236}">
                <a16:creationId xmlns:a16="http://schemas.microsoft.com/office/drawing/2014/main" id="{998E77BE-3EC1-4B40-9129-3084421EC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935" y="287610"/>
            <a:ext cx="1609826" cy="102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WS CloudTrail - Coralogix">
            <a:extLst>
              <a:ext uri="{FF2B5EF4-FFF2-40B4-BE49-F238E27FC236}">
                <a16:creationId xmlns:a16="http://schemas.microsoft.com/office/drawing/2014/main" id="{A3352166-82B7-46D7-AEC6-759DB8097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3348" y="1212527"/>
            <a:ext cx="342900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3A3D1A4-0972-4082-A5C9-63BD8D27D87A}"/>
              </a:ext>
            </a:extLst>
          </p:cNvPr>
          <p:cNvSpPr/>
          <p:nvPr/>
        </p:nvSpPr>
        <p:spPr>
          <a:xfrm>
            <a:off x="101528" y="5616283"/>
            <a:ext cx="85443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https://docs.aws.amazon.com/guardduty/latest/ug/guardduty_data-sources.html</a:t>
            </a:r>
          </a:p>
        </p:txBody>
      </p:sp>
    </p:spTree>
    <p:extLst>
      <p:ext uri="{BB962C8B-B14F-4D97-AF65-F5344CB8AC3E}">
        <p14:creationId xmlns:p14="http://schemas.microsoft.com/office/powerpoint/2010/main" val="734993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Configuration- AWS </a:t>
            </a:r>
            <a:r>
              <a:rPr lang="en-US" dirty="0" err="1"/>
              <a:t>GuardDuty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E06CE63-E3CB-40B9-9DC5-EE52920DD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87" y="996667"/>
            <a:ext cx="11080750" cy="1740465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F2276E5-EF78-4A10-AB8C-43C25F183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037" y="3716381"/>
            <a:ext cx="11080750" cy="173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0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Configuration- AWS WAF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CD2877C-AC1E-427F-A23D-20C721D9B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062" y="951393"/>
            <a:ext cx="11080750" cy="495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65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Configuration- AWS Shield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49FEF7B-850A-41A8-80BB-3DCE5C25B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12" y="1658741"/>
            <a:ext cx="11080750" cy="310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76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Configuration- AWS Security Hub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3" name="Picture 2" descr="Graphical user interface, text, application, email, Teams&#10;&#10;Description automatically generated">
            <a:extLst>
              <a:ext uri="{FF2B5EF4-FFF2-40B4-BE49-F238E27FC236}">
                <a16:creationId xmlns:a16="http://schemas.microsoft.com/office/drawing/2014/main" id="{64EFC96A-4969-4C06-A7A0-4A40CBB69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387" y="819150"/>
            <a:ext cx="1030605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608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Configuration- AWS Security Hub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A348769-6740-4E0E-A43D-64B067082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037" y="1354396"/>
            <a:ext cx="11080750" cy="41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26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Configuration- Azure Security Centre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9A3372D-89BA-42F5-A197-42068872D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037" y="1153743"/>
            <a:ext cx="11080750" cy="456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69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Configuration- Azure Security Centre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897372AF-4A66-4CF9-BAA7-32CADB1BF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037" y="1045903"/>
            <a:ext cx="11080750" cy="474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9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6714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Guard Duty </a:t>
            </a:r>
            <a:br>
              <a:rPr lang="en-US" dirty="0"/>
            </a:br>
            <a:r>
              <a:rPr lang="en-US"/>
              <a:t>AWS Security Hub</a:t>
            </a:r>
            <a:br>
              <a:rPr lang="en-US" dirty="0"/>
            </a:br>
            <a:r>
              <a:rPr lang="en-US" dirty="0"/>
              <a:t>Azure Defender</a:t>
            </a:r>
            <a:br>
              <a:rPr lang="en-US" dirty="0"/>
            </a:br>
            <a:r>
              <a:rPr lang="en-US"/>
              <a:t>Azure Security Center</a:t>
            </a:r>
            <a:br>
              <a:rPr lang="en-US" b="0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6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Guard Duty (cost)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132AC3-BB53-47BC-84F7-572D04C4E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0" y="1665013"/>
            <a:ext cx="9498778" cy="45533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0C6F2D-210B-4666-8AAD-C9732F521482}"/>
              </a:ext>
            </a:extLst>
          </p:cNvPr>
          <p:cNvSpPr txBox="1"/>
          <p:nvPr/>
        </p:nvSpPr>
        <p:spPr>
          <a:xfrm>
            <a:off x="742950" y="1114425"/>
            <a:ext cx="4232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Price in each region would be different.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312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CloudWatch (Cost Calculation) – Free Tier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510EF-AA83-42C6-9DCD-6164783CB53C}"/>
              </a:ext>
            </a:extLst>
          </p:cNvPr>
          <p:cNvSpPr txBox="1"/>
          <p:nvPr/>
        </p:nvSpPr>
        <p:spPr>
          <a:xfrm>
            <a:off x="485775" y="1209675"/>
            <a:ext cx="865822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No up front or minimum fee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Pay what you use</a:t>
            </a:r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32507E6-AAF9-4FEB-BB34-BA30EDB3B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183" y="1972581"/>
            <a:ext cx="10073409" cy="485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87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CloudWatch (Cost) – Paid Tier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510EF-AA83-42C6-9DCD-6164783CB53C}"/>
              </a:ext>
            </a:extLst>
          </p:cNvPr>
          <p:cNvSpPr txBox="1"/>
          <p:nvPr/>
        </p:nvSpPr>
        <p:spPr>
          <a:xfrm>
            <a:off x="485775" y="914400"/>
            <a:ext cx="865822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No up front or minimum fee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Pay what you 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Billing at the end of the month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547F67-BB20-4E9C-8897-622A9A2A39BC}"/>
              </a:ext>
            </a:extLst>
          </p:cNvPr>
          <p:cNvSpPr txBox="1"/>
          <p:nvPr/>
        </p:nvSpPr>
        <p:spPr>
          <a:xfrm>
            <a:off x="5105400" y="1238935"/>
            <a:ext cx="7734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Amazon CloudWatch Pricing – Amazon Web Services (AWS)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6C2872-2557-4A28-AF45-B25F0B932570}"/>
              </a:ext>
            </a:extLst>
          </p:cNvPr>
          <p:cNvSpPr txBox="1"/>
          <p:nvPr/>
        </p:nvSpPr>
        <p:spPr>
          <a:xfrm>
            <a:off x="609600" y="2254598"/>
            <a:ext cx="11304905" cy="12957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Metrics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16191F"/>
                </a:solidFill>
                <a:effectLst/>
                <a:latin typeface="Amazon Ember"/>
              </a:rPr>
              <a:t>Number of Metrics (includes detailed and custom metrics)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6191F"/>
                </a:solidFill>
                <a:latin typeface="Amazon Ember"/>
              </a:rPr>
              <a:t>APIs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16191F"/>
                </a:solidFill>
                <a:latin typeface="Amazon Ember"/>
              </a:rPr>
              <a:t>GetMetricData</a:t>
            </a:r>
            <a:r>
              <a:rPr lang="en-US" sz="1400" dirty="0">
                <a:solidFill>
                  <a:srgbClr val="16191F"/>
                </a:solidFill>
                <a:latin typeface="Amazon Ember"/>
              </a:rPr>
              <a:t>: Number of metrics requested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16191F"/>
                </a:solidFill>
                <a:latin typeface="Amazon Ember"/>
              </a:rPr>
              <a:t>GetMetricWidgetImage</a:t>
            </a:r>
            <a:r>
              <a:rPr lang="en-US" sz="1400" dirty="0">
                <a:solidFill>
                  <a:srgbClr val="16191F"/>
                </a:solidFill>
                <a:latin typeface="Amazon Ember"/>
              </a:rPr>
              <a:t>: Number of metrics requested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6191F"/>
                </a:solidFill>
                <a:latin typeface="Amazon Ember"/>
              </a:rPr>
              <a:t>Number of other API requests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b="0" i="0" dirty="0" err="1">
                <a:solidFill>
                  <a:srgbClr val="16191F"/>
                </a:solidFill>
                <a:effectLst/>
                <a:latin typeface="Amazon Ember"/>
              </a:rPr>
              <a:t>GetMetricStatistics</a:t>
            </a:r>
            <a:r>
              <a:rPr lang="en-US" sz="1200" b="0" i="0" dirty="0">
                <a:solidFill>
                  <a:srgbClr val="16191F"/>
                </a:solidFill>
                <a:effectLst/>
                <a:latin typeface="Amazon Ember"/>
              </a:rPr>
              <a:t>, </a:t>
            </a:r>
            <a:r>
              <a:rPr lang="en-US" sz="1200" b="0" i="0" dirty="0" err="1">
                <a:solidFill>
                  <a:srgbClr val="16191F"/>
                </a:solidFill>
                <a:effectLst/>
                <a:latin typeface="Amazon Ember"/>
              </a:rPr>
              <a:t>ListMetrics</a:t>
            </a:r>
            <a:r>
              <a:rPr lang="en-US" sz="1200" b="0" i="0" dirty="0">
                <a:solidFill>
                  <a:srgbClr val="16191F"/>
                </a:solidFill>
                <a:effectLst/>
                <a:latin typeface="Amazon Ember"/>
              </a:rPr>
              <a:t>, </a:t>
            </a:r>
            <a:r>
              <a:rPr lang="en-US" sz="1200" b="0" i="0" dirty="0" err="1">
                <a:solidFill>
                  <a:srgbClr val="16191F"/>
                </a:solidFill>
                <a:effectLst/>
                <a:latin typeface="Amazon Ember"/>
              </a:rPr>
              <a:t>PutMetricData</a:t>
            </a:r>
            <a:r>
              <a:rPr lang="en-US" sz="1200" b="0" i="0" dirty="0">
                <a:solidFill>
                  <a:srgbClr val="16191F"/>
                </a:solidFill>
                <a:effectLst/>
                <a:latin typeface="Amazon Ember"/>
              </a:rPr>
              <a:t>, </a:t>
            </a:r>
            <a:r>
              <a:rPr lang="en-US" sz="1200" b="0" i="0" dirty="0" err="1">
                <a:solidFill>
                  <a:srgbClr val="16191F"/>
                </a:solidFill>
                <a:effectLst/>
                <a:latin typeface="Amazon Ember"/>
              </a:rPr>
              <a:t>GetDashboard</a:t>
            </a:r>
            <a:r>
              <a:rPr lang="en-US" sz="1200" b="0" i="0" dirty="0">
                <a:solidFill>
                  <a:srgbClr val="16191F"/>
                </a:solidFill>
                <a:effectLst/>
                <a:latin typeface="Amazon Ember"/>
              </a:rPr>
              <a:t>, </a:t>
            </a:r>
            <a:r>
              <a:rPr lang="en-US" sz="1200" b="0" i="0" dirty="0" err="1">
                <a:solidFill>
                  <a:srgbClr val="16191F"/>
                </a:solidFill>
                <a:effectLst/>
                <a:latin typeface="Amazon Ember"/>
              </a:rPr>
              <a:t>ListDashboards</a:t>
            </a:r>
            <a:r>
              <a:rPr lang="en-US" sz="1200" b="0" i="0" dirty="0">
                <a:solidFill>
                  <a:srgbClr val="16191F"/>
                </a:solidFill>
                <a:effectLst/>
                <a:latin typeface="Amazon Ember"/>
              </a:rPr>
              <a:t>, </a:t>
            </a:r>
            <a:r>
              <a:rPr lang="en-US" sz="1200" b="0" i="0" dirty="0" err="1">
                <a:solidFill>
                  <a:srgbClr val="16191F"/>
                </a:solidFill>
                <a:effectLst/>
                <a:latin typeface="Amazon Ember"/>
              </a:rPr>
              <a:t>PutDashboard</a:t>
            </a:r>
            <a:r>
              <a:rPr lang="en-US" sz="1200" b="0" i="0" dirty="0">
                <a:solidFill>
                  <a:srgbClr val="16191F"/>
                </a:solidFill>
                <a:effectLst/>
                <a:latin typeface="Amazon Ember"/>
              </a:rPr>
              <a:t> and </a:t>
            </a:r>
            <a:r>
              <a:rPr lang="en-US" sz="1200" b="0" i="0" dirty="0" err="1">
                <a:solidFill>
                  <a:srgbClr val="16191F"/>
                </a:solidFill>
                <a:effectLst/>
                <a:latin typeface="Amazon Ember"/>
              </a:rPr>
              <a:t>DeleteDashboards</a:t>
            </a:r>
            <a:r>
              <a:rPr lang="en-US" sz="1200" b="0" i="0" dirty="0">
                <a:solidFill>
                  <a:srgbClr val="16191F"/>
                </a:solidFill>
                <a:effectLst/>
                <a:latin typeface="Amazon Ember"/>
              </a:rPr>
              <a:t> requests are the other request types which are billed at the same price.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Logs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Standard Logs: Data Ingested  in GB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Vended Logs: Data Ingested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VPC and Route53 logs qualify for Vended Logs pricing.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Log Storage/Archival (Standard and Vended Logs)</a:t>
            </a:r>
          </a:p>
          <a:p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		Log volume archived is estimated to be 15% of Log volume ingested (due to compression). 			Storage/Archival costs are estimated assuming customer choses a retention period of one (1) 			month. Default retention setting is ‘never expire’. ( assuming 1 month retention)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Logs Delivered to S3: Data Ingested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VPC flow logs and Global Accelerator flow logs also qualify for this pricing.</a:t>
            </a:r>
          </a:p>
          <a:p>
            <a:endParaRPr lang="en-US" b="0" i="0" dirty="0">
              <a:solidFill>
                <a:srgbClr val="16191F"/>
              </a:solidFill>
              <a:effectLst/>
              <a:latin typeface="Amazon Emb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Logs Insights Queries (</a:t>
            </a:r>
            <a:r>
              <a:rPr lang="en-US" b="0" i="0" dirty="0" err="1">
                <a:solidFill>
                  <a:srgbClr val="16191F"/>
                </a:solidFill>
                <a:effectLst/>
                <a:latin typeface="Amazon Ember"/>
              </a:rPr>
              <a:t>Analyse</a:t>
            </a: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 Log Data)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Expected Logs Data scanned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Events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Number of Custom/Cross-account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Dashboards and Alarms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Number of Dashboard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Number of Standard Resolution Alarm Metrics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Standard Resolution Alarms (60 seconds).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Number of High Resolution Alarm Metrics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High Resolution Alarm (10 seconds).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Number of composite alarms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Composite alarms can combine any type of CloudWatch alarm. Metric alarms are billed based on the number of metrics per alarm, while composite alarms are billed per alarm unit.</a:t>
            </a:r>
          </a:p>
          <a:p>
            <a:endParaRPr lang="en-US" b="0" i="0" dirty="0">
              <a:solidFill>
                <a:srgbClr val="16191F"/>
              </a:solidFill>
              <a:effectLst/>
              <a:latin typeface="Amazon Emb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Canaries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Number of Canary runs</a:t>
            </a:r>
          </a:p>
          <a:p>
            <a:endParaRPr lang="en-US" b="0" i="0" dirty="0">
              <a:solidFill>
                <a:srgbClr val="16191F"/>
              </a:solidFill>
              <a:effectLst/>
              <a:latin typeface="Amazon Emb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Contributor Insights for CloudWatch Logs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Number of Contributor Insights rules for CloudWatch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Total number of matched log events for CloudWatch</a:t>
            </a:r>
          </a:p>
          <a:p>
            <a:endParaRPr lang="en-US" b="0" i="0" dirty="0">
              <a:solidFill>
                <a:srgbClr val="16191F"/>
              </a:solidFill>
              <a:effectLst/>
              <a:latin typeface="Amazon Emb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Contributor Insights for DynamoDB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Number of Contributor Insights rules for DynamoDB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Total number of events for DynamoDB</a:t>
            </a:r>
          </a:p>
          <a:p>
            <a:endParaRPr lang="en-US" b="0" i="0" dirty="0">
              <a:solidFill>
                <a:srgbClr val="16191F"/>
              </a:solidFill>
              <a:effectLst/>
              <a:latin typeface="Amazon Emb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Lambda Insights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Number of Lambda functions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Number of requests per function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8DC2E741-79FB-4F4E-8A19-3A5BDC00A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GetMetricData: Number of metrics requested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16191F"/>
                </a:solidFill>
                <a:effectLst/>
                <a:latin typeface="Amazon Ember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0D5C62EF-2E9D-4F86-9AC3-C9725E329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GetMetricData: Number of metrics requested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16191F"/>
                </a:solidFill>
                <a:effectLst/>
                <a:latin typeface="Amazon Ember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32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CloudTrail (Cost Calculation) – Free Tier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2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CloudTrail (Cost Calculation) – Paid Tier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3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Security Hub (cost)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510EF-AA83-42C6-9DCD-6164783CB53C}"/>
              </a:ext>
            </a:extLst>
          </p:cNvPr>
          <p:cNvSpPr txBox="1"/>
          <p:nvPr/>
        </p:nvSpPr>
        <p:spPr>
          <a:xfrm>
            <a:off x="485775" y="1209675"/>
            <a:ext cx="865822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2 pricing dimensions for Security Hub: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Number of security checks per account/region/month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F04BFF0-7524-47A9-8DC1-A7C8DC8D9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213514"/>
              </p:ext>
            </p:extLst>
          </p:nvPr>
        </p:nvGraphicFramePr>
        <p:xfrm>
          <a:off x="3811643" y="2303464"/>
          <a:ext cx="4856107" cy="9614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95550">
                  <a:extLst>
                    <a:ext uri="{9D8B030D-6E8A-4147-A177-3AD203B41FA5}">
                      <a16:colId xmlns:a16="http://schemas.microsoft.com/office/drawing/2014/main" val="106845154"/>
                    </a:ext>
                  </a:extLst>
                </a:gridCol>
                <a:gridCol w="2160557">
                  <a:extLst>
                    <a:ext uri="{9D8B030D-6E8A-4147-A177-3AD203B41FA5}">
                      <a16:colId xmlns:a16="http://schemas.microsoft.com/office/drawing/2014/main" val="514734906"/>
                    </a:ext>
                  </a:extLst>
                </a:gridCol>
              </a:tblGrid>
              <a:tr h="274109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First 100,000 Checks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$0.001 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25132958"/>
                  </a:ext>
                </a:extLst>
              </a:tr>
              <a:tr h="274109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Next 400,000 Checks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$0.0008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79979975"/>
                  </a:ext>
                </a:extLst>
              </a:tr>
              <a:tr h="339194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Above 500,000 Checks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$0.0005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783265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AE959A3-443A-4FC4-A110-ABB877CAFEB1}"/>
              </a:ext>
            </a:extLst>
          </p:cNvPr>
          <p:cNvSpPr txBox="1"/>
          <p:nvPr/>
        </p:nvSpPr>
        <p:spPr>
          <a:xfrm>
            <a:off x="638175" y="3638550"/>
            <a:ext cx="86582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Number of finding ingestion events per account/region/month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29E847C-3AD0-45A5-8208-8BC74FDC93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84937"/>
              </p:ext>
            </p:extLst>
          </p:nvPr>
        </p:nvGraphicFramePr>
        <p:xfrm>
          <a:off x="3856292" y="4033838"/>
          <a:ext cx="4811458" cy="6463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20733">
                  <a:extLst>
                    <a:ext uri="{9D8B030D-6E8A-4147-A177-3AD203B41FA5}">
                      <a16:colId xmlns:a16="http://schemas.microsoft.com/office/drawing/2014/main" val="1572868476"/>
                    </a:ext>
                  </a:extLst>
                </a:gridCol>
                <a:gridCol w="1990725">
                  <a:extLst>
                    <a:ext uri="{9D8B030D-6E8A-4147-A177-3AD203B41FA5}">
                      <a16:colId xmlns:a16="http://schemas.microsoft.com/office/drawing/2014/main" val="2694905237"/>
                    </a:ext>
                  </a:extLst>
                </a:gridCol>
              </a:tblGrid>
              <a:tr h="323165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Perpetual Tier of 10000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2" marR="8452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Free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2" marR="8452" marT="6350" marB="0" anchor="b"/>
                </a:tc>
                <a:extLst>
                  <a:ext uri="{0D108BD9-81ED-4DB2-BD59-A6C34878D82A}">
                    <a16:rowId xmlns:a16="http://schemas.microsoft.com/office/drawing/2014/main" val="520416680"/>
                  </a:ext>
                </a:extLst>
              </a:tr>
              <a:tr h="323165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After the first 10,000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2" marR="8452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$0.00003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2" marR="8452" marT="6350" marB="0" anchor="b"/>
                </a:tc>
                <a:extLst>
                  <a:ext uri="{0D108BD9-81ED-4DB2-BD59-A6C34878D82A}">
                    <a16:rowId xmlns:a16="http://schemas.microsoft.com/office/drawing/2014/main" val="329460467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3A094CD-E154-4249-9EA4-1E2FE4871B39}"/>
              </a:ext>
            </a:extLst>
          </p:cNvPr>
          <p:cNvSpPr txBox="1"/>
          <p:nvPr/>
        </p:nvSpPr>
        <p:spPr>
          <a:xfrm>
            <a:off x="696282" y="5439460"/>
            <a:ext cx="10799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Customers are not charged for finding ingestion events generated by Security Hub’s security checks</a:t>
            </a:r>
          </a:p>
        </p:txBody>
      </p:sp>
    </p:spTree>
    <p:extLst>
      <p:ext uri="{BB962C8B-B14F-4D97-AF65-F5344CB8AC3E}">
        <p14:creationId xmlns:p14="http://schemas.microsoft.com/office/powerpoint/2010/main" val="343073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7ecff2cc8de27b44b8498a86b735ae574781a1"/>
</p:tagLst>
</file>

<file path=ppt/theme/theme1.xml><?xml version="1.0" encoding="utf-8"?>
<a:theme xmlns:a="http://schemas.openxmlformats.org/drawingml/2006/main" name="Applied_16x9_White_2016">
  <a:themeElements>
    <a:clrScheme name="AMAT 2016.04">
      <a:dk1>
        <a:srgbClr val="53565A"/>
      </a:dk1>
      <a:lt1>
        <a:srgbClr val="FFFFFF"/>
      </a:lt1>
      <a:dk2>
        <a:srgbClr val="061E3C"/>
      </a:dk2>
      <a:lt2>
        <a:srgbClr val="D9D9D6"/>
      </a:lt2>
      <a:accent1>
        <a:srgbClr val="4599C3"/>
      </a:accent1>
      <a:accent2>
        <a:srgbClr val="84BD00"/>
      </a:accent2>
      <a:accent3>
        <a:srgbClr val="FFCD00"/>
      </a:accent3>
      <a:accent4>
        <a:srgbClr val="E87722"/>
      </a:accent4>
      <a:accent5>
        <a:srgbClr val="00B5E2"/>
      </a:accent5>
      <a:accent6>
        <a:srgbClr val="6244BB"/>
      </a:accent6>
      <a:hlink>
        <a:srgbClr val="6BA5B8"/>
      </a:hlink>
      <a:folHlink>
        <a:srgbClr val="888B8D"/>
      </a:folHlink>
    </a:clrScheme>
    <a:fontScheme name="AMAT 2017.0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AMAT">
      <a:fillStyleLst>
        <a:solidFill>
          <a:schemeClr val="phClr"/>
        </a:solidFill>
        <a:gradFill rotWithShape="1">
          <a:gsLst>
            <a:gs pos="0">
              <a:schemeClr val="phClr">
                <a:shade val="30000"/>
                <a:satMod val="115000"/>
              </a:schemeClr>
            </a:gs>
            <a:gs pos="50000">
              <a:schemeClr val="phClr">
                <a:shade val="67500"/>
                <a:satMod val="115000"/>
              </a:schemeClr>
            </a:gs>
            <a:gs pos="100000">
              <a:schemeClr val="phClr">
                <a:shade val="100000"/>
                <a:satMod val="11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30000"/>
                <a:satMod val="115000"/>
              </a:schemeClr>
            </a:gs>
            <a:gs pos="50000">
              <a:schemeClr val="phClr">
                <a:shade val="67500"/>
                <a:satMod val="115000"/>
              </a:schemeClr>
            </a:gs>
            <a:gs pos="100000">
              <a:schemeClr val="phClr">
                <a:shade val="100000"/>
                <a:satMod val="115000"/>
              </a:schemeClr>
            </a:gs>
          </a:gsLst>
          <a:lin ang="135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12700"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/>
        </a:defPPr>
      </a:lstStyle>
    </a:txDef>
  </a:objectDefaults>
  <a:extraClrSchemeLst/>
  <a:custClrLst>
    <a:custClr name="69 | 153 | 195">
      <a:srgbClr val="4599C3"/>
    </a:custClr>
    <a:custClr name="153 | 214 | 234">
      <a:srgbClr val="99D6EA"/>
    </a:custClr>
    <a:custClr name="0 | 181 | 226">
      <a:srgbClr val="00B5E2"/>
    </a:custClr>
    <a:custClr name="132 | 189 | 0">
      <a:srgbClr val="84BD00"/>
    </a:custClr>
    <a:custClr name="255 | 205 | 0">
      <a:srgbClr val="FFCD00"/>
    </a:custClr>
    <a:custClr name="232 | 119 | 34">
      <a:srgbClr val="E87722"/>
    </a:custClr>
    <a:custClr name="210 | 38 | 48">
      <a:srgbClr val="D22630"/>
    </a:custClr>
    <a:custClr name="98 | 68 | 187">
      <a:srgbClr val="6244BB"/>
    </a:custClr>
    <a:custClr name="white">
      <a:srgbClr val="FFFFFF"/>
    </a:custClr>
    <a:custClr name="black">
      <a:srgbClr val="000000"/>
    </a:custClr>
    <a:custClr name="217 | 217 | 214">
      <a:srgbClr val="D9D9D6"/>
    </a:custClr>
    <a:custClr name="136 | 139 | 141">
      <a:srgbClr val="888B8D"/>
    </a:custClr>
    <a:custClr name="83 | 86 | 90">
      <a:srgbClr val="53565A"/>
    </a:custClr>
    <a:custClr name="4 | 19 | 38">
      <a:srgbClr val="041326"/>
    </a:custClr>
  </a:custClrLst>
  <a:extLst>
    <a:ext uri="{05A4C25C-085E-4340-85A3-A5531E510DB2}">
      <thm15:themeFamily xmlns:thm15="http://schemas.microsoft.com/office/thememl/2012/main" name="Applied_16x9_White_O365_2020.08.potx  -  Read-Only" id="{17BCD363-1A46-45EA-A8F7-E27AC608937E}" vid="{B007EAEF-C236-437D-BCB7-A948B22C05B2}"/>
    </a:ext>
  </a:extLst>
</a:theme>
</file>

<file path=ppt/theme/theme2.xml><?xml version="1.0" encoding="utf-8"?>
<a:theme xmlns:a="http://schemas.openxmlformats.org/drawingml/2006/main" name="Office Theme">
  <a:themeElements>
    <a:clrScheme name="AMAT 2016 v2">
      <a:dk1>
        <a:srgbClr val="53565A"/>
      </a:dk1>
      <a:lt1>
        <a:srgbClr val="FFFFFF"/>
      </a:lt1>
      <a:dk2>
        <a:srgbClr val="061E3C"/>
      </a:dk2>
      <a:lt2>
        <a:srgbClr val="D9D9D6"/>
      </a:lt2>
      <a:accent1>
        <a:srgbClr val="4599C3"/>
      </a:accent1>
      <a:accent2>
        <a:srgbClr val="84BD00"/>
      </a:accent2>
      <a:accent3>
        <a:srgbClr val="FFCD00"/>
      </a:accent3>
      <a:accent4>
        <a:srgbClr val="E87722"/>
      </a:accent4>
      <a:accent5>
        <a:srgbClr val="00B5E2"/>
      </a:accent5>
      <a:accent6>
        <a:srgbClr val="6244BB"/>
      </a:accent6>
      <a:hlink>
        <a:srgbClr val="6BA5B8"/>
      </a:hlink>
      <a:folHlink>
        <a:srgbClr val="888B8D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MAT">
      <a:fillStyleLst>
        <a:solidFill>
          <a:schemeClr val="phClr"/>
        </a:solidFill>
        <a:gradFill rotWithShape="1">
          <a:gsLst>
            <a:gs pos="0">
              <a:schemeClr val="phClr">
                <a:shade val="30000"/>
                <a:satMod val="115000"/>
              </a:schemeClr>
            </a:gs>
            <a:gs pos="50000">
              <a:schemeClr val="phClr">
                <a:shade val="67500"/>
                <a:satMod val="115000"/>
              </a:schemeClr>
            </a:gs>
            <a:gs pos="100000">
              <a:schemeClr val="phClr">
                <a:shade val="100000"/>
                <a:satMod val="11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30000"/>
                <a:satMod val="115000"/>
              </a:schemeClr>
            </a:gs>
            <a:gs pos="50000">
              <a:schemeClr val="phClr">
                <a:shade val="67500"/>
                <a:satMod val="115000"/>
              </a:schemeClr>
            </a:gs>
            <a:gs pos="100000">
              <a:schemeClr val="phClr">
                <a:shade val="100000"/>
                <a:satMod val="115000"/>
              </a:schemeClr>
            </a:gs>
          </a:gsLst>
          <a:lin ang="135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41326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/>
        </a:defPPr>
      </a:lstStyle>
    </a:txDef>
  </a:objectDefaults>
  <a:extraClrSchemeLst/>
  <a:custClrLst>
    <a:custClr name="69 | 153 | 195">
      <a:srgbClr val="4599C3"/>
    </a:custClr>
    <a:custClr name="153 | 214 | 234">
      <a:srgbClr val="99D6EA"/>
    </a:custClr>
    <a:custClr name="0 | 181 | 226">
      <a:srgbClr val="00B5E2"/>
    </a:custClr>
    <a:custClr name="132 | 189 | 0">
      <a:srgbClr val="84BD00"/>
    </a:custClr>
    <a:custClr name="255 | 205 | 0">
      <a:srgbClr val="FFCD00"/>
    </a:custClr>
    <a:custClr name="232 | 119 | 34">
      <a:srgbClr val="E87722"/>
    </a:custClr>
    <a:custClr name="210 | 38 | 48">
      <a:srgbClr val="D22630"/>
    </a:custClr>
    <a:custClr name="98 | 68 | 187">
      <a:srgbClr val="6244BB"/>
    </a:custClr>
    <a:custClr name="white">
      <a:srgbClr val="FFFFFF"/>
    </a:custClr>
    <a:custClr name="black">
      <a:srgbClr val="000000"/>
    </a:custClr>
    <a:custClr name="217 | 217 | 214">
      <a:srgbClr val="D9D9D6"/>
    </a:custClr>
    <a:custClr name="136 | 139 | 141">
      <a:srgbClr val="888B8D"/>
    </a:custClr>
    <a:custClr name="83 | 86 | 90">
      <a:srgbClr val="53565A"/>
    </a:custClr>
    <a:custClr name="4 | 19 | 38">
      <a:srgbClr val="041326"/>
    </a:custClr>
  </a:custClrLst>
</a:theme>
</file>

<file path=ppt/theme/theme3.xml><?xml version="1.0" encoding="utf-8"?>
<a:theme xmlns:a="http://schemas.openxmlformats.org/drawingml/2006/main" name="Office Theme">
  <a:themeElements>
    <a:clrScheme name="AMAT 2016 v2">
      <a:dk1>
        <a:srgbClr val="53565A"/>
      </a:dk1>
      <a:lt1>
        <a:srgbClr val="FFFFFF"/>
      </a:lt1>
      <a:dk2>
        <a:srgbClr val="061E3C"/>
      </a:dk2>
      <a:lt2>
        <a:srgbClr val="D9D9D6"/>
      </a:lt2>
      <a:accent1>
        <a:srgbClr val="4599C3"/>
      </a:accent1>
      <a:accent2>
        <a:srgbClr val="84BD00"/>
      </a:accent2>
      <a:accent3>
        <a:srgbClr val="FFCD00"/>
      </a:accent3>
      <a:accent4>
        <a:srgbClr val="E87722"/>
      </a:accent4>
      <a:accent5>
        <a:srgbClr val="00B5E2"/>
      </a:accent5>
      <a:accent6>
        <a:srgbClr val="6244BB"/>
      </a:accent6>
      <a:hlink>
        <a:srgbClr val="6BA5B8"/>
      </a:hlink>
      <a:folHlink>
        <a:srgbClr val="888B8D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MAT">
      <a:fillStyleLst>
        <a:solidFill>
          <a:schemeClr val="phClr"/>
        </a:solidFill>
        <a:gradFill rotWithShape="1">
          <a:gsLst>
            <a:gs pos="0">
              <a:schemeClr val="phClr">
                <a:shade val="30000"/>
                <a:satMod val="115000"/>
              </a:schemeClr>
            </a:gs>
            <a:gs pos="50000">
              <a:schemeClr val="phClr">
                <a:shade val="67500"/>
                <a:satMod val="115000"/>
              </a:schemeClr>
            </a:gs>
            <a:gs pos="100000">
              <a:schemeClr val="phClr">
                <a:shade val="100000"/>
                <a:satMod val="11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30000"/>
                <a:satMod val="115000"/>
              </a:schemeClr>
            </a:gs>
            <a:gs pos="50000">
              <a:schemeClr val="phClr">
                <a:shade val="67500"/>
                <a:satMod val="115000"/>
              </a:schemeClr>
            </a:gs>
            <a:gs pos="100000">
              <a:schemeClr val="phClr">
                <a:shade val="100000"/>
                <a:satMod val="115000"/>
              </a:schemeClr>
            </a:gs>
          </a:gsLst>
          <a:lin ang="135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41326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/>
        </a:defPPr>
      </a:lstStyle>
    </a:txDef>
  </a:objectDefaults>
  <a:extraClrSchemeLst/>
  <a:custClrLst>
    <a:custClr name="69 | 153 | 195">
      <a:srgbClr val="4599C3"/>
    </a:custClr>
    <a:custClr name="153 | 214 | 234">
      <a:srgbClr val="99D6EA"/>
    </a:custClr>
    <a:custClr name="0 | 181 | 226">
      <a:srgbClr val="00B5E2"/>
    </a:custClr>
    <a:custClr name="132 | 189 | 0">
      <a:srgbClr val="84BD00"/>
    </a:custClr>
    <a:custClr name="255 | 205 | 0">
      <a:srgbClr val="FFCD00"/>
    </a:custClr>
    <a:custClr name="232 | 119 | 34">
      <a:srgbClr val="E87722"/>
    </a:custClr>
    <a:custClr name="210 | 38 | 48">
      <a:srgbClr val="D22630"/>
    </a:custClr>
    <a:custClr name="98 | 68 | 187">
      <a:srgbClr val="6244BB"/>
    </a:custClr>
    <a:custClr name="white">
      <a:srgbClr val="FFFFFF"/>
    </a:custClr>
    <a:custClr name="black">
      <a:srgbClr val="000000"/>
    </a:custClr>
    <a:custClr name="217 | 217 | 214">
      <a:srgbClr val="D9D9D6"/>
    </a:custClr>
    <a:custClr name="136 | 139 | 141">
      <a:srgbClr val="888B8D"/>
    </a:custClr>
    <a:custClr name="83 | 86 | 90">
      <a:srgbClr val="53565A"/>
    </a:custClr>
    <a:custClr name="4 | 19 | 38">
      <a:srgbClr val="041326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Applied_16x9_White_O365_2020.08</Template>
  <TotalTime>3124</TotalTime>
  <Words>978</Words>
  <Application>Microsoft Office PowerPoint</Application>
  <PresentationFormat>Custom</PresentationFormat>
  <Paragraphs>176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Amazon Ember</vt:lpstr>
      <vt:lpstr>Arial</vt:lpstr>
      <vt:lpstr>Calibri</vt:lpstr>
      <vt:lpstr>Helvetica</vt:lpstr>
      <vt:lpstr>Segoe UI</vt:lpstr>
      <vt:lpstr>SegoeUI</vt:lpstr>
      <vt:lpstr>Wingdings</vt:lpstr>
      <vt:lpstr>Applied_16x9_White_2016</vt:lpstr>
      <vt:lpstr>AWS Guard Duty  Azure Security Center</vt:lpstr>
      <vt:lpstr>AWS Guard Duty </vt:lpstr>
      <vt:lpstr>AWS Guard Duty  AWS Security Hub Azure Defender Azure Security Center </vt:lpstr>
      <vt:lpstr>AWS Guard Duty (cost) </vt:lpstr>
      <vt:lpstr>AWS CloudWatch (Cost Calculation) – Free Tier </vt:lpstr>
      <vt:lpstr>AWS CloudWatch (Cost) – Paid Tier </vt:lpstr>
      <vt:lpstr>AWS CloudTrail (Cost Calculation) – Free Tier </vt:lpstr>
      <vt:lpstr>AWS CloudTrail (Cost Calculation) – Paid Tier </vt:lpstr>
      <vt:lpstr>AWS Security Hub (cost) </vt:lpstr>
      <vt:lpstr>AWS WAF (cost)</vt:lpstr>
      <vt:lpstr>AWS Shield (cost) </vt:lpstr>
      <vt:lpstr>Azure Security Center</vt:lpstr>
      <vt:lpstr>Azure Defender</vt:lpstr>
      <vt:lpstr>Azure Defender ( Services covered)</vt:lpstr>
      <vt:lpstr>Azure Defender ( Services covered)</vt:lpstr>
      <vt:lpstr>Azure Security Center (cost) </vt:lpstr>
      <vt:lpstr>Azure WAF</vt:lpstr>
      <vt:lpstr>Configuration- AWS GuardDuty</vt:lpstr>
      <vt:lpstr>Configuration- AWS GuardDuty</vt:lpstr>
      <vt:lpstr>Configuration- AWS GuardDuty</vt:lpstr>
      <vt:lpstr>Configuration- AWS WAF</vt:lpstr>
      <vt:lpstr>Configuration- AWS Shield</vt:lpstr>
      <vt:lpstr>Configuration- AWS Security Hub</vt:lpstr>
      <vt:lpstr>Configuration- AWS Security Hub</vt:lpstr>
      <vt:lpstr>Configuration- Azure Security Centre</vt:lpstr>
      <vt:lpstr>Configuration- Azure Security Centre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Guard Duty  Azure Security Center</dc:title>
  <dc:creator>Orhen Hasday --CNTR</dc:creator>
  <cp:lastModifiedBy>Hemant Mahajan</cp:lastModifiedBy>
  <cp:revision>94</cp:revision>
  <dcterms:created xsi:type="dcterms:W3CDTF">2021-07-20T14:33:06Z</dcterms:created>
  <dcterms:modified xsi:type="dcterms:W3CDTF">2021-08-04T16:41:14Z</dcterms:modified>
</cp:coreProperties>
</file>