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6" r:id="rId2"/>
    <p:sldId id="297" r:id="rId3"/>
    <p:sldId id="299" r:id="rId4"/>
    <p:sldId id="298" r:id="rId5"/>
    <p:sldId id="300" r:id="rId6"/>
    <p:sldId id="301" r:id="rId7"/>
    <p:sldId id="302" r:id="rId8"/>
    <p:sldId id="273" r:id="rId9"/>
    <p:sldId id="304" r:id="rId10"/>
    <p:sldId id="30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66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08F1-F618-4BC3-84C4-9B6A072528DA}" v="61" dt="2021-07-22T14:38:05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44" autoAdjust="0"/>
  </p:normalViewPr>
  <p:slideViewPr>
    <p:cSldViewPr snapToGrid="0" snapToObjects="1" showGuides="1">
      <p:cViewPr varScale="1">
        <p:scale>
          <a:sx n="67" d="100"/>
          <a:sy n="67" d="100"/>
        </p:scale>
        <p:origin x="528" y="4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hen Hasday --CNTR" userId="d5a830dc-e4dc-420a-9dec-461488671f9c" providerId="ADAL" clId="{248C08F1-F618-4BC3-84C4-9B6A072528DA}"/>
    <pc:docChg chg="custSel addSld modSld">
      <pc:chgData name="Orhen Hasday --CNTR" userId="d5a830dc-e4dc-420a-9dec-461488671f9c" providerId="ADAL" clId="{248C08F1-F618-4BC3-84C4-9B6A072528DA}" dt="2021-07-22T14:38:16.616" v="214" actId="20577"/>
      <pc:docMkLst>
        <pc:docMk/>
      </pc:docMkLst>
      <pc:sldChg chg="addSp modSp mod">
        <pc:chgData name="Orhen Hasday --CNTR" userId="d5a830dc-e4dc-420a-9dec-461488671f9c" providerId="ADAL" clId="{248C08F1-F618-4BC3-84C4-9B6A072528DA}" dt="2021-07-20T14:37:32.677" v="41" actId="14100"/>
        <pc:sldMkLst>
          <pc:docMk/>
          <pc:sldMk cId="3567828724" sldId="273"/>
        </pc:sldMkLst>
        <pc:spChg chg="add mod">
          <ac:chgData name="Orhen Hasday --CNTR" userId="d5a830dc-e4dc-420a-9dec-461488671f9c" providerId="ADAL" clId="{248C08F1-F618-4BC3-84C4-9B6A072528DA}" dt="2021-07-20T14:37:32.677" v="41" actId="14100"/>
          <ac:spMkLst>
            <pc:docMk/>
            <pc:sldMk cId="3567828724" sldId="273"/>
            <ac:spMk id="2" creationId="{3B34818F-4EC6-495C-A0E0-30FCB7404BE7}"/>
          </ac:spMkLst>
        </pc:spChg>
        <pc:spChg chg="mod">
          <ac:chgData name="Orhen Hasday --CNTR" userId="d5a830dc-e4dc-420a-9dec-461488671f9c" providerId="ADAL" clId="{248C08F1-F618-4BC3-84C4-9B6A072528DA}" dt="2021-07-20T14:37:30.068" v="40" actId="20577"/>
          <ac:spMkLst>
            <pc:docMk/>
            <pc:sldMk cId="3567828724" sldId="273"/>
            <ac:spMk id="17410" creationId="{00000000-0000-0000-0000-000000000000}"/>
          </ac:spMkLst>
        </pc:spChg>
      </pc:sldChg>
      <pc:sldChg chg="addSp modSp add mod">
        <pc:chgData name="Orhen Hasday --CNTR" userId="d5a830dc-e4dc-420a-9dec-461488671f9c" providerId="ADAL" clId="{248C08F1-F618-4BC3-84C4-9B6A072528DA}" dt="2021-07-20T15:50:52.056" v="156" actId="404"/>
        <pc:sldMkLst>
          <pc:docMk/>
          <pc:sldMk cId="734993177" sldId="297"/>
        </pc:sldMkLst>
        <pc:spChg chg="add mod">
          <ac:chgData name="Orhen Hasday --CNTR" userId="d5a830dc-e4dc-420a-9dec-461488671f9c" providerId="ADAL" clId="{248C08F1-F618-4BC3-84C4-9B6A072528DA}" dt="2021-07-20T15:44:32.801" v="126" actId="1076"/>
          <ac:spMkLst>
            <pc:docMk/>
            <pc:sldMk cId="734993177" sldId="297"/>
            <ac:spMk id="2" creationId="{ED8B10FF-784B-463C-913E-541BFEE7096F}"/>
          </ac:spMkLst>
        </pc:spChg>
        <pc:spChg chg="add mod">
          <ac:chgData name="Orhen Hasday --CNTR" userId="d5a830dc-e4dc-420a-9dec-461488671f9c" providerId="ADAL" clId="{248C08F1-F618-4BC3-84C4-9B6A072528DA}" dt="2021-07-20T15:50:52.056" v="156" actId="404"/>
          <ac:spMkLst>
            <pc:docMk/>
            <pc:sldMk cId="734993177" sldId="297"/>
            <ac:spMk id="3" creationId="{D3A3D1A4-0972-4082-A5C9-63BD8D27D87A}"/>
          </ac:spMkLst>
        </pc:spChg>
        <pc:picChg chg="add mod">
          <ac:chgData name="Orhen Hasday --CNTR" userId="d5a830dc-e4dc-420a-9dec-461488671f9c" providerId="ADAL" clId="{248C08F1-F618-4BC3-84C4-9B6A072528DA}" dt="2021-07-20T15:40:35.161" v="117" actId="1076"/>
          <ac:picMkLst>
            <pc:docMk/>
            <pc:sldMk cId="734993177" sldId="297"/>
            <ac:picMk id="1026" creationId="{2A52EB4F-D265-45A5-8D2F-5C4FB3DA8AEA}"/>
          </ac:picMkLst>
        </pc:picChg>
        <pc:picChg chg="add mod">
          <ac:chgData name="Orhen Hasday --CNTR" userId="d5a830dc-e4dc-420a-9dec-461488671f9c" providerId="ADAL" clId="{248C08F1-F618-4BC3-84C4-9B6A072528DA}" dt="2021-07-20T15:45:17.209" v="149" actId="1076"/>
          <ac:picMkLst>
            <pc:docMk/>
            <pc:sldMk cId="734993177" sldId="297"/>
            <ac:picMk id="1028" creationId="{A3352166-82B7-46D7-AEC6-759DB809700D}"/>
          </ac:picMkLst>
        </pc:picChg>
        <pc:picChg chg="add mod">
          <ac:chgData name="Orhen Hasday --CNTR" userId="d5a830dc-e4dc-420a-9dec-461488671f9c" providerId="ADAL" clId="{248C08F1-F618-4BC3-84C4-9B6A072528DA}" dt="2021-07-20T15:44:32.801" v="126" actId="1076"/>
          <ac:picMkLst>
            <pc:docMk/>
            <pc:sldMk cId="734993177" sldId="297"/>
            <ac:picMk id="1030" creationId="{944A16FD-27DA-44B2-8779-4183DF108F9B}"/>
          </ac:picMkLst>
        </pc:picChg>
        <pc:picChg chg="add mod">
          <ac:chgData name="Orhen Hasday --CNTR" userId="d5a830dc-e4dc-420a-9dec-461488671f9c" providerId="ADAL" clId="{248C08F1-F618-4BC3-84C4-9B6A072528DA}" dt="2021-07-20T15:45:20.968" v="151" actId="1076"/>
          <ac:picMkLst>
            <pc:docMk/>
            <pc:sldMk cId="734993177" sldId="297"/>
            <ac:picMk id="1032" creationId="{7711E7FE-F9BE-4CBF-B3AB-7073DE74FE07}"/>
          </ac:picMkLst>
        </pc:picChg>
        <pc:picChg chg="add mod">
          <ac:chgData name="Orhen Hasday --CNTR" userId="d5a830dc-e4dc-420a-9dec-461488671f9c" providerId="ADAL" clId="{248C08F1-F618-4BC3-84C4-9B6A072528DA}" dt="2021-07-20T15:45:06.909" v="144" actId="1076"/>
          <ac:picMkLst>
            <pc:docMk/>
            <pc:sldMk cId="734993177" sldId="297"/>
            <ac:picMk id="1034" creationId="{998E77BE-3EC1-4B40-9129-3084421EC869}"/>
          </ac:picMkLst>
        </pc:picChg>
        <pc:picChg chg="add mod">
          <ac:chgData name="Orhen Hasday --CNTR" userId="d5a830dc-e4dc-420a-9dec-461488671f9c" providerId="ADAL" clId="{248C08F1-F618-4BC3-84C4-9B6A072528DA}" dt="2021-07-20T15:45:19.246" v="150" actId="1076"/>
          <ac:picMkLst>
            <pc:docMk/>
            <pc:sldMk cId="734993177" sldId="297"/>
            <ac:picMk id="1036" creationId="{6A5C83B4-0892-48BA-AB3D-C740417B4213}"/>
          </ac:picMkLst>
        </pc:picChg>
      </pc:sldChg>
      <pc:sldChg chg="addSp modSp add mod">
        <pc:chgData name="Orhen Hasday --CNTR" userId="d5a830dc-e4dc-420a-9dec-461488671f9c" providerId="ADAL" clId="{248C08F1-F618-4BC3-84C4-9B6A072528DA}" dt="2021-07-20T15:55:11.302" v="165" actId="20577"/>
        <pc:sldMkLst>
          <pc:docMk/>
          <pc:sldMk cId="2073121348" sldId="298"/>
        </pc:sldMkLst>
        <pc:spChg chg="mod">
          <ac:chgData name="Orhen Hasday --CNTR" userId="d5a830dc-e4dc-420a-9dec-461488671f9c" providerId="ADAL" clId="{248C08F1-F618-4BC3-84C4-9B6A072528DA}" dt="2021-07-20T15:55:11.302" v="165" actId="20577"/>
          <ac:spMkLst>
            <pc:docMk/>
            <pc:sldMk cId="2073121348" sldId="298"/>
            <ac:spMk id="17410" creationId="{00000000-0000-0000-0000-000000000000}"/>
          </ac:spMkLst>
        </pc:spChg>
        <pc:picChg chg="add mod">
          <ac:chgData name="Orhen Hasday --CNTR" userId="d5a830dc-e4dc-420a-9dec-461488671f9c" providerId="ADAL" clId="{248C08F1-F618-4BC3-84C4-9B6A072528DA}" dt="2021-07-20T15:55:07.571" v="158" actId="1076"/>
          <ac:picMkLst>
            <pc:docMk/>
            <pc:sldMk cId="2073121348" sldId="298"/>
            <ac:picMk id="2" creationId="{C2132AC3-BB53-47BC-84F7-572D04C4EB17}"/>
          </ac:picMkLst>
        </pc:picChg>
      </pc:sldChg>
      <pc:sldChg chg="addSp delSp modSp add mod">
        <pc:chgData name="Orhen Hasday --CNTR" userId="d5a830dc-e4dc-420a-9dec-461488671f9c" providerId="ADAL" clId="{248C08F1-F618-4BC3-84C4-9B6A072528DA}" dt="2021-07-22T14:38:16.616" v="214" actId="20577"/>
        <pc:sldMkLst>
          <pc:docMk/>
          <pc:sldMk cId="1539360511" sldId="299"/>
        </pc:sldMkLst>
        <pc:spChg chg="add del mod">
          <ac:chgData name="Orhen Hasday --CNTR" userId="d5a830dc-e4dc-420a-9dec-461488671f9c" providerId="ADAL" clId="{248C08F1-F618-4BC3-84C4-9B6A072528DA}" dt="2021-07-22T14:38:03.252" v="167"/>
          <ac:spMkLst>
            <pc:docMk/>
            <pc:sldMk cId="1539360511" sldId="299"/>
            <ac:spMk id="2" creationId="{AC22D804-75DA-4C4B-AE64-38AE3277D8DD}"/>
          </ac:spMkLst>
        </pc:spChg>
        <pc:spChg chg="mod">
          <ac:chgData name="Orhen Hasday --CNTR" userId="d5a830dc-e4dc-420a-9dec-461488671f9c" providerId="ADAL" clId="{248C08F1-F618-4BC3-84C4-9B6A072528DA}" dt="2021-07-22T14:38:16.616" v="214" actId="20577"/>
          <ac:spMkLst>
            <pc:docMk/>
            <pc:sldMk cId="1539360511" sldId="299"/>
            <ac:spMk id="174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Sunday, August 1,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02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03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114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270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76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43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45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560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4293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192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93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908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13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518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62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73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79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147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hyperlink" Target="https://azure.microsoft.com/en-us/pricing/details/azure-defend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ws.amazon.com/waf/pric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prod.cms.rt.microsoft.com/cms/api/am/binary/RE4s2L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  <a:br>
              <a:rPr lang="en-US" dirty="0"/>
            </a:br>
            <a:r>
              <a:rPr lang="en-US" dirty="0"/>
              <a:t>Azure Security Center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AWS Guard Duty &amp; Azure Security Center</a:t>
            </a:r>
          </a:p>
          <a:p>
            <a:r>
              <a:rPr lang="en-US" dirty="0"/>
              <a:t>Orhen Hasday </a:t>
            </a:r>
          </a:p>
          <a:p>
            <a:pPr lvl="2"/>
            <a:r>
              <a:rPr lang="en-US" dirty="0"/>
              <a:t>Jul-21 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 (cost)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06E57-11A9-4A3C-B949-1BA58691797F}"/>
              </a:ext>
            </a:extLst>
          </p:cNvPr>
          <p:cNvSpPr txBox="1"/>
          <p:nvPr/>
        </p:nvSpPr>
        <p:spPr>
          <a:xfrm>
            <a:off x="419101" y="1200835"/>
            <a:ext cx="894397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Azure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dirty="0"/>
              <a:t>Security Center has 2 offerings: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Security Center free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Defender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If you enable Azure Defender for subscription, all resources would be part of Pricing.</a:t>
            </a: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To enable it certain resources in a resource type enable it through workspace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Pricing  across regions are almost similar with very small variation.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Pricing is bases on Resource type: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01652DB-E540-475F-93E9-88A17B22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2" y="3669571"/>
            <a:ext cx="4750083" cy="3008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2878C0-0DD5-49F7-8E34-2DD6E0AD70AD}"/>
              </a:ext>
            </a:extLst>
          </p:cNvPr>
          <p:cNvSpPr txBox="1"/>
          <p:nvPr/>
        </p:nvSpPr>
        <p:spPr>
          <a:xfrm>
            <a:off x="8741944" y="1942036"/>
            <a:ext cx="312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4"/>
              </a:rPr>
              <a:t>Pricing—Azure Defender | Microsoft Azure</a:t>
            </a:r>
            <a:endParaRPr lang="en-IN" sz="1200" dirty="0"/>
          </a:p>
        </p:txBody>
      </p:sp>
      <p:pic>
        <p:nvPicPr>
          <p:cNvPr id="12" name="Picture 11" descr="A picture containing Teams&#10;&#10;Description automatically generated">
            <a:extLst>
              <a:ext uri="{FF2B5EF4-FFF2-40B4-BE49-F238E27FC236}">
                <a16:creationId xmlns:a16="http://schemas.microsoft.com/office/drawing/2014/main" id="{E295917B-C611-4903-8159-77B59541A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71" y="4237697"/>
            <a:ext cx="3934686" cy="14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Web Application Firewall protects your web applications from bot attacks and common web vulnerabilities such as SQL injection and cross-site scripting.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49B81-9EAE-4CD0-9E8C-3D85A9FCE9D8}"/>
              </a:ext>
            </a:extLst>
          </p:cNvPr>
          <p:cNvSpPr txBox="1"/>
          <p:nvPr/>
        </p:nvSpPr>
        <p:spPr>
          <a:xfrm>
            <a:off x="318235" y="2005310"/>
            <a:ext cx="11879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WAF can be deployed with Azure Application Gateway, Azure Front Door, and Azure Content Delivery Network (CDN)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7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029868-8E41-485E-A5C0-91E7F36F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34490"/>
            <a:ext cx="11080750" cy="31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2500DD-4881-49E3-B4E6-B46D2F03D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05391"/>
            <a:ext cx="11080750" cy="3140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D1403-EE26-40C2-A7E7-1CA68947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4585274"/>
            <a:ext cx="11080750" cy="13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</a:t>
            </a:r>
            <a:r>
              <a:rPr lang="en-US" dirty="0" err="1"/>
              <a:t>GuardDuty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06CE63-E3CB-40B9-9DC5-EE52920D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7" y="996667"/>
            <a:ext cx="11080750" cy="174046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2276E5-EF78-4A10-AB8C-43C25F18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3716381"/>
            <a:ext cx="11080750" cy="17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WAF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D2877C-AC1E-427F-A23D-20C721D9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62" y="951393"/>
            <a:ext cx="11080750" cy="49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Shield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FEF7B-850A-41A8-80BB-3DCE5C25B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2" y="1658741"/>
            <a:ext cx="11080750" cy="310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Security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64EFC96A-4969-4C06-A7A0-4A40CBB6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87" y="819150"/>
            <a:ext cx="103060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AWS Security 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348769-6740-4E0E-A43D-64B06708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354396"/>
            <a:ext cx="11080750" cy="4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Azure Security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A3372D-89BA-42F5-A197-42068872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153743"/>
            <a:ext cx="11080750" cy="45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VPC Endpoints - Gateway vs Interface, VPC Peering and VPC Flow Logs - AWS  Certification Cheat Sheet – in28minutes Cloud">
            <a:extLst>
              <a:ext uri="{FF2B5EF4-FFF2-40B4-BE49-F238E27FC236}">
                <a16:creationId xmlns:a16="http://schemas.microsoft.com/office/drawing/2014/main" id="{2A52EB4F-D265-45A5-8D2F-5C4FB3DA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9" y="1316110"/>
            <a:ext cx="19335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ont your Elastigroup-based web applications with Route53 - News &amp;amp; Product  Updates from Spot by NetApp">
            <a:extLst>
              <a:ext uri="{FF2B5EF4-FFF2-40B4-BE49-F238E27FC236}">
                <a16:creationId xmlns:a16="http://schemas.microsoft.com/office/drawing/2014/main" id="{944A16FD-27DA-44B2-8779-4183DF108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993" y="1372243"/>
            <a:ext cx="1714500" cy="118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8B10FF-784B-463C-913E-541BFEE7096F}"/>
              </a:ext>
            </a:extLst>
          </p:cNvPr>
          <p:cNvSpPr txBox="1"/>
          <p:nvPr/>
        </p:nvSpPr>
        <p:spPr>
          <a:xfrm>
            <a:off x="4785033" y="2756528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AWS DNS logs </a:t>
            </a:r>
          </a:p>
        </p:txBody>
      </p:sp>
      <p:pic>
        <p:nvPicPr>
          <p:cNvPr id="1032" name="Picture 8" descr="Securing AWS S3 uploads using presigned URLs | by Aidan Hallett | Medium">
            <a:extLst>
              <a:ext uri="{FF2B5EF4-FFF2-40B4-BE49-F238E27FC236}">
                <a16:creationId xmlns:a16="http://schemas.microsoft.com/office/drawing/2014/main" id="{7711E7FE-F9BE-4CBF-B3AB-7073DE74F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885" y="890647"/>
            <a:ext cx="931177" cy="6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IAM Exploitation - Security Risk Advisors">
            <a:extLst>
              <a:ext uri="{FF2B5EF4-FFF2-40B4-BE49-F238E27FC236}">
                <a16:creationId xmlns:a16="http://schemas.microsoft.com/office/drawing/2014/main" id="{6A5C83B4-0892-48BA-AB3D-C740417B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233" y="872385"/>
            <a:ext cx="1714501" cy="96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(AWS) EC2 Instance: Benefits &amp;amp; How it Works?">
            <a:extLst>
              <a:ext uri="{FF2B5EF4-FFF2-40B4-BE49-F238E27FC236}">
                <a16:creationId xmlns:a16="http://schemas.microsoft.com/office/drawing/2014/main" id="{998E77BE-3EC1-4B40-9129-3084421E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35" y="287610"/>
            <a:ext cx="1609826" cy="10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CloudTrail - Coralogix">
            <a:extLst>
              <a:ext uri="{FF2B5EF4-FFF2-40B4-BE49-F238E27FC236}">
                <a16:creationId xmlns:a16="http://schemas.microsoft.com/office/drawing/2014/main" id="{A3352166-82B7-46D7-AEC6-759DB809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48" y="1212527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A3D1A4-0972-4082-A5C9-63BD8D27D87A}"/>
              </a:ext>
            </a:extLst>
          </p:cNvPr>
          <p:cNvSpPr/>
          <p:nvPr/>
        </p:nvSpPr>
        <p:spPr>
          <a:xfrm>
            <a:off x="101528" y="5616283"/>
            <a:ext cx="85443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https://docs.aws.amazon.com/guardduty/latest/ug/guardduty_data-sources.html</a:t>
            </a:r>
          </a:p>
        </p:txBody>
      </p:sp>
    </p:spTree>
    <p:extLst>
      <p:ext uri="{BB962C8B-B14F-4D97-AF65-F5344CB8AC3E}">
        <p14:creationId xmlns:p14="http://schemas.microsoft.com/office/powerpoint/2010/main" val="7349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Configuration- Azure Security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97372AF-4A66-4CF9-BAA7-32CADB1B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1045903"/>
            <a:ext cx="11080750" cy="47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</a:t>
            </a:r>
            <a:br>
              <a:rPr lang="en-US" dirty="0"/>
            </a:br>
            <a:r>
              <a:rPr lang="en-US"/>
              <a:t>AWS Security Hub</a:t>
            </a:r>
            <a:br>
              <a:rPr lang="en-US" dirty="0"/>
            </a:br>
            <a:r>
              <a:rPr lang="en-US" dirty="0"/>
              <a:t>Azure Defender</a:t>
            </a:r>
            <a:br>
              <a:rPr lang="en-US" dirty="0"/>
            </a:br>
            <a:r>
              <a:rPr lang="en-US"/>
              <a:t>Azure Security Center</a:t>
            </a:r>
            <a:br>
              <a:rPr lang="en-US" b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Guard Duty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32AC3-BB53-47BC-84F7-572D04C4E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665013"/>
            <a:ext cx="9498778" cy="4553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0C6F2D-210B-4666-8AAD-C9732F521482}"/>
              </a:ext>
            </a:extLst>
          </p:cNvPr>
          <p:cNvSpPr txBox="1"/>
          <p:nvPr/>
        </p:nvSpPr>
        <p:spPr>
          <a:xfrm>
            <a:off x="742950" y="1114425"/>
            <a:ext cx="42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in each region would be different.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12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Hub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510EF-AA83-42C6-9DCD-6164783CB53C}"/>
              </a:ext>
            </a:extLst>
          </p:cNvPr>
          <p:cNvSpPr txBox="1"/>
          <p:nvPr/>
        </p:nvSpPr>
        <p:spPr>
          <a:xfrm>
            <a:off x="485775" y="1209675"/>
            <a:ext cx="8658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 pricing dimensions for Security Hub: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security checks per account/region/month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04BFF0-7524-47A9-8DC1-A7C8DC8D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13514"/>
              </p:ext>
            </p:extLst>
          </p:nvPr>
        </p:nvGraphicFramePr>
        <p:xfrm>
          <a:off x="3811643" y="2303464"/>
          <a:ext cx="4856107" cy="9614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5550">
                  <a:extLst>
                    <a:ext uri="{9D8B030D-6E8A-4147-A177-3AD203B41FA5}">
                      <a16:colId xmlns:a16="http://schemas.microsoft.com/office/drawing/2014/main" val="106845154"/>
                    </a:ext>
                  </a:extLst>
                </a:gridCol>
                <a:gridCol w="2160557">
                  <a:extLst>
                    <a:ext uri="{9D8B030D-6E8A-4147-A177-3AD203B41FA5}">
                      <a16:colId xmlns:a16="http://schemas.microsoft.com/office/drawing/2014/main" val="514734906"/>
                    </a:ext>
                  </a:extLst>
                </a:gridCol>
              </a:tblGrid>
              <a:tr h="2741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First 100,000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$0.001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132958"/>
                  </a:ext>
                </a:extLst>
              </a:tr>
              <a:tr h="27410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Next 400,000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9979975"/>
                  </a:ext>
                </a:extLst>
              </a:tr>
              <a:tr h="33919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Above 500,000 Checks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8326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E959A3-443A-4FC4-A110-ABB877CAFEB1}"/>
              </a:ext>
            </a:extLst>
          </p:cNvPr>
          <p:cNvSpPr txBox="1"/>
          <p:nvPr/>
        </p:nvSpPr>
        <p:spPr>
          <a:xfrm>
            <a:off x="638175" y="3638550"/>
            <a:ext cx="865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Number of finding ingestion events per account/region/month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9E847C-3AD0-45A5-8208-8BC74FDC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4937"/>
              </p:ext>
            </p:extLst>
          </p:nvPr>
        </p:nvGraphicFramePr>
        <p:xfrm>
          <a:off x="3856292" y="4033838"/>
          <a:ext cx="4811458" cy="64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0733">
                  <a:extLst>
                    <a:ext uri="{9D8B030D-6E8A-4147-A177-3AD203B41FA5}">
                      <a16:colId xmlns:a16="http://schemas.microsoft.com/office/drawing/2014/main" val="1572868476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694905237"/>
                    </a:ext>
                  </a:extLst>
                </a:gridCol>
              </a:tblGrid>
              <a:tr h="3231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Perpetual Tier of 10000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Free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extLst>
                  <a:ext uri="{0D108BD9-81ED-4DB2-BD59-A6C34878D82A}">
                    <a16:rowId xmlns:a16="http://schemas.microsoft.com/office/drawing/2014/main" val="520416680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After the first 10,000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$0.00003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2" marR="8452" marT="6350" marB="0" anchor="b"/>
                </a:tc>
                <a:extLst>
                  <a:ext uri="{0D108BD9-81ED-4DB2-BD59-A6C34878D82A}">
                    <a16:rowId xmlns:a16="http://schemas.microsoft.com/office/drawing/2014/main" val="32946046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3A094CD-E154-4249-9EA4-1E2FE4871B39}"/>
              </a:ext>
            </a:extLst>
          </p:cNvPr>
          <p:cNvSpPr txBox="1"/>
          <p:nvPr/>
        </p:nvSpPr>
        <p:spPr>
          <a:xfrm>
            <a:off x="696282" y="5439460"/>
            <a:ext cx="10799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Customers are not charged for finding ingestion events generated by Security Hub’s security checks</a:t>
            </a:r>
          </a:p>
        </p:txBody>
      </p:sp>
    </p:spTree>
    <p:extLst>
      <p:ext uri="{BB962C8B-B14F-4D97-AF65-F5344CB8AC3E}">
        <p14:creationId xmlns:p14="http://schemas.microsoft.com/office/powerpoint/2010/main" val="34307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WAF (cost)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D8B029-8B2D-4774-8D23-240376BA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7" y="858473"/>
            <a:ext cx="11080750" cy="5255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0DACD-21F9-46AE-8F3D-B32CA034F46D}"/>
              </a:ext>
            </a:extLst>
          </p:cNvPr>
          <p:cNvSpPr txBox="1"/>
          <p:nvPr/>
        </p:nvSpPr>
        <p:spPr>
          <a:xfrm>
            <a:off x="3486150" y="6139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Pricing - AWS WAF - Amazon Web Services (AWS)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Shield (cost)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BB1F0D0-224A-4E03-BA7F-0A5CA2985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912" y="901617"/>
            <a:ext cx="13168225" cy="3286363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49CA983-9D10-47C5-BE56-93419C11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7" y="4103084"/>
            <a:ext cx="11080750" cy="28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Security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415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https://query.prod.cms.rt.microsoft.com/cms/api/am/binary/RE4s2L2</a:t>
            </a:r>
            <a:endParaRPr lang="en-US" dirty="0"/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Security Center provides unified security management and advanced threat protection across hybrid cloud workloads (both azure based, inhouse resources).</a:t>
            </a:r>
            <a:endParaRPr lang="en-US" dirty="0"/>
          </a:p>
        </p:txBody>
      </p:sp>
      <p:pic>
        <p:nvPicPr>
          <p:cNvPr id="1026" name="Picture 2" descr="thumbnail image 1 of blog post titled &#10; &#10; &#10;  &#10; &#10; &#10; &#10;    &#10;  &#10;   &#10;    &#10;      &#10;       What's the difference between Azure Security Center, Azure Defender and Azure Sentinel?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A604E736-391E-45A9-B1F6-12DB19D1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96" y="1857967"/>
            <a:ext cx="8650432" cy="448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2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Defender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4818F-4EC6-495C-A0E0-30FCB7404BE7}"/>
              </a:ext>
            </a:extLst>
          </p:cNvPr>
          <p:cNvSpPr/>
          <p:nvPr/>
        </p:nvSpPr>
        <p:spPr>
          <a:xfrm>
            <a:off x="329195" y="897873"/>
            <a:ext cx="10881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Azure Defender. Is configured to add additional security alerts and advanced threat detection for certain types of resources.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333333"/>
                </a:solidFill>
                <a:latin typeface="SegoeUI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vailable for servers, app service, Storage, SQL, Key Vault, Resource Manager, DNS, Kubernetes and container registries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_O365_2020.08.potx  -  Read-Only" id="{17BCD363-1A46-45EA-A8F7-E27AC608937E}" vid="{B007EAEF-C236-437D-BCB7-A948B22C05B2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Applied_16x9_White_O365_2020.08</Template>
  <TotalTime>3082</TotalTime>
  <Words>437</Words>
  <Application>Microsoft Office PowerPoint</Application>
  <PresentationFormat>Custom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</vt:lpstr>
      <vt:lpstr>Segoe UI</vt:lpstr>
      <vt:lpstr>SegoeUI</vt:lpstr>
      <vt:lpstr>Wingdings</vt:lpstr>
      <vt:lpstr>Applied_16x9_White_2016</vt:lpstr>
      <vt:lpstr>AWS Guard Duty  Azure Security Center</vt:lpstr>
      <vt:lpstr>AWS Guard Duty </vt:lpstr>
      <vt:lpstr>AWS Guard Duty  AWS Security Hub Azure Defender Azure Security Center </vt:lpstr>
      <vt:lpstr>AWS Guard Duty (cost) </vt:lpstr>
      <vt:lpstr>AWS Security Hub (cost) </vt:lpstr>
      <vt:lpstr>AWS WAF (cost)</vt:lpstr>
      <vt:lpstr>AWS Shield (cost) </vt:lpstr>
      <vt:lpstr>Azure Security Center</vt:lpstr>
      <vt:lpstr>Azure Defender</vt:lpstr>
      <vt:lpstr>Azure Security Center (cost) </vt:lpstr>
      <vt:lpstr>Azure WAF</vt:lpstr>
      <vt:lpstr>Configuration- AWS GuardDuty</vt:lpstr>
      <vt:lpstr>Configuration- AWS GuardDuty</vt:lpstr>
      <vt:lpstr>Configuration- AWS GuardDuty</vt:lpstr>
      <vt:lpstr>Configuration- AWS WAF</vt:lpstr>
      <vt:lpstr>Configuration- AWS Shield</vt:lpstr>
      <vt:lpstr>Configuration- AWS Security Hub</vt:lpstr>
      <vt:lpstr>Configuration- AWS Security Hub</vt:lpstr>
      <vt:lpstr>Configuration- Azure Security Centre</vt:lpstr>
      <vt:lpstr>Configuration- Azure Security Centre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Guard Duty  Azure Security Center</dc:title>
  <dc:creator>Orhen Hasday --CNTR</dc:creator>
  <cp:lastModifiedBy>Hemant Mahajan</cp:lastModifiedBy>
  <cp:revision>61</cp:revision>
  <dcterms:created xsi:type="dcterms:W3CDTF">2021-07-20T14:33:06Z</dcterms:created>
  <dcterms:modified xsi:type="dcterms:W3CDTF">2021-08-01T12:38:37Z</dcterms:modified>
</cp:coreProperties>
</file>