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74" r:id="rId5"/>
    <p:sldId id="269" r:id="rId6"/>
    <p:sldId id="272" r:id="rId7"/>
    <p:sldId id="273" r:id="rId8"/>
    <p:sldId id="265" r:id="rId9"/>
    <p:sldId id="27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FC8D62"/>
    <a:srgbClr val="FDE4DA"/>
    <a:srgbClr val="66C2A5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6" autoAdjust="0"/>
    <p:restoredTop sz="94674"/>
  </p:normalViewPr>
  <p:slideViewPr>
    <p:cSldViewPr snapToGrid="0">
      <p:cViewPr>
        <p:scale>
          <a:sx n="120" d="100"/>
          <a:sy n="120" d="100"/>
        </p:scale>
        <p:origin x="-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3F000-A54F-4F44-9F39-C0F03B62DCC1}" type="doc">
      <dgm:prSet loTypeId="urn:microsoft.com/office/officeart/2005/8/layout/hProcess10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747B191-CCE4-411F-A1E0-2AD5C3DA62EA}">
      <dgm:prSet/>
      <dgm:spPr/>
      <dgm:t>
        <a:bodyPr/>
        <a:lstStyle/>
        <a:p>
          <a:r>
            <a:rPr lang="en-US" dirty="0"/>
            <a:t>Understand U.S. industry employment and wage trends across NAICS sectors</a:t>
          </a:r>
        </a:p>
      </dgm:t>
    </dgm:pt>
    <dgm:pt modelId="{D2F248F2-87C1-47A3-BCB0-2CE78FCCCD5A}" type="parTrans" cxnId="{8C6D983B-73AD-46DE-B3B0-5E6588A5DF32}">
      <dgm:prSet/>
      <dgm:spPr/>
      <dgm:t>
        <a:bodyPr/>
        <a:lstStyle/>
        <a:p>
          <a:endParaRPr lang="en-US"/>
        </a:p>
      </dgm:t>
    </dgm:pt>
    <dgm:pt modelId="{DDEA6874-9920-4886-AD3E-6DB0A968472C}" type="sibTrans" cxnId="{8C6D983B-73AD-46DE-B3B0-5E6588A5DF32}">
      <dgm:prSet/>
      <dgm:spPr/>
      <dgm:t>
        <a:bodyPr/>
        <a:lstStyle/>
        <a:p>
          <a:endParaRPr lang="en-US"/>
        </a:p>
      </dgm:t>
    </dgm:pt>
    <dgm:pt modelId="{8BA6326D-FF02-4B12-BC0A-646AE0D93895}">
      <dgm:prSet/>
      <dgm:spPr/>
      <dgm:t>
        <a:bodyPr/>
        <a:lstStyle/>
        <a:p>
          <a:r>
            <a:rPr lang="en-US" dirty="0"/>
            <a:t>Identify patterns in employment levels and wage variations</a:t>
          </a:r>
        </a:p>
      </dgm:t>
    </dgm:pt>
    <dgm:pt modelId="{3D958898-7671-443B-9420-17BE32D0C8ED}" type="parTrans" cxnId="{42E4DA1F-1835-4A86-9777-B81E7F5BFF65}">
      <dgm:prSet/>
      <dgm:spPr/>
      <dgm:t>
        <a:bodyPr/>
        <a:lstStyle/>
        <a:p>
          <a:endParaRPr lang="en-US"/>
        </a:p>
      </dgm:t>
    </dgm:pt>
    <dgm:pt modelId="{6073838E-BA23-40A4-8241-158C2968DEF9}" type="sibTrans" cxnId="{42E4DA1F-1835-4A86-9777-B81E7F5BFF65}">
      <dgm:prSet/>
      <dgm:spPr/>
      <dgm:t>
        <a:bodyPr/>
        <a:lstStyle/>
        <a:p>
          <a:endParaRPr lang="en-US"/>
        </a:p>
      </dgm:t>
    </dgm:pt>
    <dgm:pt modelId="{59B01462-E613-4FF1-91DA-93CE311A8FCD}">
      <dgm:prSet/>
      <dgm:spPr/>
      <dgm:t>
        <a:bodyPr/>
        <a:lstStyle/>
        <a:p>
          <a:r>
            <a:rPr lang="en-US"/>
            <a:t>Discover industry clustering based on employment and wage metrics</a:t>
          </a:r>
        </a:p>
      </dgm:t>
    </dgm:pt>
    <dgm:pt modelId="{8CFD3C90-41EA-4348-B3CA-15762B1BD80C}" type="parTrans" cxnId="{27FA8720-7024-461F-989B-13F6E6312CE6}">
      <dgm:prSet/>
      <dgm:spPr/>
      <dgm:t>
        <a:bodyPr/>
        <a:lstStyle/>
        <a:p>
          <a:endParaRPr lang="en-US"/>
        </a:p>
      </dgm:t>
    </dgm:pt>
    <dgm:pt modelId="{E23C4882-3A1F-4F79-B168-2208F8B07B52}" type="sibTrans" cxnId="{27FA8720-7024-461F-989B-13F6E6312CE6}">
      <dgm:prSet/>
      <dgm:spPr/>
      <dgm:t>
        <a:bodyPr/>
        <a:lstStyle/>
        <a:p>
          <a:endParaRPr lang="en-US"/>
        </a:p>
      </dgm:t>
    </dgm:pt>
    <dgm:pt modelId="{470D713C-98AA-4D54-8841-E3BF05BA7143}">
      <dgm:prSet/>
      <dgm:spPr/>
      <dgm:t>
        <a:bodyPr/>
        <a:lstStyle/>
        <a:p>
          <a:r>
            <a:rPr lang="en-US"/>
            <a:t>Determine key predictors for high-wage industries</a:t>
          </a:r>
        </a:p>
      </dgm:t>
    </dgm:pt>
    <dgm:pt modelId="{6623B34F-BBAA-4056-9306-42032B471C49}" type="parTrans" cxnId="{52E41C97-BCEC-44E1-AD9A-7CF19E513C8A}">
      <dgm:prSet/>
      <dgm:spPr/>
      <dgm:t>
        <a:bodyPr/>
        <a:lstStyle/>
        <a:p>
          <a:endParaRPr lang="en-US"/>
        </a:p>
      </dgm:t>
    </dgm:pt>
    <dgm:pt modelId="{92EB43B9-FA00-443F-8A96-B9166C545447}" type="sibTrans" cxnId="{52E41C97-BCEC-44E1-AD9A-7CF19E513C8A}">
      <dgm:prSet/>
      <dgm:spPr/>
      <dgm:t>
        <a:bodyPr/>
        <a:lstStyle/>
        <a:p>
          <a:endParaRPr lang="en-US"/>
        </a:p>
      </dgm:t>
    </dgm:pt>
    <dgm:pt modelId="{3DB883EC-124D-4E2B-A3E2-D28D53C43C9B}" type="pres">
      <dgm:prSet presAssocID="{7483F000-A54F-4F44-9F39-C0F03B62DCC1}" presName="Name0" presStyleCnt="0">
        <dgm:presLayoutVars>
          <dgm:dir/>
          <dgm:resizeHandles val="exact"/>
        </dgm:presLayoutVars>
      </dgm:prSet>
      <dgm:spPr/>
    </dgm:pt>
    <dgm:pt modelId="{7DB06411-6921-4F9D-8C7F-B3EFAA0BEDD8}" type="pres">
      <dgm:prSet presAssocID="{2747B191-CCE4-411F-A1E0-2AD5C3DA62EA}" presName="composite" presStyleCnt="0"/>
      <dgm:spPr/>
    </dgm:pt>
    <dgm:pt modelId="{9DD2F3AC-C07D-4301-A527-201D469363AE}" type="pres">
      <dgm:prSet presAssocID="{2747B191-CCE4-411F-A1E0-2AD5C3DA62EA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 with solid fill"/>
        </a:ext>
      </dgm:extLst>
    </dgm:pt>
    <dgm:pt modelId="{8714EFB9-5A61-47E3-AFE0-F259CF076293}" type="pres">
      <dgm:prSet presAssocID="{2747B191-CCE4-411F-A1E0-2AD5C3DA62EA}" presName="txNode" presStyleLbl="node1" presStyleIdx="0" presStyleCnt="4">
        <dgm:presLayoutVars>
          <dgm:bulletEnabled val="1"/>
        </dgm:presLayoutVars>
      </dgm:prSet>
      <dgm:spPr/>
    </dgm:pt>
    <dgm:pt modelId="{05172B42-1595-4DE4-8FD9-5F7E8F8C8F2F}" type="pres">
      <dgm:prSet presAssocID="{DDEA6874-9920-4886-AD3E-6DB0A968472C}" presName="sibTrans" presStyleLbl="sibTrans2D1" presStyleIdx="0" presStyleCnt="3"/>
      <dgm:spPr/>
    </dgm:pt>
    <dgm:pt modelId="{4B07B3D1-7D85-4713-9290-73B2CCB685AE}" type="pres">
      <dgm:prSet presAssocID="{DDEA6874-9920-4886-AD3E-6DB0A968472C}" presName="connTx" presStyleLbl="sibTrans2D1" presStyleIdx="0" presStyleCnt="3"/>
      <dgm:spPr/>
    </dgm:pt>
    <dgm:pt modelId="{2AC0ECBB-94A4-4A02-800C-22BEAB39C421}" type="pres">
      <dgm:prSet presAssocID="{8BA6326D-FF02-4B12-BC0A-646AE0D93895}" presName="composite" presStyleCnt="0"/>
      <dgm:spPr/>
    </dgm:pt>
    <dgm:pt modelId="{FAED47C7-DCB2-4A89-964B-200A5C262F3A}" type="pres">
      <dgm:prSet presAssocID="{8BA6326D-FF02-4B12-BC0A-646AE0D93895}" presName="imagSh" presStyleLbl="b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34AC54BC-8021-4C5C-A11A-6D4EDEA4D97E}" type="pres">
      <dgm:prSet presAssocID="{8BA6326D-FF02-4B12-BC0A-646AE0D93895}" presName="txNode" presStyleLbl="node1" presStyleIdx="1" presStyleCnt="4">
        <dgm:presLayoutVars>
          <dgm:bulletEnabled val="1"/>
        </dgm:presLayoutVars>
      </dgm:prSet>
      <dgm:spPr/>
    </dgm:pt>
    <dgm:pt modelId="{20872C96-98A3-4951-B217-968C99D24FFA}" type="pres">
      <dgm:prSet presAssocID="{6073838E-BA23-40A4-8241-158C2968DEF9}" presName="sibTrans" presStyleLbl="sibTrans2D1" presStyleIdx="1" presStyleCnt="3"/>
      <dgm:spPr/>
    </dgm:pt>
    <dgm:pt modelId="{4DD64B0D-47F7-44CA-8EC3-92FAE089674A}" type="pres">
      <dgm:prSet presAssocID="{6073838E-BA23-40A4-8241-158C2968DEF9}" presName="connTx" presStyleLbl="sibTrans2D1" presStyleIdx="1" presStyleCnt="3"/>
      <dgm:spPr/>
    </dgm:pt>
    <dgm:pt modelId="{982402B7-F9C9-4F03-B2EF-778C2668FD96}" type="pres">
      <dgm:prSet presAssocID="{59B01462-E613-4FF1-91DA-93CE311A8FCD}" presName="composite" presStyleCnt="0"/>
      <dgm:spPr/>
    </dgm:pt>
    <dgm:pt modelId="{A0E18979-D6AE-4B4B-9270-7AC1955D71CF}" type="pres">
      <dgm:prSet presAssocID="{59B01462-E613-4FF1-91DA-93CE311A8FCD}" presName="imagSh" presStyleLbl="b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2A80C0A4-6B86-4B0E-B8ED-3E13585B3F18}" type="pres">
      <dgm:prSet presAssocID="{59B01462-E613-4FF1-91DA-93CE311A8FCD}" presName="txNode" presStyleLbl="node1" presStyleIdx="2" presStyleCnt="4">
        <dgm:presLayoutVars>
          <dgm:bulletEnabled val="1"/>
        </dgm:presLayoutVars>
      </dgm:prSet>
      <dgm:spPr/>
    </dgm:pt>
    <dgm:pt modelId="{01BD3C31-44B0-4795-94DD-37DBF1E2E690}" type="pres">
      <dgm:prSet presAssocID="{E23C4882-3A1F-4F79-B168-2208F8B07B52}" presName="sibTrans" presStyleLbl="sibTrans2D1" presStyleIdx="2" presStyleCnt="3"/>
      <dgm:spPr/>
    </dgm:pt>
    <dgm:pt modelId="{AAD1FBE1-E7B7-4862-8F6C-066053E926C2}" type="pres">
      <dgm:prSet presAssocID="{E23C4882-3A1F-4F79-B168-2208F8B07B52}" presName="connTx" presStyleLbl="sibTrans2D1" presStyleIdx="2" presStyleCnt="3"/>
      <dgm:spPr/>
    </dgm:pt>
    <dgm:pt modelId="{F54EF4A6-37EC-49F2-B91F-A293E62AD786}" type="pres">
      <dgm:prSet presAssocID="{470D713C-98AA-4D54-8841-E3BF05BA7143}" presName="composite" presStyleCnt="0"/>
      <dgm:spPr/>
    </dgm:pt>
    <dgm:pt modelId="{FFD92448-42F7-4E80-A547-5E118DD4505E}" type="pres">
      <dgm:prSet presAssocID="{470D713C-98AA-4D54-8841-E3BF05BA7143}" presName="imagSh" presStyleLbl="b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 with solid fill"/>
        </a:ext>
      </dgm:extLst>
    </dgm:pt>
    <dgm:pt modelId="{27EAEDCE-94E5-4C4C-924C-E6D8F27814F0}" type="pres">
      <dgm:prSet presAssocID="{470D713C-98AA-4D54-8841-E3BF05BA7143}" presName="txNode" presStyleLbl="node1" presStyleIdx="3" presStyleCnt="4">
        <dgm:presLayoutVars>
          <dgm:bulletEnabled val="1"/>
        </dgm:presLayoutVars>
      </dgm:prSet>
      <dgm:spPr/>
    </dgm:pt>
  </dgm:ptLst>
  <dgm:cxnLst>
    <dgm:cxn modelId="{3485C01A-D105-40EE-B592-6021E89EEBCC}" type="presOf" srcId="{59B01462-E613-4FF1-91DA-93CE311A8FCD}" destId="{2A80C0A4-6B86-4B0E-B8ED-3E13585B3F18}" srcOrd="0" destOrd="0" presId="urn:microsoft.com/office/officeart/2005/8/layout/hProcess10"/>
    <dgm:cxn modelId="{42E4DA1F-1835-4A86-9777-B81E7F5BFF65}" srcId="{7483F000-A54F-4F44-9F39-C0F03B62DCC1}" destId="{8BA6326D-FF02-4B12-BC0A-646AE0D93895}" srcOrd="1" destOrd="0" parTransId="{3D958898-7671-443B-9420-17BE32D0C8ED}" sibTransId="{6073838E-BA23-40A4-8241-158C2968DEF9}"/>
    <dgm:cxn modelId="{27FA8720-7024-461F-989B-13F6E6312CE6}" srcId="{7483F000-A54F-4F44-9F39-C0F03B62DCC1}" destId="{59B01462-E613-4FF1-91DA-93CE311A8FCD}" srcOrd="2" destOrd="0" parTransId="{8CFD3C90-41EA-4348-B3CA-15762B1BD80C}" sibTransId="{E23C4882-3A1F-4F79-B168-2208F8B07B52}"/>
    <dgm:cxn modelId="{AE5CD72B-2ABD-45B7-AE9F-7C688DFD74BF}" type="presOf" srcId="{6073838E-BA23-40A4-8241-158C2968DEF9}" destId="{20872C96-98A3-4951-B217-968C99D24FFA}" srcOrd="0" destOrd="0" presId="urn:microsoft.com/office/officeart/2005/8/layout/hProcess10"/>
    <dgm:cxn modelId="{8C6D983B-73AD-46DE-B3B0-5E6588A5DF32}" srcId="{7483F000-A54F-4F44-9F39-C0F03B62DCC1}" destId="{2747B191-CCE4-411F-A1E0-2AD5C3DA62EA}" srcOrd="0" destOrd="0" parTransId="{D2F248F2-87C1-47A3-BCB0-2CE78FCCCD5A}" sibTransId="{DDEA6874-9920-4886-AD3E-6DB0A968472C}"/>
    <dgm:cxn modelId="{C2921054-58C7-411E-8CA1-8448C570C78A}" type="presOf" srcId="{7483F000-A54F-4F44-9F39-C0F03B62DCC1}" destId="{3DB883EC-124D-4E2B-A3E2-D28D53C43C9B}" srcOrd="0" destOrd="0" presId="urn:microsoft.com/office/officeart/2005/8/layout/hProcess10"/>
    <dgm:cxn modelId="{DD1DDF58-90EC-4736-BAB2-35498C3CB1BE}" type="presOf" srcId="{DDEA6874-9920-4886-AD3E-6DB0A968472C}" destId="{4B07B3D1-7D85-4713-9290-73B2CCB685AE}" srcOrd="1" destOrd="0" presId="urn:microsoft.com/office/officeart/2005/8/layout/hProcess10"/>
    <dgm:cxn modelId="{10587364-CF34-4F9E-865D-8A7E7705E1A1}" type="presOf" srcId="{DDEA6874-9920-4886-AD3E-6DB0A968472C}" destId="{05172B42-1595-4DE4-8FD9-5F7E8F8C8F2F}" srcOrd="0" destOrd="0" presId="urn:microsoft.com/office/officeart/2005/8/layout/hProcess10"/>
    <dgm:cxn modelId="{C6796B65-3199-461A-9DE3-63FDEE9C2C46}" type="presOf" srcId="{E23C4882-3A1F-4F79-B168-2208F8B07B52}" destId="{01BD3C31-44B0-4795-94DD-37DBF1E2E690}" srcOrd="0" destOrd="0" presId="urn:microsoft.com/office/officeart/2005/8/layout/hProcess10"/>
    <dgm:cxn modelId="{52E41C97-BCEC-44E1-AD9A-7CF19E513C8A}" srcId="{7483F000-A54F-4F44-9F39-C0F03B62DCC1}" destId="{470D713C-98AA-4D54-8841-E3BF05BA7143}" srcOrd="3" destOrd="0" parTransId="{6623B34F-BBAA-4056-9306-42032B471C49}" sibTransId="{92EB43B9-FA00-443F-8A96-B9166C545447}"/>
    <dgm:cxn modelId="{A19F1ED1-06B9-439A-91D1-2F04306199F2}" type="presOf" srcId="{E23C4882-3A1F-4F79-B168-2208F8B07B52}" destId="{AAD1FBE1-E7B7-4862-8F6C-066053E926C2}" srcOrd="1" destOrd="0" presId="urn:microsoft.com/office/officeart/2005/8/layout/hProcess10"/>
    <dgm:cxn modelId="{CD860BD2-FB3D-4D0E-9F1B-7EBE9D8B4BA3}" type="presOf" srcId="{470D713C-98AA-4D54-8841-E3BF05BA7143}" destId="{27EAEDCE-94E5-4C4C-924C-E6D8F27814F0}" srcOrd="0" destOrd="0" presId="urn:microsoft.com/office/officeart/2005/8/layout/hProcess10"/>
    <dgm:cxn modelId="{CE6E88D9-267D-4114-A035-BD06ADB8EA93}" type="presOf" srcId="{8BA6326D-FF02-4B12-BC0A-646AE0D93895}" destId="{34AC54BC-8021-4C5C-A11A-6D4EDEA4D97E}" srcOrd="0" destOrd="0" presId="urn:microsoft.com/office/officeart/2005/8/layout/hProcess10"/>
    <dgm:cxn modelId="{5B9EBCE8-9915-49FA-BE39-D630ED39CE5A}" type="presOf" srcId="{2747B191-CCE4-411F-A1E0-2AD5C3DA62EA}" destId="{8714EFB9-5A61-47E3-AFE0-F259CF076293}" srcOrd="0" destOrd="0" presId="urn:microsoft.com/office/officeart/2005/8/layout/hProcess10"/>
    <dgm:cxn modelId="{A2255EF3-403B-42F9-8554-4CFE4FFA9842}" type="presOf" srcId="{6073838E-BA23-40A4-8241-158C2968DEF9}" destId="{4DD64B0D-47F7-44CA-8EC3-92FAE089674A}" srcOrd="1" destOrd="0" presId="urn:microsoft.com/office/officeart/2005/8/layout/hProcess10"/>
    <dgm:cxn modelId="{88806BC4-4042-455C-8430-B361BB850DF6}" type="presParOf" srcId="{3DB883EC-124D-4E2B-A3E2-D28D53C43C9B}" destId="{7DB06411-6921-4F9D-8C7F-B3EFAA0BEDD8}" srcOrd="0" destOrd="0" presId="urn:microsoft.com/office/officeart/2005/8/layout/hProcess10"/>
    <dgm:cxn modelId="{E253193F-2398-4FEF-A932-746AAE9AF63E}" type="presParOf" srcId="{7DB06411-6921-4F9D-8C7F-B3EFAA0BEDD8}" destId="{9DD2F3AC-C07D-4301-A527-201D469363AE}" srcOrd="0" destOrd="0" presId="urn:microsoft.com/office/officeart/2005/8/layout/hProcess10"/>
    <dgm:cxn modelId="{59E8587C-FA23-49D6-BC16-7206C4A8B72F}" type="presParOf" srcId="{7DB06411-6921-4F9D-8C7F-B3EFAA0BEDD8}" destId="{8714EFB9-5A61-47E3-AFE0-F259CF076293}" srcOrd="1" destOrd="0" presId="urn:microsoft.com/office/officeart/2005/8/layout/hProcess10"/>
    <dgm:cxn modelId="{D04C59A0-403D-4D72-8259-115002BEDDFA}" type="presParOf" srcId="{3DB883EC-124D-4E2B-A3E2-D28D53C43C9B}" destId="{05172B42-1595-4DE4-8FD9-5F7E8F8C8F2F}" srcOrd="1" destOrd="0" presId="urn:microsoft.com/office/officeart/2005/8/layout/hProcess10"/>
    <dgm:cxn modelId="{2DE1450D-8047-4C11-89D6-483B79EBA0F5}" type="presParOf" srcId="{05172B42-1595-4DE4-8FD9-5F7E8F8C8F2F}" destId="{4B07B3D1-7D85-4713-9290-73B2CCB685AE}" srcOrd="0" destOrd="0" presId="urn:microsoft.com/office/officeart/2005/8/layout/hProcess10"/>
    <dgm:cxn modelId="{6C71B6B2-A4EA-4B02-AB44-4D7A8A01D513}" type="presParOf" srcId="{3DB883EC-124D-4E2B-A3E2-D28D53C43C9B}" destId="{2AC0ECBB-94A4-4A02-800C-22BEAB39C421}" srcOrd="2" destOrd="0" presId="urn:microsoft.com/office/officeart/2005/8/layout/hProcess10"/>
    <dgm:cxn modelId="{4B8E0FC7-E017-4B2E-8B94-E97BE8341F5C}" type="presParOf" srcId="{2AC0ECBB-94A4-4A02-800C-22BEAB39C421}" destId="{FAED47C7-DCB2-4A89-964B-200A5C262F3A}" srcOrd="0" destOrd="0" presId="urn:microsoft.com/office/officeart/2005/8/layout/hProcess10"/>
    <dgm:cxn modelId="{BAB15B54-37C1-4ADF-BC62-99232B10B61C}" type="presParOf" srcId="{2AC0ECBB-94A4-4A02-800C-22BEAB39C421}" destId="{34AC54BC-8021-4C5C-A11A-6D4EDEA4D97E}" srcOrd="1" destOrd="0" presId="urn:microsoft.com/office/officeart/2005/8/layout/hProcess10"/>
    <dgm:cxn modelId="{788BBA8C-4BAC-4CFF-A4A0-B16BDDC07899}" type="presParOf" srcId="{3DB883EC-124D-4E2B-A3E2-D28D53C43C9B}" destId="{20872C96-98A3-4951-B217-968C99D24FFA}" srcOrd="3" destOrd="0" presId="urn:microsoft.com/office/officeart/2005/8/layout/hProcess10"/>
    <dgm:cxn modelId="{389223CE-F44E-430B-B2FD-AADFDA25A1D5}" type="presParOf" srcId="{20872C96-98A3-4951-B217-968C99D24FFA}" destId="{4DD64B0D-47F7-44CA-8EC3-92FAE089674A}" srcOrd="0" destOrd="0" presId="urn:microsoft.com/office/officeart/2005/8/layout/hProcess10"/>
    <dgm:cxn modelId="{3362C4AB-3165-4A38-A28A-1703E35BD4AF}" type="presParOf" srcId="{3DB883EC-124D-4E2B-A3E2-D28D53C43C9B}" destId="{982402B7-F9C9-4F03-B2EF-778C2668FD96}" srcOrd="4" destOrd="0" presId="urn:microsoft.com/office/officeart/2005/8/layout/hProcess10"/>
    <dgm:cxn modelId="{7E621EFA-555D-4AE6-94D5-CEFD1CCE235D}" type="presParOf" srcId="{982402B7-F9C9-4F03-B2EF-778C2668FD96}" destId="{A0E18979-D6AE-4B4B-9270-7AC1955D71CF}" srcOrd="0" destOrd="0" presId="urn:microsoft.com/office/officeart/2005/8/layout/hProcess10"/>
    <dgm:cxn modelId="{D27BE599-A37A-42FC-B8B5-3B5616C8408E}" type="presParOf" srcId="{982402B7-F9C9-4F03-B2EF-778C2668FD96}" destId="{2A80C0A4-6B86-4B0E-B8ED-3E13585B3F18}" srcOrd="1" destOrd="0" presId="urn:microsoft.com/office/officeart/2005/8/layout/hProcess10"/>
    <dgm:cxn modelId="{BFB4642E-0C2D-4AA4-A590-1EB2BE464432}" type="presParOf" srcId="{3DB883EC-124D-4E2B-A3E2-D28D53C43C9B}" destId="{01BD3C31-44B0-4795-94DD-37DBF1E2E690}" srcOrd="5" destOrd="0" presId="urn:microsoft.com/office/officeart/2005/8/layout/hProcess10"/>
    <dgm:cxn modelId="{268885D4-BA5D-41A7-A2BD-AF409A57EB60}" type="presParOf" srcId="{01BD3C31-44B0-4795-94DD-37DBF1E2E690}" destId="{AAD1FBE1-E7B7-4862-8F6C-066053E926C2}" srcOrd="0" destOrd="0" presId="urn:microsoft.com/office/officeart/2005/8/layout/hProcess10"/>
    <dgm:cxn modelId="{D41CEB46-7563-4E9E-8883-846AD6D50CFE}" type="presParOf" srcId="{3DB883EC-124D-4E2B-A3E2-D28D53C43C9B}" destId="{F54EF4A6-37EC-49F2-B91F-A293E62AD786}" srcOrd="6" destOrd="0" presId="urn:microsoft.com/office/officeart/2005/8/layout/hProcess10"/>
    <dgm:cxn modelId="{8ADE1E9D-E013-45E1-AA4A-3C71E22DA8E9}" type="presParOf" srcId="{F54EF4A6-37EC-49F2-B91F-A293E62AD786}" destId="{FFD92448-42F7-4E80-A547-5E118DD4505E}" srcOrd="0" destOrd="0" presId="urn:microsoft.com/office/officeart/2005/8/layout/hProcess10"/>
    <dgm:cxn modelId="{AEF3FECC-8198-46DB-813E-BB0B27CFEB26}" type="presParOf" srcId="{F54EF4A6-37EC-49F2-B91F-A293E62AD786}" destId="{27EAEDCE-94E5-4C4C-924C-E6D8F27814F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86EDE-8427-4D59-8E10-5C29CFEDBBAC}" type="doc">
      <dgm:prSet loTypeId="urn:microsoft.com/office/officeart/2005/8/layout/hProcess10" loCatId="pictur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1440C6-FB0D-4747-8B8A-FB79724F6793}">
      <dgm:prSet/>
      <dgm:spPr/>
      <dgm:t>
        <a:bodyPr/>
        <a:lstStyle/>
        <a:p>
          <a:r>
            <a:rPr lang="en-US" b="1" dirty="0"/>
            <a:t>Source</a:t>
          </a:r>
          <a:endParaRPr lang="en-US" dirty="0"/>
        </a:p>
      </dgm:t>
    </dgm:pt>
    <dgm:pt modelId="{F0A2BAF5-6B0F-4FC2-9ACD-E3EE53AC5475}" type="parTrans" cxnId="{87F95F37-77D2-403D-B4BC-26D2F7A4927F}">
      <dgm:prSet/>
      <dgm:spPr/>
      <dgm:t>
        <a:bodyPr/>
        <a:lstStyle/>
        <a:p>
          <a:endParaRPr lang="en-US"/>
        </a:p>
      </dgm:t>
    </dgm:pt>
    <dgm:pt modelId="{023FD519-879F-4976-8D73-B7058F0B39E6}" type="sibTrans" cxnId="{87F95F37-77D2-403D-B4BC-26D2F7A4927F}">
      <dgm:prSet/>
      <dgm:spPr/>
      <dgm:t>
        <a:bodyPr/>
        <a:lstStyle/>
        <a:p>
          <a:endParaRPr lang="en-US"/>
        </a:p>
      </dgm:t>
    </dgm:pt>
    <dgm:pt modelId="{F0A24EAA-2F3E-46F2-BF19-D446DC969836}">
      <dgm:prSet/>
      <dgm:spPr/>
      <dgm:t>
        <a:bodyPr/>
        <a:lstStyle/>
        <a:p>
          <a:r>
            <a:rPr lang="en-US" dirty="0"/>
            <a:t>Bureau of Labor Statistics (BLS)</a:t>
          </a:r>
        </a:p>
      </dgm:t>
    </dgm:pt>
    <dgm:pt modelId="{85CA02D0-BBB4-47B0-B653-075203AE7B77}" type="parTrans" cxnId="{442EC34B-217B-42EC-9956-654DDCDB2ED4}">
      <dgm:prSet/>
      <dgm:spPr/>
      <dgm:t>
        <a:bodyPr/>
        <a:lstStyle/>
        <a:p>
          <a:endParaRPr lang="en-US"/>
        </a:p>
      </dgm:t>
    </dgm:pt>
    <dgm:pt modelId="{2A60BF15-16C0-46E3-A558-16592E662E2C}" type="sibTrans" cxnId="{442EC34B-217B-42EC-9956-654DDCDB2ED4}">
      <dgm:prSet/>
      <dgm:spPr/>
      <dgm:t>
        <a:bodyPr/>
        <a:lstStyle/>
        <a:p>
          <a:endParaRPr lang="en-US"/>
        </a:p>
      </dgm:t>
    </dgm:pt>
    <dgm:pt modelId="{87D1EEAC-15CA-461F-B116-820DE32BF44A}">
      <dgm:prSet/>
      <dgm:spPr/>
      <dgm:t>
        <a:bodyPr/>
        <a:lstStyle/>
        <a:p>
          <a:r>
            <a:rPr lang="en-US"/>
            <a:t>Quarterly data from 2022-2024</a:t>
          </a:r>
          <a:endParaRPr lang="en-US" dirty="0"/>
        </a:p>
      </dgm:t>
    </dgm:pt>
    <dgm:pt modelId="{CC5AECC9-5E6C-4738-B79B-C536F5B39839}" type="parTrans" cxnId="{A30C9766-5282-4015-B6F5-09F56BB63ADB}">
      <dgm:prSet/>
      <dgm:spPr/>
      <dgm:t>
        <a:bodyPr/>
        <a:lstStyle/>
        <a:p>
          <a:endParaRPr lang="en-US"/>
        </a:p>
      </dgm:t>
    </dgm:pt>
    <dgm:pt modelId="{77F97CAB-DC05-4031-878D-533272CE48F9}" type="sibTrans" cxnId="{A30C9766-5282-4015-B6F5-09F56BB63ADB}">
      <dgm:prSet/>
      <dgm:spPr/>
      <dgm:t>
        <a:bodyPr/>
        <a:lstStyle/>
        <a:p>
          <a:endParaRPr lang="en-US"/>
        </a:p>
      </dgm:t>
    </dgm:pt>
    <dgm:pt modelId="{12616A95-8A8E-4A6A-9AED-A4836BC37CA8}" type="pres">
      <dgm:prSet presAssocID="{48386EDE-8427-4D59-8E10-5C29CFEDBBAC}" presName="Name0" presStyleCnt="0">
        <dgm:presLayoutVars>
          <dgm:dir/>
          <dgm:resizeHandles val="exact"/>
        </dgm:presLayoutVars>
      </dgm:prSet>
      <dgm:spPr/>
    </dgm:pt>
    <dgm:pt modelId="{3DDEF3B3-72EF-4CE6-A0B2-4D501AD30E3C}" type="pres">
      <dgm:prSet presAssocID="{601440C6-FB0D-4747-8B8A-FB79724F6793}" presName="composite" presStyleCnt="0"/>
      <dgm:spPr/>
    </dgm:pt>
    <dgm:pt modelId="{72D02B78-A464-46D7-BB53-B66B1691B077}" type="pres">
      <dgm:prSet presAssocID="{601440C6-FB0D-4747-8B8A-FB79724F6793}" presName="imagSh" presStyleLbl="bgImgPlace1" presStyleIdx="0" presStyleCnt="1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60131269-E597-458F-8F91-2859C952DAA3}" type="pres">
      <dgm:prSet presAssocID="{601440C6-FB0D-4747-8B8A-FB79724F6793}" presName="txNode" presStyleLbl="node1" presStyleIdx="0" presStyleCnt="1">
        <dgm:presLayoutVars>
          <dgm:bulletEnabled val="1"/>
        </dgm:presLayoutVars>
      </dgm:prSet>
      <dgm:spPr/>
    </dgm:pt>
  </dgm:ptLst>
  <dgm:cxnLst>
    <dgm:cxn modelId="{9F51950B-DE5B-4368-8629-F7ED5B27C73F}" type="presOf" srcId="{601440C6-FB0D-4747-8B8A-FB79724F6793}" destId="{60131269-E597-458F-8F91-2859C952DAA3}" srcOrd="0" destOrd="0" presId="urn:microsoft.com/office/officeart/2005/8/layout/hProcess10"/>
    <dgm:cxn modelId="{87F95F37-77D2-403D-B4BC-26D2F7A4927F}" srcId="{48386EDE-8427-4D59-8E10-5C29CFEDBBAC}" destId="{601440C6-FB0D-4747-8B8A-FB79724F6793}" srcOrd="0" destOrd="0" parTransId="{F0A2BAF5-6B0F-4FC2-9ACD-E3EE53AC5475}" sibTransId="{023FD519-879F-4976-8D73-B7058F0B39E6}"/>
    <dgm:cxn modelId="{442EC34B-217B-42EC-9956-654DDCDB2ED4}" srcId="{601440C6-FB0D-4747-8B8A-FB79724F6793}" destId="{F0A24EAA-2F3E-46F2-BF19-D446DC969836}" srcOrd="0" destOrd="0" parTransId="{85CA02D0-BBB4-47B0-B653-075203AE7B77}" sibTransId="{2A60BF15-16C0-46E3-A558-16592E662E2C}"/>
    <dgm:cxn modelId="{E66F3A5F-8C1A-4D78-9FA8-FED493547AB6}" type="presOf" srcId="{48386EDE-8427-4D59-8E10-5C29CFEDBBAC}" destId="{12616A95-8A8E-4A6A-9AED-A4836BC37CA8}" srcOrd="0" destOrd="0" presId="urn:microsoft.com/office/officeart/2005/8/layout/hProcess10"/>
    <dgm:cxn modelId="{A30C9766-5282-4015-B6F5-09F56BB63ADB}" srcId="{601440C6-FB0D-4747-8B8A-FB79724F6793}" destId="{87D1EEAC-15CA-461F-B116-820DE32BF44A}" srcOrd="1" destOrd="0" parTransId="{CC5AECC9-5E6C-4738-B79B-C536F5B39839}" sibTransId="{77F97CAB-DC05-4031-878D-533272CE48F9}"/>
    <dgm:cxn modelId="{3B212CAB-61CA-48C0-80B6-53A077998856}" type="presOf" srcId="{87D1EEAC-15CA-461F-B116-820DE32BF44A}" destId="{60131269-E597-458F-8F91-2859C952DAA3}" srcOrd="0" destOrd="2" presId="urn:microsoft.com/office/officeart/2005/8/layout/hProcess10"/>
    <dgm:cxn modelId="{7AEAD0AF-1263-47C0-A165-4D1B35F7CF46}" type="presOf" srcId="{F0A24EAA-2F3E-46F2-BF19-D446DC969836}" destId="{60131269-E597-458F-8F91-2859C952DAA3}" srcOrd="0" destOrd="1" presId="urn:microsoft.com/office/officeart/2005/8/layout/hProcess10"/>
    <dgm:cxn modelId="{FFEB54B0-ACCC-42A9-9264-70B78D3E1E1E}" type="presParOf" srcId="{12616A95-8A8E-4A6A-9AED-A4836BC37CA8}" destId="{3DDEF3B3-72EF-4CE6-A0B2-4D501AD30E3C}" srcOrd="0" destOrd="0" presId="urn:microsoft.com/office/officeart/2005/8/layout/hProcess10"/>
    <dgm:cxn modelId="{6ACCF6BD-5BB5-4E52-9372-DAEC463F4599}" type="presParOf" srcId="{3DDEF3B3-72EF-4CE6-A0B2-4D501AD30E3C}" destId="{72D02B78-A464-46D7-BB53-B66B1691B077}" srcOrd="0" destOrd="0" presId="urn:microsoft.com/office/officeart/2005/8/layout/hProcess10"/>
    <dgm:cxn modelId="{E03562CB-D09A-459C-ADD9-2FACBF55B7CC}" type="presParOf" srcId="{3DDEF3B3-72EF-4CE6-A0B2-4D501AD30E3C}" destId="{60131269-E597-458F-8F91-2859C952DAA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F014A0-58A5-4528-BE1C-315D554D1D7A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CF88DFB2-B513-436F-BFF5-C3FC11DD69FF}">
      <dgm:prSet/>
      <dgm:spPr/>
      <dgm:t>
        <a:bodyPr/>
        <a:lstStyle/>
        <a:p>
          <a:r>
            <a:rPr lang="en-US" dirty="0"/>
            <a:t>Key industries</a:t>
          </a:r>
        </a:p>
      </dgm:t>
    </dgm:pt>
    <dgm:pt modelId="{F25E5C59-503D-42EC-A7F2-043714319B09}" type="parTrans" cxnId="{293DA1B7-2A0E-4642-886A-E32BD904A6DC}">
      <dgm:prSet/>
      <dgm:spPr/>
      <dgm:t>
        <a:bodyPr/>
        <a:lstStyle/>
        <a:p>
          <a:endParaRPr lang="en-US"/>
        </a:p>
      </dgm:t>
    </dgm:pt>
    <dgm:pt modelId="{58BC5C80-E149-45B3-A238-1A09F177DA6F}" type="sibTrans" cxnId="{293DA1B7-2A0E-4642-886A-E32BD904A6DC}">
      <dgm:prSet/>
      <dgm:spPr/>
      <dgm:t>
        <a:bodyPr/>
        <a:lstStyle/>
        <a:p>
          <a:endParaRPr lang="en-US"/>
        </a:p>
      </dgm:t>
    </dgm:pt>
    <dgm:pt modelId="{C8EC8319-B4FD-4940-8B92-DB3AC7BE1268}">
      <dgm:prSet/>
      <dgm:spPr/>
      <dgm:t>
        <a:bodyPr/>
        <a:lstStyle/>
        <a:p>
          <a:r>
            <a:rPr lang="en-US"/>
            <a:t>Insurance carriers</a:t>
          </a:r>
        </a:p>
      </dgm:t>
    </dgm:pt>
    <dgm:pt modelId="{E62E461F-6C80-4B25-8F8B-C0CE515E6235}" type="parTrans" cxnId="{9738900C-C32D-4CF4-81B3-7B4439BDB899}">
      <dgm:prSet/>
      <dgm:spPr/>
      <dgm:t>
        <a:bodyPr/>
        <a:lstStyle/>
        <a:p>
          <a:endParaRPr lang="en-US"/>
        </a:p>
      </dgm:t>
    </dgm:pt>
    <dgm:pt modelId="{B5EB731E-963C-418F-9920-FC67EC537FC3}" type="sibTrans" cxnId="{9738900C-C32D-4CF4-81B3-7B4439BDB899}">
      <dgm:prSet/>
      <dgm:spPr/>
      <dgm:t>
        <a:bodyPr/>
        <a:lstStyle/>
        <a:p>
          <a:endParaRPr lang="en-US"/>
        </a:p>
      </dgm:t>
    </dgm:pt>
    <dgm:pt modelId="{604EC3DC-0AC9-4789-88DD-FD0CA83C4FEA}">
      <dgm:prSet/>
      <dgm:spPr/>
      <dgm:t>
        <a:bodyPr/>
        <a:lstStyle/>
        <a:p>
          <a:r>
            <a:rPr lang="en-US"/>
            <a:t>Food manufacturing</a:t>
          </a:r>
        </a:p>
      </dgm:t>
    </dgm:pt>
    <dgm:pt modelId="{6175408A-5FA0-412B-BB96-A7C296D092F9}" type="parTrans" cxnId="{D3CDEB2F-4B72-4302-B611-57435B47DAB4}">
      <dgm:prSet/>
      <dgm:spPr/>
      <dgm:t>
        <a:bodyPr/>
        <a:lstStyle/>
        <a:p>
          <a:endParaRPr lang="en-US"/>
        </a:p>
      </dgm:t>
    </dgm:pt>
    <dgm:pt modelId="{EB8AB2FB-3638-4572-8F9D-BB27E87F9110}" type="sibTrans" cxnId="{D3CDEB2F-4B72-4302-B611-57435B47DAB4}">
      <dgm:prSet/>
      <dgm:spPr/>
      <dgm:t>
        <a:bodyPr/>
        <a:lstStyle/>
        <a:p>
          <a:endParaRPr lang="en-US"/>
        </a:p>
      </dgm:t>
    </dgm:pt>
    <dgm:pt modelId="{0E1D1280-953B-4C34-9EE6-ADBC66B27EA6}">
      <dgm:prSet/>
      <dgm:spPr/>
      <dgm:t>
        <a:bodyPr/>
        <a:lstStyle/>
        <a:p>
          <a:r>
            <a:rPr lang="en-US"/>
            <a:t>Computing infrastructure</a:t>
          </a:r>
        </a:p>
      </dgm:t>
    </dgm:pt>
    <dgm:pt modelId="{8CC69C05-2F78-45BC-98E9-2ACC231360B3}" type="parTrans" cxnId="{BB49B8C0-5466-4B5F-AB2A-3A63DCAA36D0}">
      <dgm:prSet/>
      <dgm:spPr/>
      <dgm:t>
        <a:bodyPr/>
        <a:lstStyle/>
        <a:p>
          <a:endParaRPr lang="en-US"/>
        </a:p>
      </dgm:t>
    </dgm:pt>
    <dgm:pt modelId="{CEDAB862-BA69-4A21-A088-DEC90AF91DBF}" type="sibTrans" cxnId="{BB49B8C0-5466-4B5F-AB2A-3A63DCAA36D0}">
      <dgm:prSet/>
      <dgm:spPr/>
      <dgm:t>
        <a:bodyPr/>
        <a:lstStyle/>
        <a:p>
          <a:endParaRPr lang="en-US"/>
        </a:p>
      </dgm:t>
    </dgm:pt>
    <dgm:pt modelId="{59F91E5D-BDFF-4F68-A303-04567D496896}">
      <dgm:prSet/>
      <dgm:spPr/>
      <dgm:t>
        <a:bodyPr/>
        <a:lstStyle/>
        <a:p>
          <a:r>
            <a:rPr lang="en-US"/>
            <a:t>Telecommunications,</a:t>
          </a:r>
        </a:p>
      </dgm:t>
    </dgm:pt>
    <dgm:pt modelId="{FF0099F6-972D-4245-963D-6A2C119850A4}" type="parTrans" cxnId="{9D16016F-2B13-4997-AF14-230125713830}">
      <dgm:prSet/>
      <dgm:spPr/>
      <dgm:t>
        <a:bodyPr/>
        <a:lstStyle/>
        <a:p>
          <a:endParaRPr lang="en-US"/>
        </a:p>
      </dgm:t>
    </dgm:pt>
    <dgm:pt modelId="{81F4A0FB-AF27-41C7-9578-B29D95C78FA0}" type="sibTrans" cxnId="{9D16016F-2B13-4997-AF14-230125713830}">
      <dgm:prSet/>
      <dgm:spPr/>
      <dgm:t>
        <a:bodyPr/>
        <a:lstStyle/>
        <a:p>
          <a:endParaRPr lang="en-US"/>
        </a:p>
      </dgm:t>
    </dgm:pt>
    <dgm:pt modelId="{CB938B9D-50B3-4307-90B3-0DC25C1DE192}">
      <dgm:prSet/>
      <dgm:spPr/>
      <dgm:t>
        <a:bodyPr/>
        <a:lstStyle/>
        <a:p>
          <a:r>
            <a:rPr lang="en-US"/>
            <a:t>Oil &amp; gas extraction</a:t>
          </a:r>
        </a:p>
      </dgm:t>
    </dgm:pt>
    <dgm:pt modelId="{4F3CE072-821B-4EE1-83DC-AB55B2322B3A}" type="parTrans" cxnId="{89CDCF13-E8DA-4ECE-AA33-272824D90B8D}">
      <dgm:prSet/>
      <dgm:spPr/>
      <dgm:t>
        <a:bodyPr/>
        <a:lstStyle/>
        <a:p>
          <a:endParaRPr lang="en-US"/>
        </a:p>
      </dgm:t>
    </dgm:pt>
    <dgm:pt modelId="{57F32473-A1F2-45C7-A627-989A423A289E}" type="sibTrans" cxnId="{89CDCF13-E8DA-4ECE-AA33-272824D90B8D}">
      <dgm:prSet/>
      <dgm:spPr/>
      <dgm:t>
        <a:bodyPr/>
        <a:lstStyle/>
        <a:p>
          <a:endParaRPr lang="en-US"/>
        </a:p>
      </dgm:t>
    </dgm:pt>
    <dgm:pt modelId="{E6B8B91F-640C-4437-A760-EF345C689C0C}">
      <dgm:prSet/>
      <dgm:spPr/>
      <dgm:t>
        <a:bodyPr/>
        <a:lstStyle/>
        <a:p>
          <a:r>
            <a:rPr lang="en-US"/>
            <a:t>Variables</a:t>
          </a:r>
        </a:p>
      </dgm:t>
    </dgm:pt>
    <dgm:pt modelId="{80367EF2-73D1-41B7-BD33-B86D4227B1C2}" type="parTrans" cxnId="{B2680A61-D111-4E41-A22D-FA1A5788FE09}">
      <dgm:prSet/>
      <dgm:spPr/>
      <dgm:t>
        <a:bodyPr/>
        <a:lstStyle/>
        <a:p>
          <a:endParaRPr lang="en-US"/>
        </a:p>
      </dgm:t>
    </dgm:pt>
    <dgm:pt modelId="{525C99AF-B3CB-462E-BF01-8970670AE1DD}" type="sibTrans" cxnId="{B2680A61-D111-4E41-A22D-FA1A5788FE09}">
      <dgm:prSet/>
      <dgm:spPr/>
      <dgm:t>
        <a:bodyPr/>
        <a:lstStyle/>
        <a:p>
          <a:endParaRPr lang="en-US"/>
        </a:p>
      </dgm:t>
    </dgm:pt>
    <dgm:pt modelId="{C1826C1E-8D39-4A6E-B5DF-7F6D1351661A}">
      <dgm:prSet/>
      <dgm:spPr/>
      <dgm:t>
        <a:bodyPr/>
        <a:lstStyle/>
        <a:p>
          <a:r>
            <a:rPr lang="en-US"/>
            <a:t>Industry codes/titles</a:t>
          </a:r>
        </a:p>
      </dgm:t>
    </dgm:pt>
    <dgm:pt modelId="{A71B0A65-9199-4E6A-8C11-A68E22DD5CF0}" type="parTrans" cxnId="{15CCB511-468D-43C9-AF96-E4AC8123126B}">
      <dgm:prSet/>
      <dgm:spPr/>
      <dgm:t>
        <a:bodyPr/>
        <a:lstStyle/>
        <a:p>
          <a:endParaRPr lang="en-US"/>
        </a:p>
      </dgm:t>
    </dgm:pt>
    <dgm:pt modelId="{52F37D61-B48D-4D87-B799-A1CED659FECF}" type="sibTrans" cxnId="{15CCB511-468D-43C9-AF96-E4AC8123126B}">
      <dgm:prSet/>
      <dgm:spPr/>
      <dgm:t>
        <a:bodyPr/>
        <a:lstStyle/>
        <a:p>
          <a:endParaRPr lang="en-US"/>
        </a:p>
      </dgm:t>
    </dgm:pt>
    <dgm:pt modelId="{B011C052-2510-4F97-8973-1F7426BAFF0E}">
      <dgm:prSet/>
      <dgm:spPr/>
      <dgm:t>
        <a:bodyPr/>
        <a:lstStyle/>
        <a:p>
          <a:r>
            <a:rPr lang="en-US"/>
            <a:t>Year</a:t>
          </a:r>
        </a:p>
      </dgm:t>
    </dgm:pt>
    <dgm:pt modelId="{E94B3CEA-62EA-4509-BC1C-B963C1D737A7}" type="parTrans" cxnId="{2547DCB4-F965-4A5C-8AE9-ED93E6B0371C}">
      <dgm:prSet/>
      <dgm:spPr/>
      <dgm:t>
        <a:bodyPr/>
        <a:lstStyle/>
        <a:p>
          <a:endParaRPr lang="en-US"/>
        </a:p>
      </dgm:t>
    </dgm:pt>
    <dgm:pt modelId="{BDC21FCD-9FAA-4F38-A66E-D05B38BC388A}" type="sibTrans" cxnId="{2547DCB4-F965-4A5C-8AE9-ED93E6B0371C}">
      <dgm:prSet/>
      <dgm:spPr/>
      <dgm:t>
        <a:bodyPr/>
        <a:lstStyle/>
        <a:p>
          <a:endParaRPr lang="en-US"/>
        </a:p>
      </dgm:t>
    </dgm:pt>
    <dgm:pt modelId="{7FBFF15A-3B58-4252-ADED-ABB3DFD6B315}">
      <dgm:prSet/>
      <dgm:spPr/>
      <dgm:t>
        <a:bodyPr/>
        <a:lstStyle/>
        <a:p>
          <a:r>
            <a:rPr lang="en-US"/>
            <a:t>Quarter</a:t>
          </a:r>
        </a:p>
      </dgm:t>
    </dgm:pt>
    <dgm:pt modelId="{98C1EECB-C03F-451C-A9FD-2D9C71E6E56A}" type="parTrans" cxnId="{91862DBB-8FE7-42CC-B39F-0DCFFAD926B6}">
      <dgm:prSet/>
      <dgm:spPr/>
      <dgm:t>
        <a:bodyPr/>
        <a:lstStyle/>
        <a:p>
          <a:endParaRPr lang="en-US"/>
        </a:p>
      </dgm:t>
    </dgm:pt>
    <dgm:pt modelId="{7B3DF29C-84E1-4484-80A9-3046A7E414FE}" type="sibTrans" cxnId="{91862DBB-8FE7-42CC-B39F-0DCFFAD926B6}">
      <dgm:prSet/>
      <dgm:spPr/>
      <dgm:t>
        <a:bodyPr/>
        <a:lstStyle/>
        <a:p>
          <a:endParaRPr lang="en-US"/>
        </a:p>
      </dgm:t>
    </dgm:pt>
    <dgm:pt modelId="{824A50CA-985D-44D6-A48C-5FFE2CE7B245}">
      <dgm:prSet/>
      <dgm:spPr/>
      <dgm:t>
        <a:bodyPr/>
        <a:lstStyle/>
        <a:p>
          <a:r>
            <a:rPr lang="en-US"/>
            <a:t>Area titles</a:t>
          </a:r>
        </a:p>
      </dgm:t>
    </dgm:pt>
    <dgm:pt modelId="{EB65C35E-2CF6-450B-9B1D-D159A930FF13}" type="parTrans" cxnId="{023926D2-F67E-444B-8902-AF0DF12A060A}">
      <dgm:prSet/>
      <dgm:spPr/>
      <dgm:t>
        <a:bodyPr/>
        <a:lstStyle/>
        <a:p>
          <a:endParaRPr lang="en-US"/>
        </a:p>
      </dgm:t>
    </dgm:pt>
    <dgm:pt modelId="{3A81CF18-480C-41F3-813B-1C87E45171D3}" type="sibTrans" cxnId="{023926D2-F67E-444B-8902-AF0DF12A060A}">
      <dgm:prSet/>
      <dgm:spPr/>
      <dgm:t>
        <a:bodyPr/>
        <a:lstStyle/>
        <a:p>
          <a:endParaRPr lang="en-US"/>
        </a:p>
      </dgm:t>
    </dgm:pt>
    <dgm:pt modelId="{7EFE5A06-44FA-4788-B312-8BBA40BB294D}">
      <dgm:prSet/>
      <dgm:spPr/>
      <dgm:t>
        <a:bodyPr/>
        <a:lstStyle/>
        <a:p>
          <a:r>
            <a:rPr lang="en-US"/>
            <a:t>Establishment counts</a:t>
          </a:r>
        </a:p>
      </dgm:t>
    </dgm:pt>
    <dgm:pt modelId="{24470370-9FB3-465C-BCFE-845294FE9508}" type="parTrans" cxnId="{62F1A47B-6772-411C-A388-4956019E2BED}">
      <dgm:prSet/>
      <dgm:spPr/>
      <dgm:t>
        <a:bodyPr/>
        <a:lstStyle/>
        <a:p>
          <a:endParaRPr lang="en-US"/>
        </a:p>
      </dgm:t>
    </dgm:pt>
    <dgm:pt modelId="{4F7BD060-25D5-47F2-AF55-C5ADBB7A5D53}" type="sibTrans" cxnId="{62F1A47B-6772-411C-A388-4956019E2BED}">
      <dgm:prSet/>
      <dgm:spPr/>
      <dgm:t>
        <a:bodyPr/>
        <a:lstStyle/>
        <a:p>
          <a:endParaRPr lang="en-US"/>
        </a:p>
      </dgm:t>
    </dgm:pt>
    <dgm:pt modelId="{29E18D6A-1FCE-4BDD-8D4E-EE89ECCA162E}">
      <dgm:prSet/>
      <dgm:spPr/>
      <dgm:t>
        <a:bodyPr/>
        <a:lstStyle/>
        <a:p>
          <a:r>
            <a:rPr lang="en-US"/>
            <a:t>Employment levels</a:t>
          </a:r>
        </a:p>
      </dgm:t>
    </dgm:pt>
    <dgm:pt modelId="{DD3366D8-C213-45B6-97F5-DBA6A6F9ADE3}" type="parTrans" cxnId="{58827B0E-9044-4E04-BEAE-5562F671A5B7}">
      <dgm:prSet/>
      <dgm:spPr/>
      <dgm:t>
        <a:bodyPr/>
        <a:lstStyle/>
        <a:p>
          <a:endParaRPr lang="en-US"/>
        </a:p>
      </dgm:t>
    </dgm:pt>
    <dgm:pt modelId="{CB8C4D32-DAF9-4669-AC88-C36C64B16C35}" type="sibTrans" cxnId="{58827B0E-9044-4E04-BEAE-5562F671A5B7}">
      <dgm:prSet/>
      <dgm:spPr/>
      <dgm:t>
        <a:bodyPr/>
        <a:lstStyle/>
        <a:p>
          <a:endParaRPr lang="en-US"/>
        </a:p>
      </dgm:t>
    </dgm:pt>
    <dgm:pt modelId="{4AB4F805-3C91-4966-9F9C-A4225AD1DD37}">
      <dgm:prSet/>
      <dgm:spPr/>
      <dgm:t>
        <a:bodyPr/>
        <a:lstStyle/>
        <a:p>
          <a:r>
            <a:rPr lang="en-US"/>
            <a:t>Wage data</a:t>
          </a:r>
        </a:p>
      </dgm:t>
    </dgm:pt>
    <dgm:pt modelId="{2DA6A783-4C73-4F74-BC31-8B9648C3AFF0}" type="parTrans" cxnId="{78894F08-B9F1-45F2-8AA2-BE388B5C6CBB}">
      <dgm:prSet/>
      <dgm:spPr/>
      <dgm:t>
        <a:bodyPr/>
        <a:lstStyle/>
        <a:p>
          <a:endParaRPr lang="en-US"/>
        </a:p>
      </dgm:t>
    </dgm:pt>
    <dgm:pt modelId="{352A089C-9F7C-421E-B314-7B4A4D08CCCE}" type="sibTrans" cxnId="{78894F08-B9F1-45F2-8AA2-BE388B5C6CBB}">
      <dgm:prSet/>
      <dgm:spPr/>
      <dgm:t>
        <a:bodyPr/>
        <a:lstStyle/>
        <a:p>
          <a:endParaRPr lang="en-US"/>
        </a:p>
      </dgm:t>
    </dgm:pt>
    <dgm:pt modelId="{D30A608D-F175-42AE-97C9-C2526DAFB3D2}">
      <dgm:prSet/>
      <dgm:spPr/>
      <dgm:t>
        <a:bodyPr/>
        <a:lstStyle/>
        <a:p>
          <a:r>
            <a:rPr lang="en-US"/>
            <a:t>Tax contributions</a:t>
          </a:r>
        </a:p>
      </dgm:t>
    </dgm:pt>
    <dgm:pt modelId="{59782733-885D-4919-B344-4037141605C0}" type="parTrans" cxnId="{1C3A283C-575F-45C2-8426-F4AF11AE6B6F}">
      <dgm:prSet/>
      <dgm:spPr/>
      <dgm:t>
        <a:bodyPr/>
        <a:lstStyle/>
        <a:p>
          <a:endParaRPr lang="en-US"/>
        </a:p>
      </dgm:t>
    </dgm:pt>
    <dgm:pt modelId="{65E19D3F-1A44-4111-BAB0-D6D489FE0E63}" type="sibTrans" cxnId="{1C3A283C-575F-45C2-8426-F4AF11AE6B6F}">
      <dgm:prSet/>
      <dgm:spPr/>
      <dgm:t>
        <a:bodyPr/>
        <a:lstStyle/>
        <a:p>
          <a:endParaRPr lang="en-US"/>
        </a:p>
      </dgm:t>
    </dgm:pt>
    <dgm:pt modelId="{68D075FD-B4E6-45BE-9768-5D42E5063F01}" type="pres">
      <dgm:prSet presAssocID="{B5F014A0-58A5-4528-BE1C-315D554D1D7A}" presName="theList" presStyleCnt="0">
        <dgm:presLayoutVars>
          <dgm:dir/>
          <dgm:animLvl val="lvl"/>
          <dgm:resizeHandles val="exact"/>
        </dgm:presLayoutVars>
      </dgm:prSet>
      <dgm:spPr/>
    </dgm:pt>
    <dgm:pt modelId="{1E94E8E3-1CBF-4349-B1D2-5EE7E0D28192}" type="pres">
      <dgm:prSet presAssocID="{CF88DFB2-B513-436F-BFF5-C3FC11DD69FF}" presName="compNode" presStyleCnt="0"/>
      <dgm:spPr/>
    </dgm:pt>
    <dgm:pt modelId="{230F7EDE-AD40-43CA-B1CA-C8E9F76ED5C4}" type="pres">
      <dgm:prSet presAssocID="{CF88DFB2-B513-436F-BFF5-C3FC11DD69FF}" presName="aNode" presStyleLbl="bgShp" presStyleIdx="0" presStyleCnt="2"/>
      <dgm:spPr/>
    </dgm:pt>
    <dgm:pt modelId="{3E55BE63-C2C9-4D09-9702-9CBAB8F35428}" type="pres">
      <dgm:prSet presAssocID="{CF88DFB2-B513-436F-BFF5-C3FC11DD69FF}" presName="textNode" presStyleLbl="bgShp" presStyleIdx="0" presStyleCnt="2"/>
      <dgm:spPr/>
    </dgm:pt>
    <dgm:pt modelId="{447FC013-9DFE-40F8-9B17-5F5F9E3AC478}" type="pres">
      <dgm:prSet presAssocID="{CF88DFB2-B513-436F-BFF5-C3FC11DD69FF}" presName="compChildNode" presStyleCnt="0"/>
      <dgm:spPr/>
    </dgm:pt>
    <dgm:pt modelId="{D52968F7-4DB8-471F-8029-423769F01776}" type="pres">
      <dgm:prSet presAssocID="{CF88DFB2-B513-436F-BFF5-C3FC11DD69FF}" presName="theInnerList" presStyleCnt="0"/>
      <dgm:spPr/>
    </dgm:pt>
    <dgm:pt modelId="{9E9934F7-B296-4F94-8F75-21D5EE2BAF3E}" type="pres">
      <dgm:prSet presAssocID="{C8EC8319-B4FD-4940-8B92-DB3AC7BE1268}" presName="childNode" presStyleLbl="node1" presStyleIdx="0" presStyleCnt="13">
        <dgm:presLayoutVars>
          <dgm:bulletEnabled val="1"/>
        </dgm:presLayoutVars>
      </dgm:prSet>
      <dgm:spPr/>
    </dgm:pt>
    <dgm:pt modelId="{55C441C9-DB5D-42FA-B319-FE5697B0F639}" type="pres">
      <dgm:prSet presAssocID="{C8EC8319-B4FD-4940-8B92-DB3AC7BE1268}" presName="aSpace2" presStyleCnt="0"/>
      <dgm:spPr/>
    </dgm:pt>
    <dgm:pt modelId="{8D2FCF1B-DC50-4A55-84EE-982B09809D79}" type="pres">
      <dgm:prSet presAssocID="{604EC3DC-0AC9-4789-88DD-FD0CA83C4FEA}" presName="childNode" presStyleLbl="node1" presStyleIdx="1" presStyleCnt="13">
        <dgm:presLayoutVars>
          <dgm:bulletEnabled val="1"/>
        </dgm:presLayoutVars>
      </dgm:prSet>
      <dgm:spPr/>
    </dgm:pt>
    <dgm:pt modelId="{020FBC67-9F01-4B8B-9586-1067E25A1A31}" type="pres">
      <dgm:prSet presAssocID="{604EC3DC-0AC9-4789-88DD-FD0CA83C4FEA}" presName="aSpace2" presStyleCnt="0"/>
      <dgm:spPr/>
    </dgm:pt>
    <dgm:pt modelId="{8C0699CA-0929-4D32-A4FA-6E23C069D004}" type="pres">
      <dgm:prSet presAssocID="{0E1D1280-953B-4C34-9EE6-ADBC66B27EA6}" presName="childNode" presStyleLbl="node1" presStyleIdx="2" presStyleCnt="13">
        <dgm:presLayoutVars>
          <dgm:bulletEnabled val="1"/>
        </dgm:presLayoutVars>
      </dgm:prSet>
      <dgm:spPr/>
    </dgm:pt>
    <dgm:pt modelId="{641E3341-80BD-484A-A5AA-311B9C251968}" type="pres">
      <dgm:prSet presAssocID="{0E1D1280-953B-4C34-9EE6-ADBC66B27EA6}" presName="aSpace2" presStyleCnt="0"/>
      <dgm:spPr/>
    </dgm:pt>
    <dgm:pt modelId="{AF923FED-4418-4B4B-AF5F-385F7523EBE2}" type="pres">
      <dgm:prSet presAssocID="{59F91E5D-BDFF-4F68-A303-04567D496896}" presName="childNode" presStyleLbl="node1" presStyleIdx="3" presStyleCnt="13">
        <dgm:presLayoutVars>
          <dgm:bulletEnabled val="1"/>
        </dgm:presLayoutVars>
      </dgm:prSet>
      <dgm:spPr/>
    </dgm:pt>
    <dgm:pt modelId="{933B8780-79AB-4A3E-B2F7-8ECEDBA17482}" type="pres">
      <dgm:prSet presAssocID="{59F91E5D-BDFF-4F68-A303-04567D496896}" presName="aSpace2" presStyleCnt="0"/>
      <dgm:spPr/>
    </dgm:pt>
    <dgm:pt modelId="{ED49B91D-F2EC-4133-A2AA-CFE3FE8E4596}" type="pres">
      <dgm:prSet presAssocID="{CB938B9D-50B3-4307-90B3-0DC25C1DE192}" presName="childNode" presStyleLbl="node1" presStyleIdx="4" presStyleCnt="13">
        <dgm:presLayoutVars>
          <dgm:bulletEnabled val="1"/>
        </dgm:presLayoutVars>
      </dgm:prSet>
      <dgm:spPr/>
    </dgm:pt>
    <dgm:pt modelId="{78A32BD3-1120-4173-AB0D-2A6F918DB850}" type="pres">
      <dgm:prSet presAssocID="{CF88DFB2-B513-436F-BFF5-C3FC11DD69FF}" presName="aSpace" presStyleCnt="0"/>
      <dgm:spPr/>
    </dgm:pt>
    <dgm:pt modelId="{2E0E3D0A-C8FA-4004-A5FF-73BFD79B94FC}" type="pres">
      <dgm:prSet presAssocID="{E6B8B91F-640C-4437-A760-EF345C689C0C}" presName="compNode" presStyleCnt="0"/>
      <dgm:spPr/>
    </dgm:pt>
    <dgm:pt modelId="{46D632AD-218B-47F5-8226-ED1A31080D1D}" type="pres">
      <dgm:prSet presAssocID="{E6B8B91F-640C-4437-A760-EF345C689C0C}" presName="aNode" presStyleLbl="bgShp" presStyleIdx="1" presStyleCnt="2"/>
      <dgm:spPr/>
    </dgm:pt>
    <dgm:pt modelId="{7E4BF876-ACD1-4278-8EA8-FDBAE2230A52}" type="pres">
      <dgm:prSet presAssocID="{E6B8B91F-640C-4437-A760-EF345C689C0C}" presName="textNode" presStyleLbl="bgShp" presStyleIdx="1" presStyleCnt="2"/>
      <dgm:spPr/>
    </dgm:pt>
    <dgm:pt modelId="{4E718ABD-019E-43DF-BA17-7E19EB1497FF}" type="pres">
      <dgm:prSet presAssocID="{E6B8B91F-640C-4437-A760-EF345C689C0C}" presName="compChildNode" presStyleCnt="0"/>
      <dgm:spPr/>
    </dgm:pt>
    <dgm:pt modelId="{B3F10B76-867E-427E-B2AA-EF2B1DB47350}" type="pres">
      <dgm:prSet presAssocID="{E6B8B91F-640C-4437-A760-EF345C689C0C}" presName="theInnerList" presStyleCnt="0"/>
      <dgm:spPr/>
    </dgm:pt>
    <dgm:pt modelId="{A6197592-9159-409E-B25F-2999B5DAFEA3}" type="pres">
      <dgm:prSet presAssocID="{C1826C1E-8D39-4A6E-B5DF-7F6D1351661A}" presName="childNode" presStyleLbl="node1" presStyleIdx="5" presStyleCnt="13">
        <dgm:presLayoutVars>
          <dgm:bulletEnabled val="1"/>
        </dgm:presLayoutVars>
      </dgm:prSet>
      <dgm:spPr/>
    </dgm:pt>
    <dgm:pt modelId="{BCE86D39-A5F7-4B03-812B-B45F3AFDD3E0}" type="pres">
      <dgm:prSet presAssocID="{C1826C1E-8D39-4A6E-B5DF-7F6D1351661A}" presName="aSpace2" presStyleCnt="0"/>
      <dgm:spPr/>
    </dgm:pt>
    <dgm:pt modelId="{74C1008C-A4FC-47CE-A22E-74062F8F4573}" type="pres">
      <dgm:prSet presAssocID="{B011C052-2510-4F97-8973-1F7426BAFF0E}" presName="childNode" presStyleLbl="node1" presStyleIdx="6" presStyleCnt="13">
        <dgm:presLayoutVars>
          <dgm:bulletEnabled val="1"/>
        </dgm:presLayoutVars>
      </dgm:prSet>
      <dgm:spPr/>
    </dgm:pt>
    <dgm:pt modelId="{5964EC5B-E41B-4476-A2EE-9802ED0D2E18}" type="pres">
      <dgm:prSet presAssocID="{B011C052-2510-4F97-8973-1F7426BAFF0E}" presName="aSpace2" presStyleCnt="0"/>
      <dgm:spPr/>
    </dgm:pt>
    <dgm:pt modelId="{D90E04FD-E642-4D8B-836F-D22AB2DA8660}" type="pres">
      <dgm:prSet presAssocID="{7FBFF15A-3B58-4252-ADED-ABB3DFD6B315}" presName="childNode" presStyleLbl="node1" presStyleIdx="7" presStyleCnt="13">
        <dgm:presLayoutVars>
          <dgm:bulletEnabled val="1"/>
        </dgm:presLayoutVars>
      </dgm:prSet>
      <dgm:spPr/>
    </dgm:pt>
    <dgm:pt modelId="{A4474C2E-7D75-4CF4-BBED-D2FC4B2D818B}" type="pres">
      <dgm:prSet presAssocID="{7FBFF15A-3B58-4252-ADED-ABB3DFD6B315}" presName="aSpace2" presStyleCnt="0"/>
      <dgm:spPr/>
    </dgm:pt>
    <dgm:pt modelId="{989156CF-10BA-4DC3-A724-D2A18F891082}" type="pres">
      <dgm:prSet presAssocID="{824A50CA-985D-44D6-A48C-5FFE2CE7B245}" presName="childNode" presStyleLbl="node1" presStyleIdx="8" presStyleCnt="13">
        <dgm:presLayoutVars>
          <dgm:bulletEnabled val="1"/>
        </dgm:presLayoutVars>
      </dgm:prSet>
      <dgm:spPr/>
    </dgm:pt>
    <dgm:pt modelId="{84A74F65-DCDE-481C-960B-BE376CB07109}" type="pres">
      <dgm:prSet presAssocID="{824A50CA-985D-44D6-A48C-5FFE2CE7B245}" presName="aSpace2" presStyleCnt="0"/>
      <dgm:spPr/>
    </dgm:pt>
    <dgm:pt modelId="{FEA1C922-D287-45DA-902C-1B364EDC9090}" type="pres">
      <dgm:prSet presAssocID="{7EFE5A06-44FA-4788-B312-8BBA40BB294D}" presName="childNode" presStyleLbl="node1" presStyleIdx="9" presStyleCnt="13">
        <dgm:presLayoutVars>
          <dgm:bulletEnabled val="1"/>
        </dgm:presLayoutVars>
      </dgm:prSet>
      <dgm:spPr/>
    </dgm:pt>
    <dgm:pt modelId="{82587990-0E5F-4F2F-A96A-CC1F66B734A5}" type="pres">
      <dgm:prSet presAssocID="{7EFE5A06-44FA-4788-B312-8BBA40BB294D}" presName="aSpace2" presStyleCnt="0"/>
      <dgm:spPr/>
    </dgm:pt>
    <dgm:pt modelId="{4B74A90F-F025-431F-90EA-011C2623B011}" type="pres">
      <dgm:prSet presAssocID="{29E18D6A-1FCE-4BDD-8D4E-EE89ECCA162E}" presName="childNode" presStyleLbl="node1" presStyleIdx="10" presStyleCnt="13">
        <dgm:presLayoutVars>
          <dgm:bulletEnabled val="1"/>
        </dgm:presLayoutVars>
      </dgm:prSet>
      <dgm:spPr/>
    </dgm:pt>
    <dgm:pt modelId="{8D0FEFBD-0CC7-4998-9A1C-5978CF2ECDF1}" type="pres">
      <dgm:prSet presAssocID="{29E18D6A-1FCE-4BDD-8D4E-EE89ECCA162E}" presName="aSpace2" presStyleCnt="0"/>
      <dgm:spPr/>
    </dgm:pt>
    <dgm:pt modelId="{792B6C19-794E-48F8-AA21-EC94C8EA56E8}" type="pres">
      <dgm:prSet presAssocID="{4AB4F805-3C91-4966-9F9C-A4225AD1DD37}" presName="childNode" presStyleLbl="node1" presStyleIdx="11" presStyleCnt="13">
        <dgm:presLayoutVars>
          <dgm:bulletEnabled val="1"/>
        </dgm:presLayoutVars>
      </dgm:prSet>
      <dgm:spPr/>
    </dgm:pt>
    <dgm:pt modelId="{135E6D47-9433-4559-825B-E3E7DCC05D30}" type="pres">
      <dgm:prSet presAssocID="{4AB4F805-3C91-4966-9F9C-A4225AD1DD37}" presName="aSpace2" presStyleCnt="0"/>
      <dgm:spPr/>
    </dgm:pt>
    <dgm:pt modelId="{07C70D41-E615-4A7B-94FC-3F69E880BDE1}" type="pres">
      <dgm:prSet presAssocID="{D30A608D-F175-42AE-97C9-C2526DAFB3D2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D64B200-4DBE-4832-AA19-9620966B63D2}" type="presOf" srcId="{B011C052-2510-4F97-8973-1F7426BAFF0E}" destId="{74C1008C-A4FC-47CE-A22E-74062F8F4573}" srcOrd="0" destOrd="0" presId="urn:microsoft.com/office/officeart/2005/8/layout/lProcess2"/>
    <dgm:cxn modelId="{78894F08-B9F1-45F2-8AA2-BE388B5C6CBB}" srcId="{E6B8B91F-640C-4437-A760-EF345C689C0C}" destId="{4AB4F805-3C91-4966-9F9C-A4225AD1DD37}" srcOrd="6" destOrd="0" parTransId="{2DA6A783-4C73-4F74-BC31-8B9648C3AFF0}" sibTransId="{352A089C-9F7C-421E-B314-7B4A4D08CCCE}"/>
    <dgm:cxn modelId="{9738900C-C32D-4CF4-81B3-7B4439BDB899}" srcId="{CF88DFB2-B513-436F-BFF5-C3FC11DD69FF}" destId="{C8EC8319-B4FD-4940-8B92-DB3AC7BE1268}" srcOrd="0" destOrd="0" parTransId="{E62E461F-6C80-4B25-8F8B-C0CE515E6235}" sibTransId="{B5EB731E-963C-418F-9920-FC67EC537FC3}"/>
    <dgm:cxn modelId="{1FBDB20D-CC25-4A2D-9563-9E7C96A45BC6}" type="presOf" srcId="{4AB4F805-3C91-4966-9F9C-A4225AD1DD37}" destId="{792B6C19-794E-48F8-AA21-EC94C8EA56E8}" srcOrd="0" destOrd="0" presId="urn:microsoft.com/office/officeart/2005/8/layout/lProcess2"/>
    <dgm:cxn modelId="{58827B0E-9044-4E04-BEAE-5562F671A5B7}" srcId="{E6B8B91F-640C-4437-A760-EF345C689C0C}" destId="{29E18D6A-1FCE-4BDD-8D4E-EE89ECCA162E}" srcOrd="5" destOrd="0" parTransId="{DD3366D8-C213-45B6-97F5-DBA6A6F9ADE3}" sibTransId="{CB8C4D32-DAF9-4669-AC88-C36C64B16C35}"/>
    <dgm:cxn modelId="{15CCB511-468D-43C9-AF96-E4AC8123126B}" srcId="{E6B8B91F-640C-4437-A760-EF345C689C0C}" destId="{C1826C1E-8D39-4A6E-B5DF-7F6D1351661A}" srcOrd="0" destOrd="0" parTransId="{A71B0A65-9199-4E6A-8C11-A68E22DD5CF0}" sibTransId="{52F37D61-B48D-4D87-B799-A1CED659FECF}"/>
    <dgm:cxn modelId="{7D3D3213-97BF-4419-A511-719E08F80971}" type="presOf" srcId="{0E1D1280-953B-4C34-9EE6-ADBC66B27EA6}" destId="{8C0699CA-0929-4D32-A4FA-6E23C069D004}" srcOrd="0" destOrd="0" presId="urn:microsoft.com/office/officeart/2005/8/layout/lProcess2"/>
    <dgm:cxn modelId="{84105613-768A-4CAC-9716-060ACAFBB3E8}" type="presOf" srcId="{29E18D6A-1FCE-4BDD-8D4E-EE89ECCA162E}" destId="{4B74A90F-F025-431F-90EA-011C2623B011}" srcOrd="0" destOrd="0" presId="urn:microsoft.com/office/officeart/2005/8/layout/lProcess2"/>
    <dgm:cxn modelId="{89CDCF13-E8DA-4ECE-AA33-272824D90B8D}" srcId="{CF88DFB2-B513-436F-BFF5-C3FC11DD69FF}" destId="{CB938B9D-50B3-4307-90B3-0DC25C1DE192}" srcOrd="4" destOrd="0" parTransId="{4F3CE072-821B-4EE1-83DC-AB55B2322B3A}" sibTransId="{57F32473-A1F2-45C7-A627-989A423A289E}"/>
    <dgm:cxn modelId="{7E2E3D21-0DD3-4FC4-AB01-D84162B8DD97}" type="presOf" srcId="{E6B8B91F-640C-4437-A760-EF345C689C0C}" destId="{7E4BF876-ACD1-4278-8EA8-FDBAE2230A52}" srcOrd="1" destOrd="0" presId="urn:microsoft.com/office/officeart/2005/8/layout/lProcess2"/>
    <dgm:cxn modelId="{43F4F624-2602-4497-B567-DB7A2A1D5F10}" type="presOf" srcId="{B5F014A0-58A5-4528-BE1C-315D554D1D7A}" destId="{68D075FD-B4E6-45BE-9768-5D42E5063F01}" srcOrd="0" destOrd="0" presId="urn:microsoft.com/office/officeart/2005/8/layout/lProcess2"/>
    <dgm:cxn modelId="{E9A36927-3205-4B2F-AC17-C7B85AD6760A}" type="presOf" srcId="{CF88DFB2-B513-436F-BFF5-C3FC11DD69FF}" destId="{3E55BE63-C2C9-4D09-9702-9CBAB8F35428}" srcOrd="1" destOrd="0" presId="urn:microsoft.com/office/officeart/2005/8/layout/lProcess2"/>
    <dgm:cxn modelId="{D3CDEB2F-4B72-4302-B611-57435B47DAB4}" srcId="{CF88DFB2-B513-436F-BFF5-C3FC11DD69FF}" destId="{604EC3DC-0AC9-4789-88DD-FD0CA83C4FEA}" srcOrd="1" destOrd="0" parTransId="{6175408A-5FA0-412B-BB96-A7C296D092F9}" sibTransId="{EB8AB2FB-3638-4572-8F9D-BB27E87F9110}"/>
    <dgm:cxn modelId="{1C3A283C-575F-45C2-8426-F4AF11AE6B6F}" srcId="{E6B8B91F-640C-4437-A760-EF345C689C0C}" destId="{D30A608D-F175-42AE-97C9-C2526DAFB3D2}" srcOrd="7" destOrd="0" parTransId="{59782733-885D-4919-B344-4037141605C0}" sibTransId="{65E19D3F-1A44-4111-BAB0-D6D489FE0E63}"/>
    <dgm:cxn modelId="{EFABB63D-D602-4CC3-A958-59A3581294D8}" type="presOf" srcId="{7EFE5A06-44FA-4788-B312-8BBA40BB294D}" destId="{FEA1C922-D287-45DA-902C-1B364EDC9090}" srcOrd="0" destOrd="0" presId="urn:microsoft.com/office/officeart/2005/8/layout/lProcess2"/>
    <dgm:cxn modelId="{F04D0D43-CA05-477B-90F6-6A3A778C6AA1}" type="presOf" srcId="{604EC3DC-0AC9-4789-88DD-FD0CA83C4FEA}" destId="{8D2FCF1B-DC50-4A55-84EE-982B09809D79}" srcOrd="0" destOrd="0" presId="urn:microsoft.com/office/officeart/2005/8/layout/lProcess2"/>
    <dgm:cxn modelId="{90D3FD56-B8B8-4F67-AAEB-8462C2DB4B0F}" type="presOf" srcId="{D30A608D-F175-42AE-97C9-C2526DAFB3D2}" destId="{07C70D41-E615-4A7B-94FC-3F69E880BDE1}" srcOrd="0" destOrd="0" presId="urn:microsoft.com/office/officeart/2005/8/layout/lProcess2"/>
    <dgm:cxn modelId="{B2680A61-D111-4E41-A22D-FA1A5788FE09}" srcId="{B5F014A0-58A5-4528-BE1C-315D554D1D7A}" destId="{E6B8B91F-640C-4437-A760-EF345C689C0C}" srcOrd="1" destOrd="0" parTransId="{80367EF2-73D1-41B7-BD33-B86D4227B1C2}" sibTransId="{525C99AF-B3CB-462E-BF01-8970670AE1DD}"/>
    <dgm:cxn modelId="{9D16016F-2B13-4997-AF14-230125713830}" srcId="{CF88DFB2-B513-436F-BFF5-C3FC11DD69FF}" destId="{59F91E5D-BDFF-4F68-A303-04567D496896}" srcOrd="3" destOrd="0" parTransId="{FF0099F6-972D-4245-963D-6A2C119850A4}" sibTransId="{81F4A0FB-AF27-41C7-9578-B29D95C78FA0}"/>
    <dgm:cxn modelId="{210ABD77-6F51-4373-B7AC-619FA6F09482}" type="presOf" srcId="{CB938B9D-50B3-4307-90B3-0DC25C1DE192}" destId="{ED49B91D-F2EC-4133-A2AA-CFE3FE8E4596}" srcOrd="0" destOrd="0" presId="urn:microsoft.com/office/officeart/2005/8/layout/lProcess2"/>
    <dgm:cxn modelId="{62F1A47B-6772-411C-A388-4956019E2BED}" srcId="{E6B8B91F-640C-4437-A760-EF345C689C0C}" destId="{7EFE5A06-44FA-4788-B312-8BBA40BB294D}" srcOrd="4" destOrd="0" parTransId="{24470370-9FB3-465C-BCFE-845294FE9508}" sibTransId="{4F7BD060-25D5-47F2-AF55-C5ADBB7A5D53}"/>
    <dgm:cxn modelId="{5C930D88-5612-4783-95EC-DAD793629143}" type="presOf" srcId="{C8EC8319-B4FD-4940-8B92-DB3AC7BE1268}" destId="{9E9934F7-B296-4F94-8F75-21D5EE2BAF3E}" srcOrd="0" destOrd="0" presId="urn:microsoft.com/office/officeart/2005/8/layout/lProcess2"/>
    <dgm:cxn modelId="{75A1478E-B902-473A-9BCC-7F86701CC33F}" type="presOf" srcId="{59F91E5D-BDFF-4F68-A303-04567D496896}" destId="{AF923FED-4418-4B4B-AF5F-385F7523EBE2}" srcOrd="0" destOrd="0" presId="urn:microsoft.com/office/officeart/2005/8/layout/lProcess2"/>
    <dgm:cxn modelId="{79AE02A2-DA0E-40B4-BDBD-6EC7C9F93512}" type="presOf" srcId="{824A50CA-985D-44D6-A48C-5FFE2CE7B245}" destId="{989156CF-10BA-4DC3-A724-D2A18F891082}" srcOrd="0" destOrd="0" presId="urn:microsoft.com/office/officeart/2005/8/layout/lProcess2"/>
    <dgm:cxn modelId="{EF35F2AF-7BDF-4F17-8A72-3B6DD7D49941}" type="presOf" srcId="{CF88DFB2-B513-436F-BFF5-C3FC11DD69FF}" destId="{230F7EDE-AD40-43CA-B1CA-C8E9F76ED5C4}" srcOrd="0" destOrd="0" presId="urn:microsoft.com/office/officeart/2005/8/layout/lProcess2"/>
    <dgm:cxn modelId="{2547DCB4-F965-4A5C-8AE9-ED93E6B0371C}" srcId="{E6B8B91F-640C-4437-A760-EF345C689C0C}" destId="{B011C052-2510-4F97-8973-1F7426BAFF0E}" srcOrd="1" destOrd="0" parTransId="{E94B3CEA-62EA-4509-BC1C-B963C1D737A7}" sibTransId="{BDC21FCD-9FAA-4F38-A66E-D05B38BC388A}"/>
    <dgm:cxn modelId="{293DA1B7-2A0E-4642-886A-E32BD904A6DC}" srcId="{B5F014A0-58A5-4528-BE1C-315D554D1D7A}" destId="{CF88DFB2-B513-436F-BFF5-C3FC11DD69FF}" srcOrd="0" destOrd="0" parTransId="{F25E5C59-503D-42EC-A7F2-043714319B09}" sibTransId="{58BC5C80-E149-45B3-A238-1A09F177DA6F}"/>
    <dgm:cxn modelId="{91862DBB-8FE7-42CC-B39F-0DCFFAD926B6}" srcId="{E6B8B91F-640C-4437-A760-EF345C689C0C}" destId="{7FBFF15A-3B58-4252-ADED-ABB3DFD6B315}" srcOrd="2" destOrd="0" parTransId="{98C1EECB-C03F-451C-A9FD-2D9C71E6E56A}" sibTransId="{7B3DF29C-84E1-4484-80A9-3046A7E414FE}"/>
    <dgm:cxn modelId="{BB49B8C0-5466-4B5F-AB2A-3A63DCAA36D0}" srcId="{CF88DFB2-B513-436F-BFF5-C3FC11DD69FF}" destId="{0E1D1280-953B-4C34-9EE6-ADBC66B27EA6}" srcOrd="2" destOrd="0" parTransId="{8CC69C05-2F78-45BC-98E9-2ACC231360B3}" sibTransId="{CEDAB862-BA69-4A21-A088-DEC90AF91DBF}"/>
    <dgm:cxn modelId="{D0A6BECD-FEA3-4E41-8C0A-61D68C1F3783}" type="presOf" srcId="{7FBFF15A-3B58-4252-ADED-ABB3DFD6B315}" destId="{D90E04FD-E642-4D8B-836F-D22AB2DA8660}" srcOrd="0" destOrd="0" presId="urn:microsoft.com/office/officeart/2005/8/layout/lProcess2"/>
    <dgm:cxn modelId="{023926D2-F67E-444B-8902-AF0DF12A060A}" srcId="{E6B8B91F-640C-4437-A760-EF345C689C0C}" destId="{824A50CA-985D-44D6-A48C-5FFE2CE7B245}" srcOrd="3" destOrd="0" parTransId="{EB65C35E-2CF6-450B-9B1D-D159A930FF13}" sibTransId="{3A81CF18-480C-41F3-813B-1C87E45171D3}"/>
    <dgm:cxn modelId="{8BE69DE7-A50C-4473-BCEE-C14AD4F5D184}" type="presOf" srcId="{C1826C1E-8D39-4A6E-B5DF-7F6D1351661A}" destId="{A6197592-9159-409E-B25F-2999B5DAFEA3}" srcOrd="0" destOrd="0" presId="urn:microsoft.com/office/officeart/2005/8/layout/lProcess2"/>
    <dgm:cxn modelId="{AA62EAEC-D8BA-44CF-BD3B-87913687E81C}" type="presOf" srcId="{E6B8B91F-640C-4437-A760-EF345C689C0C}" destId="{46D632AD-218B-47F5-8226-ED1A31080D1D}" srcOrd="0" destOrd="0" presId="urn:microsoft.com/office/officeart/2005/8/layout/lProcess2"/>
    <dgm:cxn modelId="{69D97D19-30D0-4313-A7E6-A9ED165C4295}" type="presParOf" srcId="{68D075FD-B4E6-45BE-9768-5D42E5063F01}" destId="{1E94E8E3-1CBF-4349-B1D2-5EE7E0D28192}" srcOrd="0" destOrd="0" presId="urn:microsoft.com/office/officeart/2005/8/layout/lProcess2"/>
    <dgm:cxn modelId="{404C934F-2B78-4142-A779-9EA32D1EF2E3}" type="presParOf" srcId="{1E94E8E3-1CBF-4349-B1D2-5EE7E0D28192}" destId="{230F7EDE-AD40-43CA-B1CA-C8E9F76ED5C4}" srcOrd="0" destOrd="0" presId="urn:microsoft.com/office/officeart/2005/8/layout/lProcess2"/>
    <dgm:cxn modelId="{9C840189-0E58-4A3E-AF69-6CF186869FC2}" type="presParOf" srcId="{1E94E8E3-1CBF-4349-B1D2-5EE7E0D28192}" destId="{3E55BE63-C2C9-4D09-9702-9CBAB8F35428}" srcOrd="1" destOrd="0" presId="urn:microsoft.com/office/officeart/2005/8/layout/lProcess2"/>
    <dgm:cxn modelId="{B5416F4F-EEA2-435E-B36B-AA4049FE17FB}" type="presParOf" srcId="{1E94E8E3-1CBF-4349-B1D2-5EE7E0D28192}" destId="{447FC013-9DFE-40F8-9B17-5F5F9E3AC478}" srcOrd="2" destOrd="0" presId="urn:microsoft.com/office/officeart/2005/8/layout/lProcess2"/>
    <dgm:cxn modelId="{F52680DB-A4F4-44B0-B44C-FD5C5CA99429}" type="presParOf" srcId="{447FC013-9DFE-40F8-9B17-5F5F9E3AC478}" destId="{D52968F7-4DB8-471F-8029-423769F01776}" srcOrd="0" destOrd="0" presId="urn:microsoft.com/office/officeart/2005/8/layout/lProcess2"/>
    <dgm:cxn modelId="{2A556CA9-DAE8-4E97-A43A-609210243125}" type="presParOf" srcId="{D52968F7-4DB8-471F-8029-423769F01776}" destId="{9E9934F7-B296-4F94-8F75-21D5EE2BAF3E}" srcOrd="0" destOrd="0" presId="urn:microsoft.com/office/officeart/2005/8/layout/lProcess2"/>
    <dgm:cxn modelId="{2AE78849-8FA1-479B-BBFC-A29BCD0F8FA6}" type="presParOf" srcId="{D52968F7-4DB8-471F-8029-423769F01776}" destId="{55C441C9-DB5D-42FA-B319-FE5697B0F639}" srcOrd="1" destOrd="0" presId="urn:microsoft.com/office/officeart/2005/8/layout/lProcess2"/>
    <dgm:cxn modelId="{1B363272-8FEA-4D0B-90A1-9DFA89B8C11B}" type="presParOf" srcId="{D52968F7-4DB8-471F-8029-423769F01776}" destId="{8D2FCF1B-DC50-4A55-84EE-982B09809D79}" srcOrd="2" destOrd="0" presId="urn:microsoft.com/office/officeart/2005/8/layout/lProcess2"/>
    <dgm:cxn modelId="{A5358118-C51F-4E4F-9132-8E1711A4552C}" type="presParOf" srcId="{D52968F7-4DB8-471F-8029-423769F01776}" destId="{020FBC67-9F01-4B8B-9586-1067E25A1A31}" srcOrd="3" destOrd="0" presId="urn:microsoft.com/office/officeart/2005/8/layout/lProcess2"/>
    <dgm:cxn modelId="{5E60633D-49F8-46E7-A88E-3AA95C63D9C5}" type="presParOf" srcId="{D52968F7-4DB8-471F-8029-423769F01776}" destId="{8C0699CA-0929-4D32-A4FA-6E23C069D004}" srcOrd="4" destOrd="0" presId="urn:microsoft.com/office/officeart/2005/8/layout/lProcess2"/>
    <dgm:cxn modelId="{F8654F0F-5DCF-4D61-BC93-5E6D0E1CAE1A}" type="presParOf" srcId="{D52968F7-4DB8-471F-8029-423769F01776}" destId="{641E3341-80BD-484A-A5AA-311B9C251968}" srcOrd="5" destOrd="0" presId="urn:microsoft.com/office/officeart/2005/8/layout/lProcess2"/>
    <dgm:cxn modelId="{BED6292C-E715-424D-8A00-32762153BC46}" type="presParOf" srcId="{D52968F7-4DB8-471F-8029-423769F01776}" destId="{AF923FED-4418-4B4B-AF5F-385F7523EBE2}" srcOrd="6" destOrd="0" presId="urn:microsoft.com/office/officeart/2005/8/layout/lProcess2"/>
    <dgm:cxn modelId="{F3CC2BE8-7015-40D9-9D74-343E2186275C}" type="presParOf" srcId="{D52968F7-4DB8-471F-8029-423769F01776}" destId="{933B8780-79AB-4A3E-B2F7-8ECEDBA17482}" srcOrd="7" destOrd="0" presId="urn:microsoft.com/office/officeart/2005/8/layout/lProcess2"/>
    <dgm:cxn modelId="{D5317174-3DF4-42EC-87D3-70A5351120E1}" type="presParOf" srcId="{D52968F7-4DB8-471F-8029-423769F01776}" destId="{ED49B91D-F2EC-4133-A2AA-CFE3FE8E4596}" srcOrd="8" destOrd="0" presId="urn:microsoft.com/office/officeart/2005/8/layout/lProcess2"/>
    <dgm:cxn modelId="{41053CBE-3874-467C-89C0-D16FB7FE0018}" type="presParOf" srcId="{68D075FD-B4E6-45BE-9768-5D42E5063F01}" destId="{78A32BD3-1120-4173-AB0D-2A6F918DB850}" srcOrd="1" destOrd="0" presId="urn:microsoft.com/office/officeart/2005/8/layout/lProcess2"/>
    <dgm:cxn modelId="{9F9E2F2A-1199-4E38-A2C1-764BBB9EA9E9}" type="presParOf" srcId="{68D075FD-B4E6-45BE-9768-5D42E5063F01}" destId="{2E0E3D0A-C8FA-4004-A5FF-73BFD79B94FC}" srcOrd="2" destOrd="0" presId="urn:microsoft.com/office/officeart/2005/8/layout/lProcess2"/>
    <dgm:cxn modelId="{5E90275A-3CFC-4CEB-AA05-19AC602A07F6}" type="presParOf" srcId="{2E0E3D0A-C8FA-4004-A5FF-73BFD79B94FC}" destId="{46D632AD-218B-47F5-8226-ED1A31080D1D}" srcOrd="0" destOrd="0" presId="urn:microsoft.com/office/officeart/2005/8/layout/lProcess2"/>
    <dgm:cxn modelId="{43117647-CDF9-4B59-BC86-E7C3F5836021}" type="presParOf" srcId="{2E0E3D0A-C8FA-4004-A5FF-73BFD79B94FC}" destId="{7E4BF876-ACD1-4278-8EA8-FDBAE2230A52}" srcOrd="1" destOrd="0" presId="urn:microsoft.com/office/officeart/2005/8/layout/lProcess2"/>
    <dgm:cxn modelId="{5F72AC4F-0566-4941-AB5C-6EBA0A4102FC}" type="presParOf" srcId="{2E0E3D0A-C8FA-4004-A5FF-73BFD79B94FC}" destId="{4E718ABD-019E-43DF-BA17-7E19EB1497FF}" srcOrd="2" destOrd="0" presId="urn:microsoft.com/office/officeart/2005/8/layout/lProcess2"/>
    <dgm:cxn modelId="{AD18D74D-656A-4652-B583-E132AE08BDDA}" type="presParOf" srcId="{4E718ABD-019E-43DF-BA17-7E19EB1497FF}" destId="{B3F10B76-867E-427E-B2AA-EF2B1DB47350}" srcOrd="0" destOrd="0" presId="urn:microsoft.com/office/officeart/2005/8/layout/lProcess2"/>
    <dgm:cxn modelId="{163E4A2D-D68C-4B6D-BCC6-E3E313613101}" type="presParOf" srcId="{B3F10B76-867E-427E-B2AA-EF2B1DB47350}" destId="{A6197592-9159-409E-B25F-2999B5DAFEA3}" srcOrd="0" destOrd="0" presId="urn:microsoft.com/office/officeart/2005/8/layout/lProcess2"/>
    <dgm:cxn modelId="{5C706DF6-7316-4FA2-B3F0-5B40A9D454BF}" type="presParOf" srcId="{B3F10B76-867E-427E-B2AA-EF2B1DB47350}" destId="{BCE86D39-A5F7-4B03-812B-B45F3AFDD3E0}" srcOrd="1" destOrd="0" presId="urn:microsoft.com/office/officeart/2005/8/layout/lProcess2"/>
    <dgm:cxn modelId="{15F9FC2C-8943-4370-A9BB-3FE2DC2AED0E}" type="presParOf" srcId="{B3F10B76-867E-427E-B2AA-EF2B1DB47350}" destId="{74C1008C-A4FC-47CE-A22E-74062F8F4573}" srcOrd="2" destOrd="0" presId="urn:microsoft.com/office/officeart/2005/8/layout/lProcess2"/>
    <dgm:cxn modelId="{93CA45A8-8958-4782-847B-1153EB5410EE}" type="presParOf" srcId="{B3F10B76-867E-427E-B2AA-EF2B1DB47350}" destId="{5964EC5B-E41B-4476-A2EE-9802ED0D2E18}" srcOrd="3" destOrd="0" presId="urn:microsoft.com/office/officeart/2005/8/layout/lProcess2"/>
    <dgm:cxn modelId="{99E1992D-E91F-46F1-9790-E46B2EC82E39}" type="presParOf" srcId="{B3F10B76-867E-427E-B2AA-EF2B1DB47350}" destId="{D90E04FD-E642-4D8B-836F-D22AB2DA8660}" srcOrd="4" destOrd="0" presId="urn:microsoft.com/office/officeart/2005/8/layout/lProcess2"/>
    <dgm:cxn modelId="{6CDD3343-66EF-4A79-B9DA-3682F6653B41}" type="presParOf" srcId="{B3F10B76-867E-427E-B2AA-EF2B1DB47350}" destId="{A4474C2E-7D75-4CF4-BBED-D2FC4B2D818B}" srcOrd="5" destOrd="0" presId="urn:microsoft.com/office/officeart/2005/8/layout/lProcess2"/>
    <dgm:cxn modelId="{F4633AAF-EFC3-4B0E-82F5-FAB6D837E91D}" type="presParOf" srcId="{B3F10B76-867E-427E-B2AA-EF2B1DB47350}" destId="{989156CF-10BA-4DC3-A724-D2A18F891082}" srcOrd="6" destOrd="0" presId="urn:microsoft.com/office/officeart/2005/8/layout/lProcess2"/>
    <dgm:cxn modelId="{EF307393-9A23-4379-84B0-061EED7B3375}" type="presParOf" srcId="{B3F10B76-867E-427E-B2AA-EF2B1DB47350}" destId="{84A74F65-DCDE-481C-960B-BE376CB07109}" srcOrd="7" destOrd="0" presId="urn:microsoft.com/office/officeart/2005/8/layout/lProcess2"/>
    <dgm:cxn modelId="{1CE059A7-6B56-4811-83F4-EB781F105DCA}" type="presParOf" srcId="{B3F10B76-867E-427E-B2AA-EF2B1DB47350}" destId="{FEA1C922-D287-45DA-902C-1B364EDC9090}" srcOrd="8" destOrd="0" presId="urn:microsoft.com/office/officeart/2005/8/layout/lProcess2"/>
    <dgm:cxn modelId="{1D2766F9-6C3D-4122-90F8-0ACBA4765A75}" type="presParOf" srcId="{B3F10B76-867E-427E-B2AA-EF2B1DB47350}" destId="{82587990-0E5F-4F2F-A96A-CC1F66B734A5}" srcOrd="9" destOrd="0" presId="urn:microsoft.com/office/officeart/2005/8/layout/lProcess2"/>
    <dgm:cxn modelId="{F6AAAC20-1318-494E-8368-E83F2FD093A6}" type="presParOf" srcId="{B3F10B76-867E-427E-B2AA-EF2B1DB47350}" destId="{4B74A90F-F025-431F-90EA-011C2623B011}" srcOrd="10" destOrd="0" presId="urn:microsoft.com/office/officeart/2005/8/layout/lProcess2"/>
    <dgm:cxn modelId="{DCF50643-43BE-4B98-9BB9-873CAAB621CD}" type="presParOf" srcId="{B3F10B76-867E-427E-B2AA-EF2B1DB47350}" destId="{8D0FEFBD-0CC7-4998-9A1C-5978CF2ECDF1}" srcOrd="11" destOrd="0" presId="urn:microsoft.com/office/officeart/2005/8/layout/lProcess2"/>
    <dgm:cxn modelId="{1EC18AE9-A14D-42FF-95FD-1B4D8F8E1E96}" type="presParOf" srcId="{B3F10B76-867E-427E-B2AA-EF2B1DB47350}" destId="{792B6C19-794E-48F8-AA21-EC94C8EA56E8}" srcOrd="12" destOrd="0" presId="urn:microsoft.com/office/officeart/2005/8/layout/lProcess2"/>
    <dgm:cxn modelId="{976374AA-4DEA-4002-A854-61F5CBC3BDC8}" type="presParOf" srcId="{B3F10B76-867E-427E-B2AA-EF2B1DB47350}" destId="{135E6D47-9433-4559-825B-E3E7DCC05D30}" srcOrd="13" destOrd="0" presId="urn:microsoft.com/office/officeart/2005/8/layout/lProcess2"/>
    <dgm:cxn modelId="{5EF4BFF6-B2FA-4F57-8B78-7249EF04B498}" type="presParOf" srcId="{B3F10B76-867E-427E-B2AA-EF2B1DB47350}" destId="{07C70D41-E615-4A7B-94FC-3F69E880BDE1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A423FA-9C05-4EAC-8ADE-B36696120DE8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47086F5-A3D3-4DBD-815F-850628D4411E}">
      <dgm:prSet/>
      <dgm:spPr/>
      <dgm:t>
        <a:bodyPr/>
        <a:lstStyle/>
        <a:p>
          <a:r>
            <a:rPr lang="en-US"/>
            <a:t>Dropped rows with missing values</a:t>
          </a:r>
        </a:p>
      </dgm:t>
    </dgm:pt>
    <dgm:pt modelId="{4D361044-852F-487D-B3E5-B8FE6CBF3DFA}" type="parTrans" cxnId="{78EAAB96-4572-463E-B5A2-24D370158A17}">
      <dgm:prSet/>
      <dgm:spPr/>
      <dgm:t>
        <a:bodyPr/>
        <a:lstStyle/>
        <a:p>
          <a:endParaRPr lang="en-US"/>
        </a:p>
      </dgm:t>
    </dgm:pt>
    <dgm:pt modelId="{DC084852-8BFC-4D7E-86A4-27C8B07DC0FA}" type="sibTrans" cxnId="{78EAAB96-4572-463E-B5A2-24D370158A17}">
      <dgm:prSet/>
      <dgm:spPr/>
      <dgm:t>
        <a:bodyPr/>
        <a:lstStyle/>
        <a:p>
          <a:endParaRPr lang="en-US"/>
        </a:p>
      </dgm:t>
    </dgm:pt>
    <dgm:pt modelId="{9DA406AE-3ACF-4B92-A15E-014BAA13DBC0}">
      <dgm:prSet/>
      <dgm:spPr/>
      <dgm:t>
        <a:bodyPr/>
        <a:lstStyle/>
        <a:p>
          <a:r>
            <a:rPr lang="en-US"/>
            <a:t>Handled problematic values</a:t>
          </a:r>
        </a:p>
      </dgm:t>
    </dgm:pt>
    <dgm:pt modelId="{84DE6F38-4C2A-4B36-80F0-A47CD55EED46}" type="parTrans" cxnId="{048C059C-C9DE-4A5E-AB72-65B0635B88B2}">
      <dgm:prSet/>
      <dgm:spPr/>
      <dgm:t>
        <a:bodyPr/>
        <a:lstStyle/>
        <a:p>
          <a:endParaRPr lang="en-US"/>
        </a:p>
      </dgm:t>
    </dgm:pt>
    <dgm:pt modelId="{79541D6D-7567-442E-B38D-EFC8545922A2}" type="sibTrans" cxnId="{048C059C-C9DE-4A5E-AB72-65B0635B88B2}">
      <dgm:prSet/>
      <dgm:spPr/>
      <dgm:t>
        <a:bodyPr/>
        <a:lstStyle/>
        <a:p>
          <a:endParaRPr lang="en-US"/>
        </a:p>
      </dgm:t>
    </dgm:pt>
    <dgm:pt modelId="{FA956A0C-7B40-4D23-8C4F-3B040C4524E8}">
      <dgm:prSet/>
      <dgm:spPr/>
      <dgm:t>
        <a:bodyPr/>
        <a:lstStyle/>
        <a:p>
          <a:r>
            <a:rPr lang="en-US"/>
            <a:t>Replaced infinite values with NaN</a:t>
          </a:r>
        </a:p>
      </dgm:t>
    </dgm:pt>
    <dgm:pt modelId="{5E1ED9B2-365F-4E1E-8D46-E45C83F8742E}" type="parTrans" cxnId="{8CC30CFC-BFBF-45EF-B76E-408F7A3FF380}">
      <dgm:prSet/>
      <dgm:spPr/>
      <dgm:t>
        <a:bodyPr/>
        <a:lstStyle/>
        <a:p>
          <a:endParaRPr lang="en-US"/>
        </a:p>
      </dgm:t>
    </dgm:pt>
    <dgm:pt modelId="{B6001218-FBD5-4F34-9EDD-21ED23446470}" type="sibTrans" cxnId="{8CC30CFC-BFBF-45EF-B76E-408F7A3FF380}">
      <dgm:prSet/>
      <dgm:spPr/>
      <dgm:t>
        <a:bodyPr/>
        <a:lstStyle/>
        <a:p>
          <a:endParaRPr lang="en-US"/>
        </a:p>
      </dgm:t>
    </dgm:pt>
    <dgm:pt modelId="{850ACDAE-23CD-428A-A1E5-10EA90FC3E0C}">
      <dgm:prSet/>
      <dgm:spPr/>
      <dgm:t>
        <a:bodyPr/>
        <a:lstStyle/>
        <a:p>
          <a:r>
            <a:rPr lang="en-US"/>
            <a:t>Dropped rows with missing values in key calculated fields</a:t>
          </a:r>
        </a:p>
      </dgm:t>
    </dgm:pt>
    <dgm:pt modelId="{029A48B6-4456-4AE9-96F3-A0EC5A0103F4}" type="parTrans" cxnId="{ED6F071C-232B-46B5-B12C-1A054A45DAD9}">
      <dgm:prSet/>
      <dgm:spPr/>
      <dgm:t>
        <a:bodyPr/>
        <a:lstStyle/>
        <a:p>
          <a:endParaRPr lang="en-US"/>
        </a:p>
      </dgm:t>
    </dgm:pt>
    <dgm:pt modelId="{FD0CF9B3-74A3-43AA-B0AF-11361F55E451}" type="sibTrans" cxnId="{ED6F071C-232B-46B5-B12C-1A054A45DAD9}">
      <dgm:prSet/>
      <dgm:spPr/>
      <dgm:t>
        <a:bodyPr/>
        <a:lstStyle/>
        <a:p>
          <a:endParaRPr lang="en-US"/>
        </a:p>
      </dgm:t>
    </dgm:pt>
    <dgm:pt modelId="{80D422BC-BF77-4B8A-90AE-4F63C0C78C50}">
      <dgm:prSet/>
      <dgm:spPr/>
      <dgm:t>
        <a:bodyPr/>
        <a:lstStyle/>
        <a:p>
          <a:r>
            <a:rPr lang="en-US"/>
            <a:t>Removed extreme outliers using IQR method</a:t>
          </a:r>
        </a:p>
      </dgm:t>
    </dgm:pt>
    <dgm:pt modelId="{810318D9-6D7E-49BA-BDF3-8DA6B8B7EEB9}" type="parTrans" cxnId="{CD3A80E1-AC1E-48C4-9875-50DE72313088}">
      <dgm:prSet/>
      <dgm:spPr/>
      <dgm:t>
        <a:bodyPr/>
        <a:lstStyle/>
        <a:p>
          <a:endParaRPr lang="en-US"/>
        </a:p>
      </dgm:t>
    </dgm:pt>
    <dgm:pt modelId="{9C4A9BB0-063C-4D3B-B3E8-F66EA86F1AC9}" type="sibTrans" cxnId="{CD3A80E1-AC1E-48C4-9875-50DE72313088}">
      <dgm:prSet/>
      <dgm:spPr/>
      <dgm:t>
        <a:bodyPr/>
        <a:lstStyle/>
        <a:p>
          <a:endParaRPr lang="en-US"/>
        </a:p>
      </dgm:t>
    </dgm:pt>
    <dgm:pt modelId="{D6682D0E-A8C7-4357-B885-3349C4A8242A}">
      <dgm:prSet/>
      <dgm:spPr/>
      <dgm:t>
        <a:bodyPr/>
        <a:lstStyle/>
        <a:p>
          <a:r>
            <a:rPr lang="en-US" dirty="0"/>
            <a:t>Used 3× IQR threshold (more lenient than standard 1.5×)</a:t>
          </a:r>
        </a:p>
      </dgm:t>
    </dgm:pt>
    <dgm:pt modelId="{3ADE683A-1B6C-44D5-ADFA-17AB4CB79663}" type="parTrans" cxnId="{393CDFA0-4290-42B8-91C2-9DBEFBC78555}">
      <dgm:prSet/>
      <dgm:spPr/>
      <dgm:t>
        <a:bodyPr/>
        <a:lstStyle/>
        <a:p>
          <a:endParaRPr lang="en-US"/>
        </a:p>
      </dgm:t>
    </dgm:pt>
    <dgm:pt modelId="{5F6D245C-2C79-4DE6-A11E-C46A68099B59}" type="sibTrans" cxnId="{393CDFA0-4290-42B8-91C2-9DBEFBC78555}">
      <dgm:prSet/>
      <dgm:spPr/>
      <dgm:t>
        <a:bodyPr/>
        <a:lstStyle/>
        <a:p>
          <a:endParaRPr lang="en-US"/>
        </a:p>
      </dgm:t>
    </dgm:pt>
    <dgm:pt modelId="{E9FF03CB-9903-440A-BC7A-8C1D9CE90661}">
      <dgm:prSet/>
      <dgm:spPr/>
      <dgm:t>
        <a:bodyPr/>
        <a:lstStyle/>
        <a:p>
          <a:r>
            <a:rPr lang="en-US"/>
            <a:t>Calculated bounds: Q1 - 3×IQR and Q3 + 3×IQR</a:t>
          </a:r>
        </a:p>
      </dgm:t>
    </dgm:pt>
    <dgm:pt modelId="{D63E1A9E-AEF0-4DB1-8FF9-0621A5D97F15}" type="parTrans" cxnId="{2AF4B966-4216-4131-B251-1A4B00A0CDC1}">
      <dgm:prSet/>
      <dgm:spPr/>
      <dgm:t>
        <a:bodyPr/>
        <a:lstStyle/>
        <a:p>
          <a:endParaRPr lang="en-US"/>
        </a:p>
      </dgm:t>
    </dgm:pt>
    <dgm:pt modelId="{1940AE41-07D6-4EF9-B1DD-6010025B6AC7}" type="sibTrans" cxnId="{2AF4B966-4216-4131-B251-1A4B00A0CDC1}">
      <dgm:prSet/>
      <dgm:spPr/>
      <dgm:t>
        <a:bodyPr/>
        <a:lstStyle/>
        <a:p>
          <a:endParaRPr lang="en-US"/>
        </a:p>
      </dgm:t>
    </dgm:pt>
    <dgm:pt modelId="{A273000F-435B-45BE-A3BC-916A41E37533}">
      <dgm:prSet/>
      <dgm:spPr/>
      <dgm:t>
        <a:bodyPr/>
        <a:lstStyle/>
        <a:p>
          <a:r>
            <a:rPr lang="en-US"/>
            <a:t>Removed values outside these bounds</a:t>
          </a:r>
        </a:p>
      </dgm:t>
    </dgm:pt>
    <dgm:pt modelId="{31588424-0CF7-4456-9819-421776E99479}" type="parTrans" cxnId="{3EAB7F45-E07C-419A-BE34-BDD439A58E5F}">
      <dgm:prSet/>
      <dgm:spPr/>
      <dgm:t>
        <a:bodyPr/>
        <a:lstStyle/>
        <a:p>
          <a:endParaRPr lang="en-US"/>
        </a:p>
      </dgm:t>
    </dgm:pt>
    <dgm:pt modelId="{7608EEC6-DCA4-4D9B-B49D-E7D8AA7F517F}" type="sibTrans" cxnId="{3EAB7F45-E07C-419A-BE34-BDD439A58E5F}">
      <dgm:prSet/>
      <dgm:spPr/>
      <dgm:t>
        <a:bodyPr/>
        <a:lstStyle/>
        <a:p>
          <a:endParaRPr lang="en-US"/>
        </a:p>
      </dgm:t>
    </dgm:pt>
    <dgm:pt modelId="{5A86D3C2-2B1E-4AE3-A254-4F9BB0403445}">
      <dgm:prSet/>
      <dgm:spPr/>
      <dgm:t>
        <a:bodyPr/>
        <a:lstStyle/>
        <a:p>
          <a:r>
            <a:rPr lang="en-US" dirty="0"/>
            <a:t>Simplified industry names</a:t>
          </a:r>
        </a:p>
      </dgm:t>
    </dgm:pt>
    <dgm:pt modelId="{9F06ECA6-2ADB-4D7E-852A-B8ADE6ED9764}" type="parTrans" cxnId="{2CAE02C2-486D-4188-8248-39A9E5384889}">
      <dgm:prSet/>
      <dgm:spPr/>
      <dgm:t>
        <a:bodyPr/>
        <a:lstStyle/>
        <a:p>
          <a:endParaRPr lang="en-US"/>
        </a:p>
      </dgm:t>
    </dgm:pt>
    <dgm:pt modelId="{2CEBF0D1-84CF-4653-96CF-472D144E81AB}" type="sibTrans" cxnId="{2CAE02C2-486D-4188-8248-39A9E5384889}">
      <dgm:prSet/>
      <dgm:spPr/>
      <dgm:t>
        <a:bodyPr/>
        <a:lstStyle/>
        <a:p>
          <a:endParaRPr lang="en-US"/>
        </a:p>
      </dgm:t>
    </dgm:pt>
    <dgm:pt modelId="{591EF815-E3C5-4A86-9819-D360459C0AC7}">
      <dgm:prSet/>
      <dgm:spPr/>
      <dgm:t>
        <a:bodyPr/>
        <a:lstStyle/>
        <a:p>
          <a:r>
            <a:rPr lang="en-US" dirty="0"/>
            <a:t>Created shortened industry names for better visualization</a:t>
          </a:r>
        </a:p>
      </dgm:t>
    </dgm:pt>
    <dgm:pt modelId="{B1711C40-A4EE-423A-B2F1-F7A86DD7C05C}" type="parTrans" cxnId="{8D3432C8-6542-435A-8D46-601037B3CB2C}">
      <dgm:prSet/>
      <dgm:spPr/>
      <dgm:t>
        <a:bodyPr/>
        <a:lstStyle/>
        <a:p>
          <a:endParaRPr lang="en-US"/>
        </a:p>
      </dgm:t>
    </dgm:pt>
    <dgm:pt modelId="{4898DD16-F1C7-400D-AEFB-5D3AE3525804}" type="sibTrans" cxnId="{8D3432C8-6542-435A-8D46-601037B3CB2C}">
      <dgm:prSet/>
      <dgm:spPr/>
      <dgm:t>
        <a:bodyPr/>
        <a:lstStyle/>
        <a:p>
          <a:endParaRPr lang="en-US"/>
        </a:p>
      </dgm:t>
    </dgm:pt>
    <dgm:pt modelId="{E8031D41-1544-441B-98D4-46288249884D}">
      <dgm:prSet/>
      <dgm:spPr/>
      <dgm:t>
        <a:bodyPr/>
        <a:lstStyle/>
        <a:p>
          <a:r>
            <a:rPr lang="en-US" dirty="0"/>
            <a:t>Created efficiency metrics</a:t>
          </a:r>
        </a:p>
      </dgm:t>
    </dgm:pt>
    <dgm:pt modelId="{BC554AEF-E604-410A-903D-BD031B56014C}" type="parTrans" cxnId="{FD49120A-B413-4840-B64E-8F07590DF66D}">
      <dgm:prSet/>
      <dgm:spPr/>
      <dgm:t>
        <a:bodyPr/>
        <a:lstStyle/>
        <a:p>
          <a:endParaRPr lang="en-US"/>
        </a:p>
      </dgm:t>
    </dgm:pt>
    <dgm:pt modelId="{E09204E2-F31A-44C6-9846-8BDE753EBA06}" type="sibTrans" cxnId="{FD49120A-B413-4840-B64E-8F07590DF66D}">
      <dgm:prSet/>
      <dgm:spPr/>
      <dgm:t>
        <a:bodyPr/>
        <a:lstStyle/>
        <a:p>
          <a:endParaRPr lang="en-US"/>
        </a:p>
      </dgm:t>
    </dgm:pt>
    <dgm:pt modelId="{04FA477C-4D4D-4CB2-B55F-280AA1DC8DAA}" type="pres">
      <dgm:prSet presAssocID="{9DA423FA-9C05-4EAC-8ADE-B36696120DE8}" presName="diagram" presStyleCnt="0">
        <dgm:presLayoutVars>
          <dgm:dir/>
          <dgm:resizeHandles val="exact"/>
        </dgm:presLayoutVars>
      </dgm:prSet>
      <dgm:spPr/>
    </dgm:pt>
    <dgm:pt modelId="{18EB9F90-328D-4BC6-8760-4CE63704472E}" type="pres">
      <dgm:prSet presAssocID="{B47086F5-A3D3-4DBD-815F-850628D4411E}" presName="node" presStyleLbl="node1" presStyleIdx="0" presStyleCnt="11">
        <dgm:presLayoutVars>
          <dgm:bulletEnabled val="1"/>
        </dgm:presLayoutVars>
      </dgm:prSet>
      <dgm:spPr/>
    </dgm:pt>
    <dgm:pt modelId="{D7D3FD5D-A6E1-4B2D-AD9E-9635257BCEF3}" type="pres">
      <dgm:prSet presAssocID="{DC084852-8BFC-4D7E-86A4-27C8B07DC0FA}" presName="sibTrans" presStyleCnt="0"/>
      <dgm:spPr/>
    </dgm:pt>
    <dgm:pt modelId="{7CB3F3D2-15C6-4811-9CBB-5AD430D4CFEE}" type="pres">
      <dgm:prSet presAssocID="{9DA406AE-3ACF-4B92-A15E-014BAA13DBC0}" presName="node" presStyleLbl="node1" presStyleIdx="1" presStyleCnt="11">
        <dgm:presLayoutVars>
          <dgm:bulletEnabled val="1"/>
        </dgm:presLayoutVars>
      </dgm:prSet>
      <dgm:spPr/>
    </dgm:pt>
    <dgm:pt modelId="{E7299F4C-BAA3-431E-972C-40346A19D6F6}" type="pres">
      <dgm:prSet presAssocID="{79541D6D-7567-442E-B38D-EFC8545922A2}" presName="sibTrans" presStyleCnt="0"/>
      <dgm:spPr/>
    </dgm:pt>
    <dgm:pt modelId="{C8FF2510-C606-4A32-A837-C73D77F41E80}" type="pres">
      <dgm:prSet presAssocID="{FA956A0C-7B40-4D23-8C4F-3B040C4524E8}" presName="node" presStyleLbl="node1" presStyleIdx="2" presStyleCnt="11">
        <dgm:presLayoutVars>
          <dgm:bulletEnabled val="1"/>
        </dgm:presLayoutVars>
      </dgm:prSet>
      <dgm:spPr/>
    </dgm:pt>
    <dgm:pt modelId="{47E362D1-08AC-4E17-BC1E-F7719E00C862}" type="pres">
      <dgm:prSet presAssocID="{B6001218-FBD5-4F34-9EDD-21ED23446470}" presName="sibTrans" presStyleCnt="0"/>
      <dgm:spPr/>
    </dgm:pt>
    <dgm:pt modelId="{E9CBFEF1-6B0D-4A1A-8449-3AF23960E477}" type="pres">
      <dgm:prSet presAssocID="{850ACDAE-23CD-428A-A1E5-10EA90FC3E0C}" presName="node" presStyleLbl="node1" presStyleIdx="3" presStyleCnt="11">
        <dgm:presLayoutVars>
          <dgm:bulletEnabled val="1"/>
        </dgm:presLayoutVars>
      </dgm:prSet>
      <dgm:spPr/>
    </dgm:pt>
    <dgm:pt modelId="{4AF6200B-EFFA-481E-9590-18A9C79658F5}" type="pres">
      <dgm:prSet presAssocID="{FD0CF9B3-74A3-43AA-B0AF-11361F55E451}" presName="sibTrans" presStyleCnt="0"/>
      <dgm:spPr/>
    </dgm:pt>
    <dgm:pt modelId="{D46DC3E3-4753-452D-A00D-0117EF5CD55C}" type="pres">
      <dgm:prSet presAssocID="{80D422BC-BF77-4B8A-90AE-4F63C0C78C50}" presName="node" presStyleLbl="node1" presStyleIdx="4" presStyleCnt="11">
        <dgm:presLayoutVars>
          <dgm:bulletEnabled val="1"/>
        </dgm:presLayoutVars>
      </dgm:prSet>
      <dgm:spPr/>
    </dgm:pt>
    <dgm:pt modelId="{16BD5625-120A-4534-BABD-555DB792E2C8}" type="pres">
      <dgm:prSet presAssocID="{9C4A9BB0-063C-4D3B-B3E8-F66EA86F1AC9}" presName="sibTrans" presStyleCnt="0"/>
      <dgm:spPr/>
    </dgm:pt>
    <dgm:pt modelId="{3407CC11-18CA-4E0A-B8A5-9CA6D0BF8672}" type="pres">
      <dgm:prSet presAssocID="{D6682D0E-A8C7-4357-B885-3349C4A8242A}" presName="node" presStyleLbl="node1" presStyleIdx="5" presStyleCnt="11">
        <dgm:presLayoutVars>
          <dgm:bulletEnabled val="1"/>
        </dgm:presLayoutVars>
      </dgm:prSet>
      <dgm:spPr/>
    </dgm:pt>
    <dgm:pt modelId="{3C184B0B-E873-4132-B986-06E7E8C073CC}" type="pres">
      <dgm:prSet presAssocID="{5F6D245C-2C79-4DE6-A11E-C46A68099B59}" presName="sibTrans" presStyleCnt="0"/>
      <dgm:spPr/>
    </dgm:pt>
    <dgm:pt modelId="{32D26E12-529B-4D08-9D08-3CDFD443E8F3}" type="pres">
      <dgm:prSet presAssocID="{E9FF03CB-9903-440A-BC7A-8C1D9CE90661}" presName="node" presStyleLbl="node1" presStyleIdx="6" presStyleCnt="11">
        <dgm:presLayoutVars>
          <dgm:bulletEnabled val="1"/>
        </dgm:presLayoutVars>
      </dgm:prSet>
      <dgm:spPr/>
    </dgm:pt>
    <dgm:pt modelId="{C226F86C-5612-4BF9-858E-041FF1B22FD1}" type="pres">
      <dgm:prSet presAssocID="{1940AE41-07D6-4EF9-B1DD-6010025B6AC7}" presName="sibTrans" presStyleCnt="0"/>
      <dgm:spPr/>
    </dgm:pt>
    <dgm:pt modelId="{B3A6E316-0AB9-4837-B458-EFD9A6C3FB96}" type="pres">
      <dgm:prSet presAssocID="{A273000F-435B-45BE-A3BC-916A41E37533}" presName="node" presStyleLbl="node1" presStyleIdx="7" presStyleCnt="11">
        <dgm:presLayoutVars>
          <dgm:bulletEnabled val="1"/>
        </dgm:presLayoutVars>
      </dgm:prSet>
      <dgm:spPr/>
    </dgm:pt>
    <dgm:pt modelId="{897A4981-8D5A-44CF-8E38-C97858524F80}" type="pres">
      <dgm:prSet presAssocID="{7608EEC6-DCA4-4D9B-B49D-E7D8AA7F517F}" presName="sibTrans" presStyleCnt="0"/>
      <dgm:spPr/>
    </dgm:pt>
    <dgm:pt modelId="{94D6BA4C-F4DE-4E72-8100-A68FF1FE2C43}" type="pres">
      <dgm:prSet presAssocID="{5A86D3C2-2B1E-4AE3-A254-4F9BB0403445}" presName="node" presStyleLbl="node1" presStyleIdx="8" presStyleCnt="11">
        <dgm:presLayoutVars>
          <dgm:bulletEnabled val="1"/>
        </dgm:presLayoutVars>
      </dgm:prSet>
      <dgm:spPr/>
    </dgm:pt>
    <dgm:pt modelId="{7094EE76-9135-4D59-B671-135BDAD5E296}" type="pres">
      <dgm:prSet presAssocID="{2CEBF0D1-84CF-4653-96CF-472D144E81AB}" presName="sibTrans" presStyleCnt="0"/>
      <dgm:spPr/>
    </dgm:pt>
    <dgm:pt modelId="{8A8CC926-85E1-41FA-92A4-F1FD0E336467}" type="pres">
      <dgm:prSet presAssocID="{E8031D41-1544-441B-98D4-46288249884D}" presName="node" presStyleLbl="node1" presStyleIdx="9" presStyleCnt="11">
        <dgm:presLayoutVars>
          <dgm:bulletEnabled val="1"/>
        </dgm:presLayoutVars>
      </dgm:prSet>
      <dgm:spPr/>
    </dgm:pt>
    <dgm:pt modelId="{20C5FF30-029F-4390-921A-645145756D75}" type="pres">
      <dgm:prSet presAssocID="{E09204E2-F31A-44C6-9846-8BDE753EBA06}" presName="sibTrans" presStyleCnt="0"/>
      <dgm:spPr/>
    </dgm:pt>
    <dgm:pt modelId="{BD9E538A-23BE-4F21-BDA6-6EEBC1D62492}" type="pres">
      <dgm:prSet presAssocID="{591EF815-E3C5-4A86-9819-D360459C0AC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D49120A-B413-4840-B64E-8F07590DF66D}" srcId="{9DA423FA-9C05-4EAC-8ADE-B36696120DE8}" destId="{E8031D41-1544-441B-98D4-46288249884D}" srcOrd="9" destOrd="0" parTransId="{BC554AEF-E604-410A-903D-BD031B56014C}" sibTransId="{E09204E2-F31A-44C6-9846-8BDE753EBA06}"/>
    <dgm:cxn modelId="{ED6F071C-232B-46B5-B12C-1A054A45DAD9}" srcId="{9DA423FA-9C05-4EAC-8ADE-B36696120DE8}" destId="{850ACDAE-23CD-428A-A1E5-10EA90FC3E0C}" srcOrd="3" destOrd="0" parTransId="{029A48B6-4456-4AE9-96F3-A0EC5A0103F4}" sibTransId="{FD0CF9B3-74A3-43AA-B0AF-11361F55E451}"/>
    <dgm:cxn modelId="{D6616526-628B-40F9-B43D-ABB5E2BF0A95}" type="presOf" srcId="{5A86D3C2-2B1E-4AE3-A254-4F9BB0403445}" destId="{94D6BA4C-F4DE-4E72-8100-A68FF1FE2C43}" srcOrd="0" destOrd="0" presId="urn:microsoft.com/office/officeart/2005/8/layout/default"/>
    <dgm:cxn modelId="{969E542B-6025-4001-ADDF-1DAB7464D648}" type="presOf" srcId="{B47086F5-A3D3-4DBD-815F-850628D4411E}" destId="{18EB9F90-328D-4BC6-8760-4CE63704472E}" srcOrd="0" destOrd="0" presId="urn:microsoft.com/office/officeart/2005/8/layout/default"/>
    <dgm:cxn modelId="{8950693F-8B36-4F9E-AD8B-B1079FA722D3}" type="presOf" srcId="{A273000F-435B-45BE-A3BC-916A41E37533}" destId="{B3A6E316-0AB9-4837-B458-EFD9A6C3FB96}" srcOrd="0" destOrd="0" presId="urn:microsoft.com/office/officeart/2005/8/layout/default"/>
    <dgm:cxn modelId="{3EAB7F45-E07C-419A-BE34-BDD439A58E5F}" srcId="{9DA423FA-9C05-4EAC-8ADE-B36696120DE8}" destId="{A273000F-435B-45BE-A3BC-916A41E37533}" srcOrd="7" destOrd="0" parTransId="{31588424-0CF7-4456-9819-421776E99479}" sibTransId="{7608EEC6-DCA4-4D9B-B49D-E7D8AA7F517F}"/>
    <dgm:cxn modelId="{78200960-0278-4161-9C3D-7878B5ED2706}" type="presOf" srcId="{591EF815-E3C5-4A86-9819-D360459C0AC7}" destId="{BD9E538A-23BE-4F21-BDA6-6EEBC1D62492}" srcOrd="0" destOrd="0" presId="urn:microsoft.com/office/officeart/2005/8/layout/default"/>
    <dgm:cxn modelId="{1E0BD062-3200-4EE6-A4DE-99F02B5A11F6}" type="presOf" srcId="{E8031D41-1544-441B-98D4-46288249884D}" destId="{8A8CC926-85E1-41FA-92A4-F1FD0E336467}" srcOrd="0" destOrd="0" presId="urn:microsoft.com/office/officeart/2005/8/layout/default"/>
    <dgm:cxn modelId="{2AF4B966-4216-4131-B251-1A4B00A0CDC1}" srcId="{9DA423FA-9C05-4EAC-8ADE-B36696120DE8}" destId="{E9FF03CB-9903-440A-BC7A-8C1D9CE90661}" srcOrd="6" destOrd="0" parTransId="{D63E1A9E-AEF0-4DB1-8FF9-0621A5D97F15}" sibTransId="{1940AE41-07D6-4EF9-B1DD-6010025B6AC7}"/>
    <dgm:cxn modelId="{A6261A74-11FB-44AE-998A-D9ECC15051DD}" type="presOf" srcId="{9DA423FA-9C05-4EAC-8ADE-B36696120DE8}" destId="{04FA477C-4D4D-4CB2-B55F-280AA1DC8DAA}" srcOrd="0" destOrd="0" presId="urn:microsoft.com/office/officeart/2005/8/layout/default"/>
    <dgm:cxn modelId="{540D6991-E540-41C8-825C-4666B616A3BA}" type="presOf" srcId="{9DA406AE-3ACF-4B92-A15E-014BAA13DBC0}" destId="{7CB3F3D2-15C6-4811-9CBB-5AD430D4CFEE}" srcOrd="0" destOrd="0" presId="urn:microsoft.com/office/officeart/2005/8/layout/default"/>
    <dgm:cxn modelId="{78EAAB96-4572-463E-B5A2-24D370158A17}" srcId="{9DA423FA-9C05-4EAC-8ADE-B36696120DE8}" destId="{B47086F5-A3D3-4DBD-815F-850628D4411E}" srcOrd="0" destOrd="0" parTransId="{4D361044-852F-487D-B3E5-B8FE6CBF3DFA}" sibTransId="{DC084852-8BFC-4D7E-86A4-27C8B07DC0FA}"/>
    <dgm:cxn modelId="{048C059C-C9DE-4A5E-AB72-65B0635B88B2}" srcId="{9DA423FA-9C05-4EAC-8ADE-B36696120DE8}" destId="{9DA406AE-3ACF-4B92-A15E-014BAA13DBC0}" srcOrd="1" destOrd="0" parTransId="{84DE6F38-4C2A-4B36-80F0-A47CD55EED46}" sibTransId="{79541D6D-7567-442E-B38D-EFC8545922A2}"/>
    <dgm:cxn modelId="{393CDFA0-4290-42B8-91C2-9DBEFBC78555}" srcId="{9DA423FA-9C05-4EAC-8ADE-B36696120DE8}" destId="{D6682D0E-A8C7-4357-B885-3349C4A8242A}" srcOrd="5" destOrd="0" parTransId="{3ADE683A-1B6C-44D5-ADFA-17AB4CB79663}" sibTransId="{5F6D245C-2C79-4DE6-A11E-C46A68099B59}"/>
    <dgm:cxn modelId="{BCDE33AE-C1EB-434E-8E2E-8089A79EEE94}" type="presOf" srcId="{850ACDAE-23CD-428A-A1E5-10EA90FC3E0C}" destId="{E9CBFEF1-6B0D-4A1A-8449-3AF23960E477}" srcOrd="0" destOrd="0" presId="urn:microsoft.com/office/officeart/2005/8/layout/default"/>
    <dgm:cxn modelId="{2CAE02C2-486D-4188-8248-39A9E5384889}" srcId="{9DA423FA-9C05-4EAC-8ADE-B36696120DE8}" destId="{5A86D3C2-2B1E-4AE3-A254-4F9BB0403445}" srcOrd="8" destOrd="0" parTransId="{9F06ECA6-2ADB-4D7E-852A-B8ADE6ED9764}" sibTransId="{2CEBF0D1-84CF-4653-96CF-472D144E81AB}"/>
    <dgm:cxn modelId="{8D3432C8-6542-435A-8D46-601037B3CB2C}" srcId="{9DA423FA-9C05-4EAC-8ADE-B36696120DE8}" destId="{591EF815-E3C5-4A86-9819-D360459C0AC7}" srcOrd="10" destOrd="0" parTransId="{B1711C40-A4EE-423A-B2F1-F7A86DD7C05C}" sibTransId="{4898DD16-F1C7-400D-AEFB-5D3AE3525804}"/>
    <dgm:cxn modelId="{98C62DD2-C8BD-46BC-87B0-7D2E97C73F4C}" type="presOf" srcId="{80D422BC-BF77-4B8A-90AE-4F63C0C78C50}" destId="{D46DC3E3-4753-452D-A00D-0117EF5CD55C}" srcOrd="0" destOrd="0" presId="urn:microsoft.com/office/officeart/2005/8/layout/default"/>
    <dgm:cxn modelId="{57C959D2-1747-4DA0-B79B-EBA1418B9656}" type="presOf" srcId="{E9FF03CB-9903-440A-BC7A-8C1D9CE90661}" destId="{32D26E12-529B-4D08-9D08-3CDFD443E8F3}" srcOrd="0" destOrd="0" presId="urn:microsoft.com/office/officeart/2005/8/layout/default"/>
    <dgm:cxn modelId="{CD3A80E1-AC1E-48C4-9875-50DE72313088}" srcId="{9DA423FA-9C05-4EAC-8ADE-B36696120DE8}" destId="{80D422BC-BF77-4B8A-90AE-4F63C0C78C50}" srcOrd="4" destOrd="0" parTransId="{810318D9-6D7E-49BA-BDF3-8DA6B8B7EEB9}" sibTransId="{9C4A9BB0-063C-4D3B-B3E8-F66EA86F1AC9}"/>
    <dgm:cxn modelId="{296492E1-7FFE-4D12-8B76-3970AA81E93C}" type="presOf" srcId="{D6682D0E-A8C7-4357-B885-3349C4A8242A}" destId="{3407CC11-18CA-4E0A-B8A5-9CA6D0BF8672}" srcOrd="0" destOrd="0" presId="urn:microsoft.com/office/officeart/2005/8/layout/default"/>
    <dgm:cxn modelId="{7A78E1E6-E7B9-4C64-A763-22F442452F1B}" type="presOf" srcId="{FA956A0C-7B40-4D23-8C4F-3B040C4524E8}" destId="{C8FF2510-C606-4A32-A837-C73D77F41E80}" srcOrd="0" destOrd="0" presId="urn:microsoft.com/office/officeart/2005/8/layout/default"/>
    <dgm:cxn modelId="{8CC30CFC-BFBF-45EF-B76E-408F7A3FF380}" srcId="{9DA423FA-9C05-4EAC-8ADE-B36696120DE8}" destId="{FA956A0C-7B40-4D23-8C4F-3B040C4524E8}" srcOrd="2" destOrd="0" parTransId="{5E1ED9B2-365F-4E1E-8D46-E45C83F8742E}" sibTransId="{B6001218-FBD5-4F34-9EDD-21ED23446470}"/>
    <dgm:cxn modelId="{485BD9A5-F0F4-4554-A383-739FF47E838E}" type="presParOf" srcId="{04FA477C-4D4D-4CB2-B55F-280AA1DC8DAA}" destId="{18EB9F90-328D-4BC6-8760-4CE63704472E}" srcOrd="0" destOrd="0" presId="urn:microsoft.com/office/officeart/2005/8/layout/default"/>
    <dgm:cxn modelId="{F80EE4CA-5B5F-491B-91D9-D1668DA24073}" type="presParOf" srcId="{04FA477C-4D4D-4CB2-B55F-280AA1DC8DAA}" destId="{D7D3FD5D-A6E1-4B2D-AD9E-9635257BCEF3}" srcOrd="1" destOrd="0" presId="urn:microsoft.com/office/officeart/2005/8/layout/default"/>
    <dgm:cxn modelId="{AF220FCF-98CF-4189-92B0-CDCCCD0CA1A7}" type="presParOf" srcId="{04FA477C-4D4D-4CB2-B55F-280AA1DC8DAA}" destId="{7CB3F3D2-15C6-4811-9CBB-5AD430D4CFEE}" srcOrd="2" destOrd="0" presId="urn:microsoft.com/office/officeart/2005/8/layout/default"/>
    <dgm:cxn modelId="{269730C1-2FB9-4A89-A41F-791213640ADF}" type="presParOf" srcId="{04FA477C-4D4D-4CB2-B55F-280AA1DC8DAA}" destId="{E7299F4C-BAA3-431E-972C-40346A19D6F6}" srcOrd="3" destOrd="0" presId="urn:microsoft.com/office/officeart/2005/8/layout/default"/>
    <dgm:cxn modelId="{EDB5A725-F656-4994-87A9-3D3020836073}" type="presParOf" srcId="{04FA477C-4D4D-4CB2-B55F-280AA1DC8DAA}" destId="{C8FF2510-C606-4A32-A837-C73D77F41E80}" srcOrd="4" destOrd="0" presId="urn:microsoft.com/office/officeart/2005/8/layout/default"/>
    <dgm:cxn modelId="{46B42A16-984B-49E3-A4B9-5311112F2F75}" type="presParOf" srcId="{04FA477C-4D4D-4CB2-B55F-280AA1DC8DAA}" destId="{47E362D1-08AC-4E17-BC1E-F7719E00C862}" srcOrd="5" destOrd="0" presId="urn:microsoft.com/office/officeart/2005/8/layout/default"/>
    <dgm:cxn modelId="{E30372DC-3B9B-46A1-8343-EA5B61E1BDB3}" type="presParOf" srcId="{04FA477C-4D4D-4CB2-B55F-280AA1DC8DAA}" destId="{E9CBFEF1-6B0D-4A1A-8449-3AF23960E477}" srcOrd="6" destOrd="0" presId="urn:microsoft.com/office/officeart/2005/8/layout/default"/>
    <dgm:cxn modelId="{6CAE67E1-EAB5-44EA-958E-498821FB8C78}" type="presParOf" srcId="{04FA477C-4D4D-4CB2-B55F-280AA1DC8DAA}" destId="{4AF6200B-EFFA-481E-9590-18A9C79658F5}" srcOrd="7" destOrd="0" presId="urn:microsoft.com/office/officeart/2005/8/layout/default"/>
    <dgm:cxn modelId="{17B92B91-31B0-477E-A17C-D1E36D8E5702}" type="presParOf" srcId="{04FA477C-4D4D-4CB2-B55F-280AA1DC8DAA}" destId="{D46DC3E3-4753-452D-A00D-0117EF5CD55C}" srcOrd="8" destOrd="0" presId="urn:microsoft.com/office/officeart/2005/8/layout/default"/>
    <dgm:cxn modelId="{46CCDA9A-2759-4877-9835-5F72A9408496}" type="presParOf" srcId="{04FA477C-4D4D-4CB2-B55F-280AA1DC8DAA}" destId="{16BD5625-120A-4534-BABD-555DB792E2C8}" srcOrd="9" destOrd="0" presId="urn:microsoft.com/office/officeart/2005/8/layout/default"/>
    <dgm:cxn modelId="{B7D0737A-E18C-49A3-9CD6-58EE093CA471}" type="presParOf" srcId="{04FA477C-4D4D-4CB2-B55F-280AA1DC8DAA}" destId="{3407CC11-18CA-4E0A-B8A5-9CA6D0BF8672}" srcOrd="10" destOrd="0" presId="urn:microsoft.com/office/officeart/2005/8/layout/default"/>
    <dgm:cxn modelId="{8F9DD7F2-7197-49F8-B20A-ABDA0BB1109A}" type="presParOf" srcId="{04FA477C-4D4D-4CB2-B55F-280AA1DC8DAA}" destId="{3C184B0B-E873-4132-B986-06E7E8C073CC}" srcOrd="11" destOrd="0" presId="urn:microsoft.com/office/officeart/2005/8/layout/default"/>
    <dgm:cxn modelId="{8C5DD69A-BC91-470E-B4A7-124C7929DB11}" type="presParOf" srcId="{04FA477C-4D4D-4CB2-B55F-280AA1DC8DAA}" destId="{32D26E12-529B-4D08-9D08-3CDFD443E8F3}" srcOrd="12" destOrd="0" presId="urn:microsoft.com/office/officeart/2005/8/layout/default"/>
    <dgm:cxn modelId="{39DF58D9-26B2-4AA0-916D-D8E12C49EABB}" type="presParOf" srcId="{04FA477C-4D4D-4CB2-B55F-280AA1DC8DAA}" destId="{C226F86C-5612-4BF9-858E-041FF1B22FD1}" srcOrd="13" destOrd="0" presId="urn:microsoft.com/office/officeart/2005/8/layout/default"/>
    <dgm:cxn modelId="{385767C1-A5BD-4CD0-9C6F-7A1A56C2DFFF}" type="presParOf" srcId="{04FA477C-4D4D-4CB2-B55F-280AA1DC8DAA}" destId="{B3A6E316-0AB9-4837-B458-EFD9A6C3FB96}" srcOrd="14" destOrd="0" presId="urn:microsoft.com/office/officeart/2005/8/layout/default"/>
    <dgm:cxn modelId="{4EDD18EE-385E-42A3-8C75-44B8DA0741DC}" type="presParOf" srcId="{04FA477C-4D4D-4CB2-B55F-280AA1DC8DAA}" destId="{897A4981-8D5A-44CF-8E38-C97858524F80}" srcOrd="15" destOrd="0" presId="urn:microsoft.com/office/officeart/2005/8/layout/default"/>
    <dgm:cxn modelId="{0713A616-92AB-4F84-B2D4-96AEC52F2C47}" type="presParOf" srcId="{04FA477C-4D4D-4CB2-B55F-280AA1DC8DAA}" destId="{94D6BA4C-F4DE-4E72-8100-A68FF1FE2C43}" srcOrd="16" destOrd="0" presId="urn:microsoft.com/office/officeart/2005/8/layout/default"/>
    <dgm:cxn modelId="{C2ED99F1-7219-41E7-AD67-82E7DF347E8E}" type="presParOf" srcId="{04FA477C-4D4D-4CB2-B55F-280AA1DC8DAA}" destId="{7094EE76-9135-4D59-B671-135BDAD5E296}" srcOrd="17" destOrd="0" presId="urn:microsoft.com/office/officeart/2005/8/layout/default"/>
    <dgm:cxn modelId="{ABF9BC7B-E262-4ADF-B336-407000F20AEE}" type="presParOf" srcId="{04FA477C-4D4D-4CB2-B55F-280AA1DC8DAA}" destId="{8A8CC926-85E1-41FA-92A4-F1FD0E336467}" srcOrd="18" destOrd="0" presId="urn:microsoft.com/office/officeart/2005/8/layout/default"/>
    <dgm:cxn modelId="{EEDA775D-424C-4BD0-8A93-43FD426389AA}" type="presParOf" srcId="{04FA477C-4D4D-4CB2-B55F-280AA1DC8DAA}" destId="{20C5FF30-029F-4390-921A-645145756D75}" srcOrd="19" destOrd="0" presId="urn:microsoft.com/office/officeart/2005/8/layout/default"/>
    <dgm:cxn modelId="{E4416183-181B-4D08-A51D-D5EB45AA7FF6}" type="presParOf" srcId="{04FA477C-4D4D-4CB2-B55F-280AA1DC8DAA}" destId="{BD9E538A-23BE-4F21-BDA6-6EEBC1D62492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0E5A13-AB9C-4886-B26D-B30AB697CCC2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40A6B9C-E906-447B-BB80-4DF2A8BD191D}">
      <dgm:prSet/>
      <dgm:spPr/>
      <dgm:t>
        <a:bodyPr/>
        <a:lstStyle/>
        <a:p>
          <a:r>
            <a:rPr lang="en-US"/>
            <a:t>Different growth patterns across industries</a:t>
          </a:r>
        </a:p>
      </dgm:t>
    </dgm:pt>
    <dgm:pt modelId="{9691D06D-1831-4274-83C9-864D527998E9}" type="parTrans" cxnId="{7913C77F-A26F-439A-9862-30576232B3DE}">
      <dgm:prSet/>
      <dgm:spPr/>
      <dgm:t>
        <a:bodyPr/>
        <a:lstStyle/>
        <a:p>
          <a:endParaRPr lang="en-US"/>
        </a:p>
      </dgm:t>
    </dgm:pt>
    <dgm:pt modelId="{999C03BC-D662-4118-A704-9EE82868CB01}" type="sibTrans" cxnId="{7913C77F-A26F-439A-9862-30576232B3DE}">
      <dgm:prSet/>
      <dgm:spPr/>
      <dgm:t>
        <a:bodyPr/>
        <a:lstStyle/>
        <a:p>
          <a:endParaRPr lang="en-US"/>
        </a:p>
      </dgm:t>
    </dgm:pt>
    <dgm:pt modelId="{0D947840-550B-4CF4-9800-5B192FC59E21}">
      <dgm:prSet/>
      <dgm:spPr/>
      <dgm:t>
        <a:bodyPr/>
        <a:lstStyle/>
        <a:p>
          <a:r>
            <a:rPr lang="en-US"/>
            <a:t>Seasonal variations in employment levels</a:t>
          </a:r>
        </a:p>
      </dgm:t>
    </dgm:pt>
    <dgm:pt modelId="{D1EC2F54-50ED-40A0-A71F-D4B762167C13}" type="parTrans" cxnId="{D9959AFE-E222-42D7-8CA0-F3CC368103F9}">
      <dgm:prSet/>
      <dgm:spPr/>
      <dgm:t>
        <a:bodyPr/>
        <a:lstStyle/>
        <a:p>
          <a:endParaRPr lang="en-US"/>
        </a:p>
      </dgm:t>
    </dgm:pt>
    <dgm:pt modelId="{885E7DEE-2EA3-4836-941E-E59131620D94}" type="sibTrans" cxnId="{D9959AFE-E222-42D7-8CA0-F3CC368103F9}">
      <dgm:prSet/>
      <dgm:spPr/>
      <dgm:t>
        <a:bodyPr/>
        <a:lstStyle/>
        <a:p>
          <a:endParaRPr lang="en-US"/>
        </a:p>
      </dgm:t>
    </dgm:pt>
    <dgm:pt modelId="{BF0A79FA-F912-4EA7-8349-603B679658D0}">
      <dgm:prSet/>
      <dgm:spPr/>
      <dgm:t>
        <a:bodyPr/>
        <a:lstStyle/>
        <a:p>
          <a:r>
            <a:rPr lang="en-US"/>
            <a:t>Wage trend differences among sectors</a:t>
          </a:r>
        </a:p>
      </dgm:t>
    </dgm:pt>
    <dgm:pt modelId="{0ED265C8-295B-4150-BBA5-94D9CA8A956A}" type="parTrans" cxnId="{4970E620-56B6-4317-8C8A-F1CF4C896019}">
      <dgm:prSet/>
      <dgm:spPr/>
      <dgm:t>
        <a:bodyPr/>
        <a:lstStyle/>
        <a:p>
          <a:endParaRPr lang="en-US"/>
        </a:p>
      </dgm:t>
    </dgm:pt>
    <dgm:pt modelId="{DC9EB12C-AA19-4F0F-B70C-1068A60169BD}" type="sibTrans" cxnId="{4970E620-56B6-4317-8C8A-F1CF4C896019}">
      <dgm:prSet/>
      <dgm:spPr/>
      <dgm:t>
        <a:bodyPr/>
        <a:lstStyle/>
        <a:p>
          <a:endParaRPr lang="en-US"/>
        </a:p>
      </dgm:t>
    </dgm:pt>
    <dgm:pt modelId="{CA3ECCF9-3AB2-48D2-8DD2-D648E71E029D}" type="pres">
      <dgm:prSet presAssocID="{500E5A13-AB9C-4886-B26D-B30AB697CCC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28EE2FE-C27C-43DD-ABBD-8A7485C0A046}" type="pres">
      <dgm:prSet presAssocID="{A40A6B9C-E906-447B-BB80-4DF2A8BD191D}" presName="composite" presStyleCnt="0"/>
      <dgm:spPr/>
    </dgm:pt>
    <dgm:pt modelId="{E5EDC3EB-B644-416B-8C1D-BD5E2CD89036}" type="pres">
      <dgm:prSet presAssocID="{A40A6B9C-E906-447B-BB80-4DF2A8BD191D}" presName="BackAccent" presStyleLbl="bgShp" presStyleIdx="0" presStyleCnt="3"/>
      <dgm:spPr/>
    </dgm:pt>
    <dgm:pt modelId="{62B2F672-8E5F-4BDE-A696-76CDDC4336D3}" type="pres">
      <dgm:prSet presAssocID="{A40A6B9C-E906-447B-BB80-4DF2A8BD191D}" presName="Accent" presStyleLbl="alignNode1" presStyleIdx="0" presStyleCnt="3"/>
      <dgm:spPr/>
    </dgm:pt>
    <dgm:pt modelId="{534F5C02-17B8-4F90-8AF4-5E163D77CDEE}" type="pres">
      <dgm:prSet presAssocID="{A40A6B9C-E906-447B-BB80-4DF2A8BD191D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DEF9959-E03F-4F59-BC88-FA4432DB813B}" type="pres">
      <dgm:prSet presAssocID="{A40A6B9C-E906-447B-BB80-4DF2A8BD191D}" presName="Parent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1CA2622-B20E-4596-8255-F7A51318EACF}" type="pres">
      <dgm:prSet presAssocID="{999C03BC-D662-4118-A704-9EE82868CB01}" presName="sibTrans" presStyleCnt="0"/>
      <dgm:spPr/>
    </dgm:pt>
    <dgm:pt modelId="{9564765B-594E-4D2D-8A79-BA13EFC1A16F}" type="pres">
      <dgm:prSet presAssocID="{0D947840-550B-4CF4-9800-5B192FC59E21}" presName="composite" presStyleCnt="0"/>
      <dgm:spPr/>
    </dgm:pt>
    <dgm:pt modelId="{5D1B7860-A2F4-40CA-83C0-BCA7A5EEB87A}" type="pres">
      <dgm:prSet presAssocID="{0D947840-550B-4CF4-9800-5B192FC59E21}" presName="BackAccent" presStyleLbl="bgShp" presStyleIdx="1" presStyleCnt="3"/>
      <dgm:spPr/>
    </dgm:pt>
    <dgm:pt modelId="{CDB4DB4D-5E81-4FFA-8449-75F92B54ED1B}" type="pres">
      <dgm:prSet presAssocID="{0D947840-550B-4CF4-9800-5B192FC59E21}" presName="Accent" presStyleLbl="alignNode1" presStyleIdx="1" presStyleCnt="3"/>
      <dgm:spPr/>
    </dgm:pt>
    <dgm:pt modelId="{754949C6-038D-4009-A202-6ECE66E00CD2}" type="pres">
      <dgm:prSet presAssocID="{0D947840-550B-4CF4-9800-5B192FC59E21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18A7BDA-3D4D-432B-8292-B183B901A907}" type="pres">
      <dgm:prSet presAssocID="{0D947840-550B-4CF4-9800-5B192FC59E21}" presName="Parent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0FCCC55-1854-4B26-8152-8FE6E36E7A6E}" type="pres">
      <dgm:prSet presAssocID="{885E7DEE-2EA3-4836-941E-E59131620D94}" presName="sibTrans" presStyleCnt="0"/>
      <dgm:spPr/>
    </dgm:pt>
    <dgm:pt modelId="{D0072000-D45E-4F66-84EF-ECE378B12C87}" type="pres">
      <dgm:prSet presAssocID="{BF0A79FA-F912-4EA7-8349-603B679658D0}" presName="composite" presStyleCnt="0"/>
      <dgm:spPr/>
    </dgm:pt>
    <dgm:pt modelId="{507E88BE-8E85-4674-B51F-CD95DB989ECF}" type="pres">
      <dgm:prSet presAssocID="{BF0A79FA-F912-4EA7-8349-603B679658D0}" presName="BackAccent" presStyleLbl="bgShp" presStyleIdx="2" presStyleCnt="3"/>
      <dgm:spPr/>
    </dgm:pt>
    <dgm:pt modelId="{1A46912E-002B-4177-8778-533092E32262}" type="pres">
      <dgm:prSet presAssocID="{BF0A79FA-F912-4EA7-8349-603B679658D0}" presName="Accent" presStyleLbl="alignNode1" presStyleIdx="2" presStyleCnt="3"/>
      <dgm:spPr/>
    </dgm:pt>
    <dgm:pt modelId="{41159E26-7663-4C6C-AC6D-42997B3EA311}" type="pres">
      <dgm:prSet presAssocID="{BF0A79FA-F912-4EA7-8349-603B679658D0}" presName="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BD10EF7-4EA2-400D-80D7-FE910FE58316}" type="pres">
      <dgm:prSet presAssocID="{BF0A79FA-F912-4EA7-8349-603B679658D0}" presName="Parent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970E620-56B6-4317-8C8A-F1CF4C896019}" srcId="{500E5A13-AB9C-4886-B26D-B30AB697CCC2}" destId="{BF0A79FA-F912-4EA7-8349-603B679658D0}" srcOrd="2" destOrd="0" parTransId="{0ED265C8-295B-4150-BBA5-94D9CA8A956A}" sibTransId="{DC9EB12C-AA19-4F0F-B70C-1068A60169BD}"/>
    <dgm:cxn modelId="{B32FF23C-209D-48DE-A9A4-6D7B282ABA12}" type="presOf" srcId="{BF0A79FA-F912-4EA7-8349-603B679658D0}" destId="{6BD10EF7-4EA2-400D-80D7-FE910FE58316}" srcOrd="0" destOrd="0" presId="urn:microsoft.com/office/officeart/2008/layout/IncreasingCircleProcess"/>
    <dgm:cxn modelId="{F5B40B59-F9EC-41A2-8D62-8446C2095C4C}" type="presOf" srcId="{0D947840-550B-4CF4-9800-5B192FC59E21}" destId="{E18A7BDA-3D4D-432B-8292-B183B901A907}" srcOrd="0" destOrd="0" presId="urn:microsoft.com/office/officeart/2008/layout/IncreasingCircleProcess"/>
    <dgm:cxn modelId="{7913C77F-A26F-439A-9862-30576232B3DE}" srcId="{500E5A13-AB9C-4886-B26D-B30AB697CCC2}" destId="{A40A6B9C-E906-447B-BB80-4DF2A8BD191D}" srcOrd="0" destOrd="0" parTransId="{9691D06D-1831-4274-83C9-864D527998E9}" sibTransId="{999C03BC-D662-4118-A704-9EE82868CB01}"/>
    <dgm:cxn modelId="{9DC81882-CFB2-498D-86CF-59E464EB3342}" type="presOf" srcId="{500E5A13-AB9C-4886-B26D-B30AB697CCC2}" destId="{CA3ECCF9-3AB2-48D2-8DD2-D648E71E029D}" srcOrd="0" destOrd="0" presId="urn:microsoft.com/office/officeart/2008/layout/IncreasingCircleProcess"/>
    <dgm:cxn modelId="{E4748BB9-26CD-4F50-8091-3E7F14CC9ED9}" type="presOf" srcId="{A40A6B9C-E906-447B-BB80-4DF2A8BD191D}" destId="{EDEF9959-E03F-4F59-BC88-FA4432DB813B}" srcOrd="0" destOrd="0" presId="urn:microsoft.com/office/officeart/2008/layout/IncreasingCircleProcess"/>
    <dgm:cxn modelId="{D9959AFE-E222-42D7-8CA0-F3CC368103F9}" srcId="{500E5A13-AB9C-4886-B26D-B30AB697CCC2}" destId="{0D947840-550B-4CF4-9800-5B192FC59E21}" srcOrd="1" destOrd="0" parTransId="{D1EC2F54-50ED-40A0-A71F-D4B762167C13}" sibTransId="{885E7DEE-2EA3-4836-941E-E59131620D94}"/>
    <dgm:cxn modelId="{0F00B698-EC54-4562-8036-58B01599690B}" type="presParOf" srcId="{CA3ECCF9-3AB2-48D2-8DD2-D648E71E029D}" destId="{B28EE2FE-C27C-43DD-ABBD-8A7485C0A046}" srcOrd="0" destOrd="0" presId="urn:microsoft.com/office/officeart/2008/layout/IncreasingCircleProcess"/>
    <dgm:cxn modelId="{D11C06F0-AD14-485F-A8A8-7DD1D122D0BD}" type="presParOf" srcId="{B28EE2FE-C27C-43DD-ABBD-8A7485C0A046}" destId="{E5EDC3EB-B644-416B-8C1D-BD5E2CD89036}" srcOrd="0" destOrd="0" presId="urn:microsoft.com/office/officeart/2008/layout/IncreasingCircleProcess"/>
    <dgm:cxn modelId="{7556CA88-52CF-4AB0-A2C6-A68448D209CB}" type="presParOf" srcId="{B28EE2FE-C27C-43DD-ABBD-8A7485C0A046}" destId="{62B2F672-8E5F-4BDE-A696-76CDDC4336D3}" srcOrd="1" destOrd="0" presId="urn:microsoft.com/office/officeart/2008/layout/IncreasingCircleProcess"/>
    <dgm:cxn modelId="{4E123201-BAE8-4E31-B5C8-6B78B5C67172}" type="presParOf" srcId="{B28EE2FE-C27C-43DD-ABBD-8A7485C0A046}" destId="{534F5C02-17B8-4F90-8AF4-5E163D77CDEE}" srcOrd="2" destOrd="0" presId="urn:microsoft.com/office/officeart/2008/layout/IncreasingCircleProcess"/>
    <dgm:cxn modelId="{2E8B7B97-F45B-43ED-A114-AE6FF12959C4}" type="presParOf" srcId="{B28EE2FE-C27C-43DD-ABBD-8A7485C0A046}" destId="{EDEF9959-E03F-4F59-BC88-FA4432DB813B}" srcOrd="3" destOrd="0" presId="urn:microsoft.com/office/officeart/2008/layout/IncreasingCircleProcess"/>
    <dgm:cxn modelId="{D08265E5-EF65-4404-913E-D09E8811244C}" type="presParOf" srcId="{CA3ECCF9-3AB2-48D2-8DD2-D648E71E029D}" destId="{51CA2622-B20E-4596-8255-F7A51318EACF}" srcOrd="1" destOrd="0" presId="urn:microsoft.com/office/officeart/2008/layout/IncreasingCircleProcess"/>
    <dgm:cxn modelId="{E2F4CCA5-7DF5-4010-BCEA-174F7A4092E6}" type="presParOf" srcId="{CA3ECCF9-3AB2-48D2-8DD2-D648E71E029D}" destId="{9564765B-594E-4D2D-8A79-BA13EFC1A16F}" srcOrd="2" destOrd="0" presId="urn:microsoft.com/office/officeart/2008/layout/IncreasingCircleProcess"/>
    <dgm:cxn modelId="{F86F3B1B-7713-4FCA-A562-A99829331F9B}" type="presParOf" srcId="{9564765B-594E-4D2D-8A79-BA13EFC1A16F}" destId="{5D1B7860-A2F4-40CA-83C0-BCA7A5EEB87A}" srcOrd="0" destOrd="0" presId="urn:microsoft.com/office/officeart/2008/layout/IncreasingCircleProcess"/>
    <dgm:cxn modelId="{B54AD3FC-7EED-447C-B0AB-23A94B1C199E}" type="presParOf" srcId="{9564765B-594E-4D2D-8A79-BA13EFC1A16F}" destId="{CDB4DB4D-5E81-4FFA-8449-75F92B54ED1B}" srcOrd="1" destOrd="0" presId="urn:microsoft.com/office/officeart/2008/layout/IncreasingCircleProcess"/>
    <dgm:cxn modelId="{90FF2D88-6483-4D6E-9623-4A5192ABD9F9}" type="presParOf" srcId="{9564765B-594E-4D2D-8A79-BA13EFC1A16F}" destId="{754949C6-038D-4009-A202-6ECE66E00CD2}" srcOrd="2" destOrd="0" presId="urn:microsoft.com/office/officeart/2008/layout/IncreasingCircleProcess"/>
    <dgm:cxn modelId="{21AF649D-8BF4-42E1-BB1D-58260513CDC4}" type="presParOf" srcId="{9564765B-594E-4D2D-8A79-BA13EFC1A16F}" destId="{E18A7BDA-3D4D-432B-8292-B183B901A907}" srcOrd="3" destOrd="0" presId="urn:microsoft.com/office/officeart/2008/layout/IncreasingCircleProcess"/>
    <dgm:cxn modelId="{445AA1F4-3B82-4F5B-8B0D-CFAAFDE7F5E4}" type="presParOf" srcId="{CA3ECCF9-3AB2-48D2-8DD2-D648E71E029D}" destId="{A0FCCC55-1854-4B26-8152-8FE6E36E7A6E}" srcOrd="3" destOrd="0" presId="urn:microsoft.com/office/officeart/2008/layout/IncreasingCircleProcess"/>
    <dgm:cxn modelId="{370BFF3A-D7EB-4C45-8650-0150CE1B92A3}" type="presParOf" srcId="{CA3ECCF9-3AB2-48D2-8DD2-D648E71E029D}" destId="{D0072000-D45E-4F66-84EF-ECE378B12C87}" srcOrd="4" destOrd="0" presId="urn:microsoft.com/office/officeart/2008/layout/IncreasingCircleProcess"/>
    <dgm:cxn modelId="{9C3E9BAD-1C0D-4A03-817B-B8A301BF1F9D}" type="presParOf" srcId="{D0072000-D45E-4F66-84EF-ECE378B12C87}" destId="{507E88BE-8E85-4674-B51F-CD95DB989ECF}" srcOrd="0" destOrd="0" presId="urn:microsoft.com/office/officeart/2008/layout/IncreasingCircleProcess"/>
    <dgm:cxn modelId="{90845D5E-A74B-4E51-9306-EE7D2C0ECF62}" type="presParOf" srcId="{D0072000-D45E-4F66-84EF-ECE378B12C87}" destId="{1A46912E-002B-4177-8778-533092E32262}" srcOrd="1" destOrd="0" presId="urn:microsoft.com/office/officeart/2008/layout/IncreasingCircleProcess"/>
    <dgm:cxn modelId="{AB189D70-1C77-40E5-B0CC-24D4F9B45E0D}" type="presParOf" srcId="{D0072000-D45E-4F66-84EF-ECE378B12C87}" destId="{41159E26-7663-4C6C-AC6D-42997B3EA311}" srcOrd="2" destOrd="0" presId="urn:microsoft.com/office/officeart/2008/layout/IncreasingCircleProcess"/>
    <dgm:cxn modelId="{D73DE0B2-2D84-45B7-9F6E-EB89476A7E12}" type="presParOf" srcId="{D0072000-D45E-4F66-84EF-ECE378B12C87}" destId="{6BD10EF7-4EA2-400D-80D7-FE910FE58316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4919AD-0589-43C8-83FE-336C2D76C7FB}" type="doc">
      <dgm:prSet loTypeId="urn:microsoft.com/office/officeart/2005/8/layout/hList2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6D9E9EE-1FC5-4A70-A791-743000956A44}">
      <dgm:prSet custT="1"/>
      <dgm:spPr/>
      <dgm:t>
        <a:bodyPr/>
        <a:lstStyle/>
        <a:p>
          <a:r>
            <a:rPr lang="en-US" sz="1800" b="1" dirty="0"/>
            <a:t>Goal</a:t>
          </a:r>
          <a:endParaRPr lang="en-US" sz="1800" dirty="0"/>
        </a:p>
      </dgm:t>
    </dgm:pt>
    <dgm:pt modelId="{1D0C18C0-A6BC-4B6F-8FE1-89BBC66562FB}" type="parTrans" cxnId="{16EFAC6C-27E4-48CF-9B77-03CD5AAB8DFC}">
      <dgm:prSet/>
      <dgm:spPr/>
      <dgm:t>
        <a:bodyPr/>
        <a:lstStyle/>
        <a:p>
          <a:endParaRPr lang="en-US"/>
        </a:p>
      </dgm:t>
    </dgm:pt>
    <dgm:pt modelId="{E64C0088-C115-4E6B-BF2A-E065E6119819}" type="sibTrans" cxnId="{16EFAC6C-27E4-48CF-9B77-03CD5AAB8DFC}">
      <dgm:prSet/>
      <dgm:spPr/>
      <dgm:t>
        <a:bodyPr/>
        <a:lstStyle/>
        <a:p>
          <a:endParaRPr lang="en-US"/>
        </a:p>
      </dgm:t>
    </dgm:pt>
    <dgm:pt modelId="{F7DDEA68-C1FE-477A-A953-5CE51ACDC1C6}">
      <dgm:prSet custT="1"/>
      <dgm:spPr/>
      <dgm:t>
        <a:bodyPr/>
        <a:lstStyle/>
        <a:p>
          <a:r>
            <a:rPr lang="en-US" sz="1400" dirty="0"/>
            <a:t>Classify high-wage vs. low-wage industries &amp; identify predictors</a:t>
          </a:r>
        </a:p>
      </dgm:t>
    </dgm:pt>
    <dgm:pt modelId="{3EE6EFEA-D34F-40B0-86A7-97C7E7CDB48C}" type="parTrans" cxnId="{16BD753C-AE99-4B74-AC1E-1E62DAB6A369}">
      <dgm:prSet/>
      <dgm:spPr/>
      <dgm:t>
        <a:bodyPr/>
        <a:lstStyle/>
        <a:p>
          <a:endParaRPr lang="en-US"/>
        </a:p>
      </dgm:t>
    </dgm:pt>
    <dgm:pt modelId="{6F87DB93-F16D-4A6D-A3C2-C76EC47656C5}" type="sibTrans" cxnId="{16BD753C-AE99-4B74-AC1E-1E62DAB6A369}">
      <dgm:prSet/>
      <dgm:spPr/>
      <dgm:t>
        <a:bodyPr/>
        <a:lstStyle/>
        <a:p>
          <a:endParaRPr lang="en-US"/>
        </a:p>
      </dgm:t>
    </dgm:pt>
    <dgm:pt modelId="{EE661969-5BF7-48D6-B1DF-91A86FA3CCD9}">
      <dgm:prSet custT="1"/>
      <dgm:spPr/>
      <dgm:t>
        <a:bodyPr/>
        <a:lstStyle/>
        <a:p>
          <a:r>
            <a:rPr lang="en-US" sz="1800" b="1" dirty="0"/>
            <a:t>Implementation</a:t>
          </a:r>
          <a:endParaRPr lang="en-US" sz="1800" dirty="0"/>
        </a:p>
      </dgm:t>
    </dgm:pt>
    <dgm:pt modelId="{D261AEA2-6DF0-4C2B-BEAB-31792F36EBFA}" type="parTrans" cxnId="{FCEB9C2F-5C68-43B1-B459-54E741A0E7F7}">
      <dgm:prSet/>
      <dgm:spPr/>
      <dgm:t>
        <a:bodyPr/>
        <a:lstStyle/>
        <a:p>
          <a:endParaRPr lang="en-US"/>
        </a:p>
      </dgm:t>
    </dgm:pt>
    <dgm:pt modelId="{52C3A2DF-5435-43F6-B8EB-2631AC296A1E}" type="sibTrans" cxnId="{FCEB9C2F-5C68-43B1-B459-54E741A0E7F7}">
      <dgm:prSet/>
      <dgm:spPr/>
      <dgm:t>
        <a:bodyPr/>
        <a:lstStyle/>
        <a:p>
          <a:endParaRPr lang="en-US"/>
        </a:p>
      </dgm:t>
    </dgm:pt>
    <dgm:pt modelId="{BD3248D9-5FC7-4249-BE23-D56568BA3396}">
      <dgm:prSet custT="1"/>
      <dgm:spPr/>
      <dgm:t>
        <a:bodyPr/>
        <a:lstStyle/>
        <a:p>
          <a:r>
            <a:rPr lang="en-US" sz="1200" dirty="0"/>
            <a:t>Converted to dummy variables</a:t>
          </a:r>
        </a:p>
      </dgm:t>
    </dgm:pt>
    <dgm:pt modelId="{4132978C-72A9-4849-8237-9660787D8AC6}" type="parTrans" cxnId="{9F867A3A-3856-4437-9544-E0E96156FA81}">
      <dgm:prSet/>
      <dgm:spPr/>
      <dgm:t>
        <a:bodyPr/>
        <a:lstStyle/>
        <a:p>
          <a:endParaRPr lang="en-US"/>
        </a:p>
      </dgm:t>
    </dgm:pt>
    <dgm:pt modelId="{ED036092-2021-4543-B167-F0274FE71C8C}" type="sibTrans" cxnId="{9F867A3A-3856-4437-9544-E0E96156FA81}">
      <dgm:prSet/>
      <dgm:spPr/>
      <dgm:t>
        <a:bodyPr/>
        <a:lstStyle/>
        <a:p>
          <a:endParaRPr lang="en-US"/>
        </a:p>
      </dgm:t>
    </dgm:pt>
    <dgm:pt modelId="{623D2FBD-FD6D-45E3-8A50-5BB6C462DDB8}">
      <dgm:prSet custT="1"/>
      <dgm:spPr/>
      <dgm:t>
        <a:bodyPr/>
        <a:lstStyle/>
        <a:p>
          <a:r>
            <a:rPr lang="en-US" sz="1100" dirty="0"/>
            <a:t>Binary target </a:t>
          </a:r>
          <a:r>
            <a:rPr lang="en-US" sz="1100" dirty="0" err="1"/>
            <a:t>high_wage</a:t>
          </a:r>
          <a:r>
            <a:rPr lang="en-US" sz="1100" dirty="0"/>
            <a:t>' (above/below median wages)</a:t>
          </a:r>
        </a:p>
      </dgm:t>
    </dgm:pt>
    <dgm:pt modelId="{02D3BB0F-2134-4C2D-953B-C7E3F534D5E7}" type="parTrans" cxnId="{06C018B4-10F9-4D2B-ADFA-837FD6D7DDD0}">
      <dgm:prSet/>
      <dgm:spPr/>
      <dgm:t>
        <a:bodyPr/>
        <a:lstStyle/>
        <a:p>
          <a:endParaRPr lang="en-US"/>
        </a:p>
      </dgm:t>
    </dgm:pt>
    <dgm:pt modelId="{923BC62E-F98A-42D2-A2A6-247EFA2B706D}" type="sibTrans" cxnId="{06C018B4-10F9-4D2B-ADFA-837FD6D7DDD0}">
      <dgm:prSet/>
      <dgm:spPr/>
      <dgm:t>
        <a:bodyPr/>
        <a:lstStyle/>
        <a:p>
          <a:endParaRPr lang="en-US"/>
        </a:p>
      </dgm:t>
    </dgm:pt>
    <dgm:pt modelId="{6562E8B6-1573-4AEE-A228-686272893CC8}">
      <dgm:prSet custT="1"/>
      <dgm:spPr/>
      <dgm:t>
        <a:bodyPr/>
        <a:lstStyle/>
        <a:p>
          <a:r>
            <a:rPr lang="en-US" sz="1200" dirty="0"/>
            <a:t>Standardized numeric features</a:t>
          </a:r>
        </a:p>
      </dgm:t>
    </dgm:pt>
    <dgm:pt modelId="{90F465C4-CF06-4D2A-A44A-E889A9F713D1}" type="parTrans" cxnId="{7D96ECF1-E697-4710-8D94-53D3CC523F3C}">
      <dgm:prSet/>
      <dgm:spPr/>
      <dgm:t>
        <a:bodyPr/>
        <a:lstStyle/>
        <a:p>
          <a:endParaRPr lang="en-US"/>
        </a:p>
      </dgm:t>
    </dgm:pt>
    <dgm:pt modelId="{C8F7220C-6976-4BFF-B96F-6C2A2A4E90AB}" type="sibTrans" cxnId="{7D96ECF1-E697-4710-8D94-53D3CC523F3C}">
      <dgm:prSet/>
      <dgm:spPr/>
      <dgm:t>
        <a:bodyPr/>
        <a:lstStyle/>
        <a:p>
          <a:endParaRPr lang="en-US"/>
        </a:p>
      </dgm:t>
    </dgm:pt>
    <dgm:pt modelId="{7A8C92A8-0F54-454F-A37F-3F48DA2E286D}">
      <dgm:prSet custT="1"/>
      <dgm:spPr/>
      <dgm:t>
        <a:bodyPr/>
        <a:lstStyle/>
        <a:p>
          <a:r>
            <a:rPr lang="en-US" sz="1200" dirty="0"/>
            <a:t>80/20 train/test split</a:t>
          </a:r>
        </a:p>
      </dgm:t>
    </dgm:pt>
    <dgm:pt modelId="{029148EC-76BF-4D7A-B046-F0772F398411}" type="parTrans" cxnId="{4AC70A54-B186-403A-8D2C-B711DB0FD322}">
      <dgm:prSet/>
      <dgm:spPr/>
      <dgm:t>
        <a:bodyPr/>
        <a:lstStyle/>
        <a:p>
          <a:endParaRPr lang="en-US"/>
        </a:p>
      </dgm:t>
    </dgm:pt>
    <dgm:pt modelId="{7721E6B9-5BD6-475D-A194-9662D9355235}" type="sibTrans" cxnId="{4AC70A54-B186-403A-8D2C-B711DB0FD322}">
      <dgm:prSet/>
      <dgm:spPr/>
      <dgm:t>
        <a:bodyPr/>
        <a:lstStyle/>
        <a:p>
          <a:endParaRPr lang="en-US"/>
        </a:p>
      </dgm:t>
    </dgm:pt>
    <dgm:pt modelId="{74C93EF5-0ED1-4BBB-94DB-1CDA0CACE6ED}">
      <dgm:prSet custT="1"/>
      <dgm:spPr/>
      <dgm:t>
        <a:bodyPr/>
        <a:lstStyle/>
        <a:p>
          <a:r>
            <a:rPr lang="en-US" sz="1800" b="1" i="0" baseline="0" dirty="0"/>
            <a:t>Feature Importance</a:t>
          </a:r>
          <a:endParaRPr lang="en-US" sz="1800" dirty="0"/>
        </a:p>
      </dgm:t>
    </dgm:pt>
    <dgm:pt modelId="{D2204A11-6CF5-4866-85A9-C9BC418E12C3}" type="parTrans" cxnId="{787E17F2-8525-4A02-93B2-53344D05CA17}">
      <dgm:prSet/>
      <dgm:spPr/>
      <dgm:t>
        <a:bodyPr/>
        <a:lstStyle/>
        <a:p>
          <a:endParaRPr lang="en-US"/>
        </a:p>
      </dgm:t>
    </dgm:pt>
    <dgm:pt modelId="{651F5A84-A484-4092-A092-F93E22680435}" type="sibTrans" cxnId="{787E17F2-8525-4A02-93B2-53344D05CA17}">
      <dgm:prSet/>
      <dgm:spPr/>
      <dgm:t>
        <a:bodyPr/>
        <a:lstStyle/>
        <a:p>
          <a:endParaRPr lang="en-US"/>
        </a:p>
      </dgm:t>
    </dgm:pt>
    <dgm:pt modelId="{3144CD39-A0D6-47E6-A47D-66EDEE647D22}">
      <dgm:prSet/>
      <dgm:spPr/>
      <dgm:t>
        <a:bodyPr/>
        <a:lstStyle/>
        <a:p>
          <a:r>
            <a:rPr lang="en-US" b="0" i="0" baseline="0" dirty="0"/>
            <a:t>Employment volatility (66.68) </a:t>
          </a:r>
          <a:endParaRPr lang="en-US" dirty="0"/>
        </a:p>
      </dgm:t>
    </dgm:pt>
    <dgm:pt modelId="{A8C0AF88-3B31-472D-8AAB-C549B947B75F}" type="parTrans" cxnId="{143BD341-E2E0-4A86-A198-BBCBE854BFEB}">
      <dgm:prSet/>
      <dgm:spPr/>
      <dgm:t>
        <a:bodyPr/>
        <a:lstStyle/>
        <a:p>
          <a:endParaRPr lang="en-US"/>
        </a:p>
      </dgm:t>
    </dgm:pt>
    <dgm:pt modelId="{F7037591-B0C5-4B3F-B5CD-B94EE8ABA87C}" type="sibTrans" cxnId="{143BD341-E2E0-4A86-A198-BBCBE854BFEB}">
      <dgm:prSet/>
      <dgm:spPr/>
      <dgm:t>
        <a:bodyPr/>
        <a:lstStyle/>
        <a:p>
          <a:endParaRPr lang="en-US"/>
        </a:p>
      </dgm:t>
    </dgm:pt>
    <dgm:pt modelId="{96235BC6-C2A0-4F42-9528-8C017AC75E66}">
      <dgm:prSet/>
      <dgm:spPr/>
      <dgm:t>
        <a:bodyPr/>
        <a:lstStyle/>
        <a:p>
          <a:r>
            <a:rPr lang="en-US" b="0" i="0" baseline="0" dirty="0"/>
            <a:t>Quarterly establishment count (51.56) </a:t>
          </a:r>
          <a:endParaRPr lang="en-US" dirty="0"/>
        </a:p>
      </dgm:t>
    </dgm:pt>
    <dgm:pt modelId="{A770EE23-C71D-4AC6-9033-1E7843432EFE}" type="parTrans" cxnId="{8032CE7C-9961-4FBD-A442-7D06E4F4EF1A}">
      <dgm:prSet/>
      <dgm:spPr/>
      <dgm:t>
        <a:bodyPr/>
        <a:lstStyle/>
        <a:p>
          <a:endParaRPr lang="en-US"/>
        </a:p>
      </dgm:t>
    </dgm:pt>
    <dgm:pt modelId="{74176D11-A3A2-42BB-B900-4A32CC0E11CA}" type="sibTrans" cxnId="{8032CE7C-9961-4FBD-A442-7D06E4F4EF1A}">
      <dgm:prSet/>
      <dgm:spPr/>
      <dgm:t>
        <a:bodyPr/>
        <a:lstStyle/>
        <a:p>
          <a:endParaRPr lang="en-US"/>
        </a:p>
      </dgm:t>
    </dgm:pt>
    <dgm:pt modelId="{F81BF3A8-AEE9-4C6B-8D95-839AD5D51CAA}">
      <dgm:prSet/>
      <dgm:spPr/>
      <dgm:t>
        <a:bodyPr/>
        <a:lstStyle/>
        <a:p>
          <a:r>
            <a:rPr lang="en-US" b="0" i="0" baseline="0"/>
            <a:t>Monthly employment levels (~51.0) </a:t>
          </a:r>
          <a:endParaRPr lang="en-US"/>
        </a:p>
      </dgm:t>
    </dgm:pt>
    <dgm:pt modelId="{F225473D-2817-4D53-B8AE-A67A87E198C1}" type="parTrans" cxnId="{F3BCBB9E-889B-4399-B632-106AC082F6D1}">
      <dgm:prSet/>
      <dgm:spPr/>
      <dgm:t>
        <a:bodyPr/>
        <a:lstStyle/>
        <a:p>
          <a:endParaRPr lang="en-US"/>
        </a:p>
      </dgm:t>
    </dgm:pt>
    <dgm:pt modelId="{77D26495-7D25-4A67-A326-C82220BA4D50}" type="sibTrans" cxnId="{F3BCBB9E-889B-4399-B632-106AC082F6D1}">
      <dgm:prSet/>
      <dgm:spPr/>
      <dgm:t>
        <a:bodyPr/>
        <a:lstStyle/>
        <a:p>
          <a:endParaRPr lang="en-US"/>
        </a:p>
      </dgm:t>
    </dgm:pt>
    <dgm:pt modelId="{5C55BD9D-BD95-4A4B-9372-8DF45E7D3489}">
      <dgm:prSet/>
      <dgm:spPr/>
      <dgm:t>
        <a:bodyPr/>
        <a:lstStyle/>
        <a:p>
          <a:r>
            <a:rPr lang="en-US" b="0" i="0" baseline="0" dirty="0"/>
            <a:t>Taxable quarterly wages (42.76) </a:t>
          </a:r>
          <a:endParaRPr lang="en-US" dirty="0"/>
        </a:p>
      </dgm:t>
    </dgm:pt>
    <dgm:pt modelId="{2CEE847E-4BDA-4B62-9D04-50E7BA1C5FFB}" type="parTrans" cxnId="{18F2018D-A217-4FAC-AD2D-895A09CA920B}">
      <dgm:prSet/>
      <dgm:spPr/>
      <dgm:t>
        <a:bodyPr/>
        <a:lstStyle/>
        <a:p>
          <a:endParaRPr lang="en-US"/>
        </a:p>
      </dgm:t>
    </dgm:pt>
    <dgm:pt modelId="{27402270-9FCD-4C83-A1B7-50E9A6A09C40}" type="sibTrans" cxnId="{18F2018D-A217-4FAC-AD2D-895A09CA920B}">
      <dgm:prSet/>
      <dgm:spPr/>
      <dgm:t>
        <a:bodyPr/>
        <a:lstStyle/>
        <a:p>
          <a:endParaRPr lang="en-US"/>
        </a:p>
      </dgm:t>
    </dgm:pt>
    <dgm:pt modelId="{706C16FE-F4F2-48CC-B906-5DB4D322A643}">
      <dgm:prSet/>
      <dgm:spPr/>
      <dgm:t>
        <a:bodyPr/>
        <a:lstStyle/>
        <a:p>
          <a:r>
            <a:rPr lang="en-US" b="0" i="0" baseline="0" dirty="0"/>
            <a:t>Quarterly contributions (37.84)</a:t>
          </a:r>
          <a:endParaRPr lang="en-US" dirty="0"/>
        </a:p>
      </dgm:t>
    </dgm:pt>
    <dgm:pt modelId="{F44985CA-270C-4E08-B1A1-76214FE329AD}" type="parTrans" cxnId="{C79B1FE0-784E-4DBA-A9D4-7FF12E96768A}">
      <dgm:prSet/>
      <dgm:spPr/>
      <dgm:t>
        <a:bodyPr/>
        <a:lstStyle/>
        <a:p>
          <a:endParaRPr lang="en-US"/>
        </a:p>
      </dgm:t>
    </dgm:pt>
    <dgm:pt modelId="{699DEEE3-863F-4937-8FB9-E9772358FA96}" type="sibTrans" cxnId="{C79B1FE0-784E-4DBA-A9D4-7FF12E96768A}">
      <dgm:prSet/>
      <dgm:spPr/>
      <dgm:t>
        <a:bodyPr/>
        <a:lstStyle/>
        <a:p>
          <a:endParaRPr lang="en-US"/>
        </a:p>
      </dgm:t>
    </dgm:pt>
    <dgm:pt modelId="{58E05962-1B0C-45B0-901C-FAE5DBDB5B4A}">
      <dgm:prSet custT="1"/>
      <dgm:spPr/>
      <dgm:t>
        <a:bodyPr/>
        <a:lstStyle/>
        <a:p>
          <a:r>
            <a:rPr lang="en-US" sz="1800" b="1" dirty="0"/>
            <a:t>Model Performance</a:t>
          </a:r>
        </a:p>
      </dgm:t>
    </dgm:pt>
    <dgm:pt modelId="{7967DE55-81AD-48B6-BFAC-A09AC3DEBA62}" type="parTrans" cxnId="{C4157557-156C-4260-9EC5-E3EA33A7B424}">
      <dgm:prSet/>
      <dgm:spPr/>
      <dgm:t>
        <a:bodyPr/>
        <a:lstStyle/>
        <a:p>
          <a:endParaRPr lang="en-US"/>
        </a:p>
      </dgm:t>
    </dgm:pt>
    <dgm:pt modelId="{EE020FD1-63E3-4916-999D-FA39B18D0807}" type="sibTrans" cxnId="{C4157557-156C-4260-9EC5-E3EA33A7B424}">
      <dgm:prSet/>
      <dgm:spPr/>
      <dgm:t>
        <a:bodyPr/>
        <a:lstStyle/>
        <a:p>
          <a:endParaRPr lang="en-US"/>
        </a:p>
      </dgm:t>
    </dgm:pt>
    <dgm:pt modelId="{0B7243D3-743C-45B7-A9A3-DC8617DC2F65}">
      <dgm:prSet custT="1"/>
      <dgm:spPr/>
      <dgm:t>
        <a:bodyPr/>
        <a:lstStyle/>
        <a:p>
          <a:r>
            <a:rPr lang="en-US" sz="1200" dirty="0"/>
            <a:t>83% overall accuracy</a:t>
          </a:r>
        </a:p>
      </dgm:t>
    </dgm:pt>
    <dgm:pt modelId="{1C4A87D9-8583-48B5-BCC4-7005E32A3E61}" type="parTrans" cxnId="{CC85CA38-3D99-4B92-9BFB-F1171CD6B277}">
      <dgm:prSet/>
      <dgm:spPr/>
      <dgm:t>
        <a:bodyPr/>
        <a:lstStyle/>
        <a:p>
          <a:endParaRPr lang="en-US"/>
        </a:p>
      </dgm:t>
    </dgm:pt>
    <dgm:pt modelId="{951AD4B5-BE99-46F6-BEB6-1AE676049D2F}" type="sibTrans" cxnId="{CC85CA38-3D99-4B92-9BFB-F1171CD6B277}">
      <dgm:prSet/>
      <dgm:spPr/>
      <dgm:t>
        <a:bodyPr/>
        <a:lstStyle/>
        <a:p>
          <a:endParaRPr lang="en-US"/>
        </a:p>
      </dgm:t>
    </dgm:pt>
    <dgm:pt modelId="{8FADE742-B9BE-49AF-A3AC-711A2B0ACC1C}">
      <dgm:prSet custT="1"/>
      <dgm:spPr/>
      <dgm:t>
        <a:bodyPr/>
        <a:lstStyle/>
        <a:p>
          <a:r>
            <a:rPr lang="en-US" sz="1200" dirty="0"/>
            <a:t>Low-wage Classification: 77% precision, 93% recall, 0.84 F1-score</a:t>
          </a:r>
        </a:p>
      </dgm:t>
    </dgm:pt>
    <dgm:pt modelId="{EAE8CA5C-E9E1-4C00-A8AE-325D09047F95}" type="parTrans" cxnId="{B986AD3D-D2CA-4861-8E90-D85477D3332B}">
      <dgm:prSet/>
      <dgm:spPr/>
      <dgm:t>
        <a:bodyPr/>
        <a:lstStyle/>
        <a:p>
          <a:endParaRPr lang="en-US"/>
        </a:p>
      </dgm:t>
    </dgm:pt>
    <dgm:pt modelId="{58F1A0D1-71F5-4476-A32F-FCED3E60BF7E}" type="sibTrans" cxnId="{B986AD3D-D2CA-4861-8E90-D85477D3332B}">
      <dgm:prSet/>
      <dgm:spPr/>
      <dgm:t>
        <a:bodyPr/>
        <a:lstStyle/>
        <a:p>
          <a:endParaRPr lang="en-US"/>
        </a:p>
      </dgm:t>
    </dgm:pt>
    <dgm:pt modelId="{3AAC3A45-93CD-4AA9-9E59-8008922054F0}">
      <dgm:prSet custT="1"/>
      <dgm:spPr/>
      <dgm:t>
        <a:bodyPr/>
        <a:lstStyle/>
        <a:p>
          <a:r>
            <a:rPr lang="en-US" sz="1200" dirty="0"/>
            <a:t>High-wage Classification: 91% precision, 72% recall, 0.81 F1-score</a:t>
          </a:r>
        </a:p>
      </dgm:t>
    </dgm:pt>
    <dgm:pt modelId="{1DB5A367-FFAD-46E2-BB6D-F75A7716663A}" type="parTrans" cxnId="{3B0D3091-7049-4EDF-9A32-70F1727B822C}">
      <dgm:prSet/>
      <dgm:spPr/>
      <dgm:t>
        <a:bodyPr/>
        <a:lstStyle/>
        <a:p>
          <a:endParaRPr lang="en-US"/>
        </a:p>
      </dgm:t>
    </dgm:pt>
    <dgm:pt modelId="{68BA519E-79BD-4676-958C-76FEF4452E4C}" type="sibTrans" cxnId="{3B0D3091-7049-4EDF-9A32-70F1727B822C}">
      <dgm:prSet/>
      <dgm:spPr/>
      <dgm:t>
        <a:bodyPr/>
        <a:lstStyle/>
        <a:p>
          <a:endParaRPr lang="en-US"/>
        </a:p>
      </dgm:t>
    </dgm:pt>
    <dgm:pt modelId="{F1FB7FB0-7B38-4CE0-BFA4-9A89825FE7CC}" type="pres">
      <dgm:prSet presAssocID="{3C4919AD-0589-43C8-83FE-336C2D76C7FB}" presName="linearFlow" presStyleCnt="0">
        <dgm:presLayoutVars>
          <dgm:dir/>
          <dgm:animLvl val="lvl"/>
          <dgm:resizeHandles/>
        </dgm:presLayoutVars>
      </dgm:prSet>
      <dgm:spPr/>
    </dgm:pt>
    <dgm:pt modelId="{2566C56E-C844-44B1-86D2-06EE4D91FB66}" type="pres">
      <dgm:prSet presAssocID="{66D9E9EE-1FC5-4A70-A791-743000956A44}" presName="compositeNode" presStyleCnt="0">
        <dgm:presLayoutVars>
          <dgm:bulletEnabled val="1"/>
        </dgm:presLayoutVars>
      </dgm:prSet>
      <dgm:spPr/>
    </dgm:pt>
    <dgm:pt modelId="{FFD905D5-9AEA-4B69-BCE0-F547284E75AE}" type="pres">
      <dgm:prSet presAssocID="{66D9E9EE-1FC5-4A70-A791-743000956A44}" presName="image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 Goal with solid fill"/>
        </a:ext>
      </dgm:extLst>
    </dgm:pt>
    <dgm:pt modelId="{544AD9E5-033C-4631-AEE5-8712C27F2767}" type="pres">
      <dgm:prSet presAssocID="{66D9E9EE-1FC5-4A70-A791-743000956A44}" presName="childNode" presStyleLbl="node1" presStyleIdx="0" presStyleCnt="4">
        <dgm:presLayoutVars>
          <dgm:bulletEnabled val="1"/>
        </dgm:presLayoutVars>
      </dgm:prSet>
      <dgm:spPr/>
    </dgm:pt>
    <dgm:pt modelId="{C84B49F9-754B-4A85-922C-4495A4D376B4}" type="pres">
      <dgm:prSet presAssocID="{66D9E9EE-1FC5-4A70-A791-743000956A44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D82506F8-5324-499B-B668-6DE95584DB35}" type="pres">
      <dgm:prSet presAssocID="{E64C0088-C115-4E6B-BF2A-E065E6119819}" presName="sibTrans" presStyleCnt="0"/>
      <dgm:spPr/>
    </dgm:pt>
    <dgm:pt modelId="{4B9A78C3-9D72-4A94-B5F5-A46B0D741593}" type="pres">
      <dgm:prSet presAssocID="{EE661969-5BF7-48D6-B1DF-91A86FA3CCD9}" presName="compositeNode" presStyleCnt="0">
        <dgm:presLayoutVars>
          <dgm:bulletEnabled val="1"/>
        </dgm:presLayoutVars>
      </dgm:prSet>
      <dgm:spPr/>
    </dgm:pt>
    <dgm:pt modelId="{49DAD8AE-B754-40DD-83B4-5CA3930DF0D4}" type="pres">
      <dgm:prSet presAssocID="{EE661969-5BF7-48D6-B1DF-91A86FA3CCD9}" presName="image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stit Notes with solid fill"/>
        </a:ext>
      </dgm:extLst>
    </dgm:pt>
    <dgm:pt modelId="{4FE87ED0-7C54-4BF4-B40C-A04942FE03EF}" type="pres">
      <dgm:prSet presAssocID="{EE661969-5BF7-48D6-B1DF-91A86FA3CCD9}" presName="childNode" presStyleLbl="node1" presStyleIdx="1" presStyleCnt="4">
        <dgm:presLayoutVars>
          <dgm:bulletEnabled val="1"/>
        </dgm:presLayoutVars>
      </dgm:prSet>
      <dgm:spPr/>
    </dgm:pt>
    <dgm:pt modelId="{52C69224-FA65-4EC8-8D5A-BCBA87BEE4EE}" type="pres">
      <dgm:prSet presAssocID="{EE661969-5BF7-48D6-B1DF-91A86FA3CCD9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C93EF892-CD9A-4271-B0EF-F9CA38861454}" type="pres">
      <dgm:prSet presAssocID="{52C3A2DF-5435-43F6-B8EB-2631AC296A1E}" presName="sibTrans" presStyleCnt="0"/>
      <dgm:spPr/>
    </dgm:pt>
    <dgm:pt modelId="{ABC21703-80B2-4B41-866D-27CAA8D74E70}" type="pres">
      <dgm:prSet presAssocID="{58E05962-1B0C-45B0-901C-FAE5DBDB5B4A}" presName="compositeNode" presStyleCnt="0">
        <dgm:presLayoutVars>
          <dgm:bulletEnabled val="1"/>
        </dgm:presLayoutVars>
      </dgm:prSet>
      <dgm:spPr/>
    </dgm:pt>
    <dgm:pt modelId="{0368CC33-2C64-484B-9995-B46DF08DB1AA}" type="pres">
      <dgm:prSet presAssocID="{58E05962-1B0C-45B0-901C-FAE5DBDB5B4A}" presName="image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Figure with solid fill"/>
        </a:ext>
      </dgm:extLst>
    </dgm:pt>
    <dgm:pt modelId="{8CC7D020-E70B-4523-879F-6EA26B797905}" type="pres">
      <dgm:prSet presAssocID="{58E05962-1B0C-45B0-901C-FAE5DBDB5B4A}" presName="childNode" presStyleLbl="node1" presStyleIdx="2" presStyleCnt="4">
        <dgm:presLayoutVars>
          <dgm:bulletEnabled val="1"/>
        </dgm:presLayoutVars>
      </dgm:prSet>
      <dgm:spPr/>
    </dgm:pt>
    <dgm:pt modelId="{E1007A18-CFB7-4623-842B-D19850FB419E}" type="pres">
      <dgm:prSet presAssocID="{58E05962-1B0C-45B0-901C-FAE5DBDB5B4A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037364B6-0B79-421D-8D86-102D381FC878}" type="pres">
      <dgm:prSet presAssocID="{EE020FD1-63E3-4916-999D-FA39B18D0807}" presName="sibTrans" presStyleCnt="0"/>
      <dgm:spPr/>
    </dgm:pt>
    <dgm:pt modelId="{15F190B7-87D0-41B2-991D-B4BB54C99D84}" type="pres">
      <dgm:prSet presAssocID="{74C93EF5-0ED1-4BBB-94DB-1CDA0CACE6ED}" presName="compositeNode" presStyleCnt="0">
        <dgm:presLayoutVars>
          <dgm:bulletEnabled val="1"/>
        </dgm:presLayoutVars>
      </dgm:prSet>
      <dgm:spPr/>
    </dgm:pt>
    <dgm:pt modelId="{F16E847E-9D0B-4718-A528-F7EBB6CFAAEC}" type="pres">
      <dgm:prSet presAssocID="{74C93EF5-0ED1-4BBB-94DB-1CDA0CACE6ED}" presName="image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5CC986F0-753B-4A0B-9620-87E94CE8BD9C}" type="pres">
      <dgm:prSet presAssocID="{74C93EF5-0ED1-4BBB-94DB-1CDA0CACE6ED}" presName="childNode" presStyleLbl="node1" presStyleIdx="3" presStyleCnt="4">
        <dgm:presLayoutVars>
          <dgm:bulletEnabled val="1"/>
        </dgm:presLayoutVars>
      </dgm:prSet>
      <dgm:spPr/>
    </dgm:pt>
    <dgm:pt modelId="{D423F835-2AD0-4E7C-9DC4-073C552A20DB}" type="pres">
      <dgm:prSet presAssocID="{74C93EF5-0ED1-4BBB-94DB-1CDA0CACE6ED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02467A19-F012-47F2-A399-E7F16746B2F6}" type="presOf" srcId="{EE661969-5BF7-48D6-B1DF-91A86FA3CCD9}" destId="{52C69224-FA65-4EC8-8D5A-BCBA87BEE4EE}" srcOrd="0" destOrd="0" presId="urn:microsoft.com/office/officeart/2005/8/layout/hList2"/>
    <dgm:cxn modelId="{381FA321-42D4-44B5-9725-D1F101AE8BAC}" type="presOf" srcId="{5C55BD9D-BD95-4A4B-9372-8DF45E7D3489}" destId="{5CC986F0-753B-4A0B-9620-87E94CE8BD9C}" srcOrd="0" destOrd="3" presId="urn:microsoft.com/office/officeart/2005/8/layout/hList2"/>
    <dgm:cxn modelId="{A7818728-E57B-4007-96B7-51803F674F51}" type="presOf" srcId="{623D2FBD-FD6D-45E3-8A50-5BB6C462DDB8}" destId="{4FE87ED0-7C54-4BF4-B40C-A04942FE03EF}" srcOrd="0" destOrd="1" presId="urn:microsoft.com/office/officeart/2005/8/layout/hList2"/>
    <dgm:cxn modelId="{FCEB9C2F-5C68-43B1-B459-54E741A0E7F7}" srcId="{3C4919AD-0589-43C8-83FE-336C2D76C7FB}" destId="{EE661969-5BF7-48D6-B1DF-91A86FA3CCD9}" srcOrd="1" destOrd="0" parTransId="{D261AEA2-6DF0-4C2B-BEAB-31792F36EBFA}" sibTransId="{52C3A2DF-5435-43F6-B8EB-2631AC296A1E}"/>
    <dgm:cxn modelId="{CC85CA38-3D99-4B92-9BFB-F1171CD6B277}" srcId="{58E05962-1B0C-45B0-901C-FAE5DBDB5B4A}" destId="{0B7243D3-743C-45B7-A9A3-DC8617DC2F65}" srcOrd="0" destOrd="0" parTransId="{1C4A87D9-8583-48B5-BCC4-7005E32A3E61}" sibTransId="{951AD4B5-BE99-46F6-BEB6-1AE676049D2F}"/>
    <dgm:cxn modelId="{9F867A3A-3856-4437-9544-E0E96156FA81}" srcId="{EE661969-5BF7-48D6-B1DF-91A86FA3CCD9}" destId="{BD3248D9-5FC7-4249-BE23-D56568BA3396}" srcOrd="0" destOrd="0" parTransId="{4132978C-72A9-4849-8237-9660787D8AC6}" sibTransId="{ED036092-2021-4543-B167-F0274FE71C8C}"/>
    <dgm:cxn modelId="{16BD753C-AE99-4B74-AC1E-1E62DAB6A369}" srcId="{66D9E9EE-1FC5-4A70-A791-743000956A44}" destId="{F7DDEA68-C1FE-477A-A953-5CE51ACDC1C6}" srcOrd="0" destOrd="0" parTransId="{3EE6EFEA-D34F-40B0-86A7-97C7E7CDB48C}" sibTransId="{6F87DB93-F16D-4A6D-A3C2-C76EC47656C5}"/>
    <dgm:cxn modelId="{B986AD3D-D2CA-4861-8E90-D85477D3332B}" srcId="{58E05962-1B0C-45B0-901C-FAE5DBDB5B4A}" destId="{8FADE742-B9BE-49AF-A3AC-711A2B0ACC1C}" srcOrd="1" destOrd="0" parTransId="{EAE8CA5C-E9E1-4C00-A8AE-325D09047F95}" sibTransId="{58F1A0D1-71F5-4476-A32F-FCED3E60BF7E}"/>
    <dgm:cxn modelId="{5EEBED3E-F795-4187-9112-32B9FDB7802D}" type="presOf" srcId="{96235BC6-C2A0-4F42-9528-8C017AC75E66}" destId="{5CC986F0-753B-4A0B-9620-87E94CE8BD9C}" srcOrd="0" destOrd="1" presId="urn:microsoft.com/office/officeart/2005/8/layout/hList2"/>
    <dgm:cxn modelId="{143BD341-E2E0-4A86-A198-BBCBE854BFEB}" srcId="{74C93EF5-0ED1-4BBB-94DB-1CDA0CACE6ED}" destId="{3144CD39-A0D6-47E6-A47D-66EDEE647D22}" srcOrd="0" destOrd="0" parTransId="{A8C0AF88-3B31-472D-8AAB-C549B947B75F}" sibTransId="{F7037591-B0C5-4B3F-B5CD-B94EE8ABA87C}"/>
    <dgm:cxn modelId="{11F8B748-D09D-44F0-9C74-680414DEC45C}" type="presOf" srcId="{0B7243D3-743C-45B7-A9A3-DC8617DC2F65}" destId="{8CC7D020-E70B-4523-879F-6EA26B797905}" srcOrd="0" destOrd="0" presId="urn:microsoft.com/office/officeart/2005/8/layout/hList2"/>
    <dgm:cxn modelId="{4AC70A54-B186-403A-8D2C-B711DB0FD322}" srcId="{EE661969-5BF7-48D6-B1DF-91A86FA3CCD9}" destId="{7A8C92A8-0F54-454F-A37F-3F48DA2E286D}" srcOrd="3" destOrd="0" parTransId="{029148EC-76BF-4D7A-B046-F0772F398411}" sibTransId="{7721E6B9-5BD6-475D-A194-9662D9355235}"/>
    <dgm:cxn modelId="{C4157557-156C-4260-9EC5-E3EA33A7B424}" srcId="{3C4919AD-0589-43C8-83FE-336C2D76C7FB}" destId="{58E05962-1B0C-45B0-901C-FAE5DBDB5B4A}" srcOrd="2" destOrd="0" parTransId="{7967DE55-81AD-48B6-BFAC-A09AC3DEBA62}" sibTransId="{EE020FD1-63E3-4916-999D-FA39B18D0807}"/>
    <dgm:cxn modelId="{16EFAC6C-27E4-48CF-9B77-03CD5AAB8DFC}" srcId="{3C4919AD-0589-43C8-83FE-336C2D76C7FB}" destId="{66D9E9EE-1FC5-4A70-A791-743000956A44}" srcOrd="0" destOrd="0" parTransId="{1D0C18C0-A6BC-4B6F-8FE1-89BBC66562FB}" sibTransId="{E64C0088-C115-4E6B-BF2A-E065E6119819}"/>
    <dgm:cxn modelId="{8032CE7C-9961-4FBD-A442-7D06E4F4EF1A}" srcId="{74C93EF5-0ED1-4BBB-94DB-1CDA0CACE6ED}" destId="{96235BC6-C2A0-4F42-9528-8C017AC75E66}" srcOrd="1" destOrd="0" parTransId="{A770EE23-C71D-4AC6-9033-1E7843432EFE}" sibTransId="{74176D11-A3A2-42BB-B900-4A32CC0E11CA}"/>
    <dgm:cxn modelId="{BB096E83-9814-43B0-91FB-C25DAF8BB04E}" type="presOf" srcId="{F81BF3A8-AEE9-4C6B-8D95-839AD5D51CAA}" destId="{5CC986F0-753B-4A0B-9620-87E94CE8BD9C}" srcOrd="0" destOrd="2" presId="urn:microsoft.com/office/officeart/2005/8/layout/hList2"/>
    <dgm:cxn modelId="{C6B26D89-B1DA-40E9-AAFD-13D7865CEB34}" type="presOf" srcId="{74C93EF5-0ED1-4BBB-94DB-1CDA0CACE6ED}" destId="{D423F835-2AD0-4E7C-9DC4-073C552A20DB}" srcOrd="0" destOrd="0" presId="urn:microsoft.com/office/officeart/2005/8/layout/hList2"/>
    <dgm:cxn modelId="{18F2018D-A217-4FAC-AD2D-895A09CA920B}" srcId="{74C93EF5-0ED1-4BBB-94DB-1CDA0CACE6ED}" destId="{5C55BD9D-BD95-4A4B-9372-8DF45E7D3489}" srcOrd="3" destOrd="0" parTransId="{2CEE847E-4BDA-4B62-9D04-50E7BA1C5FFB}" sibTransId="{27402270-9FCD-4C83-A1B7-50E9A6A09C40}"/>
    <dgm:cxn modelId="{3B0D3091-7049-4EDF-9A32-70F1727B822C}" srcId="{58E05962-1B0C-45B0-901C-FAE5DBDB5B4A}" destId="{3AAC3A45-93CD-4AA9-9E59-8008922054F0}" srcOrd="2" destOrd="0" parTransId="{1DB5A367-FFAD-46E2-BB6D-F75A7716663A}" sibTransId="{68BA519E-79BD-4676-958C-76FEF4452E4C}"/>
    <dgm:cxn modelId="{3CCED897-A678-4901-AF55-7AFD38A863AA}" type="presOf" srcId="{3C4919AD-0589-43C8-83FE-336C2D76C7FB}" destId="{F1FB7FB0-7B38-4CE0-BFA4-9A89825FE7CC}" srcOrd="0" destOrd="0" presId="urn:microsoft.com/office/officeart/2005/8/layout/hList2"/>
    <dgm:cxn modelId="{F3BCBB9E-889B-4399-B632-106AC082F6D1}" srcId="{74C93EF5-0ED1-4BBB-94DB-1CDA0CACE6ED}" destId="{F81BF3A8-AEE9-4C6B-8D95-839AD5D51CAA}" srcOrd="2" destOrd="0" parTransId="{F225473D-2817-4D53-B8AE-A67A87E198C1}" sibTransId="{77D26495-7D25-4A67-A326-C82220BA4D50}"/>
    <dgm:cxn modelId="{D6346FA8-4CDC-4ED7-8B1B-7C85837B4FDA}" type="presOf" srcId="{BD3248D9-5FC7-4249-BE23-D56568BA3396}" destId="{4FE87ED0-7C54-4BF4-B40C-A04942FE03EF}" srcOrd="0" destOrd="0" presId="urn:microsoft.com/office/officeart/2005/8/layout/hList2"/>
    <dgm:cxn modelId="{1D8428AF-6539-4A69-88EC-67582DE7DEC9}" type="presOf" srcId="{706C16FE-F4F2-48CC-B906-5DB4D322A643}" destId="{5CC986F0-753B-4A0B-9620-87E94CE8BD9C}" srcOrd="0" destOrd="4" presId="urn:microsoft.com/office/officeart/2005/8/layout/hList2"/>
    <dgm:cxn modelId="{06C018B4-10F9-4D2B-ADFA-837FD6D7DDD0}" srcId="{EE661969-5BF7-48D6-B1DF-91A86FA3CCD9}" destId="{623D2FBD-FD6D-45E3-8A50-5BB6C462DDB8}" srcOrd="1" destOrd="0" parTransId="{02D3BB0F-2134-4C2D-953B-C7E3F534D5E7}" sibTransId="{923BC62E-F98A-42D2-A2A6-247EFA2B706D}"/>
    <dgm:cxn modelId="{CB3FD9B7-35C3-4594-9525-276FF0B9A601}" type="presOf" srcId="{3144CD39-A0D6-47E6-A47D-66EDEE647D22}" destId="{5CC986F0-753B-4A0B-9620-87E94CE8BD9C}" srcOrd="0" destOrd="0" presId="urn:microsoft.com/office/officeart/2005/8/layout/hList2"/>
    <dgm:cxn modelId="{E04A9CB8-3E26-4C47-A730-EC4409FE608B}" type="presOf" srcId="{66D9E9EE-1FC5-4A70-A791-743000956A44}" destId="{C84B49F9-754B-4A85-922C-4495A4D376B4}" srcOrd="0" destOrd="0" presId="urn:microsoft.com/office/officeart/2005/8/layout/hList2"/>
    <dgm:cxn modelId="{D2C029C0-2AA1-4F53-9D4F-1B6FE0AE5260}" type="presOf" srcId="{F7DDEA68-C1FE-477A-A953-5CE51ACDC1C6}" destId="{544AD9E5-033C-4631-AEE5-8712C27F2767}" srcOrd="0" destOrd="0" presId="urn:microsoft.com/office/officeart/2005/8/layout/hList2"/>
    <dgm:cxn modelId="{8484E1C1-FD05-4AAD-9C7D-BCB8E7F38EFB}" type="presOf" srcId="{7A8C92A8-0F54-454F-A37F-3F48DA2E286D}" destId="{4FE87ED0-7C54-4BF4-B40C-A04942FE03EF}" srcOrd="0" destOrd="3" presId="urn:microsoft.com/office/officeart/2005/8/layout/hList2"/>
    <dgm:cxn modelId="{DAA58CCB-0EE3-4049-81D2-415FB1EE1F9C}" type="presOf" srcId="{3AAC3A45-93CD-4AA9-9E59-8008922054F0}" destId="{8CC7D020-E70B-4523-879F-6EA26B797905}" srcOrd="0" destOrd="2" presId="urn:microsoft.com/office/officeart/2005/8/layout/hList2"/>
    <dgm:cxn modelId="{C79B1FE0-784E-4DBA-A9D4-7FF12E96768A}" srcId="{74C93EF5-0ED1-4BBB-94DB-1CDA0CACE6ED}" destId="{706C16FE-F4F2-48CC-B906-5DB4D322A643}" srcOrd="4" destOrd="0" parTransId="{F44985CA-270C-4E08-B1A1-76214FE329AD}" sibTransId="{699DEEE3-863F-4937-8FB9-E9772358FA96}"/>
    <dgm:cxn modelId="{A8DA32E0-EA05-4A67-B05F-3E7E84C60949}" type="presOf" srcId="{58E05962-1B0C-45B0-901C-FAE5DBDB5B4A}" destId="{E1007A18-CFB7-4623-842B-D19850FB419E}" srcOrd="0" destOrd="0" presId="urn:microsoft.com/office/officeart/2005/8/layout/hList2"/>
    <dgm:cxn modelId="{0AD754E7-78C1-44BB-8CF1-A697611C748F}" type="presOf" srcId="{6562E8B6-1573-4AEE-A228-686272893CC8}" destId="{4FE87ED0-7C54-4BF4-B40C-A04942FE03EF}" srcOrd="0" destOrd="2" presId="urn:microsoft.com/office/officeart/2005/8/layout/hList2"/>
    <dgm:cxn modelId="{7D96ECF1-E697-4710-8D94-53D3CC523F3C}" srcId="{EE661969-5BF7-48D6-B1DF-91A86FA3CCD9}" destId="{6562E8B6-1573-4AEE-A228-686272893CC8}" srcOrd="2" destOrd="0" parTransId="{90F465C4-CF06-4D2A-A44A-E889A9F713D1}" sibTransId="{C8F7220C-6976-4BFF-B96F-6C2A2A4E90AB}"/>
    <dgm:cxn modelId="{787E17F2-8525-4A02-93B2-53344D05CA17}" srcId="{3C4919AD-0589-43C8-83FE-336C2D76C7FB}" destId="{74C93EF5-0ED1-4BBB-94DB-1CDA0CACE6ED}" srcOrd="3" destOrd="0" parTransId="{D2204A11-6CF5-4866-85A9-C9BC418E12C3}" sibTransId="{651F5A84-A484-4092-A092-F93E22680435}"/>
    <dgm:cxn modelId="{0304A8F9-B96A-4378-B5F8-853955BAEAA7}" type="presOf" srcId="{8FADE742-B9BE-49AF-A3AC-711A2B0ACC1C}" destId="{8CC7D020-E70B-4523-879F-6EA26B797905}" srcOrd="0" destOrd="1" presId="urn:microsoft.com/office/officeart/2005/8/layout/hList2"/>
    <dgm:cxn modelId="{4A1EB520-7F5E-4568-B166-769A94EF9F2F}" type="presParOf" srcId="{F1FB7FB0-7B38-4CE0-BFA4-9A89825FE7CC}" destId="{2566C56E-C844-44B1-86D2-06EE4D91FB66}" srcOrd="0" destOrd="0" presId="urn:microsoft.com/office/officeart/2005/8/layout/hList2"/>
    <dgm:cxn modelId="{B82D3BFB-5F0E-4101-B2E6-2A1423822B66}" type="presParOf" srcId="{2566C56E-C844-44B1-86D2-06EE4D91FB66}" destId="{FFD905D5-9AEA-4B69-BCE0-F547284E75AE}" srcOrd="0" destOrd="0" presId="urn:microsoft.com/office/officeart/2005/8/layout/hList2"/>
    <dgm:cxn modelId="{734D5EDC-C54F-431A-9CBC-9C0950A20FD1}" type="presParOf" srcId="{2566C56E-C844-44B1-86D2-06EE4D91FB66}" destId="{544AD9E5-033C-4631-AEE5-8712C27F2767}" srcOrd="1" destOrd="0" presId="urn:microsoft.com/office/officeart/2005/8/layout/hList2"/>
    <dgm:cxn modelId="{E49F23A9-F100-42D7-A28B-409F9AD11887}" type="presParOf" srcId="{2566C56E-C844-44B1-86D2-06EE4D91FB66}" destId="{C84B49F9-754B-4A85-922C-4495A4D376B4}" srcOrd="2" destOrd="0" presId="urn:microsoft.com/office/officeart/2005/8/layout/hList2"/>
    <dgm:cxn modelId="{01C762E2-29A7-4FF3-AFEC-7A14C142AFD8}" type="presParOf" srcId="{F1FB7FB0-7B38-4CE0-BFA4-9A89825FE7CC}" destId="{D82506F8-5324-499B-B668-6DE95584DB35}" srcOrd="1" destOrd="0" presId="urn:microsoft.com/office/officeart/2005/8/layout/hList2"/>
    <dgm:cxn modelId="{D83084A5-4675-476A-8433-B51EEB9230CF}" type="presParOf" srcId="{F1FB7FB0-7B38-4CE0-BFA4-9A89825FE7CC}" destId="{4B9A78C3-9D72-4A94-B5F5-A46B0D741593}" srcOrd="2" destOrd="0" presId="urn:microsoft.com/office/officeart/2005/8/layout/hList2"/>
    <dgm:cxn modelId="{7A5D2E3D-4FBC-408E-AA76-1890BA2F3E01}" type="presParOf" srcId="{4B9A78C3-9D72-4A94-B5F5-A46B0D741593}" destId="{49DAD8AE-B754-40DD-83B4-5CA3930DF0D4}" srcOrd="0" destOrd="0" presId="urn:microsoft.com/office/officeart/2005/8/layout/hList2"/>
    <dgm:cxn modelId="{17B86803-05F8-417C-9139-578CA7AA8360}" type="presParOf" srcId="{4B9A78C3-9D72-4A94-B5F5-A46B0D741593}" destId="{4FE87ED0-7C54-4BF4-B40C-A04942FE03EF}" srcOrd="1" destOrd="0" presId="urn:microsoft.com/office/officeart/2005/8/layout/hList2"/>
    <dgm:cxn modelId="{EB8586A2-CE5C-444E-B75A-A41CB90C13E2}" type="presParOf" srcId="{4B9A78C3-9D72-4A94-B5F5-A46B0D741593}" destId="{52C69224-FA65-4EC8-8D5A-BCBA87BEE4EE}" srcOrd="2" destOrd="0" presId="urn:microsoft.com/office/officeart/2005/8/layout/hList2"/>
    <dgm:cxn modelId="{CD5D2F19-FABB-4E16-BB7E-9BADA0B608F3}" type="presParOf" srcId="{F1FB7FB0-7B38-4CE0-BFA4-9A89825FE7CC}" destId="{C93EF892-CD9A-4271-B0EF-F9CA38861454}" srcOrd="3" destOrd="0" presId="urn:microsoft.com/office/officeart/2005/8/layout/hList2"/>
    <dgm:cxn modelId="{7400FB3A-67FF-42FF-8A18-F4DCFBBCB9F6}" type="presParOf" srcId="{F1FB7FB0-7B38-4CE0-BFA4-9A89825FE7CC}" destId="{ABC21703-80B2-4B41-866D-27CAA8D74E70}" srcOrd="4" destOrd="0" presId="urn:microsoft.com/office/officeart/2005/8/layout/hList2"/>
    <dgm:cxn modelId="{9D6D408A-202B-430F-90CE-09DBA2EEED42}" type="presParOf" srcId="{ABC21703-80B2-4B41-866D-27CAA8D74E70}" destId="{0368CC33-2C64-484B-9995-B46DF08DB1AA}" srcOrd="0" destOrd="0" presId="urn:microsoft.com/office/officeart/2005/8/layout/hList2"/>
    <dgm:cxn modelId="{3755FCF5-0EB0-4A6A-8B9D-F211B4DDC3B0}" type="presParOf" srcId="{ABC21703-80B2-4B41-866D-27CAA8D74E70}" destId="{8CC7D020-E70B-4523-879F-6EA26B797905}" srcOrd="1" destOrd="0" presId="urn:microsoft.com/office/officeart/2005/8/layout/hList2"/>
    <dgm:cxn modelId="{D942A9F4-CBE9-4CE7-AE37-F949E456DDB6}" type="presParOf" srcId="{ABC21703-80B2-4B41-866D-27CAA8D74E70}" destId="{E1007A18-CFB7-4623-842B-D19850FB419E}" srcOrd="2" destOrd="0" presId="urn:microsoft.com/office/officeart/2005/8/layout/hList2"/>
    <dgm:cxn modelId="{87C3633B-ADF6-4CAF-B476-C402E5AE8EB3}" type="presParOf" srcId="{F1FB7FB0-7B38-4CE0-BFA4-9A89825FE7CC}" destId="{037364B6-0B79-421D-8D86-102D381FC878}" srcOrd="5" destOrd="0" presId="urn:microsoft.com/office/officeart/2005/8/layout/hList2"/>
    <dgm:cxn modelId="{6F22DEAC-8D81-47FB-A0C2-3B604DE93566}" type="presParOf" srcId="{F1FB7FB0-7B38-4CE0-BFA4-9A89825FE7CC}" destId="{15F190B7-87D0-41B2-991D-B4BB54C99D84}" srcOrd="6" destOrd="0" presId="urn:microsoft.com/office/officeart/2005/8/layout/hList2"/>
    <dgm:cxn modelId="{356A36A0-5C84-48AB-82D8-4E3046D3F2A2}" type="presParOf" srcId="{15F190B7-87D0-41B2-991D-B4BB54C99D84}" destId="{F16E847E-9D0B-4718-A528-F7EBB6CFAAEC}" srcOrd="0" destOrd="0" presId="urn:microsoft.com/office/officeart/2005/8/layout/hList2"/>
    <dgm:cxn modelId="{80F48C1B-FDEA-47DE-8146-6560FB41D868}" type="presParOf" srcId="{15F190B7-87D0-41B2-991D-B4BB54C99D84}" destId="{5CC986F0-753B-4A0B-9620-87E94CE8BD9C}" srcOrd="1" destOrd="0" presId="urn:microsoft.com/office/officeart/2005/8/layout/hList2"/>
    <dgm:cxn modelId="{3F405834-B3A5-4DDF-BB43-94E39B6848BE}" type="presParOf" srcId="{15F190B7-87D0-41B2-991D-B4BB54C99D84}" destId="{D423F835-2AD0-4E7C-9DC4-073C552A20DB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94408E-B196-4CC8-A8D3-7E5CC706C1B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E25282-B4DF-4AB6-B76D-1A139DB4CC88}" type="pres">
      <dgm:prSet presAssocID="{7C94408E-B196-4CC8-A8D3-7E5CC706C1B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70DA85-BE33-48A0-AF6D-257BAB879228}" type="pres">
      <dgm:prSet presAssocID="{7C94408E-B196-4CC8-A8D3-7E5CC706C1B6}" presName="hierFlow" presStyleCnt="0"/>
      <dgm:spPr/>
    </dgm:pt>
    <dgm:pt modelId="{2F4D556D-5C16-4648-AFEA-5F4BE6A4215F}" type="pres">
      <dgm:prSet presAssocID="{7C94408E-B196-4CC8-A8D3-7E5CC706C1B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3C82D63-9A44-4CEB-B7E5-6213F67F7251}" type="pres">
      <dgm:prSet presAssocID="{7C94408E-B196-4CC8-A8D3-7E5CC706C1B6}" presName="bgShapesFlow" presStyleCnt="0"/>
      <dgm:spPr/>
    </dgm:pt>
  </dgm:ptLst>
  <dgm:cxnLst>
    <dgm:cxn modelId="{03936113-FB3F-4CE9-8B20-BAEF3212CAA1}" type="presOf" srcId="{7C94408E-B196-4CC8-A8D3-7E5CC706C1B6}" destId="{36E25282-B4DF-4AB6-B76D-1A139DB4CC88}" srcOrd="0" destOrd="0" presId="urn:microsoft.com/office/officeart/2005/8/layout/hierarchy6"/>
    <dgm:cxn modelId="{42DDD565-FCAA-4A0B-BA89-137E6F098DF4}" type="presParOf" srcId="{36E25282-B4DF-4AB6-B76D-1A139DB4CC88}" destId="{7C70DA85-BE33-48A0-AF6D-257BAB879228}" srcOrd="0" destOrd="0" presId="urn:microsoft.com/office/officeart/2005/8/layout/hierarchy6"/>
    <dgm:cxn modelId="{82EAC84E-A6AE-4145-8474-5DE0BEF3E1E2}" type="presParOf" srcId="{7C70DA85-BE33-48A0-AF6D-257BAB879228}" destId="{2F4D556D-5C16-4648-AFEA-5F4BE6A4215F}" srcOrd="0" destOrd="0" presId="urn:microsoft.com/office/officeart/2005/8/layout/hierarchy6"/>
    <dgm:cxn modelId="{7497146E-4740-4CFE-9214-7E9A4399DDD2}" type="presParOf" srcId="{36E25282-B4DF-4AB6-B76D-1A139DB4CC88}" destId="{F3C82D63-9A44-4CEB-B7E5-6213F67F725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847FC9-B57F-47BB-AB47-AF0B78B2BEC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161174B-FE16-431B-9B4A-85342D881DAB}">
      <dgm:prSet/>
      <dgm:spPr/>
      <dgm:t>
        <a:bodyPr/>
        <a:lstStyle/>
        <a:p>
          <a:r>
            <a:rPr lang="en-US" b="1" i="0" baseline="0"/>
            <a:t>G</a:t>
          </a:r>
          <a:r>
            <a:rPr lang="en-US" b="1"/>
            <a:t>oal</a:t>
          </a:r>
          <a:endParaRPr lang="en-US"/>
        </a:p>
      </dgm:t>
    </dgm:pt>
    <dgm:pt modelId="{4CCB422B-0A1E-459D-B00F-FA642731E28A}" type="parTrans" cxnId="{8010F9B6-E229-413A-9488-9D3E4FBC91A2}">
      <dgm:prSet/>
      <dgm:spPr/>
      <dgm:t>
        <a:bodyPr/>
        <a:lstStyle/>
        <a:p>
          <a:endParaRPr lang="en-US"/>
        </a:p>
      </dgm:t>
    </dgm:pt>
    <dgm:pt modelId="{937486AD-F0C8-4477-8A56-D085847E51BF}" type="sibTrans" cxnId="{8010F9B6-E229-413A-9488-9D3E4FBC91A2}">
      <dgm:prSet/>
      <dgm:spPr/>
      <dgm:t>
        <a:bodyPr/>
        <a:lstStyle/>
        <a:p>
          <a:endParaRPr lang="en-US"/>
        </a:p>
      </dgm:t>
    </dgm:pt>
    <dgm:pt modelId="{93BBEE39-C334-40A7-8E8C-BDA808E05675}">
      <dgm:prSet/>
      <dgm:spPr/>
      <dgm:t>
        <a:bodyPr/>
        <a:lstStyle/>
        <a:p>
          <a:r>
            <a:rPr lang="en-US" b="0" i="0" baseline="0"/>
            <a:t>Group similar industries by employment and wage patterns</a:t>
          </a:r>
          <a:endParaRPr lang="en-US"/>
        </a:p>
      </dgm:t>
    </dgm:pt>
    <dgm:pt modelId="{75D9325D-A597-447B-9A17-BF22EBD7ADFD}" type="parTrans" cxnId="{806D33EB-4261-492C-B807-FDB4765E1B33}">
      <dgm:prSet/>
      <dgm:spPr/>
      <dgm:t>
        <a:bodyPr/>
        <a:lstStyle/>
        <a:p>
          <a:endParaRPr lang="en-US"/>
        </a:p>
      </dgm:t>
    </dgm:pt>
    <dgm:pt modelId="{EE067E9A-7B5F-4C41-B1D2-CFDE7E66CF7F}" type="sibTrans" cxnId="{806D33EB-4261-492C-B807-FDB4765E1B33}">
      <dgm:prSet/>
      <dgm:spPr/>
      <dgm:t>
        <a:bodyPr/>
        <a:lstStyle/>
        <a:p>
          <a:endParaRPr lang="en-US"/>
        </a:p>
      </dgm:t>
    </dgm:pt>
    <dgm:pt modelId="{C9062831-32AC-4EFE-A285-DFF6A42C8C7E}">
      <dgm:prSet/>
      <dgm:spPr/>
      <dgm:t>
        <a:bodyPr/>
        <a:lstStyle/>
        <a:p>
          <a:r>
            <a:rPr lang="en-US" b="1" i="0" baseline="0"/>
            <a:t>Implementation</a:t>
          </a:r>
          <a:endParaRPr lang="en-US"/>
        </a:p>
      </dgm:t>
    </dgm:pt>
    <dgm:pt modelId="{AFC4C587-E62B-4B0E-A208-4D281CEF31DC}" type="parTrans" cxnId="{BF3B568B-B36D-4A55-BEC3-D5EA57F00FD8}">
      <dgm:prSet/>
      <dgm:spPr/>
      <dgm:t>
        <a:bodyPr/>
        <a:lstStyle/>
        <a:p>
          <a:endParaRPr lang="en-US"/>
        </a:p>
      </dgm:t>
    </dgm:pt>
    <dgm:pt modelId="{C1DE7CA5-8C2D-4DC8-867E-8D5BEE1BBC3A}" type="sibTrans" cxnId="{BF3B568B-B36D-4A55-BEC3-D5EA57F00FD8}">
      <dgm:prSet/>
      <dgm:spPr/>
      <dgm:t>
        <a:bodyPr/>
        <a:lstStyle/>
        <a:p>
          <a:endParaRPr lang="en-US"/>
        </a:p>
      </dgm:t>
    </dgm:pt>
    <dgm:pt modelId="{658039F5-B1D0-4B2A-826B-622291F6F445}">
      <dgm:prSet/>
      <dgm:spPr/>
      <dgm:t>
        <a:bodyPr/>
        <a:lstStyle/>
        <a:p>
          <a:r>
            <a:rPr lang="en-US" b="0" i="0" baseline="0"/>
            <a:t>Selected 6 key variables </a:t>
          </a:r>
          <a:endParaRPr lang="en-US"/>
        </a:p>
      </dgm:t>
    </dgm:pt>
    <dgm:pt modelId="{F6A6F33A-8B14-4E8C-B53E-DC6970EC43DC}" type="parTrans" cxnId="{F34739CE-51A9-4086-B4C0-C9BEE8B402D9}">
      <dgm:prSet/>
      <dgm:spPr/>
      <dgm:t>
        <a:bodyPr/>
        <a:lstStyle/>
        <a:p>
          <a:endParaRPr lang="en-US"/>
        </a:p>
      </dgm:t>
    </dgm:pt>
    <dgm:pt modelId="{DF936303-498A-485D-90BE-DC3DD7974FF2}" type="sibTrans" cxnId="{F34739CE-51A9-4086-B4C0-C9BEE8B402D9}">
      <dgm:prSet/>
      <dgm:spPr/>
      <dgm:t>
        <a:bodyPr/>
        <a:lstStyle/>
        <a:p>
          <a:endParaRPr lang="en-US"/>
        </a:p>
      </dgm:t>
    </dgm:pt>
    <dgm:pt modelId="{0681AAFD-5F4A-45C6-8A22-143425120091}">
      <dgm:prSet/>
      <dgm:spPr/>
      <dgm:t>
        <a:bodyPr/>
        <a:lstStyle/>
        <a:p>
          <a:r>
            <a:rPr lang="en-US" b="0" i="0" baseline="0"/>
            <a:t>Standardized features </a:t>
          </a:r>
          <a:endParaRPr lang="en-US"/>
        </a:p>
      </dgm:t>
    </dgm:pt>
    <dgm:pt modelId="{7900A241-5782-44D8-B390-C8E72F399D93}" type="parTrans" cxnId="{80EF743C-539D-428E-A855-74C0FA92E64C}">
      <dgm:prSet/>
      <dgm:spPr/>
      <dgm:t>
        <a:bodyPr/>
        <a:lstStyle/>
        <a:p>
          <a:endParaRPr lang="en-US"/>
        </a:p>
      </dgm:t>
    </dgm:pt>
    <dgm:pt modelId="{AC863B3C-854E-47AE-B182-98C7D155A666}" type="sibTrans" cxnId="{80EF743C-539D-428E-A855-74C0FA92E64C}">
      <dgm:prSet/>
      <dgm:spPr/>
      <dgm:t>
        <a:bodyPr/>
        <a:lstStyle/>
        <a:p>
          <a:endParaRPr lang="en-US"/>
        </a:p>
      </dgm:t>
    </dgm:pt>
    <dgm:pt modelId="{00FE4EEE-9938-4ED2-BD08-B57385A8DA53}">
      <dgm:prSet/>
      <dgm:spPr/>
      <dgm:t>
        <a:bodyPr/>
        <a:lstStyle/>
        <a:p>
          <a:r>
            <a:rPr lang="en-US" b="0" i="0" baseline="0" dirty="0"/>
            <a:t>Determined optimal k=3 clusters</a:t>
          </a:r>
          <a:endParaRPr lang="en-US" dirty="0"/>
        </a:p>
      </dgm:t>
    </dgm:pt>
    <dgm:pt modelId="{6853FDFA-81AA-4DA2-8C45-A98CCB3D76D8}" type="parTrans" cxnId="{8BF515A9-697D-4909-96D9-55601D7E6421}">
      <dgm:prSet/>
      <dgm:spPr/>
      <dgm:t>
        <a:bodyPr/>
        <a:lstStyle/>
        <a:p>
          <a:endParaRPr lang="en-US"/>
        </a:p>
      </dgm:t>
    </dgm:pt>
    <dgm:pt modelId="{78AEEC24-6888-4F2B-A6AE-1F7A845B73FA}" type="sibTrans" cxnId="{8BF515A9-697D-4909-96D9-55601D7E6421}">
      <dgm:prSet/>
      <dgm:spPr/>
      <dgm:t>
        <a:bodyPr/>
        <a:lstStyle/>
        <a:p>
          <a:endParaRPr lang="en-US"/>
        </a:p>
      </dgm:t>
    </dgm:pt>
    <dgm:pt modelId="{2FB79C06-D835-49D6-B43C-5AAAF491A1A4}">
      <dgm:prSet/>
      <dgm:spPr/>
      <dgm:t>
        <a:bodyPr/>
        <a:lstStyle/>
        <a:p>
          <a:r>
            <a:rPr lang="en-US" b="0" i="0" baseline="0" dirty="0"/>
            <a:t>Visualized using scatterplot</a:t>
          </a:r>
          <a:endParaRPr lang="en-US" dirty="0"/>
        </a:p>
      </dgm:t>
    </dgm:pt>
    <dgm:pt modelId="{AA12E4D5-F77D-404C-ACB7-4BE0AEE0E539}" type="parTrans" cxnId="{D905EE75-21EB-452D-A5BE-EA759F586DA9}">
      <dgm:prSet/>
      <dgm:spPr/>
      <dgm:t>
        <a:bodyPr/>
        <a:lstStyle/>
        <a:p>
          <a:endParaRPr lang="en-US"/>
        </a:p>
      </dgm:t>
    </dgm:pt>
    <dgm:pt modelId="{D41F43EA-2DD3-44AF-A478-7FDB923266F3}" type="sibTrans" cxnId="{D905EE75-21EB-452D-A5BE-EA759F586DA9}">
      <dgm:prSet/>
      <dgm:spPr/>
      <dgm:t>
        <a:bodyPr/>
        <a:lstStyle/>
        <a:p>
          <a:endParaRPr lang="en-US"/>
        </a:p>
      </dgm:t>
    </dgm:pt>
    <dgm:pt modelId="{C87B336C-AAC3-4103-A038-51BEBC4219DC}" type="pres">
      <dgm:prSet presAssocID="{4F847FC9-B57F-47BB-AB47-AF0B78B2BECA}" presName="linear" presStyleCnt="0">
        <dgm:presLayoutVars>
          <dgm:animLvl val="lvl"/>
          <dgm:resizeHandles val="exact"/>
        </dgm:presLayoutVars>
      </dgm:prSet>
      <dgm:spPr/>
    </dgm:pt>
    <dgm:pt modelId="{53FD8E1E-2991-4DFA-8FDB-D39FA061FF8A}" type="pres">
      <dgm:prSet presAssocID="{C161174B-FE16-431B-9B4A-85342D881D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A9477F-382F-48C9-80F0-966D882989BB}" type="pres">
      <dgm:prSet presAssocID="{C161174B-FE16-431B-9B4A-85342D881DAB}" presName="childText" presStyleLbl="revTx" presStyleIdx="0" presStyleCnt="2">
        <dgm:presLayoutVars>
          <dgm:bulletEnabled val="1"/>
        </dgm:presLayoutVars>
      </dgm:prSet>
      <dgm:spPr/>
    </dgm:pt>
    <dgm:pt modelId="{7CFF2747-E5DF-4151-918D-B4A88A0A83A1}" type="pres">
      <dgm:prSet presAssocID="{C9062831-32AC-4EFE-A285-DFF6A42C8C7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CEADFA-9F1C-4544-9223-D76372F5D083}" type="pres">
      <dgm:prSet presAssocID="{C9062831-32AC-4EFE-A285-DFF6A42C8C7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EA5E41D-6512-4B10-8F1C-4D7044BDC6AF}" type="presOf" srcId="{2FB79C06-D835-49D6-B43C-5AAAF491A1A4}" destId="{02CEADFA-9F1C-4544-9223-D76372F5D083}" srcOrd="0" destOrd="3" presId="urn:microsoft.com/office/officeart/2005/8/layout/vList2"/>
    <dgm:cxn modelId="{80EF743C-539D-428E-A855-74C0FA92E64C}" srcId="{C9062831-32AC-4EFE-A285-DFF6A42C8C7E}" destId="{0681AAFD-5F4A-45C6-8A22-143425120091}" srcOrd="1" destOrd="0" parTransId="{7900A241-5782-44D8-B390-C8E72F399D93}" sibTransId="{AC863B3C-854E-47AE-B182-98C7D155A666}"/>
    <dgm:cxn modelId="{58ED5844-6F40-4F36-9F68-4A4D04D6A7F3}" type="presOf" srcId="{C161174B-FE16-431B-9B4A-85342D881DAB}" destId="{53FD8E1E-2991-4DFA-8FDB-D39FA061FF8A}" srcOrd="0" destOrd="0" presId="urn:microsoft.com/office/officeart/2005/8/layout/vList2"/>
    <dgm:cxn modelId="{6183E965-C3AD-4553-AD8F-D6EC373EE1EE}" type="presOf" srcId="{0681AAFD-5F4A-45C6-8A22-143425120091}" destId="{02CEADFA-9F1C-4544-9223-D76372F5D083}" srcOrd="0" destOrd="1" presId="urn:microsoft.com/office/officeart/2005/8/layout/vList2"/>
    <dgm:cxn modelId="{2A22FA6A-4BEC-4565-859A-13938E1ED1A3}" type="presOf" srcId="{93BBEE39-C334-40A7-8E8C-BDA808E05675}" destId="{EBA9477F-382F-48C9-80F0-966D882989BB}" srcOrd="0" destOrd="0" presId="urn:microsoft.com/office/officeart/2005/8/layout/vList2"/>
    <dgm:cxn modelId="{D905EE75-21EB-452D-A5BE-EA759F586DA9}" srcId="{C9062831-32AC-4EFE-A285-DFF6A42C8C7E}" destId="{2FB79C06-D835-49D6-B43C-5AAAF491A1A4}" srcOrd="3" destOrd="0" parTransId="{AA12E4D5-F77D-404C-ACB7-4BE0AEE0E539}" sibTransId="{D41F43EA-2DD3-44AF-A478-7FDB923266F3}"/>
    <dgm:cxn modelId="{BF3B568B-B36D-4A55-BEC3-D5EA57F00FD8}" srcId="{4F847FC9-B57F-47BB-AB47-AF0B78B2BECA}" destId="{C9062831-32AC-4EFE-A285-DFF6A42C8C7E}" srcOrd="1" destOrd="0" parTransId="{AFC4C587-E62B-4B0E-A208-4D281CEF31DC}" sibTransId="{C1DE7CA5-8C2D-4DC8-867E-8D5BEE1BBC3A}"/>
    <dgm:cxn modelId="{05537D96-2EAD-493D-8BBF-139FF376CC46}" type="presOf" srcId="{C9062831-32AC-4EFE-A285-DFF6A42C8C7E}" destId="{7CFF2747-E5DF-4151-918D-B4A88A0A83A1}" srcOrd="0" destOrd="0" presId="urn:microsoft.com/office/officeart/2005/8/layout/vList2"/>
    <dgm:cxn modelId="{8BF515A9-697D-4909-96D9-55601D7E6421}" srcId="{C9062831-32AC-4EFE-A285-DFF6A42C8C7E}" destId="{00FE4EEE-9938-4ED2-BD08-B57385A8DA53}" srcOrd="2" destOrd="0" parTransId="{6853FDFA-81AA-4DA2-8C45-A98CCB3D76D8}" sibTransId="{78AEEC24-6888-4F2B-A6AE-1F7A845B73FA}"/>
    <dgm:cxn modelId="{8010F9B6-E229-413A-9488-9D3E4FBC91A2}" srcId="{4F847FC9-B57F-47BB-AB47-AF0B78B2BECA}" destId="{C161174B-FE16-431B-9B4A-85342D881DAB}" srcOrd="0" destOrd="0" parTransId="{4CCB422B-0A1E-459D-B00F-FA642731E28A}" sibTransId="{937486AD-F0C8-4477-8A56-D085847E51BF}"/>
    <dgm:cxn modelId="{F34739CE-51A9-4086-B4C0-C9BEE8B402D9}" srcId="{C9062831-32AC-4EFE-A285-DFF6A42C8C7E}" destId="{658039F5-B1D0-4B2A-826B-622291F6F445}" srcOrd="0" destOrd="0" parTransId="{F6A6F33A-8B14-4E8C-B53E-DC6970EC43DC}" sibTransId="{DF936303-498A-485D-90BE-DC3DD7974FF2}"/>
    <dgm:cxn modelId="{ABD3C4DA-69DB-4D74-8056-E40350BFECFB}" type="presOf" srcId="{00FE4EEE-9938-4ED2-BD08-B57385A8DA53}" destId="{02CEADFA-9F1C-4544-9223-D76372F5D083}" srcOrd="0" destOrd="2" presId="urn:microsoft.com/office/officeart/2005/8/layout/vList2"/>
    <dgm:cxn modelId="{219783E1-FD08-4C6D-8D5E-A802131E3B68}" type="presOf" srcId="{658039F5-B1D0-4B2A-826B-622291F6F445}" destId="{02CEADFA-9F1C-4544-9223-D76372F5D083}" srcOrd="0" destOrd="0" presId="urn:microsoft.com/office/officeart/2005/8/layout/vList2"/>
    <dgm:cxn modelId="{806D33EB-4261-492C-B807-FDB4765E1B33}" srcId="{C161174B-FE16-431B-9B4A-85342D881DAB}" destId="{93BBEE39-C334-40A7-8E8C-BDA808E05675}" srcOrd="0" destOrd="0" parTransId="{75D9325D-A597-447B-9A17-BF22EBD7ADFD}" sibTransId="{EE067E9A-7B5F-4C41-B1D2-CFDE7E66CF7F}"/>
    <dgm:cxn modelId="{87EE2BF3-159E-4463-A679-EF0233B2073B}" type="presOf" srcId="{4F847FC9-B57F-47BB-AB47-AF0B78B2BECA}" destId="{C87B336C-AAC3-4103-A038-51BEBC4219DC}" srcOrd="0" destOrd="0" presId="urn:microsoft.com/office/officeart/2005/8/layout/vList2"/>
    <dgm:cxn modelId="{AFC848AA-BCCD-4851-ABFC-DF3645945F31}" type="presParOf" srcId="{C87B336C-AAC3-4103-A038-51BEBC4219DC}" destId="{53FD8E1E-2991-4DFA-8FDB-D39FA061FF8A}" srcOrd="0" destOrd="0" presId="urn:microsoft.com/office/officeart/2005/8/layout/vList2"/>
    <dgm:cxn modelId="{5CA6D0F8-1F17-4967-B0BA-C9284F26F0C8}" type="presParOf" srcId="{C87B336C-AAC3-4103-A038-51BEBC4219DC}" destId="{EBA9477F-382F-48C9-80F0-966D882989BB}" srcOrd="1" destOrd="0" presId="urn:microsoft.com/office/officeart/2005/8/layout/vList2"/>
    <dgm:cxn modelId="{39ED8F4C-D1C3-4FE0-BDBD-C764789794D6}" type="presParOf" srcId="{C87B336C-AAC3-4103-A038-51BEBC4219DC}" destId="{7CFF2747-E5DF-4151-918D-B4A88A0A83A1}" srcOrd="2" destOrd="0" presId="urn:microsoft.com/office/officeart/2005/8/layout/vList2"/>
    <dgm:cxn modelId="{EC976728-7B58-4B79-B695-752138C316BC}" type="presParOf" srcId="{C87B336C-AAC3-4103-A038-51BEBC4219DC}" destId="{02CEADFA-9F1C-4544-9223-D76372F5D08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76AAF4-5606-4F99-8528-EC82C26FCAC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9FF409-B560-42EA-9A0D-FE468397A25E}">
      <dgm:prSet/>
      <dgm:spPr>
        <a:solidFill>
          <a:srgbClr val="66C2A5"/>
        </a:solidFill>
        <a:ln>
          <a:solidFill>
            <a:srgbClr val="66C2A5"/>
          </a:solidFill>
        </a:ln>
      </dgm:spPr>
      <dgm:t>
        <a:bodyPr/>
        <a:lstStyle/>
        <a:p>
          <a:r>
            <a:rPr lang="en-US" b="1" dirty="0"/>
            <a:t>Cluster 0</a:t>
          </a:r>
          <a:endParaRPr lang="en-US" dirty="0"/>
        </a:p>
      </dgm:t>
    </dgm:pt>
    <dgm:pt modelId="{74D30C9C-0CC0-463F-9BFC-8A031FEC77B3}" type="parTrans" cxnId="{CD725F60-23AC-4256-9181-F9CCAD137527}">
      <dgm:prSet/>
      <dgm:spPr/>
      <dgm:t>
        <a:bodyPr/>
        <a:lstStyle/>
        <a:p>
          <a:endParaRPr lang="en-US"/>
        </a:p>
      </dgm:t>
    </dgm:pt>
    <dgm:pt modelId="{6B189EA1-B176-4C9F-BC6C-96035D42CEBD}" type="sibTrans" cxnId="{CD725F60-23AC-4256-9181-F9CCAD137527}">
      <dgm:prSet/>
      <dgm:spPr/>
      <dgm:t>
        <a:bodyPr/>
        <a:lstStyle/>
        <a:p>
          <a:endParaRPr lang="en-US"/>
        </a:p>
      </dgm:t>
    </dgm:pt>
    <dgm:pt modelId="{33C98175-D3AD-44AF-A61D-835ACBCFFE4E}">
      <dgm:prSet/>
      <dgm:spPr>
        <a:ln>
          <a:noFill/>
        </a:ln>
      </dgm:spPr>
      <dgm:t>
        <a:bodyPr/>
        <a:lstStyle/>
        <a:p>
          <a:r>
            <a:rPr lang="en-US" dirty="0"/>
            <a:t>Industries with lower average weekly wages (mostly between $300-$1,300,) and lower employment levels</a:t>
          </a:r>
        </a:p>
      </dgm:t>
    </dgm:pt>
    <dgm:pt modelId="{6635B489-B971-434C-9D91-BB4A8BE16344}" type="parTrans" cxnId="{79CBCE58-2CD8-4828-8BAF-599E8775E128}">
      <dgm:prSet/>
      <dgm:spPr/>
      <dgm:t>
        <a:bodyPr/>
        <a:lstStyle/>
        <a:p>
          <a:endParaRPr lang="en-US"/>
        </a:p>
      </dgm:t>
    </dgm:pt>
    <dgm:pt modelId="{2F32A655-23CC-4148-8BF0-A3EDF07D90B6}" type="sibTrans" cxnId="{79CBCE58-2CD8-4828-8BAF-599E8775E128}">
      <dgm:prSet/>
      <dgm:spPr/>
      <dgm:t>
        <a:bodyPr/>
        <a:lstStyle/>
        <a:p>
          <a:endParaRPr lang="en-US"/>
        </a:p>
      </dgm:t>
    </dgm:pt>
    <dgm:pt modelId="{28A92EE6-D58F-4152-A276-423E2094CB9C}">
      <dgm:prSet/>
      <dgm:spPr>
        <a:solidFill>
          <a:srgbClr val="FC8D62"/>
        </a:solidFill>
        <a:ln>
          <a:solidFill>
            <a:srgbClr val="FC8D62"/>
          </a:solidFill>
        </a:ln>
      </dgm:spPr>
      <dgm:t>
        <a:bodyPr/>
        <a:lstStyle/>
        <a:p>
          <a:r>
            <a:rPr lang="en-US" b="1" dirty="0"/>
            <a:t>Cluster 1</a:t>
          </a:r>
          <a:endParaRPr lang="en-US" dirty="0"/>
        </a:p>
      </dgm:t>
    </dgm:pt>
    <dgm:pt modelId="{3EBC1DEF-3FF9-418F-B40C-5894ED0805E1}" type="parTrans" cxnId="{13AB9439-CA32-46E9-8B02-DC98EA30FB11}">
      <dgm:prSet/>
      <dgm:spPr/>
      <dgm:t>
        <a:bodyPr/>
        <a:lstStyle/>
        <a:p>
          <a:endParaRPr lang="en-US"/>
        </a:p>
      </dgm:t>
    </dgm:pt>
    <dgm:pt modelId="{99761218-1ECD-44BB-8713-19583F0E5D6F}" type="sibTrans" cxnId="{13AB9439-CA32-46E9-8B02-DC98EA30FB11}">
      <dgm:prSet/>
      <dgm:spPr/>
      <dgm:t>
        <a:bodyPr/>
        <a:lstStyle/>
        <a:p>
          <a:endParaRPr lang="en-US"/>
        </a:p>
      </dgm:t>
    </dgm:pt>
    <dgm:pt modelId="{1600FF9F-E8FF-40B6-A4CA-2FB6FDDEB45D}">
      <dgm:prSet/>
      <dgm:spPr/>
      <dgm:t>
        <a:bodyPr/>
        <a:lstStyle/>
        <a:p>
          <a:r>
            <a:rPr lang="en-US" dirty="0"/>
            <a:t>Industries with medium-range weekly wages (around $1,300-$1,600) but extremely large employment levels</a:t>
          </a:r>
        </a:p>
      </dgm:t>
    </dgm:pt>
    <dgm:pt modelId="{CA5A9ACC-EEC9-4D40-BE34-EDE5090E16A6}" type="parTrans" cxnId="{52695E76-0526-4E5D-A980-1FB137B2277B}">
      <dgm:prSet/>
      <dgm:spPr/>
      <dgm:t>
        <a:bodyPr/>
        <a:lstStyle/>
        <a:p>
          <a:endParaRPr lang="en-US"/>
        </a:p>
      </dgm:t>
    </dgm:pt>
    <dgm:pt modelId="{A632A0DD-6BD4-429C-961E-F003D0DCF2C7}" type="sibTrans" cxnId="{52695E76-0526-4E5D-A980-1FB137B2277B}">
      <dgm:prSet/>
      <dgm:spPr/>
      <dgm:t>
        <a:bodyPr/>
        <a:lstStyle/>
        <a:p>
          <a:endParaRPr lang="en-US"/>
        </a:p>
      </dgm:t>
    </dgm:pt>
    <dgm:pt modelId="{66FDBAD4-190D-46A5-BA5A-44C3373F9CCE}">
      <dgm:prSet/>
      <dgm:spPr>
        <a:solidFill>
          <a:srgbClr val="8DA0CB"/>
        </a:solidFill>
        <a:ln>
          <a:noFill/>
        </a:ln>
      </dgm:spPr>
      <dgm:t>
        <a:bodyPr/>
        <a:lstStyle/>
        <a:p>
          <a:r>
            <a:rPr lang="en-US" b="1" dirty="0"/>
            <a:t>Cluster 2</a:t>
          </a:r>
          <a:endParaRPr lang="en-US" dirty="0"/>
        </a:p>
      </dgm:t>
    </dgm:pt>
    <dgm:pt modelId="{1CBC32CC-1DDF-4177-99D9-26AE50BB6243}" type="parTrans" cxnId="{9BC0F88E-509F-4AFB-A767-BE5A5B29A763}">
      <dgm:prSet/>
      <dgm:spPr/>
      <dgm:t>
        <a:bodyPr/>
        <a:lstStyle/>
        <a:p>
          <a:endParaRPr lang="en-US"/>
        </a:p>
      </dgm:t>
    </dgm:pt>
    <dgm:pt modelId="{FCE77B26-407C-47E2-B3D7-F54B2BE1D2EA}" type="sibTrans" cxnId="{9BC0F88E-509F-4AFB-A767-BE5A5B29A763}">
      <dgm:prSet/>
      <dgm:spPr/>
      <dgm:t>
        <a:bodyPr/>
        <a:lstStyle/>
        <a:p>
          <a:endParaRPr lang="en-US"/>
        </a:p>
      </dgm:t>
    </dgm:pt>
    <dgm:pt modelId="{7DFFF5B7-A61C-4873-B53A-2AE1720877FF}">
      <dgm:prSet/>
      <dgm:spPr/>
      <dgm:t>
        <a:bodyPr/>
        <a:lstStyle/>
        <a:p>
          <a:r>
            <a:rPr lang="en-US" dirty="0"/>
            <a:t>Industries with higher average weekly wages (mostly between $1,400-$2,800) and relatively small employment levels</a:t>
          </a:r>
        </a:p>
      </dgm:t>
    </dgm:pt>
    <dgm:pt modelId="{313C76B1-4E92-405E-8907-47712A50B343}" type="parTrans" cxnId="{95F10F45-BA29-471C-B084-6134D31F7D21}">
      <dgm:prSet/>
      <dgm:spPr/>
      <dgm:t>
        <a:bodyPr/>
        <a:lstStyle/>
        <a:p>
          <a:endParaRPr lang="en-US"/>
        </a:p>
      </dgm:t>
    </dgm:pt>
    <dgm:pt modelId="{DFAFD723-674C-41CF-A303-DF065CB1A605}" type="sibTrans" cxnId="{95F10F45-BA29-471C-B084-6134D31F7D21}">
      <dgm:prSet/>
      <dgm:spPr/>
      <dgm:t>
        <a:bodyPr/>
        <a:lstStyle/>
        <a:p>
          <a:endParaRPr lang="en-US"/>
        </a:p>
      </dgm:t>
    </dgm:pt>
    <dgm:pt modelId="{B74B905A-9272-4F29-87CF-B6CFB7E625C6}" type="pres">
      <dgm:prSet presAssocID="{BA76AAF4-5606-4F99-8528-EC82C26FCAC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A4CF7C9-FEA7-44F3-A152-B9FB4FBE6160}" type="pres">
      <dgm:prSet presAssocID="{459FF409-B560-42EA-9A0D-FE468397A25E}" presName="composite" presStyleCnt="0"/>
      <dgm:spPr/>
    </dgm:pt>
    <dgm:pt modelId="{39C3B299-E1E1-4C8D-80B0-198F0AE9740A}" type="pres">
      <dgm:prSet presAssocID="{459FF409-B560-42EA-9A0D-FE468397A25E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B1989CD-03B6-428F-822E-4C6F675BAA4D}" type="pres">
      <dgm:prSet presAssocID="{459FF409-B560-42EA-9A0D-FE468397A25E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42E0E582-86D0-4628-8500-E687E1BAA95F}" type="pres">
      <dgm:prSet presAssocID="{459FF409-B560-42EA-9A0D-FE468397A25E}" presName="Accent" presStyleLbl="parChTrans1D1" presStyleIdx="0" presStyleCnt="3"/>
      <dgm:spPr/>
    </dgm:pt>
    <dgm:pt modelId="{7AA8888B-E588-4233-A898-6E8D44582446}" type="pres">
      <dgm:prSet presAssocID="{6B189EA1-B176-4C9F-BC6C-96035D42CEBD}" presName="sibTrans" presStyleCnt="0"/>
      <dgm:spPr/>
    </dgm:pt>
    <dgm:pt modelId="{F88A5DE2-E2AC-4CE2-AD84-054CDA1CE903}" type="pres">
      <dgm:prSet presAssocID="{28A92EE6-D58F-4152-A276-423E2094CB9C}" presName="composite" presStyleCnt="0"/>
      <dgm:spPr/>
    </dgm:pt>
    <dgm:pt modelId="{10A14D80-0C78-40B1-B713-EEEE2E350DB2}" type="pres">
      <dgm:prSet presAssocID="{28A92EE6-D58F-4152-A276-423E2094CB9C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2163295-FA0A-467E-BA0C-8F7EF66E715F}" type="pres">
      <dgm:prSet presAssocID="{28A92EE6-D58F-4152-A276-423E2094CB9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52E427B-E649-4ED2-9D6F-8382739E937E}" type="pres">
      <dgm:prSet presAssocID="{28A92EE6-D58F-4152-A276-423E2094CB9C}" presName="Accent" presStyleLbl="parChTrans1D1" presStyleIdx="1" presStyleCnt="3"/>
      <dgm:spPr>
        <a:solidFill>
          <a:srgbClr val="FC8D62"/>
        </a:solidFill>
        <a:ln>
          <a:solidFill>
            <a:srgbClr val="FC8D62"/>
          </a:solidFill>
        </a:ln>
      </dgm:spPr>
    </dgm:pt>
    <dgm:pt modelId="{CA5543FD-7520-42B0-93CB-7EC121428E28}" type="pres">
      <dgm:prSet presAssocID="{99761218-1ECD-44BB-8713-19583F0E5D6F}" presName="sibTrans" presStyleCnt="0"/>
      <dgm:spPr/>
    </dgm:pt>
    <dgm:pt modelId="{48EBF57A-8D2B-41BD-9821-100A4D9C6159}" type="pres">
      <dgm:prSet presAssocID="{66FDBAD4-190D-46A5-BA5A-44C3373F9CCE}" presName="composite" presStyleCnt="0"/>
      <dgm:spPr/>
    </dgm:pt>
    <dgm:pt modelId="{D0D1345F-BC01-4584-B0D0-5DB42170F261}" type="pres">
      <dgm:prSet presAssocID="{66FDBAD4-190D-46A5-BA5A-44C3373F9CCE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1210E82-FD1B-4F53-9628-E3D3B42D5E89}" type="pres">
      <dgm:prSet presAssocID="{66FDBAD4-190D-46A5-BA5A-44C3373F9CCE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8533BC70-1FE0-4C5B-8E1D-B17095DB4601}" type="pres">
      <dgm:prSet presAssocID="{66FDBAD4-190D-46A5-BA5A-44C3373F9CCE}" presName="Accent" presStyleLbl="parChTrans1D1" presStyleIdx="2" presStyleCnt="3"/>
      <dgm:spPr/>
    </dgm:pt>
  </dgm:ptLst>
  <dgm:cxnLst>
    <dgm:cxn modelId="{FEBC8727-757D-40C0-98AF-1A498BFD972B}" type="presOf" srcId="{BA76AAF4-5606-4F99-8528-EC82C26FCACF}" destId="{B74B905A-9272-4F29-87CF-B6CFB7E625C6}" srcOrd="0" destOrd="0" presId="urn:microsoft.com/office/officeart/2011/layout/TabList"/>
    <dgm:cxn modelId="{13AB9439-CA32-46E9-8B02-DC98EA30FB11}" srcId="{BA76AAF4-5606-4F99-8528-EC82C26FCACF}" destId="{28A92EE6-D58F-4152-A276-423E2094CB9C}" srcOrd="1" destOrd="0" parTransId="{3EBC1DEF-3FF9-418F-B40C-5894ED0805E1}" sibTransId="{99761218-1ECD-44BB-8713-19583F0E5D6F}"/>
    <dgm:cxn modelId="{BA334D3A-5200-45FF-BB29-43CAFF26D00C}" type="presOf" srcId="{1600FF9F-E8FF-40B6-A4CA-2FB6FDDEB45D}" destId="{10A14D80-0C78-40B1-B713-EEEE2E350DB2}" srcOrd="0" destOrd="0" presId="urn:microsoft.com/office/officeart/2011/layout/TabList"/>
    <dgm:cxn modelId="{17224A43-3EA8-4E51-B27C-2993FB03F0B4}" type="presOf" srcId="{7DFFF5B7-A61C-4873-B53A-2AE1720877FF}" destId="{D0D1345F-BC01-4584-B0D0-5DB42170F261}" srcOrd="0" destOrd="0" presId="urn:microsoft.com/office/officeart/2011/layout/TabList"/>
    <dgm:cxn modelId="{95F10F45-BA29-471C-B084-6134D31F7D21}" srcId="{66FDBAD4-190D-46A5-BA5A-44C3373F9CCE}" destId="{7DFFF5B7-A61C-4873-B53A-2AE1720877FF}" srcOrd="0" destOrd="0" parTransId="{313C76B1-4E92-405E-8907-47712A50B343}" sibTransId="{DFAFD723-674C-41CF-A303-DF065CB1A605}"/>
    <dgm:cxn modelId="{79CBCE58-2CD8-4828-8BAF-599E8775E128}" srcId="{459FF409-B560-42EA-9A0D-FE468397A25E}" destId="{33C98175-D3AD-44AF-A61D-835ACBCFFE4E}" srcOrd="0" destOrd="0" parTransId="{6635B489-B971-434C-9D91-BB4A8BE16344}" sibTransId="{2F32A655-23CC-4148-8BF0-A3EDF07D90B6}"/>
    <dgm:cxn modelId="{CD725F60-23AC-4256-9181-F9CCAD137527}" srcId="{BA76AAF4-5606-4F99-8528-EC82C26FCACF}" destId="{459FF409-B560-42EA-9A0D-FE468397A25E}" srcOrd="0" destOrd="0" parTransId="{74D30C9C-0CC0-463F-9BFC-8A031FEC77B3}" sibTransId="{6B189EA1-B176-4C9F-BC6C-96035D42CEBD}"/>
    <dgm:cxn modelId="{52695E76-0526-4E5D-A980-1FB137B2277B}" srcId="{28A92EE6-D58F-4152-A276-423E2094CB9C}" destId="{1600FF9F-E8FF-40B6-A4CA-2FB6FDDEB45D}" srcOrd="0" destOrd="0" parTransId="{CA5A9ACC-EEC9-4D40-BE34-EDE5090E16A6}" sibTransId="{A632A0DD-6BD4-429C-961E-F003D0DCF2C7}"/>
    <dgm:cxn modelId="{C1292D84-1580-4410-9759-07A81718D901}" type="presOf" srcId="{28A92EE6-D58F-4152-A276-423E2094CB9C}" destId="{B2163295-FA0A-467E-BA0C-8F7EF66E715F}" srcOrd="0" destOrd="0" presId="urn:microsoft.com/office/officeart/2011/layout/TabList"/>
    <dgm:cxn modelId="{9BC0F88E-509F-4AFB-A767-BE5A5B29A763}" srcId="{BA76AAF4-5606-4F99-8528-EC82C26FCACF}" destId="{66FDBAD4-190D-46A5-BA5A-44C3373F9CCE}" srcOrd="2" destOrd="0" parTransId="{1CBC32CC-1DDF-4177-99D9-26AE50BB6243}" sibTransId="{FCE77B26-407C-47E2-B3D7-F54B2BE1D2EA}"/>
    <dgm:cxn modelId="{734584A4-3A15-4F2A-9AD4-6124A259DF2A}" type="presOf" srcId="{459FF409-B560-42EA-9A0D-FE468397A25E}" destId="{CB1989CD-03B6-428F-822E-4C6F675BAA4D}" srcOrd="0" destOrd="0" presId="urn:microsoft.com/office/officeart/2011/layout/TabList"/>
    <dgm:cxn modelId="{8C30F1CF-E02D-4DCE-BDA8-50B947256F3D}" type="presOf" srcId="{66FDBAD4-190D-46A5-BA5A-44C3373F9CCE}" destId="{81210E82-FD1B-4F53-9628-E3D3B42D5E89}" srcOrd="0" destOrd="0" presId="urn:microsoft.com/office/officeart/2011/layout/TabList"/>
    <dgm:cxn modelId="{DE087ED8-08DC-4D29-BD0B-720081BE414B}" type="presOf" srcId="{33C98175-D3AD-44AF-A61D-835ACBCFFE4E}" destId="{39C3B299-E1E1-4C8D-80B0-198F0AE9740A}" srcOrd="0" destOrd="0" presId="urn:microsoft.com/office/officeart/2011/layout/TabList"/>
    <dgm:cxn modelId="{6CA4C668-EFA1-47A7-BE25-1C6D2145A14E}" type="presParOf" srcId="{B74B905A-9272-4F29-87CF-B6CFB7E625C6}" destId="{9A4CF7C9-FEA7-44F3-A152-B9FB4FBE6160}" srcOrd="0" destOrd="0" presId="urn:microsoft.com/office/officeart/2011/layout/TabList"/>
    <dgm:cxn modelId="{1F823C6D-E997-49FE-9B42-1458CDA70706}" type="presParOf" srcId="{9A4CF7C9-FEA7-44F3-A152-B9FB4FBE6160}" destId="{39C3B299-E1E1-4C8D-80B0-198F0AE9740A}" srcOrd="0" destOrd="0" presId="urn:microsoft.com/office/officeart/2011/layout/TabList"/>
    <dgm:cxn modelId="{5E298239-FB8D-4E71-8A05-DE7E2958EE8D}" type="presParOf" srcId="{9A4CF7C9-FEA7-44F3-A152-B9FB4FBE6160}" destId="{CB1989CD-03B6-428F-822E-4C6F675BAA4D}" srcOrd="1" destOrd="0" presId="urn:microsoft.com/office/officeart/2011/layout/TabList"/>
    <dgm:cxn modelId="{69939D71-252F-4D71-B6F7-38A826345861}" type="presParOf" srcId="{9A4CF7C9-FEA7-44F3-A152-B9FB4FBE6160}" destId="{42E0E582-86D0-4628-8500-E687E1BAA95F}" srcOrd="2" destOrd="0" presId="urn:microsoft.com/office/officeart/2011/layout/TabList"/>
    <dgm:cxn modelId="{AC7899E5-F6AF-40CA-A9A5-5E93364A4364}" type="presParOf" srcId="{B74B905A-9272-4F29-87CF-B6CFB7E625C6}" destId="{7AA8888B-E588-4233-A898-6E8D44582446}" srcOrd="1" destOrd="0" presId="urn:microsoft.com/office/officeart/2011/layout/TabList"/>
    <dgm:cxn modelId="{D9DCE2DC-FC6D-4DA9-A212-3071F33ADD36}" type="presParOf" srcId="{B74B905A-9272-4F29-87CF-B6CFB7E625C6}" destId="{F88A5DE2-E2AC-4CE2-AD84-054CDA1CE903}" srcOrd="2" destOrd="0" presId="urn:microsoft.com/office/officeart/2011/layout/TabList"/>
    <dgm:cxn modelId="{A5FBBCAA-BB09-4DCB-9EBB-DB9DFAB22524}" type="presParOf" srcId="{F88A5DE2-E2AC-4CE2-AD84-054CDA1CE903}" destId="{10A14D80-0C78-40B1-B713-EEEE2E350DB2}" srcOrd="0" destOrd="0" presId="urn:microsoft.com/office/officeart/2011/layout/TabList"/>
    <dgm:cxn modelId="{61CF580F-7E56-45DD-A866-7CB6166C322E}" type="presParOf" srcId="{F88A5DE2-E2AC-4CE2-AD84-054CDA1CE903}" destId="{B2163295-FA0A-467E-BA0C-8F7EF66E715F}" srcOrd="1" destOrd="0" presId="urn:microsoft.com/office/officeart/2011/layout/TabList"/>
    <dgm:cxn modelId="{AAFCC22A-93C8-4AE2-82A4-0AA56793E24F}" type="presParOf" srcId="{F88A5DE2-E2AC-4CE2-AD84-054CDA1CE903}" destId="{952E427B-E649-4ED2-9D6F-8382739E937E}" srcOrd="2" destOrd="0" presId="urn:microsoft.com/office/officeart/2011/layout/TabList"/>
    <dgm:cxn modelId="{F06CE5A9-ED85-48C6-9ABE-E6B02E3B6D89}" type="presParOf" srcId="{B74B905A-9272-4F29-87CF-B6CFB7E625C6}" destId="{CA5543FD-7520-42B0-93CB-7EC121428E28}" srcOrd="3" destOrd="0" presId="urn:microsoft.com/office/officeart/2011/layout/TabList"/>
    <dgm:cxn modelId="{CD715C9D-8193-434A-A236-A9F5EF38D7A0}" type="presParOf" srcId="{B74B905A-9272-4F29-87CF-B6CFB7E625C6}" destId="{48EBF57A-8D2B-41BD-9821-100A4D9C6159}" srcOrd="4" destOrd="0" presId="urn:microsoft.com/office/officeart/2011/layout/TabList"/>
    <dgm:cxn modelId="{8626BF14-A485-46B4-BB70-295B720813A9}" type="presParOf" srcId="{48EBF57A-8D2B-41BD-9821-100A4D9C6159}" destId="{D0D1345F-BC01-4584-B0D0-5DB42170F261}" srcOrd="0" destOrd="0" presId="urn:microsoft.com/office/officeart/2011/layout/TabList"/>
    <dgm:cxn modelId="{1AF4877C-5170-4017-B77A-A1F12E4A41B8}" type="presParOf" srcId="{48EBF57A-8D2B-41BD-9821-100A4D9C6159}" destId="{81210E82-FD1B-4F53-9628-E3D3B42D5E89}" srcOrd="1" destOrd="0" presId="urn:microsoft.com/office/officeart/2011/layout/TabList"/>
    <dgm:cxn modelId="{6EB35C04-C469-4CC1-AE16-359797887050}" type="presParOf" srcId="{48EBF57A-8D2B-41BD-9821-100A4D9C6159}" destId="{8533BC70-1FE0-4C5B-8E1D-B17095DB4601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2F3AC-C07D-4301-A527-201D469363AE}">
      <dsp:nvSpPr>
        <dsp:cNvPr id="0" name=""/>
        <dsp:cNvSpPr/>
      </dsp:nvSpPr>
      <dsp:spPr>
        <a:xfrm>
          <a:off x="1555" y="636912"/>
          <a:ext cx="2024858" cy="20248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714EFB9-5A61-47E3-AFE0-F259CF076293}">
      <dsp:nvSpPr>
        <dsp:cNvPr id="0" name=""/>
        <dsp:cNvSpPr/>
      </dsp:nvSpPr>
      <dsp:spPr>
        <a:xfrm>
          <a:off x="331183" y="1851827"/>
          <a:ext cx="2024858" cy="20248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 U.S. industry employment and wage trends across NAICS sectors</a:t>
          </a:r>
        </a:p>
      </dsp:txBody>
      <dsp:txXfrm>
        <a:off x="390489" y="1911133"/>
        <a:ext cx="1906246" cy="1906246"/>
      </dsp:txXfrm>
    </dsp:sp>
    <dsp:sp modelId="{05172B42-1595-4DE4-8FD9-5F7E8F8C8F2F}">
      <dsp:nvSpPr>
        <dsp:cNvPr id="0" name=""/>
        <dsp:cNvSpPr/>
      </dsp:nvSpPr>
      <dsp:spPr>
        <a:xfrm>
          <a:off x="2416446" y="1406069"/>
          <a:ext cx="390032" cy="4865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416446" y="1503378"/>
        <a:ext cx="273022" cy="291927"/>
      </dsp:txXfrm>
    </dsp:sp>
    <dsp:sp modelId="{FAED47C7-DCB2-4A89-964B-200A5C262F3A}">
      <dsp:nvSpPr>
        <dsp:cNvPr id="0" name=""/>
        <dsp:cNvSpPr/>
      </dsp:nvSpPr>
      <dsp:spPr>
        <a:xfrm>
          <a:off x="3140792" y="636912"/>
          <a:ext cx="2024858" cy="20248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4AC54BC-8021-4C5C-A11A-6D4EDEA4D97E}">
      <dsp:nvSpPr>
        <dsp:cNvPr id="0" name=""/>
        <dsp:cNvSpPr/>
      </dsp:nvSpPr>
      <dsp:spPr>
        <a:xfrm>
          <a:off x="3470420" y="1851827"/>
          <a:ext cx="2024858" cy="20248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patterns in employment levels and wage variations</a:t>
          </a:r>
        </a:p>
      </dsp:txBody>
      <dsp:txXfrm>
        <a:off x="3529726" y="1911133"/>
        <a:ext cx="1906246" cy="1906246"/>
      </dsp:txXfrm>
    </dsp:sp>
    <dsp:sp modelId="{20872C96-98A3-4951-B217-968C99D24FFA}">
      <dsp:nvSpPr>
        <dsp:cNvPr id="0" name=""/>
        <dsp:cNvSpPr/>
      </dsp:nvSpPr>
      <dsp:spPr>
        <a:xfrm>
          <a:off x="5555684" y="1406069"/>
          <a:ext cx="390032" cy="4865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555684" y="1503378"/>
        <a:ext cx="273022" cy="291927"/>
      </dsp:txXfrm>
    </dsp:sp>
    <dsp:sp modelId="{A0E18979-D6AE-4B4B-9270-7AC1955D71CF}">
      <dsp:nvSpPr>
        <dsp:cNvPr id="0" name=""/>
        <dsp:cNvSpPr/>
      </dsp:nvSpPr>
      <dsp:spPr>
        <a:xfrm>
          <a:off x="6280030" y="636912"/>
          <a:ext cx="2024858" cy="20248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80C0A4-6B86-4B0E-B8ED-3E13585B3F18}">
      <dsp:nvSpPr>
        <dsp:cNvPr id="0" name=""/>
        <dsp:cNvSpPr/>
      </dsp:nvSpPr>
      <dsp:spPr>
        <a:xfrm>
          <a:off x="6609658" y="1851827"/>
          <a:ext cx="2024858" cy="20248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Discover industry clustering based on employment and wage metrics</a:t>
          </a:r>
        </a:p>
      </dsp:txBody>
      <dsp:txXfrm>
        <a:off x="6668964" y="1911133"/>
        <a:ext cx="1906246" cy="1906246"/>
      </dsp:txXfrm>
    </dsp:sp>
    <dsp:sp modelId="{01BD3C31-44B0-4795-94DD-37DBF1E2E690}">
      <dsp:nvSpPr>
        <dsp:cNvPr id="0" name=""/>
        <dsp:cNvSpPr/>
      </dsp:nvSpPr>
      <dsp:spPr>
        <a:xfrm>
          <a:off x="8694921" y="1406069"/>
          <a:ext cx="390032" cy="4865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694921" y="1503378"/>
        <a:ext cx="273022" cy="291927"/>
      </dsp:txXfrm>
    </dsp:sp>
    <dsp:sp modelId="{FFD92448-42F7-4E80-A547-5E118DD4505E}">
      <dsp:nvSpPr>
        <dsp:cNvPr id="0" name=""/>
        <dsp:cNvSpPr/>
      </dsp:nvSpPr>
      <dsp:spPr>
        <a:xfrm>
          <a:off x="9419267" y="636912"/>
          <a:ext cx="2024858" cy="20248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7EAEDCE-94E5-4C4C-924C-E6D8F27814F0}">
      <dsp:nvSpPr>
        <dsp:cNvPr id="0" name=""/>
        <dsp:cNvSpPr/>
      </dsp:nvSpPr>
      <dsp:spPr>
        <a:xfrm>
          <a:off x="9748896" y="1851827"/>
          <a:ext cx="2024858" cy="20248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Determine key predictors for high-wage industries</a:t>
          </a:r>
        </a:p>
      </dsp:txBody>
      <dsp:txXfrm>
        <a:off x="9808202" y="1911133"/>
        <a:ext cx="1906246" cy="1906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02B78-A464-46D7-BB53-B66B1691B077}">
      <dsp:nvSpPr>
        <dsp:cNvPr id="0" name=""/>
        <dsp:cNvSpPr/>
      </dsp:nvSpPr>
      <dsp:spPr>
        <a:xfrm>
          <a:off x="1531" y="0"/>
          <a:ext cx="2694132" cy="247475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131269-E597-458F-8F91-2859C952DAA3}">
      <dsp:nvSpPr>
        <dsp:cNvPr id="0" name=""/>
        <dsp:cNvSpPr/>
      </dsp:nvSpPr>
      <dsp:spPr>
        <a:xfrm>
          <a:off x="440110" y="1484851"/>
          <a:ext cx="2694132" cy="2474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Source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Bureau of Labor Statistics (BLS)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Quarterly data from 2022-2024</a:t>
          </a:r>
          <a:endParaRPr lang="en-US" sz="2300" kern="1200" dirty="0"/>
        </a:p>
      </dsp:txBody>
      <dsp:txXfrm>
        <a:off x="512593" y="1557334"/>
        <a:ext cx="2549166" cy="2329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F7EDE-AD40-43CA-B1CA-C8E9F76ED5C4}">
      <dsp:nvSpPr>
        <dsp:cNvPr id="0" name=""/>
        <dsp:cNvSpPr/>
      </dsp:nvSpPr>
      <dsp:spPr>
        <a:xfrm>
          <a:off x="3578" y="0"/>
          <a:ext cx="3442459" cy="423787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Key industries</a:t>
          </a:r>
        </a:p>
      </dsp:txBody>
      <dsp:txXfrm>
        <a:off x="3578" y="0"/>
        <a:ext cx="3442459" cy="1271363"/>
      </dsp:txXfrm>
    </dsp:sp>
    <dsp:sp modelId="{9E9934F7-B296-4F94-8F75-21D5EE2BAF3E}">
      <dsp:nvSpPr>
        <dsp:cNvPr id="0" name=""/>
        <dsp:cNvSpPr/>
      </dsp:nvSpPr>
      <dsp:spPr>
        <a:xfrm>
          <a:off x="347824" y="1272165"/>
          <a:ext cx="2753967" cy="490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Insurance carriers</a:t>
          </a:r>
        </a:p>
      </dsp:txBody>
      <dsp:txXfrm>
        <a:off x="362183" y="1286524"/>
        <a:ext cx="2725249" cy="461545"/>
      </dsp:txXfrm>
    </dsp:sp>
    <dsp:sp modelId="{8D2FCF1B-DC50-4A55-84EE-982B09809D79}">
      <dsp:nvSpPr>
        <dsp:cNvPr id="0" name=""/>
        <dsp:cNvSpPr/>
      </dsp:nvSpPr>
      <dsp:spPr>
        <a:xfrm>
          <a:off x="347824" y="1837853"/>
          <a:ext cx="2753967" cy="490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Food manufacturing</a:t>
          </a:r>
        </a:p>
      </dsp:txBody>
      <dsp:txXfrm>
        <a:off x="362183" y="1852212"/>
        <a:ext cx="2725249" cy="461545"/>
      </dsp:txXfrm>
    </dsp:sp>
    <dsp:sp modelId="{8C0699CA-0929-4D32-A4FA-6E23C069D004}">
      <dsp:nvSpPr>
        <dsp:cNvPr id="0" name=""/>
        <dsp:cNvSpPr/>
      </dsp:nvSpPr>
      <dsp:spPr>
        <a:xfrm>
          <a:off x="347824" y="2403542"/>
          <a:ext cx="2753967" cy="490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Computing infrastructure</a:t>
          </a:r>
        </a:p>
      </dsp:txBody>
      <dsp:txXfrm>
        <a:off x="362183" y="2417901"/>
        <a:ext cx="2725249" cy="461545"/>
      </dsp:txXfrm>
    </dsp:sp>
    <dsp:sp modelId="{AF923FED-4418-4B4B-AF5F-385F7523EBE2}">
      <dsp:nvSpPr>
        <dsp:cNvPr id="0" name=""/>
        <dsp:cNvSpPr/>
      </dsp:nvSpPr>
      <dsp:spPr>
        <a:xfrm>
          <a:off x="347824" y="2969230"/>
          <a:ext cx="2753967" cy="490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Telecommunications,</a:t>
          </a:r>
        </a:p>
      </dsp:txBody>
      <dsp:txXfrm>
        <a:off x="362183" y="2983589"/>
        <a:ext cx="2725249" cy="461545"/>
      </dsp:txXfrm>
    </dsp:sp>
    <dsp:sp modelId="{ED49B91D-F2EC-4133-A2AA-CFE3FE8E4596}">
      <dsp:nvSpPr>
        <dsp:cNvPr id="0" name=""/>
        <dsp:cNvSpPr/>
      </dsp:nvSpPr>
      <dsp:spPr>
        <a:xfrm>
          <a:off x="347824" y="3534918"/>
          <a:ext cx="2753967" cy="490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Oil &amp; gas extraction</a:t>
          </a:r>
        </a:p>
      </dsp:txBody>
      <dsp:txXfrm>
        <a:off x="362183" y="3549277"/>
        <a:ext cx="2725249" cy="461545"/>
      </dsp:txXfrm>
    </dsp:sp>
    <dsp:sp modelId="{46D632AD-218B-47F5-8226-ED1A31080D1D}">
      <dsp:nvSpPr>
        <dsp:cNvPr id="0" name=""/>
        <dsp:cNvSpPr/>
      </dsp:nvSpPr>
      <dsp:spPr>
        <a:xfrm>
          <a:off x="3704222" y="0"/>
          <a:ext cx="3442459" cy="423787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Variables</a:t>
          </a:r>
        </a:p>
      </dsp:txBody>
      <dsp:txXfrm>
        <a:off x="3704222" y="0"/>
        <a:ext cx="3442459" cy="1271363"/>
      </dsp:txXfrm>
    </dsp:sp>
    <dsp:sp modelId="{A6197592-9159-409E-B25F-2999B5DAFEA3}">
      <dsp:nvSpPr>
        <dsp:cNvPr id="0" name=""/>
        <dsp:cNvSpPr/>
      </dsp:nvSpPr>
      <dsp:spPr>
        <a:xfrm>
          <a:off x="4048468" y="1272139"/>
          <a:ext cx="2753967" cy="30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Industry codes/titles</a:t>
          </a:r>
        </a:p>
      </dsp:txBody>
      <dsp:txXfrm>
        <a:off x="4057351" y="1281022"/>
        <a:ext cx="2736201" cy="285538"/>
      </dsp:txXfrm>
    </dsp:sp>
    <dsp:sp modelId="{74C1008C-A4FC-47CE-A22E-74062F8F4573}">
      <dsp:nvSpPr>
        <dsp:cNvPr id="0" name=""/>
        <dsp:cNvSpPr/>
      </dsp:nvSpPr>
      <dsp:spPr>
        <a:xfrm>
          <a:off x="4048468" y="1622105"/>
          <a:ext cx="2753967" cy="30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Year</a:t>
          </a:r>
        </a:p>
      </dsp:txBody>
      <dsp:txXfrm>
        <a:off x="4057351" y="1630988"/>
        <a:ext cx="2736201" cy="285538"/>
      </dsp:txXfrm>
    </dsp:sp>
    <dsp:sp modelId="{D90E04FD-E642-4D8B-836F-D22AB2DA8660}">
      <dsp:nvSpPr>
        <dsp:cNvPr id="0" name=""/>
        <dsp:cNvSpPr/>
      </dsp:nvSpPr>
      <dsp:spPr>
        <a:xfrm>
          <a:off x="4048468" y="1972072"/>
          <a:ext cx="2753967" cy="30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Quarter</a:t>
          </a:r>
        </a:p>
      </dsp:txBody>
      <dsp:txXfrm>
        <a:off x="4057351" y="1980955"/>
        <a:ext cx="2736201" cy="285538"/>
      </dsp:txXfrm>
    </dsp:sp>
    <dsp:sp modelId="{989156CF-10BA-4DC3-A724-D2A18F891082}">
      <dsp:nvSpPr>
        <dsp:cNvPr id="0" name=""/>
        <dsp:cNvSpPr/>
      </dsp:nvSpPr>
      <dsp:spPr>
        <a:xfrm>
          <a:off x="4048468" y="2322038"/>
          <a:ext cx="2753967" cy="30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Area titles</a:t>
          </a:r>
        </a:p>
      </dsp:txBody>
      <dsp:txXfrm>
        <a:off x="4057351" y="2330921"/>
        <a:ext cx="2736201" cy="285538"/>
      </dsp:txXfrm>
    </dsp:sp>
    <dsp:sp modelId="{FEA1C922-D287-45DA-902C-1B364EDC9090}">
      <dsp:nvSpPr>
        <dsp:cNvPr id="0" name=""/>
        <dsp:cNvSpPr/>
      </dsp:nvSpPr>
      <dsp:spPr>
        <a:xfrm>
          <a:off x="4048468" y="2672004"/>
          <a:ext cx="2753967" cy="30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Establishment counts</a:t>
          </a:r>
        </a:p>
      </dsp:txBody>
      <dsp:txXfrm>
        <a:off x="4057351" y="2680887"/>
        <a:ext cx="2736201" cy="285538"/>
      </dsp:txXfrm>
    </dsp:sp>
    <dsp:sp modelId="{4B74A90F-F025-431F-90EA-011C2623B011}">
      <dsp:nvSpPr>
        <dsp:cNvPr id="0" name=""/>
        <dsp:cNvSpPr/>
      </dsp:nvSpPr>
      <dsp:spPr>
        <a:xfrm>
          <a:off x="4048468" y="3021971"/>
          <a:ext cx="2753967" cy="30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Employment levels</a:t>
          </a:r>
        </a:p>
      </dsp:txBody>
      <dsp:txXfrm>
        <a:off x="4057351" y="3030854"/>
        <a:ext cx="2736201" cy="285538"/>
      </dsp:txXfrm>
    </dsp:sp>
    <dsp:sp modelId="{792B6C19-794E-48F8-AA21-EC94C8EA56E8}">
      <dsp:nvSpPr>
        <dsp:cNvPr id="0" name=""/>
        <dsp:cNvSpPr/>
      </dsp:nvSpPr>
      <dsp:spPr>
        <a:xfrm>
          <a:off x="4048468" y="3371937"/>
          <a:ext cx="2753967" cy="30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Wage data</a:t>
          </a:r>
        </a:p>
      </dsp:txBody>
      <dsp:txXfrm>
        <a:off x="4057351" y="3380820"/>
        <a:ext cx="2736201" cy="285538"/>
      </dsp:txXfrm>
    </dsp:sp>
    <dsp:sp modelId="{07C70D41-E615-4A7B-94FC-3F69E880BDE1}">
      <dsp:nvSpPr>
        <dsp:cNvPr id="0" name=""/>
        <dsp:cNvSpPr/>
      </dsp:nvSpPr>
      <dsp:spPr>
        <a:xfrm>
          <a:off x="4048468" y="3721903"/>
          <a:ext cx="2753967" cy="30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Tax contributions</a:t>
          </a:r>
        </a:p>
      </dsp:txBody>
      <dsp:txXfrm>
        <a:off x="4057351" y="3730786"/>
        <a:ext cx="2736201" cy="285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B9F90-328D-4BC6-8760-4CE63704472E}">
      <dsp:nvSpPr>
        <dsp:cNvPr id="0" name=""/>
        <dsp:cNvSpPr/>
      </dsp:nvSpPr>
      <dsp:spPr>
        <a:xfrm>
          <a:off x="2874" y="248295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rows with missing values</a:t>
          </a:r>
        </a:p>
      </dsp:txBody>
      <dsp:txXfrm>
        <a:off x="2874" y="248295"/>
        <a:ext cx="2280625" cy="1368375"/>
      </dsp:txXfrm>
    </dsp:sp>
    <dsp:sp modelId="{7CB3F3D2-15C6-4811-9CBB-5AD430D4CFEE}">
      <dsp:nvSpPr>
        <dsp:cNvPr id="0" name=""/>
        <dsp:cNvSpPr/>
      </dsp:nvSpPr>
      <dsp:spPr>
        <a:xfrm>
          <a:off x="2511562" y="248295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Handled problematic values</a:t>
          </a:r>
        </a:p>
      </dsp:txBody>
      <dsp:txXfrm>
        <a:off x="2511562" y="248295"/>
        <a:ext cx="2280625" cy="1368375"/>
      </dsp:txXfrm>
    </dsp:sp>
    <dsp:sp modelId="{C8FF2510-C606-4A32-A837-C73D77F41E80}">
      <dsp:nvSpPr>
        <dsp:cNvPr id="0" name=""/>
        <dsp:cNvSpPr/>
      </dsp:nvSpPr>
      <dsp:spPr>
        <a:xfrm>
          <a:off x="5020250" y="248295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Replaced infinite values with NaN</a:t>
          </a:r>
        </a:p>
      </dsp:txBody>
      <dsp:txXfrm>
        <a:off x="5020250" y="248295"/>
        <a:ext cx="2280625" cy="1368375"/>
      </dsp:txXfrm>
    </dsp:sp>
    <dsp:sp modelId="{E9CBFEF1-6B0D-4A1A-8449-3AF23960E477}">
      <dsp:nvSpPr>
        <dsp:cNvPr id="0" name=""/>
        <dsp:cNvSpPr/>
      </dsp:nvSpPr>
      <dsp:spPr>
        <a:xfrm>
          <a:off x="7528938" y="248295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rows with missing values in key calculated fields</a:t>
          </a:r>
        </a:p>
      </dsp:txBody>
      <dsp:txXfrm>
        <a:off x="7528938" y="248295"/>
        <a:ext cx="2280625" cy="1368375"/>
      </dsp:txXfrm>
    </dsp:sp>
    <dsp:sp modelId="{D46DC3E3-4753-452D-A00D-0117EF5CD55C}">
      <dsp:nvSpPr>
        <dsp:cNvPr id="0" name=""/>
        <dsp:cNvSpPr/>
      </dsp:nvSpPr>
      <dsp:spPr>
        <a:xfrm>
          <a:off x="2874" y="1844732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Removed extreme outliers using IQR method</a:t>
          </a:r>
        </a:p>
      </dsp:txBody>
      <dsp:txXfrm>
        <a:off x="2874" y="1844732"/>
        <a:ext cx="2280625" cy="1368375"/>
      </dsp:txXfrm>
    </dsp:sp>
    <dsp:sp modelId="{3407CC11-18CA-4E0A-B8A5-9CA6D0BF8672}">
      <dsp:nvSpPr>
        <dsp:cNvPr id="0" name=""/>
        <dsp:cNvSpPr/>
      </dsp:nvSpPr>
      <dsp:spPr>
        <a:xfrm>
          <a:off x="2511562" y="1844732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Used 3× IQR threshold (more lenient than standard 1.5×)</a:t>
          </a:r>
        </a:p>
      </dsp:txBody>
      <dsp:txXfrm>
        <a:off x="2511562" y="1844732"/>
        <a:ext cx="2280625" cy="1368375"/>
      </dsp:txXfrm>
    </dsp:sp>
    <dsp:sp modelId="{32D26E12-529B-4D08-9D08-3CDFD443E8F3}">
      <dsp:nvSpPr>
        <dsp:cNvPr id="0" name=""/>
        <dsp:cNvSpPr/>
      </dsp:nvSpPr>
      <dsp:spPr>
        <a:xfrm>
          <a:off x="5020250" y="1844732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Calculated bounds: Q1 - 3×IQR and Q3 + 3×IQR</a:t>
          </a:r>
        </a:p>
      </dsp:txBody>
      <dsp:txXfrm>
        <a:off x="5020250" y="1844732"/>
        <a:ext cx="2280625" cy="1368375"/>
      </dsp:txXfrm>
    </dsp:sp>
    <dsp:sp modelId="{B3A6E316-0AB9-4837-B458-EFD9A6C3FB96}">
      <dsp:nvSpPr>
        <dsp:cNvPr id="0" name=""/>
        <dsp:cNvSpPr/>
      </dsp:nvSpPr>
      <dsp:spPr>
        <a:xfrm>
          <a:off x="7528938" y="1844732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Removed values outside these bounds</a:t>
          </a:r>
        </a:p>
      </dsp:txBody>
      <dsp:txXfrm>
        <a:off x="7528938" y="1844732"/>
        <a:ext cx="2280625" cy="1368375"/>
      </dsp:txXfrm>
    </dsp:sp>
    <dsp:sp modelId="{94D6BA4C-F4DE-4E72-8100-A68FF1FE2C43}">
      <dsp:nvSpPr>
        <dsp:cNvPr id="0" name=""/>
        <dsp:cNvSpPr/>
      </dsp:nvSpPr>
      <dsp:spPr>
        <a:xfrm>
          <a:off x="1257218" y="3441170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Simplified industry names</a:t>
          </a:r>
        </a:p>
      </dsp:txBody>
      <dsp:txXfrm>
        <a:off x="1257218" y="3441170"/>
        <a:ext cx="2280625" cy="1368375"/>
      </dsp:txXfrm>
    </dsp:sp>
    <dsp:sp modelId="{8A8CC926-85E1-41FA-92A4-F1FD0E336467}">
      <dsp:nvSpPr>
        <dsp:cNvPr id="0" name=""/>
        <dsp:cNvSpPr/>
      </dsp:nvSpPr>
      <dsp:spPr>
        <a:xfrm>
          <a:off x="3765906" y="3441170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Created efficiency metrics</a:t>
          </a:r>
        </a:p>
      </dsp:txBody>
      <dsp:txXfrm>
        <a:off x="3765906" y="3441170"/>
        <a:ext cx="2280625" cy="1368375"/>
      </dsp:txXfrm>
    </dsp:sp>
    <dsp:sp modelId="{BD9E538A-23BE-4F21-BDA6-6EEBC1D62492}">
      <dsp:nvSpPr>
        <dsp:cNvPr id="0" name=""/>
        <dsp:cNvSpPr/>
      </dsp:nvSpPr>
      <dsp:spPr>
        <a:xfrm>
          <a:off x="6274594" y="3441170"/>
          <a:ext cx="2280625" cy="1368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Created shortened industry names for better visualization</a:t>
          </a:r>
        </a:p>
      </dsp:txBody>
      <dsp:txXfrm>
        <a:off x="6274594" y="3441170"/>
        <a:ext cx="2280625" cy="1368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DC3EB-B644-416B-8C1D-BD5E2CD89036}">
      <dsp:nvSpPr>
        <dsp:cNvPr id="0" name=""/>
        <dsp:cNvSpPr/>
      </dsp:nvSpPr>
      <dsp:spPr>
        <a:xfrm>
          <a:off x="594707" y="0"/>
          <a:ext cx="806709" cy="80670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2F672-8E5F-4BDE-A696-76CDDC4336D3}">
      <dsp:nvSpPr>
        <dsp:cNvPr id="0" name=""/>
        <dsp:cNvSpPr/>
      </dsp:nvSpPr>
      <dsp:spPr>
        <a:xfrm>
          <a:off x="675378" y="80670"/>
          <a:ext cx="645367" cy="645367"/>
        </a:xfrm>
        <a:prstGeom prst="chord">
          <a:avLst>
            <a:gd name="adj1" fmla="val 1168272"/>
            <a:gd name="adj2" fmla="val 963172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F9959-E03F-4F59-BC88-FA4432DB813B}">
      <dsp:nvSpPr>
        <dsp:cNvPr id="0" name=""/>
        <dsp:cNvSpPr/>
      </dsp:nvSpPr>
      <dsp:spPr>
        <a:xfrm>
          <a:off x="1569481" y="0"/>
          <a:ext cx="2386514" cy="80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Different growth patterns across industries</a:t>
          </a:r>
        </a:p>
      </dsp:txBody>
      <dsp:txXfrm>
        <a:off x="1569481" y="0"/>
        <a:ext cx="2386514" cy="806709"/>
      </dsp:txXfrm>
    </dsp:sp>
    <dsp:sp modelId="{5D1B7860-A2F4-40CA-83C0-BCA7A5EEB87A}">
      <dsp:nvSpPr>
        <dsp:cNvPr id="0" name=""/>
        <dsp:cNvSpPr/>
      </dsp:nvSpPr>
      <dsp:spPr>
        <a:xfrm>
          <a:off x="4124059" y="0"/>
          <a:ext cx="806709" cy="80670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4DB4D-5E81-4FFA-8449-75F92B54ED1B}">
      <dsp:nvSpPr>
        <dsp:cNvPr id="0" name=""/>
        <dsp:cNvSpPr/>
      </dsp:nvSpPr>
      <dsp:spPr>
        <a:xfrm>
          <a:off x="4204730" y="80670"/>
          <a:ext cx="645367" cy="645367"/>
        </a:xfrm>
        <a:prstGeom prst="chord">
          <a:avLst>
            <a:gd name="adj1" fmla="val 20431728"/>
            <a:gd name="adj2" fmla="val 1196827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A7BDA-3D4D-432B-8292-B183B901A907}">
      <dsp:nvSpPr>
        <dsp:cNvPr id="0" name=""/>
        <dsp:cNvSpPr/>
      </dsp:nvSpPr>
      <dsp:spPr>
        <a:xfrm>
          <a:off x="5098833" y="0"/>
          <a:ext cx="2386514" cy="80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Seasonal variations in employment levels</a:t>
          </a:r>
        </a:p>
      </dsp:txBody>
      <dsp:txXfrm>
        <a:off x="5098833" y="0"/>
        <a:ext cx="2386514" cy="806709"/>
      </dsp:txXfrm>
    </dsp:sp>
    <dsp:sp modelId="{507E88BE-8E85-4674-B51F-CD95DB989ECF}">
      <dsp:nvSpPr>
        <dsp:cNvPr id="0" name=""/>
        <dsp:cNvSpPr/>
      </dsp:nvSpPr>
      <dsp:spPr>
        <a:xfrm>
          <a:off x="7653412" y="0"/>
          <a:ext cx="806709" cy="80670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6912E-002B-4177-8778-533092E32262}">
      <dsp:nvSpPr>
        <dsp:cNvPr id="0" name=""/>
        <dsp:cNvSpPr/>
      </dsp:nvSpPr>
      <dsp:spPr>
        <a:xfrm>
          <a:off x="7734083" y="80670"/>
          <a:ext cx="645367" cy="645367"/>
        </a:xfrm>
        <a:prstGeom prst="chord">
          <a:avLst>
            <a:gd name="adj1" fmla="val 162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10EF7-4EA2-400D-80D7-FE910FE58316}">
      <dsp:nvSpPr>
        <dsp:cNvPr id="0" name=""/>
        <dsp:cNvSpPr/>
      </dsp:nvSpPr>
      <dsp:spPr>
        <a:xfrm>
          <a:off x="8628185" y="0"/>
          <a:ext cx="2386514" cy="80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Wage trend differences among sectors</a:t>
          </a:r>
        </a:p>
      </dsp:txBody>
      <dsp:txXfrm>
        <a:off x="8628185" y="0"/>
        <a:ext cx="2386514" cy="8067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B49F9-754B-4A85-922C-4495A4D376B4}">
      <dsp:nvSpPr>
        <dsp:cNvPr id="0" name=""/>
        <dsp:cNvSpPr/>
      </dsp:nvSpPr>
      <dsp:spPr>
        <a:xfrm rot="16200000">
          <a:off x="-1402770" y="2082750"/>
          <a:ext cx="3178609" cy="28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9043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Goal</a:t>
          </a:r>
          <a:endParaRPr lang="en-US" sz="1800" kern="1200" dirty="0"/>
        </a:p>
      </dsp:txBody>
      <dsp:txXfrm>
        <a:off x="-1402770" y="2082750"/>
        <a:ext cx="3178609" cy="282379"/>
      </dsp:txXfrm>
    </dsp:sp>
    <dsp:sp modelId="{544AD9E5-033C-4631-AEE5-8712C27F2767}">
      <dsp:nvSpPr>
        <dsp:cNvPr id="0" name=""/>
        <dsp:cNvSpPr/>
      </dsp:nvSpPr>
      <dsp:spPr>
        <a:xfrm>
          <a:off x="327723" y="634635"/>
          <a:ext cx="1406548" cy="31786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24904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Classify high-wage vs. low-wage industries &amp; identify predictors</a:t>
          </a:r>
        </a:p>
      </dsp:txBody>
      <dsp:txXfrm>
        <a:off x="327723" y="634635"/>
        <a:ext cx="1406548" cy="3178609"/>
      </dsp:txXfrm>
    </dsp:sp>
    <dsp:sp modelId="{FFD905D5-9AEA-4B69-BCE0-F547284E75AE}">
      <dsp:nvSpPr>
        <dsp:cNvPr id="0" name=""/>
        <dsp:cNvSpPr/>
      </dsp:nvSpPr>
      <dsp:spPr>
        <a:xfrm>
          <a:off x="45344" y="261894"/>
          <a:ext cx="564758" cy="564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C69224-FA65-4EC8-8D5A-BCBA87BEE4EE}">
      <dsp:nvSpPr>
        <dsp:cNvPr id="0" name=""/>
        <dsp:cNvSpPr/>
      </dsp:nvSpPr>
      <dsp:spPr>
        <a:xfrm rot="16200000">
          <a:off x="652375" y="2082750"/>
          <a:ext cx="3178609" cy="28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9043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Implementation</a:t>
          </a:r>
          <a:endParaRPr lang="en-US" sz="1800" kern="1200" dirty="0"/>
        </a:p>
      </dsp:txBody>
      <dsp:txXfrm>
        <a:off x="652375" y="2082750"/>
        <a:ext cx="3178609" cy="282379"/>
      </dsp:txXfrm>
    </dsp:sp>
    <dsp:sp modelId="{4FE87ED0-7C54-4BF4-B40C-A04942FE03EF}">
      <dsp:nvSpPr>
        <dsp:cNvPr id="0" name=""/>
        <dsp:cNvSpPr/>
      </dsp:nvSpPr>
      <dsp:spPr>
        <a:xfrm>
          <a:off x="2382869" y="634635"/>
          <a:ext cx="1406548" cy="31786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249043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Converted to dummy variables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Binary target </a:t>
          </a:r>
          <a:r>
            <a:rPr lang="en-US" sz="1100" kern="1200" dirty="0" err="1"/>
            <a:t>high_wage</a:t>
          </a:r>
          <a:r>
            <a:rPr lang="en-US" sz="1100" kern="1200" dirty="0"/>
            <a:t>' (above/below median wages)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Standardized numeric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80/20 train/test split</a:t>
          </a:r>
        </a:p>
      </dsp:txBody>
      <dsp:txXfrm>
        <a:off x="2382869" y="634635"/>
        <a:ext cx="1406548" cy="3178609"/>
      </dsp:txXfrm>
    </dsp:sp>
    <dsp:sp modelId="{49DAD8AE-B754-40DD-83B4-5CA3930DF0D4}">
      <dsp:nvSpPr>
        <dsp:cNvPr id="0" name=""/>
        <dsp:cNvSpPr/>
      </dsp:nvSpPr>
      <dsp:spPr>
        <a:xfrm>
          <a:off x="2100489" y="261894"/>
          <a:ext cx="564758" cy="564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007A18-CFB7-4623-842B-D19850FB419E}">
      <dsp:nvSpPr>
        <dsp:cNvPr id="0" name=""/>
        <dsp:cNvSpPr/>
      </dsp:nvSpPr>
      <dsp:spPr>
        <a:xfrm rot="16200000">
          <a:off x="2707520" y="2082750"/>
          <a:ext cx="3178609" cy="28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9043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 Performance</a:t>
          </a:r>
        </a:p>
      </dsp:txBody>
      <dsp:txXfrm>
        <a:off x="2707520" y="2082750"/>
        <a:ext cx="3178609" cy="282379"/>
      </dsp:txXfrm>
    </dsp:sp>
    <dsp:sp modelId="{8CC7D020-E70B-4523-879F-6EA26B797905}">
      <dsp:nvSpPr>
        <dsp:cNvPr id="0" name=""/>
        <dsp:cNvSpPr/>
      </dsp:nvSpPr>
      <dsp:spPr>
        <a:xfrm>
          <a:off x="4438015" y="634635"/>
          <a:ext cx="1406548" cy="31786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249043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83% overall accuracy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Low-wage Classification: 77% precision, 93% recall, 0.84 F1-score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High-wage Classification: 91% precision, 72% recall, 0.81 F1-score</a:t>
          </a:r>
        </a:p>
      </dsp:txBody>
      <dsp:txXfrm>
        <a:off x="4438015" y="634635"/>
        <a:ext cx="1406548" cy="3178609"/>
      </dsp:txXfrm>
    </dsp:sp>
    <dsp:sp modelId="{0368CC33-2C64-484B-9995-B46DF08DB1AA}">
      <dsp:nvSpPr>
        <dsp:cNvPr id="0" name=""/>
        <dsp:cNvSpPr/>
      </dsp:nvSpPr>
      <dsp:spPr>
        <a:xfrm>
          <a:off x="4155635" y="261894"/>
          <a:ext cx="564758" cy="564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23F835-2AD0-4E7C-9DC4-073C552A20DB}">
      <dsp:nvSpPr>
        <dsp:cNvPr id="0" name=""/>
        <dsp:cNvSpPr/>
      </dsp:nvSpPr>
      <dsp:spPr>
        <a:xfrm rot="16200000">
          <a:off x="4762666" y="2082750"/>
          <a:ext cx="3178609" cy="28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9043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Feature Importance</a:t>
          </a:r>
          <a:endParaRPr lang="en-US" sz="1800" kern="1200" dirty="0"/>
        </a:p>
      </dsp:txBody>
      <dsp:txXfrm>
        <a:off x="4762666" y="2082750"/>
        <a:ext cx="3178609" cy="282379"/>
      </dsp:txXfrm>
    </dsp:sp>
    <dsp:sp modelId="{5CC986F0-753B-4A0B-9620-87E94CE8BD9C}">
      <dsp:nvSpPr>
        <dsp:cNvPr id="0" name=""/>
        <dsp:cNvSpPr/>
      </dsp:nvSpPr>
      <dsp:spPr>
        <a:xfrm>
          <a:off x="6493160" y="634635"/>
          <a:ext cx="1406548" cy="31786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4904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Employment volatility (66.68)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Quarterly establishment count (51.56)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Monthly employment levels (~51.0)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Taxable quarterly wages (42.76)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Quarterly contributions (37.84)</a:t>
          </a:r>
          <a:endParaRPr lang="en-US" sz="1200" kern="1200" dirty="0"/>
        </a:p>
      </dsp:txBody>
      <dsp:txXfrm>
        <a:off x="6493160" y="634635"/>
        <a:ext cx="1406548" cy="3178609"/>
      </dsp:txXfrm>
    </dsp:sp>
    <dsp:sp modelId="{F16E847E-9D0B-4718-A528-F7EBB6CFAAEC}">
      <dsp:nvSpPr>
        <dsp:cNvPr id="0" name=""/>
        <dsp:cNvSpPr/>
      </dsp:nvSpPr>
      <dsp:spPr>
        <a:xfrm>
          <a:off x="6210781" y="261894"/>
          <a:ext cx="564758" cy="5647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D8E1E-2991-4DFA-8FDB-D39FA061FF8A}">
      <dsp:nvSpPr>
        <dsp:cNvPr id="0" name=""/>
        <dsp:cNvSpPr/>
      </dsp:nvSpPr>
      <dsp:spPr>
        <a:xfrm>
          <a:off x="0" y="35958"/>
          <a:ext cx="3833458" cy="4176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G</a:t>
          </a:r>
          <a:r>
            <a:rPr lang="en-US" sz="1700" b="1" kern="1200"/>
            <a:t>oal</a:t>
          </a:r>
          <a:endParaRPr lang="en-US" sz="1700" kern="1200"/>
        </a:p>
      </dsp:txBody>
      <dsp:txXfrm>
        <a:off x="20390" y="56348"/>
        <a:ext cx="3792678" cy="376910"/>
      </dsp:txXfrm>
    </dsp:sp>
    <dsp:sp modelId="{EBA9477F-382F-48C9-80F0-966D882989BB}">
      <dsp:nvSpPr>
        <dsp:cNvPr id="0" name=""/>
        <dsp:cNvSpPr/>
      </dsp:nvSpPr>
      <dsp:spPr>
        <a:xfrm>
          <a:off x="0" y="453648"/>
          <a:ext cx="3833458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1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/>
            <a:t>Group similar industries by employment and wage patterns</a:t>
          </a:r>
          <a:endParaRPr lang="en-US" sz="1300" kern="1200"/>
        </a:p>
      </dsp:txBody>
      <dsp:txXfrm>
        <a:off x="0" y="453648"/>
        <a:ext cx="3833458" cy="413482"/>
      </dsp:txXfrm>
    </dsp:sp>
    <dsp:sp modelId="{7CFF2747-E5DF-4151-918D-B4A88A0A83A1}">
      <dsp:nvSpPr>
        <dsp:cNvPr id="0" name=""/>
        <dsp:cNvSpPr/>
      </dsp:nvSpPr>
      <dsp:spPr>
        <a:xfrm>
          <a:off x="0" y="867131"/>
          <a:ext cx="3833458" cy="4176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Implementation</a:t>
          </a:r>
          <a:endParaRPr lang="en-US" sz="1700" kern="1200"/>
        </a:p>
      </dsp:txBody>
      <dsp:txXfrm>
        <a:off x="20390" y="887521"/>
        <a:ext cx="3792678" cy="376910"/>
      </dsp:txXfrm>
    </dsp:sp>
    <dsp:sp modelId="{02CEADFA-9F1C-4544-9223-D76372F5D083}">
      <dsp:nvSpPr>
        <dsp:cNvPr id="0" name=""/>
        <dsp:cNvSpPr/>
      </dsp:nvSpPr>
      <dsp:spPr>
        <a:xfrm>
          <a:off x="0" y="1284821"/>
          <a:ext cx="3833458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1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/>
            <a:t>Selected 6 key variables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/>
            <a:t>Standardized features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 dirty="0"/>
            <a:t>Determined optimal k=3 clusters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 dirty="0"/>
            <a:t>Visualized using scatterplot</a:t>
          </a:r>
          <a:endParaRPr lang="en-US" sz="1300" kern="1200" dirty="0"/>
        </a:p>
      </dsp:txBody>
      <dsp:txXfrm>
        <a:off x="0" y="1284821"/>
        <a:ext cx="3833458" cy="8973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3BC70-1FE0-4C5B-8E1D-B17095DB4601}">
      <dsp:nvSpPr>
        <dsp:cNvPr id="0" name=""/>
        <dsp:cNvSpPr/>
      </dsp:nvSpPr>
      <dsp:spPr>
        <a:xfrm>
          <a:off x="0" y="3203620"/>
          <a:ext cx="3708484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E427B-E649-4ED2-9D6F-8382739E937E}">
      <dsp:nvSpPr>
        <dsp:cNvPr id="0" name=""/>
        <dsp:cNvSpPr/>
      </dsp:nvSpPr>
      <dsp:spPr>
        <a:xfrm>
          <a:off x="0" y="2118560"/>
          <a:ext cx="3708484" cy="0"/>
        </a:xfrm>
        <a:prstGeom prst="line">
          <a:avLst/>
        </a:prstGeom>
        <a:solidFill>
          <a:srgbClr val="FC8D62"/>
        </a:solidFill>
        <a:ln w="19050" cap="flat" cmpd="sng" algn="ctr">
          <a:solidFill>
            <a:srgbClr val="FC8D6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0E582-86D0-4628-8500-E687E1BAA95F}">
      <dsp:nvSpPr>
        <dsp:cNvPr id="0" name=""/>
        <dsp:cNvSpPr/>
      </dsp:nvSpPr>
      <dsp:spPr>
        <a:xfrm>
          <a:off x="0" y="1033499"/>
          <a:ext cx="3708484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3B299-E1E1-4C8D-80B0-198F0AE9740A}">
      <dsp:nvSpPr>
        <dsp:cNvPr id="0" name=""/>
        <dsp:cNvSpPr/>
      </dsp:nvSpPr>
      <dsp:spPr>
        <a:xfrm>
          <a:off x="964205" y="108"/>
          <a:ext cx="2744278" cy="103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Industries with lower average weekly wages (mostly between $300-$1,300,) and lower employment levels</a:t>
          </a:r>
        </a:p>
      </dsp:txBody>
      <dsp:txXfrm>
        <a:off x="964205" y="108"/>
        <a:ext cx="2744278" cy="1033391"/>
      </dsp:txXfrm>
    </dsp:sp>
    <dsp:sp modelId="{CB1989CD-03B6-428F-822E-4C6F675BAA4D}">
      <dsp:nvSpPr>
        <dsp:cNvPr id="0" name=""/>
        <dsp:cNvSpPr/>
      </dsp:nvSpPr>
      <dsp:spPr>
        <a:xfrm>
          <a:off x="0" y="108"/>
          <a:ext cx="964205" cy="1033391"/>
        </a:xfrm>
        <a:prstGeom prst="round2SameRect">
          <a:avLst>
            <a:gd name="adj1" fmla="val 16670"/>
            <a:gd name="adj2" fmla="val 0"/>
          </a:avLst>
        </a:prstGeom>
        <a:solidFill>
          <a:srgbClr val="66C2A5"/>
        </a:solidFill>
        <a:ln w="19050" cap="flat" cmpd="sng" algn="ctr">
          <a:solidFill>
            <a:srgbClr val="66C2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Cluster 0</a:t>
          </a:r>
          <a:endParaRPr lang="en-US" sz="1800" kern="1200" dirty="0"/>
        </a:p>
      </dsp:txBody>
      <dsp:txXfrm>
        <a:off x="47077" y="47185"/>
        <a:ext cx="870051" cy="986314"/>
      </dsp:txXfrm>
    </dsp:sp>
    <dsp:sp modelId="{10A14D80-0C78-40B1-B713-EEEE2E350DB2}">
      <dsp:nvSpPr>
        <dsp:cNvPr id="0" name=""/>
        <dsp:cNvSpPr/>
      </dsp:nvSpPr>
      <dsp:spPr>
        <a:xfrm>
          <a:off x="964205" y="1085168"/>
          <a:ext cx="2744278" cy="103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Industries with medium-range weekly wages (around $1,300-$1,600) but extremely large employment levels</a:t>
          </a:r>
        </a:p>
      </dsp:txBody>
      <dsp:txXfrm>
        <a:off x="964205" y="1085168"/>
        <a:ext cx="2744278" cy="1033391"/>
      </dsp:txXfrm>
    </dsp:sp>
    <dsp:sp modelId="{B2163295-FA0A-467E-BA0C-8F7EF66E715F}">
      <dsp:nvSpPr>
        <dsp:cNvPr id="0" name=""/>
        <dsp:cNvSpPr/>
      </dsp:nvSpPr>
      <dsp:spPr>
        <a:xfrm>
          <a:off x="0" y="1085168"/>
          <a:ext cx="964205" cy="1033391"/>
        </a:xfrm>
        <a:prstGeom prst="round2SameRect">
          <a:avLst>
            <a:gd name="adj1" fmla="val 16670"/>
            <a:gd name="adj2" fmla="val 0"/>
          </a:avLst>
        </a:prstGeom>
        <a:solidFill>
          <a:srgbClr val="FC8D62"/>
        </a:solidFill>
        <a:ln w="19050" cap="flat" cmpd="sng" algn="ctr">
          <a:solidFill>
            <a:srgbClr val="FC8D6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Cluster 1</a:t>
          </a:r>
          <a:endParaRPr lang="en-US" sz="1800" kern="1200" dirty="0"/>
        </a:p>
      </dsp:txBody>
      <dsp:txXfrm>
        <a:off x="47077" y="1132245"/>
        <a:ext cx="870051" cy="986314"/>
      </dsp:txXfrm>
    </dsp:sp>
    <dsp:sp modelId="{D0D1345F-BC01-4584-B0D0-5DB42170F261}">
      <dsp:nvSpPr>
        <dsp:cNvPr id="0" name=""/>
        <dsp:cNvSpPr/>
      </dsp:nvSpPr>
      <dsp:spPr>
        <a:xfrm>
          <a:off x="964205" y="2170229"/>
          <a:ext cx="2744278" cy="103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Industries with higher average weekly wages (mostly between $1,400-$2,800) and relatively small employment levels</a:t>
          </a:r>
        </a:p>
      </dsp:txBody>
      <dsp:txXfrm>
        <a:off x="964205" y="2170229"/>
        <a:ext cx="2744278" cy="1033391"/>
      </dsp:txXfrm>
    </dsp:sp>
    <dsp:sp modelId="{81210E82-FD1B-4F53-9628-E3D3B42D5E89}">
      <dsp:nvSpPr>
        <dsp:cNvPr id="0" name=""/>
        <dsp:cNvSpPr/>
      </dsp:nvSpPr>
      <dsp:spPr>
        <a:xfrm>
          <a:off x="0" y="2170229"/>
          <a:ext cx="964205" cy="1033391"/>
        </a:xfrm>
        <a:prstGeom prst="round2SameRect">
          <a:avLst>
            <a:gd name="adj1" fmla="val 16670"/>
            <a:gd name="adj2" fmla="val 0"/>
          </a:avLst>
        </a:prstGeom>
        <a:solidFill>
          <a:srgbClr val="8DA0C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Cluster 2</a:t>
          </a:r>
          <a:endParaRPr lang="en-US" sz="1800" kern="1200" dirty="0"/>
        </a:p>
      </dsp:txBody>
      <dsp:txXfrm>
        <a:off x="47077" y="2217306"/>
        <a:ext cx="870051" cy="986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3844B-5396-4E10-AAD9-DE97507A75F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F5381-AC42-4B76-96F1-DAB2A2A0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F5381-AC42-4B76-96F1-DAB2A2A0CA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9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A5B8-CF46-E04E-1E78-01C2C0B34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0C223-975A-D904-FA5B-35717B8FC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2FFA-59C1-C008-A550-CA20D25B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60D3-F5A0-A0FD-4E3C-456C2E6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C4C71-A245-1FCE-3146-383A6C8A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03AB-E1F1-4929-DB1D-A0B3DB24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B83B3-67AB-6EAC-9B88-5BE1CBB2A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E334-B4AE-EC00-9AB7-D8378200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57B7-7BB6-DE94-B34A-03F87A9B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0340-5906-502D-47C3-A4B324D9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CD3E9-3BA0-1328-F439-0CB1CA50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86429-92F6-C71A-B294-0097585F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31B3-935F-A9A6-93BE-F39AE2AB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8ADB-351F-D202-6754-212094D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3D58-43B1-10A2-DB9E-74A7FB84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CAB9-4A61-138D-36E0-D4C3C3D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02EC-FB0B-47D3-9D6C-2FEC7990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C4FF-6CD7-C865-344E-F3FE1A2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5FE0-7AFF-3C86-2897-7A7C6C3D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16AC-1D8B-8453-36C9-EAD1E189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AC62-5047-2420-5A9F-11CF91D5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AAABB-338E-C4DA-5E8D-66538186D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FA66-614A-7DD2-61EA-CF8BD824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CF06-EF42-33D6-29B9-3D0A8206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B2A0-3B9D-F536-0592-325CB35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4F65-2268-87CC-C693-59072E4E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641E-28C3-6162-08FF-C142F08D2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AD52-0CAE-6783-F95D-D7C84154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07F19-A404-0813-1E74-F93247CB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09F44-610E-3C2B-DF0B-D5622117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FA44A-EB2B-0ECD-F495-64BD31AC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3816-C71F-AEFB-DB22-5D6B8182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AB906-16EE-CA77-24DC-0F6A3480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9EE1-2E3F-880D-BE35-27CA7D1E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D497F-11DB-AE99-00F7-3BBE08404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9F9BD-7759-79A8-7E60-AD98F42A4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75C44-DD21-03E1-6D08-815002DC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1B321-09ED-9BBD-A5C3-E5B643D9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BAA9F-DEB2-0328-EC47-4B6C17A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FFF2-C6AA-D4A8-0C08-53267EF3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DDF70-381A-2C21-C4E1-58CFB67C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C08F3-6F81-7182-1C02-0A870B57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1722F-5F69-DEE9-930C-73C24987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390DC-FC66-EE1E-E48C-6A78B4F6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A18E3-6A81-132E-2913-4EBF5F2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159C0-1877-1A21-0892-BA090443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14C3-B6B3-0DF0-A1A4-AB28B3FD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AE96-0858-FCF7-D8DB-B51B2AC0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7F456-D1EA-B98A-E9EB-501D42688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8E47A-04DF-E11B-6FA2-0A27A15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6941-AD39-36C8-0139-CA3160C9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F1B8A-2FAD-52C3-4754-7951163A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4E7E-8FFE-A378-CEB3-C7B64171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47291-8604-81C9-E4C5-7FC9F670C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8323-7FEE-0748-3C59-EAAA2FA59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DE1BF-15B5-D636-AE21-441B9668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675-B560-4818-868A-14F62045B98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79E2-1586-B402-0141-4AF5E603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64C31-9572-7D0F-A37F-40EE0510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84992-EA87-2A7E-E95B-44B48E9B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A425-2271-215B-A72D-E041F8A3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14453-39B7-DFE2-98DB-D846C1040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3B675-B560-4818-868A-14F62045B98C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E1A6-4291-937A-C790-DC70DA73F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8DA-0DA5-6205-C596-3215ADA83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F9A4B-0F1D-4841-A0AC-2CF87CE8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4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2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2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ited States - Rankings, News | U.S. News Best Countries">
            <a:extLst>
              <a:ext uri="{FF2B5EF4-FFF2-40B4-BE49-F238E27FC236}">
                <a16:creationId xmlns:a16="http://schemas.microsoft.com/office/drawing/2014/main" id="{A772D629-BA48-A997-9399-FFD5BCF94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r="181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17762-3337-9FA3-A9B5-5793C19769EC}"/>
              </a:ext>
            </a:extLst>
          </p:cNvPr>
          <p:cNvSpPr txBox="1"/>
          <p:nvPr/>
        </p:nvSpPr>
        <p:spPr>
          <a:xfrm>
            <a:off x="1625600" y="17748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8000" b="1" dirty="0">
                <a:solidFill>
                  <a:srgbClr val="FFFFFF"/>
                </a:solidFill>
                <a:effectLst/>
                <a:latin typeface="Abadi" panose="020B0604020104020204" pitchFamily="34" charset="0"/>
                <a:ea typeface="+mj-ea"/>
                <a:cs typeface="+mj-cs"/>
              </a:rPr>
              <a:t>Employment &amp; Wage Trends Analysis</a:t>
            </a:r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000A49F4-3675-7EFC-7FF6-ED302F251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00919">
            <a:off x="-2662636" y="1518261"/>
            <a:ext cx="8170072" cy="8170072"/>
          </a:xfrm>
          <a:prstGeom prst="rect">
            <a:avLst/>
          </a:prstGeom>
        </p:spPr>
      </p:pic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B411DE32-82C1-E30D-01F3-C1DBFFAE4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0605" y="4412850"/>
            <a:ext cx="2622630" cy="262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4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B79057-9450-0971-237E-EBE6E58D97AF}"/>
              </a:ext>
            </a:extLst>
          </p:cNvPr>
          <p:cNvSpPr/>
          <p:nvPr/>
        </p:nvSpPr>
        <p:spPr>
          <a:xfrm>
            <a:off x="9351375" y="1"/>
            <a:ext cx="2395296" cy="7962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F5FC5-FC3A-9181-AEBF-BC2365CEF7D1}"/>
              </a:ext>
            </a:extLst>
          </p:cNvPr>
          <p:cNvGrpSpPr/>
          <p:nvPr/>
        </p:nvGrpSpPr>
        <p:grpSpPr>
          <a:xfrm>
            <a:off x="838828" y="1099595"/>
            <a:ext cx="10406312" cy="5674106"/>
            <a:chOff x="838828" y="1099595"/>
            <a:chExt cx="10406312" cy="56741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C2D679-78D8-B3B6-F549-F9BD58C92A13}"/>
                </a:ext>
              </a:extLst>
            </p:cNvPr>
            <p:cNvSpPr/>
            <p:nvPr/>
          </p:nvSpPr>
          <p:spPr>
            <a:xfrm>
              <a:off x="838828" y="1099595"/>
              <a:ext cx="3403904" cy="3403896"/>
            </a:xfrm>
            <a:custGeom>
              <a:avLst/>
              <a:gdLst>
                <a:gd name="connsiteX0" fmla="*/ 0 w 3403904"/>
                <a:gd name="connsiteY0" fmla="*/ 1701948 h 3403896"/>
                <a:gd name="connsiteX1" fmla="*/ 1701952 w 3403904"/>
                <a:gd name="connsiteY1" fmla="*/ 0 h 3403896"/>
                <a:gd name="connsiteX2" fmla="*/ 3403904 w 3403904"/>
                <a:gd name="connsiteY2" fmla="*/ 1701948 h 3403896"/>
                <a:gd name="connsiteX3" fmla="*/ 1701952 w 3403904"/>
                <a:gd name="connsiteY3" fmla="*/ 3403896 h 3403896"/>
                <a:gd name="connsiteX4" fmla="*/ 0 w 3403904"/>
                <a:gd name="connsiteY4" fmla="*/ 1701948 h 34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904" h="3403896">
                  <a:moveTo>
                    <a:pt x="0" y="1701948"/>
                  </a:moveTo>
                  <a:cubicBezTo>
                    <a:pt x="0" y="761988"/>
                    <a:pt x="761990" y="0"/>
                    <a:pt x="1701952" y="0"/>
                  </a:cubicBezTo>
                  <a:cubicBezTo>
                    <a:pt x="2641914" y="0"/>
                    <a:pt x="3403904" y="761988"/>
                    <a:pt x="3403904" y="1701948"/>
                  </a:cubicBezTo>
                  <a:cubicBezTo>
                    <a:pt x="3403904" y="2641908"/>
                    <a:pt x="2641914" y="3403896"/>
                    <a:pt x="1701952" y="3403896"/>
                  </a:cubicBezTo>
                  <a:cubicBezTo>
                    <a:pt x="761990" y="3403896"/>
                    <a:pt x="0" y="2641908"/>
                    <a:pt x="0" y="1701948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01360" tIns="601359" rIns="601360" bIns="60135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Policy planning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5FF131-6E01-7A97-49F7-FB15DB677504}"/>
                </a:ext>
              </a:extLst>
            </p:cNvPr>
            <p:cNvSpPr/>
            <p:nvPr/>
          </p:nvSpPr>
          <p:spPr>
            <a:xfrm>
              <a:off x="2589170" y="3369805"/>
              <a:ext cx="3403904" cy="3403896"/>
            </a:xfrm>
            <a:custGeom>
              <a:avLst/>
              <a:gdLst>
                <a:gd name="connsiteX0" fmla="*/ 0 w 3403904"/>
                <a:gd name="connsiteY0" fmla="*/ 1701948 h 3403896"/>
                <a:gd name="connsiteX1" fmla="*/ 1701952 w 3403904"/>
                <a:gd name="connsiteY1" fmla="*/ 0 h 3403896"/>
                <a:gd name="connsiteX2" fmla="*/ 3403904 w 3403904"/>
                <a:gd name="connsiteY2" fmla="*/ 1701948 h 3403896"/>
                <a:gd name="connsiteX3" fmla="*/ 1701952 w 3403904"/>
                <a:gd name="connsiteY3" fmla="*/ 3403896 h 3403896"/>
                <a:gd name="connsiteX4" fmla="*/ 0 w 3403904"/>
                <a:gd name="connsiteY4" fmla="*/ 1701948 h 34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904" h="3403896">
                  <a:moveTo>
                    <a:pt x="0" y="1701948"/>
                  </a:moveTo>
                  <a:cubicBezTo>
                    <a:pt x="0" y="761988"/>
                    <a:pt x="761990" y="0"/>
                    <a:pt x="1701952" y="0"/>
                  </a:cubicBezTo>
                  <a:cubicBezTo>
                    <a:pt x="2641914" y="0"/>
                    <a:pt x="3403904" y="761988"/>
                    <a:pt x="3403904" y="1701948"/>
                  </a:cubicBezTo>
                  <a:cubicBezTo>
                    <a:pt x="3403904" y="2641908"/>
                    <a:pt x="2641914" y="3403896"/>
                    <a:pt x="1701952" y="3403896"/>
                  </a:cubicBezTo>
                  <a:cubicBezTo>
                    <a:pt x="761990" y="3403896"/>
                    <a:pt x="0" y="2641908"/>
                    <a:pt x="0" y="1701948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01360" tIns="601359" rIns="601360" bIns="60135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Business strategy development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28DE79-E353-14B1-9154-B871856F3732}"/>
                </a:ext>
              </a:extLst>
            </p:cNvPr>
            <p:cNvSpPr/>
            <p:nvPr/>
          </p:nvSpPr>
          <p:spPr>
            <a:xfrm>
              <a:off x="4340552" y="1099595"/>
              <a:ext cx="3403904" cy="3403896"/>
            </a:xfrm>
            <a:custGeom>
              <a:avLst/>
              <a:gdLst>
                <a:gd name="connsiteX0" fmla="*/ 0 w 3403904"/>
                <a:gd name="connsiteY0" fmla="*/ 1701948 h 3403896"/>
                <a:gd name="connsiteX1" fmla="*/ 1701952 w 3403904"/>
                <a:gd name="connsiteY1" fmla="*/ 0 h 3403896"/>
                <a:gd name="connsiteX2" fmla="*/ 3403904 w 3403904"/>
                <a:gd name="connsiteY2" fmla="*/ 1701948 h 3403896"/>
                <a:gd name="connsiteX3" fmla="*/ 1701952 w 3403904"/>
                <a:gd name="connsiteY3" fmla="*/ 3403896 h 3403896"/>
                <a:gd name="connsiteX4" fmla="*/ 0 w 3403904"/>
                <a:gd name="connsiteY4" fmla="*/ 1701948 h 34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904" h="3403896">
                  <a:moveTo>
                    <a:pt x="0" y="1701948"/>
                  </a:moveTo>
                  <a:cubicBezTo>
                    <a:pt x="0" y="761988"/>
                    <a:pt x="761990" y="0"/>
                    <a:pt x="1701952" y="0"/>
                  </a:cubicBezTo>
                  <a:cubicBezTo>
                    <a:pt x="2641914" y="0"/>
                    <a:pt x="3403904" y="761988"/>
                    <a:pt x="3403904" y="1701948"/>
                  </a:cubicBezTo>
                  <a:cubicBezTo>
                    <a:pt x="3403904" y="2641908"/>
                    <a:pt x="2641914" y="3403896"/>
                    <a:pt x="1701952" y="3403896"/>
                  </a:cubicBezTo>
                  <a:cubicBezTo>
                    <a:pt x="761990" y="3403896"/>
                    <a:pt x="0" y="2641908"/>
                    <a:pt x="0" y="1701948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01360" tIns="601359" rIns="601360" bIns="60135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Economic forecasting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0E6D70-0A8D-C618-9425-21A5D29D3124}"/>
                </a:ext>
              </a:extLst>
            </p:cNvPr>
            <p:cNvSpPr/>
            <p:nvPr/>
          </p:nvSpPr>
          <p:spPr>
            <a:xfrm>
              <a:off x="6090894" y="3369805"/>
              <a:ext cx="3403904" cy="3403896"/>
            </a:xfrm>
            <a:custGeom>
              <a:avLst/>
              <a:gdLst>
                <a:gd name="connsiteX0" fmla="*/ 0 w 3403904"/>
                <a:gd name="connsiteY0" fmla="*/ 1701948 h 3403896"/>
                <a:gd name="connsiteX1" fmla="*/ 1701952 w 3403904"/>
                <a:gd name="connsiteY1" fmla="*/ 0 h 3403896"/>
                <a:gd name="connsiteX2" fmla="*/ 3403904 w 3403904"/>
                <a:gd name="connsiteY2" fmla="*/ 1701948 h 3403896"/>
                <a:gd name="connsiteX3" fmla="*/ 1701952 w 3403904"/>
                <a:gd name="connsiteY3" fmla="*/ 3403896 h 3403896"/>
                <a:gd name="connsiteX4" fmla="*/ 0 w 3403904"/>
                <a:gd name="connsiteY4" fmla="*/ 1701948 h 34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904" h="3403896">
                  <a:moveTo>
                    <a:pt x="0" y="1701948"/>
                  </a:moveTo>
                  <a:cubicBezTo>
                    <a:pt x="0" y="761988"/>
                    <a:pt x="761990" y="0"/>
                    <a:pt x="1701952" y="0"/>
                  </a:cubicBezTo>
                  <a:cubicBezTo>
                    <a:pt x="2641914" y="0"/>
                    <a:pt x="3403904" y="761988"/>
                    <a:pt x="3403904" y="1701948"/>
                  </a:cubicBezTo>
                  <a:cubicBezTo>
                    <a:pt x="3403904" y="2641908"/>
                    <a:pt x="2641914" y="3403896"/>
                    <a:pt x="1701952" y="3403896"/>
                  </a:cubicBezTo>
                  <a:cubicBezTo>
                    <a:pt x="761990" y="3403896"/>
                    <a:pt x="0" y="2641908"/>
                    <a:pt x="0" y="1701948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01360" tIns="601359" rIns="601360" bIns="60135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Workforce development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D0ECD6-96D5-ACD2-65E8-80639896CCB3}"/>
                </a:ext>
              </a:extLst>
            </p:cNvPr>
            <p:cNvSpPr/>
            <p:nvPr/>
          </p:nvSpPr>
          <p:spPr>
            <a:xfrm>
              <a:off x="7841236" y="1099595"/>
              <a:ext cx="3403904" cy="3403896"/>
            </a:xfrm>
            <a:custGeom>
              <a:avLst/>
              <a:gdLst>
                <a:gd name="connsiteX0" fmla="*/ 0 w 3403904"/>
                <a:gd name="connsiteY0" fmla="*/ 1701948 h 3403896"/>
                <a:gd name="connsiteX1" fmla="*/ 1701952 w 3403904"/>
                <a:gd name="connsiteY1" fmla="*/ 0 h 3403896"/>
                <a:gd name="connsiteX2" fmla="*/ 3403904 w 3403904"/>
                <a:gd name="connsiteY2" fmla="*/ 1701948 h 3403896"/>
                <a:gd name="connsiteX3" fmla="*/ 1701952 w 3403904"/>
                <a:gd name="connsiteY3" fmla="*/ 3403896 h 3403896"/>
                <a:gd name="connsiteX4" fmla="*/ 0 w 3403904"/>
                <a:gd name="connsiteY4" fmla="*/ 1701948 h 34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904" h="3403896">
                  <a:moveTo>
                    <a:pt x="0" y="1701948"/>
                  </a:moveTo>
                  <a:cubicBezTo>
                    <a:pt x="0" y="761988"/>
                    <a:pt x="761990" y="0"/>
                    <a:pt x="1701952" y="0"/>
                  </a:cubicBezTo>
                  <a:cubicBezTo>
                    <a:pt x="2641914" y="0"/>
                    <a:pt x="3403904" y="761988"/>
                    <a:pt x="3403904" y="1701948"/>
                  </a:cubicBezTo>
                  <a:cubicBezTo>
                    <a:pt x="3403904" y="2641908"/>
                    <a:pt x="2641914" y="3403896"/>
                    <a:pt x="1701952" y="3403896"/>
                  </a:cubicBezTo>
                  <a:cubicBezTo>
                    <a:pt x="761990" y="3403896"/>
                    <a:pt x="0" y="2641908"/>
                    <a:pt x="0" y="1701948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01360" tIns="601359" rIns="601360" bIns="60135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Compensation benchmarking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4716E6-C002-9C1E-71AB-4956B7DE8152}"/>
              </a:ext>
            </a:extLst>
          </p:cNvPr>
          <p:cNvSpPr txBox="1"/>
          <p:nvPr/>
        </p:nvSpPr>
        <p:spPr>
          <a:xfrm>
            <a:off x="0" y="68248"/>
            <a:ext cx="12269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Business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4CFC8-36B9-91C6-042F-20EAB0DE8330}"/>
              </a:ext>
            </a:extLst>
          </p:cNvPr>
          <p:cNvSpPr txBox="1"/>
          <p:nvPr/>
        </p:nvSpPr>
        <p:spPr>
          <a:xfrm>
            <a:off x="674225" y="7207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70500-0F34-EB49-A9D2-C6D9C416CDF9}"/>
              </a:ext>
            </a:extLst>
          </p:cNvPr>
          <p:cNvSpPr txBox="1"/>
          <p:nvPr/>
        </p:nvSpPr>
        <p:spPr>
          <a:xfrm>
            <a:off x="1542803" y="84298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8913E-9A8E-431F-321E-C7EDE600A5FF}"/>
              </a:ext>
            </a:extLst>
          </p:cNvPr>
          <p:cNvSpPr txBox="1"/>
          <p:nvPr/>
        </p:nvSpPr>
        <p:spPr>
          <a:xfrm>
            <a:off x="2248866" y="84298"/>
            <a:ext cx="24538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343C2-9CD4-3F16-029B-A8A6E41141DC}"/>
              </a:ext>
            </a:extLst>
          </p:cNvPr>
          <p:cNvSpPr txBox="1"/>
          <p:nvPr/>
        </p:nvSpPr>
        <p:spPr>
          <a:xfrm>
            <a:off x="4136500" y="72072"/>
            <a:ext cx="15249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Time Series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D8BB9-D130-C462-409C-DB2A4D407B0E}"/>
              </a:ext>
            </a:extLst>
          </p:cNvPr>
          <p:cNvSpPr txBox="1"/>
          <p:nvPr/>
        </p:nvSpPr>
        <p:spPr>
          <a:xfrm>
            <a:off x="5253945" y="72072"/>
            <a:ext cx="17844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Logistic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E37AC-3146-138C-71D0-7F7F545316EA}"/>
              </a:ext>
            </a:extLst>
          </p:cNvPr>
          <p:cNvSpPr txBox="1"/>
          <p:nvPr/>
        </p:nvSpPr>
        <p:spPr>
          <a:xfrm>
            <a:off x="6556573" y="6799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K-Means 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</a:t>
            </a: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E4F24-00C6-0D38-60A0-345263E17B02}"/>
              </a:ext>
            </a:extLst>
          </p:cNvPr>
          <p:cNvSpPr txBox="1"/>
          <p:nvPr/>
        </p:nvSpPr>
        <p:spPr>
          <a:xfrm>
            <a:off x="7792460" y="72072"/>
            <a:ext cx="15589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Key Insights &amp; Conclusions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E05C5-D327-C81E-B1C1-0989D4EBB4BC}"/>
              </a:ext>
            </a:extLst>
          </p:cNvPr>
          <p:cNvSpPr txBox="1"/>
          <p:nvPr/>
        </p:nvSpPr>
        <p:spPr>
          <a:xfrm>
            <a:off x="9141402" y="-34725"/>
            <a:ext cx="2808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3310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8B15F3-FBB1-F363-0BDB-919CD0E6B293}"/>
              </a:ext>
            </a:extLst>
          </p:cNvPr>
          <p:cNvSpPr/>
          <p:nvPr/>
        </p:nvSpPr>
        <p:spPr>
          <a:xfrm>
            <a:off x="0" y="0"/>
            <a:ext cx="3047035" cy="461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DF5D178-F753-8ECC-B265-AF9DB2A0F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451336"/>
              </p:ext>
            </p:extLst>
          </p:nvPr>
        </p:nvGraphicFramePr>
        <p:xfrm>
          <a:off x="164940" y="1172200"/>
          <a:ext cx="11775310" cy="451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401F8B-34C7-3AA9-EBDC-A107B8C1FC8D}"/>
              </a:ext>
            </a:extLst>
          </p:cNvPr>
          <p:cNvSpPr txBox="1"/>
          <p:nvPr/>
        </p:nvSpPr>
        <p:spPr>
          <a:xfrm>
            <a:off x="0" y="0"/>
            <a:ext cx="3047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Business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916A4-E207-98EB-E9D1-2B41FDAD651B}"/>
              </a:ext>
            </a:extLst>
          </p:cNvPr>
          <p:cNvSpPr txBox="1"/>
          <p:nvPr/>
        </p:nvSpPr>
        <p:spPr>
          <a:xfrm>
            <a:off x="2676646" y="7207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4A4C5-31CF-75F7-C7BA-5EF226AFAE01}"/>
              </a:ext>
            </a:extLst>
          </p:cNvPr>
          <p:cNvSpPr txBox="1"/>
          <p:nvPr/>
        </p:nvSpPr>
        <p:spPr>
          <a:xfrm>
            <a:off x="3545224" y="84298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2CC78-6B6D-B03B-6422-B151A0C94B27}"/>
              </a:ext>
            </a:extLst>
          </p:cNvPr>
          <p:cNvSpPr txBox="1"/>
          <p:nvPr/>
        </p:nvSpPr>
        <p:spPr>
          <a:xfrm>
            <a:off x="4251287" y="84298"/>
            <a:ext cx="24538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A87B6C-A5EA-8A0E-6E93-977E5F972896}"/>
              </a:ext>
            </a:extLst>
          </p:cNvPr>
          <p:cNvSpPr txBox="1"/>
          <p:nvPr/>
        </p:nvSpPr>
        <p:spPr>
          <a:xfrm>
            <a:off x="6138921" y="72072"/>
            <a:ext cx="15249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Time Series Analysis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F859D-3365-57C6-EACE-24EFEBD2C08C}"/>
              </a:ext>
            </a:extLst>
          </p:cNvPr>
          <p:cNvSpPr txBox="1"/>
          <p:nvPr/>
        </p:nvSpPr>
        <p:spPr>
          <a:xfrm>
            <a:off x="7256366" y="72072"/>
            <a:ext cx="17844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Logistic Regression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E6A21-13B8-16FD-9D94-2BDC435DA00E}"/>
              </a:ext>
            </a:extLst>
          </p:cNvPr>
          <p:cNvSpPr txBox="1"/>
          <p:nvPr/>
        </p:nvSpPr>
        <p:spPr>
          <a:xfrm>
            <a:off x="8558994" y="6799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K-Means 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</a:t>
            </a: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E18CF-E576-F1B8-B52A-1A2CA614A1B8}"/>
              </a:ext>
            </a:extLst>
          </p:cNvPr>
          <p:cNvSpPr txBox="1"/>
          <p:nvPr/>
        </p:nvSpPr>
        <p:spPr>
          <a:xfrm>
            <a:off x="9794881" y="72072"/>
            <a:ext cx="15589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Key Insights &amp; 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5CEB6-8CF2-4852-E927-216778EF271C}"/>
              </a:ext>
            </a:extLst>
          </p:cNvPr>
          <p:cNvSpPr txBox="1"/>
          <p:nvPr/>
        </p:nvSpPr>
        <p:spPr>
          <a:xfrm>
            <a:off x="11092687" y="67992"/>
            <a:ext cx="1296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7322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C0996E-84AA-53B0-2B04-9E8AD6CB879C}"/>
              </a:ext>
            </a:extLst>
          </p:cNvPr>
          <p:cNvSpPr/>
          <p:nvPr/>
        </p:nvSpPr>
        <p:spPr>
          <a:xfrm>
            <a:off x="1355147" y="18125"/>
            <a:ext cx="2399363" cy="461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" name="Diagram 82">
            <a:extLst>
              <a:ext uri="{FF2B5EF4-FFF2-40B4-BE49-F238E27FC236}">
                <a16:creationId xmlns:a16="http://schemas.microsoft.com/office/drawing/2014/main" id="{6765B7F9-69F1-1067-EE79-7B3E5AAC5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96704"/>
              </p:ext>
            </p:extLst>
          </p:nvPr>
        </p:nvGraphicFramePr>
        <p:xfrm>
          <a:off x="649148" y="1601597"/>
          <a:ext cx="3135774" cy="3959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9" name="AutoShape 2" descr="Bureau of Labor Statistics - Wikipedia">
            <a:extLst>
              <a:ext uri="{FF2B5EF4-FFF2-40B4-BE49-F238E27FC236}">
                <a16:creationId xmlns:a16="http://schemas.microsoft.com/office/drawing/2014/main" id="{73C42CDA-82F0-A8AC-C4D3-8833A08F0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9" name="Diagram 88">
            <a:extLst>
              <a:ext uri="{FF2B5EF4-FFF2-40B4-BE49-F238E27FC236}">
                <a16:creationId xmlns:a16="http://schemas.microsoft.com/office/drawing/2014/main" id="{1F7FDDB4-6E72-94E3-0434-4112D8FE6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3158"/>
              </p:ext>
            </p:extLst>
          </p:nvPr>
        </p:nvGraphicFramePr>
        <p:xfrm>
          <a:off x="4629873" y="1617462"/>
          <a:ext cx="7150260" cy="4237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87B18D-CB01-7E71-695C-9E7BCE2C2633}"/>
              </a:ext>
            </a:extLst>
          </p:cNvPr>
          <p:cNvSpPr txBox="1"/>
          <p:nvPr/>
        </p:nvSpPr>
        <p:spPr>
          <a:xfrm>
            <a:off x="0" y="67992"/>
            <a:ext cx="11615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8A662-A732-18C1-9CD9-ED0628200845}"/>
              </a:ext>
            </a:extLst>
          </p:cNvPr>
          <p:cNvSpPr txBox="1"/>
          <p:nvPr/>
        </p:nvSpPr>
        <p:spPr>
          <a:xfrm>
            <a:off x="1191458" y="0"/>
            <a:ext cx="283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D4DF7-E82E-3B3B-8730-EA609AC85038}"/>
              </a:ext>
            </a:extLst>
          </p:cNvPr>
          <p:cNvSpPr txBox="1"/>
          <p:nvPr/>
        </p:nvSpPr>
        <p:spPr>
          <a:xfrm>
            <a:off x="3545224" y="84298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AA16A-D535-0BF4-89F9-637D704FE832}"/>
              </a:ext>
            </a:extLst>
          </p:cNvPr>
          <p:cNvSpPr txBox="1"/>
          <p:nvPr/>
        </p:nvSpPr>
        <p:spPr>
          <a:xfrm>
            <a:off x="4251287" y="84298"/>
            <a:ext cx="24538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FE5D1-FDC3-9F9A-35E4-BA2F36D44DCC}"/>
              </a:ext>
            </a:extLst>
          </p:cNvPr>
          <p:cNvSpPr txBox="1"/>
          <p:nvPr/>
        </p:nvSpPr>
        <p:spPr>
          <a:xfrm>
            <a:off x="6138921" y="72072"/>
            <a:ext cx="15249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Time Series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92D79-3341-D0D2-BC85-695AE3959FB0}"/>
              </a:ext>
            </a:extLst>
          </p:cNvPr>
          <p:cNvSpPr txBox="1"/>
          <p:nvPr/>
        </p:nvSpPr>
        <p:spPr>
          <a:xfrm>
            <a:off x="7256366" y="72072"/>
            <a:ext cx="17844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Logistic Regression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1608A-4D38-4CBF-31C4-AA3AA265963C}"/>
              </a:ext>
            </a:extLst>
          </p:cNvPr>
          <p:cNvSpPr txBox="1"/>
          <p:nvPr/>
        </p:nvSpPr>
        <p:spPr>
          <a:xfrm>
            <a:off x="8558994" y="6799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K-Means 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</a:t>
            </a: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EF498-76FC-59AF-D09B-D1E556F6E9CF}"/>
              </a:ext>
            </a:extLst>
          </p:cNvPr>
          <p:cNvSpPr txBox="1"/>
          <p:nvPr/>
        </p:nvSpPr>
        <p:spPr>
          <a:xfrm>
            <a:off x="9794881" y="72072"/>
            <a:ext cx="15589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Key Insights &amp; 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FEB3A-D24C-FCEA-6B4C-98D7C992BB59}"/>
              </a:ext>
            </a:extLst>
          </p:cNvPr>
          <p:cNvSpPr txBox="1"/>
          <p:nvPr/>
        </p:nvSpPr>
        <p:spPr>
          <a:xfrm>
            <a:off x="11092687" y="67992"/>
            <a:ext cx="1296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503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D73797-A412-0718-84A3-E1E1AD001B15}"/>
              </a:ext>
            </a:extLst>
          </p:cNvPr>
          <p:cNvSpPr/>
          <p:nvPr/>
        </p:nvSpPr>
        <p:spPr>
          <a:xfrm>
            <a:off x="2148069" y="18075"/>
            <a:ext cx="2662691" cy="461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D6150D6-1427-2347-F76B-A39E4DDB4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942813"/>
              </p:ext>
            </p:extLst>
          </p:nvPr>
        </p:nvGraphicFramePr>
        <p:xfrm>
          <a:off x="1189781" y="995718"/>
          <a:ext cx="9812438" cy="505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D021C47-FB2F-04BB-B6F2-81A4EFBDA998}"/>
              </a:ext>
            </a:extLst>
          </p:cNvPr>
          <p:cNvSpPr txBox="1"/>
          <p:nvPr/>
        </p:nvSpPr>
        <p:spPr>
          <a:xfrm>
            <a:off x="0" y="66791"/>
            <a:ext cx="14005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Business Questions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00D8C-B772-22A7-44B5-CB7CFFB2E677}"/>
              </a:ext>
            </a:extLst>
          </p:cNvPr>
          <p:cNvSpPr txBox="1"/>
          <p:nvPr/>
        </p:nvSpPr>
        <p:spPr>
          <a:xfrm>
            <a:off x="907406" y="83098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B711E-9ED5-B7F1-9529-2B7AB3185A50}"/>
              </a:ext>
            </a:extLst>
          </p:cNvPr>
          <p:cNvSpPr txBox="1"/>
          <p:nvPr/>
        </p:nvSpPr>
        <p:spPr>
          <a:xfrm>
            <a:off x="2428766" y="6898"/>
            <a:ext cx="2292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FDC34-4B13-E31B-F4BD-6B528E75E952}"/>
              </a:ext>
            </a:extLst>
          </p:cNvPr>
          <p:cNvSpPr txBox="1"/>
          <p:nvPr/>
        </p:nvSpPr>
        <p:spPr>
          <a:xfrm>
            <a:off x="4251287" y="84298"/>
            <a:ext cx="24538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Exploratory Data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350BB-A689-911A-BEA7-795B6A083884}"/>
              </a:ext>
            </a:extLst>
          </p:cNvPr>
          <p:cNvSpPr txBox="1"/>
          <p:nvPr/>
        </p:nvSpPr>
        <p:spPr>
          <a:xfrm>
            <a:off x="6138921" y="72072"/>
            <a:ext cx="15249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Time Series Analysis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D3D197-9229-81C4-940C-C75BB9605AA9}"/>
              </a:ext>
            </a:extLst>
          </p:cNvPr>
          <p:cNvSpPr txBox="1"/>
          <p:nvPr/>
        </p:nvSpPr>
        <p:spPr>
          <a:xfrm>
            <a:off x="7256366" y="72072"/>
            <a:ext cx="17844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Logistic Regression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268E84-93AC-81A2-778A-557B642A705B}"/>
              </a:ext>
            </a:extLst>
          </p:cNvPr>
          <p:cNvSpPr txBox="1"/>
          <p:nvPr/>
        </p:nvSpPr>
        <p:spPr>
          <a:xfrm>
            <a:off x="8558994" y="6799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K-Means 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</a:t>
            </a: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8C78D-B801-E9A7-7B3D-3CFFA688F92B}"/>
              </a:ext>
            </a:extLst>
          </p:cNvPr>
          <p:cNvSpPr txBox="1"/>
          <p:nvPr/>
        </p:nvSpPr>
        <p:spPr>
          <a:xfrm>
            <a:off x="9794881" y="72072"/>
            <a:ext cx="15589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Key Insights &amp; Conclusions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0F8D71-CB18-FC2E-64CF-1A82496231F4}"/>
              </a:ext>
            </a:extLst>
          </p:cNvPr>
          <p:cNvSpPr txBox="1"/>
          <p:nvPr/>
        </p:nvSpPr>
        <p:spPr>
          <a:xfrm>
            <a:off x="11092687" y="67992"/>
            <a:ext cx="1296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811023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FD25C6-752D-D625-3C7E-CE94AF08048F}"/>
              </a:ext>
            </a:extLst>
          </p:cNvPr>
          <p:cNvSpPr/>
          <p:nvPr/>
        </p:nvSpPr>
        <p:spPr>
          <a:xfrm>
            <a:off x="3210560" y="11987"/>
            <a:ext cx="2697480" cy="830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29E54153-EFFA-8EA2-5D3D-945770D5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" y="1804291"/>
            <a:ext cx="6030883" cy="357793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 descr="A graph of a number of blue rectangular objects&#10;&#10;Description automatically generated">
            <a:extLst>
              <a:ext uri="{FF2B5EF4-FFF2-40B4-BE49-F238E27FC236}">
                <a16:creationId xmlns:a16="http://schemas.microsoft.com/office/drawing/2014/main" id="{2F19AC79-0D73-CCDB-0E66-F80AEDA8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31" y="1792716"/>
            <a:ext cx="6050398" cy="358951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8D4E36-691A-4C5E-7983-8898E5572E1B}"/>
              </a:ext>
            </a:extLst>
          </p:cNvPr>
          <p:cNvSpPr txBox="1"/>
          <p:nvPr/>
        </p:nvSpPr>
        <p:spPr>
          <a:xfrm>
            <a:off x="1" y="84298"/>
            <a:ext cx="15162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Business Questions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DFC2C-2271-3BCE-FB28-FAFD22B3E9F7}"/>
              </a:ext>
            </a:extLst>
          </p:cNvPr>
          <p:cNvSpPr txBox="1"/>
          <p:nvPr/>
        </p:nvSpPr>
        <p:spPr>
          <a:xfrm>
            <a:off x="885560" y="84298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6094D-13D7-48D6-57AE-44ACA1A7FB3C}"/>
              </a:ext>
            </a:extLst>
          </p:cNvPr>
          <p:cNvSpPr txBox="1"/>
          <p:nvPr/>
        </p:nvSpPr>
        <p:spPr>
          <a:xfrm>
            <a:off x="1728000" y="84298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19D93-02CB-F448-DD78-D5D19F5AC770}"/>
              </a:ext>
            </a:extLst>
          </p:cNvPr>
          <p:cNvSpPr txBox="1"/>
          <p:nvPr/>
        </p:nvSpPr>
        <p:spPr>
          <a:xfrm>
            <a:off x="3328687" y="-46300"/>
            <a:ext cx="24538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Exploratory Data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678B1-ECBC-28B1-745C-3CACDDA665BC}"/>
              </a:ext>
            </a:extLst>
          </p:cNvPr>
          <p:cNvSpPr txBox="1"/>
          <p:nvPr/>
        </p:nvSpPr>
        <p:spPr>
          <a:xfrm>
            <a:off x="6138921" y="72072"/>
            <a:ext cx="15249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Time Series Analysis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A922B1-5024-D31C-8770-541471AFD890}"/>
              </a:ext>
            </a:extLst>
          </p:cNvPr>
          <p:cNvSpPr txBox="1"/>
          <p:nvPr/>
        </p:nvSpPr>
        <p:spPr>
          <a:xfrm>
            <a:off x="7256366" y="72072"/>
            <a:ext cx="17844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Logistic Regression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7AC15-3CBB-0875-3545-8DFE49F96A97}"/>
              </a:ext>
            </a:extLst>
          </p:cNvPr>
          <p:cNvSpPr txBox="1"/>
          <p:nvPr/>
        </p:nvSpPr>
        <p:spPr>
          <a:xfrm>
            <a:off x="8558994" y="6799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K-Means 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</a:t>
            </a: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44D3F-9795-ABB0-3C8E-79B1B922D829}"/>
              </a:ext>
            </a:extLst>
          </p:cNvPr>
          <p:cNvSpPr txBox="1"/>
          <p:nvPr/>
        </p:nvSpPr>
        <p:spPr>
          <a:xfrm>
            <a:off x="9794881" y="72072"/>
            <a:ext cx="15589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Key Insights &amp; Conclusions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1EA838-9EA5-3439-3AD8-A4AA88FC8160}"/>
              </a:ext>
            </a:extLst>
          </p:cNvPr>
          <p:cNvSpPr txBox="1"/>
          <p:nvPr/>
        </p:nvSpPr>
        <p:spPr>
          <a:xfrm>
            <a:off x="11092687" y="67992"/>
            <a:ext cx="1296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60580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B1D72405-1AF4-7712-72C3-A39E07C4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86" y="3298783"/>
            <a:ext cx="6069711" cy="2992056"/>
          </a:xfrm>
          <a:prstGeom prst="rect">
            <a:avLst/>
          </a:prstGeom>
        </p:spPr>
      </p:pic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4AE20D8-B03B-DE01-4000-703C0F73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8783"/>
            <a:ext cx="6069711" cy="2992056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C5F6C43-0BA1-8825-7971-30400CAC4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670234"/>
              </p:ext>
            </p:extLst>
          </p:nvPr>
        </p:nvGraphicFramePr>
        <p:xfrm>
          <a:off x="410182" y="1539435"/>
          <a:ext cx="11609408" cy="420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05E867E-BD27-84F3-E110-C915F909A74E}"/>
              </a:ext>
            </a:extLst>
          </p:cNvPr>
          <p:cNvSpPr/>
          <p:nvPr/>
        </p:nvSpPr>
        <p:spPr>
          <a:xfrm>
            <a:off x="4477756" y="0"/>
            <a:ext cx="2697480" cy="830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790FE-872F-2084-64CF-9B7C48F0B145}"/>
              </a:ext>
            </a:extLst>
          </p:cNvPr>
          <p:cNvSpPr txBox="1"/>
          <p:nvPr/>
        </p:nvSpPr>
        <p:spPr>
          <a:xfrm>
            <a:off x="0" y="84298"/>
            <a:ext cx="12269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Business Questions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65974-6C1C-D8F2-996E-A3BAFFEF5DB3}"/>
              </a:ext>
            </a:extLst>
          </p:cNvPr>
          <p:cNvSpPr txBox="1"/>
          <p:nvPr/>
        </p:nvSpPr>
        <p:spPr>
          <a:xfrm>
            <a:off x="848993" y="84298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D060C4-5C77-8636-BC03-7F978156F952}"/>
              </a:ext>
            </a:extLst>
          </p:cNvPr>
          <p:cNvSpPr txBox="1"/>
          <p:nvPr/>
        </p:nvSpPr>
        <p:spPr>
          <a:xfrm>
            <a:off x="1775929" y="84298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Cleaning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09FED-BB46-8898-07CE-DD1EA7488F56}"/>
              </a:ext>
            </a:extLst>
          </p:cNvPr>
          <p:cNvSpPr txBox="1"/>
          <p:nvPr/>
        </p:nvSpPr>
        <p:spPr>
          <a:xfrm>
            <a:off x="2455998" y="84298"/>
            <a:ext cx="24538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Exploratory Data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8C0CE5-8A0E-C6AB-DF5A-01D317A81EC7}"/>
              </a:ext>
            </a:extLst>
          </p:cNvPr>
          <p:cNvSpPr txBox="1"/>
          <p:nvPr/>
        </p:nvSpPr>
        <p:spPr>
          <a:xfrm>
            <a:off x="4666131" y="-36179"/>
            <a:ext cx="2320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Time Series Analysis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764FAE-0501-4458-25C9-8174B79DAE73}"/>
              </a:ext>
            </a:extLst>
          </p:cNvPr>
          <p:cNvSpPr txBox="1"/>
          <p:nvPr/>
        </p:nvSpPr>
        <p:spPr>
          <a:xfrm>
            <a:off x="7256366" y="72072"/>
            <a:ext cx="17844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Logistic Regression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375380-DC53-F626-B3B4-2C5D6B5E4238}"/>
              </a:ext>
            </a:extLst>
          </p:cNvPr>
          <p:cNvSpPr txBox="1"/>
          <p:nvPr/>
        </p:nvSpPr>
        <p:spPr>
          <a:xfrm>
            <a:off x="8558994" y="6799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K-Means 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</a:t>
            </a: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3ABB5-1398-775B-FF67-12C7B5D4A64B}"/>
              </a:ext>
            </a:extLst>
          </p:cNvPr>
          <p:cNvSpPr txBox="1"/>
          <p:nvPr/>
        </p:nvSpPr>
        <p:spPr>
          <a:xfrm>
            <a:off x="9794881" y="72072"/>
            <a:ext cx="15589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Key Insights &amp; Conclusions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BAB07D-912C-309D-812A-85D30DBDD78A}"/>
              </a:ext>
            </a:extLst>
          </p:cNvPr>
          <p:cNvSpPr txBox="1"/>
          <p:nvPr/>
        </p:nvSpPr>
        <p:spPr>
          <a:xfrm>
            <a:off x="11092687" y="67992"/>
            <a:ext cx="1296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21182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F1440A-EB48-C59B-499C-9534F74AA9B0}"/>
              </a:ext>
            </a:extLst>
          </p:cNvPr>
          <p:cNvSpPr/>
          <p:nvPr/>
        </p:nvSpPr>
        <p:spPr>
          <a:xfrm>
            <a:off x="5478673" y="0"/>
            <a:ext cx="2928728" cy="830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quares with numbers and labels&#10;&#10;Description automatically generated">
            <a:extLst>
              <a:ext uri="{FF2B5EF4-FFF2-40B4-BE49-F238E27FC236}">
                <a16:creationId xmlns:a16="http://schemas.microsoft.com/office/drawing/2014/main" id="{3C718663-BC62-8CD5-1482-EDFCB026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584" y="1261238"/>
            <a:ext cx="4165600" cy="35052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B1C0608-8A7B-42CD-18F4-73CB9EC31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895566"/>
              </p:ext>
            </p:extLst>
          </p:nvPr>
        </p:nvGraphicFramePr>
        <p:xfrm>
          <a:off x="103530" y="780439"/>
          <a:ext cx="7945054" cy="4075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0F55297-5110-2E5C-86DE-4896E04E6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406855"/>
              </p:ext>
            </p:extLst>
          </p:nvPr>
        </p:nvGraphicFramePr>
        <p:xfrm>
          <a:off x="103530" y="5284521"/>
          <a:ext cx="6610430" cy="130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A75CFF2-9BB1-62A1-4373-6A8A56251B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5969" y="4766438"/>
            <a:ext cx="5899533" cy="1972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C66709-25E9-BB73-2189-84D513D81E32}"/>
              </a:ext>
            </a:extLst>
          </p:cNvPr>
          <p:cNvSpPr txBox="1"/>
          <p:nvPr/>
        </p:nvSpPr>
        <p:spPr>
          <a:xfrm>
            <a:off x="0" y="84298"/>
            <a:ext cx="1299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6A164-20F0-F9C5-EBED-028C3F136012}"/>
              </a:ext>
            </a:extLst>
          </p:cNvPr>
          <p:cNvSpPr txBox="1"/>
          <p:nvPr/>
        </p:nvSpPr>
        <p:spPr>
          <a:xfrm>
            <a:off x="789972" y="7207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D6E07-3018-644E-4577-9A7098431D94}"/>
              </a:ext>
            </a:extLst>
          </p:cNvPr>
          <p:cNvSpPr txBox="1"/>
          <p:nvPr/>
        </p:nvSpPr>
        <p:spPr>
          <a:xfrm>
            <a:off x="1658550" y="84298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14D1D-DFF8-4F5E-2E58-0E7CC1C106DC}"/>
              </a:ext>
            </a:extLst>
          </p:cNvPr>
          <p:cNvSpPr txBox="1"/>
          <p:nvPr/>
        </p:nvSpPr>
        <p:spPr>
          <a:xfrm>
            <a:off x="2364613" y="84298"/>
            <a:ext cx="24538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79665-49FE-3D2A-A3FF-94B9C166F23C}"/>
              </a:ext>
            </a:extLst>
          </p:cNvPr>
          <p:cNvSpPr txBox="1"/>
          <p:nvPr/>
        </p:nvSpPr>
        <p:spPr>
          <a:xfrm>
            <a:off x="4252247" y="72072"/>
            <a:ext cx="15249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Time Series Analysis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E5835-AB71-8616-E97D-1DEE8C154DDB}"/>
              </a:ext>
            </a:extLst>
          </p:cNvPr>
          <p:cNvSpPr txBox="1"/>
          <p:nvPr/>
        </p:nvSpPr>
        <p:spPr>
          <a:xfrm>
            <a:off x="5095831" y="0"/>
            <a:ext cx="3723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Logistic Regression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515C9-0DCB-3157-2A60-5F64C6D89E86}"/>
              </a:ext>
            </a:extLst>
          </p:cNvPr>
          <p:cNvSpPr txBox="1"/>
          <p:nvPr/>
        </p:nvSpPr>
        <p:spPr>
          <a:xfrm>
            <a:off x="8558994" y="6799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K-Means 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</a:t>
            </a: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F916B-D1E0-AD88-FCEE-9CE967A596FB}"/>
              </a:ext>
            </a:extLst>
          </p:cNvPr>
          <p:cNvSpPr txBox="1"/>
          <p:nvPr/>
        </p:nvSpPr>
        <p:spPr>
          <a:xfrm>
            <a:off x="9794881" y="72072"/>
            <a:ext cx="15589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Key Insights &amp; 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C1E94-F0A6-2537-71A8-48E62A044E47}"/>
              </a:ext>
            </a:extLst>
          </p:cNvPr>
          <p:cNvSpPr txBox="1"/>
          <p:nvPr/>
        </p:nvSpPr>
        <p:spPr>
          <a:xfrm>
            <a:off x="11092687" y="67992"/>
            <a:ext cx="1296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63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8FCEB5-2BF9-640C-5F29-F0E7F298FD27}"/>
              </a:ext>
            </a:extLst>
          </p:cNvPr>
          <p:cNvSpPr/>
          <p:nvPr/>
        </p:nvSpPr>
        <p:spPr>
          <a:xfrm>
            <a:off x="6772360" y="1"/>
            <a:ext cx="2898495" cy="8196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9247725-EE7A-34FB-6455-53828FAC8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736605"/>
              </p:ext>
            </p:extLst>
          </p:nvPr>
        </p:nvGraphicFramePr>
        <p:xfrm>
          <a:off x="17182" y="819682"/>
          <a:ext cx="3833458" cy="221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76BC95-4DAA-96DD-F625-CE2F62124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703740"/>
              </p:ext>
            </p:extLst>
          </p:nvPr>
        </p:nvGraphicFramePr>
        <p:xfrm>
          <a:off x="0" y="3569973"/>
          <a:ext cx="3708484" cy="3203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27DE8E-377C-446F-E200-7911B86E1B6B}"/>
              </a:ext>
            </a:extLst>
          </p:cNvPr>
          <p:cNvSpPr txBox="1"/>
          <p:nvPr/>
        </p:nvSpPr>
        <p:spPr>
          <a:xfrm>
            <a:off x="-69943" y="67992"/>
            <a:ext cx="1296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24290-5E28-BAEF-65C6-D43BC6F6F75B}"/>
              </a:ext>
            </a:extLst>
          </p:cNvPr>
          <p:cNvSpPr txBox="1"/>
          <p:nvPr/>
        </p:nvSpPr>
        <p:spPr>
          <a:xfrm>
            <a:off x="639505" y="72072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E69CE-5076-F576-DA1B-92D13E97BD9D}"/>
              </a:ext>
            </a:extLst>
          </p:cNvPr>
          <p:cNvSpPr txBox="1"/>
          <p:nvPr/>
        </p:nvSpPr>
        <p:spPr>
          <a:xfrm>
            <a:off x="1508083" y="84298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94F93-554F-15E7-CE60-86B6FBA3924E}"/>
              </a:ext>
            </a:extLst>
          </p:cNvPr>
          <p:cNvSpPr txBox="1"/>
          <p:nvPr/>
        </p:nvSpPr>
        <p:spPr>
          <a:xfrm>
            <a:off x="2214146" y="84298"/>
            <a:ext cx="24538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Exploratory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E095E-4E49-D9D5-9B46-B99D48728051}"/>
              </a:ext>
            </a:extLst>
          </p:cNvPr>
          <p:cNvSpPr txBox="1"/>
          <p:nvPr/>
        </p:nvSpPr>
        <p:spPr>
          <a:xfrm>
            <a:off x="4101780" y="72072"/>
            <a:ext cx="15249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Time Series Analysis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0BABF-E734-294F-53A6-0D93F185FBA4}"/>
              </a:ext>
            </a:extLst>
          </p:cNvPr>
          <p:cNvSpPr txBox="1"/>
          <p:nvPr/>
        </p:nvSpPr>
        <p:spPr>
          <a:xfrm>
            <a:off x="5219225" y="72072"/>
            <a:ext cx="17844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Logistic Regression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E3A68-0762-DD5B-710A-DACAE946BE2F}"/>
              </a:ext>
            </a:extLst>
          </p:cNvPr>
          <p:cNvSpPr txBox="1"/>
          <p:nvPr/>
        </p:nvSpPr>
        <p:spPr>
          <a:xfrm>
            <a:off x="6393777" y="-11315"/>
            <a:ext cx="3619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K-Means Clustering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B3413-5E6A-A67F-A7BF-A53E79F0C2E1}"/>
              </a:ext>
            </a:extLst>
          </p:cNvPr>
          <p:cNvSpPr txBox="1"/>
          <p:nvPr/>
        </p:nvSpPr>
        <p:spPr>
          <a:xfrm>
            <a:off x="9794881" y="72072"/>
            <a:ext cx="15589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Key Insights &amp; Conclusions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445010-E598-45E3-C3BC-A10B34F8B32F}"/>
              </a:ext>
            </a:extLst>
          </p:cNvPr>
          <p:cNvSpPr txBox="1"/>
          <p:nvPr/>
        </p:nvSpPr>
        <p:spPr>
          <a:xfrm>
            <a:off x="11092687" y="67992"/>
            <a:ext cx="1296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Business Applications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F3A167-57E4-F15F-A016-2B2797A8FB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1780" y="1533379"/>
            <a:ext cx="7968300" cy="48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40266C-74C0-B113-8296-2999A4D6DA83}"/>
              </a:ext>
            </a:extLst>
          </p:cNvPr>
          <p:cNvSpPr/>
          <p:nvPr/>
        </p:nvSpPr>
        <p:spPr>
          <a:xfrm>
            <a:off x="8206397" y="0"/>
            <a:ext cx="2542883" cy="954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2B24C9-E93A-D137-7259-32DB6E0076ED}"/>
              </a:ext>
            </a:extLst>
          </p:cNvPr>
          <p:cNvGrpSpPr/>
          <p:nvPr/>
        </p:nvGrpSpPr>
        <p:grpSpPr>
          <a:xfrm>
            <a:off x="1575607" y="477053"/>
            <a:ext cx="8866098" cy="6017848"/>
            <a:chOff x="2227072" y="772160"/>
            <a:chExt cx="7737855" cy="55270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CD79BB-079D-9498-6C95-6C52F74C3E20}"/>
                </a:ext>
              </a:extLst>
            </p:cNvPr>
            <p:cNvSpPr/>
            <p:nvPr/>
          </p:nvSpPr>
          <p:spPr>
            <a:xfrm>
              <a:off x="5128768" y="2347366"/>
              <a:ext cx="1934463" cy="1934463"/>
            </a:xfrm>
            <a:prstGeom prst="ellipse">
              <a:avLst/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7BD1DFB-A449-6CB9-E75F-F4A120E89F99}"/>
                </a:ext>
              </a:extLst>
            </p:cNvPr>
            <p:cNvSpPr/>
            <p:nvPr/>
          </p:nvSpPr>
          <p:spPr>
            <a:xfrm>
              <a:off x="4974011" y="772160"/>
              <a:ext cx="2243977" cy="1298854"/>
            </a:xfrm>
            <a:custGeom>
              <a:avLst/>
              <a:gdLst>
                <a:gd name="connsiteX0" fmla="*/ 0 w 2243977"/>
                <a:gd name="connsiteY0" fmla="*/ 0 h 1298854"/>
                <a:gd name="connsiteX1" fmla="*/ 2243977 w 2243977"/>
                <a:gd name="connsiteY1" fmla="*/ 0 h 1298854"/>
                <a:gd name="connsiteX2" fmla="*/ 2243977 w 2243977"/>
                <a:gd name="connsiteY2" fmla="*/ 1298854 h 1298854"/>
                <a:gd name="connsiteX3" fmla="*/ 0 w 2243977"/>
                <a:gd name="connsiteY3" fmla="*/ 1298854 h 1298854"/>
                <a:gd name="connsiteX4" fmla="*/ 0 w 2243977"/>
                <a:gd name="connsiteY4" fmla="*/ 0 h 129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977" h="1298854">
                  <a:moveTo>
                    <a:pt x="0" y="0"/>
                  </a:moveTo>
                  <a:lnTo>
                    <a:pt x="2243977" y="0"/>
                  </a:lnTo>
                  <a:lnTo>
                    <a:pt x="2243977" y="1298854"/>
                  </a:lnTo>
                  <a:lnTo>
                    <a:pt x="0" y="129885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/>
                <a:t>Wage-Employment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F73C86-7CE7-DCE4-F665-2CDB9707D6B9}"/>
                </a:ext>
              </a:extLst>
            </p:cNvPr>
            <p:cNvSpPr/>
            <p:nvPr/>
          </p:nvSpPr>
          <p:spPr>
            <a:xfrm>
              <a:off x="5864638" y="2881830"/>
              <a:ext cx="1934463" cy="1934463"/>
            </a:xfrm>
            <a:prstGeom prst="ellipse">
              <a:avLst/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ADD8CA-D0AE-A905-DC8F-25B63A63E723}"/>
                </a:ext>
              </a:extLst>
            </p:cNvPr>
            <p:cNvSpPr/>
            <p:nvPr/>
          </p:nvSpPr>
          <p:spPr>
            <a:xfrm>
              <a:off x="7953085" y="2485542"/>
              <a:ext cx="2011842" cy="1409394"/>
            </a:xfrm>
            <a:custGeom>
              <a:avLst/>
              <a:gdLst>
                <a:gd name="connsiteX0" fmla="*/ 0 w 2011842"/>
                <a:gd name="connsiteY0" fmla="*/ 0 h 1409394"/>
                <a:gd name="connsiteX1" fmla="*/ 2011842 w 2011842"/>
                <a:gd name="connsiteY1" fmla="*/ 0 h 1409394"/>
                <a:gd name="connsiteX2" fmla="*/ 2011842 w 2011842"/>
                <a:gd name="connsiteY2" fmla="*/ 1409394 h 1409394"/>
                <a:gd name="connsiteX3" fmla="*/ 0 w 2011842"/>
                <a:gd name="connsiteY3" fmla="*/ 1409394 h 1409394"/>
                <a:gd name="connsiteX4" fmla="*/ 0 w 2011842"/>
                <a:gd name="connsiteY4" fmla="*/ 0 h 140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842" h="1409394">
                  <a:moveTo>
                    <a:pt x="0" y="0"/>
                  </a:moveTo>
                  <a:lnTo>
                    <a:pt x="2011842" y="0"/>
                  </a:lnTo>
                  <a:lnTo>
                    <a:pt x="2011842" y="1409394"/>
                  </a:lnTo>
                  <a:lnTo>
                    <a:pt x="0" y="140939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/>
                <a:t>Industry Patterns &amp; Characteristics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6390C0-BADD-37E2-0E47-6E44A8652302}"/>
                </a:ext>
              </a:extLst>
            </p:cNvPr>
            <p:cNvSpPr/>
            <p:nvPr/>
          </p:nvSpPr>
          <p:spPr>
            <a:xfrm>
              <a:off x="5583754" y="3747365"/>
              <a:ext cx="1934463" cy="1934463"/>
            </a:xfrm>
            <a:prstGeom prst="ellipse">
              <a:avLst/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681444-7A6C-55E7-851B-27D842769829}"/>
                </a:ext>
              </a:extLst>
            </p:cNvPr>
            <p:cNvSpPr/>
            <p:nvPr/>
          </p:nvSpPr>
          <p:spPr>
            <a:xfrm>
              <a:off x="7643570" y="4889804"/>
              <a:ext cx="2011842" cy="1409394"/>
            </a:xfrm>
            <a:custGeom>
              <a:avLst/>
              <a:gdLst>
                <a:gd name="connsiteX0" fmla="*/ 0 w 2011842"/>
                <a:gd name="connsiteY0" fmla="*/ 0 h 1409394"/>
                <a:gd name="connsiteX1" fmla="*/ 2011842 w 2011842"/>
                <a:gd name="connsiteY1" fmla="*/ 0 h 1409394"/>
                <a:gd name="connsiteX2" fmla="*/ 2011842 w 2011842"/>
                <a:gd name="connsiteY2" fmla="*/ 1409394 h 1409394"/>
                <a:gd name="connsiteX3" fmla="*/ 0 w 2011842"/>
                <a:gd name="connsiteY3" fmla="*/ 1409394 h 1409394"/>
                <a:gd name="connsiteX4" fmla="*/ 0 w 2011842"/>
                <a:gd name="connsiteY4" fmla="*/ 0 h 140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842" h="1409394">
                  <a:moveTo>
                    <a:pt x="0" y="0"/>
                  </a:moveTo>
                  <a:lnTo>
                    <a:pt x="2011842" y="0"/>
                  </a:lnTo>
                  <a:lnTo>
                    <a:pt x="2011842" y="1409394"/>
                  </a:lnTo>
                  <a:lnTo>
                    <a:pt x="0" y="140939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/>
                <a:t>Business Structure Insights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43911F-AF40-082A-86E1-6469CE556A7F}"/>
                </a:ext>
              </a:extLst>
            </p:cNvPr>
            <p:cNvSpPr/>
            <p:nvPr/>
          </p:nvSpPr>
          <p:spPr>
            <a:xfrm>
              <a:off x="4673782" y="3747365"/>
              <a:ext cx="1934463" cy="1934463"/>
            </a:xfrm>
            <a:prstGeom prst="ellipse">
              <a:avLst/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2005611-0446-06E4-E74C-73B115F93396}"/>
                </a:ext>
              </a:extLst>
            </p:cNvPr>
            <p:cNvSpPr/>
            <p:nvPr/>
          </p:nvSpPr>
          <p:spPr>
            <a:xfrm>
              <a:off x="2536586" y="4889804"/>
              <a:ext cx="2011842" cy="1409394"/>
            </a:xfrm>
            <a:custGeom>
              <a:avLst/>
              <a:gdLst>
                <a:gd name="connsiteX0" fmla="*/ 0 w 2011842"/>
                <a:gd name="connsiteY0" fmla="*/ 0 h 1409394"/>
                <a:gd name="connsiteX1" fmla="*/ 2011842 w 2011842"/>
                <a:gd name="connsiteY1" fmla="*/ 0 h 1409394"/>
                <a:gd name="connsiteX2" fmla="*/ 2011842 w 2011842"/>
                <a:gd name="connsiteY2" fmla="*/ 1409394 h 1409394"/>
                <a:gd name="connsiteX3" fmla="*/ 0 w 2011842"/>
                <a:gd name="connsiteY3" fmla="*/ 1409394 h 1409394"/>
                <a:gd name="connsiteX4" fmla="*/ 0 w 2011842"/>
                <a:gd name="connsiteY4" fmla="*/ 0 h 140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842" h="1409394">
                  <a:moveTo>
                    <a:pt x="0" y="0"/>
                  </a:moveTo>
                  <a:lnTo>
                    <a:pt x="2011842" y="0"/>
                  </a:lnTo>
                  <a:lnTo>
                    <a:pt x="2011842" y="1409394"/>
                  </a:lnTo>
                  <a:lnTo>
                    <a:pt x="0" y="140939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/>
                <a:t>Model Performance &amp; Validation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647B949-1AFE-4061-DF90-8040B29A7ACD}"/>
                </a:ext>
              </a:extLst>
            </p:cNvPr>
            <p:cNvSpPr/>
            <p:nvPr/>
          </p:nvSpPr>
          <p:spPr>
            <a:xfrm>
              <a:off x="4392898" y="2881830"/>
              <a:ext cx="1934463" cy="1934463"/>
            </a:xfrm>
            <a:prstGeom prst="ellipse">
              <a:avLst/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A952064-058A-50F9-356C-585939BAC8BD}"/>
                </a:ext>
              </a:extLst>
            </p:cNvPr>
            <p:cNvSpPr/>
            <p:nvPr/>
          </p:nvSpPr>
          <p:spPr>
            <a:xfrm>
              <a:off x="2227072" y="2485542"/>
              <a:ext cx="2011842" cy="1409394"/>
            </a:xfrm>
            <a:custGeom>
              <a:avLst/>
              <a:gdLst>
                <a:gd name="connsiteX0" fmla="*/ 0 w 2011842"/>
                <a:gd name="connsiteY0" fmla="*/ 0 h 1409394"/>
                <a:gd name="connsiteX1" fmla="*/ 2011842 w 2011842"/>
                <a:gd name="connsiteY1" fmla="*/ 0 h 1409394"/>
                <a:gd name="connsiteX2" fmla="*/ 2011842 w 2011842"/>
                <a:gd name="connsiteY2" fmla="*/ 1409394 h 1409394"/>
                <a:gd name="connsiteX3" fmla="*/ 0 w 2011842"/>
                <a:gd name="connsiteY3" fmla="*/ 1409394 h 1409394"/>
                <a:gd name="connsiteX4" fmla="*/ 0 w 2011842"/>
                <a:gd name="connsiteY4" fmla="*/ 0 h 140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842" h="1409394">
                  <a:moveTo>
                    <a:pt x="0" y="0"/>
                  </a:moveTo>
                  <a:lnTo>
                    <a:pt x="2011842" y="0"/>
                  </a:lnTo>
                  <a:lnTo>
                    <a:pt x="2011842" y="1409394"/>
                  </a:lnTo>
                  <a:lnTo>
                    <a:pt x="0" y="140939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/>
                <a:t>Practical Applications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995E11-3456-4940-CF84-593E9731B13D}"/>
              </a:ext>
            </a:extLst>
          </p:cNvPr>
          <p:cNvSpPr txBox="1"/>
          <p:nvPr/>
        </p:nvSpPr>
        <p:spPr>
          <a:xfrm>
            <a:off x="0" y="67992"/>
            <a:ext cx="12968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832B0-1438-2B48-0FF2-F9A6B81BF792}"/>
              </a:ext>
            </a:extLst>
          </p:cNvPr>
          <p:cNvSpPr txBox="1"/>
          <p:nvPr/>
        </p:nvSpPr>
        <p:spPr>
          <a:xfrm>
            <a:off x="720528" y="83647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B1F82-02D9-6EB5-0C89-829FBC75B723}"/>
              </a:ext>
            </a:extLst>
          </p:cNvPr>
          <p:cNvSpPr txBox="1"/>
          <p:nvPr/>
        </p:nvSpPr>
        <p:spPr>
          <a:xfrm>
            <a:off x="1589106" y="95873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E2ECA-1615-3A3D-76F9-964CB3440576}"/>
              </a:ext>
            </a:extLst>
          </p:cNvPr>
          <p:cNvSpPr txBox="1"/>
          <p:nvPr/>
        </p:nvSpPr>
        <p:spPr>
          <a:xfrm>
            <a:off x="2295169" y="95873"/>
            <a:ext cx="24538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9B490-C376-24F4-9D8F-2B0AEB6BC4E7}"/>
              </a:ext>
            </a:extLst>
          </p:cNvPr>
          <p:cNvSpPr txBox="1"/>
          <p:nvPr/>
        </p:nvSpPr>
        <p:spPr>
          <a:xfrm>
            <a:off x="4182803" y="83647"/>
            <a:ext cx="15249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Time Series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B1A17-92C8-8407-2B55-E7FCD618B867}"/>
              </a:ext>
            </a:extLst>
          </p:cNvPr>
          <p:cNvSpPr txBox="1"/>
          <p:nvPr/>
        </p:nvSpPr>
        <p:spPr>
          <a:xfrm>
            <a:off x="5300248" y="83647"/>
            <a:ext cx="17844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Logistic Regression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E6BAD-314E-C009-E442-58B15BB97599}"/>
              </a:ext>
            </a:extLst>
          </p:cNvPr>
          <p:cNvSpPr txBox="1"/>
          <p:nvPr/>
        </p:nvSpPr>
        <p:spPr>
          <a:xfrm>
            <a:off x="6602876" y="79567"/>
            <a:ext cx="1710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K-Means 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</a:t>
            </a: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B9DB4-C2BA-B55D-F206-C856FF29EB8D}"/>
              </a:ext>
            </a:extLst>
          </p:cNvPr>
          <p:cNvSpPr txBox="1"/>
          <p:nvPr/>
        </p:nvSpPr>
        <p:spPr>
          <a:xfrm>
            <a:off x="7816092" y="0"/>
            <a:ext cx="32770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Key Insights &amp; 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B6E14-2701-83B6-D10C-EDA9AC392D32}"/>
              </a:ext>
            </a:extLst>
          </p:cNvPr>
          <p:cNvSpPr txBox="1"/>
          <p:nvPr/>
        </p:nvSpPr>
        <p:spPr>
          <a:xfrm>
            <a:off x="11092687" y="67992"/>
            <a:ext cx="1296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2558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596</Words>
  <Application>Microsoft Macintosh PowerPoint</Application>
  <PresentationFormat>Widescreen</PresentationFormat>
  <Paragraphs>159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HOSSAIN MAHTAB</dc:creator>
  <cp:lastModifiedBy>Ankita Singh</cp:lastModifiedBy>
  <cp:revision>23</cp:revision>
  <dcterms:created xsi:type="dcterms:W3CDTF">2025-04-14T16:32:58Z</dcterms:created>
  <dcterms:modified xsi:type="dcterms:W3CDTF">2025-04-15T17:15:21Z</dcterms:modified>
</cp:coreProperties>
</file>