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23f66618f5db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23f66618f5db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c88c4031ef60e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c88c4031ef60e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febff84e8e68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febff84e8e68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NSAA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Scavenger 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4 2020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Zane: a pencil, 6 </a:t>
            </a:r>
            <a:r>
              <a:rPr lang="en"/>
              <a:t>wildcash, purple Dixon Ticonderoga pencil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Harrison: two pencils, two wildcash, one clickable plastic metal pen, one free cookie pass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Rahat: 3 mechanical pencils with lead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5 2020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Zane: </a:t>
            </a:r>
            <a:r>
              <a:rPr lang="en"/>
              <a:t>USA titanium pencil, special pencil, one wildcash , one Papermate mechanical pencil with no lead. One normal mechanical pencil with lead. One South Gate gator pencil. One mirado black warrior pencil. One Dixon oriole pencil.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Harrison: 2 wildcash, one neon green plastic pen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Rahat: one mechanical pencil with lead that looks really cool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475" y="3133675"/>
            <a:ext cx="3423528" cy="20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6 2020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696" y="1174351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Zane: one wildcash from trash </a:t>
            </a:r>
            <a:r>
              <a:rPr lang="en"/>
              <a:t>backpack. One Dixon oriole pencil. One white pencil. One clickable large plastic pen. One Dixon Ticonderoga black pencil.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Harrison: three wildcash. Hand sanitizer. One big mechanical pencil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Jarad: one skinless pencil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Rahat: one car bookmark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Kyrillos: two wildcash.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