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93af04160e272a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93af04160e272a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57a16241f62eec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57a16241f62eec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57a16241f62eec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57a16241f62eec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57a16241f62eec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57a16241f62eec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2dfbeeb5c5386a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dfbeeb5c5386a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4cfaefb52b61a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4cfaefb52b61a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d5dd95a66b0f0b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d5dd95a66b0f0b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d5dd95a66b0f0bb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d5dd95a66b0f0b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1a2084b715b8be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1a2084b715b8be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f2b597c49b93f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2b597c49b93f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4d4be74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4d4be74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dd9302d639144e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dd9302d639144e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bed46963e5e788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bed46963e5e788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bed46963e5e788a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bed46963e5e788a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d4be74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d4be74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93af04160e272a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93af04160e272a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93af04160e272a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93af04160e272a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93af04160e272a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93af04160e272a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93af04160e272a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93af04160e272a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NSAA</a:t>
            </a:r>
            <a:endParaRPr/>
          </a:p>
        </p:txBody>
      </p:sp>
      <p:sp>
        <p:nvSpPr>
          <p:cNvPr id="55" name="Google Shape;55;p13"/>
          <p:cNvSpPr txBox="1"/>
          <p:nvPr>
            <p:ph idx="1" type="subTitle"/>
          </p:nvPr>
        </p:nvSpPr>
        <p:spPr>
          <a:xfrm>
            <a:off x="191384" y="2797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Members and roles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 Farley</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october 9 2019</a:t>
            </a:r>
            <a:endParaRPr/>
          </a:p>
          <a:p>
            <a:pPr indent="0" lvl="0" marL="0" rtl="0" algn="l">
              <a:spcBef>
                <a:spcPts val="1600"/>
              </a:spcBef>
              <a:spcAft>
                <a:spcPts val="0"/>
              </a:spcAft>
              <a:buNone/>
            </a:pPr>
            <a:r>
              <a:rPr lang="en"/>
              <a:t>Roles supplier . Master of scavenging</a:t>
            </a:r>
            <a:endParaRPr/>
          </a:p>
          <a:p>
            <a:pPr indent="0" lvl="0" marL="0" rtl="0" algn="l">
              <a:spcBef>
                <a:spcPts val="1600"/>
              </a:spcBef>
              <a:spcAft>
                <a:spcPts val="0"/>
              </a:spcAft>
              <a:buNone/>
            </a:pPr>
            <a:r>
              <a:rPr lang="en"/>
              <a:t>Ex - member of the communists. </a:t>
            </a:r>
            <a:endParaRPr/>
          </a:p>
          <a:p>
            <a:pPr indent="0" lvl="0" marL="0" rtl="0" algn="l">
              <a:spcBef>
                <a:spcPts val="1600"/>
              </a:spcBef>
              <a:spcAft>
                <a:spcPts val="0"/>
              </a:spcAft>
              <a:buNone/>
            </a:pPr>
            <a:r>
              <a:rPr lang="en"/>
              <a:t>Fired as of 1/8/2020</a:t>
            </a:r>
            <a:endParaRPr/>
          </a:p>
          <a:p>
            <a:pPr indent="0" lvl="0" marL="0" rtl="0" algn="l">
              <a:spcBef>
                <a:spcPts val="1600"/>
              </a:spcBef>
              <a:spcAft>
                <a:spcPts val="0"/>
              </a:spcAft>
              <a:buNone/>
            </a:pPr>
            <a:r>
              <a:rPr lang="en">
                <a:solidFill>
                  <a:srgbClr val="FF0000"/>
                </a:solidFill>
              </a:rPr>
              <a:t>Burst</a:t>
            </a:r>
            <a:endParaRPr>
              <a:solidFill>
                <a:srgbClr val="FF0000"/>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Nickols Hoppe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a:t>
            </a:r>
            <a:r>
              <a:rPr lang="en"/>
              <a:t>October 10 2019</a:t>
            </a:r>
            <a:endParaRPr/>
          </a:p>
          <a:p>
            <a:pPr indent="0" lvl="0" marL="0" rtl="0" algn="l">
              <a:spcBef>
                <a:spcPts val="1600"/>
              </a:spcBef>
              <a:spcAft>
                <a:spcPts val="0"/>
              </a:spcAft>
              <a:buNone/>
            </a:pPr>
            <a:r>
              <a:rPr lang="en"/>
              <a:t>Roles: Businessman</a:t>
            </a:r>
            <a:endParaRPr/>
          </a:p>
          <a:p>
            <a:pPr indent="0" lvl="0" marL="0" rtl="0" algn="l">
              <a:spcBef>
                <a:spcPts val="1600"/>
              </a:spcBef>
              <a:spcAft>
                <a:spcPts val="0"/>
              </a:spcAft>
              <a:buNone/>
            </a:pPr>
            <a:r>
              <a:rPr lang="en"/>
              <a:t>Fired as of 1/8/2020</a:t>
            </a:r>
            <a:endParaRPr/>
          </a:p>
          <a:p>
            <a:pPr indent="0" lvl="0" marL="0" rtl="0" algn="l">
              <a:spcBef>
                <a:spcPts val="1600"/>
              </a:spcBef>
              <a:spcAft>
                <a:spcPts val="0"/>
              </a:spcAft>
              <a:buNone/>
            </a:pPr>
            <a:r>
              <a:rPr lang="en">
                <a:solidFill>
                  <a:srgbClr val="FF0000"/>
                </a:solidFill>
              </a:rPr>
              <a:t>Burst</a:t>
            </a:r>
            <a:endParaRPr>
              <a:solidFill>
                <a:srgbClr val="FF0000"/>
              </a:solidFill>
            </a:endParaRPr>
          </a:p>
          <a:p>
            <a:pPr indent="0" lvl="0" marL="0" rtl="0" algn="l">
              <a:spcBef>
                <a:spcPts val="1600"/>
              </a:spcBef>
              <a:spcAft>
                <a:spcPts val="1600"/>
              </a:spcAft>
              <a:buNone/>
            </a:pPr>
            <a:r>
              <a:rPr lang="en">
                <a:solidFill>
                  <a:srgbClr val="000000"/>
                </a:solidFill>
              </a:rPr>
              <a:t>Rehired as of 2/6/2020</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Jonah</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october 10 2019</a:t>
            </a:r>
            <a:endParaRPr/>
          </a:p>
          <a:p>
            <a:pPr indent="0" lvl="0" marL="0" rtl="0" algn="l">
              <a:spcBef>
                <a:spcPts val="1600"/>
              </a:spcBef>
              <a:spcAft>
                <a:spcPts val="0"/>
              </a:spcAft>
              <a:buNone/>
            </a:pPr>
            <a:r>
              <a:rPr lang="en"/>
              <a:t>Roles: </a:t>
            </a:r>
            <a:r>
              <a:rPr lang="en"/>
              <a:t>Sales person</a:t>
            </a:r>
            <a:endParaRPr/>
          </a:p>
          <a:p>
            <a:pPr indent="0" lvl="0" marL="0" rtl="0" algn="l">
              <a:spcBef>
                <a:spcPts val="1600"/>
              </a:spcBef>
              <a:spcAft>
                <a:spcPts val="0"/>
              </a:spcAft>
              <a:buNone/>
            </a:pPr>
            <a:r>
              <a:rPr lang="en">
                <a:solidFill>
                  <a:srgbClr val="FF0000"/>
                </a:solidFill>
              </a:rPr>
              <a:t>Burst</a:t>
            </a:r>
            <a:endParaRPr>
              <a:solidFill>
                <a:srgbClr val="FF0000"/>
              </a:solidFill>
            </a:endParaRPr>
          </a:p>
          <a:p>
            <a:pPr indent="0" lvl="0" marL="0" rtl="0" algn="l">
              <a:spcBef>
                <a:spcPts val="1600"/>
              </a:spcBef>
              <a:spcAft>
                <a:spcPts val="1600"/>
              </a:spcAft>
              <a:buNone/>
            </a:pPr>
            <a:r>
              <a:rPr lang="en"/>
              <a:t>Fired as of 2/8/2020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 Gladin</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as of 12 -12 - 2019 he is a general</a:t>
            </a:r>
            <a:endParaRPr/>
          </a:p>
          <a:p>
            <a:pPr indent="0" lvl="0" marL="0" rtl="0" algn="l">
              <a:spcBef>
                <a:spcPts val="1600"/>
              </a:spcBef>
              <a:spcAft>
                <a:spcPts val="0"/>
              </a:spcAft>
              <a:buNone/>
            </a:pPr>
            <a:r>
              <a:rPr lang="en"/>
              <a:t>Joined </a:t>
            </a:r>
            <a:r>
              <a:rPr lang="en"/>
              <a:t>October 30 2019</a:t>
            </a:r>
            <a:endParaRPr/>
          </a:p>
          <a:p>
            <a:pPr indent="0" lvl="0" marL="0" rtl="0" algn="l">
              <a:spcBef>
                <a:spcPts val="1600"/>
              </a:spcBef>
              <a:spcAft>
                <a:spcPts val="0"/>
              </a:spcAft>
              <a:buNone/>
            </a:pPr>
            <a:r>
              <a:rPr lang="en"/>
              <a:t>Roles: expansion cash hunter, spring department manager, investor</a:t>
            </a:r>
            <a:endParaRPr/>
          </a:p>
          <a:p>
            <a:pPr indent="0" lvl="0" marL="0" rtl="0" algn="l">
              <a:spcBef>
                <a:spcPts val="1600"/>
              </a:spcBef>
              <a:spcAft>
                <a:spcPts val="0"/>
              </a:spcAft>
              <a:buNone/>
            </a:pPr>
            <a:r>
              <a:rPr lang="en">
                <a:solidFill>
                  <a:srgbClr val="FFFF00"/>
                </a:solidFill>
              </a:rPr>
              <a:t>Acceleration </a:t>
            </a:r>
            <a:endParaRPr>
              <a:solidFill>
                <a:srgbClr val="FFFF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 Phan</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November 1 2019</a:t>
            </a:r>
            <a:endParaRPr/>
          </a:p>
          <a:p>
            <a:pPr indent="0" lvl="0" marL="0" rtl="0" algn="l">
              <a:spcBef>
                <a:spcPts val="1600"/>
              </a:spcBef>
              <a:spcAft>
                <a:spcPts val="0"/>
              </a:spcAft>
              <a:buNone/>
            </a:pPr>
            <a:r>
              <a:rPr lang="en"/>
              <a:t>Roles: </a:t>
            </a:r>
            <a:r>
              <a:rPr lang="en"/>
              <a:t>investor</a:t>
            </a:r>
            <a:r>
              <a:rPr lang="en"/>
              <a:t>.</a:t>
            </a:r>
            <a:endParaRPr/>
          </a:p>
          <a:p>
            <a:pPr indent="0" lvl="0" marL="0" rtl="0" algn="l">
              <a:spcBef>
                <a:spcPts val="1600"/>
              </a:spcBef>
              <a:spcAft>
                <a:spcPts val="1600"/>
              </a:spcAft>
              <a:buNone/>
            </a:pPr>
            <a:r>
              <a:rPr lang="en">
                <a:solidFill>
                  <a:srgbClr val="FFFF00"/>
                </a:solidFill>
              </a:rPr>
              <a:t>Acceleration </a:t>
            </a:r>
            <a:endParaRPr>
              <a:solidFill>
                <a:srgbClr val="FFFF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general as of 2/28/20</a:t>
            </a:r>
            <a:endParaRPr/>
          </a:p>
          <a:p>
            <a:pPr indent="0" lvl="0" marL="0" rtl="0" algn="l">
              <a:spcBef>
                <a:spcPts val="1600"/>
              </a:spcBef>
              <a:spcAft>
                <a:spcPts val="0"/>
              </a:spcAft>
              <a:buNone/>
            </a:pPr>
            <a:r>
              <a:rPr lang="en"/>
              <a:t>Joined 12/20/2019</a:t>
            </a:r>
            <a:endParaRPr/>
          </a:p>
          <a:p>
            <a:pPr indent="0" lvl="0" marL="0" rtl="0" algn="l">
              <a:spcBef>
                <a:spcPts val="1600"/>
              </a:spcBef>
              <a:spcAft>
                <a:spcPts val="0"/>
              </a:spcAft>
              <a:buNone/>
            </a:pPr>
            <a:r>
              <a:rPr lang="en"/>
              <a:t>Roles: </a:t>
            </a:r>
            <a:r>
              <a:rPr lang="en"/>
              <a:t>business man</a:t>
            </a:r>
            <a:endParaRPr/>
          </a:p>
          <a:p>
            <a:pPr indent="0" lvl="0" marL="0" rtl="0" algn="l">
              <a:spcBef>
                <a:spcPts val="1600"/>
              </a:spcBef>
              <a:spcAft>
                <a:spcPts val="1600"/>
              </a:spcAft>
              <a:buNone/>
            </a:pPr>
            <a:r>
              <a:rPr lang="en">
                <a:solidFill>
                  <a:srgbClr val="00FF00"/>
                </a:solidFill>
              </a:rPr>
              <a:t>ARP</a:t>
            </a:r>
            <a:endParaRPr>
              <a:solidFill>
                <a:srgbClr val="00FF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Jared</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a:t>
            </a:r>
            <a:r>
              <a:rPr lang="en"/>
              <a:t>Jan 6th 2020</a:t>
            </a:r>
            <a:endParaRPr/>
          </a:p>
          <a:p>
            <a:pPr indent="0" lvl="0" marL="0" rtl="0" algn="l">
              <a:spcBef>
                <a:spcPts val="1600"/>
              </a:spcBef>
              <a:spcAft>
                <a:spcPts val="0"/>
              </a:spcAft>
              <a:buNone/>
            </a:pPr>
            <a:r>
              <a:rPr lang="en"/>
              <a:t>Roles - rainbow cash producer, supplier</a:t>
            </a:r>
            <a:endParaRPr/>
          </a:p>
          <a:p>
            <a:pPr indent="0" lvl="0" marL="0" rtl="0" algn="l">
              <a:spcBef>
                <a:spcPts val="1600"/>
              </a:spcBef>
              <a:spcAft>
                <a:spcPts val="1600"/>
              </a:spcAft>
              <a:buNone/>
            </a:pPr>
            <a:r>
              <a:rPr lang="en">
                <a:solidFill>
                  <a:srgbClr val="00FF00"/>
                </a:solidFill>
              </a:rPr>
              <a:t>ARP</a:t>
            </a:r>
            <a:endParaRPr>
              <a:solidFill>
                <a:srgbClr val="00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a:t>
            </a:r>
            <a:r>
              <a:rPr lang="en"/>
              <a:t>Jan 8 2020</a:t>
            </a:r>
            <a:endParaRPr/>
          </a:p>
          <a:p>
            <a:pPr indent="0" lvl="0" marL="0" rtl="0" algn="l">
              <a:spcBef>
                <a:spcPts val="1600"/>
              </a:spcBef>
              <a:spcAft>
                <a:spcPts val="0"/>
              </a:spcAft>
              <a:buNone/>
            </a:pPr>
            <a:r>
              <a:rPr lang="en"/>
              <a:t>Roles salespersonman</a:t>
            </a:r>
            <a:endParaRPr/>
          </a:p>
          <a:p>
            <a:pPr indent="0" lvl="0" marL="0" rtl="0" algn="l">
              <a:spcBef>
                <a:spcPts val="1600"/>
              </a:spcBef>
              <a:spcAft>
                <a:spcPts val="0"/>
              </a:spcAft>
              <a:buNone/>
            </a:pPr>
            <a:r>
              <a:rPr lang="en">
                <a:solidFill>
                  <a:srgbClr val="00FF00"/>
                </a:solidFill>
              </a:rPr>
              <a:t>ARP</a:t>
            </a:r>
            <a:endParaRPr>
              <a:solidFill>
                <a:srgbClr val="00FF00"/>
              </a:solidFill>
            </a:endParaRPr>
          </a:p>
          <a:p>
            <a:pPr indent="0" lvl="0" marL="0" rtl="0" algn="l">
              <a:spcBef>
                <a:spcPts val="1600"/>
              </a:spcBef>
              <a:spcAft>
                <a:spcPts val="1600"/>
              </a:spcAft>
              <a:buNone/>
            </a:pPr>
            <a:r>
              <a:rPr lang="en"/>
              <a:t>Left Jan 24 2020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Jamison </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a:t>
            </a:r>
            <a:r>
              <a:rPr lang="en"/>
              <a:t>Jan 9 2020</a:t>
            </a:r>
            <a:endParaRPr/>
          </a:p>
          <a:p>
            <a:pPr indent="0" lvl="0" marL="0" rtl="0" algn="l">
              <a:spcBef>
                <a:spcPts val="1600"/>
              </a:spcBef>
              <a:spcAft>
                <a:spcPts val="0"/>
              </a:spcAft>
              <a:buNone/>
            </a:pPr>
            <a:r>
              <a:rPr lang="en"/>
              <a:t>Roles = sales guy </a:t>
            </a:r>
            <a:endParaRPr/>
          </a:p>
          <a:p>
            <a:pPr indent="0" lvl="0" marL="0" rtl="0" algn="l">
              <a:spcBef>
                <a:spcPts val="1600"/>
              </a:spcBef>
              <a:spcAft>
                <a:spcPts val="0"/>
              </a:spcAft>
              <a:buNone/>
            </a:pPr>
            <a:r>
              <a:rPr lang="en">
                <a:solidFill>
                  <a:srgbClr val="00FF00"/>
                </a:solidFill>
              </a:rPr>
              <a:t>ARP</a:t>
            </a:r>
            <a:endParaRPr>
              <a:solidFill>
                <a:srgbClr val="00FF00"/>
              </a:solidFill>
            </a:endParaRPr>
          </a:p>
          <a:p>
            <a:pPr indent="0" lvl="0" marL="0" rtl="0" algn="l">
              <a:spcBef>
                <a:spcPts val="1600"/>
              </a:spcBef>
              <a:spcAft>
                <a:spcPts val="1600"/>
              </a:spcAft>
              <a:buNone/>
            </a:pPr>
            <a:r>
              <a:rPr lang="en"/>
              <a:t>Left as of feb 20 2020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Kyrillos mosiad </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feb 10 2020</a:t>
            </a:r>
            <a:endParaRPr/>
          </a:p>
          <a:p>
            <a:pPr indent="0" lvl="0" marL="0" rtl="0" algn="l">
              <a:spcBef>
                <a:spcPts val="1600"/>
              </a:spcBef>
              <a:spcAft>
                <a:spcPts val="0"/>
              </a:spcAft>
              <a:buNone/>
            </a:pPr>
            <a:r>
              <a:rPr lang="en"/>
              <a:t>Roles: salesman</a:t>
            </a:r>
            <a:endParaRPr/>
          </a:p>
          <a:p>
            <a:pPr indent="0" lvl="0" marL="0" rtl="0" algn="l">
              <a:spcBef>
                <a:spcPts val="1600"/>
              </a:spcBef>
              <a:spcAft>
                <a:spcPts val="0"/>
              </a:spcAft>
              <a:buNone/>
            </a:pPr>
            <a:r>
              <a:rPr lang="en"/>
              <a:t>Ex member of </a:t>
            </a:r>
            <a:r>
              <a:rPr lang="en"/>
              <a:t>enterprise incorporated </a:t>
            </a:r>
            <a:endParaRPr/>
          </a:p>
          <a:p>
            <a:pPr indent="0" lvl="0" marL="0" rtl="0" algn="l">
              <a:spcBef>
                <a:spcPts val="1600"/>
              </a:spcBef>
              <a:spcAft>
                <a:spcPts val="0"/>
              </a:spcAft>
              <a:buNone/>
            </a:pPr>
            <a:r>
              <a:rPr lang="en">
                <a:solidFill>
                  <a:srgbClr val="0000FF"/>
                </a:solidFill>
              </a:rPr>
              <a:t>Restonkolization</a:t>
            </a:r>
            <a:endParaRPr>
              <a:solidFill>
                <a:srgbClr val="0000FF"/>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Ranks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 Owner</a:t>
            </a:r>
            <a:endParaRPr/>
          </a:p>
          <a:p>
            <a:pPr indent="0" lvl="0" marL="0" rtl="0" algn="ctr">
              <a:spcBef>
                <a:spcPts val="1600"/>
              </a:spcBef>
              <a:spcAft>
                <a:spcPts val="0"/>
              </a:spcAft>
              <a:buNone/>
            </a:pPr>
            <a:r>
              <a:rPr lang="en"/>
              <a:t>Can edit </a:t>
            </a:r>
            <a:r>
              <a:rPr lang="en"/>
              <a:t>constitution</a:t>
            </a:r>
            <a:r>
              <a:rPr lang="en"/>
              <a:t>, can </a:t>
            </a:r>
            <a:r>
              <a:rPr lang="en"/>
              <a:t>approve large loans, can spend NSAA community money, can produce fraction cash, can assign Roles can start operations, can start projects, can scavenge and sell, can hire members, can fire persons, can suggest generals and co founders for impeachment or demotion.</a:t>
            </a:r>
            <a:endParaRPr/>
          </a:p>
          <a:p>
            <a:pPr indent="0" lvl="0" marL="0" rtl="0" algn="ctr">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Kaleb</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as of Feb 19 2020</a:t>
            </a:r>
            <a:endParaRPr/>
          </a:p>
          <a:p>
            <a:pPr indent="0" lvl="0" marL="0" rtl="0" algn="l">
              <a:spcBef>
                <a:spcPts val="1600"/>
              </a:spcBef>
              <a:spcAft>
                <a:spcPts val="0"/>
              </a:spcAft>
              <a:buNone/>
            </a:pPr>
            <a:r>
              <a:rPr lang="en"/>
              <a:t>Roles: supplier</a:t>
            </a:r>
            <a:endParaRPr/>
          </a:p>
          <a:p>
            <a:pPr indent="0" lvl="0" marL="0" rtl="0" algn="l">
              <a:spcBef>
                <a:spcPts val="1600"/>
              </a:spcBef>
              <a:spcAft>
                <a:spcPts val="1600"/>
              </a:spcAft>
              <a:buNone/>
            </a:pPr>
            <a:r>
              <a:rPr lang="en">
                <a:solidFill>
                  <a:srgbClr val="0000FF"/>
                </a:solidFill>
              </a:rPr>
              <a:t>Restonkalization</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Ranks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a:t>
            </a:r>
            <a:endParaRPr/>
          </a:p>
          <a:p>
            <a:pPr indent="0" lvl="0" marL="0" rtl="0" algn="l">
              <a:spcBef>
                <a:spcPts val="1600"/>
              </a:spcBef>
              <a:spcAft>
                <a:spcPts val="1600"/>
              </a:spcAft>
              <a:buNone/>
            </a:pPr>
            <a:r>
              <a:rPr lang="en"/>
              <a:t>Can comment on constitution, can advise the co founders, can produce fraction cash, can hire members, can assign roles can start operations, can scavenge and sell, can fire persons, can suggest a co founder or general for impeachment or demotion.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Ranks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1600"/>
              </a:spcAft>
              <a:buNone/>
            </a:pPr>
            <a:r>
              <a:rPr lang="en"/>
              <a:t>Can see </a:t>
            </a:r>
            <a:r>
              <a:rPr lang="en"/>
              <a:t>constitution, can scavenge and sell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Zane Miller</a:t>
            </a:r>
            <a:endParaRPr/>
          </a:p>
        </p:txBody>
      </p:sp>
      <p:sp>
        <p:nvSpPr>
          <p:cNvPr id="79" name="Google Shape;79;p17"/>
          <p:cNvSpPr txBox="1"/>
          <p:nvPr>
            <p:ph idx="1" type="body"/>
          </p:nvPr>
        </p:nvSpPr>
        <p:spPr>
          <a:xfrm>
            <a:off x="235136"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 Owner</a:t>
            </a:r>
            <a:endParaRPr/>
          </a:p>
          <a:p>
            <a:pPr indent="0" lvl="0" marL="0" rtl="0" algn="l">
              <a:spcBef>
                <a:spcPts val="1600"/>
              </a:spcBef>
              <a:spcAft>
                <a:spcPts val="0"/>
              </a:spcAft>
              <a:buNone/>
            </a:pPr>
            <a:r>
              <a:rPr lang="en"/>
              <a:t>Joined October, 7, 2019</a:t>
            </a:r>
            <a:endParaRPr/>
          </a:p>
          <a:p>
            <a:pPr indent="0" lvl="0" marL="0" rtl="0" algn="l">
              <a:spcBef>
                <a:spcPts val="1600"/>
              </a:spcBef>
              <a:spcAft>
                <a:spcPts val="0"/>
              </a:spcAft>
              <a:buNone/>
            </a:pPr>
            <a:r>
              <a:rPr lang="en"/>
              <a:t>Roles: supplier and money keeper </a:t>
            </a:r>
            <a:r>
              <a:rPr lang="en"/>
              <a:t>and collecter. Investor. N.I.L agent. CCO</a:t>
            </a:r>
            <a:endParaRPr/>
          </a:p>
          <a:p>
            <a:pPr indent="0" lvl="0" marL="0" rtl="0" algn="l">
              <a:spcBef>
                <a:spcPts val="1600"/>
              </a:spcBef>
              <a:spcAft>
                <a:spcPts val="0"/>
              </a:spcAft>
              <a:buNone/>
            </a:pPr>
            <a:r>
              <a:rPr lang="en"/>
              <a:t>Was leader of Bobingson sales and Banking</a:t>
            </a:r>
            <a:endParaRPr/>
          </a:p>
          <a:p>
            <a:pPr indent="0" lvl="0" marL="0" rtl="0" algn="l">
              <a:spcBef>
                <a:spcPts val="1600"/>
              </a:spcBef>
              <a:spcAft>
                <a:spcPts val="1600"/>
              </a:spcAft>
              <a:buNone/>
            </a:pPr>
            <a:r>
              <a:rPr lang="en">
                <a:solidFill>
                  <a:srgbClr val="F1C232"/>
                </a:solidFill>
              </a:rPr>
              <a:t>Founding</a:t>
            </a:r>
            <a:endParaRPr>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Harrison Steed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 Owner</a:t>
            </a:r>
            <a:endParaRPr/>
          </a:p>
          <a:p>
            <a:pPr indent="0" lvl="0" marL="0" rtl="0" algn="l">
              <a:spcBef>
                <a:spcPts val="1600"/>
              </a:spcBef>
              <a:spcAft>
                <a:spcPts val="0"/>
              </a:spcAft>
              <a:buNone/>
            </a:pPr>
            <a:r>
              <a:rPr lang="en"/>
              <a:t>Joined October, 7, 2019</a:t>
            </a:r>
            <a:endParaRPr/>
          </a:p>
          <a:p>
            <a:pPr indent="0" lvl="0" marL="0" rtl="0" algn="l">
              <a:spcBef>
                <a:spcPts val="1600"/>
              </a:spcBef>
              <a:spcAft>
                <a:spcPts val="0"/>
              </a:spcAft>
              <a:buNone/>
            </a:pPr>
            <a:r>
              <a:rPr lang="en"/>
              <a:t>Roles: International sales and relationships . head of project fraction cash Supplier  and Item Repair specialist. CEO</a:t>
            </a:r>
            <a:endParaRPr/>
          </a:p>
          <a:p>
            <a:pPr indent="0" lvl="0" marL="0" rtl="0" algn="l">
              <a:spcBef>
                <a:spcPts val="1600"/>
              </a:spcBef>
              <a:spcAft>
                <a:spcPts val="0"/>
              </a:spcAft>
              <a:buNone/>
            </a:pPr>
            <a:r>
              <a:rPr lang="en"/>
              <a:t>Was leader of Harrison stonks and Rubber Band Retails.</a:t>
            </a:r>
            <a:endParaRPr/>
          </a:p>
          <a:p>
            <a:pPr indent="0" lvl="0" marL="0" rtl="0" algn="l">
              <a:spcBef>
                <a:spcPts val="1600"/>
              </a:spcBef>
              <a:spcAft>
                <a:spcPts val="1600"/>
              </a:spcAft>
              <a:buNone/>
            </a:pPr>
            <a:r>
              <a:rPr lang="en">
                <a:solidFill>
                  <a:srgbClr val="F1C232"/>
                </a:solidFill>
              </a:rPr>
              <a:t>Founding</a:t>
            </a:r>
            <a:endParaRPr>
              <a:solidFill>
                <a:srgbClr val="F1C23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Rahat Hasan</a:t>
            </a:r>
            <a:endParaRPr/>
          </a:p>
        </p:txBody>
      </p:sp>
      <p:sp>
        <p:nvSpPr>
          <p:cNvPr id="91" name="Google Shape;91;p19"/>
          <p:cNvSpPr txBox="1"/>
          <p:nvPr>
            <p:ph idx="1" type="body"/>
          </p:nvPr>
        </p:nvSpPr>
        <p:spPr>
          <a:xfrm>
            <a:off x="311700" y="1174351"/>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as of 12 - 13 - 2019 co Owner</a:t>
            </a:r>
            <a:endParaRPr/>
          </a:p>
          <a:p>
            <a:pPr indent="0" lvl="0" marL="0" rtl="0" algn="l">
              <a:spcBef>
                <a:spcPts val="1600"/>
              </a:spcBef>
              <a:spcAft>
                <a:spcPts val="0"/>
              </a:spcAft>
              <a:buNone/>
            </a:pPr>
            <a:r>
              <a:rPr lang="en"/>
              <a:t>Joined October, 8, 2019</a:t>
            </a:r>
            <a:endParaRPr/>
          </a:p>
          <a:p>
            <a:pPr indent="0" lvl="0" marL="0" rtl="0" algn="l">
              <a:spcBef>
                <a:spcPts val="1600"/>
              </a:spcBef>
              <a:spcAft>
                <a:spcPts val="0"/>
              </a:spcAft>
              <a:buNone/>
            </a:pPr>
            <a:r>
              <a:rPr lang="en"/>
              <a:t>Roles: Sales man person . Head of banking and marketing, community item </a:t>
            </a:r>
            <a:r>
              <a:rPr lang="en"/>
              <a:t>possessor. COO </a:t>
            </a:r>
            <a:endParaRPr/>
          </a:p>
          <a:p>
            <a:pPr indent="0" lvl="0" marL="0" rtl="0" algn="l">
              <a:spcBef>
                <a:spcPts val="1600"/>
              </a:spcBef>
              <a:spcAft>
                <a:spcPts val="0"/>
              </a:spcAft>
              <a:buNone/>
            </a:pPr>
            <a:r>
              <a:rPr lang="en">
                <a:solidFill>
                  <a:srgbClr val="F1C232"/>
                </a:solidFill>
              </a:rPr>
              <a:t>Founding</a:t>
            </a:r>
            <a:endParaRPr>
              <a:solidFill>
                <a:srgbClr val="F1C232"/>
              </a:solidFil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Bryson Oliver</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October, 8, 201</a:t>
            </a:r>
            <a:r>
              <a:rPr lang="en"/>
              <a:t>9</a:t>
            </a:r>
            <a:endParaRPr/>
          </a:p>
          <a:p>
            <a:pPr indent="0" lvl="0" marL="0" rtl="0" algn="l">
              <a:spcBef>
                <a:spcPts val="1600"/>
              </a:spcBef>
              <a:spcAft>
                <a:spcPts val="0"/>
              </a:spcAft>
              <a:buNone/>
            </a:pPr>
            <a:r>
              <a:rPr lang="en"/>
              <a:t>Roles: supplier</a:t>
            </a:r>
            <a:endParaRPr/>
          </a:p>
          <a:p>
            <a:pPr indent="0" lvl="0" marL="0" rtl="0" algn="l">
              <a:spcBef>
                <a:spcPts val="1600"/>
              </a:spcBef>
              <a:spcAft>
                <a:spcPts val="0"/>
              </a:spcAft>
              <a:buNone/>
            </a:pPr>
            <a:r>
              <a:rPr lang="en"/>
              <a:t>Fired as of 1/8/2020</a:t>
            </a:r>
            <a:endParaRPr/>
          </a:p>
          <a:p>
            <a:pPr indent="0" lvl="0" marL="0" rtl="0" algn="l">
              <a:spcBef>
                <a:spcPts val="1600"/>
              </a:spcBef>
              <a:spcAft>
                <a:spcPts val="0"/>
              </a:spcAft>
              <a:buNone/>
            </a:pPr>
            <a:r>
              <a:rPr lang="en">
                <a:solidFill>
                  <a:srgbClr val="FF0000"/>
                </a:solidFill>
              </a:rPr>
              <a:t>Burst</a:t>
            </a:r>
            <a:endParaRPr>
              <a:solidFill>
                <a:srgbClr val="FF0000"/>
              </a:solidFill>
            </a:endParaRPr>
          </a:p>
          <a:p>
            <a:pPr indent="0" lvl="0" marL="0" rtl="0" algn="l">
              <a:spcBef>
                <a:spcPts val="1600"/>
              </a:spcBef>
              <a:spcAft>
                <a:spcPts val="0"/>
              </a:spcAft>
              <a:buNone/>
            </a:pPr>
            <a:r>
              <a:rPr lang="en"/>
              <a:t>Rehired as of feb 20 2020</a:t>
            </a:r>
            <a:endParaRPr/>
          </a:p>
          <a:p>
            <a:pPr indent="0" lvl="0" marL="0" rtl="0" algn="l">
              <a:spcBef>
                <a:spcPts val="1600"/>
              </a:spcBef>
              <a:spcAft>
                <a:spcPts val="1600"/>
              </a:spcAft>
              <a:buNone/>
            </a:pPr>
            <a:r>
              <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 Font</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1600"/>
              </a:spcBef>
              <a:spcAft>
                <a:spcPts val="0"/>
              </a:spcAft>
              <a:buNone/>
            </a:pPr>
            <a:r>
              <a:rPr lang="en"/>
              <a:t>Joined October, 9, 2019</a:t>
            </a:r>
            <a:endParaRPr/>
          </a:p>
          <a:p>
            <a:pPr indent="0" lvl="0" marL="0" rtl="0" algn="l">
              <a:spcBef>
                <a:spcPts val="1600"/>
              </a:spcBef>
              <a:spcAft>
                <a:spcPts val="0"/>
              </a:spcAft>
              <a:buNone/>
            </a:pPr>
            <a:r>
              <a:rPr lang="en"/>
              <a:t>Roles 8 grade </a:t>
            </a:r>
            <a:r>
              <a:rPr lang="en"/>
              <a:t>representative . Investor</a:t>
            </a:r>
            <a:endParaRPr/>
          </a:p>
          <a:p>
            <a:pPr indent="0" lvl="0" marL="0" rtl="0" algn="l">
              <a:spcBef>
                <a:spcPts val="1600"/>
              </a:spcBef>
              <a:spcAft>
                <a:spcPts val="0"/>
              </a:spcAft>
              <a:buNone/>
            </a:pPr>
            <a:r>
              <a:rPr lang="en"/>
              <a:t>Fired as of 1/8/2020</a:t>
            </a:r>
            <a:endParaRPr/>
          </a:p>
          <a:p>
            <a:pPr indent="0" lvl="0" marL="0" rtl="0" algn="l">
              <a:spcBef>
                <a:spcPts val="1600"/>
              </a:spcBef>
              <a:spcAft>
                <a:spcPts val="0"/>
              </a:spcAft>
              <a:buNone/>
            </a:pPr>
            <a:r>
              <a:rPr lang="en">
                <a:solidFill>
                  <a:srgbClr val="FF0000"/>
                </a:solidFill>
              </a:rPr>
              <a:t>Burst</a:t>
            </a:r>
            <a:endParaRPr>
              <a:solidFill>
                <a:srgbClr val="FF0000"/>
              </a:solidFill>
            </a:endParaRPr>
          </a:p>
          <a:p>
            <a:pPr indent="0" lvl="0" marL="0" rtl="0" algn="l">
              <a:spcBef>
                <a:spcPts val="1600"/>
              </a:spcBef>
              <a:spcAft>
                <a:spcPts val="0"/>
              </a:spcAft>
              <a:buNone/>
            </a:pPr>
            <a:r>
              <a:rPr lang="en"/>
              <a:t>Re hired as of 1/23/2020</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