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5143500" cx="9144000"/>
  <p:notesSz cx="6858000" cy="9144000"/>
  <p:embeddedFontLst>
    <p:embeddedFont>
      <p:font typeface="Chakra Petch Medium"/>
      <p:regular r:id="rId58"/>
      <p:bold r:id="rId59"/>
      <p:italic r:id="rId60"/>
      <p:boldItalic r:id="rId61"/>
    </p:embeddedFont>
    <p:embeddedFont>
      <p:font typeface="Fira Code Medium"/>
      <p:regular r:id="rId62"/>
      <p:bold r:id="rId63"/>
    </p:embeddedFont>
    <p:embeddedFont>
      <p:font typeface="Bebas Neue"/>
      <p:regular r:id="rId64"/>
    </p:embeddedFont>
    <p:embeddedFont>
      <p:font typeface="Fira Code"/>
      <p:regular r:id="rId65"/>
      <p:bold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644D1D5-6026-4987-BD69-BE63D58720AD}">
  <a:tblStyle styleId="{A644D1D5-6026-4987-BD69-BE63D58720A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FiraCodeMedium-regular.fntdata"/><Relationship Id="rId61" Type="http://schemas.openxmlformats.org/officeDocument/2006/relationships/font" Target="fonts/ChakraPetchMedium-boldItalic.fntdata"/><Relationship Id="rId20" Type="http://schemas.openxmlformats.org/officeDocument/2006/relationships/slide" Target="slides/slide15.xml"/><Relationship Id="rId64" Type="http://schemas.openxmlformats.org/officeDocument/2006/relationships/font" Target="fonts/BebasNeue-regular.fntdata"/><Relationship Id="rId63" Type="http://schemas.openxmlformats.org/officeDocument/2006/relationships/font" Target="fonts/FiraCodeMedium-bold.fntdata"/><Relationship Id="rId22" Type="http://schemas.openxmlformats.org/officeDocument/2006/relationships/slide" Target="slides/slide17.xml"/><Relationship Id="rId66" Type="http://schemas.openxmlformats.org/officeDocument/2006/relationships/font" Target="fonts/FiraCode-bold.fntdata"/><Relationship Id="rId21" Type="http://schemas.openxmlformats.org/officeDocument/2006/relationships/slide" Target="slides/slide16.xml"/><Relationship Id="rId65" Type="http://schemas.openxmlformats.org/officeDocument/2006/relationships/font" Target="fonts/FiraCode-regular.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ChakraPetchMedium-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ChakraPetchMedium-bold.fntdata"/><Relationship Id="rId14" Type="http://schemas.openxmlformats.org/officeDocument/2006/relationships/slide" Target="slides/slide9.xml"/><Relationship Id="rId58" Type="http://schemas.openxmlformats.org/officeDocument/2006/relationships/font" Target="fonts/ChakraPetchMedium-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g259d183ccae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7" name="Google Shape;927;g259d183ccae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259d183ccae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259d183ccae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231693da3f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231693da3f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g231693da3f9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6" name="Google Shape;996;g231693da3f9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g231693da3f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3" name="Google Shape;1003;g231693da3f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231693da3f9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231693da3f9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231693da3f9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231693da3f9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g231693da3f9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3" name="Google Shape;1023;g231693da3f9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g23173be94b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3" name="Google Shape;1083;g23173be94b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g259d183ccae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8" name="Google Shape;1108;g259d183ccae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1161526d799_0_1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1161526d799_0_1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g117030f7ab2_0_22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5" name="Google Shape;1115;g117030f7ab2_0_22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3" name="Shape 1183"/>
        <p:cNvGrpSpPr/>
        <p:nvPr/>
      </p:nvGrpSpPr>
      <p:grpSpPr>
        <a:xfrm>
          <a:off x="0" y="0"/>
          <a:ext cx="0" cy="0"/>
          <a:chOff x="0" y="0"/>
          <a:chExt cx="0" cy="0"/>
        </a:xfrm>
      </p:grpSpPr>
      <p:sp>
        <p:nvSpPr>
          <p:cNvPr id="1184" name="Google Shape;1184;g231693da3f9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5" name="Google Shape;1185;g231693da3f9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g1161526d799_0_1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6" name="Google Shape;1256;g1161526d799_0_1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6" name="Shape 1286"/>
        <p:cNvGrpSpPr/>
        <p:nvPr/>
      </p:nvGrpSpPr>
      <p:grpSpPr>
        <a:xfrm>
          <a:off x="0" y="0"/>
          <a:ext cx="0" cy="0"/>
          <a:chOff x="0" y="0"/>
          <a:chExt cx="0" cy="0"/>
        </a:xfrm>
      </p:grpSpPr>
      <p:sp>
        <p:nvSpPr>
          <p:cNvPr id="1287" name="Google Shape;1287;g117030f7a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8" name="Google Shape;1288;g117030f7a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6" name="Shape 1316"/>
        <p:cNvGrpSpPr/>
        <p:nvPr/>
      </p:nvGrpSpPr>
      <p:grpSpPr>
        <a:xfrm>
          <a:off x="0" y="0"/>
          <a:ext cx="0" cy="0"/>
          <a:chOff x="0" y="0"/>
          <a:chExt cx="0" cy="0"/>
        </a:xfrm>
      </p:grpSpPr>
      <p:sp>
        <p:nvSpPr>
          <p:cNvPr id="1317" name="Google Shape;1317;g117030f7ab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8" name="Google Shape;1318;g117030f7ab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5" name="Shape 1385"/>
        <p:cNvGrpSpPr/>
        <p:nvPr/>
      </p:nvGrpSpPr>
      <p:grpSpPr>
        <a:xfrm>
          <a:off x="0" y="0"/>
          <a:ext cx="0" cy="0"/>
          <a:chOff x="0" y="0"/>
          <a:chExt cx="0" cy="0"/>
        </a:xfrm>
      </p:grpSpPr>
      <p:sp>
        <p:nvSpPr>
          <p:cNvPr id="1386" name="Google Shape;1386;g1161526d799_0_1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7" name="Google Shape;1387;g1161526d799_0_1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0" name="Shape 1410"/>
        <p:cNvGrpSpPr/>
        <p:nvPr/>
      </p:nvGrpSpPr>
      <p:grpSpPr>
        <a:xfrm>
          <a:off x="0" y="0"/>
          <a:ext cx="0" cy="0"/>
          <a:chOff x="0" y="0"/>
          <a:chExt cx="0" cy="0"/>
        </a:xfrm>
      </p:grpSpPr>
      <p:sp>
        <p:nvSpPr>
          <p:cNvPr id="1411" name="Google Shape;1411;g1165482c6e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2" name="Google Shape;1412;g1165482c6e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4" name="Shape 1434"/>
        <p:cNvGrpSpPr/>
        <p:nvPr/>
      </p:nvGrpSpPr>
      <p:grpSpPr>
        <a:xfrm>
          <a:off x="0" y="0"/>
          <a:ext cx="0" cy="0"/>
          <a:chOff x="0" y="0"/>
          <a:chExt cx="0" cy="0"/>
        </a:xfrm>
      </p:grpSpPr>
      <p:sp>
        <p:nvSpPr>
          <p:cNvPr id="1435" name="Google Shape;1435;g117030f7ab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6" name="Google Shape;1436;g117030f7ab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6" name="Shape 1476"/>
        <p:cNvGrpSpPr/>
        <p:nvPr/>
      </p:nvGrpSpPr>
      <p:grpSpPr>
        <a:xfrm>
          <a:off x="0" y="0"/>
          <a:ext cx="0" cy="0"/>
          <a:chOff x="0" y="0"/>
          <a:chExt cx="0" cy="0"/>
        </a:xfrm>
      </p:grpSpPr>
      <p:sp>
        <p:nvSpPr>
          <p:cNvPr id="1477" name="Google Shape;1477;g231693da3f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8" name="Google Shape;1478;g231693da3f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g117030f7ab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0" name="Google Shape;1520;g117030f7ab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1161526d799_0_9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1161526d799_0_9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0" name="Shape 1540"/>
        <p:cNvGrpSpPr/>
        <p:nvPr/>
      </p:nvGrpSpPr>
      <p:grpSpPr>
        <a:xfrm>
          <a:off x="0" y="0"/>
          <a:ext cx="0" cy="0"/>
          <a:chOff x="0" y="0"/>
          <a:chExt cx="0" cy="0"/>
        </a:xfrm>
      </p:grpSpPr>
      <p:sp>
        <p:nvSpPr>
          <p:cNvPr id="1541" name="Google Shape;1541;g117030f7ab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2" name="Google Shape;1542;g117030f7ab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5" name="Shape 1575"/>
        <p:cNvGrpSpPr/>
        <p:nvPr/>
      </p:nvGrpSpPr>
      <p:grpSpPr>
        <a:xfrm>
          <a:off x="0" y="0"/>
          <a:ext cx="0" cy="0"/>
          <a:chOff x="0" y="0"/>
          <a:chExt cx="0" cy="0"/>
        </a:xfrm>
      </p:grpSpPr>
      <p:sp>
        <p:nvSpPr>
          <p:cNvPr id="1576" name="Google Shape;1576;g117030f7ab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7" name="Google Shape;1577;g117030f7ab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7" name="Shape 1597"/>
        <p:cNvGrpSpPr/>
        <p:nvPr/>
      </p:nvGrpSpPr>
      <p:grpSpPr>
        <a:xfrm>
          <a:off x="0" y="0"/>
          <a:ext cx="0" cy="0"/>
          <a:chOff x="0" y="0"/>
          <a:chExt cx="0" cy="0"/>
        </a:xfrm>
      </p:grpSpPr>
      <p:sp>
        <p:nvSpPr>
          <p:cNvPr id="1598" name="Google Shape;1598;g117030f7ab2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9" name="Google Shape;1599;g117030f7ab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8" name="Shape 1658"/>
        <p:cNvGrpSpPr/>
        <p:nvPr/>
      </p:nvGrpSpPr>
      <p:grpSpPr>
        <a:xfrm>
          <a:off x="0" y="0"/>
          <a:ext cx="0" cy="0"/>
          <a:chOff x="0" y="0"/>
          <a:chExt cx="0" cy="0"/>
        </a:xfrm>
      </p:grpSpPr>
      <p:sp>
        <p:nvSpPr>
          <p:cNvPr id="1659" name="Google Shape;1659;g117030f7ab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0" name="Google Shape;1660;g117030f7ab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1" name="Shape 1771"/>
        <p:cNvGrpSpPr/>
        <p:nvPr/>
      </p:nvGrpSpPr>
      <p:grpSpPr>
        <a:xfrm>
          <a:off x="0" y="0"/>
          <a:ext cx="0" cy="0"/>
          <a:chOff x="0" y="0"/>
          <a:chExt cx="0" cy="0"/>
        </a:xfrm>
      </p:grpSpPr>
      <p:sp>
        <p:nvSpPr>
          <p:cNvPr id="1772" name="Google Shape;1772;g117030f7ab2_0_22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3" name="Google Shape;1773;g117030f7ab2_0_22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6" name="Shape 1796"/>
        <p:cNvGrpSpPr/>
        <p:nvPr/>
      </p:nvGrpSpPr>
      <p:grpSpPr>
        <a:xfrm>
          <a:off x="0" y="0"/>
          <a:ext cx="0" cy="0"/>
          <a:chOff x="0" y="0"/>
          <a:chExt cx="0" cy="0"/>
        </a:xfrm>
      </p:grpSpPr>
      <p:sp>
        <p:nvSpPr>
          <p:cNvPr id="1797" name="Google Shape;1797;g117030f7ab2_0_22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8" name="Google Shape;1798;g117030f7ab2_0_22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9" name="Shape 1829"/>
        <p:cNvGrpSpPr/>
        <p:nvPr/>
      </p:nvGrpSpPr>
      <p:grpSpPr>
        <a:xfrm>
          <a:off x="0" y="0"/>
          <a:ext cx="0" cy="0"/>
          <a:chOff x="0" y="0"/>
          <a:chExt cx="0" cy="0"/>
        </a:xfrm>
      </p:grpSpPr>
      <p:sp>
        <p:nvSpPr>
          <p:cNvPr id="1830" name="Google Shape;1830;g117030f7ab2_0_22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1" name="Google Shape;1831;g117030f7ab2_0_22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3" name="Shape 1873"/>
        <p:cNvGrpSpPr/>
        <p:nvPr/>
      </p:nvGrpSpPr>
      <p:grpSpPr>
        <a:xfrm>
          <a:off x="0" y="0"/>
          <a:ext cx="0" cy="0"/>
          <a:chOff x="0" y="0"/>
          <a:chExt cx="0" cy="0"/>
        </a:xfrm>
      </p:grpSpPr>
      <p:sp>
        <p:nvSpPr>
          <p:cNvPr id="1874" name="Google Shape;1874;g117030f7ab2_0_22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5" name="Google Shape;1875;g117030f7ab2_0_22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4" name="Shape 1934"/>
        <p:cNvGrpSpPr/>
        <p:nvPr/>
      </p:nvGrpSpPr>
      <p:grpSpPr>
        <a:xfrm>
          <a:off x="0" y="0"/>
          <a:ext cx="0" cy="0"/>
          <a:chOff x="0" y="0"/>
          <a:chExt cx="0" cy="0"/>
        </a:xfrm>
      </p:grpSpPr>
      <p:sp>
        <p:nvSpPr>
          <p:cNvPr id="1935" name="Google Shape;1935;g117030f7ab2_0_22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6" name="Google Shape;1936;g117030f7ab2_0_22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2" name="Shape 1972"/>
        <p:cNvGrpSpPr/>
        <p:nvPr/>
      </p:nvGrpSpPr>
      <p:grpSpPr>
        <a:xfrm>
          <a:off x="0" y="0"/>
          <a:ext cx="0" cy="0"/>
          <a:chOff x="0" y="0"/>
          <a:chExt cx="0" cy="0"/>
        </a:xfrm>
      </p:grpSpPr>
      <p:sp>
        <p:nvSpPr>
          <p:cNvPr id="1973" name="Google Shape;1973;g117030f7ab2_0_22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4" name="Google Shape;1974;g117030f7ab2_0_22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259d183cc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259d183cc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5" name="Shape 2005"/>
        <p:cNvGrpSpPr/>
        <p:nvPr/>
      </p:nvGrpSpPr>
      <p:grpSpPr>
        <a:xfrm>
          <a:off x="0" y="0"/>
          <a:ext cx="0" cy="0"/>
          <a:chOff x="0" y="0"/>
          <a:chExt cx="0" cy="0"/>
        </a:xfrm>
      </p:grpSpPr>
      <p:sp>
        <p:nvSpPr>
          <p:cNvPr id="2006" name="Google Shape;2006;g117030f7ab2_0_22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7" name="Google Shape;2007;g117030f7ab2_0_22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1" name="Shape 2031"/>
        <p:cNvGrpSpPr/>
        <p:nvPr/>
      </p:nvGrpSpPr>
      <p:grpSpPr>
        <a:xfrm>
          <a:off x="0" y="0"/>
          <a:ext cx="0" cy="0"/>
          <a:chOff x="0" y="0"/>
          <a:chExt cx="0" cy="0"/>
        </a:xfrm>
      </p:grpSpPr>
      <p:sp>
        <p:nvSpPr>
          <p:cNvPr id="2032" name="Google Shape;2032;g117030f7ab2_0_22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3" name="Google Shape;2033;g117030f7ab2_0_22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0" name="Shape 2080"/>
        <p:cNvGrpSpPr/>
        <p:nvPr/>
      </p:nvGrpSpPr>
      <p:grpSpPr>
        <a:xfrm>
          <a:off x="0" y="0"/>
          <a:ext cx="0" cy="0"/>
          <a:chOff x="0" y="0"/>
          <a:chExt cx="0" cy="0"/>
        </a:xfrm>
      </p:grpSpPr>
      <p:sp>
        <p:nvSpPr>
          <p:cNvPr id="2081" name="Google Shape;2081;g117030f7ab2_0_22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2" name="Google Shape;2082;g117030f7ab2_0_22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7" name="Shape 2117"/>
        <p:cNvGrpSpPr/>
        <p:nvPr/>
      </p:nvGrpSpPr>
      <p:grpSpPr>
        <a:xfrm>
          <a:off x="0" y="0"/>
          <a:ext cx="0" cy="0"/>
          <a:chOff x="0" y="0"/>
          <a:chExt cx="0" cy="0"/>
        </a:xfrm>
      </p:grpSpPr>
      <p:sp>
        <p:nvSpPr>
          <p:cNvPr id="2118" name="Google Shape;2118;g117030f7ab2_0_22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9" name="Google Shape;2119;g117030f7ab2_0_22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8" name="Shape 2138"/>
        <p:cNvGrpSpPr/>
        <p:nvPr/>
      </p:nvGrpSpPr>
      <p:grpSpPr>
        <a:xfrm>
          <a:off x="0" y="0"/>
          <a:ext cx="0" cy="0"/>
          <a:chOff x="0" y="0"/>
          <a:chExt cx="0" cy="0"/>
        </a:xfrm>
      </p:grpSpPr>
      <p:sp>
        <p:nvSpPr>
          <p:cNvPr id="2139" name="Google Shape;2139;g117030f7ab2_0_22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0" name="Google Shape;2140;g117030f7ab2_0_22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2" name="Shape 2192"/>
        <p:cNvGrpSpPr/>
        <p:nvPr/>
      </p:nvGrpSpPr>
      <p:grpSpPr>
        <a:xfrm>
          <a:off x="0" y="0"/>
          <a:ext cx="0" cy="0"/>
          <a:chOff x="0" y="0"/>
          <a:chExt cx="0" cy="0"/>
        </a:xfrm>
      </p:grpSpPr>
      <p:sp>
        <p:nvSpPr>
          <p:cNvPr id="2193" name="Google Shape;2193;g117030f7ab2_0_22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4" name="Google Shape;2194;g117030f7ab2_0_22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2" name="Shape 2222"/>
        <p:cNvGrpSpPr/>
        <p:nvPr/>
      </p:nvGrpSpPr>
      <p:grpSpPr>
        <a:xfrm>
          <a:off x="0" y="0"/>
          <a:ext cx="0" cy="0"/>
          <a:chOff x="0" y="0"/>
          <a:chExt cx="0" cy="0"/>
        </a:xfrm>
      </p:grpSpPr>
      <p:sp>
        <p:nvSpPr>
          <p:cNvPr id="2223" name="Google Shape;2223;g117030f7ab2_0_22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4" name="Google Shape;2224;g117030f7ab2_0_22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0" name="Shape 2250"/>
        <p:cNvGrpSpPr/>
        <p:nvPr/>
      </p:nvGrpSpPr>
      <p:grpSpPr>
        <a:xfrm>
          <a:off x="0" y="0"/>
          <a:ext cx="0" cy="0"/>
          <a:chOff x="0" y="0"/>
          <a:chExt cx="0" cy="0"/>
        </a:xfrm>
      </p:grpSpPr>
      <p:sp>
        <p:nvSpPr>
          <p:cNvPr id="2251" name="Google Shape;2251;g117030f7ab2_0_22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2" name="Google Shape;2252;g117030f7ab2_0_22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3" name="Shape 2283"/>
        <p:cNvGrpSpPr/>
        <p:nvPr/>
      </p:nvGrpSpPr>
      <p:grpSpPr>
        <a:xfrm>
          <a:off x="0" y="0"/>
          <a:ext cx="0" cy="0"/>
          <a:chOff x="0" y="0"/>
          <a:chExt cx="0" cy="0"/>
        </a:xfrm>
      </p:grpSpPr>
      <p:sp>
        <p:nvSpPr>
          <p:cNvPr id="2284" name="Google Shape;2284;g117030f7ab2_0_22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5" name="Google Shape;2285;g117030f7ab2_0_22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9" name="Shape 2319"/>
        <p:cNvGrpSpPr/>
        <p:nvPr/>
      </p:nvGrpSpPr>
      <p:grpSpPr>
        <a:xfrm>
          <a:off x="0" y="0"/>
          <a:ext cx="0" cy="0"/>
          <a:chOff x="0" y="0"/>
          <a:chExt cx="0" cy="0"/>
        </a:xfrm>
      </p:grpSpPr>
      <p:sp>
        <p:nvSpPr>
          <p:cNvPr id="2320" name="Google Shape;2320;g117030f7ab2_0_22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1" name="Google Shape;2321;g117030f7ab2_0_22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259d183cca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259d183cca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Apache JMeter là một công cụ mã nguồn mở mạnh mẽ được phát triển bởi dự án Apache, được sử dụng phổ biến để thực hiện kiểm thử tải và đo hiệu suất cho các ứng dụng web và dịch vụ. Với khả năng đa nền tảng và linh hoạt, JMeter cho phép người dùng tạo các kịch bản kiểm thử phức tạp để mô phỏng đồng thời hàng trăm, thậm chí hàng ngàn người dùng truy cập cùng một lúc. Nó cung cấp các công cụ mạnh mẽ để kiểm tra khả năng chịu tải, hiệu suất, và ổn định của ứng dụng, giúp phát hiện và giải quyết các vấn đề tiềm ẩn trước khi triển khai thực tế. Bằng cách sử dụng JMeter, các nhà phát triển và quản trị viên hệ thống có thể đảm bảo rằng ứng dụng của họ hoạt động một cách hiệu quả và đáng tin cậy dưới áp lực tải cao.</a:t>
            </a:r>
            <a:endParaRPr sz="1700"/>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1" name="Shape 2371"/>
        <p:cNvGrpSpPr/>
        <p:nvPr/>
      </p:nvGrpSpPr>
      <p:grpSpPr>
        <a:xfrm>
          <a:off x="0" y="0"/>
          <a:ext cx="0" cy="0"/>
          <a:chOff x="0" y="0"/>
          <a:chExt cx="0" cy="0"/>
        </a:xfrm>
      </p:grpSpPr>
      <p:sp>
        <p:nvSpPr>
          <p:cNvPr id="2372" name="Google Shape;2372;g117030f7ab2_0_23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3" name="Google Shape;2373;g117030f7ab2_0_23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0" name="Shape 2780"/>
        <p:cNvGrpSpPr/>
        <p:nvPr/>
      </p:nvGrpSpPr>
      <p:grpSpPr>
        <a:xfrm>
          <a:off x="0" y="0"/>
          <a:ext cx="0" cy="0"/>
          <a:chOff x="0" y="0"/>
          <a:chExt cx="0" cy="0"/>
        </a:xfrm>
      </p:grpSpPr>
      <p:sp>
        <p:nvSpPr>
          <p:cNvPr id="2781" name="Google Shape;2781;g117030f7ab2_0_239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2" name="Google Shape;2782;g117030f7ab2_0_239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7" name="Shape 2787"/>
        <p:cNvGrpSpPr/>
        <p:nvPr/>
      </p:nvGrpSpPr>
      <p:grpSpPr>
        <a:xfrm>
          <a:off x="0" y="0"/>
          <a:ext cx="0" cy="0"/>
          <a:chOff x="0" y="0"/>
          <a:chExt cx="0" cy="0"/>
        </a:xfrm>
      </p:grpSpPr>
      <p:sp>
        <p:nvSpPr>
          <p:cNvPr id="2788" name="Google Shape;2788;g117030f7ab2_0_23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9" name="Google Shape;2789;g117030f7ab2_0_23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259d183cca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259d183cca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Chakra Petch Medium"/>
              <a:buAutoNum type="arabicPeriod"/>
            </a:pPr>
            <a:r>
              <a:rPr lang="en" sz="1600">
                <a:solidFill>
                  <a:schemeClr val="dk1"/>
                </a:solidFill>
                <a:latin typeface="Chakra Petch Medium"/>
                <a:ea typeface="Chakra Petch Medium"/>
                <a:cs typeface="Chakra Petch Medium"/>
                <a:sym typeface="Chakra Petch Medium"/>
              </a:rPr>
              <a:t>JMeter là một công cụ kiểm thử hiệu năng được sử dụng để phân tích và đo hiệu suất của các ứng dụng web và dịch vụ khác nhau. Nó giúp mô phỏng các tình huống tải và áp lực khác nhau để đánh giá khả năng của hệ thống.</a:t>
            </a:r>
            <a:endParaRPr sz="1600">
              <a:solidFill>
                <a:schemeClr val="dk1"/>
              </a:solidFill>
              <a:latin typeface="Chakra Petch Medium"/>
              <a:ea typeface="Chakra Petch Medium"/>
              <a:cs typeface="Chakra Petch Medium"/>
              <a:sym typeface="Chakra Petch Medium"/>
            </a:endParaRPr>
          </a:p>
          <a:p>
            <a:pPr indent="-330200" lvl="0" marL="457200" rtl="0" algn="l">
              <a:spcBef>
                <a:spcPts val="0"/>
              </a:spcBef>
              <a:spcAft>
                <a:spcPts val="0"/>
              </a:spcAft>
              <a:buClr>
                <a:schemeClr val="dk1"/>
              </a:buClr>
              <a:buSzPts val="1600"/>
              <a:buFont typeface="Chakra Petch Medium"/>
              <a:buAutoNum type="arabicPeriod"/>
            </a:pPr>
            <a:r>
              <a:rPr lang="en" sz="1600">
                <a:solidFill>
                  <a:schemeClr val="dk1"/>
                </a:solidFill>
                <a:latin typeface="Chakra Petch Medium"/>
                <a:ea typeface="Chakra Petch Medium"/>
                <a:cs typeface="Chakra Petch Medium"/>
                <a:sym typeface="Chakra Petch Medium"/>
              </a:rPr>
              <a:t>JMeter là một dự án mã nguồn mở do Tổ chức Apache Software Foundation phát triển. Vì là mã nguồn mở, nó hoàn toàn miễn phí và nguồn mã có thể được sửa đổi và mở rộng theo nhu cầu.</a:t>
            </a:r>
            <a:endParaRPr sz="1600">
              <a:solidFill>
                <a:schemeClr val="dk1"/>
              </a:solidFill>
              <a:latin typeface="Chakra Petch Medium"/>
              <a:ea typeface="Chakra Petch Medium"/>
              <a:cs typeface="Chakra Petch Medium"/>
              <a:sym typeface="Chakra Petch Medium"/>
            </a:endParaRPr>
          </a:p>
          <a:p>
            <a:pPr indent="-330200" lvl="0" marL="457200" rtl="0" algn="l">
              <a:spcBef>
                <a:spcPts val="0"/>
              </a:spcBef>
              <a:spcAft>
                <a:spcPts val="0"/>
              </a:spcAft>
              <a:buClr>
                <a:schemeClr val="dk1"/>
              </a:buClr>
              <a:buSzPts val="1600"/>
              <a:buFont typeface="Chakra Petch Medium"/>
              <a:buAutoNum type="arabicPeriod"/>
            </a:pPr>
            <a:r>
              <a:rPr lang="en" sz="1600">
                <a:solidFill>
                  <a:schemeClr val="dk1"/>
                </a:solidFill>
                <a:latin typeface="Chakra Petch Medium"/>
                <a:ea typeface="Chakra Petch Medium"/>
                <a:cs typeface="Chakra Petch Medium"/>
                <a:sym typeface="Chakra Petch Medium"/>
              </a:rPr>
              <a:t>JMeter hỗ trợ nhiều giao thức, bao gồm HTTP, HTTPS, FTP, JDBC, SOAP và các giao thức khác, giúp nó phù hợp cho việc kiểm thử nhiều ứng dụng và dịch vụ khác nhau.</a:t>
            </a:r>
            <a:endParaRPr sz="1600">
              <a:solidFill>
                <a:schemeClr val="dk1"/>
              </a:solidFill>
              <a:latin typeface="Chakra Petch Medium"/>
              <a:ea typeface="Chakra Petch Medium"/>
              <a:cs typeface="Chakra Petch Medium"/>
              <a:sym typeface="Chakra Petch Medium"/>
            </a:endParaRPr>
          </a:p>
          <a:p>
            <a:pPr indent="-330200" lvl="0" marL="457200" rtl="0" algn="l">
              <a:spcBef>
                <a:spcPts val="0"/>
              </a:spcBef>
              <a:spcAft>
                <a:spcPts val="0"/>
              </a:spcAft>
              <a:buClr>
                <a:schemeClr val="dk1"/>
              </a:buClr>
              <a:buSzPts val="1600"/>
              <a:buFont typeface="Chakra Petch Medium"/>
              <a:buAutoNum type="arabicPeriod"/>
            </a:pPr>
            <a:r>
              <a:rPr lang="en" sz="1600">
                <a:solidFill>
                  <a:schemeClr val="dk1"/>
                </a:solidFill>
                <a:latin typeface="Chakra Petch Medium"/>
                <a:ea typeface="Chakra Petch Medium"/>
                <a:cs typeface="Chakra Petch Medium"/>
                <a:sym typeface="Chakra Petch Medium"/>
              </a:rPr>
              <a:t>JMeter có thể tích hợp vào quy trình CI/CD (Continuous Integration/Continuous Deployment) để tự động kiểm thử hiệu năng trong quá trình phát triển.</a:t>
            </a:r>
            <a:endParaRPr sz="1600">
              <a:solidFill>
                <a:schemeClr val="dk1"/>
              </a:solidFill>
              <a:latin typeface="Chakra Petch Medium"/>
              <a:ea typeface="Chakra Petch Medium"/>
              <a:cs typeface="Chakra Petch Medium"/>
              <a:sym typeface="Chakra Petch Medium"/>
            </a:endParaRPr>
          </a:p>
          <a:p>
            <a:pPr indent="-314325" lvl="0" marL="457200" rtl="0" algn="l">
              <a:lnSpc>
                <a:spcPct val="115000"/>
              </a:lnSpc>
              <a:spcBef>
                <a:spcPts val="0"/>
              </a:spcBef>
              <a:spcAft>
                <a:spcPts val="0"/>
              </a:spcAft>
              <a:buClr>
                <a:srgbClr val="FF0000"/>
              </a:buClr>
              <a:buSzPts val="1350"/>
              <a:buAutoNum type="arabicPeriod"/>
            </a:pPr>
            <a:r>
              <a:rPr lang="en" sz="1350">
                <a:solidFill>
                  <a:srgbClr val="FF0000"/>
                </a:solidFill>
                <a:highlight>
                  <a:schemeClr val="lt1"/>
                </a:highlight>
              </a:rPr>
              <a:t>Tiêu thụ bộ nhớ: JMeter có thể mô phỏng tải nặng và trực quan hóa báo cáo thử nghiệm. Điều này có thể tiêu tốn rất nhiều bộ nhớ và có thể dẫn ra khỏi bộ nhớ dưới tải nặng.</a:t>
            </a:r>
            <a:endParaRPr sz="1350">
              <a:solidFill>
                <a:srgbClr val="FF0000"/>
              </a:solidFill>
              <a:highlight>
                <a:schemeClr val="lt1"/>
              </a:highlight>
            </a:endParaRPr>
          </a:p>
          <a:p>
            <a:pPr indent="-314325" lvl="0" marL="457200" rtl="0" algn="l">
              <a:lnSpc>
                <a:spcPct val="115000"/>
              </a:lnSpc>
              <a:spcBef>
                <a:spcPts val="0"/>
              </a:spcBef>
              <a:spcAft>
                <a:spcPts val="0"/>
              </a:spcAft>
              <a:buClr>
                <a:srgbClr val="FF0000"/>
              </a:buClr>
              <a:buSzPts val="1350"/>
              <a:buAutoNum type="arabicPeriod"/>
            </a:pPr>
            <a:r>
              <a:rPr lang="en" sz="1350">
                <a:solidFill>
                  <a:srgbClr val="FF0000"/>
                </a:solidFill>
                <a:highlight>
                  <a:schemeClr val="lt1"/>
                </a:highlight>
              </a:rPr>
              <a:t>Chỉ áp dụng cho ứng dụng web: JMeter là công cụ tốt để thử nghiệm ứng dụng web nhưng nó không phải là công cụ phù hợp để thử nghiệm ứng dụng máy tính để bàn.</a:t>
            </a:r>
            <a:endParaRPr sz="1350">
              <a:solidFill>
                <a:srgbClr val="FF0000"/>
              </a:solidFill>
              <a:highlight>
                <a:schemeClr val="lt1"/>
              </a:highlight>
            </a:endParaRPr>
          </a:p>
          <a:p>
            <a:pPr indent="-314325" lvl="0" marL="457200" rtl="0" algn="l">
              <a:lnSpc>
                <a:spcPct val="115000"/>
              </a:lnSpc>
              <a:spcBef>
                <a:spcPts val="0"/>
              </a:spcBef>
              <a:spcAft>
                <a:spcPts val="0"/>
              </a:spcAft>
              <a:buClr>
                <a:srgbClr val="FF0000"/>
              </a:buClr>
              <a:buSzPts val="1350"/>
              <a:buAutoNum type="arabicPeriod"/>
            </a:pPr>
            <a:r>
              <a:rPr lang="en" sz="1350">
                <a:solidFill>
                  <a:srgbClr val="FF0000"/>
                </a:solidFill>
                <a:highlight>
                  <a:schemeClr val="lt1"/>
                </a:highlight>
              </a:rPr>
              <a:t>Thiếu hỗ trợ cho JavaScript: JMeter không phải là một trình duyệt, vì vậy nó không thể chạy JavaScript trong ứng dụng web. Nó có hỗ trợ hạn chế để xử lý JavaScript hoặc Ajax, điều này có thể ảnh hưởng đến độ chính xác của mô phỏng.</a:t>
            </a:r>
            <a:endParaRPr sz="1350">
              <a:solidFill>
                <a:srgbClr val="FF0000"/>
              </a:solidFill>
              <a:highlight>
                <a:schemeClr val="lt1"/>
              </a:highlight>
            </a:endParaRPr>
          </a:p>
          <a:p>
            <a:pPr indent="-330200" lvl="0" marL="457200" rtl="0" algn="l">
              <a:spcBef>
                <a:spcPts val="0"/>
              </a:spcBef>
              <a:spcAft>
                <a:spcPts val="0"/>
              </a:spcAft>
              <a:buClr>
                <a:schemeClr val="dk1"/>
              </a:buClr>
              <a:buSzPts val="1600"/>
              <a:buFont typeface="Chakra Petch Medium"/>
              <a:buAutoNum type="arabicPeriod"/>
            </a:pPr>
            <a:r>
              <a:t/>
            </a:r>
            <a:endParaRPr sz="1600">
              <a:solidFill>
                <a:schemeClr val="dk1"/>
              </a:solidFill>
              <a:latin typeface="Chakra Petch Medium"/>
              <a:ea typeface="Chakra Petch Medium"/>
              <a:cs typeface="Chakra Petch Medium"/>
              <a:sym typeface="Chakra Petch Medium"/>
            </a:endParaRPr>
          </a:p>
          <a:p>
            <a:pPr indent="0" lvl="0" marL="0" rtl="0" algn="l">
              <a:spcBef>
                <a:spcPts val="0"/>
              </a:spcBef>
              <a:spcAft>
                <a:spcPts val="0"/>
              </a:spcAft>
              <a:buNone/>
            </a:pPr>
            <a:r>
              <a:t/>
            </a:r>
            <a:endParaRPr sz="1600">
              <a:solidFill>
                <a:schemeClr val="dk1"/>
              </a:solidFill>
              <a:latin typeface="Chakra Petch Medium"/>
              <a:ea typeface="Chakra Petch Medium"/>
              <a:cs typeface="Chakra Petch Medium"/>
              <a:sym typeface="Chakra Petch Medium"/>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259d183ccae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259d183ccae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259d183ccae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259d183ccae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259d183ccae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259d183ccae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solidFill>
                  <a:schemeClr val="dk1"/>
                </a:solidFill>
              </a:rPr>
              <a:t>Step 6:	 Extract the downloaded file using the following command:</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tar -xf apache-jmeter-5.4.1.tgz</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Step 7: Navigate to the extracted JMeter directory: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cd apache-jmeter-5.4.1/</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Step 8: Start JMeter by running the following command:</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./bin/jmeter.sh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utm_source=Slidesgo_template&amp;utm_medium=referral-link&amp;utm_campaign=SG_Credits&amp;utm_term=Freepik" TargetMode="External"/><Relationship Id="rId3" Type="http://schemas.openxmlformats.org/officeDocument/2006/relationships/hyperlink" Target="https://www.flaticon.com/?utm_source=slidesgo_template&amp;utm_medium=referral-link&amp;utm_campaign=sg_credits&amp;utm_content=flaticon" TargetMode="External"/><Relationship Id="rId4" Type="http://schemas.openxmlformats.org/officeDocument/2006/relationships/hyperlink" Target="https://www.freepik.com/home"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69150" y="137187"/>
            <a:ext cx="9031450" cy="282372"/>
            <a:chOff x="69150" y="137187"/>
            <a:chExt cx="9031450" cy="282372"/>
          </a:xfrm>
        </p:grpSpPr>
        <p:cxnSp>
          <p:nvCxnSpPr>
            <p:cNvPr id="10" name="Google Shape;10;p2"/>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1" name="Google Shape;11;p2"/>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3" name="Google Shape;13;p2"/>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4" name="Google Shape;14;p2"/>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15" name="Google Shape;15;p2"/>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 name="Google Shape;16;p2"/>
          <p:cNvGrpSpPr/>
          <p:nvPr/>
        </p:nvGrpSpPr>
        <p:grpSpPr>
          <a:xfrm>
            <a:off x="234375" y="117804"/>
            <a:ext cx="256800" cy="256800"/>
            <a:chOff x="234375" y="110636"/>
            <a:chExt cx="256800" cy="256800"/>
          </a:xfrm>
        </p:grpSpPr>
        <p:sp>
          <p:nvSpPr>
            <p:cNvPr id="17" name="Google Shape;17;p2"/>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9" name="Google Shape;19;p2"/>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20" name="Google Shape;20;p2"/>
          <p:cNvGrpSpPr/>
          <p:nvPr/>
        </p:nvGrpSpPr>
        <p:grpSpPr>
          <a:xfrm>
            <a:off x="6760300" y="117804"/>
            <a:ext cx="2161200" cy="256800"/>
            <a:chOff x="6760300" y="96350"/>
            <a:chExt cx="2161200" cy="256800"/>
          </a:xfrm>
        </p:grpSpPr>
        <p:sp>
          <p:nvSpPr>
            <p:cNvPr id="21" name="Google Shape;21;p2"/>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8683881" y="115948"/>
              <a:ext cx="159362" cy="217605"/>
              <a:chOff x="2025348" y="3145361"/>
              <a:chExt cx="406327" cy="554831"/>
            </a:xfrm>
          </p:grpSpPr>
          <p:sp>
            <p:nvSpPr>
              <p:cNvPr id="23" name="Google Shape;23;p2"/>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5" name="Google Shape;25;p2"/>
          <p:cNvSpPr txBox="1"/>
          <p:nvPr>
            <p:ph type="ctrTitle"/>
          </p:nvPr>
        </p:nvSpPr>
        <p:spPr>
          <a:xfrm>
            <a:off x="715150" y="941500"/>
            <a:ext cx="7713600" cy="3036600"/>
          </a:xfrm>
          <a:prstGeom prst="rect">
            <a:avLst/>
          </a:prstGeom>
        </p:spPr>
        <p:txBody>
          <a:bodyPr anchorCtr="0" anchor="ctr" bIns="91425" lIns="91425" spcFirstLastPara="1" rIns="91425" wrap="square" tIns="91425">
            <a:noAutofit/>
          </a:bodyPr>
          <a:lstStyle>
            <a:lvl1pPr lvl="0" algn="l">
              <a:lnSpc>
                <a:spcPct val="90000"/>
              </a:lnSpc>
              <a:spcBef>
                <a:spcPts val="0"/>
              </a:spcBef>
              <a:spcAft>
                <a:spcPts val="0"/>
              </a:spcAft>
              <a:buClr>
                <a:srgbClr val="191919"/>
              </a:buClr>
              <a:buSzPts val="5200"/>
              <a:buNone/>
              <a:defRPr sz="8500">
                <a:solidFill>
                  <a:srgbClr val="191919"/>
                </a:solidFill>
                <a:latin typeface="Chakra Petch Medium"/>
                <a:ea typeface="Chakra Petch Medium"/>
                <a:cs typeface="Chakra Petch Medium"/>
                <a:sym typeface="Chakra Petch Medium"/>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26" name="Google Shape;26;p2"/>
          <p:cNvSpPr txBox="1"/>
          <p:nvPr>
            <p:ph idx="1" type="subTitle"/>
          </p:nvPr>
        </p:nvSpPr>
        <p:spPr>
          <a:xfrm>
            <a:off x="715250" y="3952400"/>
            <a:ext cx="7713600" cy="249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7" name="Google Shape;27;p2"/>
          <p:cNvSpPr/>
          <p:nvPr/>
        </p:nvSpPr>
        <p:spPr>
          <a:xfrm>
            <a:off x="0" y="-11775"/>
            <a:ext cx="0" cy="1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1" name="Shape 181"/>
        <p:cNvGrpSpPr/>
        <p:nvPr/>
      </p:nvGrpSpPr>
      <p:grpSpPr>
        <a:xfrm>
          <a:off x="0" y="0"/>
          <a:ext cx="0" cy="0"/>
          <a:chOff x="0" y="0"/>
          <a:chExt cx="0" cy="0"/>
        </a:xfrm>
      </p:grpSpPr>
      <p:grpSp>
        <p:nvGrpSpPr>
          <p:cNvPr id="182" name="Google Shape;182;p11"/>
          <p:cNvGrpSpPr/>
          <p:nvPr/>
        </p:nvGrpSpPr>
        <p:grpSpPr>
          <a:xfrm>
            <a:off x="69150" y="137187"/>
            <a:ext cx="9031450" cy="282372"/>
            <a:chOff x="69150" y="137187"/>
            <a:chExt cx="9031450" cy="282372"/>
          </a:xfrm>
        </p:grpSpPr>
        <p:cxnSp>
          <p:nvCxnSpPr>
            <p:cNvPr id="183" name="Google Shape;183;p11"/>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84" name="Google Shape;184;p11"/>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85" name="Google Shape;185;p11"/>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86" name="Google Shape;186;p11"/>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87" name="Google Shape;187;p11"/>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188" name="Google Shape;188;p11"/>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 name="Google Shape;189;p11"/>
          <p:cNvGrpSpPr/>
          <p:nvPr/>
        </p:nvGrpSpPr>
        <p:grpSpPr>
          <a:xfrm>
            <a:off x="234375" y="117804"/>
            <a:ext cx="256800" cy="256800"/>
            <a:chOff x="234375" y="110636"/>
            <a:chExt cx="256800" cy="256800"/>
          </a:xfrm>
        </p:grpSpPr>
        <p:sp>
          <p:nvSpPr>
            <p:cNvPr id="190" name="Google Shape;190;p11"/>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92" name="Google Shape;192;p11"/>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193" name="Google Shape;193;p11"/>
          <p:cNvGrpSpPr/>
          <p:nvPr/>
        </p:nvGrpSpPr>
        <p:grpSpPr>
          <a:xfrm>
            <a:off x="6760300" y="117804"/>
            <a:ext cx="2161200" cy="256800"/>
            <a:chOff x="6760300" y="96350"/>
            <a:chExt cx="2161200" cy="256800"/>
          </a:xfrm>
        </p:grpSpPr>
        <p:sp>
          <p:nvSpPr>
            <p:cNvPr id="194" name="Google Shape;194;p11"/>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 name="Google Shape;195;p11"/>
            <p:cNvGrpSpPr/>
            <p:nvPr/>
          </p:nvGrpSpPr>
          <p:grpSpPr>
            <a:xfrm>
              <a:off x="8683881" y="115948"/>
              <a:ext cx="159362" cy="217605"/>
              <a:chOff x="2025348" y="3145361"/>
              <a:chExt cx="406327" cy="554831"/>
            </a:xfrm>
          </p:grpSpPr>
          <p:sp>
            <p:nvSpPr>
              <p:cNvPr id="196" name="Google Shape;196;p11"/>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8" name="Google Shape;198;p11"/>
          <p:cNvSpPr txBox="1"/>
          <p:nvPr>
            <p:ph hasCustomPrompt="1" type="title"/>
          </p:nvPr>
        </p:nvSpPr>
        <p:spPr>
          <a:xfrm>
            <a:off x="1284000" y="1459475"/>
            <a:ext cx="6576000" cy="15111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12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99" name="Google Shape;199;p11"/>
          <p:cNvSpPr txBox="1"/>
          <p:nvPr>
            <p:ph idx="1" type="subTitle"/>
          </p:nvPr>
        </p:nvSpPr>
        <p:spPr>
          <a:xfrm>
            <a:off x="1284000" y="2970625"/>
            <a:ext cx="65760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5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0" name="Shape 20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01" name="Shape 201"/>
        <p:cNvGrpSpPr/>
        <p:nvPr/>
      </p:nvGrpSpPr>
      <p:grpSpPr>
        <a:xfrm>
          <a:off x="0" y="0"/>
          <a:ext cx="0" cy="0"/>
          <a:chOff x="0" y="0"/>
          <a:chExt cx="0" cy="0"/>
        </a:xfrm>
      </p:grpSpPr>
      <p:grpSp>
        <p:nvGrpSpPr>
          <p:cNvPr id="202" name="Google Shape;202;p13"/>
          <p:cNvGrpSpPr/>
          <p:nvPr/>
        </p:nvGrpSpPr>
        <p:grpSpPr>
          <a:xfrm>
            <a:off x="69150" y="137187"/>
            <a:ext cx="9031450" cy="282372"/>
            <a:chOff x="69150" y="137187"/>
            <a:chExt cx="9031450" cy="282372"/>
          </a:xfrm>
        </p:grpSpPr>
        <p:cxnSp>
          <p:nvCxnSpPr>
            <p:cNvPr id="203" name="Google Shape;203;p13"/>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204" name="Google Shape;204;p13"/>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205" name="Google Shape;205;p13"/>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206" name="Google Shape;206;p13"/>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207" name="Google Shape;207;p13"/>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208" name="Google Shape;208;p13"/>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 name="Google Shape;209;p13"/>
          <p:cNvGrpSpPr/>
          <p:nvPr/>
        </p:nvGrpSpPr>
        <p:grpSpPr>
          <a:xfrm>
            <a:off x="234375" y="117804"/>
            <a:ext cx="256800" cy="256800"/>
            <a:chOff x="234375" y="110636"/>
            <a:chExt cx="256800" cy="256800"/>
          </a:xfrm>
        </p:grpSpPr>
        <p:sp>
          <p:nvSpPr>
            <p:cNvPr id="210" name="Google Shape;210;p13"/>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12" name="Google Shape;212;p13"/>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213" name="Google Shape;213;p13"/>
          <p:cNvGrpSpPr/>
          <p:nvPr/>
        </p:nvGrpSpPr>
        <p:grpSpPr>
          <a:xfrm>
            <a:off x="6760300" y="117804"/>
            <a:ext cx="2161200" cy="256800"/>
            <a:chOff x="6760300" y="96350"/>
            <a:chExt cx="2161200" cy="256800"/>
          </a:xfrm>
        </p:grpSpPr>
        <p:sp>
          <p:nvSpPr>
            <p:cNvPr id="214" name="Google Shape;214;p13"/>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 name="Google Shape;215;p13"/>
            <p:cNvGrpSpPr/>
            <p:nvPr/>
          </p:nvGrpSpPr>
          <p:grpSpPr>
            <a:xfrm>
              <a:off x="8683881" y="115948"/>
              <a:ext cx="159362" cy="217605"/>
              <a:chOff x="2025348" y="3145361"/>
              <a:chExt cx="406327" cy="554831"/>
            </a:xfrm>
          </p:grpSpPr>
          <p:sp>
            <p:nvSpPr>
              <p:cNvPr id="216" name="Google Shape;216;p13"/>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3"/>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8" name="Google Shape;218;p13"/>
          <p:cNvSpPr txBox="1"/>
          <p:nvPr>
            <p:ph type="title"/>
          </p:nvPr>
        </p:nvSpPr>
        <p:spPr>
          <a:xfrm>
            <a:off x="1407500" y="637150"/>
            <a:ext cx="4959000" cy="314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19" name="Google Shape;219;p13"/>
          <p:cNvSpPr txBox="1"/>
          <p:nvPr>
            <p:ph hasCustomPrompt="1" idx="2" type="title"/>
          </p:nvPr>
        </p:nvSpPr>
        <p:spPr>
          <a:xfrm>
            <a:off x="715100" y="637150"/>
            <a:ext cx="692400" cy="314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0" name="Google Shape;220;p13"/>
          <p:cNvSpPr txBox="1"/>
          <p:nvPr>
            <p:ph idx="1" type="subTitle"/>
          </p:nvPr>
        </p:nvSpPr>
        <p:spPr>
          <a:xfrm>
            <a:off x="722600" y="1019450"/>
            <a:ext cx="5640900" cy="198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21" name="Google Shape;221;p13"/>
          <p:cNvSpPr txBox="1"/>
          <p:nvPr>
            <p:ph idx="3" type="title"/>
          </p:nvPr>
        </p:nvSpPr>
        <p:spPr>
          <a:xfrm>
            <a:off x="1407500" y="1459300"/>
            <a:ext cx="4959000" cy="314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22" name="Google Shape;222;p13"/>
          <p:cNvSpPr txBox="1"/>
          <p:nvPr>
            <p:ph hasCustomPrompt="1" idx="4" type="title"/>
          </p:nvPr>
        </p:nvSpPr>
        <p:spPr>
          <a:xfrm>
            <a:off x="718850" y="1459300"/>
            <a:ext cx="692400" cy="314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3" name="Google Shape;223;p13"/>
          <p:cNvSpPr txBox="1"/>
          <p:nvPr>
            <p:ph idx="5" type="subTitle"/>
          </p:nvPr>
        </p:nvSpPr>
        <p:spPr>
          <a:xfrm>
            <a:off x="725560" y="1841600"/>
            <a:ext cx="5640900" cy="198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24" name="Google Shape;224;p13"/>
          <p:cNvSpPr txBox="1"/>
          <p:nvPr>
            <p:ph idx="6" type="title"/>
          </p:nvPr>
        </p:nvSpPr>
        <p:spPr>
          <a:xfrm>
            <a:off x="1407500" y="2281450"/>
            <a:ext cx="4959000" cy="314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25" name="Google Shape;225;p13"/>
          <p:cNvSpPr txBox="1"/>
          <p:nvPr>
            <p:ph hasCustomPrompt="1" idx="7" type="title"/>
          </p:nvPr>
        </p:nvSpPr>
        <p:spPr>
          <a:xfrm>
            <a:off x="718850" y="2281450"/>
            <a:ext cx="692400" cy="314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6" name="Google Shape;226;p13"/>
          <p:cNvSpPr txBox="1"/>
          <p:nvPr>
            <p:ph idx="8" type="subTitle"/>
          </p:nvPr>
        </p:nvSpPr>
        <p:spPr>
          <a:xfrm>
            <a:off x="725560" y="2663750"/>
            <a:ext cx="5640900" cy="198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27" name="Google Shape;227;p13"/>
          <p:cNvSpPr txBox="1"/>
          <p:nvPr>
            <p:ph idx="9" type="title"/>
          </p:nvPr>
        </p:nvSpPr>
        <p:spPr>
          <a:xfrm>
            <a:off x="1407500" y="3179800"/>
            <a:ext cx="4959000" cy="314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28" name="Google Shape;228;p13"/>
          <p:cNvSpPr txBox="1"/>
          <p:nvPr>
            <p:ph hasCustomPrompt="1" idx="13" type="title"/>
          </p:nvPr>
        </p:nvSpPr>
        <p:spPr>
          <a:xfrm>
            <a:off x="718850" y="3179800"/>
            <a:ext cx="692400" cy="314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9" name="Google Shape;229;p13"/>
          <p:cNvSpPr txBox="1"/>
          <p:nvPr>
            <p:ph idx="14" type="subTitle"/>
          </p:nvPr>
        </p:nvSpPr>
        <p:spPr>
          <a:xfrm>
            <a:off x="725560" y="3562100"/>
            <a:ext cx="5640900" cy="198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30" name="Google Shape;230;p13"/>
          <p:cNvSpPr txBox="1"/>
          <p:nvPr>
            <p:ph idx="15" type="title"/>
          </p:nvPr>
        </p:nvSpPr>
        <p:spPr>
          <a:xfrm>
            <a:off x="1407500" y="4001950"/>
            <a:ext cx="4959000" cy="314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231" name="Google Shape;231;p13"/>
          <p:cNvSpPr txBox="1"/>
          <p:nvPr>
            <p:ph hasCustomPrompt="1" idx="16" type="title"/>
          </p:nvPr>
        </p:nvSpPr>
        <p:spPr>
          <a:xfrm>
            <a:off x="718850" y="4001950"/>
            <a:ext cx="692400" cy="3147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2" name="Google Shape;232;p13"/>
          <p:cNvSpPr txBox="1"/>
          <p:nvPr>
            <p:ph idx="17" type="subTitle"/>
          </p:nvPr>
        </p:nvSpPr>
        <p:spPr>
          <a:xfrm>
            <a:off x="725560" y="4384250"/>
            <a:ext cx="5640900" cy="198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33" name="Shape 233"/>
        <p:cNvGrpSpPr/>
        <p:nvPr/>
      </p:nvGrpSpPr>
      <p:grpSpPr>
        <a:xfrm>
          <a:off x="0" y="0"/>
          <a:ext cx="0" cy="0"/>
          <a:chOff x="0" y="0"/>
          <a:chExt cx="0" cy="0"/>
        </a:xfrm>
      </p:grpSpPr>
      <p:grpSp>
        <p:nvGrpSpPr>
          <p:cNvPr id="234" name="Google Shape;234;p14"/>
          <p:cNvGrpSpPr/>
          <p:nvPr/>
        </p:nvGrpSpPr>
        <p:grpSpPr>
          <a:xfrm>
            <a:off x="69150" y="137187"/>
            <a:ext cx="9031450" cy="282372"/>
            <a:chOff x="69150" y="137187"/>
            <a:chExt cx="9031450" cy="282372"/>
          </a:xfrm>
        </p:grpSpPr>
        <p:cxnSp>
          <p:nvCxnSpPr>
            <p:cNvPr id="235" name="Google Shape;235;p14"/>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236" name="Google Shape;236;p14"/>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237" name="Google Shape;237;p14"/>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238" name="Google Shape;238;p14"/>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239" name="Google Shape;239;p14"/>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240" name="Google Shape;240;p14"/>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 name="Google Shape;241;p14"/>
          <p:cNvGrpSpPr/>
          <p:nvPr/>
        </p:nvGrpSpPr>
        <p:grpSpPr>
          <a:xfrm>
            <a:off x="234375" y="117804"/>
            <a:ext cx="256800" cy="256800"/>
            <a:chOff x="234375" y="110636"/>
            <a:chExt cx="256800" cy="256800"/>
          </a:xfrm>
        </p:grpSpPr>
        <p:sp>
          <p:nvSpPr>
            <p:cNvPr id="242" name="Google Shape;242;p14"/>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44" name="Google Shape;244;p14"/>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245" name="Google Shape;245;p14"/>
          <p:cNvGrpSpPr/>
          <p:nvPr/>
        </p:nvGrpSpPr>
        <p:grpSpPr>
          <a:xfrm>
            <a:off x="6760300" y="117804"/>
            <a:ext cx="2161200" cy="256800"/>
            <a:chOff x="6760300" y="96350"/>
            <a:chExt cx="2161200" cy="256800"/>
          </a:xfrm>
        </p:grpSpPr>
        <p:sp>
          <p:nvSpPr>
            <p:cNvPr id="246" name="Google Shape;246;p14"/>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7" name="Google Shape;247;p14"/>
            <p:cNvGrpSpPr/>
            <p:nvPr/>
          </p:nvGrpSpPr>
          <p:grpSpPr>
            <a:xfrm>
              <a:off x="8683881" y="115948"/>
              <a:ext cx="159362" cy="217605"/>
              <a:chOff x="2025348" y="3145361"/>
              <a:chExt cx="406327" cy="554831"/>
            </a:xfrm>
          </p:grpSpPr>
          <p:sp>
            <p:nvSpPr>
              <p:cNvPr id="248" name="Google Shape;248;p14"/>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4"/>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50" name="Google Shape;250;p14"/>
          <p:cNvSpPr txBox="1"/>
          <p:nvPr>
            <p:ph type="title"/>
          </p:nvPr>
        </p:nvSpPr>
        <p:spPr>
          <a:xfrm>
            <a:off x="2290050" y="3277575"/>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51" name="Google Shape;251;p14"/>
          <p:cNvSpPr txBox="1"/>
          <p:nvPr>
            <p:ph idx="1" type="subTitle"/>
          </p:nvPr>
        </p:nvSpPr>
        <p:spPr>
          <a:xfrm>
            <a:off x="715050" y="1334025"/>
            <a:ext cx="7713900" cy="17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8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52" name="Shape 252"/>
        <p:cNvGrpSpPr/>
        <p:nvPr/>
      </p:nvGrpSpPr>
      <p:grpSpPr>
        <a:xfrm>
          <a:off x="0" y="0"/>
          <a:ext cx="0" cy="0"/>
          <a:chOff x="0" y="0"/>
          <a:chExt cx="0" cy="0"/>
        </a:xfrm>
      </p:grpSpPr>
      <p:grpSp>
        <p:nvGrpSpPr>
          <p:cNvPr id="253" name="Google Shape;253;p15"/>
          <p:cNvGrpSpPr/>
          <p:nvPr/>
        </p:nvGrpSpPr>
        <p:grpSpPr>
          <a:xfrm>
            <a:off x="69150" y="137187"/>
            <a:ext cx="9031450" cy="282372"/>
            <a:chOff x="69150" y="137187"/>
            <a:chExt cx="9031450" cy="282372"/>
          </a:xfrm>
        </p:grpSpPr>
        <p:cxnSp>
          <p:nvCxnSpPr>
            <p:cNvPr id="254" name="Google Shape;254;p15"/>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255" name="Google Shape;255;p15"/>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256" name="Google Shape;256;p15"/>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257" name="Google Shape;257;p15"/>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258" name="Google Shape;258;p15"/>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259" name="Google Shape;259;p15"/>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0" name="Google Shape;260;p15"/>
          <p:cNvGrpSpPr/>
          <p:nvPr/>
        </p:nvGrpSpPr>
        <p:grpSpPr>
          <a:xfrm>
            <a:off x="234375" y="117804"/>
            <a:ext cx="256800" cy="256800"/>
            <a:chOff x="234375" y="110636"/>
            <a:chExt cx="256800" cy="256800"/>
          </a:xfrm>
        </p:grpSpPr>
        <p:sp>
          <p:nvSpPr>
            <p:cNvPr id="261" name="Google Shape;261;p15"/>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3" name="Google Shape;263;p15"/>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264" name="Google Shape;264;p15"/>
          <p:cNvGrpSpPr/>
          <p:nvPr/>
        </p:nvGrpSpPr>
        <p:grpSpPr>
          <a:xfrm>
            <a:off x="6760300" y="117804"/>
            <a:ext cx="2161200" cy="256800"/>
            <a:chOff x="6760300" y="96350"/>
            <a:chExt cx="2161200" cy="256800"/>
          </a:xfrm>
        </p:grpSpPr>
        <p:sp>
          <p:nvSpPr>
            <p:cNvPr id="265" name="Google Shape;265;p15"/>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6" name="Google Shape;266;p15"/>
            <p:cNvGrpSpPr/>
            <p:nvPr/>
          </p:nvGrpSpPr>
          <p:grpSpPr>
            <a:xfrm>
              <a:off x="8683881" y="115948"/>
              <a:ext cx="159362" cy="217605"/>
              <a:chOff x="2025348" y="3145361"/>
              <a:chExt cx="406327" cy="554831"/>
            </a:xfrm>
          </p:grpSpPr>
          <p:sp>
            <p:nvSpPr>
              <p:cNvPr id="267" name="Google Shape;267;p15"/>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5"/>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9" name="Google Shape;269;p15"/>
          <p:cNvSpPr txBox="1"/>
          <p:nvPr>
            <p:ph idx="1" type="subTitle"/>
          </p:nvPr>
        </p:nvSpPr>
        <p:spPr>
          <a:xfrm>
            <a:off x="1844400" y="2739675"/>
            <a:ext cx="5455200" cy="69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0" name="Google Shape;270;p15"/>
          <p:cNvSpPr txBox="1"/>
          <p:nvPr>
            <p:ph type="title"/>
          </p:nvPr>
        </p:nvSpPr>
        <p:spPr>
          <a:xfrm>
            <a:off x="1844413" y="1467150"/>
            <a:ext cx="5455200" cy="10290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sz="11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71" name="Shape 271"/>
        <p:cNvGrpSpPr/>
        <p:nvPr/>
      </p:nvGrpSpPr>
      <p:grpSpPr>
        <a:xfrm>
          <a:off x="0" y="0"/>
          <a:ext cx="0" cy="0"/>
          <a:chOff x="0" y="0"/>
          <a:chExt cx="0" cy="0"/>
        </a:xfrm>
      </p:grpSpPr>
      <p:grpSp>
        <p:nvGrpSpPr>
          <p:cNvPr id="272" name="Google Shape;272;p16"/>
          <p:cNvGrpSpPr/>
          <p:nvPr/>
        </p:nvGrpSpPr>
        <p:grpSpPr>
          <a:xfrm>
            <a:off x="69150" y="137187"/>
            <a:ext cx="9031450" cy="282372"/>
            <a:chOff x="69150" y="137187"/>
            <a:chExt cx="9031450" cy="282372"/>
          </a:xfrm>
        </p:grpSpPr>
        <p:cxnSp>
          <p:nvCxnSpPr>
            <p:cNvPr id="273" name="Google Shape;273;p16"/>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274" name="Google Shape;274;p16"/>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275" name="Google Shape;275;p16"/>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276" name="Google Shape;276;p16"/>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277" name="Google Shape;277;p16"/>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278" name="Google Shape;278;p16"/>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 name="Google Shape;279;p16"/>
          <p:cNvGrpSpPr/>
          <p:nvPr/>
        </p:nvGrpSpPr>
        <p:grpSpPr>
          <a:xfrm>
            <a:off x="234375" y="117804"/>
            <a:ext cx="256800" cy="256800"/>
            <a:chOff x="234375" y="110636"/>
            <a:chExt cx="256800" cy="256800"/>
          </a:xfrm>
        </p:grpSpPr>
        <p:sp>
          <p:nvSpPr>
            <p:cNvPr id="280" name="Google Shape;280;p16"/>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6"/>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82" name="Google Shape;282;p16"/>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283" name="Google Shape;283;p16"/>
          <p:cNvGrpSpPr/>
          <p:nvPr/>
        </p:nvGrpSpPr>
        <p:grpSpPr>
          <a:xfrm>
            <a:off x="6760300" y="117804"/>
            <a:ext cx="2161200" cy="256800"/>
            <a:chOff x="6760300" y="96350"/>
            <a:chExt cx="2161200" cy="256800"/>
          </a:xfrm>
        </p:grpSpPr>
        <p:sp>
          <p:nvSpPr>
            <p:cNvPr id="284" name="Google Shape;284;p16"/>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 name="Google Shape;285;p16"/>
            <p:cNvGrpSpPr/>
            <p:nvPr/>
          </p:nvGrpSpPr>
          <p:grpSpPr>
            <a:xfrm>
              <a:off x="8683881" y="115948"/>
              <a:ext cx="159362" cy="217605"/>
              <a:chOff x="2025348" y="3145361"/>
              <a:chExt cx="406327" cy="554831"/>
            </a:xfrm>
          </p:grpSpPr>
          <p:sp>
            <p:nvSpPr>
              <p:cNvPr id="286" name="Google Shape;286;p16"/>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6"/>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8" name="Google Shape;288;p16"/>
          <p:cNvSpPr txBox="1"/>
          <p:nvPr>
            <p:ph type="title"/>
          </p:nvPr>
        </p:nvSpPr>
        <p:spPr>
          <a:xfrm>
            <a:off x="720000" y="16613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9" name="Google Shape;289;p16"/>
          <p:cNvSpPr txBox="1"/>
          <p:nvPr>
            <p:ph idx="1" type="subTitle"/>
          </p:nvPr>
        </p:nvSpPr>
        <p:spPr>
          <a:xfrm>
            <a:off x="720000" y="2247880"/>
            <a:ext cx="2336400" cy="6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0" name="Google Shape;290;p16"/>
          <p:cNvSpPr txBox="1"/>
          <p:nvPr>
            <p:ph idx="2" type="title"/>
          </p:nvPr>
        </p:nvSpPr>
        <p:spPr>
          <a:xfrm>
            <a:off x="3403800" y="16613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1" name="Google Shape;291;p16"/>
          <p:cNvSpPr txBox="1"/>
          <p:nvPr>
            <p:ph idx="3" type="subTitle"/>
          </p:nvPr>
        </p:nvSpPr>
        <p:spPr>
          <a:xfrm>
            <a:off x="3403800" y="2247880"/>
            <a:ext cx="2336400" cy="6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2" name="Google Shape;292;p16"/>
          <p:cNvSpPr txBox="1"/>
          <p:nvPr>
            <p:ph idx="4" type="title"/>
          </p:nvPr>
        </p:nvSpPr>
        <p:spPr>
          <a:xfrm>
            <a:off x="6087600" y="16613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3" name="Google Shape;293;p16"/>
          <p:cNvSpPr txBox="1"/>
          <p:nvPr>
            <p:ph idx="5" type="subTitle"/>
          </p:nvPr>
        </p:nvSpPr>
        <p:spPr>
          <a:xfrm>
            <a:off x="6087600" y="2247880"/>
            <a:ext cx="2336400" cy="6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4" name="Google Shape;294;p16"/>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295" name="Shape 295"/>
        <p:cNvGrpSpPr/>
        <p:nvPr/>
      </p:nvGrpSpPr>
      <p:grpSpPr>
        <a:xfrm>
          <a:off x="0" y="0"/>
          <a:ext cx="0" cy="0"/>
          <a:chOff x="0" y="0"/>
          <a:chExt cx="0" cy="0"/>
        </a:xfrm>
      </p:grpSpPr>
      <p:grpSp>
        <p:nvGrpSpPr>
          <p:cNvPr id="296" name="Google Shape;296;p17"/>
          <p:cNvGrpSpPr/>
          <p:nvPr/>
        </p:nvGrpSpPr>
        <p:grpSpPr>
          <a:xfrm>
            <a:off x="69150" y="137187"/>
            <a:ext cx="9031450" cy="282372"/>
            <a:chOff x="69150" y="137187"/>
            <a:chExt cx="9031450" cy="282372"/>
          </a:xfrm>
        </p:grpSpPr>
        <p:cxnSp>
          <p:nvCxnSpPr>
            <p:cNvPr id="297" name="Google Shape;297;p17"/>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298" name="Google Shape;298;p17"/>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299" name="Google Shape;299;p17"/>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300" name="Google Shape;300;p17"/>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301" name="Google Shape;301;p17"/>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302" name="Google Shape;302;p17"/>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 name="Google Shape;303;p17"/>
          <p:cNvGrpSpPr/>
          <p:nvPr/>
        </p:nvGrpSpPr>
        <p:grpSpPr>
          <a:xfrm>
            <a:off x="234375" y="117804"/>
            <a:ext cx="256800" cy="256800"/>
            <a:chOff x="234375" y="110636"/>
            <a:chExt cx="256800" cy="256800"/>
          </a:xfrm>
        </p:grpSpPr>
        <p:sp>
          <p:nvSpPr>
            <p:cNvPr id="304" name="Google Shape;304;p17"/>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7"/>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06" name="Google Shape;306;p17"/>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307" name="Google Shape;307;p17"/>
          <p:cNvGrpSpPr/>
          <p:nvPr/>
        </p:nvGrpSpPr>
        <p:grpSpPr>
          <a:xfrm>
            <a:off x="6760300" y="117804"/>
            <a:ext cx="2161200" cy="256800"/>
            <a:chOff x="6760300" y="96350"/>
            <a:chExt cx="2161200" cy="256800"/>
          </a:xfrm>
        </p:grpSpPr>
        <p:sp>
          <p:nvSpPr>
            <p:cNvPr id="308" name="Google Shape;308;p17"/>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9" name="Google Shape;309;p17"/>
            <p:cNvGrpSpPr/>
            <p:nvPr/>
          </p:nvGrpSpPr>
          <p:grpSpPr>
            <a:xfrm>
              <a:off x="8683881" y="115948"/>
              <a:ext cx="159362" cy="217605"/>
              <a:chOff x="2025348" y="3145361"/>
              <a:chExt cx="406327" cy="554831"/>
            </a:xfrm>
          </p:grpSpPr>
          <p:sp>
            <p:nvSpPr>
              <p:cNvPr id="310" name="Google Shape;310;p17"/>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7"/>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2" name="Google Shape;312;p17"/>
          <p:cNvSpPr txBox="1"/>
          <p:nvPr>
            <p:ph type="title"/>
          </p:nvPr>
        </p:nvSpPr>
        <p:spPr>
          <a:xfrm>
            <a:off x="720000" y="3103925"/>
            <a:ext cx="2514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3" name="Google Shape;313;p17"/>
          <p:cNvSpPr txBox="1"/>
          <p:nvPr>
            <p:ph idx="1" type="subTitle"/>
          </p:nvPr>
        </p:nvSpPr>
        <p:spPr>
          <a:xfrm>
            <a:off x="720000" y="3631625"/>
            <a:ext cx="2514300" cy="627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4" name="Google Shape;314;p17"/>
          <p:cNvSpPr txBox="1"/>
          <p:nvPr>
            <p:ph idx="2" type="title"/>
          </p:nvPr>
        </p:nvSpPr>
        <p:spPr>
          <a:xfrm>
            <a:off x="3314850" y="3103925"/>
            <a:ext cx="2514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5" name="Google Shape;315;p17"/>
          <p:cNvSpPr txBox="1"/>
          <p:nvPr>
            <p:ph idx="3" type="subTitle"/>
          </p:nvPr>
        </p:nvSpPr>
        <p:spPr>
          <a:xfrm>
            <a:off x="3314850" y="3631625"/>
            <a:ext cx="2514300" cy="627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 name="Google Shape;316;p17"/>
          <p:cNvSpPr txBox="1"/>
          <p:nvPr>
            <p:ph idx="4" type="title"/>
          </p:nvPr>
        </p:nvSpPr>
        <p:spPr>
          <a:xfrm>
            <a:off x="5909700" y="3103925"/>
            <a:ext cx="2514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7" name="Google Shape;317;p17"/>
          <p:cNvSpPr txBox="1"/>
          <p:nvPr>
            <p:ph idx="5" type="subTitle"/>
          </p:nvPr>
        </p:nvSpPr>
        <p:spPr>
          <a:xfrm>
            <a:off x="5909700" y="3631625"/>
            <a:ext cx="2514300" cy="627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8" name="Google Shape;318;p17"/>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319" name="Shape 319"/>
        <p:cNvGrpSpPr/>
        <p:nvPr/>
      </p:nvGrpSpPr>
      <p:grpSpPr>
        <a:xfrm>
          <a:off x="0" y="0"/>
          <a:ext cx="0" cy="0"/>
          <a:chOff x="0" y="0"/>
          <a:chExt cx="0" cy="0"/>
        </a:xfrm>
      </p:grpSpPr>
      <p:grpSp>
        <p:nvGrpSpPr>
          <p:cNvPr id="320" name="Google Shape;320;p18"/>
          <p:cNvGrpSpPr/>
          <p:nvPr/>
        </p:nvGrpSpPr>
        <p:grpSpPr>
          <a:xfrm>
            <a:off x="69150" y="137187"/>
            <a:ext cx="9031450" cy="282372"/>
            <a:chOff x="69150" y="137187"/>
            <a:chExt cx="9031450" cy="282372"/>
          </a:xfrm>
        </p:grpSpPr>
        <p:cxnSp>
          <p:nvCxnSpPr>
            <p:cNvPr id="321" name="Google Shape;321;p18"/>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322" name="Google Shape;322;p18"/>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323" name="Google Shape;323;p18"/>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324" name="Google Shape;324;p18"/>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325" name="Google Shape;325;p18"/>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326" name="Google Shape;326;p18"/>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18"/>
          <p:cNvGrpSpPr/>
          <p:nvPr/>
        </p:nvGrpSpPr>
        <p:grpSpPr>
          <a:xfrm>
            <a:off x="234375" y="117804"/>
            <a:ext cx="256800" cy="256800"/>
            <a:chOff x="234375" y="110636"/>
            <a:chExt cx="256800" cy="256800"/>
          </a:xfrm>
        </p:grpSpPr>
        <p:sp>
          <p:nvSpPr>
            <p:cNvPr id="328" name="Google Shape;328;p18"/>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8"/>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0" name="Google Shape;330;p18"/>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331" name="Google Shape;331;p18"/>
          <p:cNvGrpSpPr/>
          <p:nvPr/>
        </p:nvGrpSpPr>
        <p:grpSpPr>
          <a:xfrm>
            <a:off x="6760300" y="117804"/>
            <a:ext cx="2161200" cy="256800"/>
            <a:chOff x="6760300" y="96350"/>
            <a:chExt cx="2161200" cy="256800"/>
          </a:xfrm>
        </p:grpSpPr>
        <p:sp>
          <p:nvSpPr>
            <p:cNvPr id="332" name="Google Shape;332;p18"/>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3" name="Google Shape;333;p18"/>
            <p:cNvGrpSpPr/>
            <p:nvPr/>
          </p:nvGrpSpPr>
          <p:grpSpPr>
            <a:xfrm>
              <a:off x="8683881" y="115948"/>
              <a:ext cx="159362" cy="217605"/>
              <a:chOff x="2025348" y="3145361"/>
              <a:chExt cx="406327" cy="554831"/>
            </a:xfrm>
          </p:grpSpPr>
          <p:sp>
            <p:nvSpPr>
              <p:cNvPr id="334" name="Google Shape;334;p18"/>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8"/>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6" name="Google Shape;336;p18"/>
          <p:cNvSpPr txBox="1"/>
          <p:nvPr>
            <p:ph type="title"/>
          </p:nvPr>
        </p:nvSpPr>
        <p:spPr>
          <a:xfrm>
            <a:off x="720000" y="1913963"/>
            <a:ext cx="3602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7" name="Google Shape;337;p18"/>
          <p:cNvSpPr txBox="1"/>
          <p:nvPr>
            <p:ph idx="1" type="subTitle"/>
          </p:nvPr>
        </p:nvSpPr>
        <p:spPr>
          <a:xfrm>
            <a:off x="720000" y="2424288"/>
            <a:ext cx="3602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8" name="Google Shape;338;p18"/>
          <p:cNvSpPr txBox="1"/>
          <p:nvPr>
            <p:ph idx="2" type="title"/>
          </p:nvPr>
        </p:nvSpPr>
        <p:spPr>
          <a:xfrm>
            <a:off x="4821900" y="1913963"/>
            <a:ext cx="3602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9" name="Google Shape;339;p18"/>
          <p:cNvSpPr txBox="1"/>
          <p:nvPr>
            <p:ph idx="3" type="subTitle"/>
          </p:nvPr>
        </p:nvSpPr>
        <p:spPr>
          <a:xfrm>
            <a:off x="4821900" y="2424288"/>
            <a:ext cx="3602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0" name="Google Shape;340;p18"/>
          <p:cNvSpPr txBox="1"/>
          <p:nvPr>
            <p:ph idx="4" type="title"/>
          </p:nvPr>
        </p:nvSpPr>
        <p:spPr>
          <a:xfrm>
            <a:off x="720000" y="3613375"/>
            <a:ext cx="3602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1" name="Google Shape;341;p18"/>
          <p:cNvSpPr txBox="1"/>
          <p:nvPr>
            <p:ph idx="5" type="subTitle"/>
          </p:nvPr>
        </p:nvSpPr>
        <p:spPr>
          <a:xfrm>
            <a:off x="720000" y="4123700"/>
            <a:ext cx="3602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2" name="Google Shape;342;p18"/>
          <p:cNvSpPr txBox="1"/>
          <p:nvPr>
            <p:ph idx="6" type="title"/>
          </p:nvPr>
        </p:nvSpPr>
        <p:spPr>
          <a:xfrm>
            <a:off x="4821900" y="3613375"/>
            <a:ext cx="36021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43" name="Google Shape;343;p18"/>
          <p:cNvSpPr txBox="1"/>
          <p:nvPr>
            <p:ph idx="7" type="subTitle"/>
          </p:nvPr>
        </p:nvSpPr>
        <p:spPr>
          <a:xfrm>
            <a:off x="4821900" y="4123700"/>
            <a:ext cx="36021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4" name="Google Shape;344;p18"/>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345" name="Shape 345"/>
        <p:cNvGrpSpPr/>
        <p:nvPr/>
      </p:nvGrpSpPr>
      <p:grpSpPr>
        <a:xfrm>
          <a:off x="0" y="0"/>
          <a:ext cx="0" cy="0"/>
          <a:chOff x="0" y="0"/>
          <a:chExt cx="0" cy="0"/>
        </a:xfrm>
      </p:grpSpPr>
      <p:grpSp>
        <p:nvGrpSpPr>
          <p:cNvPr id="346" name="Google Shape;346;p19"/>
          <p:cNvGrpSpPr/>
          <p:nvPr/>
        </p:nvGrpSpPr>
        <p:grpSpPr>
          <a:xfrm>
            <a:off x="69150" y="137187"/>
            <a:ext cx="9031450" cy="282372"/>
            <a:chOff x="69150" y="137187"/>
            <a:chExt cx="9031450" cy="282372"/>
          </a:xfrm>
        </p:grpSpPr>
        <p:cxnSp>
          <p:nvCxnSpPr>
            <p:cNvPr id="347" name="Google Shape;347;p19"/>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348" name="Google Shape;348;p19"/>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349" name="Google Shape;349;p19"/>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350" name="Google Shape;350;p19"/>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351" name="Google Shape;351;p19"/>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352" name="Google Shape;352;p19"/>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3" name="Google Shape;353;p19"/>
          <p:cNvGrpSpPr/>
          <p:nvPr/>
        </p:nvGrpSpPr>
        <p:grpSpPr>
          <a:xfrm>
            <a:off x="234375" y="117804"/>
            <a:ext cx="256800" cy="256800"/>
            <a:chOff x="234375" y="110636"/>
            <a:chExt cx="256800" cy="256800"/>
          </a:xfrm>
        </p:grpSpPr>
        <p:sp>
          <p:nvSpPr>
            <p:cNvPr id="354" name="Google Shape;354;p19"/>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9"/>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56" name="Google Shape;356;p19"/>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357" name="Google Shape;357;p19"/>
          <p:cNvGrpSpPr/>
          <p:nvPr/>
        </p:nvGrpSpPr>
        <p:grpSpPr>
          <a:xfrm>
            <a:off x="6760300" y="117804"/>
            <a:ext cx="2161200" cy="256800"/>
            <a:chOff x="6760300" y="96350"/>
            <a:chExt cx="2161200" cy="256800"/>
          </a:xfrm>
        </p:grpSpPr>
        <p:sp>
          <p:nvSpPr>
            <p:cNvPr id="358" name="Google Shape;358;p19"/>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9" name="Google Shape;359;p19"/>
            <p:cNvGrpSpPr/>
            <p:nvPr/>
          </p:nvGrpSpPr>
          <p:grpSpPr>
            <a:xfrm>
              <a:off x="8683881" y="115948"/>
              <a:ext cx="159362" cy="217605"/>
              <a:chOff x="2025348" y="3145361"/>
              <a:chExt cx="406327" cy="554831"/>
            </a:xfrm>
          </p:grpSpPr>
          <p:sp>
            <p:nvSpPr>
              <p:cNvPr id="360" name="Google Shape;360;p19"/>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9"/>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62" name="Google Shape;362;p19"/>
          <p:cNvSpPr txBox="1"/>
          <p:nvPr>
            <p:ph type="title"/>
          </p:nvPr>
        </p:nvSpPr>
        <p:spPr>
          <a:xfrm>
            <a:off x="720000" y="1784425"/>
            <a:ext cx="23055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3" name="Google Shape;363;p19"/>
          <p:cNvSpPr txBox="1"/>
          <p:nvPr>
            <p:ph idx="1" type="subTitle"/>
          </p:nvPr>
        </p:nvSpPr>
        <p:spPr>
          <a:xfrm>
            <a:off x="720000" y="22693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4" name="Google Shape;364;p19"/>
          <p:cNvSpPr txBox="1"/>
          <p:nvPr>
            <p:ph idx="2" type="title"/>
          </p:nvPr>
        </p:nvSpPr>
        <p:spPr>
          <a:xfrm>
            <a:off x="3419271" y="1784425"/>
            <a:ext cx="23055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5" name="Google Shape;365;p19"/>
          <p:cNvSpPr txBox="1"/>
          <p:nvPr>
            <p:ph idx="3" type="subTitle"/>
          </p:nvPr>
        </p:nvSpPr>
        <p:spPr>
          <a:xfrm>
            <a:off x="3419269" y="22693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6" name="Google Shape;366;p19"/>
          <p:cNvSpPr txBox="1"/>
          <p:nvPr>
            <p:ph idx="4" type="title"/>
          </p:nvPr>
        </p:nvSpPr>
        <p:spPr>
          <a:xfrm>
            <a:off x="720000" y="3638750"/>
            <a:ext cx="23055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7" name="Google Shape;367;p19"/>
          <p:cNvSpPr txBox="1"/>
          <p:nvPr>
            <p:ph idx="5" type="subTitle"/>
          </p:nvPr>
        </p:nvSpPr>
        <p:spPr>
          <a:xfrm>
            <a:off x="720000" y="4123700"/>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8" name="Google Shape;368;p19"/>
          <p:cNvSpPr txBox="1"/>
          <p:nvPr>
            <p:ph idx="6" type="title"/>
          </p:nvPr>
        </p:nvSpPr>
        <p:spPr>
          <a:xfrm>
            <a:off x="3419271" y="3638750"/>
            <a:ext cx="23055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69" name="Google Shape;369;p19"/>
          <p:cNvSpPr txBox="1"/>
          <p:nvPr>
            <p:ph idx="7" type="subTitle"/>
          </p:nvPr>
        </p:nvSpPr>
        <p:spPr>
          <a:xfrm>
            <a:off x="3419269" y="4123700"/>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0" name="Google Shape;370;p19"/>
          <p:cNvSpPr txBox="1"/>
          <p:nvPr>
            <p:ph idx="8" type="title"/>
          </p:nvPr>
        </p:nvSpPr>
        <p:spPr>
          <a:xfrm>
            <a:off x="6118549" y="1784425"/>
            <a:ext cx="23055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1" name="Google Shape;371;p19"/>
          <p:cNvSpPr txBox="1"/>
          <p:nvPr>
            <p:ph idx="9" type="subTitle"/>
          </p:nvPr>
        </p:nvSpPr>
        <p:spPr>
          <a:xfrm>
            <a:off x="6118545" y="2269375"/>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2" name="Google Shape;372;p19"/>
          <p:cNvSpPr txBox="1"/>
          <p:nvPr>
            <p:ph idx="13" type="title"/>
          </p:nvPr>
        </p:nvSpPr>
        <p:spPr>
          <a:xfrm>
            <a:off x="6118549" y="3638750"/>
            <a:ext cx="2305500" cy="48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4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73" name="Google Shape;373;p19"/>
          <p:cNvSpPr txBox="1"/>
          <p:nvPr>
            <p:ph idx="14" type="subTitle"/>
          </p:nvPr>
        </p:nvSpPr>
        <p:spPr>
          <a:xfrm>
            <a:off x="6118545" y="4123700"/>
            <a:ext cx="2305500" cy="484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4" name="Google Shape;374;p19"/>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375" name="Shape 375"/>
        <p:cNvGrpSpPr/>
        <p:nvPr/>
      </p:nvGrpSpPr>
      <p:grpSpPr>
        <a:xfrm>
          <a:off x="0" y="0"/>
          <a:ext cx="0" cy="0"/>
          <a:chOff x="0" y="0"/>
          <a:chExt cx="0" cy="0"/>
        </a:xfrm>
      </p:grpSpPr>
      <p:grpSp>
        <p:nvGrpSpPr>
          <p:cNvPr id="376" name="Google Shape;376;p20"/>
          <p:cNvGrpSpPr/>
          <p:nvPr/>
        </p:nvGrpSpPr>
        <p:grpSpPr>
          <a:xfrm>
            <a:off x="69150" y="137187"/>
            <a:ext cx="9031450" cy="282372"/>
            <a:chOff x="69150" y="137187"/>
            <a:chExt cx="9031450" cy="282372"/>
          </a:xfrm>
        </p:grpSpPr>
        <p:cxnSp>
          <p:nvCxnSpPr>
            <p:cNvPr id="377" name="Google Shape;377;p20"/>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378" name="Google Shape;378;p20"/>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379" name="Google Shape;379;p20"/>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380" name="Google Shape;380;p20"/>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381" name="Google Shape;381;p20"/>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382" name="Google Shape;382;p20"/>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3" name="Google Shape;383;p20"/>
          <p:cNvGrpSpPr/>
          <p:nvPr/>
        </p:nvGrpSpPr>
        <p:grpSpPr>
          <a:xfrm>
            <a:off x="234375" y="117804"/>
            <a:ext cx="256800" cy="256800"/>
            <a:chOff x="234375" y="110636"/>
            <a:chExt cx="256800" cy="256800"/>
          </a:xfrm>
        </p:grpSpPr>
        <p:sp>
          <p:nvSpPr>
            <p:cNvPr id="384" name="Google Shape;384;p20"/>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0"/>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86" name="Google Shape;386;p20"/>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387" name="Google Shape;387;p20"/>
          <p:cNvGrpSpPr/>
          <p:nvPr/>
        </p:nvGrpSpPr>
        <p:grpSpPr>
          <a:xfrm>
            <a:off x="6760300" y="117804"/>
            <a:ext cx="2161200" cy="256800"/>
            <a:chOff x="6760300" y="96350"/>
            <a:chExt cx="2161200" cy="256800"/>
          </a:xfrm>
        </p:grpSpPr>
        <p:sp>
          <p:nvSpPr>
            <p:cNvPr id="388" name="Google Shape;388;p20"/>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9" name="Google Shape;389;p20"/>
            <p:cNvGrpSpPr/>
            <p:nvPr/>
          </p:nvGrpSpPr>
          <p:grpSpPr>
            <a:xfrm>
              <a:off x="8683881" y="115948"/>
              <a:ext cx="159362" cy="217605"/>
              <a:chOff x="2025348" y="3145361"/>
              <a:chExt cx="406327" cy="554831"/>
            </a:xfrm>
          </p:grpSpPr>
          <p:sp>
            <p:nvSpPr>
              <p:cNvPr id="390" name="Google Shape;390;p20"/>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0"/>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2" name="Google Shape;392;p20"/>
          <p:cNvSpPr txBox="1"/>
          <p:nvPr>
            <p:ph hasCustomPrompt="1" type="title"/>
          </p:nvPr>
        </p:nvSpPr>
        <p:spPr>
          <a:xfrm>
            <a:off x="1284000" y="540000"/>
            <a:ext cx="6576000" cy="76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93" name="Google Shape;393;p20"/>
          <p:cNvSpPr txBox="1"/>
          <p:nvPr>
            <p:ph idx="1" type="subTitle"/>
          </p:nvPr>
        </p:nvSpPr>
        <p:spPr>
          <a:xfrm>
            <a:off x="1284000" y="1305425"/>
            <a:ext cx="6576000" cy="385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4" name="Google Shape;394;p20"/>
          <p:cNvSpPr txBox="1"/>
          <p:nvPr>
            <p:ph hasCustomPrompt="1" idx="2" type="title"/>
          </p:nvPr>
        </p:nvSpPr>
        <p:spPr>
          <a:xfrm>
            <a:off x="1284000" y="1996149"/>
            <a:ext cx="6576000" cy="76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95" name="Google Shape;395;p20"/>
          <p:cNvSpPr txBox="1"/>
          <p:nvPr>
            <p:ph idx="3" type="subTitle"/>
          </p:nvPr>
        </p:nvSpPr>
        <p:spPr>
          <a:xfrm>
            <a:off x="1284000" y="2761573"/>
            <a:ext cx="6576000" cy="385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6" name="Google Shape;396;p20"/>
          <p:cNvSpPr txBox="1"/>
          <p:nvPr>
            <p:ph hasCustomPrompt="1" idx="4" type="title"/>
          </p:nvPr>
        </p:nvSpPr>
        <p:spPr>
          <a:xfrm>
            <a:off x="1284000" y="3452300"/>
            <a:ext cx="6576000" cy="76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97" name="Google Shape;397;p20"/>
          <p:cNvSpPr txBox="1"/>
          <p:nvPr>
            <p:ph idx="5" type="subTitle"/>
          </p:nvPr>
        </p:nvSpPr>
        <p:spPr>
          <a:xfrm>
            <a:off x="1284000" y="4217598"/>
            <a:ext cx="6576000" cy="385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grpSp>
        <p:nvGrpSpPr>
          <p:cNvPr id="29" name="Google Shape;29;p3"/>
          <p:cNvGrpSpPr/>
          <p:nvPr/>
        </p:nvGrpSpPr>
        <p:grpSpPr>
          <a:xfrm>
            <a:off x="69150" y="137187"/>
            <a:ext cx="9031450" cy="282372"/>
            <a:chOff x="69150" y="137187"/>
            <a:chExt cx="9031450" cy="282372"/>
          </a:xfrm>
        </p:grpSpPr>
        <p:cxnSp>
          <p:nvCxnSpPr>
            <p:cNvPr id="30" name="Google Shape;30;p3"/>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31" name="Google Shape;31;p3"/>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32" name="Google Shape;32;p3"/>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33" name="Google Shape;33;p3"/>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34" name="Google Shape;34;p3"/>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35" name="Google Shape;35;p3"/>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3"/>
          <p:cNvGrpSpPr/>
          <p:nvPr/>
        </p:nvGrpSpPr>
        <p:grpSpPr>
          <a:xfrm>
            <a:off x="234375" y="117804"/>
            <a:ext cx="256800" cy="256800"/>
            <a:chOff x="234375" y="110636"/>
            <a:chExt cx="256800" cy="256800"/>
          </a:xfrm>
        </p:grpSpPr>
        <p:sp>
          <p:nvSpPr>
            <p:cNvPr id="37" name="Google Shape;37;p3"/>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9" name="Google Shape;39;p3"/>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40" name="Google Shape;40;p3"/>
          <p:cNvGrpSpPr/>
          <p:nvPr/>
        </p:nvGrpSpPr>
        <p:grpSpPr>
          <a:xfrm>
            <a:off x="6760300" y="117804"/>
            <a:ext cx="2161200" cy="256800"/>
            <a:chOff x="6760300" y="96350"/>
            <a:chExt cx="2161200" cy="256800"/>
          </a:xfrm>
        </p:grpSpPr>
        <p:sp>
          <p:nvSpPr>
            <p:cNvPr id="41" name="Google Shape;41;p3"/>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3"/>
            <p:cNvGrpSpPr/>
            <p:nvPr/>
          </p:nvGrpSpPr>
          <p:grpSpPr>
            <a:xfrm>
              <a:off x="8683881" y="115948"/>
              <a:ext cx="159362" cy="217605"/>
              <a:chOff x="2025348" y="3145361"/>
              <a:chExt cx="406327" cy="554831"/>
            </a:xfrm>
          </p:grpSpPr>
          <p:sp>
            <p:nvSpPr>
              <p:cNvPr id="43" name="Google Shape;43;p3"/>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5" name="Google Shape;45;p3"/>
          <p:cNvSpPr txBox="1"/>
          <p:nvPr>
            <p:ph type="title"/>
          </p:nvPr>
        </p:nvSpPr>
        <p:spPr>
          <a:xfrm>
            <a:off x="1908675" y="2364788"/>
            <a:ext cx="53265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6" name="Google Shape;46;p3"/>
          <p:cNvSpPr txBox="1"/>
          <p:nvPr>
            <p:ph hasCustomPrompt="1" idx="2" type="title"/>
          </p:nvPr>
        </p:nvSpPr>
        <p:spPr>
          <a:xfrm>
            <a:off x="2996625" y="1522988"/>
            <a:ext cx="3150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7" name="Google Shape;47;p3"/>
          <p:cNvSpPr txBox="1"/>
          <p:nvPr>
            <p:ph idx="1" type="subTitle"/>
          </p:nvPr>
        </p:nvSpPr>
        <p:spPr>
          <a:xfrm>
            <a:off x="1908825" y="3310913"/>
            <a:ext cx="5326500" cy="30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
    <p:spTree>
      <p:nvGrpSpPr>
        <p:cNvPr id="398" name="Shape 398"/>
        <p:cNvGrpSpPr/>
        <p:nvPr/>
      </p:nvGrpSpPr>
      <p:grpSpPr>
        <a:xfrm>
          <a:off x="0" y="0"/>
          <a:ext cx="0" cy="0"/>
          <a:chOff x="0" y="0"/>
          <a:chExt cx="0" cy="0"/>
        </a:xfrm>
      </p:grpSpPr>
      <p:grpSp>
        <p:nvGrpSpPr>
          <p:cNvPr id="399" name="Google Shape;399;p21"/>
          <p:cNvGrpSpPr/>
          <p:nvPr/>
        </p:nvGrpSpPr>
        <p:grpSpPr>
          <a:xfrm>
            <a:off x="69150" y="137187"/>
            <a:ext cx="9031450" cy="282372"/>
            <a:chOff x="69150" y="137187"/>
            <a:chExt cx="9031450" cy="282372"/>
          </a:xfrm>
        </p:grpSpPr>
        <p:cxnSp>
          <p:nvCxnSpPr>
            <p:cNvPr id="400" name="Google Shape;400;p21"/>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401" name="Google Shape;401;p21"/>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402" name="Google Shape;402;p21"/>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403" name="Google Shape;403;p21"/>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404" name="Google Shape;404;p21"/>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405" name="Google Shape;405;p21"/>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21"/>
          <p:cNvGrpSpPr/>
          <p:nvPr/>
        </p:nvGrpSpPr>
        <p:grpSpPr>
          <a:xfrm>
            <a:off x="234375" y="117804"/>
            <a:ext cx="256800" cy="256800"/>
            <a:chOff x="234375" y="110636"/>
            <a:chExt cx="256800" cy="256800"/>
          </a:xfrm>
        </p:grpSpPr>
        <p:sp>
          <p:nvSpPr>
            <p:cNvPr id="407" name="Google Shape;407;p21"/>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1"/>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09" name="Google Shape;409;p21"/>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410" name="Google Shape;410;p21"/>
          <p:cNvGrpSpPr/>
          <p:nvPr/>
        </p:nvGrpSpPr>
        <p:grpSpPr>
          <a:xfrm>
            <a:off x="6760300" y="117804"/>
            <a:ext cx="2161200" cy="256800"/>
            <a:chOff x="6760300" y="96350"/>
            <a:chExt cx="2161200" cy="256800"/>
          </a:xfrm>
        </p:grpSpPr>
        <p:sp>
          <p:nvSpPr>
            <p:cNvPr id="411" name="Google Shape;411;p21"/>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2" name="Google Shape;412;p21"/>
            <p:cNvGrpSpPr/>
            <p:nvPr/>
          </p:nvGrpSpPr>
          <p:grpSpPr>
            <a:xfrm>
              <a:off x="8683881" y="115948"/>
              <a:ext cx="159362" cy="217605"/>
              <a:chOff x="2025348" y="3145361"/>
              <a:chExt cx="406327" cy="554831"/>
            </a:xfrm>
          </p:grpSpPr>
          <p:sp>
            <p:nvSpPr>
              <p:cNvPr id="413" name="Google Shape;413;p21"/>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1"/>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15" name="Google Shape;415;p2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16" name="Google Shape;416;p21"/>
          <p:cNvSpPr txBox="1"/>
          <p:nvPr>
            <p:ph idx="1" type="subTitle"/>
          </p:nvPr>
        </p:nvSpPr>
        <p:spPr>
          <a:xfrm>
            <a:off x="3452813" y="330980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1pPr>
            <a:lvl2pPr lvl="1" rtl="0" algn="ctr">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2pPr>
            <a:lvl3pPr lvl="2"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3pPr>
            <a:lvl4pPr lvl="3"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4pPr>
            <a:lvl5pPr lvl="4"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5pPr>
            <a:lvl6pPr lvl="5"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6pPr>
            <a:lvl7pPr lvl="6"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7pPr>
            <a:lvl8pPr lvl="7"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8pPr>
            <a:lvl9pPr lvl="8" rtl="0" algn="ctr">
              <a:lnSpc>
                <a:spcPct val="100000"/>
              </a:lnSpc>
              <a:spcBef>
                <a:spcPts val="1600"/>
              </a:spcBef>
              <a:spcAft>
                <a:spcPts val="1600"/>
              </a:spcAft>
              <a:buSzPts val="2400"/>
              <a:buFont typeface="Chakra Petch Medium"/>
              <a:buNone/>
              <a:defRPr sz="2400">
                <a:latin typeface="Chakra Petch Medium"/>
                <a:ea typeface="Chakra Petch Medium"/>
                <a:cs typeface="Chakra Petch Medium"/>
                <a:sym typeface="Chakra Petch Medium"/>
              </a:defRPr>
            </a:lvl9pPr>
          </a:lstStyle>
          <a:p/>
        </p:txBody>
      </p:sp>
      <p:sp>
        <p:nvSpPr>
          <p:cNvPr id="417" name="Google Shape;417;p21"/>
          <p:cNvSpPr txBox="1"/>
          <p:nvPr>
            <p:ph idx="2" type="subTitle"/>
          </p:nvPr>
        </p:nvSpPr>
        <p:spPr>
          <a:xfrm>
            <a:off x="3452713" y="3820050"/>
            <a:ext cx="22383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lnSpc>
                <a:spcPct val="100000"/>
              </a:lnSpc>
              <a:spcBef>
                <a:spcPts val="0"/>
              </a:spcBef>
              <a:spcAft>
                <a:spcPts val="0"/>
              </a:spcAft>
              <a:buSzPts val="1500"/>
              <a:buNone/>
              <a:defRPr sz="1500"/>
            </a:lvl2pPr>
            <a:lvl3pPr lvl="2" rtl="0" algn="ctr">
              <a:lnSpc>
                <a:spcPct val="100000"/>
              </a:lnSpc>
              <a:spcBef>
                <a:spcPts val="1600"/>
              </a:spcBef>
              <a:spcAft>
                <a:spcPts val="0"/>
              </a:spcAft>
              <a:buSzPts val="1500"/>
              <a:buNone/>
              <a:defRPr sz="1500"/>
            </a:lvl3pPr>
            <a:lvl4pPr lvl="3" rtl="0" algn="ctr">
              <a:lnSpc>
                <a:spcPct val="100000"/>
              </a:lnSpc>
              <a:spcBef>
                <a:spcPts val="1600"/>
              </a:spcBef>
              <a:spcAft>
                <a:spcPts val="0"/>
              </a:spcAft>
              <a:buSzPts val="1500"/>
              <a:buNone/>
              <a:defRPr sz="1500"/>
            </a:lvl4pPr>
            <a:lvl5pPr lvl="4" rtl="0" algn="ctr">
              <a:lnSpc>
                <a:spcPct val="100000"/>
              </a:lnSpc>
              <a:spcBef>
                <a:spcPts val="1600"/>
              </a:spcBef>
              <a:spcAft>
                <a:spcPts val="0"/>
              </a:spcAft>
              <a:buSzPts val="1500"/>
              <a:buNone/>
              <a:defRPr sz="1500"/>
            </a:lvl5pPr>
            <a:lvl6pPr lvl="5" rtl="0" algn="ctr">
              <a:lnSpc>
                <a:spcPct val="100000"/>
              </a:lnSpc>
              <a:spcBef>
                <a:spcPts val="1600"/>
              </a:spcBef>
              <a:spcAft>
                <a:spcPts val="0"/>
              </a:spcAft>
              <a:buSzPts val="1500"/>
              <a:buNone/>
              <a:defRPr sz="1500"/>
            </a:lvl6pPr>
            <a:lvl7pPr lvl="6" rtl="0" algn="ctr">
              <a:lnSpc>
                <a:spcPct val="100000"/>
              </a:lnSpc>
              <a:spcBef>
                <a:spcPts val="1600"/>
              </a:spcBef>
              <a:spcAft>
                <a:spcPts val="0"/>
              </a:spcAft>
              <a:buSzPts val="1500"/>
              <a:buNone/>
              <a:defRPr sz="1500"/>
            </a:lvl7pPr>
            <a:lvl8pPr lvl="7" rtl="0" algn="ctr">
              <a:lnSpc>
                <a:spcPct val="100000"/>
              </a:lnSpc>
              <a:spcBef>
                <a:spcPts val="1600"/>
              </a:spcBef>
              <a:spcAft>
                <a:spcPts val="0"/>
              </a:spcAft>
              <a:buSzPts val="1500"/>
              <a:buNone/>
              <a:defRPr sz="1500"/>
            </a:lvl8pPr>
            <a:lvl9pPr lvl="8" rtl="0" algn="ctr">
              <a:lnSpc>
                <a:spcPct val="100000"/>
              </a:lnSpc>
              <a:spcBef>
                <a:spcPts val="1600"/>
              </a:spcBef>
              <a:spcAft>
                <a:spcPts val="1600"/>
              </a:spcAft>
              <a:buSzPts val="1500"/>
              <a:buNone/>
              <a:defRPr sz="1500"/>
            </a:lvl9pPr>
          </a:lstStyle>
          <a:p/>
        </p:txBody>
      </p:sp>
      <p:sp>
        <p:nvSpPr>
          <p:cNvPr id="418" name="Google Shape;418;p21"/>
          <p:cNvSpPr txBox="1"/>
          <p:nvPr>
            <p:ph idx="3" type="subTitle"/>
          </p:nvPr>
        </p:nvSpPr>
        <p:spPr>
          <a:xfrm>
            <a:off x="1034163" y="330980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1pPr>
            <a:lvl2pPr lvl="1" rtl="0" algn="ctr">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2pPr>
            <a:lvl3pPr lvl="2"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3pPr>
            <a:lvl4pPr lvl="3"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4pPr>
            <a:lvl5pPr lvl="4"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5pPr>
            <a:lvl6pPr lvl="5"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6pPr>
            <a:lvl7pPr lvl="6"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7pPr>
            <a:lvl8pPr lvl="7"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8pPr>
            <a:lvl9pPr lvl="8" rtl="0" algn="ctr">
              <a:lnSpc>
                <a:spcPct val="100000"/>
              </a:lnSpc>
              <a:spcBef>
                <a:spcPts val="1600"/>
              </a:spcBef>
              <a:spcAft>
                <a:spcPts val="1600"/>
              </a:spcAft>
              <a:buSzPts val="2400"/>
              <a:buFont typeface="Chakra Petch Medium"/>
              <a:buNone/>
              <a:defRPr sz="2400">
                <a:latin typeface="Chakra Petch Medium"/>
                <a:ea typeface="Chakra Petch Medium"/>
                <a:cs typeface="Chakra Petch Medium"/>
                <a:sym typeface="Chakra Petch Medium"/>
              </a:defRPr>
            </a:lvl9pPr>
          </a:lstStyle>
          <a:p/>
        </p:txBody>
      </p:sp>
      <p:sp>
        <p:nvSpPr>
          <p:cNvPr id="419" name="Google Shape;419;p21"/>
          <p:cNvSpPr txBox="1"/>
          <p:nvPr>
            <p:ph idx="4" type="subTitle"/>
          </p:nvPr>
        </p:nvSpPr>
        <p:spPr>
          <a:xfrm>
            <a:off x="1034063" y="3820050"/>
            <a:ext cx="22383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lnSpc>
                <a:spcPct val="100000"/>
              </a:lnSpc>
              <a:spcBef>
                <a:spcPts val="0"/>
              </a:spcBef>
              <a:spcAft>
                <a:spcPts val="0"/>
              </a:spcAft>
              <a:buSzPts val="1500"/>
              <a:buNone/>
              <a:defRPr sz="1500"/>
            </a:lvl2pPr>
            <a:lvl3pPr lvl="2" rtl="0" algn="ctr">
              <a:lnSpc>
                <a:spcPct val="100000"/>
              </a:lnSpc>
              <a:spcBef>
                <a:spcPts val="1600"/>
              </a:spcBef>
              <a:spcAft>
                <a:spcPts val="0"/>
              </a:spcAft>
              <a:buSzPts val="1500"/>
              <a:buNone/>
              <a:defRPr sz="1500"/>
            </a:lvl3pPr>
            <a:lvl4pPr lvl="3" rtl="0" algn="ctr">
              <a:lnSpc>
                <a:spcPct val="100000"/>
              </a:lnSpc>
              <a:spcBef>
                <a:spcPts val="1600"/>
              </a:spcBef>
              <a:spcAft>
                <a:spcPts val="0"/>
              </a:spcAft>
              <a:buSzPts val="1500"/>
              <a:buNone/>
              <a:defRPr sz="1500"/>
            </a:lvl4pPr>
            <a:lvl5pPr lvl="4" rtl="0" algn="ctr">
              <a:lnSpc>
                <a:spcPct val="100000"/>
              </a:lnSpc>
              <a:spcBef>
                <a:spcPts val="1600"/>
              </a:spcBef>
              <a:spcAft>
                <a:spcPts val="0"/>
              </a:spcAft>
              <a:buSzPts val="1500"/>
              <a:buNone/>
              <a:defRPr sz="1500"/>
            </a:lvl5pPr>
            <a:lvl6pPr lvl="5" rtl="0" algn="ctr">
              <a:lnSpc>
                <a:spcPct val="100000"/>
              </a:lnSpc>
              <a:spcBef>
                <a:spcPts val="1600"/>
              </a:spcBef>
              <a:spcAft>
                <a:spcPts val="0"/>
              </a:spcAft>
              <a:buSzPts val="1500"/>
              <a:buNone/>
              <a:defRPr sz="1500"/>
            </a:lvl6pPr>
            <a:lvl7pPr lvl="6" rtl="0" algn="ctr">
              <a:lnSpc>
                <a:spcPct val="100000"/>
              </a:lnSpc>
              <a:spcBef>
                <a:spcPts val="1600"/>
              </a:spcBef>
              <a:spcAft>
                <a:spcPts val="0"/>
              </a:spcAft>
              <a:buSzPts val="1500"/>
              <a:buNone/>
              <a:defRPr sz="1500"/>
            </a:lvl7pPr>
            <a:lvl8pPr lvl="7" rtl="0" algn="ctr">
              <a:lnSpc>
                <a:spcPct val="100000"/>
              </a:lnSpc>
              <a:spcBef>
                <a:spcPts val="1600"/>
              </a:spcBef>
              <a:spcAft>
                <a:spcPts val="0"/>
              </a:spcAft>
              <a:buSzPts val="1500"/>
              <a:buNone/>
              <a:defRPr sz="1500"/>
            </a:lvl8pPr>
            <a:lvl9pPr lvl="8" rtl="0" algn="ctr">
              <a:lnSpc>
                <a:spcPct val="100000"/>
              </a:lnSpc>
              <a:spcBef>
                <a:spcPts val="1600"/>
              </a:spcBef>
              <a:spcAft>
                <a:spcPts val="1600"/>
              </a:spcAft>
              <a:buSzPts val="1500"/>
              <a:buNone/>
              <a:defRPr sz="1500"/>
            </a:lvl9pPr>
          </a:lstStyle>
          <a:p/>
        </p:txBody>
      </p:sp>
      <p:sp>
        <p:nvSpPr>
          <p:cNvPr id="420" name="Google Shape;420;p21"/>
          <p:cNvSpPr txBox="1"/>
          <p:nvPr>
            <p:ph idx="5" type="subTitle"/>
          </p:nvPr>
        </p:nvSpPr>
        <p:spPr>
          <a:xfrm>
            <a:off x="5871538" y="3309800"/>
            <a:ext cx="22383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1pPr>
            <a:lvl2pPr lvl="1" rtl="0" algn="ctr">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2pPr>
            <a:lvl3pPr lvl="2"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3pPr>
            <a:lvl4pPr lvl="3"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4pPr>
            <a:lvl5pPr lvl="4"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5pPr>
            <a:lvl6pPr lvl="5"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6pPr>
            <a:lvl7pPr lvl="6"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7pPr>
            <a:lvl8pPr lvl="7" rtl="0" algn="ctr">
              <a:lnSpc>
                <a:spcPct val="100000"/>
              </a:lnSpc>
              <a:spcBef>
                <a:spcPts val="1600"/>
              </a:spcBef>
              <a:spcAft>
                <a:spcPts val="0"/>
              </a:spcAft>
              <a:buSzPts val="2400"/>
              <a:buFont typeface="Chakra Petch Medium"/>
              <a:buNone/>
              <a:defRPr sz="2400">
                <a:latin typeface="Chakra Petch Medium"/>
                <a:ea typeface="Chakra Petch Medium"/>
                <a:cs typeface="Chakra Petch Medium"/>
                <a:sym typeface="Chakra Petch Medium"/>
              </a:defRPr>
            </a:lvl8pPr>
            <a:lvl9pPr lvl="8" rtl="0" algn="ctr">
              <a:lnSpc>
                <a:spcPct val="100000"/>
              </a:lnSpc>
              <a:spcBef>
                <a:spcPts val="1600"/>
              </a:spcBef>
              <a:spcAft>
                <a:spcPts val="1600"/>
              </a:spcAft>
              <a:buSzPts val="2400"/>
              <a:buFont typeface="Chakra Petch Medium"/>
              <a:buNone/>
              <a:defRPr sz="2400">
                <a:latin typeface="Chakra Petch Medium"/>
                <a:ea typeface="Chakra Petch Medium"/>
                <a:cs typeface="Chakra Petch Medium"/>
                <a:sym typeface="Chakra Petch Medium"/>
              </a:defRPr>
            </a:lvl9pPr>
          </a:lstStyle>
          <a:p/>
        </p:txBody>
      </p:sp>
      <p:sp>
        <p:nvSpPr>
          <p:cNvPr id="421" name="Google Shape;421;p21"/>
          <p:cNvSpPr txBox="1"/>
          <p:nvPr>
            <p:ph idx="6" type="subTitle"/>
          </p:nvPr>
        </p:nvSpPr>
        <p:spPr>
          <a:xfrm>
            <a:off x="5871438" y="3820050"/>
            <a:ext cx="22383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sz="1500"/>
            </a:lvl1pPr>
            <a:lvl2pPr lvl="1" rtl="0" algn="ctr">
              <a:lnSpc>
                <a:spcPct val="100000"/>
              </a:lnSpc>
              <a:spcBef>
                <a:spcPts val="0"/>
              </a:spcBef>
              <a:spcAft>
                <a:spcPts val="0"/>
              </a:spcAft>
              <a:buSzPts val="1500"/>
              <a:buNone/>
              <a:defRPr sz="1500"/>
            </a:lvl2pPr>
            <a:lvl3pPr lvl="2" rtl="0" algn="ctr">
              <a:lnSpc>
                <a:spcPct val="100000"/>
              </a:lnSpc>
              <a:spcBef>
                <a:spcPts val="1600"/>
              </a:spcBef>
              <a:spcAft>
                <a:spcPts val="0"/>
              </a:spcAft>
              <a:buSzPts val="1500"/>
              <a:buNone/>
              <a:defRPr sz="1500"/>
            </a:lvl3pPr>
            <a:lvl4pPr lvl="3" rtl="0" algn="ctr">
              <a:lnSpc>
                <a:spcPct val="100000"/>
              </a:lnSpc>
              <a:spcBef>
                <a:spcPts val="1600"/>
              </a:spcBef>
              <a:spcAft>
                <a:spcPts val="0"/>
              </a:spcAft>
              <a:buSzPts val="1500"/>
              <a:buNone/>
              <a:defRPr sz="1500"/>
            </a:lvl4pPr>
            <a:lvl5pPr lvl="4" rtl="0" algn="ctr">
              <a:lnSpc>
                <a:spcPct val="100000"/>
              </a:lnSpc>
              <a:spcBef>
                <a:spcPts val="1600"/>
              </a:spcBef>
              <a:spcAft>
                <a:spcPts val="0"/>
              </a:spcAft>
              <a:buSzPts val="1500"/>
              <a:buNone/>
              <a:defRPr sz="1500"/>
            </a:lvl5pPr>
            <a:lvl6pPr lvl="5" rtl="0" algn="ctr">
              <a:lnSpc>
                <a:spcPct val="100000"/>
              </a:lnSpc>
              <a:spcBef>
                <a:spcPts val="1600"/>
              </a:spcBef>
              <a:spcAft>
                <a:spcPts val="0"/>
              </a:spcAft>
              <a:buSzPts val="1500"/>
              <a:buNone/>
              <a:defRPr sz="1500"/>
            </a:lvl6pPr>
            <a:lvl7pPr lvl="6" rtl="0" algn="ctr">
              <a:lnSpc>
                <a:spcPct val="100000"/>
              </a:lnSpc>
              <a:spcBef>
                <a:spcPts val="1600"/>
              </a:spcBef>
              <a:spcAft>
                <a:spcPts val="0"/>
              </a:spcAft>
              <a:buSzPts val="1500"/>
              <a:buNone/>
              <a:defRPr sz="1500"/>
            </a:lvl7pPr>
            <a:lvl8pPr lvl="7" rtl="0" algn="ctr">
              <a:lnSpc>
                <a:spcPct val="100000"/>
              </a:lnSpc>
              <a:spcBef>
                <a:spcPts val="1600"/>
              </a:spcBef>
              <a:spcAft>
                <a:spcPts val="0"/>
              </a:spcAft>
              <a:buSzPts val="1500"/>
              <a:buNone/>
              <a:defRPr sz="1500"/>
            </a:lvl8pPr>
            <a:lvl9pPr lvl="8" rtl="0" algn="ctr">
              <a:lnSpc>
                <a:spcPct val="100000"/>
              </a:lnSpc>
              <a:spcBef>
                <a:spcPts val="1600"/>
              </a:spcBef>
              <a:spcAft>
                <a:spcPts val="1600"/>
              </a:spcAft>
              <a:buSzPts val="1500"/>
              <a:buNone/>
              <a:defRPr sz="1500"/>
            </a:lvl9pPr>
          </a:lstStyle>
          <a:p/>
        </p:txBody>
      </p:sp>
      <p:sp>
        <p:nvSpPr>
          <p:cNvPr id="422" name="Google Shape;422;p21"/>
          <p:cNvSpPr txBox="1"/>
          <p:nvPr>
            <p:ph hasCustomPrompt="1" idx="7" type="title"/>
          </p:nvPr>
        </p:nvSpPr>
        <p:spPr>
          <a:xfrm>
            <a:off x="1421325" y="1983400"/>
            <a:ext cx="1464300" cy="58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r>
              <a:t>xx%</a:t>
            </a:r>
          </a:p>
        </p:txBody>
      </p:sp>
      <p:sp>
        <p:nvSpPr>
          <p:cNvPr id="423" name="Google Shape;423;p21"/>
          <p:cNvSpPr txBox="1"/>
          <p:nvPr>
            <p:ph hasCustomPrompt="1" idx="8" type="title"/>
          </p:nvPr>
        </p:nvSpPr>
        <p:spPr>
          <a:xfrm>
            <a:off x="3839750" y="1983400"/>
            <a:ext cx="1464300" cy="58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r>
              <a:t>xx%</a:t>
            </a:r>
          </a:p>
        </p:txBody>
      </p:sp>
      <p:sp>
        <p:nvSpPr>
          <p:cNvPr id="424" name="Google Shape;424;p21"/>
          <p:cNvSpPr txBox="1"/>
          <p:nvPr>
            <p:ph hasCustomPrompt="1" idx="9" type="title"/>
          </p:nvPr>
        </p:nvSpPr>
        <p:spPr>
          <a:xfrm>
            <a:off x="6258175" y="1983400"/>
            <a:ext cx="1464600" cy="58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a:r>
              <a:t>xx%</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
    <p:spTree>
      <p:nvGrpSpPr>
        <p:cNvPr id="425" name="Shape 425"/>
        <p:cNvGrpSpPr/>
        <p:nvPr/>
      </p:nvGrpSpPr>
      <p:grpSpPr>
        <a:xfrm>
          <a:off x="0" y="0"/>
          <a:ext cx="0" cy="0"/>
          <a:chOff x="0" y="0"/>
          <a:chExt cx="0" cy="0"/>
        </a:xfrm>
      </p:grpSpPr>
      <p:grpSp>
        <p:nvGrpSpPr>
          <p:cNvPr id="426" name="Google Shape;426;p22"/>
          <p:cNvGrpSpPr/>
          <p:nvPr/>
        </p:nvGrpSpPr>
        <p:grpSpPr>
          <a:xfrm>
            <a:off x="69150" y="137187"/>
            <a:ext cx="9031450" cy="282372"/>
            <a:chOff x="69150" y="137187"/>
            <a:chExt cx="9031450" cy="282372"/>
          </a:xfrm>
        </p:grpSpPr>
        <p:cxnSp>
          <p:nvCxnSpPr>
            <p:cNvPr id="427" name="Google Shape;427;p22"/>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428" name="Google Shape;428;p22"/>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429" name="Google Shape;429;p22"/>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430" name="Google Shape;430;p22"/>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431" name="Google Shape;431;p22"/>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432" name="Google Shape;432;p22"/>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3" name="Google Shape;433;p22"/>
          <p:cNvGrpSpPr/>
          <p:nvPr/>
        </p:nvGrpSpPr>
        <p:grpSpPr>
          <a:xfrm>
            <a:off x="234375" y="117804"/>
            <a:ext cx="256800" cy="256800"/>
            <a:chOff x="234375" y="110636"/>
            <a:chExt cx="256800" cy="256800"/>
          </a:xfrm>
        </p:grpSpPr>
        <p:sp>
          <p:nvSpPr>
            <p:cNvPr id="434" name="Google Shape;434;p22"/>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2"/>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36" name="Google Shape;436;p22"/>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437" name="Google Shape;437;p22"/>
          <p:cNvGrpSpPr/>
          <p:nvPr/>
        </p:nvGrpSpPr>
        <p:grpSpPr>
          <a:xfrm>
            <a:off x="6760300" y="117804"/>
            <a:ext cx="2161200" cy="256800"/>
            <a:chOff x="6760300" y="96350"/>
            <a:chExt cx="2161200" cy="256800"/>
          </a:xfrm>
        </p:grpSpPr>
        <p:sp>
          <p:nvSpPr>
            <p:cNvPr id="438" name="Google Shape;438;p22"/>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9" name="Google Shape;439;p22"/>
            <p:cNvGrpSpPr/>
            <p:nvPr/>
          </p:nvGrpSpPr>
          <p:grpSpPr>
            <a:xfrm>
              <a:off x="8683881" y="115948"/>
              <a:ext cx="159362" cy="217605"/>
              <a:chOff x="2025348" y="3145361"/>
              <a:chExt cx="406327" cy="554831"/>
            </a:xfrm>
          </p:grpSpPr>
          <p:sp>
            <p:nvSpPr>
              <p:cNvPr id="440" name="Google Shape;440;p22"/>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42" name="Google Shape;442;p22"/>
          <p:cNvSpPr txBox="1"/>
          <p:nvPr>
            <p:ph type="title"/>
          </p:nvPr>
        </p:nvSpPr>
        <p:spPr>
          <a:xfrm>
            <a:off x="715100" y="2371250"/>
            <a:ext cx="5326500" cy="841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a:lvl1pPr>
            <a:lvl2pPr lvl="1" rtl="0" algn="l">
              <a:spcBef>
                <a:spcPts val="0"/>
              </a:spcBef>
              <a:spcAft>
                <a:spcPts val="0"/>
              </a:spcAft>
              <a:buSzPts val="3600"/>
              <a:buNone/>
              <a:defRPr sz="3600"/>
            </a:lvl2pPr>
            <a:lvl3pPr lvl="2" rtl="0" algn="l">
              <a:spcBef>
                <a:spcPts val="0"/>
              </a:spcBef>
              <a:spcAft>
                <a:spcPts val="0"/>
              </a:spcAft>
              <a:buSzPts val="3600"/>
              <a:buNone/>
              <a:defRPr sz="3600"/>
            </a:lvl3pPr>
            <a:lvl4pPr lvl="3" rtl="0" algn="l">
              <a:spcBef>
                <a:spcPts val="0"/>
              </a:spcBef>
              <a:spcAft>
                <a:spcPts val="0"/>
              </a:spcAft>
              <a:buSzPts val="3600"/>
              <a:buNone/>
              <a:defRPr sz="3600"/>
            </a:lvl4pPr>
            <a:lvl5pPr lvl="4" rtl="0" algn="l">
              <a:spcBef>
                <a:spcPts val="0"/>
              </a:spcBef>
              <a:spcAft>
                <a:spcPts val="0"/>
              </a:spcAft>
              <a:buSzPts val="3600"/>
              <a:buNone/>
              <a:defRPr sz="3600"/>
            </a:lvl5pPr>
            <a:lvl6pPr lvl="5" rtl="0" algn="l">
              <a:spcBef>
                <a:spcPts val="0"/>
              </a:spcBef>
              <a:spcAft>
                <a:spcPts val="0"/>
              </a:spcAft>
              <a:buSzPts val="3600"/>
              <a:buNone/>
              <a:defRPr sz="3600"/>
            </a:lvl6pPr>
            <a:lvl7pPr lvl="6" rtl="0" algn="l">
              <a:spcBef>
                <a:spcPts val="0"/>
              </a:spcBef>
              <a:spcAft>
                <a:spcPts val="0"/>
              </a:spcAft>
              <a:buSzPts val="3600"/>
              <a:buNone/>
              <a:defRPr sz="3600"/>
            </a:lvl7pPr>
            <a:lvl8pPr lvl="7" rtl="0" algn="l">
              <a:spcBef>
                <a:spcPts val="0"/>
              </a:spcBef>
              <a:spcAft>
                <a:spcPts val="0"/>
              </a:spcAft>
              <a:buSzPts val="3600"/>
              <a:buNone/>
              <a:defRPr sz="3600"/>
            </a:lvl8pPr>
            <a:lvl9pPr lvl="8" rtl="0" algn="l">
              <a:spcBef>
                <a:spcPts val="0"/>
              </a:spcBef>
              <a:spcAft>
                <a:spcPts val="0"/>
              </a:spcAft>
              <a:buSzPts val="3600"/>
              <a:buNone/>
              <a:defRPr sz="3600"/>
            </a:lvl9pPr>
          </a:lstStyle>
          <a:p/>
        </p:txBody>
      </p:sp>
      <p:sp>
        <p:nvSpPr>
          <p:cNvPr id="443" name="Google Shape;443;p22"/>
          <p:cNvSpPr txBox="1"/>
          <p:nvPr>
            <p:ph hasCustomPrompt="1" idx="2" type="title"/>
          </p:nvPr>
        </p:nvSpPr>
        <p:spPr>
          <a:xfrm>
            <a:off x="715100" y="1300850"/>
            <a:ext cx="3150900" cy="8418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6000"/>
              <a:buNone/>
              <a:defRPr sz="6000"/>
            </a:lvl1pPr>
            <a:lvl2pPr lvl="1" rtl="0" algn="l">
              <a:spcBef>
                <a:spcPts val="0"/>
              </a:spcBef>
              <a:spcAft>
                <a:spcPts val="0"/>
              </a:spcAft>
              <a:buSzPts val="6000"/>
              <a:buNone/>
              <a:defRPr sz="6000"/>
            </a:lvl2pPr>
            <a:lvl3pPr lvl="2" rtl="0" algn="l">
              <a:spcBef>
                <a:spcPts val="0"/>
              </a:spcBef>
              <a:spcAft>
                <a:spcPts val="0"/>
              </a:spcAft>
              <a:buSzPts val="6000"/>
              <a:buNone/>
              <a:defRPr sz="6000"/>
            </a:lvl3pPr>
            <a:lvl4pPr lvl="3" rtl="0" algn="l">
              <a:spcBef>
                <a:spcPts val="0"/>
              </a:spcBef>
              <a:spcAft>
                <a:spcPts val="0"/>
              </a:spcAft>
              <a:buSzPts val="6000"/>
              <a:buNone/>
              <a:defRPr sz="6000"/>
            </a:lvl4pPr>
            <a:lvl5pPr lvl="4" rtl="0" algn="l">
              <a:spcBef>
                <a:spcPts val="0"/>
              </a:spcBef>
              <a:spcAft>
                <a:spcPts val="0"/>
              </a:spcAft>
              <a:buSzPts val="6000"/>
              <a:buNone/>
              <a:defRPr sz="6000"/>
            </a:lvl5pPr>
            <a:lvl6pPr lvl="5" rtl="0" algn="l">
              <a:spcBef>
                <a:spcPts val="0"/>
              </a:spcBef>
              <a:spcAft>
                <a:spcPts val="0"/>
              </a:spcAft>
              <a:buSzPts val="6000"/>
              <a:buNone/>
              <a:defRPr sz="6000"/>
            </a:lvl6pPr>
            <a:lvl7pPr lvl="6" rtl="0" algn="l">
              <a:spcBef>
                <a:spcPts val="0"/>
              </a:spcBef>
              <a:spcAft>
                <a:spcPts val="0"/>
              </a:spcAft>
              <a:buSzPts val="6000"/>
              <a:buNone/>
              <a:defRPr sz="6000"/>
            </a:lvl7pPr>
            <a:lvl8pPr lvl="7" rtl="0" algn="l">
              <a:spcBef>
                <a:spcPts val="0"/>
              </a:spcBef>
              <a:spcAft>
                <a:spcPts val="0"/>
              </a:spcAft>
              <a:buSzPts val="6000"/>
              <a:buNone/>
              <a:defRPr sz="6000"/>
            </a:lvl8pPr>
            <a:lvl9pPr lvl="8" rtl="0" algn="l">
              <a:spcBef>
                <a:spcPts val="0"/>
              </a:spcBef>
              <a:spcAft>
                <a:spcPts val="0"/>
              </a:spcAft>
              <a:buSzPts val="6000"/>
              <a:buNone/>
              <a:defRPr sz="6000"/>
            </a:lvl9pPr>
          </a:lstStyle>
          <a:p>
            <a:r>
              <a:t>xx%</a:t>
            </a:r>
          </a:p>
        </p:txBody>
      </p:sp>
      <p:sp>
        <p:nvSpPr>
          <p:cNvPr id="444" name="Google Shape;444;p22"/>
          <p:cNvSpPr txBox="1"/>
          <p:nvPr>
            <p:ph idx="1" type="subTitle"/>
          </p:nvPr>
        </p:nvSpPr>
        <p:spPr>
          <a:xfrm>
            <a:off x="715100" y="3545975"/>
            <a:ext cx="5326500" cy="30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2">
    <p:spTree>
      <p:nvGrpSpPr>
        <p:cNvPr id="445" name="Shape 445"/>
        <p:cNvGrpSpPr/>
        <p:nvPr/>
      </p:nvGrpSpPr>
      <p:grpSpPr>
        <a:xfrm>
          <a:off x="0" y="0"/>
          <a:ext cx="0" cy="0"/>
          <a:chOff x="0" y="0"/>
          <a:chExt cx="0" cy="0"/>
        </a:xfrm>
      </p:grpSpPr>
      <p:grpSp>
        <p:nvGrpSpPr>
          <p:cNvPr id="446" name="Google Shape;446;p23"/>
          <p:cNvGrpSpPr/>
          <p:nvPr/>
        </p:nvGrpSpPr>
        <p:grpSpPr>
          <a:xfrm>
            <a:off x="69150" y="137187"/>
            <a:ext cx="9031450" cy="282372"/>
            <a:chOff x="69150" y="137187"/>
            <a:chExt cx="9031450" cy="282372"/>
          </a:xfrm>
        </p:grpSpPr>
        <p:cxnSp>
          <p:nvCxnSpPr>
            <p:cNvPr id="447" name="Google Shape;447;p23"/>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448" name="Google Shape;448;p23"/>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449" name="Google Shape;449;p23"/>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450" name="Google Shape;450;p23"/>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451" name="Google Shape;451;p23"/>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452" name="Google Shape;452;p23"/>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3" name="Google Shape;453;p23"/>
          <p:cNvGrpSpPr/>
          <p:nvPr/>
        </p:nvGrpSpPr>
        <p:grpSpPr>
          <a:xfrm>
            <a:off x="234375" y="117804"/>
            <a:ext cx="256800" cy="256800"/>
            <a:chOff x="234375" y="110636"/>
            <a:chExt cx="256800" cy="256800"/>
          </a:xfrm>
        </p:grpSpPr>
        <p:sp>
          <p:nvSpPr>
            <p:cNvPr id="454" name="Google Shape;454;p23"/>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56" name="Google Shape;456;p23"/>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457" name="Google Shape;457;p23"/>
          <p:cNvGrpSpPr/>
          <p:nvPr/>
        </p:nvGrpSpPr>
        <p:grpSpPr>
          <a:xfrm>
            <a:off x="6760300" y="117804"/>
            <a:ext cx="2161200" cy="256800"/>
            <a:chOff x="6760300" y="96350"/>
            <a:chExt cx="2161200" cy="256800"/>
          </a:xfrm>
        </p:grpSpPr>
        <p:sp>
          <p:nvSpPr>
            <p:cNvPr id="458" name="Google Shape;458;p23"/>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9" name="Google Shape;459;p23"/>
            <p:cNvGrpSpPr/>
            <p:nvPr/>
          </p:nvGrpSpPr>
          <p:grpSpPr>
            <a:xfrm>
              <a:off x="8683881" y="115948"/>
              <a:ext cx="159362" cy="217605"/>
              <a:chOff x="2025348" y="3145361"/>
              <a:chExt cx="406327" cy="554831"/>
            </a:xfrm>
          </p:grpSpPr>
          <p:sp>
            <p:nvSpPr>
              <p:cNvPr id="460" name="Google Shape;460;p23"/>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3"/>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62" name="Google Shape;462;p23"/>
          <p:cNvSpPr txBox="1"/>
          <p:nvPr>
            <p:ph type="title"/>
          </p:nvPr>
        </p:nvSpPr>
        <p:spPr>
          <a:xfrm>
            <a:off x="1772850" y="2364800"/>
            <a:ext cx="66561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463" name="Google Shape;463;p23"/>
          <p:cNvSpPr txBox="1"/>
          <p:nvPr>
            <p:ph hasCustomPrompt="1" idx="2" type="title"/>
          </p:nvPr>
        </p:nvSpPr>
        <p:spPr>
          <a:xfrm>
            <a:off x="5278000" y="1294388"/>
            <a:ext cx="31509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6000"/>
            </a:lvl1pPr>
            <a:lvl2pPr lvl="1" rtl="0" algn="r">
              <a:spcBef>
                <a:spcPts val="0"/>
              </a:spcBef>
              <a:spcAft>
                <a:spcPts val="0"/>
              </a:spcAft>
              <a:buSzPts val="6000"/>
              <a:buNone/>
              <a:defRPr sz="6000"/>
            </a:lvl2pPr>
            <a:lvl3pPr lvl="2" rtl="0" algn="r">
              <a:spcBef>
                <a:spcPts val="0"/>
              </a:spcBef>
              <a:spcAft>
                <a:spcPts val="0"/>
              </a:spcAft>
              <a:buSzPts val="6000"/>
              <a:buNone/>
              <a:defRPr sz="6000"/>
            </a:lvl3pPr>
            <a:lvl4pPr lvl="3" rtl="0" algn="r">
              <a:spcBef>
                <a:spcPts val="0"/>
              </a:spcBef>
              <a:spcAft>
                <a:spcPts val="0"/>
              </a:spcAft>
              <a:buSzPts val="6000"/>
              <a:buNone/>
              <a:defRPr sz="6000"/>
            </a:lvl4pPr>
            <a:lvl5pPr lvl="4" rtl="0" algn="r">
              <a:spcBef>
                <a:spcPts val="0"/>
              </a:spcBef>
              <a:spcAft>
                <a:spcPts val="0"/>
              </a:spcAft>
              <a:buSzPts val="6000"/>
              <a:buNone/>
              <a:defRPr sz="6000"/>
            </a:lvl5pPr>
            <a:lvl6pPr lvl="5" rtl="0" algn="r">
              <a:spcBef>
                <a:spcPts val="0"/>
              </a:spcBef>
              <a:spcAft>
                <a:spcPts val="0"/>
              </a:spcAft>
              <a:buSzPts val="6000"/>
              <a:buNone/>
              <a:defRPr sz="6000"/>
            </a:lvl6pPr>
            <a:lvl7pPr lvl="6" rtl="0" algn="r">
              <a:spcBef>
                <a:spcPts val="0"/>
              </a:spcBef>
              <a:spcAft>
                <a:spcPts val="0"/>
              </a:spcAft>
              <a:buSzPts val="6000"/>
              <a:buNone/>
              <a:defRPr sz="6000"/>
            </a:lvl7pPr>
            <a:lvl8pPr lvl="7" rtl="0" algn="r">
              <a:spcBef>
                <a:spcPts val="0"/>
              </a:spcBef>
              <a:spcAft>
                <a:spcPts val="0"/>
              </a:spcAft>
              <a:buSzPts val="6000"/>
              <a:buNone/>
              <a:defRPr sz="6000"/>
            </a:lvl8pPr>
            <a:lvl9pPr lvl="8" rtl="0" algn="r">
              <a:spcBef>
                <a:spcPts val="0"/>
              </a:spcBef>
              <a:spcAft>
                <a:spcPts val="0"/>
              </a:spcAft>
              <a:buSzPts val="6000"/>
              <a:buNone/>
              <a:defRPr sz="6000"/>
            </a:lvl9pPr>
          </a:lstStyle>
          <a:p>
            <a:r>
              <a:t>xx%</a:t>
            </a:r>
          </a:p>
        </p:txBody>
      </p:sp>
      <p:sp>
        <p:nvSpPr>
          <p:cNvPr id="464" name="Google Shape;464;p23"/>
          <p:cNvSpPr txBox="1"/>
          <p:nvPr>
            <p:ph idx="1" type="subTitle"/>
          </p:nvPr>
        </p:nvSpPr>
        <p:spPr>
          <a:xfrm>
            <a:off x="1772775" y="3539525"/>
            <a:ext cx="6656100" cy="309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5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7">
    <p:spTree>
      <p:nvGrpSpPr>
        <p:cNvPr id="465" name="Shape 465"/>
        <p:cNvGrpSpPr/>
        <p:nvPr/>
      </p:nvGrpSpPr>
      <p:grpSpPr>
        <a:xfrm>
          <a:off x="0" y="0"/>
          <a:ext cx="0" cy="0"/>
          <a:chOff x="0" y="0"/>
          <a:chExt cx="0" cy="0"/>
        </a:xfrm>
      </p:grpSpPr>
      <p:sp>
        <p:nvSpPr>
          <p:cNvPr id="466" name="Google Shape;466;p24"/>
          <p:cNvSpPr txBox="1"/>
          <p:nvPr>
            <p:ph idx="1" type="subTitle"/>
          </p:nvPr>
        </p:nvSpPr>
        <p:spPr>
          <a:xfrm>
            <a:off x="717400" y="2106200"/>
            <a:ext cx="3785700" cy="210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500"/>
              <a:buChar char="●"/>
              <a:defRPr sz="1500"/>
            </a:lvl1pPr>
            <a:lvl2pPr lvl="1" rtl="0">
              <a:spcBef>
                <a:spcPts val="1000"/>
              </a:spcBef>
              <a:spcAft>
                <a:spcPts val="0"/>
              </a:spcAft>
              <a:buSzPts val="1500"/>
              <a:buChar char="○"/>
              <a:defRPr sz="1500"/>
            </a:lvl2pPr>
            <a:lvl3pPr lvl="2" rtl="0">
              <a:spcBef>
                <a:spcPts val="1600"/>
              </a:spcBef>
              <a:spcAft>
                <a:spcPts val="0"/>
              </a:spcAft>
              <a:buSzPts val="1500"/>
              <a:buChar char="■"/>
              <a:defRPr sz="1500"/>
            </a:lvl3pPr>
            <a:lvl4pPr lvl="3" rtl="0">
              <a:spcBef>
                <a:spcPts val="1600"/>
              </a:spcBef>
              <a:spcAft>
                <a:spcPts val="0"/>
              </a:spcAft>
              <a:buSzPts val="1500"/>
              <a:buChar char="●"/>
              <a:defRPr sz="1500"/>
            </a:lvl4pPr>
            <a:lvl5pPr lvl="4" rtl="0">
              <a:spcBef>
                <a:spcPts val="1600"/>
              </a:spcBef>
              <a:spcAft>
                <a:spcPts val="0"/>
              </a:spcAft>
              <a:buSzPts val="1500"/>
              <a:buChar char="○"/>
              <a:defRPr sz="1500"/>
            </a:lvl5pPr>
            <a:lvl6pPr lvl="5" rtl="0">
              <a:spcBef>
                <a:spcPts val="1600"/>
              </a:spcBef>
              <a:spcAft>
                <a:spcPts val="0"/>
              </a:spcAft>
              <a:buSzPts val="1500"/>
              <a:buChar char="■"/>
              <a:defRPr sz="1500"/>
            </a:lvl6pPr>
            <a:lvl7pPr lvl="6" rtl="0">
              <a:spcBef>
                <a:spcPts val="1600"/>
              </a:spcBef>
              <a:spcAft>
                <a:spcPts val="0"/>
              </a:spcAft>
              <a:buSzPts val="1500"/>
              <a:buChar char="●"/>
              <a:defRPr sz="1500"/>
            </a:lvl7pPr>
            <a:lvl8pPr lvl="7" rtl="0">
              <a:spcBef>
                <a:spcPts val="1600"/>
              </a:spcBef>
              <a:spcAft>
                <a:spcPts val="0"/>
              </a:spcAft>
              <a:buSzPts val="1500"/>
              <a:buChar char="○"/>
              <a:defRPr sz="1500"/>
            </a:lvl8pPr>
            <a:lvl9pPr lvl="8" rtl="0">
              <a:spcBef>
                <a:spcPts val="1600"/>
              </a:spcBef>
              <a:spcAft>
                <a:spcPts val="1600"/>
              </a:spcAft>
              <a:buSzPts val="1500"/>
              <a:buChar char="■"/>
              <a:defRPr sz="1500"/>
            </a:lvl9pPr>
          </a:lstStyle>
          <a:p/>
        </p:txBody>
      </p:sp>
      <p:sp>
        <p:nvSpPr>
          <p:cNvPr id="467" name="Google Shape;467;p24"/>
          <p:cNvSpPr txBox="1"/>
          <p:nvPr>
            <p:ph idx="2" type="subTitle"/>
          </p:nvPr>
        </p:nvSpPr>
        <p:spPr>
          <a:xfrm>
            <a:off x="4644900" y="2106200"/>
            <a:ext cx="3785700" cy="210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500"/>
              <a:buChar char="●"/>
              <a:defRPr sz="1500"/>
            </a:lvl1pPr>
            <a:lvl2pPr lvl="1" rtl="0">
              <a:spcBef>
                <a:spcPts val="1000"/>
              </a:spcBef>
              <a:spcAft>
                <a:spcPts val="0"/>
              </a:spcAft>
              <a:buSzPts val="1500"/>
              <a:buChar char="○"/>
              <a:defRPr sz="1500"/>
            </a:lvl2pPr>
            <a:lvl3pPr lvl="2" rtl="0">
              <a:spcBef>
                <a:spcPts val="1600"/>
              </a:spcBef>
              <a:spcAft>
                <a:spcPts val="0"/>
              </a:spcAft>
              <a:buSzPts val="1500"/>
              <a:buChar char="■"/>
              <a:defRPr sz="1500"/>
            </a:lvl3pPr>
            <a:lvl4pPr lvl="3" rtl="0">
              <a:spcBef>
                <a:spcPts val="1600"/>
              </a:spcBef>
              <a:spcAft>
                <a:spcPts val="0"/>
              </a:spcAft>
              <a:buSzPts val="1500"/>
              <a:buChar char="●"/>
              <a:defRPr sz="1500"/>
            </a:lvl4pPr>
            <a:lvl5pPr lvl="4" rtl="0">
              <a:spcBef>
                <a:spcPts val="1600"/>
              </a:spcBef>
              <a:spcAft>
                <a:spcPts val="0"/>
              </a:spcAft>
              <a:buSzPts val="1500"/>
              <a:buChar char="○"/>
              <a:defRPr sz="1500"/>
            </a:lvl5pPr>
            <a:lvl6pPr lvl="5" rtl="0">
              <a:spcBef>
                <a:spcPts val="1600"/>
              </a:spcBef>
              <a:spcAft>
                <a:spcPts val="0"/>
              </a:spcAft>
              <a:buSzPts val="1500"/>
              <a:buChar char="■"/>
              <a:defRPr sz="1500"/>
            </a:lvl6pPr>
            <a:lvl7pPr lvl="6" rtl="0">
              <a:spcBef>
                <a:spcPts val="1600"/>
              </a:spcBef>
              <a:spcAft>
                <a:spcPts val="0"/>
              </a:spcAft>
              <a:buSzPts val="1500"/>
              <a:buChar char="●"/>
              <a:defRPr sz="1500"/>
            </a:lvl7pPr>
            <a:lvl8pPr lvl="7" rtl="0">
              <a:spcBef>
                <a:spcPts val="1600"/>
              </a:spcBef>
              <a:spcAft>
                <a:spcPts val="0"/>
              </a:spcAft>
              <a:buSzPts val="1500"/>
              <a:buChar char="○"/>
              <a:defRPr sz="1500"/>
            </a:lvl8pPr>
            <a:lvl9pPr lvl="8" rtl="0">
              <a:spcBef>
                <a:spcPts val="1600"/>
              </a:spcBef>
              <a:spcAft>
                <a:spcPts val="1600"/>
              </a:spcAft>
              <a:buSzPts val="1500"/>
              <a:buChar char="■"/>
              <a:defRPr sz="1500"/>
            </a:lvl9pPr>
          </a:lstStyle>
          <a:p/>
        </p:txBody>
      </p:sp>
      <p:grpSp>
        <p:nvGrpSpPr>
          <p:cNvPr id="468" name="Google Shape;468;p24"/>
          <p:cNvGrpSpPr/>
          <p:nvPr/>
        </p:nvGrpSpPr>
        <p:grpSpPr>
          <a:xfrm>
            <a:off x="69150" y="137187"/>
            <a:ext cx="9031450" cy="282372"/>
            <a:chOff x="69150" y="137187"/>
            <a:chExt cx="9031450" cy="282372"/>
          </a:xfrm>
        </p:grpSpPr>
        <p:cxnSp>
          <p:nvCxnSpPr>
            <p:cNvPr id="469" name="Google Shape;469;p24"/>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470" name="Google Shape;470;p24"/>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471" name="Google Shape;471;p24"/>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472" name="Google Shape;472;p24"/>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473" name="Google Shape;473;p24"/>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474" name="Google Shape;474;p24"/>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5" name="Google Shape;475;p24"/>
          <p:cNvGrpSpPr/>
          <p:nvPr/>
        </p:nvGrpSpPr>
        <p:grpSpPr>
          <a:xfrm>
            <a:off x="234375" y="117804"/>
            <a:ext cx="256800" cy="256800"/>
            <a:chOff x="234375" y="110636"/>
            <a:chExt cx="256800" cy="256800"/>
          </a:xfrm>
        </p:grpSpPr>
        <p:sp>
          <p:nvSpPr>
            <p:cNvPr id="476" name="Google Shape;476;p24"/>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4"/>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78" name="Google Shape;478;p24"/>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479" name="Google Shape;479;p24"/>
          <p:cNvGrpSpPr/>
          <p:nvPr/>
        </p:nvGrpSpPr>
        <p:grpSpPr>
          <a:xfrm>
            <a:off x="6760300" y="117804"/>
            <a:ext cx="2161200" cy="256800"/>
            <a:chOff x="6760300" y="96350"/>
            <a:chExt cx="2161200" cy="256800"/>
          </a:xfrm>
        </p:grpSpPr>
        <p:sp>
          <p:nvSpPr>
            <p:cNvPr id="480" name="Google Shape;480;p24"/>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1" name="Google Shape;481;p24"/>
            <p:cNvGrpSpPr/>
            <p:nvPr/>
          </p:nvGrpSpPr>
          <p:grpSpPr>
            <a:xfrm>
              <a:off x="8683881" y="115948"/>
              <a:ext cx="159362" cy="217605"/>
              <a:chOff x="2025348" y="3145361"/>
              <a:chExt cx="406327" cy="554831"/>
            </a:xfrm>
          </p:grpSpPr>
          <p:sp>
            <p:nvSpPr>
              <p:cNvPr id="482" name="Google Shape;482;p24"/>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4"/>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84" name="Google Shape;484;p2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5" name="Google Shape;485;p24"/>
          <p:cNvSpPr txBox="1"/>
          <p:nvPr>
            <p:ph idx="3" type="subTitle"/>
          </p:nvPr>
        </p:nvSpPr>
        <p:spPr>
          <a:xfrm>
            <a:off x="717400" y="1603700"/>
            <a:ext cx="3785700" cy="502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486" name="Google Shape;486;p24"/>
          <p:cNvSpPr txBox="1"/>
          <p:nvPr>
            <p:ph idx="4" type="subTitle"/>
          </p:nvPr>
        </p:nvSpPr>
        <p:spPr>
          <a:xfrm>
            <a:off x="4644900" y="1603700"/>
            <a:ext cx="3785700" cy="502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Chakra Petch Medium"/>
              <a:buNone/>
              <a:defRPr sz="2400">
                <a:latin typeface="Chakra Petch Medium"/>
                <a:ea typeface="Chakra Petch Medium"/>
                <a:cs typeface="Chakra Petch Medium"/>
                <a:sym typeface="Chakra Petch Mediu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6">
    <p:spTree>
      <p:nvGrpSpPr>
        <p:cNvPr id="487" name="Shape 487"/>
        <p:cNvGrpSpPr/>
        <p:nvPr/>
      </p:nvGrpSpPr>
      <p:grpSpPr>
        <a:xfrm>
          <a:off x="0" y="0"/>
          <a:ext cx="0" cy="0"/>
          <a:chOff x="0" y="0"/>
          <a:chExt cx="0" cy="0"/>
        </a:xfrm>
      </p:grpSpPr>
      <p:grpSp>
        <p:nvGrpSpPr>
          <p:cNvPr id="488" name="Google Shape;488;p25"/>
          <p:cNvGrpSpPr/>
          <p:nvPr/>
        </p:nvGrpSpPr>
        <p:grpSpPr>
          <a:xfrm>
            <a:off x="69150" y="137187"/>
            <a:ext cx="9031450" cy="282372"/>
            <a:chOff x="69150" y="137187"/>
            <a:chExt cx="9031450" cy="282372"/>
          </a:xfrm>
        </p:grpSpPr>
        <p:cxnSp>
          <p:nvCxnSpPr>
            <p:cNvPr id="489" name="Google Shape;489;p25"/>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490" name="Google Shape;490;p25"/>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491" name="Google Shape;491;p25"/>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492" name="Google Shape;492;p25"/>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493" name="Google Shape;493;p25"/>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494" name="Google Shape;494;p25"/>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5" name="Google Shape;495;p25"/>
          <p:cNvGrpSpPr/>
          <p:nvPr/>
        </p:nvGrpSpPr>
        <p:grpSpPr>
          <a:xfrm>
            <a:off x="234375" y="117804"/>
            <a:ext cx="256800" cy="256800"/>
            <a:chOff x="234375" y="110636"/>
            <a:chExt cx="256800" cy="256800"/>
          </a:xfrm>
        </p:grpSpPr>
        <p:sp>
          <p:nvSpPr>
            <p:cNvPr id="496" name="Google Shape;496;p25"/>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5"/>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98" name="Google Shape;498;p25"/>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499" name="Google Shape;499;p25"/>
          <p:cNvGrpSpPr/>
          <p:nvPr/>
        </p:nvGrpSpPr>
        <p:grpSpPr>
          <a:xfrm>
            <a:off x="6760300" y="117804"/>
            <a:ext cx="2161200" cy="256800"/>
            <a:chOff x="6760300" y="96350"/>
            <a:chExt cx="2161200" cy="256800"/>
          </a:xfrm>
        </p:grpSpPr>
        <p:sp>
          <p:nvSpPr>
            <p:cNvPr id="500" name="Google Shape;500;p25"/>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1" name="Google Shape;501;p25"/>
            <p:cNvGrpSpPr/>
            <p:nvPr/>
          </p:nvGrpSpPr>
          <p:grpSpPr>
            <a:xfrm>
              <a:off x="8683881" y="115948"/>
              <a:ext cx="159362" cy="217605"/>
              <a:chOff x="2025348" y="3145361"/>
              <a:chExt cx="406327" cy="554831"/>
            </a:xfrm>
          </p:grpSpPr>
          <p:sp>
            <p:nvSpPr>
              <p:cNvPr id="502" name="Google Shape;502;p25"/>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5"/>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4" name="Google Shape;504;p25"/>
          <p:cNvSpPr txBox="1"/>
          <p:nvPr>
            <p:ph type="title"/>
          </p:nvPr>
        </p:nvSpPr>
        <p:spPr>
          <a:xfrm>
            <a:off x="1311963" y="2361963"/>
            <a:ext cx="6519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05" name="Google Shape;505;p25"/>
          <p:cNvSpPr txBox="1"/>
          <p:nvPr>
            <p:ph hasCustomPrompt="1" idx="2" type="title"/>
          </p:nvPr>
        </p:nvSpPr>
        <p:spPr>
          <a:xfrm>
            <a:off x="2996625" y="1243600"/>
            <a:ext cx="3150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06" name="Google Shape;506;p25"/>
          <p:cNvSpPr txBox="1"/>
          <p:nvPr>
            <p:ph idx="1" type="subTitle"/>
          </p:nvPr>
        </p:nvSpPr>
        <p:spPr>
          <a:xfrm>
            <a:off x="1312121" y="3590288"/>
            <a:ext cx="6519900" cy="30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507" name="Shape 507"/>
        <p:cNvGrpSpPr/>
        <p:nvPr/>
      </p:nvGrpSpPr>
      <p:grpSpPr>
        <a:xfrm>
          <a:off x="0" y="0"/>
          <a:ext cx="0" cy="0"/>
          <a:chOff x="0" y="0"/>
          <a:chExt cx="0" cy="0"/>
        </a:xfrm>
      </p:grpSpPr>
      <p:grpSp>
        <p:nvGrpSpPr>
          <p:cNvPr id="508" name="Google Shape;508;p26"/>
          <p:cNvGrpSpPr/>
          <p:nvPr/>
        </p:nvGrpSpPr>
        <p:grpSpPr>
          <a:xfrm>
            <a:off x="69150" y="137187"/>
            <a:ext cx="9031450" cy="282372"/>
            <a:chOff x="69150" y="137187"/>
            <a:chExt cx="9031450" cy="282372"/>
          </a:xfrm>
        </p:grpSpPr>
        <p:cxnSp>
          <p:nvCxnSpPr>
            <p:cNvPr id="509" name="Google Shape;509;p26"/>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10" name="Google Shape;510;p26"/>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11" name="Google Shape;511;p26"/>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12" name="Google Shape;512;p26"/>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13" name="Google Shape;513;p26"/>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514" name="Google Shape;514;p26"/>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5" name="Google Shape;515;p26"/>
          <p:cNvGrpSpPr/>
          <p:nvPr/>
        </p:nvGrpSpPr>
        <p:grpSpPr>
          <a:xfrm>
            <a:off x="234375" y="117804"/>
            <a:ext cx="256800" cy="256800"/>
            <a:chOff x="234375" y="110636"/>
            <a:chExt cx="256800" cy="256800"/>
          </a:xfrm>
        </p:grpSpPr>
        <p:sp>
          <p:nvSpPr>
            <p:cNvPr id="516" name="Google Shape;516;p26"/>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6"/>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18" name="Google Shape;518;p26"/>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519" name="Google Shape;519;p26"/>
          <p:cNvGrpSpPr/>
          <p:nvPr/>
        </p:nvGrpSpPr>
        <p:grpSpPr>
          <a:xfrm>
            <a:off x="6760300" y="117804"/>
            <a:ext cx="2161200" cy="256800"/>
            <a:chOff x="6760300" y="96350"/>
            <a:chExt cx="2161200" cy="256800"/>
          </a:xfrm>
        </p:grpSpPr>
        <p:sp>
          <p:nvSpPr>
            <p:cNvPr id="520" name="Google Shape;520;p26"/>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1" name="Google Shape;521;p26"/>
            <p:cNvGrpSpPr/>
            <p:nvPr/>
          </p:nvGrpSpPr>
          <p:grpSpPr>
            <a:xfrm>
              <a:off x="8683881" y="115948"/>
              <a:ext cx="159362" cy="217605"/>
              <a:chOff x="2025348" y="3145361"/>
              <a:chExt cx="406327" cy="554831"/>
            </a:xfrm>
          </p:grpSpPr>
          <p:sp>
            <p:nvSpPr>
              <p:cNvPr id="522" name="Google Shape;522;p26"/>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6"/>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24" name="Google Shape;524;p26"/>
          <p:cNvSpPr txBox="1"/>
          <p:nvPr>
            <p:ph idx="1" type="subTitle"/>
          </p:nvPr>
        </p:nvSpPr>
        <p:spPr>
          <a:xfrm>
            <a:off x="715100" y="2793988"/>
            <a:ext cx="4163400" cy="1180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500"/>
              <a:buNone/>
              <a:defRPr sz="1500"/>
            </a:lvl1pPr>
            <a:lvl2pPr lvl="1" rtl="0" algn="ctr">
              <a:lnSpc>
                <a:spcPct val="100000"/>
              </a:lnSpc>
              <a:spcBef>
                <a:spcPts val="0"/>
              </a:spcBef>
              <a:spcAft>
                <a:spcPts val="0"/>
              </a:spcAft>
              <a:buSzPts val="1500"/>
              <a:buNone/>
              <a:defRPr sz="1500"/>
            </a:lvl2pPr>
            <a:lvl3pPr lvl="2" rtl="0" algn="ctr">
              <a:lnSpc>
                <a:spcPct val="100000"/>
              </a:lnSpc>
              <a:spcBef>
                <a:spcPts val="0"/>
              </a:spcBef>
              <a:spcAft>
                <a:spcPts val="0"/>
              </a:spcAft>
              <a:buSzPts val="1500"/>
              <a:buNone/>
              <a:defRPr sz="1500"/>
            </a:lvl3pPr>
            <a:lvl4pPr lvl="3" rtl="0" algn="ctr">
              <a:lnSpc>
                <a:spcPct val="100000"/>
              </a:lnSpc>
              <a:spcBef>
                <a:spcPts val="0"/>
              </a:spcBef>
              <a:spcAft>
                <a:spcPts val="0"/>
              </a:spcAft>
              <a:buSzPts val="1500"/>
              <a:buNone/>
              <a:defRPr sz="1500"/>
            </a:lvl4pPr>
            <a:lvl5pPr lvl="4" rtl="0" algn="ctr">
              <a:lnSpc>
                <a:spcPct val="100000"/>
              </a:lnSpc>
              <a:spcBef>
                <a:spcPts val="0"/>
              </a:spcBef>
              <a:spcAft>
                <a:spcPts val="0"/>
              </a:spcAft>
              <a:buSzPts val="1500"/>
              <a:buNone/>
              <a:defRPr sz="1500"/>
            </a:lvl5pPr>
            <a:lvl6pPr lvl="5" rtl="0" algn="ctr">
              <a:lnSpc>
                <a:spcPct val="100000"/>
              </a:lnSpc>
              <a:spcBef>
                <a:spcPts val="0"/>
              </a:spcBef>
              <a:spcAft>
                <a:spcPts val="0"/>
              </a:spcAft>
              <a:buSzPts val="1500"/>
              <a:buNone/>
              <a:defRPr sz="1500"/>
            </a:lvl6pPr>
            <a:lvl7pPr lvl="6" rtl="0" algn="ctr">
              <a:lnSpc>
                <a:spcPct val="100000"/>
              </a:lnSpc>
              <a:spcBef>
                <a:spcPts val="0"/>
              </a:spcBef>
              <a:spcAft>
                <a:spcPts val="0"/>
              </a:spcAft>
              <a:buSzPts val="1500"/>
              <a:buNone/>
              <a:defRPr sz="1500"/>
            </a:lvl7pPr>
            <a:lvl8pPr lvl="7" rtl="0" algn="ctr">
              <a:lnSpc>
                <a:spcPct val="100000"/>
              </a:lnSpc>
              <a:spcBef>
                <a:spcPts val="0"/>
              </a:spcBef>
              <a:spcAft>
                <a:spcPts val="0"/>
              </a:spcAft>
              <a:buSzPts val="1500"/>
              <a:buNone/>
              <a:defRPr sz="1500"/>
            </a:lvl8pPr>
            <a:lvl9pPr lvl="8" rtl="0" algn="ctr">
              <a:lnSpc>
                <a:spcPct val="100000"/>
              </a:lnSpc>
              <a:spcBef>
                <a:spcPts val="0"/>
              </a:spcBef>
              <a:spcAft>
                <a:spcPts val="0"/>
              </a:spcAft>
              <a:buSzPts val="1500"/>
              <a:buNone/>
              <a:defRPr sz="1500"/>
            </a:lvl9pPr>
          </a:lstStyle>
          <a:p/>
        </p:txBody>
      </p:sp>
      <p:sp>
        <p:nvSpPr>
          <p:cNvPr id="525" name="Google Shape;525;p26"/>
          <p:cNvSpPr txBox="1"/>
          <p:nvPr>
            <p:ph type="title"/>
          </p:nvPr>
        </p:nvSpPr>
        <p:spPr>
          <a:xfrm>
            <a:off x="715100" y="1169300"/>
            <a:ext cx="4163400" cy="1472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526" name="Shape 526"/>
        <p:cNvGrpSpPr/>
        <p:nvPr/>
      </p:nvGrpSpPr>
      <p:grpSpPr>
        <a:xfrm>
          <a:off x="0" y="0"/>
          <a:ext cx="0" cy="0"/>
          <a:chOff x="0" y="0"/>
          <a:chExt cx="0" cy="0"/>
        </a:xfrm>
      </p:grpSpPr>
      <p:grpSp>
        <p:nvGrpSpPr>
          <p:cNvPr id="527" name="Google Shape;527;p27"/>
          <p:cNvGrpSpPr/>
          <p:nvPr/>
        </p:nvGrpSpPr>
        <p:grpSpPr>
          <a:xfrm>
            <a:off x="69150" y="137187"/>
            <a:ext cx="9031450" cy="282372"/>
            <a:chOff x="69150" y="137187"/>
            <a:chExt cx="9031450" cy="282372"/>
          </a:xfrm>
        </p:grpSpPr>
        <p:cxnSp>
          <p:nvCxnSpPr>
            <p:cNvPr id="528" name="Google Shape;528;p27"/>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29" name="Google Shape;529;p27"/>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30" name="Google Shape;530;p27"/>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31" name="Google Shape;531;p27"/>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32" name="Google Shape;532;p27"/>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533" name="Google Shape;533;p27"/>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4" name="Google Shape;534;p27"/>
          <p:cNvGrpSpPr/>
          <p:nvPr/>
        </p:nvGrpSpPr>
        <p:grpSpPr>
          <a:xfrm>
            <a:off x="234375" y="117804"/>
            <a:ext cx="256800" cy="256800"/>
            <a:chOff x="234375" y="110636"/>
            <a:chExt cx="256800" cy="256800"/>
          </a:xfrm>
        </p:grpSpPr>
        <p:sp>
          <p:nvSpPr>
            <p:cNvPr id="535" name="Google Shape;535;p27"/>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7"/>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37" name="Google Shape;537;p27"/>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538" name="Google Shape;538;p27"/>
          <p:cNvGrpSpPr/>
          <p:nvPr/>
        </p:nvGrpSpPr>
        <p:grpSpPr>
          <a:xfrm>
            <a:off x="6760300" y="117804"/>
            <a:ext cx="2161200" cy="256800"/>
            <a:chOff x="6760300" y="96350"/>
            <a:chExt cx="2161200" cy="256800"/>
          </a:xfrm>
        </p:grpSpPr>
        <p:sp>
          <p:nvSpPr>
            <p:cNvPr id="539" name="Google Shape;539;p27"/>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0" name="Google Shape;540;p27"/>
            <p:cNvGrpSpPr/>
            <p:nvPr/>
          </p:nvGrpSpPr>
          <p:grpSpPr>
            <a:xfrm>
              <a:off x="8683881" y="115948"/>
              <a:ext cx="159362" cy="217605"/>
              <a:chOff x="2025348" y="3145361"/>
              <a:chExt cx="406327" cy="554831"/>
            </a:xfrm>
          </p:grpSpPr>
          <p:sp>
            <p:nvSpPr>
              <p:cNvPr id="541" name="Google Shape;541;p27"/>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7"/>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43" name="Google Shape;543;p27"/>
          <p:cNvSpPr txBox="1"/>
          <p:nvPr>
            <p:ph idx="1" type="subTitle"/>
          </p:nvPr>
        </p:nvSpPr>
        <p:spPr>
          <a:xfrm>
            <a:off x="4723725" y="1981650"/>
            <a:ext cx="3705000" cy="1180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500"/>
              <a:buNone/>
              <a:defRPr sz="1500"/>
            </a:lvl1pPr>
            <a:lvl2pPr lvl="1" rtl="0" algn="r">
              <a:lnSpc>
                <a:spcPct val="100000"/>
              </a:lnSpc>
              <a:spcBef>
                <a:spcPts val="0"/>
              </a:spcBef>
              <a:spcAft>
                <a:spcPts val="0"/>
              </a:spcAft>
              <a:buSzPts val="1500"/>
              <a:buNone/>
              <a:defRPr sz="1500"/>
            </a:lvl2pPr>
            <a:lvl3pPr lvl="2" rtl="0" algn="r">
              <a:lnSpc>
                <a:spcPct val="100000"/>
              </a:lnSpc>
              <a:spcBef>
                <a:spcPts val="0"/>
              </a:spcBef>
              <a:spcAft>
                <a:spcPts val="0"/>
              </a:spcAft>
              <a:buSzPts val="1500"/>
              <a:buNone/>
              <a:defRPr sz="1500"/>
            </a:lvl3pPr>
            <a:lvl4pPr lvl="3" rtl="0" algn="r">
              <a:lnSpc>
                <a:spcPct val="100000"/>
              </a:lnSpc>
              <a:spcBef>
                <a:spcPts val="0"/>
              </a:spcBef>
              <a:spcAft>
                <a:spcPts val="0"/>
              </a:spcAft>
              <a:buSzPts val="1500"/>
              <a:buNone/>
              <a:defRPr sz="1500"/>
            </a:lvl4pPr>
            <a:lvl5pPr lvl="4" rtl="0" algn="r">
              <a:lnSpc>
                <a:spcPct val="100000"/>
              </a:lnSpc>
              <a:spcBef>
                <a:spcPts val="0"/>
              </a:spcBef>
              <a:spcAft>
                <a:spcPts val="0"/>
              </a:spcAft>
              <a:buSzPts val="1500"/>
              <a:buNone/>
              <a:defRPr sz="1500"/>
            </a:lvl5pPr>
            <a:lvl6pPr lvl="5" rtl="0" algn="r">
              <a:lnSpc>
                <a:spcPct val="100000"/>
              </a:lnSpc>
              <a:spcBef>
                <a:spcPts val="0"/>
              </a:spcBef>
              <a:spcAft>
                <a:spcPts val="0"/>
              </a:spcAft>
              <a:buSzPts val="1500"/>
              <a:buNone/>
              <a:defRPr sz="1500"/>
            </a:lvl6pPr>
            <a:lvl7pPr lvl="6" rtl="0" algn="r">
              <a:lnSpc>
                <a:spcPct val="100000"/>
              </a:lnSpc>
              <a:spcBef>
                <a:spcPts val="0"/>
              </a:spcBef>
              <a:spcAft>
                <a:spcPts val="0"/>
              </a:spcAft>
              <a:buSzPts val="1500"/>
              <a:buNone/>
              <a:defRPr sz="1500"/>
            </a:lvl7pPr>
            <a:lvl8pPr lvl="7" rtl="0" algn="r">
              <a:lnSpc>
                <a:spcPct val="100000"/>
              </a:lnSpc>
              <a:spcBef>
                <a:spcPts val="0"/>
              </a:spcBef>
              <a:spcAft>
                <a:spcPts val="0"/>
              </a:spcAft>
              <a:buSzPts val="1500"/>
              <a:buNone/>
              <a:defRPr sz="1500"/>
            </a:lvl8pPr>
            <a:lvl9pPr lvl="8" rtl="0" algn="r">
              <a:lnSpc>
                <a:spcPct val="100000"/>
              </a:lnSpc>
              <a:spcBef>
                <a:spcPts val="0"/>
              </a:spcBef>
              <a:spcAft>
                <a:spcPts val="0"/>
              </a:spcAft>
              <a:buSzPts val="1500"/>
              <a:buNone/>
              <a:defRPr sz="1500"/>
            </a:lvl9pPr>
          </a:lstStyle>
          <a:p/>
        </p:txBody>
      </p:sp>
      <p:sp>
        <p:nvSpPr>
          <p:cNvPr id="544" name="Google Shape;544;p2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5">
    <p:spTree>
      <p:nvGrpSpPr>
        <p:cNvPr id="545" name="Shape 545"/>
        <p:cNvGrpSpPr/>
        <p:nvPr/>
      </p:nvGrpSpPr>
      <p:grpSpPr>
        <a:xfrm>
          <a:off x="0" y="0"/>
          <a:ext cx="0" cy="0"/>
          <a:chOff x="0" y="0"/>
          <a:chExt cx="0" cy="0"/>
        </a:xfrm>
      </p:grpSpPr>
      <p:grpSp>
        <p:nvGrpSpPr>
          <p:cNvPr id="546" name="Google Shape;546;p28"/>
          <p:cNvGrpSpPr/>
          <p:nvPr/>
        </p:nvGrpSpPr>
        <p:grpSpPr>
          <a:xfrm>
            <a:off x="69150" y="137187"/>
            <a:ext cx="9031450" cy="282372"/>
            <a:chOff x="69150" y="137187"/>
            <a:chExt cx="9031450" cy="282372"/>
          </a:xfrm>
        </p:grpSpPr>
        <p:cxnSp>
          <p:nvCxnSpPr>
            <p:cNvPr id="547" name="Google Shape;547;p28"/>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48" name="Google Shape;548;p28"/>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49" name="Google Shape;549;p28"/>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50" name="Google Shape;550;p28"/>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51" name="Google Shape;551;p28"/>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552" name="Google Shape;552;p28"/>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3" name="Google Shape;553;p28"/>
          <p:cNvGrpSpPr/>
          <p:nvPr/>
        </p:nvGrpSpPr>
        <p:grpSpPr>
          <a:xfrm>
            <a:off x="234375" y="117804"/>
            <a:ext cx="256800" cy="256800"/>
            <a:chOff x="234375" y="110636"/>
            <a:chExt cx="256800" cy="256800"/>
          </a:xfrm>
        </p:grpSpPr>
        <p:sp>
          <p:nvSpPr>
            <p:cNvPr id="554" name="Google Shape;554;p28"/>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8"/>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56" name="Google Shape;556;p28"/>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sp>
        <p:nvSpPr>
          <p:cNvPr id="557" name="Google Shape;557;p28"/>
          <p:cNvSpPr txBox="1"/>
          <p:nvPr>
            <p:ph idx="1" type="subTitle"/>
          </p:nvPr>
        </p:nvSpPr>
        <p:spPr>
          <a:xfrm>
            <a:off x="721000" y="1893600"/>
            <a:ext cx="3931800" cy="1356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500"/>
              <a:buNone/>
              <a:defRPr sz="15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p:txBody>
      </p:sp>
      <p:sp>
        <p:nvSpPr>
          <p:cNvPr id="558" name="Google Shape;558;p2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559" name="Google Shape;559;p28"/>
          <p:cNvGrpSpPr/>
          <p:nvPr/>
        </p:nvGrpSpPr>
        <p:grpSpPr>
          <a:xfrm>
            <a:off x="6760300" y="117804"/>
            <a:ext cx="2161200" cy="256800"/>
            <a:chOff x="6760300" y="96350"/>
            <a:chExt cx="2161200" cy="256800"/>
          </a:xfrm>
        </p:grpSpPr>
        <p:sp>
          <p:nvSpPr>
            <p:cNvPr id="560" name="Google Shape;560;p28"/>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1" name="Google Shape;561;p28"/>
            <p:cNvGrpSpPr/>
            <p:nvPr/>
          </p:nvGrpSpPr>
          <p:grpSpPr>
            <a:xfrm>
              <a:off x="8683881" y="115948"/>
              <a:ext cx="159362" cy="217605"/>
              <a:chOff x="2025348" y="3145361"/>
              <a:chExt cx="406327" cy="554831"/>
            </a:xfrm>
          </p:grpSpPr>
          <p:sp>
            <p:nvSpPr>
              <p:cNvPr id="562" name="Google Shape;562;p28"/>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8"/>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564" name="Shape 564"/>
        <p:cNvGrpSpPr/>
        <p:nvPr/>
      </p:nvGrpSpPr>
      <p:grpSpPr>
        <a:xfrm>
          <a:off x="0" y="0"/>
          <a:ext cx="0" cy="0"/>
          <a:chOff x="0" y="0"/>
          <a:chExt cx="0" cy="0"/>
        </a:xfrm>
      </p:grpSpPr>
      <p:grpSp>
        <p:nvGrpSpPr>
          <p:cNvPr id="565" name="Google Shape;565;p29"/>
          <p:cNvGrpSpPr/>
          <p:nvPr/>
        </p:nvGrpSpPr>
        <p:grpSpPr>
          <a:xfrm>
            <a:off x="69150" y="137187"/>
            <a:ext cx="9031450" cy="282372"/>
            <a:chOff x="69150" y="137187"/>
            <a:chExt cx="9031450" cy="282372"/>
          </a:xfrm>
        </p:grpSpPr>
        <p:cxnSp>
          <p:nvCxnSpPr>
            <p:cNvPr id="566" name="Google Shape;566;p29"/>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67" name="Google Shape;567;p29"/>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68" name="Google Shape;568;p29"/>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69" name="Google Shape;569;p29"/>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70" name="Google Shape;570;p29"/>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571" name="Google Shape;571;p29"/>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2" name="Google Shape;572;p29"/>
          <p:cNvGrpSpPr/>
          <p:nvPr/>
        </p:nvGrpSpPr>
        <p:grpSpPr>
          <a:xfrm>
            <a:off x="234375" y="117804"/>
            <a:ext cx="256800" cy="256800"/>
            <a:chOff x="234375" y="110636"/>
            <a:chExt cx="256800" cy="256800"/>
          </a:xfrm>
        </p:grpSpPr>
        <p:sp>
          <p:nvSpPr>
            <p:cNvPr id="573" name="Google Shape;573;p29"/>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9"/>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75" name="Google Shape;575;p29"/>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576" name="Google Shape;576;p29"/>
          <p:cNvGrpSpPr/>
          <p:nvPr/>
        </p:nvGrpSpPr>
        <p:grpSpPr>
          <a:xfrm>
            <a:off x="6760300" y="117804"/>
            <a:ext cx="2161200" cy="256800"/>
            <a:chOff x="6760300" y="96350"/>
            <a:chExt cx="2161200" cy="256800"/>
          </a:xfrm>
        </p:grpSpPr>
        <p:sp>
          <p:nvSpPr>
            <p:cNvPr id="577" name="Google Shape;577;p29"/>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8" name="Google Shape;578;p29"/>
            <p:cNvGrpSpPr/>
            <p:nvPr/>
          </p:nvGrpSpPr>
          <p:grpSpPr>
            <a:xfrm>
              <a:off x="8683881" y="115948"/>
              <a:ext cx="159362" cy="217605"/>
              <a:chOff x="2025348" y="3145361"/>
              <a:chExt cx="406327" cy="554831"/>
            </a:xfrm>
          </p:grpSpPr>
          <p:sp>
            <p:nvSpPr>
              <p:cNvPr id="579" name="Google Shape;579;p29"/>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9"/>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81" name="Google Shape;581;p29"/>
          <p:cNvSpPr txBox="1"/>
          <p:nvPr>
            <p:ph idx="1" type="subTitle"/>
          </p:nvPr>
        </p:nvSpPr>
        <p:spPr>
          <a:xfrm>
            <a:off x="713100" y="1134125"/>
            <a:ext cx="3739500" cy="347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020B36"/>
              </a:buClr>
              <a:buSzPts val="1600"/>
              <a:buFont typeface="Poppins"/>
              <a:buChar char="●"/>
              <a:defRPr/>
            </a:lvl1pPr>
            <a:lvl2pPr lvl="1" rtl="0" algn="ctr">
              <a:lnSpc>
                <a:spcPct val="100000"/>
              </a:lnSpc>
              <a:spcBef>
                <a:spcPts val="0"/>
              </a:spcBef>
              <a:spcAft>
                <a:spcPts val="0"/>
              </a:spcAft>
              <a:buClr>
                <a:srgbClr val="142850"/>
              </a:buClr>
              <a:buSzPts val="1600"/>
              <a:buFont typeface="Red Hat Text"/>
              <a:buChar char="○"/>
              <a:defRPr/>
            </a:lvl2pPr>
            <a:lvl3pPr lvl="2" rtl="0" algn="ctr">
              <a:lnSpc>
                <a:spcPct val="100000"/>
              </a:lnSpc>
              <a:spcBef>
                <a:spcPts val="0"/>
              </a:spcBef>
              <a:spcAft>
                <a:spcPts val="0"/>
              </a:spcAft>
              <a:buClr>
                <a:srgbClr val="142850"/>
              </a:buClr>
              <a:buSzPts val="1600"/>
              <a:buFont typeface="Red Hat Text"/>
              <a:buChar char="■"/>
              <a:defRPr/>
            </a:lvl3pPr>
            <a:lvl4pPr lvl="3" rtl="0" algn="ctr">
              <a:lnSpc>
                <a:spcPct val="100000"/>
              </a:lnSpc>
              <a:spcBef>
                <a:spcPts val="0"/>
              </a:spcBef>
              <a:spcAft>
                <a:spcPts val="0"/>
              </a:spcAft>
              <a:buClr>
                <a:srgbClr val="142850"/>
              </a:buClr>
              <a:buSzPts val="1600"/>
              <a:buFont typeface="Red Hat Text"/>
              <a:buChar char="●"/>
              <a:defRPr/>
            </a:lvl4pPr>
            <a:lvl5pPr lvl="4" rtl="0" algn="ctr">
              <a:lnSpc>
                <a:spcPct val="100000"/>
              </a:lnSpc>
              <a:spcBef>
                <a:spcPts val="0"/>
              </a:spcBef>
              <a:spcAft>
                <a:spcPts val="0"/>
              </a:spcAft>
              <a:buClr>
                <a:srgbClr val="142850"/>
              </a:buClr>
              <a:buSzPts val="1600"/>
              <a:buFont typeface="Red Hat Text"/>
              <a:buChar char="○"/>
              <a:defRPr/>
            </a:lvl5pPr>
            <a:lvl6pPr lvl="5" rtl="0" algn="ctr">
              <a:lnSpc>
                <a:spcPct val="100000"/>
              </a:lnSpc>
              <a:spcBef>
                <a:spcPts val="0"/>
              </a:spcBef>
              <a:spcAft>
                <a:spcPts val="0"/>
              </a:spcAft>
              <a:buClr>
                <a:srgbClr val="142850"/>
              </a:buClr>
              <a:buSzPts val="1600"/>
              <a:buFont typeface="Red Hat Text"/>
              <a:buChar char="■"/>
              <a:defRPr/>
            </a:lvl6pPr>
            <a:lvl7pPr lvl="6" rtl="0" algn="ctr">
              <a:lnSpc>
                <a:spcPct val="100000"/>
              </a:lnSpc>
              <a:spcBef>
                <a:spcPts val="0"/>
              </a:spcBef>
              <a:spcAft>
                <a:spcPts val="0"/>
              </a:spcAft>
              <a:buClr>
                <a:srgbClr val="142850"/>
              </a:buClr>
              <a:buSzPts val="1600"/>
              <a:buFont typeface="Red Hat Text"/>
              <a:buChar char="●"/>
              <a:defRPr/>
            </a:lvl7pPr>
            <a:lvl8pPr lvl="7" rtl="0" algn="ctr">
              <a:lnSpc>
                <a:spcPct val="100000"/>
              </a:lnSpc>
              <a:spcBef>
                <a:spcPts val="0"/>
              </a:spcBef>
              <a:spcAft>
                <a:spcPts val="0"/>
              </a:spcAft>
              <a:buClr>
                <a:srgbClr val="142850"/>
              </a:buClr>
              <a:buSzPts val="1600"/>
              <a:buFont typeface="Red Hat Text"/>
              <a:buChar char="○"/>
              <a:defRPr/>
            </a:lvl8pPr>
            <a:lvl9pPr lvl="8" rtl="0" algn="ctr">
              <a:lnSpc>
                <a:spcPct val="100000"/>
              </a:lnSpc>
              <a:spcBef>
                <a:spcPts val="0"/>
              </a:spcBef>
              <a:spcAft>
                <a:spcPts val="0"/>
              </a:spcAft>
              <a:buClr>
                <a:srgbClr val="142850"/>
              </a:buClr>
              <a:buSzPts val="1600"/>
              <a:buFont typeface="Red Hat Text"/>
              <a:buChar char="■"/>
              <a:defRPr/>
            </a:lvl9pPr>
          </a:lstStyle>
          <a:p/>
        </p:txBody>
      </p:sp>
      <p:sp>
        <p:nvSpPr>
          <p:cNvPr id="582" name="Google Shape;582;p29"/>
          <p:cNvSpPr txBox="1"/>
          <p:nvPr>
            <p:ph idx="2" type="subTitle"/>
          </p:nvPr>
        </p:nvSpPr>
        <p:spPr>
          <a:xfrm>
            <a:off x="4689400" y="1134125"/>
            <a:ext cx="3739500" cy="347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020B36"/>
              </a:buClr>
              <a:buSzPts val="1600"/>
              <a:buFont typeface="Poppins"/>
              <a:buChar char="●"/>
              <a:defRPr/>
            </a:lvl1pPr>
            <a:lvl2pPr lvl="1" rtl="0" algn="ctr">
              <a:lnSpc>
                <a:spcPct val="100000"/>
              </a:lnSpc>
              <a:spcBef>
                <a:spcPts val="0"/>
              </a:spcBef>
              <a:spcAft>
                <a:spcPts val="0"/>
              </a:spcAft>
              <a:buClr>
                <a:srgbClr val="142850"/>
              </a:buClr>
              <a:buSzPts val="1600"/>
              <a:buFont typeface="Red Hat Text"/>
              <a:buChar char="○"/>
              <a:defRPr/>
            </a:lvl2pPr>
            <a:lvl3pPr lvl="2" rtl="0" algn="ctr">
              <a:lnSpc>
                <a:spcPct val="100000"/>
              </a:lnSpc>
              <a:spcBef>
                <a:spcPts val="0"/>
              </a:spcBef>
              <a:spcAft>
                <a:spcPts val="0"/>
              </a:spcAft>
              <a:buClr>
                <a:srgbClr val="142850"/>
              </a:buClr>
              <a:buSzPts val="1600"/>
              <a:buFont typeface="Red Hat Text"/>
              <a:buChar char="■"/>
              <a:defRPr/>
            </a:lvl3pPr>
            <a:lvl4pPr lvl="3" rtl="0" algn="ctr">
              <a:lnSpc>
                <a:spcPct val="100000"/>
              </a:lnSpc>
              <a:spcBef>
                <a:spcPts val="0"/>
              </a:spcBef>
              <a:spcAft>
                <a:spcPts val="0"/>
              </a:spcAft>
              <a:buClr>
                <a:srgbClr val="142850"/>
              </a:buClr>
              <a:buSzPts val="1600"/>
              <a:buFont typeface="Red Hat Text"/>
              <a:buChar char="●"/>
              <a:defRPr/>
            </a:lvl4pPr>
            <a:lvl5pPr lvl="4" rtl="0" algn="ctr">
              <a:lnSpc>
                <a:spcPct val="100000"/>
              </a:lnSpc>
              <a:spcBef>
                <a:spcPts val="0"/>
              </a:spcBef>
              <a:spcAft>
                <a:spcPts val="0"/>
              </a:spcAft>
              <a:buClr>
                <a:srgbClr val="142850"/>
              </a:buClr>
              <a:buSzPts val="1600"/>
              <a:buFont typeface="Red Hat Text"/>
              <a:buChar char="○"/>
              <a:defRPr/>
            </a:lvl5pPr>
            <a:lvl6pPr lvl="5" rtl="0" algn="ctr">
              <a:lnSpc>
                <a:spcPct val="100000"/>
              </a:lnSpc>
              <a:spcBef>
                <a:spcPts val="0"/>
              </a:spcBef>
              <a:spcAft>
                <a:spcPts val="0"/>
              </a:spcAft>
              <a:buClr>
                <a:srgbClr val="142850"/>
              </a:buClr>
              <a:buSzPts val="1600"/>
              <a:buFont typeface="Red Hat Text"/>
              <a:buChar char="■"/>
              <a:defRPr/>
            </a:lvl6pPr>
            <a:lvl7pPr lvl="6" rtl="0" algn="ctr">
              <a:lnSpc>
                <a:spcPct val="100000"/>
              </a:lnSpc>
              <a:spcBef>
                <a:spcPts val="0"/>
              </a:spcBef>
              <a:spcAft>
                <a:spcPts val="0"/>
              </a:spcAft>
              <a:buClr>
                <a:srgbClr val="142850"/>
              </a:buClr>
              <a:buSzPts val="1600"/>
              <a:buFont typeface="Red Hat Text"/>
              <a:buChar char="●"/>
              <a:defRPr/>
            </a:lvl7pPr>
            <a:lvl8pPr lvl="7" rtl="0" algn="ctr">
              <a:lnSpc>
                <a:spcPct val="100000"/>
              </a:lnSpc>
              <a:spcBef>
                <a:spcPts val="0"/>
              </a:spcBef>
              <a:spcAft>
                <a:spcPts val="0"/>
              </a:spcAft>
              <a:buClr>
                <a:srgbClr val="142850"/>
              </a:buClr>
              <a:buSzPts val="1600"/>
              <a:buFont typeface="Red Hat Text"/>
              <a:buChar char="○"/>
              <a:defRPr/>
            </a:lvl8pPr>
            <a:lvl9pPr lvl="8" rtl="0" algn="ctr">
              <a:lnSpc>
                <a:spcPct val="100000"/>
              </a:lnSpc>
              <a:spcBef>
                <a:spcPts val="0"/>
              </a:spcBef>
              <a:spcAft>
                <a:spcPts val="0"/>
              </a:spcAft>
              <a:buClr>
                <a:srgbClr val="142850"/>
              </a:buClr>
              <a:buSzPts val="1600"/>
              <a:buFont typeface="Red Hat Text"/>
              <a:buChar char="■"/>
              <a:defRPr/>
            </a:lvl9pPr>
          </a:lstStyle>
          <a:p/>
        </p:txBody>
      </p:sp>
      <p:sp>
        <p:nvSpPr>
          <p:cNvPr id="583" name="Google Shape;583;p2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584" name="Shape 584"/>
        <p:cNvGrpSpPr/>
        <p:nvPr/>
      </p:nvGrpSpPr>
      <p:grpSpPr>
        <a:xfrm>
          <a:off x="0" y="0"/>
          <a:ext cx="0" cy="0"/>
          <a:chOff x="0" y="0"/>
          <a:chExt cx="0" cy="0"/>
        </a:xfrm>
      </p:grpSpPr>
      <p:grpSp>
        <p:nvGrpSpPr>
          <p:cNvPr id="585" name="Google Shape;585;p30"/>
          <p:cNvGrpSpPr/>
          <p:nvPr/>
        </p:nvGrpSpPr>
        <p:grpSpPr>
          <a:xfrm>
            <a:off x="69150" y="137187"/>
            <a:ext cx="9031450" cy="282372"/>
            <a:chOff x="69150" y="137187"/>
            <a:chExt cx="9031450" cy="282372"/>
          </a:xfrm>
        </p:grpSpPr>
        <p:cxnSp>
          <p:nvCxnSpPr>
            <p:cNvPr id="586" name="Google Shape;586;p30"/>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87" name="Google Shape;587;p30"/>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88" name="Google Shape;588;p30"/>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89" name="Google Shape;589;p30"/>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90" name="Google Shape;590;p30"/>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591" name="Google Shape;591;p30"/>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2" name="Google Shape;592;p30"/>
          <p:cNvGrpSpPr/>
          <p:nvPr/>
        </p:nvGrpSpPr>
        <p:grpSpPr>
          <a:xfrm>
            <a:off x="234375" y="117804"/>
            <a:ext cx="256800" cy="256800"/>
            <a:chOff x="234375" y="110636"/>
            <a:chExt cx="256800" cy="256800"/>
          </a:xfrm>
        </p:grpSpPr>
        <p:sp>
          <p:nvSpPr>
            <p:cNvPr id="593" name="Google Shape;593;p30"/>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0"/>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95" name="Google Shape;595;p30"/>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596" name="Google Shape;596;p30"/>
          <p:cNvGrpSpPr/>
          <p:nvPr/>
        </p:nvGrpSpPr>
        <p:grpSpPr>
          <a:xfrm>
            <a:off x="6760300" y="117804"/>
            <a:ext cx="2161200" cy="256800"/>
            <a:chOff x="6760300" y="96350"/>
            <a:chExt cx="2161200" cy="256800"/>
          </a:xfrm>
        </p:grpSpPr>
        <p:sp>
          <p:nvSpPr>
            <p:cNvPr id="597" name="Google Shape;597;p30"/>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8" name="Google Shape;598;p30"/>
            <p:cNvGrpSpPr/>
            <p:nvPr/>
          </p:nvGrpSpPr>
          <p:grpSpPr>
            <a:xfrm>
              <a:off x="8683881" y="115948"/>
              <a:ext cx="159362" cy="217605"/>
              <a:chOff x="2025348" y="3145361"/>
              <a:chExt cx="406327" cy="554831"/>
            </a:xfrm>
          </p:grpSpPr>
          <p:sp>
            <p:nvSpPr>
              <p:cNvPr id="599" name="Google Shape;599;p30"/>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0"/>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01" name="Google Shape;601;p30"/>
          <p:cNvSpPr txBox="1"/>
          <p:nvPr>
            <p:ph type="ctrTitle"/>
          </p:nvPr>
        </p:nvSpPr>
        <p:spPr>
          <a:xfrm>
            <a:off x="2425000" y="722750"/>
            <a:ext cx="4297800" cy="94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02" name="Google Shape;602;p30"/>
          <p:cNvSpPr txBox="1"/>
          <p:nvPr>
            <p:ph idx="1" type="subTitle"/>
          </p:nvPr>
        </p:nvSpPr>
        <p:spPr>
          <a:xfrm>
            <a:off x="2426950" y="1707225"/>
            <a:ext cx="4293900" cy="83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5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03" name="Google Shape;603;p30"/>
          <p:cNvSpPr txBox="1"/>
          <p:nvPr/>
        </p:nvSpPr>
        <p:spPr>
          <a:xfrm>
            <a:off x="1786325" y="3350375"/>
            <a:ext cx="5597100" cy="866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200">
                <a:solidFill>
                  <a:schemeClr val="dk1"/>
                </a:solidFill>
                <a:latin typeface="Fira Code"/>
                <a:ea typeface="Fira Code"/>
                <a:cs typeface="Fira Code"/>
                <a:sym typeface="Fira Code"/>
              </a:rPr>
              <a:t>CREDITS: This presentation template was created by </a:t>
            </a:r>
            <a:r>
              <a:rPr b="1" lang="en" sz="1200">
                <a:solidFill>
                  <a:schemeClr val="dk1"/>
                </a:solidFill>
                <a:uFill>
                  <a:noFill/>
                </a:uFill>
                <a:latin typeface="Fira Code"/>
                <a:ea typeface="Fira Code"/>
                <a:cs typeface="Fira Code"/>
                <a:sym typeface="Fira Code"/>
                <a:hlinkClick r:id="rId2">
                  <a:extLst>
                    <a:ext uri="{A12FA001-AC4F-418D-AE19-62706E023703}">
                      <ahyp:hlinkClr val="tx"/>
                    </a:ext>
                  </a:extLst>
                </a:hlinkClick>
              </a:rPr>
              <a:t>Slidesgo</a:t>
            </a:r>
            <a:r>
              <a:rPr lang="en" sz="1200">
                <a:solidFill>
                  <a:schemeClr val="dk1"/>
                </a:solidFill>
                <a:latin typeface="Fira Code"/>
                <a:ea typeface="Fira Code"/>
                <a:cs typeface="Fira Code"/>
                <a:sym typeface="Fira Code"/>
              </a:rPr>
              <a:t>, and includes icons by </a:t>
            </a:r>
            <a:r>
              <a:rPr b="1" lang="en" sz="1200">
                <a:solidFill>
                  <a:schemeClr val="dk1"/>
                </a:solidFill>
                <a:uFill>
                  <a:noFill/>
                </a:uFill>
                <a:latin typeface="Fira Code"/>
                <a:ea typeface="Fira Code"/>
                <a:cs typeface="Fira Code"/>
                <a:sym typeface="Fira Code"/>
                <a:hlinkClick r:id="rId3">
                  <a:extLst>
                    <a:ext uri="{A12FA001-AC4F-418D-AE19-62706E023703}">
                      <ahyp:hlinkClr val="tx"/>
                    </a:ext>
                  </a:extLst>
                </a:hlinkClick>
              </a:rPr>
              <a:t>Flaticon</a:t>
            </a:r>
            <a:r>
              <a:rPr lang="en" sz="1200">
                <a:solidFill>
                  <a:schemeClr val="dk1"/>
                </a:solidFill>
                <a:latin typeface="Fira Code"/>
                <a:ea typeface="Fira Code"/>
                <a:cs typeface="Fira Code"/>
                <a:sym typeface="Fira Code"/>
              </a:rPr>
              <a:t>, and infographics &amp; images by </a:t>
            </a:r>
            <a:r>
              <a:rPr b="1" lang="en" sz="1200">
                <a:solidFill>
                  <a:schemeClr val="dk1"/>
                </a:solidFill>
                <a:uFill>
                  <a:noFill/>
                </a:uFill>
                <a:latin typeface="Fira Code"/>
                <a:ea typeface="Fira Code"/>
                <a:cs typeface="Fira Code"/>
                <a:sym typeface="Fira Code"/>
                <a:hlinkClick r:id="rId4">
                  <a:extLst>
                    <a:ext uri="{A12FA001-AC4F-418D-AE19-62706E023703}">
                      <ahyp:hlinkClr val="tx"/>
                    </a:ext>
                  </a:extLst>
                </a:hlinkClick>
              </a:rPr>
              <a:t>Freepik</a:t>
            </a:r>
            <a:endParaRPr b="1" sz="1200">
              <a:solidFill>
                <a:schemeClr val="dk1"/>
              </a:solidFill>
              <a:latin typeface="Fira Code"/>
              <a:ea typeface="Fira Code"/>
              <a:cs typeface="Fira Code"/>
              <a:sym typeface="Fira Code"/>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8" name="Shape 48"/>
        <p:cNvGrpSpPr/>
        <p:nvPr/>
      </p:nvGrpSpPr>
      <p:grpSpPr>
        <a:xfrm>
          <a:off x="0" y="0"/>
          <a:ext cx="0" cy="0"/>
          <a:chOff x="0" y="0"/>
          <a:chExt cx="0" cy="0"/>
        </a:xfrm>
      </p:grpSpPr>
      <p:grpSp>
        <p:nvGrpSpPr>
          <p:cNvPr id="49" name="Google Shape;49;p4"/>
          <p:cNvGrpSpPr/>
          <p:nvPr/>
        </p:nvGrpSpPr>
        <p:grpSpPr>
          <a:xfrm>
            <a:off x="69150" y="137187"/>
            <a:ext cx="9031450" cy="282372"/>
            <a:chOff x="69150" y="137187"/>
            <a:chExt cx="9031450" cy="282372"/>
          </a:xfrm>
        </p:grpSpPr>
        <p:cxnSp>
          <p:nvCxnSpPr>
            <p:cNvPr id="50" name="Google Shape;50;p4"/>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1" name="Google Shape;51;p4"/>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2" name="Google Shape;52;p4"/>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3" name="Google Shape;53;p4"/>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54" name="Google Shape;54;p4"/>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55" name="Google Shape;55;p4"/>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4"/>
          <p:cNvGrpSpPr/>
          <p:nvPr/>
        </p:nvGrpSpPr>
        <p:grpSpPr>
          <a:xfrm>
            <a:off x="234375" y="117804"/>
            <a:ext cx="256800" cy="256800"/>
            <a:chOff x="234375" y="110636"/>
            <a:chExt cx="256800" cy="256800"/>
          </a:xfrm>
        </p:grpSpPr>
        <p:sp>
          <p:nvSpPr>
            <p:cNvPr id="57" name="Google Shape;57;p4"/>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9" name="Google Shape;59;p4"/>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60" name="Google Shape;60;p4"/>
          <p:cNvGrpSpPr/>
          <p:nvPr/>
        </p:nvGrpSpPr>
        <p:grpSpPr>
          <a:xfrm>
            <a:off x="6760300" y="117804"/>
            <a:ext cx="2161200" cy="256800"/>
            <a:chOff x="6760300" y="96350"/>
            <a:chExt cx="2161200" cy="256800"/>
          </a:xfrm>
        </p:grpSpPr>
        <p:sp>
          <p:nvSpPr>
            <p:cNvPr id="61" name="Google Shape;61;p4"/>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 name="Google Shape;62;p4"/>
            <p:cNvGrpSpPr/>
            <p:nvPr/>
          </p:nvGrpSpPr>
          <p:grpSpPr>
            <a:xfrm>
              <a:off x="8683881" y="115948"/>
              <a:ext cx="159362" cy="217605"/>
              <a:chOff x="2025348" y="3145361"/>
              <a:chExt cx="406327" cy="554831"/>
            </a:xfrm>
          </p:grpSpPr>
          <p:sp>
            <p:nvSpPr>
              <p:cNvPr id="63" name="Google Shape;63;p4"/>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5" name="Google Shape;65;p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6" name="Google Shape;66;p4"/>
          <p:cNvSpPr txBox="1"/>
          <p:nvPr>
            <p:ph idx="1" type="body"/>
          </p:nvPr>
        </p:nvSpPr>
        <p:spPr>
          <a:xfrm>
            <a:off x="720000" y="1152475"/>
            <a:ext cx="7704000" cy="3416400"/>
          </a:xfrm>
          <a:prstGeom prst="rect">
            <a:avLst/>
          </a:prstGeom>
        </p:spPr>
        <p:txBody>
          <a:bodyPr anchorCtr="0" anchor="ctr" bIns="91425" lIns="91425" spcFirstLastPara="1" rIns="91425" wrap="square" tIns="91425">
            <a:noAutofit/>
          </a:bodyPr>
          <a:lstStyle>
            <a:lvl1pPr indent="-259080" lvl="0" marL="457200" rtl="0">
              <a:lnSpc>
                <a:spcPct val="100000"/>
              </a:lnSpc>
              <a:spcBef>
                <a:spcPts val="0"/>
              </a:spcBef>
              <a:spcAft>
                <a:spcPts val="0"/>
              </a:spcAft>
              <a:buClr>
                <a:schemeClr val="lt1"/>
              </a:buClr>
              <a:buSzPts val="480"/>
              <a:buAutoNum type="arabicPeriod"/>
              <a:defRPr sz="1000">
                <a:solidFill>
                  <a:srgbClr val="434343"/>
                </a:solidFill>
              </a:defRPr>
            </a:lvl1pPr>
            <a:lvl2pPr indent="-259080" lvl="1" marL="914400" rtl="0">
              <a:lnSpc>
                <a:spcPct val="115000"/>
              </a:lnSpc>
              <a:spcBef>
                <a:spcPts val="0"/>
              </a:spcBef>
              <a:spcAft>
                <a:spcPts val="0"/>
              </a:spcAft>
              <a:buClr>
                <a:schemeClr val="lt1"/>
              </a:buClr>
              <a:buSzPts val="480"/>
              <a:buFont typeface="Roboto Condensed Light"/>
              <a:buAutoNum type="alphaLcPeriod"/>
              <a:defRPr>
                <a:solidFill>
                  <a:srgbClr val="434343"/>
                </a:solidFill>
              </a:defRPr>
            </a:lvl2pPr>
            <a:lvl3pPr indent="-259080" lvl="2" marL="1371600" rtl="0">
              <a:lnSpc>
                <a:spcPct val="115000"/>
              </a:lnSpc>
              <a:spcBef>
                <a:spcPts val="0"/>
              </a:spcBef>
              <a:spcAft>
                <a:spcPts val="0"/>
              </a:spcAft>
              <a:buClr>
                <a:schemeClr val="lt1"/>
              </a:buClr>
              <a:buSzPts val="480"/>
              <a:buFont typeface="Roboto Condensed Light"/>
              <a:buAutoNum type="romanLcPeriod"/>
              <a:defRPr>
                <a:solidFill>
                  <a:srgbClr val="434343"/>
                </a:solidFill>
              </a:defRPr>
            </a:lvl3pPr>
            <a:lvl4pPr indent="-259080" lvl="3" marL="1828800" rtl="0">
              <a:lnSpc>
                <a:spcPct val="115000"/>
              </a:lnSpc>
              <a:spcBef>
                <a:spcPts val="0"/>
              </a:spcBef>
              <a:spcAft>
                <a:spcPts val="0"/>
              </a:spcAft>
              <a:buClr>
                <a:schemeClr val="lt1"/>
              </a:buClr>
              <a:buSzPts val="480"/>
              <a:buFont typeface="Roboto Condensed Light"/>
              <a:buAutoNum type="arabicPeriod"/>
              <a:defRPr>
                <a:solidFill>
                  <a:srgbClr val="434343"/>
                </a:solidFill>
              </a:defRPr>
            </a:lvl4pPr>
            <a:lvl5pPr indent="-259079" lvl="4" marL="2286000" rtl="0">
              <a:lnSpc>
                <a:spcPct val="115000"/>
              </a:lnSpc>
              <a:spcBef>
                <a:spcPts val="0"/>
              </a:spcBef>
              <a:spcAft>
                <a:spcPts val="0"/>
              </a:spcAft>
              <a:buClr>
                <a:schemeClr val="lt1"/>
              </a:buClr>
              <a:buSzPts val="480"/>
              <a:buFont typeface="Roboto Condensed Light"/>
              <a:buAutoNum type="alphaLcPeriod"/>
              <a:defRPr>
                <a:solidFill>
                  <a:srgbClr val="434343"/>
                </a:solidFill>
              </a:defRPr>
            </a:lvl5pPr>
            <a:lvl6pPr indent="-259079" lvl="5" marL="2743200" rtl="0">
              <a:lnSpc>
                <a:spcPct val="115000"/>
              </a:lnSpc>
              <a:spcBef>
                <a:spcPts val="0"/>
              </a:spcBef>
              <a:spcAft>
                <a:spcPts val="0"/>
              </a:spcAft>
              <a:buClr>
                <a:schemeClr val="lt1"/>
              </a:buClr>
              <a:buSzPts val="480"/>
              <a:buFont typeface="Roboto Condensed Light"/>
              <a:buAutoNum type="romanLcPeriod"/>
              <a:defRPr>
                <a:solidFill>
                  <a:srgbClr val="434343"/>
                </a:solidFill>
              </a:defRPr>
            </a:lvl6pPr>
            <a:lvl7pPr indent="-259079" lvl="6" marL="3200400" rtl="0">
              <a:lnSpc>
                <a:spcPct val="115000"/>
              </a:lnSpc>
              <a:spcBef>
                <a:spcPts val="0"/>
              </a:spcBef>
              <a:spcAft>
                <a:spcPts val="0"/>
              </a:spcAft>
              <a:buClr>
                <a:schemeClr val="lt1"/>
              </a:buClr>
              <a:buSzPts val="480"/>
              <a:buFont typeface="Roboto Condensed Light"/>
              <a:buAutoNum type="arabicPeriod"/>
              <a:defRPr>
                <a:solidFill>
                  <a:srgbClr val="434343"/>
                </a:solidFill>
              </a:defRPr>
            </a:lvl7pPr>
            <a:lvl8pPr indent="-259079" lvl="7" marL="3657600" rtl="0">
              <a:lnSpc>
                <a:spcPct val="115000"/>
              </a:lnSpc>
              <a:spcBef>
                <a:spcPts val="0"/>
              </a:spcBef>
              <a:spcAft>
                <a:spcPts val="0"/>
              </a:spcAft>
              <a:buClr>
                <a:schemeClr val="lt1"/>
              </a:buClr>
              <a:buSzPts val="480"/>
              <a:buFont typeface="Roboto Condensed Light"/>
              <a:buAutoNum type="alphaLcPeriod"/>
              <a:defRPr>
                <a:solidFill>
                  <a:srgbClr val="434343"/>
                </a:solidFill>
              </a:defRPr>
            </a:lvl8pPr>
            <a:lvl9pPr indent="-259079" lvl="8" marL="4114800" rtl="0">
              <a:lnSpc>
                <a:spcPct val="115000"/>
              </a:lnSpc>
              <a:spcBef>
                <a:spcPts val="0"/>
              </a:spcBef>
              <a:spcAft>
                <a:spcPts val="0"/>
              </a:spcAft>
              <a:buClr>
                <a:schemeClr val="lt1"/>
              </a:buClr>
              <a:buSzPts val="480"/>
              <a:buFont typeface="Roboto Condensed Light"/>
              <a:buAutoNum type="romanLcPeriod"/>
              <a:defRPr>
                <a:solidFill>
                  <a:srgbClr val="434343"/>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604" name="Shape 604"/>
        <p:cNvGrpSpPr/>
        <p:nvPr/>
      </p:nvGrpSpPr>
      <p:grpSpPr>
        <a:xfrm>
          <a:off x="0" y="0"/>
          <a:ext cx="0" cy="0"/>
          <a:chOff x="0" y="0"/>
          <a:chExt cx="0" cy="0"/>
        </a:xfrm>
      </p:grpSpPr>
      <p:grpSp>
        <p:nvGrpSpPr>
          <p:cNvPr id="605" name="Google Shape;605;p31"/>
          <p:cNvGrpSpPr/>
          <p:nvPr/>
        </p:nvGrpSpPr>
        <p:grpSpPr>
          <a:xfrm>
            <a:off x="69150" y="137187"/>
            <a:ext cx="9031450" cy="282372"/>
            <a:chOff x="69150" y="137187"/>
            <a:chExt cx="9031450" cy="282372"/>
          </a:xfrm>
        </p:grpSpPr>
        <p:cxnSp>
          <p:nvCxnSpPr>
            <p:cNvPr id="606" name="Google Shape;606;p31"/>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607" name="Google Shape;607;p31"/>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608" name="Google Shape;608;p31"/>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609" name="Google Shape;609;p31"/>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610" name="Google Shape;610;p31"/>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611" name="Google Shape;611;p31"/>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2" name="Google Shape;612;p31"/>
          <p:cNvGrpSpPr/>
          <p:nvPr/>
        </p:nvGrpSpPr>
        <p:grpSpPr>
          <a:xfrm>
            <a:off x="234375" y="117804"/>
            <a:ext cx="256800" cy="256800"/>
            <a:chOff x="234375" y="110636"/>
            <a:chExt cx="256800" cy="256800"/>
          </a:xfrm>
        </p:grpSpPr>
        <p:sp>
          <p:nvSpPr>
            <p:cNvPr id="613" name="Google Shape;613;p31"/>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1"/>
            <p:cNvSpPr/>
            <p:nvPr/>
          </p:nvSpPr>
          <p:spPr>
            <a:xfrm>
              <a:off x="253750" y="130008"/>
              <a:ext cx="218100" cy="218100"/>
            </a:xfrm>
            <a:prstGeom prst="smileyFace">
              <a:avLst>
                <a:gd fmla="val 4653"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15" name="Google Shape;615;p31"/>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sp>
        <p:nvSpPr>
          <p:cNvPr id="616" name="Google Shape;616;p31"/>
          <p:cNvSpPr/>
          <p:nvPr/>
        </p:nvSpPr>
        <p:spPr>
          <a:xfrm>
            <a:off x="6760300" y="117804"/>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7" name="Google Shape;617;p31"/>
          <p:cNvGrpSpPr/>
          <p:nvPr/>
        </p:nvGrpSpPr>
        <p:grpSpPr>
          <a:xfrm>
            <a:off x="8712862" y="137154"/>
            <a:ext cx="132938" cy="218080"/>
            <a:chOff x="4113132" y="2072643"/>
            <a:chExt cx="406290" cy="666503"/>
          </a:xfrm>
        </p:grpSpPr>
        <p:sp>
          <p:nvSpPr>
            <p:cNvPr id="618" name="Google Shape;618;p31"/>
            <p:cNvSpPr/>
            <p:nvPr/>
          </p:nvSpPr>
          <p:spPr>
            <a:xfrm>
              <a:off x="4113132" y="2072643"/>
              <a:ext cx="406290" cy="662825"/>
            </a:xfrm>
            <a:custGeom>
              <a:rect b="b" l="l" r="r" t="t"/>
              <a:pathLst>
                <a:path extrusionOk="0" h="18014" w="11042">
                  <a:moveTo>
                    <a:pt x="0" y="0"/>
                  </a:moveTo>
                  <a:lnTo>
                    <a:pt x="0" y="1001"/>
                  </a:lnTo>
                  <a:lnTo>
                    <a:pt x="0" y="2002"/>
                  </a:lnTo>
                  <a:lnTo>
                    <a:pt x="1001" y="2002"/>
                  </a:lnTo>
                  <a:lnTo>
                    <a:pt x="1001" y="6005"/>
                  </a:lnTo>
                  <a:lnTo>
                    <a:pt x="2002" y="6005"/>
                  </a:lnTo>
                  <a:lnTo>
                    <a:pt x="2002" y="7005"/>
                  </a:lnTo>
                  <a:lnTo>
                    <a:pt x="3002" y="7005"/>
                  </a:lnTo>
                  <a:lnTo>
                    <a:pt x="3002" y="8006"/>
                  </a:lnTo>
                  <a:lnTo>
                    <a:pt x="4003" y="8006"/>
                  </a:lnTo>
                  <a:lnTo>
                    <a:pt x="4003" y="9007"/>
                  </a:lnTo>
                  <a:lnTo>
                    <a:pt x="4003" y="10008"/>
                  </a:lnTo>
                  <a:lnTo>
                    <a:pt x="3002" y="10008"/>
                  </a:lnTo>
                  <a:lnTo>
                    <a:pt x="3002" y="11008"/>
                  </a:lnTo>
                  <a:lnTo>
                    <a:pt x="2002" y="11008"/>
                  </a:lnTo>
                  <a:lnTo>
                    <a:pt x="2002" y="12009"/>
                  </a:lnTo>
                  <a:lnTo>
                    <a:pt x="1001" y="12009"/>
                  </a:lnTo>
                  <a:lnTo>
                    <a:pt x="1001" y="16012"/>
                  </a:lnTo>
                  <a:lnTo>
                    <a:pt x="0" y="16012"/>
                  </a:lnTo>
                  <a:lnTo>
                    <a:pt x="0" y="17013"/>
                  </a:lnTo>
                  <a:lnTo>
                    <a:pt x="0" y="18013"/>
                  </a:lnTo>
                  <a:lnTo>
                    <a:pt x="11042" y="18013"/>
                  </a:lnTo>
                  <a:lnTo>
                    <a:pt x="11042" y="17013"/>
                  </a:lnTo>
                  <a:lnTo>
                    <a:pt x="11042" y="16012"/>
                  </a:lnTo>
                  <a:lnTo>
                    <a:pt x="10041" y="16012"/>
                  </a:lnTo>
                  <a:lnTo>
                    <a:pt x="10041" y="12009"/>
                  </a:lnTo>
                  <a:lnTo>
                    <a:pt x="9040" y="12009"/>
                  </a:lnTo>
                  <a:lnTo>
                    <a:pt x="9040" y="11008"/>
                  </a:lnTo>
                  <a:lnTo>
                    <a:pt x="8039" y="11008"/>
                  </a:lnTo>
                  <a:lnTo>
                    <a:pt x="8039" y="10008"/>
                  </a:lnTo>
                  <a:lnTo>
                    <a:pt x="7039" y="10008"/>
                  </a:lnTo>
                  <a:lnTo>
                    <a:pt x="7039" y="9007"/>
                  </a:lnTo>
                  <a:lnTo>
                    <a:pt x="7039" y="8006"/>
                  </a:lnTo>
                  <a:lnTo>
                    <a:pt x="8039" y="8006"/>
                  </a:lnTo>
                  <a:lnTo>
                    <a:pt x="8039" y="7005"/>
                  </a:lnTo>
                  <a:lnTo>
                    <a:pt x="9040" y="7005"/>
                  </a:lnTo>
                  <a:lnTo>
                    <a:pt x="9040" y="6005"/>
                  </a:lnTo>
                  <a:lnTo>
                    <a:pt x="10041" y="6005"/>
                  </a:lnTo>
                  <a:lnTo>
                    <a:pt x="10041" y="2002"/>
                  </a:lnTo>
                  <a:lnTo>
                    <a:pt x="11042" y="2002"/>
                  </a:lnTo>
                  <a:lnTo>
                    <a:pt x="11042" y="1001"/>
                  </a:lnTo>
                  <a:lnTo>
                    <a:pt x="110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1"/>
            <p:cNvSpPr/>
            <p:nvPr/>
          </p:nvSpPr>
          <p:spPr>
            <a:xfrm>
              <a:off x="4260422" y="2367223"/>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1"/>
            <p:cNvSpPr/>
            <p:nvPr/>
          </p:nvSpPr>
          <p:spPr>
            <a:xfrm>
              <a:off x="4260422" y="2405269"/>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1"/>
            <p:cNvSpPr/>
            <p:nvPr/>
          </p:nvSpPr>
          <p:spPr>
            <a:xfrm>
              <a:off x="4223590" y="2442064"/>
              <a:ext cx="36869" cy="36869"/>
            </a:xfrm>
            <a:custGeom>
              <a:rect b="b" l="l" r="r" t="t"/>
              <a:pathLst>
                <a:path extrusionOk="0" h="1002" w="1002">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1"/>
            <p:cNvSpPr/>
            <p:nvPr/>
          </p:nvSpPr>
          <p:spPr>
            <a:xfrm>
              <a:off x="4186758" y="2478895"/>
              <a:ext cx="36869" cy="36869"/>
            </a:xfrm>
            <a:custGeom>
              <a:rect b="b" l="l" r="r" t="t"/>
              <a:pathLst>
                <a:path extrusionOk="0" h="1002" w="1002">
                  <a:moveTo>
                    <a:pt x="1" y="1"/>
                  </a:moveTo>
                  <a:lnTo>
                    <a:pt x="1"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1"/>
            <p:cNvSpPr/>
            <p:nvPr/>
          </p:nvSpPr>
          <p:spPr>
            <a:xfrm>
              <a:off x="4223590" y="2330391"/>
              <a:ext cx="36869" cy="36869"/>
            </a:xfrm>
            <a:custGeom>
              <a:rect b="b" l="l" r="r" t="t"/>
              <a:pathLst>
                <a:path extrusionOk="0" h="1002" w="1002">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1"/>
            <p:cNvSpPr/>
            <p:nvPr/>
          </p:nvSpPr>
          <p:spPr>
            <a:xfrm>
              <a:off x="4186758" y="2293559"/>
              <a:ext cx="36869" cy="36869"/>
            </a:xfrm>
            <a:custGeom>
              <a:rect b="b" l="l" r="r" t="t"/>
              <a:pathLst>
                <a:path extrusionOk="0" h="1002" w="1002">
                  <a:moveTo>
                    <a:pt x="1" y="1"/>
                  </a:moveTo>
                  <a:lnTo>
                    <a:pt x="1"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1"/>
            <p:cNvSpPr/>
            <p:nvPr/>
          </p:nvSpPr>
          <p:spPr>
            <a:xfrm>
              <a:off x="4149964" y="2146269"/>
              <a:ext cx="36832" cy="147327"/>
            </a:xfrm>
            <a:custGeom>
              <a:rect b="b" l="l" r="r" t="t"/>
              <a:pathLst>
                <a:path extrusionOk="0" h="4004" w="1001">
                  <a:moveTo>
                    <a:pt x="0" y="1"/>
                  </a:moveTo>
                  <a:lnTo>
                    <a:pt x="0" y="4004"/>
                  </a:lnTo>
                  <a:lnTo>
                    <a:pt x="1001" y="4004"/>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1"/>
            <p:cNvSpPr/>
            <p:nvPr/>
          </p:nvSpPr>
          <p:spPr>
            <a:xfrm>
              <a:off x="4113132" y="2072643"/>
              <a:ext cx="406290" cy="73664"/>
            </a:xfrm>
            <a:custGeom>
              <a:rect b="b" l="l" r="r" t="t"/>
              <a:pathLst>
                <a:path extrusionOk="0" h="2002" w="11042">
                  <a:moveTo>
                    <a:pt x="0" y="0"/>
                  </a:moveTo>
                  <a:lnTo>
                    <a:pt x="0" y="1001"/>
                  </a:lnTo>
                  <a:lnTo>
                    <a:pt x="0" y="2002"/>
                  </a:lnTo>
                  <a:lnTo>
                    <a:pt x="11042" y="2002"/>
                  </a:lnTo>
                  <a:lnTo>
                    <a:pt x="11042" y="1001"/>
                  </a:lnTo>
                  <a:lnTo>
                    <a:pt x="110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1"/>
            <p:cNvSpPr/>
            <p:nvPr/>
          </p:nvSpPr>
          <p:spPr>
            <a:xfrm>
              <a:off x="4334049" y="2367223"/>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1"/>
            <p:cNvSpPr/>
            <p:nvPr/>
          </p:nvSpPr>
          <p:spPr>
            <a:xfrm>
              <a:off x="4334049" y="2405269"/>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1"/>
            <p:cNvSpPr/>
            <p:nvPr/>
          </p:nvSpPr>
          <p:spPr>
            <a:xfrm>
              <a:off x="4370881" y="2442064"/>
              <a:ext cx="36869" cy="36869"/>
            </a:xfrm>
            <a:custGeom>
              <a:rect b="b" l="l" r="r" t="t"/>
              <a:pathLst>
                <a:path extrusionOk="0" h="1002" w="1002">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1"/>
            <p:cNvSpPr/>
            <p:nvPr/>
          </p:nvSpPr>
          <p:spPr>
            <a:xfrm>
              <a:off x="4408927" y="2478895"/>
              <a:ext cx="36869" cy="36869"/>
            </a:xfrm>
            <a:custGeom>
              <a:rect b="b" l="l" r="r" t="t"/>
              <a:pathLst>
                <a:path extrusionOk="0" h="1002" w="1002">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1"/>
            <p:cNvSpPr/>
            <p:nvPr/>
          </p:nvSpPr>
          <p:spPr>
            <a:xfrm>
              <a:off x="4370881" y="2330391"/>
              <a:ext cx="36869" cy="36869"/>
            </a:xfrm>
            <a:custGeom>
              <a:rect b="b" l="l" r="r" t="t"/>
              <a:pathLst>
                <a:path extrusionOk="0" h="1002" w="1002">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1"/>
            <p:cNvSpPr/>
            <p:nvPr/>
          </p:nvSpPr>
          <p:spPr>
            <a:xfrm>
              <a:off x="4297217" y="2293559"/>
              <a:ext cx="36869" cy="36869"/>
            </a:xfrm>
            <a:custGeom>
              <a:rect b="b" l="l" r="r" t="t"/>
              <a:pathLst>
                <a:path extrusionOk="0" h="1002" w="1002">
                  <a:moveTo>
                    <a:pt x="1" y="1"/>
                  </a:moveTo>
                  <a:lnTo>
                    <a:pt x="1" y="1001"/>
                  </a:lnTo>
                  <a:lnTo>
                    <a:pt x="1002" y="1001"/>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1"/>
            <p:cNvSpPr/>
            <p:nvPr/>
          </p:nvSpPr>
          <p:spPr>
            <a:xfrm>
              <a:off x="4260422" y="2256728"/>
              <a:ext cx="36832" cy="36869"/>
            </a:xfrm>
            <a:custGeom>
              <a:rect b="b" l="l" r="r" t="t"/>
              <a:pathLst>
                <a:path extrusionOk="0" h="1002" w="1001">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1"/>
            <p:cNvSpPr/>
            <p:nvPr/>
          </p:nvSpPr>
          <p:spPr>
            <a:xfrm>
              <a:off x="4334049" y="2256728"/>
              <a:ext cx="36869" cy="36869"/>
            </a:xfrm>
            <a:custGeom>
              <a:rect b="b" l="l" r="r" t="t"/>
              <a:pathLst>
                <a:path extrusionOk="0" h="1002" w="1002">
                  <a:moveTo>
                    <a:pt x="1" y="1"/>
                  </a:moveTo>
                  <a:lnTo>
                    <a:pt x="1"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1"/>
            <p:cNvSpPr/>
            <p:nvPr/>
          </p:nvSpPr>
          <p:spPr>
            <a:xfrm>
              <a:off x="4408927" y="2293559"/>
              <a:ext cx="36869" cy="36869"/>
            </a:xfrm>
            <a:custGeom>
              <a:rect b="b" l="l" r="r" t="t"/>
              <a:pathLst>
                <a:path extrusionOk="0" h="1002" w="1002">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1"/>
            <p:cNvSpPr/>
            <p:nvPr/>
          </p:nvSpPr>
          <p:spPr>
            <a:xfrm>
              <a:off x="4445758" y="2146269"/>
              <a:ext cx="36832" cy="147327"/>
            </a:xfrm>
            <a:custGeom>
              <a:rect b="b" l="l" r="r" t="t"/>
              <a:pathLst>
                <a:path extrusionOk="0" h="4004" w="1001">
                  <a:moveTo>
                    <a:pt x="0" y="1"/>
                  </a:moveTo>
                  <a:lnTo>
                    <a:pt x="0" y="4004"/>
                  </a:lnTo>
                  <a:lnTo>
                    <a:pt x="1001" y="4004"/>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1"/>
            <p:cNvSpPr/>
            <p:nvPr/>
          </p:nvSpPr>
          <p:spPr>
            <a:xfrm>
              <a:off x="4149964" y="2515727"/>
              <a:ext cx="36832" cy="147327"/>
            </a:xfrm>
            <a:custGeom>
              <a:rect b="b" l="l" r="r" t="t"/>
              <a:pathLst>
                <a:path extrusionOk="0" h="4004" w="1001">
                  <a:moveTo>
                    <a:pt x="0" y="0"/>
                  </a:moveTo>
                  <a:lnTo>
                    <a:pt x="0" y="4003"/>
                  </a:lnTo>
                  <a:lnTo>
                    <a:pt x="1001" y="4003"/>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1"/>
            <p:cNvSpPr/>
            <p:nvPr/>
          </p:nvSpPr>
          <p:spPr>
            <a:xfrm>
              <a:off x="4113132" y="2663017"/>
              <a:ext cx="406290" cy="76129"/>
            </a:xfrm>
            <a:custGeom>
              <a:rect b="b" l="l" r="r" t="t"/>
              <a:pathLst>
                <a:path extrusionOk="0" h="2069" w="11042">
                  <a:moveTo>
                    <a:pt x="0" y="0"/>
                  </a:moveTo>
                  <a:lnTo>
                    <a:pt x="0" y="1068"/>
                  </a:lnTo>
                  <a:lnTo>
                    <a:pt x="0" y="2068"/>
                  </a:lnTo>
                  <a:lnTo>
                    <a:pt x="11042" y="2068"/>
                  </a:lnTo>
                  <a:lnTo>
                    <a:pt x="11042" y="1068"/>
                  </a:lnTo>
                  <a:lnTo>
                    <a:pt x="110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1"/>
            <p:cNvSpPr/>
            <p:nvPr/>
          </p:nvSpPr>
          <p:spPr>
            <a:xfrm>
              <a:off x="4223590" y="2515727"/>
              <a:ext cx="185373" cy="110495"/>
            </a:xfrm>
            <a:custGeom>
              <a:rect b="b" l="l" r="r" t="t"/>
              <a:pathLst>
                <a:path extrusionOk="0" h="3003" w="5038">
                  <a:moveTo>
                    <a:pt x="2002" y="0"/>
                  </a:moveTo>
                  <a:lnTo>
                    <a:pt x="2002" y="1001"/>
                  </a:lnTo>
                  <a:lnTo>
                    <a:pt x="1001" y="1001"/>
                  </a:lnTo>
                  <a:lnTo>
                    <a:pt x="1001" y="2002"/>
                  </a:lnTo>
                  <a:lnTo>
                    <a:pt x="0" y="2002"/>
                  </a:lnTo>
                  <a:lnTo>
                    <a:pt x="0" y="3002"/>
                  </a:lnTo>
                  <a:lnTo>
                    <a:pt x="5037" y="3002"/>
                  </a:lnTo>
                  <a:lnTo>
                    <a:pt x="5037" y="2002"/>
                  </a:lnTo>
                  <a:lnTo>
                    <a:pt x="4003" y="2002"/>
                  </a:lnTo>
                  <a:lnTo>
                    <a:pt x="4003" y="1001"/>
                  </a:lnTo>
                  <a:lnTo>
                    <a:pt x="3003" y="1001"/>
                  </a:lnTo>
                  <a:lnTo>
                    <a:pt x="300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1"/>
            <p:cNvSpPr/>
            <p:nvPr/>
          </p:nvSpPr>
          <p:spPr>
            <a:xfrm>
              <a:off x="4445758" y="2515727"/>
              <a:ext cx="36832" cy="147327"/>
            </a:xfrm>
            <a:custGeom>
              <a:rect b="b" l="l" r="r" t="t"/>
              <a:pathLst>
                <a:path extrusionOk="0" h="4004" w="1001">
                  <a:moveTo>
                    <a:pt x="0" y="0"/>
                  </a:moveTo>
                  <a:lnTo>
                    <a:pt x="0" y="4003"/>
                  </a:lnTo>
                  <a:lnTo>
                    <a:pt x="1001" y="4003"/>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
    <p:spTree>
      <p:nvGrpSpPr>
        <p:cNvPr id="641" name="Shape 641"/>
        <p:cNvGrpSpPr/>
        <p:nvPr/>
      </p:nvGrpSpPr>
      <p:grpSpPr>
        <a:xfrm>
          <a:off x="0" y="0"/>
          <a:ext cx="0" cy="0"/>
          <a:chOff x="0" y="0"/>
          <a:chExt cx="0" cy="0"/>
        </a:xfrm>
      </p:grpSpPr>
      <p:grpSp>
        <p:nvGrpSpPr>
          <p:cNvPr id="642" name="Google Shape;642;p32"/>
          <p:cNvGrpSpPr/>
          <p:nvPr/>
        </p:nvGrpSpPr>
        <p:grpSpPr>
          <a:xfrm>
            <a:off x="69150" y="137187"/>
            <a:ext cx="9031450" cy="282372"/>
            <a:chOff x="69150" y="137187"/>
            <a:chExt cx="9031450" cy="282372"/>
          </a:xfrm>
        </p:grpSpPr>
        <p:cxnSp>
          <p:nvCxnSpPr>
            <p:cNvPr id="643" name="Google Shape;643;p32"/>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644" name="Google Shape;644;p32"/>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645" name="Google Shape;645;p32"/>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646" name="Google Shape;646;p32"/>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647" name="Google Shape;647;p32"/>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648" name="Google Shape;648;p32"/>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9" name="Google Shape;649;p32"/>
          <p:cNvGrpSpPr/>
          <p:nvPr/>
        </p:nvGrpSpPr>
        <p:grpSpPr>
          <a:xfrm>
            <a:off x="234375" y="117804"/>
            <a:ext cx="256800" cy="256800"/>
            <a:chOff x="234375" y="110636"/>
            <a:chExt cx="256800" cy="256800"/>
          </a:xfrm>
        </p:grpSpPr>
        <p:sp>
          <p:nvSpPr>
            <p:cNvPr id="650" name="Google Shape;650;p32"/>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2"/>
            <p:cNvSpPr/>
            <p:nvPr/>
          </p:nvSpPr>
          <p:spPr>
            <a:xfrm>
              <a:off x="253750" y="130008"/>
              <a:ext cx="218100" cy="218100"/>
            </a:xfrm>
            <a:prstGeom prst="leftRightArrowCallout">
              <a:avLst>
                <a:gd fmla="val 34916" name="adj1"/>
                <a:gd fmla="val 25000" name="adj2"/>
                <a:gd fmla="val 35030" name="adj3"/>
                <a:gd fmla="val 48123" name="adj4"/>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52" name="Google Shape;652;p32"/>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sp>
        <p:nvSpPr>
          <p:cNvPr id="653" name="Google Shape;653;p32"/>
          <p:cNvSpPr/>
          <p:nvPr/>
        </p:nvSpPr>
        <p:spPr>
          <a:xfrm>
            <a:off x="6760300" y="117804"/>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2"/>
          <p:cNvSpPr/>
          <p:nvPr/>
        </p:nvSpPr>
        <p:spPr>
          <a:xfrm>
            <a:off x="8690995" y="137150"/>
            <a:ext cx="152400" cy="218100"/>
          </a:xfrm>
          <a:prstGeom prst="curvedLeftArrow">
            <a:avLst>
              <a:gd fmla="val 25000" name="adj1"/>
              <a:gd fmla="val 50000" name="adj2"/>
              <a:gd fmla="val 25000" name="adj3"/>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grpSp>
        <p:nvGrpSpPr>
          <p:cNvPr id="68" name="Google Shape;68;p5"/>
          <p:cNvGrpSpPr/>
          <p:nvPr/>
        </p:nvGrpSpPr>
        <p:grpSpPr>
          <a:xfrm>
            <a:off x="69150" y="137187"/>
            <a:ext cx="9031450" cy="282372"/>
            <a:chOff x="69150" y="137187"/>
            <a:chExt cx="9031450" cy="282372"/>
          </a:xfrm>
        </p:grpSpPr>
        <p:cxnSp>
          <p:nvCxnSpPr>
            <p:cNvPr id="69" name="Google Shape;69;p5"/>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70" name="Google Shape;70;p5"/>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71" name="Google Shape;71;p5"/>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72" name="Google Shape;72;p5"/>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73" name="Google Shape;73;p5"/>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74" name="Google Shape;74;p5"/>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 name="Google Shape;75;p5"/>
          <p:cNvGrpSpPr/>
          <p:nvPr/>
        </p:nvGrpSpPr>
        <p:grpSpPr>
          <a:xfrm>
            <a:off x="234375" y="117804"/>
            <a:ext cx="256800" cy="256800"/>
            <a:chOff x="234375" y="110636"/>
            <a:chExt cx="256800" cy="256800"/>
          </a:xfrm>
        </p:grpSpPr>
        <p:sp>
          <p:nvSpPr>
            <p:cNvPr id="76" name="Google Shape;76;p5"/>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5"/>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8" name="Google Shape;78;p5"/>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79" name="Google Shape;79;p5"/>
          <p:cNvGrpSpPr/>
          <p:nvPr/>
        </p:nvGrpSpPr>
        <p:grpSpPr>
          <a:xfrm>
            <a:off x="6760300" y="117804"/>
            <a:ext cx="2161200" cy="256800"/>
            <a:chOff x="6760300" y="96350"/>
            <a:chExt cx="2161200" cy="256800"/>
          </a:xfrm>
        </p:grpSpPr>
        <p:sp>
          <p:nvSpPr>
            <p:cNvPr id="80" name="Google Shape;80;p5"/>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 name="Google Shape;81;p5"/>
            <p:cNvGrpSpPr/>
            <p:nvPr/>
          </p:nvGrpSpPr>
          <p:grpSpPr>
            <a:xfrm>
              <a:off x="8683881" y="115948"/>
              <a:ext cx="159362" cy="217605"/>
              <a:chOff x="2025348" y="3145361"/>
              <a:chExt cx="406327" cy="554831"/>
            </a:xfrm>
          </p:grpSpPr>
          <p:sp>
            <p:nvSpPr>
              <p:cNvPr id="82" name="Google Shape;82;p5"/>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5"/>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4" name="Google Shape;84;p5"/>
          <p:cNvSpPr txBox="1"/>
          <p:nvPr>
            <p:ph idx="1" type="subTitle"/>
          </p:nvPr>
        </p:nvSpPr>
        <p:spPr>
          <a:xfrm>
            <a:off x="897338" y="1992600"/>
            <a:ext cx="3390600" cy="4449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500"/>
              <a:buFont typeface="Bebas Neue"/>
              <a:buNone/>
              <a:defRPr sz="2400">
                <a:latin typeface="Chakra Petch Medium"/>
                <a:ea typeface="Chakra Petch Medium"/>
                <a:cs typeface="Chakra Petch Medium"/>
                <a:sym typeface="Chakra Petch Medium"/>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85" name="Google Shape;85;p5"/>
          <p:cNvSpPr txBox="1"/>
          <p:nvPr>
            <p:ph idx="2" type="subTitle"/>
          </p:nvPr>
        </p:nvSpPr>
        <p:spPr>
          <a:xfrm>
            <a:off x="4856037" y="1992600"/>
            <a:ext cx="3390600" cy="44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sz="2400">
                <a:latin typeface="Chakra Petch Medium"/>
                <a:ea typeface="Chakra Petch Medium"/>
                <a:cs typeface="Chakra Petch Medium"/>
                <a:sym typeface="Chakra Petch Medium"/>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86" name="Google Shape;86;p5"/>
          <p:cNvSpPr txBox="1"/>
          <p:nvPr>
            <p:ph idx="3" type="subTitle"/>
          </p:nvPr>
        </p:nvSpPr>
        <p:spPr>
          <a:xfrm>
            <a:off x="897338" y="2437500"/>
            <a:ext cx="3390600" cy="71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7" name="Google Shape;87;p5"/>
          <p:cNvSpPr txBox="1"/>
          <p:nvPr>
            <p:ph idx="4" type="subTitle"/>
          </p:nvPr>
        </p:nvSpPr>
        <p:spPr>
          <a:xfrm>
            <a:off x="4856038" y="2437500"/>
            <a:ext cx="3390600" cy="71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8" name="Google Shape;88;p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9" name="Shape 89"/>
        <p:cNvGrpSpPr/>
        <p:nvPr/>
      </p:nvGrpSpPr>
      <p:grpSpPr>
        <a:xfrm>
          <a:off x="0" y="0"/>
          <a:ext cx="0" cy="0"/>
          <a:chOff x="0" y="0"/>
          <a:chExt cx="0" cy="0"/>
        </a:xfrm>
      </p:grpSpPr>
      <p:grpSp>
        <p:nvGrpSpPr>
          <p:cNvPr id="90" name="Google Shape;90;p6"/>
          <p:cNvGrpSpPr/>
          <p:nvPr/>
        </p:nvGrpSpPr>
        <p:grpSpPr>
          <a:xfrm>
            <a:off x="69150" y="137187"/>
            <a:ext cx="9031450" cy="282372"/>
            <a:chOff x="69150" y="137187"/>
            <a:chExt cx="9031450" cy="282372"/>
          </a:xfrm>
        </p:grpSpPr>
        <p:cxnSp>
          <p:nvCxnSpPr>
            <p:cNvPr id="91" name="Google Shape;91;p6"/>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92" name="Google Shape;92;p6"/>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93" name="Google Shape;93;p6"/>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94" name="Google Shape;94;p6"/>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95" name="Google Shape;95;p6"/>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96" name="Google Shape;96;p6"/>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 name="Google Shape;97;p6"/>
          <p:cNvGrpSpPr/>
          <p:nvPr/>
        </p:nvGrpSpPr>
        <p:grpSpPr>
          <a:xfrm>
            <a:off x="234375" y="117804"/>
            <a:ext cx="256800" cy="256800"/>
            <a:chOff x="234375" y="110636"/>
            <a:chExt cx="256800" cy="256800"/>
          </a:xfrm>
        </p:grpSpPr>
        <p:sp>
          <p:nvSpPr>
            <p:cNvPr id="98" name="Google Shape;98;p6"/>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0" name="Google Shape;100;p6"/>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101" name="Google Shape;101;p6"/>
          <p:cNvGrpSpPr/>
          <p:nvPr/>
        </p:nvGrpSpPr>
        <p:grpSpPr>
          <a:xfrm>
            <a:off x="6760300" y="117804"/>
            <a:ext cx="2161200" cy="256800"/>
            <a:chOff x="6760300" y="96350"/>
            <a:chExt cx="2161200" cy="256800"/>
          </a:xfrm>
        </p:grpSpPr>
        <p:sp>
          <p:nvSpPr>
            <p:cNvPr id="102" name="Google Shape;102;p6"/>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 name="Google Shape;103;p6"/>
            <p:cNvGrpSpPr/>
            <p:nvPr/>
          </p:nvGrpSpPr>
          <p:grpSpPr>
            <a:xfrm>
              <a:off x="8683881" y="115948"/>
              <a:ext cx="159362" cy="217605"/>
              <a:chOff x="2025348" y="3145361"/>
              <a:chExt cx="406327" cy="554831"/>
            </a:xfrm>
          </p:grpSpPr>
          <p:sp>
            <p:nvSpPr>
              <p:cNvPr id="104" name="Google Shape;104;p6"/>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6" name="Google Shape;106;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7" name="Shape 107"/>
        <p:cNvGrpSpPr/>
        <p:nvPr/>
      </p:nvGrpSpPr>
      <p:grpSpPr>
        <a:xfrm>
          <a:off x="0" y="0"/>
          <a:ext cx="0" cy="0"/>
          <a:chOff x="0" y="0"/>
          <a:chExt cx="0" cy="0"/>
        </a:xfrm>
      </p:grpSpPr>
      <p:grpSp>
        <p:nvGrpSpPr>
          <p:cNvPr id="108" name="Google Shape;108;p7"/>
          <p:cNvGrpSpPr/>
          <p:nvPr/>
        </p:nvGrpSpPr>
        <p:grpSpPr>
          <a:xfrm>
            <a:off x="69150" y="137187"/>
            <a:ext cx="9031450" cy="282372"/>
            <a:chOff x="69150" y="137187"/>
            <a:chExt cx="9031450" cy="282372"/>
          </a:xfrm>
        </p:grpSpPr>
        <p:cxnSp>
          <p:nvCxnSpPr>
            <p:cNvPr id="109" name="Google Shape;109;p7"/>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10" name="Google Shape;110;p7"/>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11" name="Google Shape;111;p7"/>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12" name="Google Shape;112;p7"/>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13" name="Google Shape;113;p7"/>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114" name="Google Shape;114;p7"/>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 name="Google Shape;115;p7"/>
          <p:cNvGrpSpPr/>
          <p:nvPr/>
        </p:nvGrpSpPr>
        <p:grpSpPr>
          <a:xfrm>
            <a:off x="234375" y="117804"/>
            <a:ext cx="256800" cy="256800"/>
            <a:chOff x="234375" y="110636"/>
            <a:chExt cx="256800" cy="256800"/>
          </a:xfrm>
        </p:grpSpPr>
        <p:sp>
          <p:nvSpPr>
            <p:cNvPr id="116" name="Google Shape;116;p7"/>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8" name="Google Shape;118;p7"/>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119" name="Google Shape;119;p7"/>
          <p:cNvGrpSpPr/>
          <p:nvPr/>
        </p:nvGrpSpPr>
        <p:grpSpPr>
          <a:xfrm>
            <a:off x="6760300" y="117804"/>
            <a:ext cx="2161200" cy="256800"/>
            <a:chOff x="6760300" y="96350"/>
            <a:chExt cx="2161200" cy="256800"/>
          </a:xfrm>
        </p:grpSpPr>
        <p:sp>
          <p:nvSpPr>
            <p:cNvPr id="120" name="Google Shape;120;p7"/>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 name="Google Shape;121;p7"/>
            <p:cNvGrpSpPr/>
            <p:nvPr/>
          </p:nvGrpSpPr>
          <p:grpSpPr>
            <a:xfrm>
              <a:off x="8683881" y="115948"/>
              <a:ext cx="159362" cy="217605"/>
              <a:chOff x="2025348" y="3145361"/>
              <a:chExt cx="406327" cy="554831"/>
            </a:xfrm>
          </p:grpSpPr>
          <p:sp>
            <p:nvSpPr>
              <p:cNvPr id="122" name="Google Shape;122;p7"/>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4" name="Google Shape;124;p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5" name="Google Shape;125;p7"/>
          <p:cNvSpPr txBox="1"/>
          <p:nvPr>
            <p:ph idx="1" type="body"/>
          </p:nvPr>
        </p:nvSpPr>
        <p:spPr>
          <a:xfrm>
            <a:off x="720000" y="1152475"/>
            <a:ext cx="5199300" cy="34164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Clr>
                <a:srgbClr val="BA4C96"/>
              </a:buClr>
              <a:buSzPts val="1600"/>
              <a:buFont typeface="Poppins"/>
              <a:buChar char="●"/>
              <a:defRPr sz="1500">
                <a:solidFill>
                  <a:srgbClr val="434343"/>
                </a:solidFill>
              </a:defRPr>
            </a:lvl1pPr>
            <a:lvl2pPr indent="-330200" lvl="1" marL="914400" rtl="0">
              <a:lnSpc>
                <a:spcPct val="115000"/>
              </a:lnSpc>
              <a:spcBef>
                <a:spcPts val="0"/>
              </a:spcBef>
              <a:spcAft>
                <a:spcPts val="0"/>
              </a:spcAft>
              <a:buClr>
                <a:schemeClr val="lt1"/>
              </a:buClr>
              <a:buSzPts val="1600"/>
              <a:buFont typeface="Poppins"/>
              <a:buChar char="○"/>
              <a:defRPr>
                <a:solidFill>
                  <a:srgbClr val="434343"/>
                </a:solidFill>
              </a:defRPr>
            </a:lvl2pPr>
            <a:lvl3pPr indent="-330200" lvl="2" marL="1371600" rtl="0">
              <a:lnSpc>
                <a:spcPct val="115000"/>
              </a:lnSpc>
              <a:spcBef>
                <a:spcPts val="0"/>
              </a:spcBef>
              <a:spcAft>
                <a:spcPts val="0"/>
              </a:spcAft>
              <a:buClr>
                <a:schemeClr val="lt1"/>
              </a:buClr>
              <a:buSzPts val="1600"/>
              <a:buFont typeface="Poppins"/>
              <a:buChar char="■"/>
              <a:defRPr>
                <a:solidFill>
                  <a:srgbClr val="434343"/>
                </a:solidFill>
              </a:defRPr>
            </a:lvl3pPr>
            <a:lvl4pPr indent="-330200" lvl="3" marL="1828800" rtl="0">
              <a:lnSpc>
                <a:spcPct val="115000"/>
              </a:lnSpc>
              <a:spcBef>
                <a:spcPts val="0"/>
              </a:spcBef>
              <a:spcAft>
                <a:spcPts val="0"/>
              </a:spcAft>
              <a:buClr>
                <a:schemeClr val="lt1"/>
              </a:buClr>
              <a:buSzPts val="1600"/>
              <a:buFont typeface="Poppins"/>
              <a:buChar char="●"/>
              <a:defRPr>
                <a:solidFill>
                  <a:srgbClr val="434343"/>
                </a:solidFill>
              </a:defRPr>
            </a:lvl4pPr>
            <a:lvl5pPr indent="-330200" lvl="4" marL="2286000" rtl="0">
              <a:lnSpc>
                <a:spcPct val="115000"/>
              </a:lnSpc>
              <a:spcBef>
                <a:spcPts val="0"/>
              </a:spcBef>
              <a:spcAft>
                <a:spcPts val="0"/>
              </a:spcAft>
              <a:buClr>
                <a:schemeClr val="lt1"/>
              </a:buClr>
              <a:buSzPts val="1600"/>
              <a:buFont typeface="Poppins"/>
              <a:buChar char="○"/>
              <a:defRPr>
                <a:solidFill>
                  <a:srgbClr val="434343"/>
                </a:solidFill>
              </a:defRPr>
            </a:lvl5pPr>
            <a:lvl6pPr indent="-330200" lvl="5" marL="2743200" rtl="0">
              <a:lnSpc>
                <a:spcPct val="115000"/>
              </a:lnSpc>
              <a:spcBef>
                <a:spcPts val="0"/>
              </a:spcBef>
              <a:spcAft>
                <a:spcPts val="0"/>
              </a:spcAft>
              <a:buClr>
                <a:schemeClr val="lt1"/>
              </a:buClr>
              <a:buSzPts val="1600"/>
              <a:buFont typeface="Poppins"/>
              <a:buChar char="■"/>
              <a:defRPr>
                <a:solidFill>
                  <a:srgbClr val="434343"/>
                </a:solidFill>
              </a:defRPr>
            </a:lvl6pPr>
            <a:lvl7pPr indent="-330200" lvl="6" marL="3200400" rtl="0">
              <a:lnSpc>
                <a:spcPct val="115000"/>
              </a:lnSpc>
              <a:spcBef>
                <a:spcPts val="0"/>
              </a:spcBef>
              <a:spcAft>
                <a:spcPts val="0"/>
              </a:spcAft>
              <a:buClr>
                <a:schemeClr val="lt1"/>
              </a:buClr>
              <a:buSzPts val="1600"/>
              <a:buFont typeface="Poppins"/>
              <a:buChar char="●"/>
              <a:defRPr>
                <a:solidFill>
                  <a:srgbClr val="434343"/>
                </a:solidFill>
              </a:defRPr>
            </a:lvl7pPr>
            <a:lvl8pPr indent="-330200" lvl="7" marL="3657600" rtl="0">
              <a:lnSpc>
                <a:spcPct val="115000"/>
              </a:lnSpc>
              <a:spcBef>
                <a:spcPts val="0"/>
              </a:spcBef>
              <a:spcAft>
                <a:spcPts val="0"/>
              </a:spcAft>
              <a:buClr>
                <a:schemeClr val="lt1"/>
              </a:buClr>
              <a:buSzPts val="1600"/>
              <a:buFont typeface="Poppins"/>
              <a:buChar char="○"/>
              <a:defRPr>
                <a:solidFill>
                  <a:srgbClr val="434343"/>
                </a:solidFill>
              </a:defRPr>
            </a:lvl8pPr>
            <a:lvl9pPr indent="-330200" lvl="8" marL="4114800" rtl="0">
              <a:lnSpc>
                <a:spcPct val="115000"/>
              </a:lnSpc>
              <a:spcBef>
                <a:spcPts val="0"/>
              </a:spcBef>
              <a:spcAft>
                <a:spcPts val="0"/>
              </a:spcAft>
              <a:buClr>
                <a:schemeClr val="lt1"/>
              </a:buClr>
              <a:buSzPts val="1600"/>
              <a:buFont typeface="Poppins"/>
              <a:buChar char="■"/>
              <a:defRPr>
                <a:solidFill>
                  <a:srgbClr val="434343"/>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6" name="Shape 126"/>
        <p:cNvGrpSpPr/>
        <p:nvPr/>
      </p:nvGrpSpPr>
      <p:grpSpPr>
        <a:xfrm>
          <a:off x="0" y="0"/>
          <a:ext cx="0" cy="0"/>
          <a:chOff x="0" y="0"/>
          <a:chExt cx="0" cy="0"/>
        </a:xfrm>
      </p:grpSpPr>
      <p:grpSp>
        <p:nvGrpSpPr>
          <p:cNvPr id="127" name="Google Shape;127;p8"/>
          <p:cNvGrpSpPr/>
          <p:nvPr/>
        </p:nvGrpSpPr>
        <p:grpSpPr>
          <a:xfrm>
            <a:off x="69150" y="137187"/>
            <a:ext cx="9031450" cy="282372"/>
            <a:chOff x="69150" y="137187"/>
            <a:chExt cx="9031450" cy="282372"/>
          </a:xfrm>
        </p:grpSpPr>
        <p:cxnSp>
          <p:nvCxnSpPr>
            <p:cNvPr id="128" name="Google Shape;128;p8"/>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29" name="Google Shape;129;p8"/>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30" name="Google Shape;130;p8"/>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31" name="Google Shape;131;p8"/>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32" name="Google Shape;132;p8"/>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133" name="Google Shape;133;p8"/>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 name="Google Shape;134;p8"/>
          <p:cNvGrpSpPr/>
          <p:nvPr/>
        </p:nvGrpSpPr>
        <p:grpSpPr>
          <a:xfrm>
            <a:off x="234375" y="117804"/>
            <a:ext cx="256800" cy="256800"/>
            <a:chOff x="234375" y="110636"/>
            <a:chExt cx="256800" cy="256800"/>
          </a:xfrm>
        </p:grpSpPr>
        <p:sp>
          <p:nvSpPr>
            <p:cNvPr id="135" name="Google Shape;135;p8"/>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7" name="Google Shape;137;p8"/>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138" name="Google Shape;138;p8"/>
          <p:cNvGrpSpPr/>
          <p:nvPr/>
        </p:nvGrpSpPr>
        <p:grpSpPr>
          <a:xfrm>
            <a:off x="6760300" y="117804"/>
            <a:ext cx="2161200" cy="256800"/>
            <a:chOff x="6760300" y="96350"/>
            <a:chExt cx="2161200" cy="256800"/>
          </a:xfrm>
        </p:grpSpPr>
        <p:sp>
          <p:nvSpPr>
            <p:cNvPr id="139" name="Google Shape;139;p8"/>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8"/>
            <p:cNvGrpSpPr/>
            <p:nvPr/>
          </p:nvGrpSpPr>
          <p:grpSpPr>
            <a:xfrm>
              <a:off x="8683881" y="115948"/>
              <a:ext cx="159362" cy="217605"/>
              <a:chOff x="2025348" y="3145361"/>
              <a:chExt cx="406327" cy="554831"/>
            </a:xfrm>
          </p:grpSpPr>
          <p:sp>
            <p:nvSpPr>
              <p:cNvPr id="141" name="Google Shape;141;p8"/>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3" name="Google Shape;143;p8"/>
          <p:cNvSpPr txBox="1"/>
          <p:nvPr>
            <p:ph type="title"/>
          </p:nvPr>
        </p:nvSpPr>
        <p:spPr>
          <a:xfrm>
            <a:off x="715050" y="960600"/>
            <a:ext cx="7713900" cy="32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11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4" name="Shape 144"/>
        <p:cNvGrpSpPr/>
        <p:nvPr/>
      </p:nvGrpSpPr>
      <p:grpSpPr>
        <a:xfrm>
          <a:off x="0" y="0"/>
          <a:ext cx="0" cy="0"/>
          <a:chOff x="0" y="0"/>
          <a:chExt cx="0" cy="0"/>
        </a:xfrm>
      </p:grpSpPr>
      <p:grpSp>
        <p:nvGrpSpPr>
          <p:cNvPr id="145" name="Google Shape;145;p9"/>
          <p:cNvGrpSpPr/>
          <p:nvPr/>
        </p:nvGrpSpPr>
        <p:grpSpPr>
          <a:xfrm>
            <a:off x="69150" y="137187"/>
            <a:ext cx="9031450" cy="282372"/>
            <a:chOff x="69150" y="137187"/>
            <a:chExt cx="9031450" cy="282372"/>
          </a:xfrm>
        </p:grpSpPr>
        <p:cxnSp>
          <p:nvCxnSpPr>
            <p:cNvPr id="146" name="Google Shape;146;p9"/>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47" name="Google Shape;147;p9"/>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48" name="Google Shape;148;p9"/>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49" name="Google Shape;149;p9"/>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50" name="Google Shape;150;p9"/>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151" name="Google Shape;151;p9"/>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 name="Google Shape;152;p9"/>
          <p:cNvGrpSpPr/>
          <p:nvPr/>
        </p:nvGrpSpPr>
        <p:grpSpPr>
          <a:xfrm>
            <a:off x="234375" y="117804"/>
            <a:ext cx="256800" cy="256800"/>
            <a:chOff x="234375" y="110636"/>
            <a:chExt cx="256800" cy="256800"/>
          </a:xfrm>
        </p:grpSpPr>
        <p:sp>
          <p:nvSpPr>
            <p:cNvPr id="153" name="Google Shape;153;p9"/>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5" name="Google Shape;155;p9"/>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156" name="Google Shape;156;p9"/>
          <p:cNvGrpSpPr/>
          <p:nvPr/>
        </p:nvGrpSpPr>
        <p:grpSpPr>
          <a:xfrm>
            <a:off x="6760300" y="117804"/>
            <a:ext cx="2161200" cy="256800"/>
            <a:chOff x="6760300" y="96350"/>
            <a:chExt cx="2161200" cy="256800"/>
          </a:xfrm>
        </p:grpSpPr>
        <p:sp>
          <p:nvSpPr>
            <p:cNvPr id="157" name="Google Shape;157;p9"/>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9"/>
            <p:cNvGrpSpPr/>
            <p:nvPr/>
          </p:nvGrpSpPr>
          <p:grpSpPr>
            <a:xfrm>
              <a:off x="8683881" y="115948"/>
              <a:ext cx="159362" cy="217605"/>
              <a:chOff x="2025348" y="3145361"/>
              <a:chExt cx="406327" cy="554831"/>
            </a:xfrm>
          </p:grpSpPr>
          <p:sp>
            <p:nvSpPr>
              <p:cNvPr id="159" name="Google Shape;159;p9"/>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9"/>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1" name="Google Shape;161;p9"/>
          <p:cNvSpPr txBox="1"/>
          <p:nvPr>
            <p:ph type="title"/>
          </p:nvPr>
        </p:nvSpPr>
        <p:spPr>
          <a:xfrm>
            <a:off x="715100" y="1547575"/>
            <a:ext cx="4661100" cy="648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2" name="Google Shape;162;p9"/>
          <p:cNvSpPr txBox="1"/>
          <p:nvPr>
            <p:ph idx="1" type="subTitle"/>
          </p:nvPr>
        </p:nvSpPr>
        <p:spPr>
          <a:xfrm>
            <a:off x="715100" y="2305922"/>
            <a:ext cx="4661100" cy="129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3" name="Shape 163"/>
        <p:cNvGrpSpPr/>
        <p:nvPr/>
      </p:nvGrpSpPr>
      <p:grpSpPr>
        <a:xfrm>
          <a:off x="0" y="0"/>
          <a:ext cx="0" cy="0"/>
          <a:chOff x="0" y="0"/>
          <a:chExt cx="0" cy="0"/>
        </a:xfrm>
      </p:grpSpPr>
      <p:grpSp>
        <p:nvGrpSpPr>
          <p:cNvPr id="164" name="Google Shape;164;p10"/>
          <p:cNvGrpSpPr/>
          <p:nvPr/>
        </p:nvGrpSpPr>
        <p:grpSpPr>
          <a:xfrm>
            <a:off x="69150" y="137187"/>
            <a:ext cx="9031450" cy="282372"/>
            <a:chOff x="69150" y="137187"/>
            <a:chExt cx="9031450" cy="282372"/>
          </a:xfrm>
        </p:grpSpPr>
        <p:cxnSp>
          <p:nvCxnSpPr>
            <p:cNvPr id="165" name="Google Shape;165;p10"/>
            <p:cNvCxnSpPr/>
            <p:nvPr/>
          </p:nvCxnSpPr>
          <p:spPr>
            <a:xfrm>
              <a:off x="78700" y="278373"/>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66" name="Google Shape;166;p10"/>
            <p:cNvCxnSpPr/>
            <p:nvPr/>
          </p:nvCxnSpPr>
          <p:spPr>
            <a:xfrm>
              <a:off x="69150" y="207780"/>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67" name="Google Shape;167;p10"/>
            <p:cNvCxnSpPr/>
            <p:nvPr/>
          </p:nvCxnSpPr>
          <p:spPr>
            <a:xfrm>
              <a:off x="73925" y="137187"/>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68" name="Google Shape;168;p10"/>
            <p:cNvCxnSpPr/>
            <p:nvPr/>
          </p:nvCxnSpPr>
          <p:spPr>
            <a:xfrm>
              <a:off x="78700" y="419559"/>
              <a:ext cx="9021900" cy="0"/>
            </a:xfrm>
            <a:prstGeom prst="straightConnector1">
              <a:avLst/>
            </a:prstGeom>
            <a:noFill/>
            <a:ln cap="flat" cmpd="sng" w="9525">
              <a:solidFill>
                <a:schemeClr val="dk1"/>
              </a:solidFill>
              <a:prstDash val="solid"/>
              <a:round/>
              <a:headEnd len="med" w="med" type="none"/>
              <a:tailEnd len="med" w="med" type="none"/>
            </a:ln>
          </p:spPr>
        </p:cxnSp>
        <p:cxnSp>
          <p:nvCxnSpPr>
            <p:cNvPr id="169" name="Google Shape;169;p10"/>
            <p:cNvCxnSpPr/>
            <p:nvPr/>
          </p:nvCxnSpPr>
          <p:spPr>
            <a:xfrm>
              <a:off x="78700" y="348966"/>
              <a:ext cx="9021900" cy="0"/>
            </a:xfrm>
            <a:prstGeom prst="straightConnector1">
              <a:avLst/>
            </a:prstGeom>
            <a:noFill/>
            <a:ln cap="flat" cmpd="sng" w="9525">
              <a:solidFill>
                <a:schemeClr val="dk1"/>
              </a:solidFill>
              <a:prstDash val="solid"/>
              <a:round/>
              <a:headEnd len="med" w="med" type="none"/>
              <a:tailEnd len="med" w="med" type="none"/>
            </a:ln>
          </p:spPr>
        </p:cxnSp>
      </p:grpSp>
      <p:sp>
        <p:nvSpPr>
          <p:cNvPr id="170" name="Google Shape;170;p10"/>
          <p:cNvSpPr/>
          <p:nvPr/>
        </p:nvSpPr>
        <p:spPr>
          <a:xfrm>
            <a:off x="70625" y="64225"/>
            <a:ext cx="9028500" cy="5028000"/>
          </a:xfrm>
          <a:prstGeom prst="roundRect">
            <a:avLst>
              <a:gd fmla="val 2044"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 name="Google Shape;171;p10"/>
          <p:cNvGrpSpPr/>
          <p:nvPr/>
        </p:nvGrpSpPr>
        <p:grpSpPr>
          <a:xfrm>
            <a:off x="234375" y="117804"/>
            <a:ext cx="256800" cy="256800"/>
            <a:chOff x="234375" y="110636"/>
            <a:chExt cx="256800" cy="256800"/>
          </a:xfrm>
        </p:grpSpPr>
        <p:sp>
          <p:nvSpPr>
            <p:cNvPr id="172" name="Google Shape;172;p10"/>
            <p:cNvSpPr/>
            <p:nvPr/>
          </p:nvSpPr>
          <p:spPr>
            <a:xfrm>
              <a:off x="234375" y="110636"/>
              <a:ext cx="2568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0"/>
            <p:cNvSpPr/>
            <p:nvPr/>
          </p:nvSpPr>
          <p:spPr>
            <a:xfrm>
              <a:off x="234375" y="110636"/>
              <a:ext cx="256800" cy="256800"/>
            </a:xfrm>
            <a:prstGeom prst="mathMultiply">
              <a:avLst>
                <a:gd fmla="val 23520" name="adj1"/>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4" name="Google Shape;174;p10"/>
          <p:cNvCxnSpPr/>
          <p:nvPr/>
        </p:nvCxnSpPr>
        <p:spPr>
          <a:xfrm>
            <a:off x="73925" y="5008650"/>
            <a:ext cx="9021900" cy="0"/>
          </a:xfrm>
          <a:prstGeom prst="straightConnector1">
            <a:avLst/>
          </a:prstGeom>
          <a:noFill/>
          <a:ln cap="flat" cmpd="sng" w="9525">
            <a:solidFill>
              <a:schemeClr val="dk1"/>
            </a:solidFill>
            <a:prstDash val="solid"/>
            <a:round/>
            <a:headEnd len="med" w="med" type="none"/>
            <a:tailEnd len="med" w="med" type="none"/>
          </a:ln>
        </p:spPr>
      </p:cxnSp>
      <p:grpSp>
        <p:nvGrpSpPr>
          <p:cNvPr id="175" name="Google Shape;175;p10"/>
          <p:cNvGrpSpPr/>
          <p:nvPr/>
        </p:nvGrpSpPr>
        <p:grpSpPr>
          <a:xfrm>
            <a:off x="6760300" y="117804"/>
            <a:ext cx="2161200" cy="256800"/>
            <a:chOff x="6760300" y="96350"/>
            <a:chExt cx="2161200" cy="256800"/>
          </a:xfrm>
        </p:grpSpPr>
        <p:sp>
          <p:nvSpPr>
            <p:cNvPr id="176" name="Google Shape;176;p10"/>
            <p:cNvSpPr/>
            <p:nvPr/>
          </p:nvSpPr>
          <p:spPr>
            <a:xfrm>
              <a:off x="6760300" y="96350"/>
              <a:ext cx="2161200" cy="256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 name="Google Shape;177;p10"/>
            <p:cNvGrpSpPr/>
            <p:nvPr/>
          </p:nvGrpSpPr>
          <p:grpSpPr>
            <a:xfrm>
              <a:off x="8683881" y="115948"/>
              <a:ext cx="159362" cy="217605"/>
              <a:chOff x="2025348" y="3145361"/>
              <a:chExt cx="406327" cy="554831"/>
            </a:xfrm>
          </p:grpSpPr>
          <p:sp>
            <p:nvSpPr>
              <p:cNvPr id="178" name="Google Shape;178;p10"/>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0"/>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0" name="Google Shape;180;p10"/>
          <p:cNvSpPr txBox="1"/>
          <p:nvPr>
            <p:ph type="title"/>
          </p:nvPr>
        </p:nvSpPr>
        <p:spPr>
          <a:xfrm>
            <a:off x="715100" y="4044450"/>
            <a:ext cx="7713900" cy="564000"/>
          </a:xfrm>
          <a:prstGeom prst="rect">
            <a:avLst/>
          </a:prstGeom>
          <a:solidFill>
            <a:schemeClr val="lt1"/>
          </a:solidFill>
        </p:spPr>
        <p:txBody>
          <a:bodyPr anchorCtr="0" anchor="ctr" bIns="91425" lIns="91425" spcFirstLastPara="1" rIns="91425" wrap="square" tIns="91425">
            <a:noAutofit/>
          </a:bodyPr>
          <a:lstStyle>
            <a:lvl1pPr lvl="0" rtl="0" algn="l">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1pPr>
            <a:lvl2pPr lvl="1" rtl="0" algn="ctr">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2pPr>
            <a:lvl3pPr lvl="2" rtl="0" algn="ctr">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3pPr>
            <a:lvl4pPr lvl="3" rtl="0" algn="ctr">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4pPr>
            <a:lvl5pPr lvl="4" rtl="0" algn="ctr">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5pPr>
            <a:lvl6pPr lvl="5" rtl="0" algn="ctr">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6pPr>
            <a:lvl7pPr lvl="6" rtl="0" algn="ctr">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7pPr>
            <a:lvl8pPr lvl="7" rtl="0" algn="ctr">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8pPr>
            <a:lvl9pPr lvl="8" rtl="0" algn="ctr">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Fira Code"/>
              <a:buChar char="●"/>
              <a:defRPr>
                <a:solidFill>
                  <a:schemeClr val="dk1"/>
                </a:solidFill>
                <a:latin typeface="Fira Code"/>
                <a:ea typeface="Fira Code"/>
                <a:cs typeface="Fira Code"/>
                <a:sym typeface="Fira Code"/>
              </a:defRPr>
            </a:lvl1pPr>
            <a:lvl2pPr indent="-317500" lvl="1" marL="9144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2pPr>
            <a:lvl3pPr indent="-317500" lvl="2" marL="13716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3pPr>
            <a:lvl4pPr indent="-317500" lvl="3" marL="18288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4pPr>
            <a:lvl5pPr indent="-317500" lvl="4" marL="22860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5pPr>
            <a:lvl6pPr indent="-317500" lvl="5" marL="27432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6pPr>
            <a:lvl7pPr indent="-317500" lvl="6" marL="32004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7pPr>
            <a:lvl8pPr indent="-317500" lvl="7" marL="36576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8pPr>
            <a:lvl9pPr indent="-317500" lvl="8" marL="4114800">
              <a:lnSpc>
                <a:spcPct val="115000"/>
              </a:lnSpc>
              <a:spcBef>
                <a:spcPts val="1600"/>
              </a:spcBef>
              <a:spcAft>
                <a:spcPts val="1600"/>
              </a:spcAft>
              <a:buClr>
                <a:schemeClr val="dk1"/>
              </a:buClr>
              <a:buSzPts val="1400"/>
              <a:buFont typeface="Fira Code"/>
              <a:buChar char="■"/>
              <a:defRPr>
                <a:solidFill>
                  <a:schemeClr val="dk1"/>
                </a:solidFill>
                <a:latin typeface="Fira Code"/>
                <a:ea typeface="Fira Code"/>
                <a:cs typeface="Fira Code"/>
                <a:sym typeface="Fira Cod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9.xml"/><Relationship Id="rId3" Type="http://schemas.openxmlformats.org/officeDocument/2006/relationships/hyperlink" Target="https://jmeter.apache.org/" TargetMode="External"/><Relationship Id="rId4" Type="http://schemas.openxmlformats.org/officeDocument/2006/relationships/hyperlink" Target="https://www.guru99.com/guide-to-install-jmeter.html" TargetMode="External"/><Relationship Id="rId5" Type="http://schemas.openxmlformats.org/officeDocument/2006/relationships/hyperlink" Target="https://youtube.com/playlist?list=PLiBNXaoW-wnjJs7220P-1T9avSVsqWXNW" TargetMode="External"/><Relationship Id="rId6" Type="http://schemas.openxmlformats.org/officeDocument/2006/relationships/hyperlink" Target="https://youtube.com/playlist?list=PLUDwpEzHYYLs33uFHeIJo-6eU92IoiMZ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1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hyperlink" Target="https://careerwise.minnstate.edu/careers/industryDetail?in=541" TargetMode="External"/><Relationship Id="rId4" Type="http://schemas.openxmlformats.org/officeDocument/2006/relationships/hyperlink" Target="https://careerwise.minnstate.edu/careers/industryDetail?in=541" TargetMode="External"/><Relationship Id="rId9" Type="http://schemas.openxmlformats.org/officeDocument/2006/relationships/hyperlink" Target="https://careerwise.minnstate.edu/careers/industryDetail?in=524" TargetMode="External"/><Relationship Id="rId5" Type="http://schemas.openxmlformats.org/officeDocument/2006/relationships/hyperlink" Target="https://careerwise.minnstate.edu/careers/industryDetail?in=541" TargetMode="External"/><Relationship Id="rId6" Type="http://schemas.openxmlformats.org/officeDocument/2006/relationships/hyperlink" Target="https://careerwise.minnstate.edu/careers/industryDetail?in=511" TargetMode="External"/><Relationship Id="rId7" Type="http://schemas.openxmlformats.org/officeDocument/2006/relationships/hyperlink" Target="https://careerwise.minnstate.edu/careers/industryDetail?in=334" TargetMode="External"/><Relationship Id="rId8" Type="http://schemas.openxmlformats.org/officeDocument/2006/relationships/hyperlink" Target="https://careerwise.minnstate.edu/careers/industryDetail?in=524" TargetMode="External"/><Relationship Id="rId10" Type="http://schemas.openxmlformats.org/officeDocument/2006/relationships/hyperlink" Target="https://careerwise.minnstate.edu/careers/industryDetail?in=551"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hyperlink" Target="https://docs.google.com/spreadsheets/d/11yv7EdYD4_grC8B5ESifKg5OlF1xMVQWVQ_UsUPILYs/copy#gid=0" TargetMode="External"/><Relationship Id="rId5"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5" Type="http://schemas.openxmlformats.org/officeDocument/2006/relationships/hyperlink" Target="https://docs.google.com/spreadsheets/d/11yv7EdYD4_grC8B5ESifKg5OlF1xMVQWVQ_UsUPILYs/copy#gid=2058508410" TargetMode="External"/><Relationship Id="rId6"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5.xml"/><Relationship Id="rId3" Type="http://schemas.openxmlformats.org/officeDocument/2006/relationships/image" Target="../media/image1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6.xml"/><Relationship Id="rId3" Type="http://schemas.openxmlformats.org/officeDocument/2006/relationships/image" Target="../media/image17.png"/><Relationship Id="rId4" Type="http://schemas.openxmlformats.org/officeDocument/2006/relationships/image" Target="../media/image14.png"/><Relationship Id="rId5" Type="http://schemas.openxmlformats.org/officeDocument/2006/relationships/image" Target="../media/image1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7.xml"/><Relationship Id="rId3" Type="http://schemas.openxmlformats.org/officeDocument/2006/relationships/image" Target="../media/image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8.xml"/><Relationship Id="rId3"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9.xml"/><Relationship Id="rId3"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1.xml"/><Relationship Id="rId3" Type="http://schemas.openxmlformats.org/officeDocument/2006/relationships/hyperlink" Target="https://www.freepik.com/free-photo/young-woman-browsing-laptop-road-trip_10852197.htm#query=laptop%20freepik&amp;position=7&amp;from_view=search/?utm_source=slidesgo_template&amp;utm_medium=referral-link&amp;utm_campaign=sg_resources&amp;utm_content=freepik" TargetMode="External"/><Relationship Id="rId4" Type="http://schemas.openxmlformats.org/officeDocument/2006/relationships/hyperlink" Target="https://www.freepik.com/free-photo/high-angle-woman-drawing-desk-with-laptop_14600833.htm#query=laptop%20freepik&amp;position=17&amp;from_view=search/?utm_source=slidesgo_template&amp;utm_medium=referral-link&amp;utm_campaign=sg_resources&amp;utm_content=freepik" TargetMode="External"/><Relationship Id="rId9" Type="http://schemas.openxmlformats.org/officeDocument/2006/relationships/hyperlink" Target="https://www.freepik.com/free-vector/set-white-speech-bubbles-pixel-art-style_947616.htm#&amp;position=3&amp;from_view=collections/?utm_source=slidesgo_template&amp;utm_medium=referral-link&amp;utm_campaign=sg_resources&amp;utm_content=freepik" TargetMode="External"/><Relationship Id="rId5" Type="http://schemas.openxmlformats.org/officeDocument/2006/relationships/hyperlink" Target="https://www.freepik.com/free-photo/flat-lay-desk-with-laptop-glasses_5574546.htm#query=laptop%20freepik&amp;position=13&amp;from_view=search/?utm_source=slidesgo_template&amp;utm_medium=referral-link&amp;utm_campaign=sg_resources&amp;utm_content=freepik" TargetMode="External"/><Relationship Id="rId6" Type="http://schemas.openxmlformats.org/officeDocument/2006/relationships/hyperlink" Target="https://www.freepik.com/free-vector/black-friday-background-with-black-white-elements_958558.htm#&amp;position=2&amp;from_view=collections/?utm_source=slidesgo_template&amp;utm_medium=referral-link&amp;utm_campaign=sg_resources&amp;utm_content=freepik" TargetMode="External"/><Relationship Id="rId7" Type="http://schemas.openxmlformats.org/officeDocument/2006/relationships/hyperlink" Target="https://www.freepik.com/free-vector/modern-cursor-set_1538077.htm#query=computers%20elements%20freepik&amp;position=37&amp;from_view=search/?utm_source=slidesgo_template&amp;utm_medium=referral-link&amp;utm_campaign=sg_resources&amp;utm_content=freepik" TargetMode="External"/><Relationship Id="rId8" Type="http://schemas.openxmlformats.org/officeDocument/2006/relationships/hyperlink" Target="https://www.freepik.com/free-vector/multimedia-icons_715161.htm#query=technology%20elements%20freepik&amp;position=49&amp;from_view=search/?utm_source=slidesgo_template&amp;utm_medium=referral-link&amp;utm_campaign=sg_resources&amp;utm_content=freepik"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2.xml"/><Relationship Id="rId3" Type="http://schemas.openxmlformats.org/officeDocument/2006/relationships/hyperlink" Target="https://www.freepik.com/free-photo/laptop_4442662.htm#&amp;position=0&amp;from_view=collections/?utm_source=slidesgo_template&amp;utm_medium=referral-link&amp;utm_campaign=sg_resources&amp;utm_content=freepik" TargetMode="External"/><Relationship Id="rId4" Type="http://schemas.openxmlformats.org/officeDocument/2006/relationships/hyperlink" Target="https://www.freepik.com/free-photo/white-keyboard-modern-laptop_3648545.htm#&amp;position=1&amp;from_view=collections/?utm_source=slidesgo_template&amp;utm_medium=referral-link&amp;utm_campaign=sg_resources&amp;utm_content=freepik" TargetMode="External"/><Relationship Id="rId9" Type="http://schemas.openxmlformats.org/officeDocument/2006/relationships/hyperlink" Target="https://www.freepik.com/free-vector/vector-pixel-mouse-cursors-white-hand-drag-arrow-pointer_11053927.htm#query=11053927&amp;position=0&amp;from_view=search/?utm_source=slidesgo_template&amp;utm_medium=referral-link&amp;utm_campaign=sg_resources&amp;utm_content=freepik" TargetMode="External"/><Relationship Id="rId5" Type="http://schemas.openxmlformats.org/officeDocument/2006/relationships/hyperlink" Target="https://www.freepik.com/free-photo/medium-shot-colleagues-back-office_18300431.htm/?utm_source=slidesgo_template&amp;utm_medium=referral-link&amp;utm_campaign=sg_resources&amp;utm_content=freepik" TargetMode="External"/><Relationship Id="rId6" Type="http://schemas.openxmlformats.org/officeDocument/2006/relationships/hyperlink" Target="https://www.freepik.com/free-vector/set-white-speech-bubbles-pixel-art-style_947616.htm#&amp;position=3&amp;from_view=collections/?utm_source=slidesgo_template&amp;utm_medium=referral-link&amp;utm_campaign=sg_resources&amp;utm_content=freepik" TargetMode="External"/><Relationship Id="rId7" Type="http://schemas.openxmlformats.org/officeDocument/2006/relationships/hyperlink" Target="https://www.freepik.com/free-vector/pixel-gaming-youtube-channel-art_13109009.htm#query=13109009&amp;position=0&amp;from_view=search/?utm_source=slidesgo_template&amp;utm_medium=referral-link&amp;utm_campaign=sg_resources&amp;utm_content=freepik" TargetMode="External"/><Relationship Id="rId8" Type="http://schemas.openxmlformats.org/officeDocument/2006/relationships/hyperlink" Target="https://www.freepik.com/free-vector/pixel-mouse-cursors-pointer-arrow-wait_11053931.htm#query=11053931&amp;position=0&amp;from_view=search/?utm_source=slidesgo_template&amp;utm_medium=referral-link&amp;utm_campaign=sg_resources&amp;utm_content=freepik" TargetMode="External"/><Relationship Id="rId10" Type="http://schemas.openxmlformats.org/officeDocument/2006/relationships/hyperlink" Target="https://www.freepik.com/free-vector/vector-pixel-mouse-cursors-white-hand-drag-arrow-pointer_11053927.htm#query=11053927&amp;position=0&amp;from_view=search/?utm_source=slidesgo_template&amp;utm_medium=referral-link&amp;utm_campaign=sg_resources&amp;utm_content=freepi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www.oracle.com/java/technologies/downloads/" TargetMode="Externa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www.oracle.com/java/technologies/downloads/" TargetMode="External"/><Relationship Id="rId4" Type="http://schemas.openxmlformats.org/officeDocument/2006/relationships/hyperlink" Target="https://jmeter.apache.org/download_jmeter.cgi" TargetMode="External"/><Relationship Id="rId5" Type="http://schemas.openxmlformats.org/officeDocument/2006/relationships/image" Target="../media/image4.pn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33"/>
          <p:cNvSpPr txBox="1"/>
          <p:nvPr>
            <p:ph type="ctrTitle"/>
          </p:nvPr>
        </p:nvSpPr>
        <p:spPr>
          <a:xfrm>
            <a:off x="715200" y="1411300"/>
            <a:ext cx="7713600" cy="303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500"/>
              <a:t>LAB 4 REPORT:</a:t>
            </a:r>
            <a:endParaRPr sz="3100"/>
          </a:p>
          <a:p>
            <a:pPr indent="0" lvl="0" marL="0" rtl="0" algn="l">
              <a:spcBef>
                <a:spcPts val="1500"/>
              </a:spcBef>
              <a:spcAft>
                <a:spcPts val="0"/>
              </a:spcAft>
              <a:buClr>
                <a:schemeClr val="dk1"/>
              </a:buClr>
              <a:buSzPts val="1100"/>
              <a:buFont typeface="Arial"/>
              <a:buNone/>
            </a:pPr>
            <a:r>
              <a:rPr lang="en" sz="3100"/>
              <a:t>Dynamic Testing Tool</a:t>
            </a:r>
            <a:endParaRPr sz="3100">
              <a:solidFill>
                <a:schemeClr val="accent1"/>
              </a:solidFill>
            </a:endParaRPr>
          </a:p>
          <a:p>
            <a:pPr indent="0" lvl="0" marL="0" rtl="0" algn="l">
              <a:spcBef>
                <a:spcPts val="0"/>
              </a:spcBef>
              <a:spcAft>
                <a:spcPts val="0"/>
              </a:spcAft>
              <a:buNone/>
            </a:pPr>
            <a:r>
              <a:t/>
            </a:r>
            <a:endParaRPr sz="4500"/>
          </a:p>
        </p:txBody>
      </p:sp>
      <p:grpSp>
        <p:nvGrpSpPr>
          <p:cNvPr id="660" name="Google Shape;660;p33"/>
          <p:cNvGrpSpPr/>
          <p:nvPr/>
        </p:nvGrpSpPr>
        <p:grpSpPr>
          <a:xfrm>
            <a:off x="7587247" y="2888719"/>
            <a:ext cx="378215" cy="598023"/>
            <a:chOff x="1654675" y="1997765"/>
            <a:chExt cx="445587" cy="704551"/>
          </a:xfrm>
        </p:grpSpPr>
        <p:sp>
          <p:nvSpPr>
            <p:cNvPr id="661" name="Google Shape;661;p33"/>
            <p:cNvSpPr/>
            <p:nvPr/>
          </p:nvSpPr>
          <p:spPr>
            <a:xfrm>
              <a:off x="1655926" y="1998979"/>
              <a:ext cx="440657" cy="703336"/>
            </a:xfrm>
            <a:custGeom>
              <a:rect b="b" l="l" r="r" t="t"/>
              <a:pathLst>
                <a:path extrusionOk="0" h="19115" w="11976">
                  <a:moveTo>
                    <a:pt x="0" y="1"/>
                  </a:moveTo>
                  <a:lnTo>
                    <a:pt x="0" y="17113"/>
                  </a:lnTo>
                  <a:lnTo>
                    <a:pt x="2002" y="17113"/>
                  </a:lnTo>
                  <a:lnTo>
                    <a:pt x="2002" y="16112"/>
                  </a:lnTo>
                  <a:lnTo>
                    <a:pt x="3002" y="16112"/>
                  </a:lnTo>
                  <a:lnTo>
                    <a:pt x="3002" y="15112"/>
                  </a:lnTo>
                  <a:lnTo>
                    <a:pt x="4003" y="15112"/>
                  </a:lnTo>
                  <a:lnTo>
                    <a:pt x="4003" y="14111"/>
                  </a:lnTo>
                  <a:lnTo>
                    <a:pt x="4971" y="14111"/>
                  </a:lnTo>
                  <a:lnTo>
                    <a:pt x="4971" y="16112"/>
                  </a:lnTo>
                  <a:lnTo>
                    <a:pt x="5971" y="16112"/>
                  </a:lnTo>
                  <a:lnTo>
                    <a:pt x="5971" y="18114"/>
                  </a:lnTo>
                  <a:lnTo>
                    <a:pt x="6972" y="18114"/>
                  </a:lnTo>
                  <a:lnTo>
                    <a:pt x="6972" y="19115"/>
                  </a:lnTo>
                  <a:lnTo>
                    <a:pt x="8973" y="19115"/>
                  </a:lnTo>
                  <a:lnTo>
                    <a:pt x="8973" y="18114"/>
                  </a:lnTo>
                  <a:lnTo>
                    <a:pt x="9974" y="18114"/>
                  </a:lnTo>
                  <a:lnTo>
                    <a:pt x="9974" y="16112"/>
                  </a:lnTo>
                  <a:lnTo>
                    <a:pt x="8973" y="16112"/>
                  </a:lnTo>
                  <a:lnTo>
                    <a:pt x="8973" y="14111"/>
                  </a:lnTo>
                  <a:lnTo>
                    <a:pt x="7973" y="14111"/>
                  </a:lnTo>
                  <a:lnTo>
                    <a:pt x="7973" y="13110"/>
                  </a:lnTo>
                  <a:lnTo>
                    <a:pt x="11976" y="13110"/>
                  </a:lnTo>
                  <a:lnTo>
                    <a:pt x="11976" y="12110"/>
                  </a:lnTo>
                  <a:lnTo>
                    <a:pt x="11976" y="11109"/>
                  </a:lnTo>
                  <a:lnTo>
                    <a:pt x="11042" y="11109"/>
                  </a:lnTo>
                  <a:lnTo>
                    <a:pt x="11042" y="11042"/>
                  </a:lnTo>
                  <a:lnTo>
                    <a:pt x="11042" y="10008"/>
                  </a:lnTo>
                  <a:lnTo>
                    <a:pt x="10041" y="10008"/>
                  </a:lnTo>
                  <a:lnTo>
                    <a:pt x="10041" y="9007"/>
                  </a:lnTo>
                  <a:lnTo>
                    <a:pt x="9040" y="9007"/>
                  </a:lnTo>
                  <a:lnTo>
                    <a:pt x="9040" y="8007"/>
                  </a:lnTo>
                  <a:lnTo>
                    <a:pt x="8039" y="8007"/>
                  </a:lnTo>
                  <a:lnTo>
                    <a:pt x="8039" y="7006"/>
                  </a:lnTo>
                  <a:lnTo>
                    <a:pt x="7039" y="7006"/>
                  </a:lnTo>
                  <a:lnTo>
                    <a:pt x="7039" y="6005"/>
                  </a:lnTo>
                  <a:lnTo>
                    <a:pt x="6038" y="6005"/>
                  </a:lnTo>
                  <a:lnTo>
                    <a:pt x="6038" y="5005"/>
                  </a:lnTo>
                  <a:lnTo>
                    <a:pt x="5037" y="5005"/>
                  </a:lnTo>
                  <a:lnTo>
                    <a:pt x="5037" y="4004"/>
                  </a:lnTo>
                  <a:lnTo>
                    <a:pt x="4037" y="4004"/>
                  </a:lnTo>
                  <a:lnTo>
                    <a:pt x="4037" y="3003"/>
                  </a:lnTo>
                  <a:lnTo>
                    <a:pt x="3036" y="3003"/>
                  </a:lnTo>
                  <a:lnTo>
                    <a:pt x="3036" y="2002"/>
                  </a:lnTo>
                  <a:lnTo>
                    <a:pt x="2035" y="2002"/>
                  </a:lnTo>
                  <a:lnTo>
                    <a:pt x="2035" y="1002"/>
                  </a:lnTo>
                  <a:lnTo>
                    <a:pt x="1001" y="1002"/>
                  </a:lnTo>
                  <a:lnTo>
                    <a:pt x="100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3"/>
            <p:cNvSpPr/>
            <p:nvPr/>
          </p:nvSpPr>
          <p:spPr>
            <a:xfrm>
              <a:off x="1654675" y="1997765"/>
              <a:ext cx="36869" cy="628459"/>
            </a:xfrm>
            <a:custGeom>
              <a:rect b="b" l="l" r="r" t="t"/>
              <a:pathLst>
                <a:path extrusionOk="0" h="17080" w="1002">
                  <a:moveTo>
                    <a:pt x="1" y="1"/>
                  </a:moveTo>
                  <a:lnTo>
                    <a:pt x="1" y="17079"/>
                  </a:lnTo>
                  <a:lnTo>
                    <a:pt x="1002" y="17079"/>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3"/>
            <p:cNvSpPr/>
            <p:nvPr/>
          </p:nvSpPr>
          <p:spPr>
            <a:xfrm>
              <a:off x="1692758" y="2034597"/>
              <a:ext cx="36832" cy="36869"/>
            </a:xfrm>
            <a:custGeom>
              <a:rect b="b" l="l" r="r" t="t"/>
              <a:pathLst>
                <a:path extrusionOk="0" h="1002"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3"/>
            <p:cNvSpPr/>
            <p:nvPr/>
          </p:nvSpPr>
          <p:spPr>
            <a:xfrm>
              <a:off x="1729553" y="2072643"/>
              <a:ext cx="36869" cy="36869"/>
            </a:xfrm>
            <a:custGeom>
              <a:rect b="b" l="l" r="r" t="t"/>
              <a:pathLst>
                <a:path extrusionOk="0" h="1002"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3"/>
            <p:cNvSpPr/>
            <p:nvPr/>
          </p:nvSpPr>
          <p:spPr>
            <a:xfrm>
              <a:off x="1765170" y="2109474"/>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3"/>
            <p:cNvSpPr/>
            <p:nvPr/>
          </p:nvSpPr>
          <p:spPr>
            <a:xfrm>
              <a:off x="1803216" y="2146269"/>
              <a:ext cx="36832" cy="36869"/>
            </a:xfrm>
            <a:custGeom>
              <a:rect b="b" l="l" r="r" t="t"/>
              <a:pathLst>
                <a:path extrusionOk="0" h="1002" w="1001">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3"/>
            <p:cNvSpPr/>
            <p:nvPr/>
          </p:nvSpPr>
          <p:spPr>
            <a:xfrm>
              <a:off x="1841262" y="2183101"/>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3"/>
            <p:cNvSpPr/>
            <p:nvPr/>
          </p:nvSpPr>
          <p:spPr>
            <a:xfrm>
              <a:off x="1878057" y="2219933"/>
              <a:ext cx="36869" cy="36832"/>
            </a:xfrm>
            <a:custGeom>
              <a:rect b="b" l="l" r="r" t="t"/>
              <a:pathLst>
                <a:path extrusionOk="0" h="1001" w="1002">
                  <a:moveTo>
                    <a:pt x="1" y="0"/>
                  </a:moveTo>
                  <a:lnTo>
                    <a:pt x="1" y="1001"/>
                  </a:lnTo>
                  <a:lnTo>
                    <a:pt x="1002" y="1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3"/>
            <p:cNvSpPr/>
            <p:nvPr/>
          </p:nvSpPr>
          <p:spPr>
            <a:xfrm>
              <a:off x="1914889" y="2256728"/>
              <a:ext cx="36869" cy="36869"/>
            </a:xfrm>
            <a:custGeom>
              <a:rect b="b" l="l" r="r" t="t"/>
              <a:pathLst>
                <a:path extrusionOk="0" h="1002" w="1002">
                  <a:moveTo>
                    <a:pt x="1" y="1"/>
                  </a:moveTo>
                  <a:lnTo>
                    <a:pt x="1"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3"/>
            <p:cNvSpPr/>
            <p:nvPr/>
          </p:nvSpPr>
          <p:spPr>
            <a:xfrm>
              <a:off x="1951721" y="2293559"/>
              <a:ext cx="36869" cy="36869"/>
            </a:xfrm>
            <a:custGeom>
              <a:rect b="b" l="l" r="r" t="t"/>
              <a:pathLst>
                <a:path extrusionOk="0" h="1002" w="1002">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3"/>
            <p:cNvSpPr/>
            <p:nvPr/>
          </p:nvSpPr>
          <p:spPr>
            <a:xfrm>
              <a:off x="1988553" y="2330391"/>
              <a:ext cx="36832" cy="36869"/>
            </a:xfrm>
            <a:custGeom>
              <a:rect b="b" l="l" r="r" t="t"/>
              <a:pathLst>
                <a:path extrusionOk="0" h="1002"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3"/>
            <p:cNvSpPr/>
            <p:nvPr/>
          </p:nvSpPr>
          <p:spPr>
            <a:xfrm>
              <a:off x="2025348" y="2367223"/>
              <a:ext cx="36869" cy="36832"/>
            </a:xfrm>
            <a:custGeom>
              <a:rect b="b" l="l" r="r" t="t"/>
              <a:pathLst>
                <a:path extrusionOk="0" h="1001" w="1002">
                  <a:moveTo>
                    <a:pt x="1" y="0"/>
                  </a:moveTo>
                  <a:lnTo>
                    <a:pt x="1" y="1001"/>
                  </a:lnTo>
                  <a:lnTo>
                    <a:pt x="1002" y="1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3"/>
            <p:cNvSpPr/>
            <p:nvPr/>
          </p:nvSpPr>
          <p:spPr>
            <a:xfrm>
              <a:off x="2062179" y="2405269"/>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3"/>
            <p:cNvSpPr/>
            <p:nvPr/>
          </p:nvSpPr>
          <p:spPr>
            <a:xfrm>
              <a:off x="1914889" y="2442064"/>
              <a:ext cx="185373" cy="36869"/>
            </a:xfrm>
            <a:custGeom>
              <a:rect b="b" l="l" r="r" t="t"/>
              <a:pathLst>
                <a:path extrusionOk="0" h="1002" w="5038">
                  <a:moveTo>
                    <a:pt x="1" y="1"/>
                  </a:moveTo>
                  <a:lnTo>
                    <a:pt x="1" y="1002"/>
                  </a:lnTo>
                  <a:lnTo>
                    <a:pt x="5038" y="1002"/>
                  </a:lnTo>
                  <a:lnTo>
                    <a:pt x="50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3"/>
            <p:cNvSpPr/>
            <p:nvPr/>
          </p:nvSpPr>
          <p:spPr>
            <a:xfrm>
              <a:off x="1914889" y="2478895"/>
              <a:ext cx="36869" cy="36869"/>
            </a:xfrm>
            <a:custGeom>
              <a:rect b="b" l="l" r="r" t="t"/>
              <a:pathLst>
                <a:path extrusionOk="0" h="1002" w="1002">
                  <a:moveTo>
                    <a:pt x="1" y="1"/>
                  </a:moveTo>
                  <a:lnTo>
                    <a:pt x="1"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3"/>
            <p:cNvSpPr/>
            <p:nvPr/>
          </p:nvSpPr>
          <p:spPr>
            <a:xfrm>
              <a:off x="1803216" y="2478895"/>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3"/>
            <p:cNvSpPr/>
            <p:nvPr/>
          </p:nvSpPr>
          <p:spPr>
            <a:xfrm>
              <a:off x="1841262" y="2515727"/>
              <a:ext cx="36832" cy="73664"/>
            </a:xfrm>
            <a:custGeom>
              <a:rect b="b" l="l" r="r" t="t"/>
              <a:pathLst>
                <a:path extrusionOk="0" h="2002" w="1001">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3"/>
            <p:cNvSpPr/>
            <p:nvPr/>
          </p:nvSpPr>
          <p:spPr>
            <a:xfrm>
              <a:off x="1878057" y="2589354"/>
              <a:ext cx="36869" cy="73700"/>
            </a:xfrm>
            <a:custGeom>
              <a:rect b="b" l="l" r="r" t="t"/>
              <a:pathLst>
                <a:path extrusionOk="0" h="2003" w="1002">
                  <a:moveTo>
                    <a:pt x="1" y="1"/>
                  </a:moveTo>
                  <a:lnTo>
                    <a:pt x="1" y="2002"/>
                  </a:lnTo>
                  <a:lnTo>
                    <a:pt x="1002" y="2002"/>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3"/>
            <p:cNvSpPr/>
            <p:nvPr/>
          </p:nvSpPr>
          <p:spPr>
            <a:xfrm>
              <a:off x="1914889" y="2663017"/>
              <a:ext cx="73700" cy="36832"/>
            </a:xfrm>
            <a:custGeom>
              <a:rect b="b" l="l" r="r" t="t"/>
              <a:pathLst>
                <a:path extrusionOk="0" h="1001" w="2003">
                  <a:moveTo>
                    <a:pt x="1" y="0"/>
                  </a:moveTo>
                  <a:lnTo>
                    <a:pt x="1" y="1001"/>
                  </a:lnTo>
                  <a:lnTo>
                    <a:pt x="2002" y="1001"/>
                  </a:lnTo>
                  <a:lnTo>
                    <a:pt x="2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3"/>
            <p:cNvSpPr/>
            <p:nvPr/>
          </p:nvSpPr>
          <p:spPr>
            <a:xfrm>
              <a:off x="1951721" y="2515727"/>
              <a:ext cx="36869" cy="73664"/>
            </a:xfrm>
            <a:custGeom>
              <a:rect b="b" l="l" r="r" t="t"/>
              <a:pathLst>
                <a:path extrusionOk="0" h="2002" w="1002">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3"/>
            <p:cNvSpPr/>
            <p:nvPr/>
          </p:nvSpPr>
          <p:spPr>
            <a:xfrm>
              <a:off x="1988553" y="2589354"/>
              <a:ext cx="36832" cy="73700"/>
            </a:xfrm>
            <a:custGeom>
              <a:rect b="b" l="l" r="r" t="t"/>
              <a:pathLst>
                <a:path extrusionOk="0" h="2003" w="1001">
                  <a:moveTo>
                    <a:pt x="0" y="1"/>
                  </a:moveTo>
                  <a:lnTo>
                    <a:pt x="0" y="2002"/>
                  </a:lnTo>
                  <a:lnTo>
                    <a:pt x="1001" y="2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3"/>
            <p:cNvSpPr/>
            <p:nvPr/>
          </p:nvSpPr>
          <p:spPr>
            <a:xfrm>
              <a:off x="1765170" y="2515727"/>
              <a:ext cx="36832" cy="36869"/>
            </a:xfrm>
            <a:custGeom>
              <a:rect b="b" l="l" r="r" t="t"/>
              <a:pathLst>
                <a:path extrusionOk="0" h="1002"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3"/>
            <p:cNvSpPr/>
            <p:nvPr/>
          </p:nvSpPr>
          <p:spPr>
            <a:xfrm>
              <a:off x="1729553" y="2552559"/>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3"/>
            <p:cNvSpPr/>
            <p:nvPr/>
          </p:nvSpPr>
          <p:spPr>
            <a:xfrm>
              <a:off x="1692758" y="2589354"/>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42"/>
          <p:cNvSpPr txBox="1"/>
          <p:nvPr>
            <p:ph type="title"/>
          </p:nvPr>
        </p:nvSpPr>
        <p:spPr>
          <a:xfrm>
            <a:off x="1827750" y="2705300"/>
            <a:ext cx="5326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Usage guide</a:t>
            </a:r>
            <a:endParaRPr/>
          </a:p>
        </p:txBody>
      </p:sp>
      <p:sp>
        <p:nvSpPr>
          <p:cNvPr id="930" name="Google Shape;930;p42"/>
          <p:cNvSpPr txBox="1"/>
          <p:nvPr>
            <p:ph idx="2" type="title"/>
          </p:nvPr>
        </p:nvSpPr>
        <p:spPr>
          <a:xfrm>
            <a:off x="2915700" y="1863500"/>
            <a:ext cx="3150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931" name="Google Shape;931;p42"/>
          <p:cNvGrpSpPr/>
          <p:nvPr/>
        </p:nvGrpSpPr>
        <p:grpSpPr>
          <a:xfrm>
            <a:off x="5454124" y="661324"/>
            <a:ext cx="2058986" cy="943002"/>
            <a:chOff x="5454124" y="661324"/>
            <a:chExt cx="2058986" cy="943002"/>
          </a:xfrm>
        </p:grpSpPr>
        <p:grpSp>
          <p:nvGrpSpPr>
            <p:cNvPr id="932" name="Google Shape;932;p42"/>
            <p:cNvGrpSpPr/>
            <p:nvPr/>
          </p:nvGrpSpPr>
          <p:grpSpPr>
            <a:xfrm>
              <a:off x="5454124" y="661324"/>
              <a:ext cx="2058986" cy="943002"/>
              <a:chOff x="5865009" y="2043415"/>
              <a:chExt cx="1098126" cy="639627"/>
            </a:xfrm>
          </p:grpSpPr>
          <p:sp>
            <p:nvSpPr>
              <p:cNvPr id="933" name="Google Shape;933;p42"/>
              <p:cNvSpPr/>
              <p:nvPr/>
            </p:nvSpPr>
            <p:spPr>
              <a:xfrm>
                <a:off x="6011266" y="2572732"/>
                <a:ext cx="22096" cy="89395"/>
              </a:xfrm>
              <a:custGeom>
                <a:rect b="b" l="l" r="r" t="t"/>
                <a:pathLst>
                  <a:path extrusionOk="0" h="2569" w="635">
                    <a:moveTo>
                      <a:pt x="0" y="0"/>
                    </a:moveTo>
                    <a:lnTo>
                      <a:pt x="0" y="2569"/>
                    </a:lnTo>
                    <a:lnTo>
                      <a:pt x="634" y="2569"/>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2"/>
              <p:cNvSpPr/>
              <p:nvPr/>
            </p:nvSpPr>
            <p:spPr>
              <a:xfrm>
                <a:off x="6033328" y="2660945"/>
                <a:ext cx="20913" cy="22096"/>
              </a:xfrm>
              <a:custGeom>
                <a:rect b="b" l="l" r="r" t="t"/>
                <a:pathLst>
                  <a:path extrusionOk="0" h="635" w="601">
                    <a:moveTo>
                      <a:pt x="0" y="1"/>
                    </a:moveTo>
                    <a:lnTo>
                      <a:pt x="0" y="634"/>
                    </a:lnTo>
                    <a:lnTo>
                      <a:pt x="601" y="634"/>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2"/>
              <p:cNvSpPr/>
              <p:nvPr/>
            </p:nvSpPr>
            <p:spPr>
              <a:xfrm>
                <a:off x="6054207" y="2640066"/>
                <a:ext cx="22096" cy="20913"/>
              </a:xfrm>
              <a:custGeom>
                <a:rect b="b" l="l" r="r" t="t"/>
                <a:pathLst>
                  <a:path extrusionOk="0" h="601" w="635">
                    <a:moveTo>
                      <a:pt x="1" y="0"/>
                    </a:moveTo>
                    <a:lnTo>
                      <a:pt x="1"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2"/>
              <p:cNvSpPr/>
              <p:nvPr/>
            </p:nvSpPr>
            <p:spPr>
              <a:xfrm>
                <a:off x="6078601" y="2615673"/>
                <a:ext cx="20913" cy="22096"/>
              </a:xfrm>
              <a:custGeom>
                <a:rect b="b" l="l" r="r" t="t"/>
                <a:pathLst>
                  <a:path extrusionOk="0" h="635" w="601">
                    <a:moveTo>
                      <a:pt x="0" y="1"/>
                    </a:moveTo>
                    <a:lnTo>
                      <a:pt x="0" y="634"/>
                    </a:lnTo>
                    <a:lnTo>
                      <a:pt x="600" y="634"/>
                    </a:lnTo>
                    <a:lnTo>
                      <a:pt x="60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2"/>
              <p:cNvSpPr/>
              <p:nvPr/>
            </p:nvSpPr>
            <p:spPr>
              <a:xfrm>
                <a:off x="6099480" y="2594794"/>
                <a:ext cx="22096" cy="20913"/>
              </a:xfrm>
              <a:custGeom>
                <a:rect b="b" l="l" r="r" t="t"/>
                <a:pathLst>
                  <a:path extrusionOk="0" h="601" w="635">
                    <a:moveTo>
                      <a:pt x="0" y="0"/>
                    </a:moveTo>
                    <a:lnTo>
                      <a:pt x="0"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2"/>
              <p:cNvSpPr/>
              <p:nvPr/>
            </p:nvSpPr>
            <p:spPr>
              <a:xfrm>
                <a:off x="6122690" y="2572732"/>
                <a:ext cx="22096" cy="22096"/>
              </a:xfrm>
              <a:custGeom>
                <a:rect b="b" l="l" r="r" t="t"/>
                <a:pathLst>
                  <a:path extrusionOk="0" h="635" w="635">
                    <a:moveTo>
                      <a:pt x="1" y="0"/>
                    </a:moveTo>
                    <a:lnTo>
                      <a:pt x="1"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2"/>
              <p:cNvSpPr/>
              <p:nvPr/>
            </p:nvSpPr>
            <p:spPr>
              <a:xfrm>
                <a:off x="6122690" y="2572732"/>
                <a:ext cx="774244" cy="22096"/>
              </a:xfrm>
              <a:custGeom>
                <a:rect b="b" l="l" r="r" t="t"/>
                <a:pathLst>
                  <a:path extrusionOk="0" h="635" w="22250">
                    <a:moveTo>
                      <a:pt x="1" y="0"/>
                    </a:moveTo>
                    <a:lnTo>
                      <a:pt x="1" y="634"/>
                    </a:lnTo>
                    <a:lnTo>
                      <a:pt x="22250" y="634"/>
                    </a:lnTo>
                    <a:lnTo>
                      <a:pt x="2225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2"/>
              <p:cNvSpPr/>
              <p:nvPr/>
            </p:nvSpPr>
            <p:spPr>
              <a:xfrm>
                <a:off x="5931161" y="2572732"/>
                <a:ext cx="102200" cy="22096"/>
              </a:xfrm>
              <a:custGeom>
                <a:rect b="b" l="l" r="r" t="t"/>
                <a:pathLst>
                  <a:path extrusionOk="0" h="635" w="2937">
                    <a:moveTo>
                      <a:pt x="1" y="0"/>
                    </a:moveTo>
                    <a:lnTo>
                      <a:pt x="1" y="634"/>
                    </a:lnTo>
                    <a:lnTo>
                      <a:pt x="2936" y="634"/>
                    </a:lnTo>
                    <a:lnTo>
                      <a:pt x="29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2"/>
              <p:cNvSpPr/>
              <p:nvPr/>
            </p:nvSpPr>
            <p:spPr>
              <a:xfrm>
                <a:off x="5931161" y="2043415"/>
                <a:ext cx="964621" cy="20913"/>
              </a:xfrm>
              <a:custGeom>
                <a:rect b="b" l="l" r="r" t="t"/>
                <a:pathLst>
                  <a:path extrusionOk="0" h="601" w="27721">
                    <a:moveTo>
                      <a:pt x="1" y="0"/>
                    </a:moveTo>
                    <a:lnTo>
                      <a:pt x="1" y="601"/>
                    </a:lnTo>
                    <a:lnTo>
                      <a:pt x="27721" y="601"/>
                    </a:lnTo>
                    <a:lnTo>
                      <a:pt x="2772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2"/>
              <p:cNvSpPr/>
              <p:nvPr/>
            </p:nvSpPr>
            <p:spPr>
              <a:xfrm>
                <a:off x="6941039" y="2109566"/>
                <a:ext cx="22096" cy="417918"/>
              </a:xfrm>
              <a:custGeom>
                <a:rect b="b" l="l" r="r" t="t"/>
                <a:pathLst>
                  <a:path extrusionOk="0" h="12010" w="635">
                    <a:moveTo>
                      <a:pt x="0" y="1"/>
                    </a:moveTo>
                    <a:lnTo>
                      <a:pt x="0" y="12009"/>
                    </a:lnTo>
                    <a:lnTo>
                      <a:pt x="634" y="12009"/>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2"/>
              <p:cNvSpPr/>
              <p:nvPr/>
            </p:nvSpPr>
            <p:spPr>
              <a:xfrm>
                <a:off x="6895766" y="2064294"/>
                <a:ext cx="22096" cy="22096"/>
              </a:xfrm>
              <a:custGeom>
                <a:rect b="b" l="l" r="r" t="t"/>
                <a:pathLst>
                  <a:path extrusionOk="0" h="635" w="635">
                    <a:moveTo>
                      <a:pt x="1" y="1"/>
                    </a:moveTo>
                    <a:lnTo>
                      <a:pt x="1" y="635"/>
                    </a:lnTo>
                    <a:lnTo>
                      <a:pt x="634" y="635"/>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2"/>
              <p:cNvSpPr/>
              <p:nvPr/>
            </p:nvSpPr>
            <p:spPr>
              <a:xfrm>
                <a:off x="6917828" y="2088687"/>
                <a:ext cx="22096" cy="20913"/>
              </a:xfrm>
              <a:custGeom>
                <a:rect b="b" l="l" r="r" t="t"/>
                <a:pathLst>
                  <a:path extrusionOk="0" h="601" w="635">
                    <a:moveTo>
                      <a:pt x="0" y="0"/>
                    </a:moveTo>
                    <a:lnTo>
                      <a:pt x="0"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2"/>
              <p:cNvSpPr/>
              <p:nvPr/>
            </p:nvSpPr>
            <p:spPr>
              <a:xfrm>
                <a:off x="6895766" y="2549521"/>
                <a:ext cx="22096" cy="22096"/>
              </a:xfrm>
              <a:custGeom>
                <a:rect b="b" l="l" r="r" t="t"/>
                <a:pathLst>
                  <a:path extrusionOk="0" h="635" w="635">
                    <a:moveTo>
                      <a:pt x="1" y="0"/>
                    </a:moveTo>
                    <a:lnTo>
                      <a:pt x="1"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2"/>
              <p:cNvSpPr/>
              <p:nvPr/>
            </p:nvSpPr>
            <p:spPr>
              <a:xfrm>
                <a:off x="6917828" y="2527459"/>
                <a:ext cx="22096" cy="22096"/>
              </a:xfrm>
              <a:custGeom>
                <a:rect b="b" l="l" r="r" t="t"/>
                <a:pathLst>
                  <a:path extrusionOk="0" h="635" w="635">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2"/>
              <p:cNvSpPr/>
              <p:nvPr/>
            </p:nvSpPr>
            <p:spPr>
              <a:xfrm>
                <a:off x="5865009" y="2109566"/>
                <a:ext cx="20913" cy="417918"/>
              </a:xfrm>
              <a:custGeom>
                <a:rect b="b" l="l" r="r" t="t"/>
                <a:pathLst>
                  <a:path extrusionOk="0" h="12010" w="601">
                    <a:moveTo>
                      <a:pt x="0" y="1"/>
                    </a:moveTo>
                    <a:lnTo>
                      <a:pt x="0" y="12009"/>
                    </a:lnTo>
                    <a:lnTo>
                      <a:pt x="601" y="12009"/>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2"/>
              <p:cNvSpPr/>
              <p:nvPr/>
            </p:nvSpPr>
            <p:spPr>
              <a:xfrm>
                <a:off x="5907950" y="2064294"/>
                <a:ext cx="22096" cy="22096"/>
              </a:xfrm>
              <a:custGeom>
                <a:rect b="b" l="l" r="r" t="t"/>
                <a:pathLst>
                  <a:path extrusionOk="0" h="635" w="635">
                    <a:moveTo>
                      <a:pt x="1" y="1"/>
                    </a:moveTo>
                    <a:lnTo>
                      <a:pt x="1" y="635"/>
                    </a:lnTo>
                    <a:lnTo>
                      <a:pt x="634" y="635"/>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2"/>
              <p:cNvSpPr/>
              <p:nvPr/>
            </p:nvSpPr>
            <p:spPr>
              <a:xfrm>
                <a:off x="5885888" y="2088687"/>
                <a:ext cx="22096" cy="20913"/>
              </a:xfrm>
              <a:custGeom>
                <a:rect b="b" l="l" r="r" t="t"/>
                <a:pathLst>
                  <a:path extrusionOk="0" h="601" w="635">
                    <a:moveTo>
                      <a:pt x="1" y="0"/>
                    </a:moveTo>
                    <a:lnTo>
                      <a:pt x="1" y="601"/>
                    </a:lnTo>
                    <a:lnTo>
                      <a:pt x="635" y="601"/>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2"/>
              <p:cNvSpPr/>
              <p:nvPr/>
            </p:nvSpPr>
            <p:spPr>
              <a:xfrm>
                <a:off x="5907950" y="2549521"/>
                <a:ext cx="22096" cy="22096"/>
              </a:xfrm>
              <a:custGeom>
                <a:rect b="b" l="l" r="r" t="t"/>
                <a:pathLst>
                  <a:path extrusionOk="0" h="635" w="635">
                    <a:moveTo>
                      <a:pt x="1" y="0"/>
                    </a:moveTo>
                    <a:lnTo>
                      <a:pt x="1"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2"/>
              <p:cNvSpPr/>
              <p:nvPr/>
            </p:nvSpPr>
            <p:spPr>
              <a:xfrm>
                <a:off x="5885888" y="2527459"/>
                <a:ext cx="22096" cy="22096"/>
              </a:xfrm>
              <a:custGeom>
                <a:rect b="b" l="l" r="r" t="t"/>
                <a:pathLst>
                  <a:path extrusionOk="0" h="635" w="635">
                    <a:moveTo>
                      <a:pt x="1" y="0"/>
                    </a:moveTo>
                    <a:lnTo>
                      <a:pt x="1" y="634"/>
                    </a:lnTo>
                    <a:lnTo>
                      <a:pt x="635" y="634"/>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2" name="Google Shape;952;p42"/>
            <p:cNvGrpSpPr/>
            <p:nvPr/>
          </p:nvGrpSpPr>
          <p:grpSpPr>
            <a:xfrm>
              <a:off x="5901175" y="725600"/>
              <a:ext cx="1265025" cy="681500"/>
              <a:chOff x="5901175" y="725600"/>
              <a:chExt cx="1265025" cy="681500"/>
            </a:xfrm>
          </p:grpSpPr>
          <p:sp>
            <p:nvSpPr>
              <p:cNvPr id="953" name="Google Shape;953;p42"/>
              <p:cNvSpPr/>
              <p:nvPr/>
            </p:nvSpPr>
            <p:spPr>
              <a:xfrm>
                <a:off x="6147525" y="918250"/>
                <a:ext cx="783300" cy="3096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2"/>
              <p:cNvSpPr txBox="1"/>
              <p:nvPr/>
            </p:nvSpPr>
            <p:spPr>
              <a:xfrm>
                <a:off x="5901175" y="725600"/>
                <a:ext cx="333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latin typeface="Fira Code"/>
                    <a:ea typeface="Fira Code"/>
                    <a:cs typeface="Fira Code"/>
                    <a:sym typeface="Fira Code"/>
                  </a:rPr>
                  <a:t>x</a:t>
                </a:r>
                <a:endParaRPr b="1" sz="1100">
                  <a:latin typeface="Fira Code"/>
                  <a:ea typeface="Fira Code"/>
                  <a:cs typeface="Fira Code"/>
                  <a:sym typeface="Fira Code"/>
                </a:endParaRPr>
              </a:p>
            </p:txBody>
          </p:sp>
          <p:sp>
            <p:nvSpPr>
              <p:cNvPr id="955" name="Google Shape;955;p42"/>
              <p:cNvSpPr txBox="1"/>
              <p:nvPr/>
            </p:nvSpPr>
            <p:spPr>
              <a:xfrm>
                <a:off x="6832300" y="1053100"/>
                <a:ext cx="3339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Fira Code"/>
                    <a:ea typeface="Fira Code"/>
                    <a:cs typeface="Fira Code"/>
                    <a:sym typeface="Fira Code"/>
                  </a:rPr>
                  <a:t>y</a:t>
                </a:r>
                <a:endParaRPr b="1" sz="1100">
                  <a:latin typeface="Fira Code"/>
                  <a:ea typeface="Fira Code"/>
                  <a:cs typeface="Fira Code"/>
                  <a:sym typeface="Fira Code"/>
                </a:endParaRPr>
              </a:p>
            </p:txBody>
          </p:sp>
        </p:grpSp>
      </p:grpSp>
      <p:pic>
        <p:nvPicPr>
          <p:cNvPr id="956" name="Google Shape;956;p42"/>
          <p:cNvPicPr preferRelativeResize="0"/>
          <p:nvPr/>
        </p:nvPicPr>
        <p:blipFill>
          <a:blip r:embed="rId3">
            <a:alphaModFix/>
          </a:blip>
          <a:stretch>
            <a:fillRect/>
          </a:stretch>
        </p:blipFill>
        <p:spPr>
          <a:xfrm>
            <a:off x="7298475" y="1288113"/>
            <a:ext cx="1604024" cy="28343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4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Basic testing with JMeter</a:t>
            </a:r>
            <a:endParaRPr/>
          </a:p>
        </p:txBody>
      </p:sp>
      <p:sp>
        <p:nvSpPr>
          <p:cNvPr id="962" name="Google Shape;962;p43"/>
          <p:cNvSpPr txBox="1"/>
          <p:nvPr/>
        </p:nvSpPr>
        <p:spPr>
          <a:xfrm>
            <a:off x="5616548" y="4109900"/>
            <a:ext cx="2486700" cy="49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300">
                <a:solidFill>
                  <a:schemeClr val="dk1"/>
                </a:solidFill>
                <a:latin typeface="Fira Code"/>
                <a:ea typeface="Fira Code"/>
                <a:cs typeface="Fira Code"/>
                <a:sym typeface="Fira Code"/>
              </a:rPr>
              <a:t>Create reusable components</a:t>
            </a:r>
            <a:endParaRPr sz="1300">
              <a:solidFill>
                <a:schemeClr val="lt1"/>
              </a:solidFill>
              <a:highlight>
                <a:schemeClr val="dk1"/>
              </a:highlight>
              <a:latin typeface="Fira Code"/>
              <a:ea typeface="Fira Code"/>
              <a:cs typeface="Fira Code"/>
              <a:sym typeface="Fira Code"/>
            </a:endParaRPr>
          </a:p>
        </p:txBody>
      </p:sp>
      <p:sp>
        <p:nvSpPr>
          <p:cNvPr id="963" name="Google Shape;963;p43"/>
          <p:cNvSpPr txBox="1"/>
          <p:nvPr/>
        </p:nvSpPr>
        <p:spPr>
          <a:xfrm>
            <a:off x="1040456" y="3689101"/>
            <a:ext cx="24867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Chakra Petch Medium"/>
                <a:ea typeface="Chakra Petch Medium"/>
                <a:cs typeface="Chakra Petch Medium"/>
                <a:sym typeface="Chakra Petch Medium"/>
              </a:rPr>
              <a:t>Assertions</a:t>
            </a:r>
            <a:endParaRPr sz="2400">
              <a:solidFill>
                <a:schemeClr val="dk1"/>
              </a:solidFill>
              <a:latin typeface="Chakra Petch Medium"/>
              <a:ea typeface="Chakra Petch Medium"/>
              <a:cs typeface="Chakra Petch Medium"/>
              <a:sym typeface="Chakra Petch Medium"/>
            </a:endParaRPr>
          </a:p>
        </p:txBody>
      </p:sp>
      <p:sp>
        <p:nvSpPr>
          <p:cNvPr id="964" name="Google Shape;964;p43"/>
          <p:cNvSpPr txBox="1"/>
          <p:nvPr/>
        </p:nvSpPr>
        <p:spPr>
          <a:xfrm>
            <a:off x="5616570" y="3689101"/>
            <a:ext cx="24867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Chakra Petch Medium"/>
                <a:ea typeface="Chakra Petch Medium"/>
                <a:cs typeface="Chakra Petch Medium"/>
                <a:sym typeface="Chakra Petch Medium"/>
              </a:rPr>
              <a:t>Test Fragment</a:t>
            </a:r>
            <a:endParaRPr sz="2400">
              <a:solidFill>
                <a:schemeClr val="dk1"/>
              </a:solidFill>
              <a:latin typeface="Chakra Petch Medium"/>
              <a:ea typeface="Chakra Petch Medium"/>
              <a:cs typeface="Chakra Petch Medium"/>
              <a:sym typeface="Chakra Petch Medium"/>
            </a:endParaRPr>
          </a:p>
        </p:txBody>
      </p:sp>
      <p:sp>
        <p:nvSpPr>
          <p:cNvPr id="965" name="Google Shape;965;p43"/>
          <p:cNvSpPr txBox="1"/>
          <p:nvPr/>
        </p:nvSpPr>
        <p:spPr>
          <a:xfrm>
            <a:off x="1040418" y="4109900"/>
            <a:ext cx="2486700" cy="49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Fira Code"/>
                <a:ea typeface="Fira Code"/>
                <a:cs typeface="Fira Code"/>
                <a:sym typeface="Fira Code"/>
              </a:rPr>
              <a:t>Validate responses during test execution</a:t>
            </a:r>
            <a:endParaRPr sz="1300">
              <a:solidFill>
                <a:schemeClr val="dk1"/>
              </a:solidFill>
              <a:latin typeface="Fira Code"/>
              <a:ea typeface="Fira Code"/>
              <a:cs typeface="Fira Code"/>
              <a:sym typeface="Fira Code"/>
            </a:endParaRPr>
          </a:p>
        </p:txBody>
      </p:sp>
      <p:sp>
        <p:nvSpPr>
          <p:cNvPr id="966" name="Google Shape;966;p43"/>
          <p:cNvSpPr txBox="1"/>
          <p:nvPr/>
        </p:nvSpPr>
        <p:spPr>
          <a:xfrm>
            <a:off x="1040515" y="1290020"/>
            <a:ext cx="24867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Chakra Petch Medium"/>
                <a:ea typeface="Chakra Petch Medium"/>
                <a:cs typeface="Chakra Petch Medium"/>
                <a:sym typeface="Chakra Petch Medium"/>
              </a:rPr>
              <a:t>Open &amp; Create</a:t>
            </a:r>
            <a:endParaRPr sz="2400">
              <a:solidFill>
                <a:schemeClr val="dk1"/>
              </a:solidFill>
              <a:latin typeface="Chakra Petch Medium"/>
              <a:ea typeface="Chakra Petch Medium"/>
              <a:cs typeface="Chakra Petch Medium"/>
              <a:sym typeface="Chakra Petch Medium"/>
            </a:endParaRPr>
          </a:p>
        </p:txBody>
      </p:sp>
      <p:sp>
        <p:nvSpPr>
          <p:cNvPr id="967" name="Google Shape;967;p43"/>
          <p:cNvSpPr txBox="1"/>
          <p:nvPr/>
        </p:nvSpPr>
        <p:spPr>
          <a:xfrm>
            <a:off x="5616578" y="1290020"/>
            <a:ext cx="24867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solidFill>
                  <a:schemeClr val="dk1"/>
                </a:solidFill>
                <a:latin typeface="Chakra Petch Medium"/>
                <a:ea typeface="Chakra Petch Medium"/>
                <a:cs typeface="Chakra Petch Medium"/>
                <a:sym typeface="Chakra Petch Medium"/>
              </a:rPr>
              <a:t>Config element</a:t>
            </a:r>
            <a:endParaRPr sz="2400">
              <a:solidFill>
                <a:schemeClr val="dk1"/>
              </a:solidFill>
              <a:latin typeface="Chakra Petch Medium"/>
              <a:ea typeface="Chakra Petch Medium"/>
              <a:cs typeface="Chakra Petch Medium"/>
              <a:sym typeface="Chakra Petch Medium"/>
            </a:endParaRPr>
          </a:p>
        </p:txBody>
      </p:sp>
      <p:sp>
        <p:nvSpPr>
          <p:cNvPr id="968" name="Google Shape;968;p43"/>
          <p:cNvSpPr txBox="1"/>
          <p:nvPr/>
        </p:nvSpPr>
        <p:spPr>
          <a:xfrm>
            <a:off x="5616548" y="1719506"/>
            <a:ext cx="2486700" cy="49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Fira Code"/>
                <a:ea typeface="Fira Code"/>
                <a:cs typeface="Fira Code"/>
                <a:sym typeface="Fira Code"/>
              </a:rPr>
              <a:t>Configuration settings for a thread group/ entire test plan</a:t>
            </a:r>
            <a:endParaRPr sz="1300">
              <a:solidFill>
                <a:schemeClr val="dk1"/>
              </a:solidFill>
              <a:latin typeface="Fira Code"/>
              <a:ea typeface="Fira Code"/>
              <a:cs typeface="Fira Code"/>
              <a:sym typeface="Fira Code"/>
            </a:endParaRPr>
          </a:p>
        </p:txBody>
      </p:sp>
      <p:sp>
        <p:nvSpPr>
          <p:cNvPr id="969" name="Google Shape;969;p43"/>
          <p:cNvSpPr txBox="1"/>
          <p:nvPr/>
        </p:nvSpPr>
        <p:spPr>
          <a:xfrm>
            <a:off x="5616573" y="2914688"/>
            <a:ext cx="2486700" cy="49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300">
                <a:solidFill>
                  <a:schemeClr val="dk1"/>
                </a:solidFill>
                <a:latin typeface="Fira Code"/>
                <a:ea typeface="Fira Code"/>
                <a:cs typeface="Fira Code"/>
                <a:sym typeface="Fira Code"/>
              </a:rPr>
              <a:t>Introduce delays between requests in a thread group</a:t>
            </a:r>
            <a:endParaRPr sz="1300">
              <a:solidFill>
                <a:schemeClr val="dk1"/>
              </a:solidFill>
              <a:latin typeface="Fira Code"/>
              <a:ea typeface="Fira Code"/>
              <a:cs typeface="Fira Code"/>
              <a:sym typeface="Fira Code"/>
            </a:endParaRPr>
          </a:p>
        </p:txBody>
      </p:sp>
      <p:sp>
        <p:nvSpPr>
          <p:cNvPr id="970" name="Google Shape;970;p43"/>
          <p:cNvSpPr txBox="1"/>
          <p:nvPr/>
        </p:nvSpPr>
        <p:spPr>
          <a:xfrm>
            <a:off x="1040251" y="1719506"/>
            <a:ext cx="2486700" cy="49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300">
                <a:solidFill>
                  <a:schemeClr val="dk1"/>
                </a:solidFill>
                <a:highlight>
                  <a:schemeClr val="accent6"/>
                </a:highlight>
                <a:latin typeface="Fira Code"/>
                <a:ea typeface="Fira Code"/>
                <a:cs typeface="Fira Code"/>
                <a:sym typeface="Fira Code"/>
              </a:rPr>
              <a:t>Launching</a:t>
            </a:r>
            <a:r>
              <a:rPr lang="en" sz="1300">
                <a:solidFill>
                  <a:schemeClr val="dk1"/>
                </a:solidFill>
                <a:latin typeface="Fira Code"/>
                <a:ea typeface="Fira Code"/>
                <a:cs typeface="Fira Code"/>
                <a:sym typeface="Fira Code"/>
              </a:rPr>
              <a:t> the first test plan</a:t>
            </a:r>
            <a:endParaRPr sz="1300">
              <a:solidFill>
                <a:schemeClr val="dk1"/>
              </a:solidFill>
              <a:latin typeface="Fira Code"/>
              <a:ea typeface="Fira Code"/>
              <a:cs typeface="Fira Code"/>
              <a:sym typeface="Fira Code"/>
            </a:endParaRPr>
          </a:p>
        </p:txBody>
      </p:sp>
      <p:sp>
        <p:nvSpPr>
          <p:cNvPr id="971" name="Google Shape;971;p43"/>
          <p:cNvSpPr txBox="1"/>
          <p:nvPr/>
        </p:nvSpPr>
        <p:spPr>
          <a:xfrm>
            <a:off x="1040456" y="2490085"/>
            <a:ext cx="24867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Chakra Petch Medium"/>
                <a:ea typeface="Chakra Petch Medium"/>
                <a:cs typeface="Chakra Petch Medium"/>
                <a:sym typeface="Chakra Petch Medium"/>
              </a:rPr>
              <a:t>Controllers</a:t>
            </a:r>
            <a:endParaRPr sz="2400">
              <a:solidFill>
                <a:schemeClr val="dk1"/>
              </a:solidFill>
              <a:latin typeface="Chakra Petch Medium"/>
              <a:ea typeface="Chakra Petch Medium"/>
              <a:cs typeface="Chakra Petch Medium"/>
              <a:sym typeface="Chakra Petch Medium"/>
            </a:endParaRPr>
          </a:p>
        </p:txBody>
      </p:sp>
      <p:sp>
        <p:nvSpPr>
          <p:cNvPr id="972" name="Google Shape;972;p43"/>
          <p:cNvSpPr txBox="1"/>
          <p:nvPr/>
        </p:nvSpPr>
        <p:spPr>
          <a:xfrm>
            <a:off x="5616570" y="2490085"/>
            <a:ext cx="24867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Chakra Petch Medium"/>
                <a:ea typeface="Chakra Petch Medium"/>
                <a:cs typeface="Chakra Petch Medium"/>
                <a:sym typeface="Chakra Petch Medium"/>
              </a:rPr>
              <a:t>Timer</a:t>
            </a:r>
            <a:endParaRPr sz="2400">
              <a:solidFill>
                <a:schemeClr val="dk1"/>
              </a:solidFill>
              <a:latin typeface="Chakra Petch Medium"/>
              <a:ea typeface="Chakra Petch Medium"/>
              <a:cs typeface="Chakra Petch Medium"/>
              <a:sym typeface="Chakra Petch Medium"/>
            </a:endParaRPr>
          </a:p>
        </p:txBody>
      </p:sp>
      <p:sp>
        <p:nvSpPr>
          <p:cNvPr id="973" name="Google Shape;973;p43"/>
          <p:cNvSpPr txBox="1"/>
          <p:nvPr/>
        </p:nvSpPr>
        <p:spPr>
          <a:xfrm>
            <a:off x="1040418" y="2910863"/>
            <a:ext cx="2486700" cy="49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Fira Code"/>
                <a:ea typeface="Fira Code"/>
                <a:cs typeface="Fira Code"/>
                <a:sym typeface="Fira Code"/>
              </a:rPr>
              <a:t>Determine the order in which requests are executed</a:t>
            </a:r>
            <a:endParaRPr sz="1300">
              <a:solidFill>
                <a:schemeClr val="dk1"/>
              </a:solidFill>
              <a:latin typeface="Fira Code"/>
              <a:ea typeface="Fira Code"/>
              <a:cs typeface="Fira Code"/>
              <a:sym typeface="Fira Code"/>
            </a:endParaRPr>
          </a:p>
        </p:txBody>
      </p:sp>
      <p:cxnSp>
        <p:nvCxnSpPr>
          <p:cNvPr id="974" name="Google Shape;974;p43"/>
          <p:cNvCxnSpPr>
            <a:stCxn id="966" idx="3"/>
            <a:endCxn id="967" idx="1"/>
          </p:cNvCxnSpPr>
          <p:nvPr/>
        </p:nvCxnSpPr>
        <p:spPr>
          <a:xfrm>
            <a:off x="3527215" y="1504820"/>
            <a:ext cx="2089500" cy="0"/>
          </a:xfrm>
          <a:prstGeom prst="straightConnector1">
            <a:avLst/>
          </a:prstGeom>
          <a:noFill/>
          <a:ln cap="flat" cmpd="sng" w="9525">
            <a:solidFill>
              <a:schemeClr val="dk1"/>
            </a:solidFill>
            <a:prstDash val="solid"/>
            <a:round/>
            <a:headEnd len="med" w="med" type="none"/>
            <a:tailEnd len="med" w="med" type="oval"/>
          </a:ln>
        </p:spPr>
      </p:cxnSp>
      <p:cxnSp>
        <p:nvCxnSpPr>
          <p:cNvPr id="975" name="Google Shape;975;p43"/>
          <p:cNvCxnSpPr>
            <a:stCxn id="968" idx="2"/>
            <a:endCxn id="972" idx="0"/>
          </p:cNvCxnSpPr>
          <p:nvPr/>
        </p:nvCxnSpPr>
        <p:spPr>
          <a:xfrm>
            <a:off x="6859898" y="2218106"/>
            <a:ext cx="0" cy="272100"/>
          </a:xfrm>
          <a:prstGeom prst="straightConnector1">
            <a:avLst/>
          </a:prstGeom>
          <a:noFill/>
          <a:ln cap="flat" cmpd="sng" w="9525">
            <a:solidFill>
              <a:schemeClr val="dk1"/>
            </a:solidFill>
            <a:prstDash val="solid"/>
            <a:round/>
            <a:headEnd len="med" w="med" type="none"/>
            <a:tailEnd len="med" w="med" type="oval"/>
          </a:ln>
        </p:spPr>
      </p:cxnSp>
      <p:cxnSp>
        <p:nvCxnSpPr>
          <p:cNvPr id="976" name="Google Shape;976;p43"/>
          <p:cNvCxnSpPr>
            <a:stCxn id="972" idx="1"/>
            <a:endCxn id="971" idx="3"/>
          </p:cNvCxnSpPr>
          <p:nvPr/>
        </p:nvCxnSpPr>
        <p:spPr>
          <a:xfrm rot="10800000">
            <a:off x="3527070" y="2704885"/>
            <a:ext cx="2089500" cy="0"/>
          </a:xfrm>
          <a:prstGeom prst="straightConnector1">
            <a:avLst/>
          </a:prstGeom>
          <a:noFill/>
          <a:ln cap="flat" cmpd="sng" w="9525">
            <a:solidFill>
              <a:schemeClr val="dk1"/>
            </a:solidFill>
            <a:prstDash val="solid"/>
            <a:round/>
            <a:headEnd len="med" w="med" type="none"/>
            <a:tailEnd len="med" w="med" type="oval"/>
          </a:ln>
        </p:spPr>
      </p:cxnSp>
      <p:cxnSp>
        <p:nvCxnSpPr>
          <p:cNvPr id="977" name="Google Shape;977;p43"/>
          <p:cNvCxnSpPr>
            <a:stCxn id="973" idx="2"/>
            <a:endCxn id="963" idx="0"/>
          </p:cNvCxnSpPr>
          <p:nvPr/>
        </p:nvCxnSpPr>
        <p:spPr>
          <a:xfrm>
            <a:off x="2283768" y="3409463"/>
            <a:ext cx="0" cy="279600"/>
          </a:xfrm>
          <a:prstGeom prst="straightConnector1">
            <a:avLst/>
          </a:prstGeom>
          <a:noFill/>
          <a:ln cap="flat" cmpd="sng" w="9525">
            <a:solidFill>
              <a:schemeClr val="dk1"/>
            </a:solidFill>
            <a:prstDash val="solid"/>
            <a:round/>
            <a:headEnd len="med" w="med" type="none"/>
            <a:tailEnd len="med" w="med" type="oval"/>
          </a:ln>
        </p:spPr>
      </p:cxnSp>
      <p:cxnSp>
        <p:nvCxnSpPr>
          <p:cNvPr id="978" name="Google Shape;978;p43"/>
          <p:cNvCxnSpPr>
            <a:stCxn id="963" idx="3"/>
            <a:endCxn id="964" idx="1"/>
          </p:cNvCxnSpPr>
          <p:nvPr/>
        </p:nvCxnSpPr>
        <p:spPr>
          <a:xfrm>
            <a:off x="3527156" y="3903901"/>
            <a:ext cx="2089500" cy="0"/>
          </a:xfrm>
          <a:prstGeom prst="straightConnector1">
            <a:avLst/>
          </a:prstGeom>
          <a:noFill/>
          <a:ln cap="flat" cmpd="sng" w="9525">
            <a:solidFill>
              <a:schemeClr val="dk1"/>
            </a:solidFill>
            <a:prstDash val="solid"/>
            <a:round/>
            <a:headEnd len="med" w="med" type="none"/>
            <a:tailEnd len="med" w="med" type="oval"/>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44"/>
          <p:cNvSpPr/>
          <p:nvPr/>
        </p:nvSpPr>
        <p:spPr>
          <a:xfrm>
            <a:off x="6033150" y="1653325"/>
            <a:ext cx="2445300" cy="1824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4"/>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04 - </a:t>
            </a:r>
            <a:r>
              <a:rPr lang="en"/>
              <a:t>On Project Demo</a:t>
            </a:r>
            <a:endParaRPr/>
          </a:p>
        </p:txBody>
      </p:sp>
      <p:sp>
        <p:nvSpPr>
          <p:cNvPr id="985" name="Google Shape;985;p44"/>
          <p:cNvSpPr txBox="1"/>
          <p:nvPr>
            <p:ph type="title"/>
          </p:nvPr>
        </p:nvSpPr>
        <p:spPr>
          <a:xfrm>
            <a:off x="720000" y="1661338"/>
            <a:ext cx="2336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Load Test</a:t>
            </a:r>
            <a:endParaRPr/>
          </a:p>
        </p:txBody>
      </p:sp>
      <p:sp>
        <p:nvSpPr>
          <p:cNvPr id="986" name="Google Shape;986;p44"/>
          <p:cNvSpPr txBox="1"/>
          <p:nvPr>
            <p:ph idx="1" type="subTitle"/>
          </p:nvPr>
        </p:nvSpPr>
        <p:spPr>
          <a:xfrm>
            <a:off x="720000" y="2324080"/>
            <a:ext cx="2336400" cy="6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application </a:t>
            </a:r>
            <a:r>
              <a:rPr lang="en">
                <a:solidFill>
                  <a:schemeClr val="lt1"/>
                </a:solidFill>
                <a:highlight>
                  <a:schemeClr val="dk1"/>
                </a:highlight>
              </a:rPr>
              <a:t>performance</a:t>
            </a:r>
            <a:r>
              <a:rPr lang="en"/>
              <a:t> under heavy user loads</a:t>
            </a:r>
            <a:endParaRPr/>
          </a:p>
        </p:txBody>
      </p:sp>
      <p:sp>
        <p:nvSpPr>
          <p:cNvPr id="987" name="Google Shape;987;p44"/>
          <p:cNvSpPr txBox="1"/>
          <p:nvPr>
            <p:ph idx="2" type="title"/>
          </p:nvPr>
        </p:nvSpPr>
        <p:spPr>
          <a:xfrm>
            <a:off x="3403800" y="1661338"/>
            <a:ext cx="2336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Stress Test</a:t>
            </a:r>
            <a:endParaRPr/>
          </a:p>
        </p:txBody>
      </p:sp>
      <p:sp>
        <p:nvSpPr>
          <p:cNvPr id="988" name="Google Shape;988;p44"/>
          <p:cNvSpPr txBox="1"/>
          <p:nvPr>
            <p:ph idx="3" type="subTitle"/>
          </p:nvPr>
        </p:nvSpPr>
        <p:spPr>
          <a:xfrm>
            <a:off x="3056400" y="2324075"/>
            <a:ext cx="2683800" cy="86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Assess application under </a:t>
            </a:r>
            <a:r>
              <a:rPr lang="en">
                <a:solidFill>
                  <a:schemeClr val="lt1"/>
                </a:solidFill>
                <a:highlight>
                  <a:srgbClr val="212121"/>
                </a:highlight>
              </a:rPr>
              <a:t>extreme loads </a:t>
            </a:r>
            <a:r>
              <a:rPr lang="en"/>
              <a:t>and stressing its performance</a:t>
            </a:r>
            <a:endParaRPr/>
          </a:p>
        </p:txBody>
      </p:sp>
      <p:sp>
        <p:nvSpPr>
          <p:cNvPr id="989" name="Google Shape;989;p44"/>
          <p:cNvSpPr txBox="1"/>
          <p:nvPr>
            <p:ph idx="4" type="title"/>
          </p:nvPr>
        </p:nvSpPr>
        <p:spPr>
          <a:xfrm>
            <a:off x="6087600" y="1661338"/>
            <a:ext cx="2336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Volume Test</a:t>
            </a:r>
            <a:endParaRPr/>
          </a:p>
        </p:txBody>
      </p:sp>
      <p:sp>
        <p:nvSpPr>
          <p:cNvPr id="990" name="Google Shape;990;p44"/>
          <p:cNvSpPr txBox="1"/>
          <p:nvPr>
            <p:ph idx="5" type="subTitle"/>
          </p:nvPr>
        </p:nvSpPr>
        <p:spPr>
          <a:xfrm>
            <a:off x="6087600" y="2324074"/>
            <a:ext cx="2336400" cy="86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Application </a:t>
            </a:r>
            <a:r>
              <a:rPr lang="en">
                <a:solidFill>
                  <a:schemeClr val="lt1"/>
                </a:solidFill>
                <a:highlight>
                  <a:schemeClr val="dk1"/>
                </a:highlight>
              </a:rPr>
              <a:t>scalability</a:t>
            </a:r>
            <a:r>
              <a:rPr lang="en"/>
              <a:t> under high volumes of user traffic</a:t>
            </a:r>
            <a:endParaRPr/>
          </a:p>
        </p:txBody>
      </p:sp>
      <p:pic>
        <p:nvPicPr>
          <p:cNvPr id="991" name="Google Shape;991;p44"/>
          <p:cNvPicPr preferRelativeResize="0"/>
          <p:nvPr/>
        </p:nvPicPr>
        <p:blipFill>
          <a:blip r:embed="rId3">
            <a:alphaModFix/>
          </a:blip>
          <a:stretch>
            <a:fillRect/>
          </a:stretch>
        </p:blipFill>
        <p:spPr>
          <a:xfrm>
            <a:off x="4309075" y="3690463"/>
            <a:ext cx="527700" cy="527700"/>
          </a:xfrm>
          <a:prstGeom prst="rect">
            <a:avLst/>
          </a:prstGeom>
          <a:noFill/>
          <a:ln>
            <a:noFill/>
          </a:ln>
        </p:spPr>
      </p:pic>
      <p:pic>
        <p:nvPicPr>
          <p:cNvPr id="992" name="Google Shape;992;p44"/>
          <p:cNvPicPr preferRelativeResize="0"/>
          <p:nvPr/>
        </p:nvPicPr>
        <p:blipFill>
          <a:blip r:embed="rId4">
            <a:alphaModFix/>
          </a:blip>
          <a:stretch>
            <a:fillRect/>
          </a:stretch>
        </p:blipFill>
        <p:spPr>
          <a:xfrm>
            <a:off x="1666025" y="3732150"/>
            <a:ext cx="444350" cy="444350"/>
          </a:xfrm>
          <a:prstGeom prst="rect">
            <a:avLst/>
          </a:prstGeom>
          <a:noFill/>
          <a:ln>
            <a:noFill/>
          </a:ln>
        </p:spPr>
      </p:pic>
      <p:pic>
        <p:nvPicPr>
          <p:cNvPr id="993" name="Google Shape;993;p44"/>
          <p:cNvPicPr preferRelativeResize="0"/>
          <p:nvPr/>
        </p:nvPicPr>
        <p:blipFill>
          <a:blip r:embed="rId5">
            <a:alphaModFix/>
          </a:blip>
          <a:stretch>
            <a:fillRect/>
          </a:stretch>
        </p:blipFill>
        <p:spPr>
          <a:xfrm>
            <a:off x="7035475" y="3732150"/>
            <a:ext cx="444350" cy="444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45"/>
          <p:cNvSpPr txBox="1"/>
          <p:nvPr>
            <p:ph type="title"/>
          </p:nvPr>
        </p:nvSpPr>
        <p:spPr>
          <a:xfrm>
            <a:off x="1844413" y="1619550"/>
            <a:ext cx="5455200" cy="102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100"/>
              <a:t>Load Test</a:t>
            </a:r>
            <a:endParaRPr sz="7100"/>
          </a:p>
        </p:txBody>
      </p:sp>
      <p:sp>
        <p:nvSpPr>
          <p:cNvPr id="999" name="Google Shape;999;p45"/>
          <p:cNvSpPr txBox="1"/>
          <p:nvPr>
            <p:ph idx="1" type="subTitle"/>
          </p:nvPr>
        </p:nvSpPr>
        <p:spPr>
          <a:xfrm>
            <a:off x="1844400" y="2892075"/>
            <a:ext cx="5455200" cy="69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Evaluate application </a:t>
            </a:r>
            <a:r>
              <a:rPr lang="en">
                <a:solidFill>
                  <a:schemeClr val="lt1"/>
                </a:solidFill>
                <a:highlight>
                  <a:schemeClr val="dk1"/>
                </a:highlight>
              </a:rPr>
              <a:t>performance under heavy user loads</a:t>
            </a:r>
            <a:r>
              <a:rPr lang="en"/>
              <a:t> and ensure its ability to handle peak traffic efficiently.</a:t>
            </a:r>
            <a:endParaRPr/>
          </a:p>
        </p:txBody>
      </p:sp>
      <p:pic>
        <p:nvPicPr>
          <p:cNvPr id="1000" name="Google Shape;1000;p45"/>
          <p:cNvPicPr preferRelativeResize="0"/>
          <p:nvPr/>
        </p:nvPicPr>
        <p:blipFill>
          <a:blip r:embed="rId3">
            <a:alphaModFix/>
          </a:blip>
          <a:stretch>
            <a:fillRect/>
          </a:stretch>
        </p:blipFill>
        <p:spPr>
          <a:xfrm>
            <a:off x="725100" y="948825"/>
            <a:ext cx="870875" cy="870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46"/>
          <p:cNvSpPr txBox="1"/>
          <p:nvPr>
            <p:ph type="title"/>
          </p:nvPr>
        </p:nvSpPr>
        <p:spPr>
          <a:xfrm>
            <a:off x="1844413" y="1848150"/>
            <a:ext cx="5455200" cy="102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100"/>
              <a:t>Stress Test</a:t>
            </a:r>
            <a:endParaRPr sz="7100"/>
          </a:p>
        </p:txBody>
      </p:sp>
      <p:sp>
        <p:nvSpPr>
          <p:cNvPr id="1006" name="Google Shape;1006;p46"/>
          <p:cNvSpPr txBox="1"/>
          <p:nvPr>
            <p:ph idx="1" type="subTitle"/>
          </p:nvPr>
        </p:nvSpPr>
        <p:spPr>
          <a:xfrm>
            <a:off x="1444275" y="3120675"/>
            <a:ext cx="6255600" cy="102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Stress your application with </a:t>
            </a:r>
            <a:r>
              <a:rPr lang="en">
                <a:solidFill>
                  <a:schemeClr val="lt1"/>
                </a:solidFill>
                <a:highlight>
                  <a:schemeClr val="dk1"/>
                </a:highlight>
              </a:rPr>
              <a:t>extreme loads </a:t>
            </a:r>
            <a:r>
              <a:rPr lang="en"/>
              <a:t>to ensure stability and identify areas for optimization.</a:t>
            </a:r>
            <a:endParaRPr/>
          </a:p>
          <a:p>
            <a:pPr indent="0" lvl="0" marL="0" rtl="0" algn="ctr">
              <a:spcBef>
                <a:spcPts val="0"/>
              </a:spcBef>
              <a:spcAft>
                <a:spcPts val="0"/>
              </a:spcAft>
              <a:buNone/>
            </a:pPr>
            <a:r>
              <a:t/>
            </a:r>
            <a:endParaRPr/>
          </a:p>
        </p:txBody>
      </p:sp>
      <p:pic>
        <p:nvPicPr>
          <p:cNvPr id="1007" name="Google Shape;1007;p46"/>
          <p:cNvPicPr preferRelativeResize="0"/>
          <p:nvPr/>
        </p:nvPicPr>
        <p:blipFill>
          <a:blip r:embed="rId3">
            <a:alphaModFix/>
          </a:blip>
          <a:stretch>
            <a:fillRect/>
          </a:stretch>
        </p:blipFill>
        <p:spPr>
          <a:xfrm>
            <a:off x="7299625" y="647367"/>
            <a:ext cx="1254500" cy="1254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47"/>
          <p:cNvSpPr txBox="1"/>
          <p:nvPr>
            <p:ph type="title"/>
          </p:nvPr>
        </p:nvSpPr>
        <p:spPr>
          <a:xfrm>
            <a:off x="1844413" y="2000550"/>
            <a:ext cx="5455200" cy="102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100"/>
              <a:t>Volume Test</a:t>
            </a:r>
            <a:endParaRPr sz="7100"/>
          </a:p>
        </p:txBody>
      </p:sp>
      <p:sp>
        <p:nvSpPr>
          <p:cNvPr id="1013" name="Google Shape;1013;p47"/>
          <p:cNvSpPr txBox="1"/>
          <p:nvPr>
            <p:ph idx="1" type="subTitle"/>
          </p:nvPr>
        </p:nvSpPr>
        <p:spPr>
          <a:xfrm>
            <a:off x="1844400" y="3273075"/>
            <a:ext cx="5455200" cy="69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Simulate high user traffic to assess application scalability, measure response, and identify bottlenecks.</a:t>
            </a:r>
            <a:endParaRPr/>
          </a:p>
        </p:txBody>
      </p:sp>
      <p:pic>
        <p:nvPicPr>
          <p:cNvPr id="1014" name="Google Shape;1014;p47"/>
          <p:cNvPicPr preferRelativeResize="0"/>
          <p:nvPr/>
        </p:nvPicPr>
        <p:blipFill>
          <a:blip r:embed="rId3">
            <a:alphaModFix/>
          </a:blip>
          <a:stretch>
            <a:fillRect/>
          </a:stretch>
        </p:blipFill>
        <p:spPr>
          <a:xfrm>
            <a:off x="642125" y="1970613"/>
            <a:ext cx="1202275" cy="1202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48"/>
          <p:cNvSpPr txBox="1"/>
          <p:nvPr>
            <p:ph type="title"/>
          </p:nvPr>
        </p:nvSpPr>
        <p:spPr>
          <a:xfrm>
            <a:off x="715050" y="960600"/>
            <a:ext cx="7713900" cy="322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600"/>
              <a:t>05 - </a:t>
            </a:r>
            <a:r>
              <a:rPr lang="en" sz="5600"/>
              <a:t>Test Report</a:t>
            </a:r>
            <a:r>
              <a:rPr lang="en" sz="7200"/>
              <a:t> </a:t>
            </a:r>
            <a:r>
              <a:rPr lang="en" sz="6400">
                <a:solidFill>
                  <a:schemeClr val="lt1"/>
                </a:solidFill>
                <a:highlight>
                  <a:schemeClr val="dk1"/>
                </a:highlight>
              </a:rPr>
              <a:t>Summary</a:t>
            </a:r>
            <a:endParaRPr sz="6400">
              <a:solidFill>
                <a:schemeClr val="lt1"/>
              </a:solidFill>
              <a:highlight>
                <a:schemeClr val="dk1"/>
              </a:highlight>
            </a:endParaRPr>
          </a:p>
        </p:txBody>
      </p:sp>
      <p:sp>
        <p:nvSpPr>
          <p:cNvPr id="1020" name="Google Shape;1020;p48"/>
          <p:cNvSpPr/>
          <p:nvPr/>
        </p:nvSpPr>
        <p:spPr>
          <a:xfrm>
            <a:off x="920652" y="3208262"/>
            <a:ext cx="598040" cy="595979"/>
          </a:xfrm>
          <a:custGeom>
            <a:rect b="b" l="l" r="r" t="t"/>
            <a:pathLst>
              <a:path extrusionOk="0" h="19082" w="19148">
                <a:moveTo>
                  <a:pt x="9107" y="1"/>
                </a:moveTo>
                <a:lnTo>
                  <a:pt x="9107" y="1002"/>
                </a:lnTo>
                <a:lnTo>
                  <a:pt x="8073" y="1002"/>
                </a:lnTo>
                <a:lnTo>
                  <a:pt x="8073" y="2002"/>
                </a:lnTo>
                <a:lnTo>
                  <a:pt x="7072" y="2002"/>
                </a:lnTo>
                <a:lnTo>
                  <a:pt x="7072" y="3003"/>
                </a:lnTo>
                <a:lnTo>
                  <a:pt x="6071" y="3003"/>
                </a:lnTo>
                <a:lnTo>
                  <a:pt x="6071" y="4004"/>
                </a:lnTo>
                <a:lnTo>
                  <a:pt x="9107" y="4004"/>
                </a:lnTo>
                <a:lnTo>
                  <a:pt x="9107" y="5004"/>
                </a:lnTo>
                <a:lnTo>
                  <a:pt x="9107" y="6005"/>
                </a:lnTo>
                <a:lnTo>
                  <a:pt x="9107" y="7039"/>
                </a:lnTo>
                <a:lnTo>
                  <a:pt x="9107" y="8040"/>
                </a:lnTo>
                <a:lnTo>
                  <a:pt x="9107" y="9041"/>
                </a:lnTo>
                <a:lnTo>
                  <a:pt x="4070" y="9041"/>
                </a:lnTo>
                <a:lnTo>
                  <a:pt x="4070" y="8040"/>
                </a:lnTo>
                <a:lnTo>
                  <a:pt x="4070" y="7039"/>
                </a:lnTo>
                <a:lnTo>
                  <a:pt x="4070" y="6005"/>
                </a:lnTo>
                <a:lnTo>
                  <a:pt x="3069" y="6005"/>
                </a:lnTo>
                <a:lnTo>
                  <a:pt x="3069" y="7039"/>
                </a:lnTo>
                <a:lnTo>
                  <a:pt x="2069" y="7039"/>
                </a:lnTo>
                <a:lnTo>
                  <a:pt x="2069" y="8040"/>
                </a:lnTo>
                <a:lnTo>
                  <a:pt x="1068" y="8040"/>
                </a:lnTo>
                <a:lnTo>
                  <a:pt x="1068" y="9041"/>
                </a:lnTo>
                <a:lnTo>
                  <a:pt x="0" y="9041"/>
                </a:lnTo>
                <a:lnTo>
                  <a:pt x="0" y="10041"/>
                </a:lnTo>
                <a:lnTo>
                  <a:pt x="1068" y="10041"/>
                </a:lnTo>
                <a:lnTo>
                  <a:pt x="1068" y="11042"/>
                </a:lnTo>
                <a:lnTo>
                  <a:pt x="2069" y="11042"/>
                </a:lnTo>
                <a:lnTo>
                  <a:pt x="2069" y="12043"/>
                </a:lnTo>
                <a:lnTo>
                  <a:pt x="3069" y="12043"/>
                </a:lnTo>
                <a:lnTo>
                  <a:pt x="3069" y="13044"/>
                </a:lnTo>
                <a:lnTo>
                  <a:pt x="4070" y="13044"/>
                </a:lnTo>
                <a:lnTo>
                  <a:pt x="4070" y="12043"/>
                </a:lnTo>
                <a:lnTo>
                  <a:pt x="4070" y="11042"/>
                </a:lnTo>
                <a:lnTo>
                  <a:pt x="4070" y="10041"/>
                </a:lnTo>
                <a:lnTo>
                  <a:pt x="9107" y="10041"/>
                </a:lnTo>
                <a:lnTo>
                  <a:pt x="9107" y="11042"/>
                </a:lnTo>
                <a:lnTo>
                  <a:pt x="9107" y="12043"/>
                </a:lnTo>
                <a:lnTo>
                  <a:pt x="9107" y="13044"/>
                </a:lnTo>
                <a:lnTo>
                  <a:pt x="9107" y="14044"/>
                </a:lnTo>
                <a:lnTo>
                  <a:pt x="9107" y="15078"/>
                </a:lnTo>
                <a:lnTo>
                  <a:pt x="6071" y="15078"/>
                </a:lnTo>
                <a:lnTo>
                  <a:pt x="6071" y="16079"/>
                </a:lnTo>
                <a:lnTo>
                  <a:pt x="7072" y="16079"/>
                </a:lnTo>
                <a:lnTo>
                  <a:pt x="7072" y="17080"/>
                </a:lnTo>
                <a:lnTo>
                  <a:pt x="8073" y="17080"/>
                </a:lnTo>
                <a:lnTo>
                  <a:pt x="8073" y="18080"/>
                </a:lnTo>
                <a:lnTo>
                  <a:pt x="9107" y="18080"/>
                </a:lnTo>
                <a:lnTo>
                  <a:pt x="9107" y="19081"/>
                </a:lnTo>
                <a:lnTo>
                  <a:pt x="10108" y="19081"/>
                </a:lnTo>
                <a:lnTo>
                  <a:pt x="10108" y="18080"/>
                </a:lnTo>
                <a:lnTo>
                  <a:pt x="11108" y="18080"/>
                </a:lnTo>
                <a:lnTo>
                  <a:pt x="11108" y="17080"/>
                </a:lnTo>
                <a:lnTo>
                  <a:pt x="12109" y="17080"/>
                </a:lnTo>
                <a:lnTo>
                  <a:pt x="12109" y="16079"/>
                </a:lnTo>
                <a:lnTo>
                  <a:pt x="13110" y="16079"/>
                </a:lnTo>
                <a:lnTo>
                  <a:pt x="13110" y="15078"/>
                </a:lnTo>
                <a:lnTo>
                  <a:pt x="10108" y="15078"/>
                </a:lnTo>
                <a:lnTo>
                  <a:pt x="10108" y="14044"/>
                </a:lnTo>
                <a:lnTo>
                  <a:pt x="10108" y="13044"/>
                </a:lnTo>
                <a:lnTo>
                  <a:pt x="10108" y="12043"/>
                </a:lnTo>
                <a:lnTo>
                  <a:pt x="10108" y="11042"/>
                </a:lnTo>
                <a:lnTo>
                  <a:pt x="10108" y="10041"/>
                </a:lnTo>
                <a:lnTo>
                  <a:pt x="15111" y="10041"/>
                </a:lnTo>
                <a:lnTo>
                  <a:pt x="15111" y="11042"/>
                </a:lnTo>
                <a:lnTo>
                  <a:pt x="15111" y="12043"/>
                </a:lnTo>
                <a:lnTo>
                  <a:pt x="15111" y="13044"/>
                </a:lnTo>
                <a:lnTo>
                  <a:pt x="16112" y="13044"/>
                </a:lnTo>
                <a:lnTo>
                  <a:pt x="16112" y="12043"/>
                </a:lnTo>
                <a:lnTo>
                  <a:pt x="17146" y="12043"/>
                </a:lnTo>
                <a:lnTo>
                  <a:pt x="17146" y="11042"/>
                </a:lnTo>
                <a:lnTo>
                  <a:pt x="18147" y="11042"/>
                </a:lnTo>
                <a:lnTo>
                  <a:pt x="18147" y="10041"/>
                </a:lnTo>
                <a:lnTo>
                  <a:pt x="19147" y="10041"/>
                </a:lnTo>
                <a:lnTo>
                  <a:pt x="19147" y="9041"/>
                </a:lnTo>
                <a:lnTo>
                  <a:pt x="18147" y="9041"/>
                </a:lnTo>
                <a:lnTo>
                  <a:pt x="18147" y="8040"/>
                </a:lnTo>
                <a:lnTo>
                  <a:pt x="17146" y="8040"/>
                </a:lnTo>
                <a:lnTo>
                  <a:pt x="17146" y="7039"/>
                </a:lnTo>
                <a:lnTo>
                  <a:pt x="16112" y="7039"/>
                </a:lnTo>
                <a:lnTo>
                  <a:pt x="16112" y="6005"/>
                </a:lnTo>
                <a:lnTo>
                  <a:pt x="15111" y="6005"/>
                </a:lnTo>
                <a:lnTo>
                  <a:pt x="15111" y="7039"/>
                </a:lnTo>
                <a:lnTo>
                  <a:pt x="15111" y="8040"/>
                </a:lnTo>
                <a:lnTo>
                  <a:pt x="15111" y="9041"/>
                </a:lnTo>
                <a:lnTo>
                  <a:pt x="10108" y="9041"/>
                </a:lnTo>
                <a:lnTo>
                  <a:pt x="10108" y="8040"/>
                </a:lnTo>
                <a:lnTo>
                  <a:pt x="10108" y="7039"/>
                </a:lnTo>
                <a:lnTo>
                  <a:pt x="10108" y="6005"/>
                </a:lnTo>
                <a:lnTo>
                  <a:pt x="10108" y="5004"/>
                </a:lnTo>
                <a:lnTo>
                  <a:pt x="10108" y="4004"/>
                </a:lnTo>
                <a:lnTo>
                  <a:pt x="13110" y="4004"/>
                </a:lnTo>
                <a:lnTo>
                  <a:pt x="13110" y="3003"/>
                </a:lnTo>
                <a:lnTo>
                  <a:pt x="12109" y="3003"/>
                </a:lnTo>
                <a:lnTo>
                  <a:pt x="12109" y="2002"/>
                </a:lnTo>
                <a:lnTo>
                  <a:pt x="11108" y="2002"/>
                </a:lnTo>
                <a:lnTo>
                  <a:pt x="11108" y="1002"/>
                </a:lnTo>
                <a:lnTo>
                  <a:pt x="10108" y="1002"/>
                </a:lnTo>
                <a:lnTo>
                  <a:pt x="1010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4" name="Shape 1024"/>
        <p:cNvGrpSpPr/>
        <p:nvPr/>
      </p:nvGrpSpPr>
      <p:grpSpPr>
        <a:xfrm>
          <a:off x="0" y="0"/>
          <a:ext cx="0" cy="0"/>
          <a:chOff x="0" y="0"/>
          <a:chExt cx="0" cy="0"/>
        </a:xfrm>
      </p:grpSpPr>
      <p:sp>
        <p:nvSpPr>
          <p:cNvPr id="1025" name="Google Shape;1025;p49"/>
          <p:cNvSpPr txBox="1"/>
          <p:nvPr>
            <p:ph type="title"/>
          </p:nvPr>
        </p:nvSpPr>
        <p:spPr>
          <a:xfrm>
            <a:off x="979200" y="1992875"/>
            <a:ext cx="6576000" cy="151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06</a:t>
            </a:r>
            <a:endParaRPr sz="6000"/>
          </a:p>
          <a:p>
            <a:pPr indent="0" lvl="0" marL="0" rtl="0" algn="ctr">
              <a:spcBef>
                <a:spcPts val="0"/>
              </a:spcBef>
              <a:spcAft>
                <a:spcPts val="0"/>
              </a:spcAft>
              <a:buNone/>
            </a:pPr>
            <a:r>
              <a:rPr lang="en" sz="7800"/>
              <a:t>Conclusion</a:t>
            </a:r>
            <a:endParaRPr sz="7800"/>
          </a:p>
        </p:txBody>
      </p:sp>
      <p:grpSp>
        <p:nvGrpSpPr>
          <p:cNvPr id="1026" name="Google Shape;1026;p49"/>
          <p:cNvGrpSpPr/>
          <p:nvPr/>
        </p:nvGrpSpPr>
        <p:grpSpPr>
          <a:xfrm>
            <a:off x="7328346" y="3425556"/>
            <a:ext cx="959662" cy="952528"/>
            <a:chOff x="7175946" y="3577956"/>
            <a:chExt cx="959662" cy="952528"/>
          </a:xfrm>
        </p:grpSpPr>
        <p:grpSp>
          <p:nvGrpSpPr>
            <p:cNvPr id="1027" name="Google Shape;1027;p49"/>
            <p:cNvGrpSpPr/>
            <p:nvPr/>
          </p:nvGrpSpPr>
          <p:grpSpPr>
            <a:xfrm>
              <a:off x="7175946" y="3577956"/>
              <a:ext cx="959662" cy="952528"/>
              <a:chOff x="4708875" y="2204775"/>
              <a:chExt cx="773111" cy="767302"/>
            </a:xfrm>
          </p:grpSpPr>
          <p:sp>
            <p:nvSpPr>
              <p:cNvPr id="1028" name="Google Shape;1028;p49"/>
              <p:cNvSpPr/>
              <p:nvPr/>
            </p:nvSpPr>
            <p:spPr>
              <a:xfrm>
                <a:off x="5437827" y="2361471"/>
                <a:ext cx="22096" cy="20913"/>
              </a:xfrm>
              <a:custGeom>
                <a:rect b="b" l="l" r="r" t="t"/>
                <a:pathLst>
                  <a:path extrusionOk="0" h="601" w="635">
                    <a:moveTo>
                      <a:pt x="1" y="0"/>
                    </a:moveTo>
                    <a:lnTo>
                      <a:pt x="1" y="601"/>
                    </a:lnTo>
                    <a:lnTo>
                      <a:pt x="635" y="601"/>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9"/>
              <p:cNvSpPr/>
              <p:nvPr/>
            </p:nvSpPr>
            <p:spPr>
              <a:xfrm>
                <a:off x="5414617" y="2338261"/>
                <a:ext cx="22096" cy="20913"/>
              </a:xfrm>
              <a:custGeom>
                <a:rect b="b" l="l" r="r" t="t"/>
                <a:pathLst>
                  <a:path extrusionOk="0" h="601" w="635">
                    <a:moveTo>
                      <a:pt x="1" y="0"/>
                    </a:moveTo>
                    <a:lnTo>
                      <a:pt x="1" y="601"/>
                    </a:lnTo>
                    <a:lnTo>
                      <a:pt x="635" y="601"/>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9"/>
              <p:cNvSpPr/>
              <p:nvPr/>
            </p:nvSpPr>
            <p:spPr>
              <a:xfrm>
                <a:off x="5392555" y="2316199"/>
                <a:ext cx="22096" cy="22096"/>
              </a:xfrm>
              <a:custGeom>
                <a:rect b="b" l="l" r="r" t="t"/>
                <a:pathLst>
                  <a:path extrusionOk="0" h="635" w="635">
                    <a:moveTo>
                      <a:pt x="1" y="0"/>
                    </a:moveTo>
                    <a:lnTo>
                      <a:pt x="1" y="634"/>
                    </a:lnTo>
                    <a:lnTo>
                      <a:pt x="635" y="634"/>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9"/>
              <p:cNvSpPr/>
              <p:nvPr/>
            </p:nvSpPr>
            <p:spPr>
              <a:xfrm>
                <a:off x="5370527" y="2292988"/>
                <a:ext cx="20913" cy="20913"/>
              </a:xfrm>
              <a:custGeom>
                <a:rect b="b" l="l" r="r" t="t"/>
                <a:pathLst>
                  <a:path extrusionOk="0" h="601" w="601">
                    <a:moveTo>
                      <a:pt x="0" y="0"/>
                    </a:moveTo>
                    <a:lnTo>
                      <a:pt x="0" y="601"/>
                    </a:lnTo>
                    <a:lnTo>
                      <a:pt x="601" y="601"/>
                    </a:lnTo>
                    <a:lnTo>
                      <a:pt x="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9"/>
              <p:cNvSpPr/>
              <p:nvPr/>
            </p:nvSpPr>
            <p:spPr>
              <a:xfrm>
                <a:off x="5348465" y="2270926"/>
                <a:ext cx="22096" cy="22096"/>
              </a:xfrm>
              <a:custGeom>
                <a:rect b="b" l="l" r="r" t="t"/>
                <a:pathLst>
                  <a:path extrusionOk="0" h="635" w="635">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9"/>
              <p:cNvSpPr/>
              <p:nvPr/>
            </p:nvSpPr>
            <p:spPr>
              <a:xfrm>
                <a:off x="5326403" y="2248864"/>
                <a:ext cx="22096" cy="22096"/>
              </a:xfrm>
              <a:custGeom>
                <a:rect b="b" l="l" r="r" t="t"/>
                <a:pathLst>
                  <a:path extrusionOk="0" h="635" w="635">
                    <a:moveTo>
                      <a:pt x="1" y="1"/>
                    </a:moveTo>
                    <a:lnTo>
                      <a:pt x="1" y="634"/>
                    </a:lnTo>
                    <a:lnTo>
                      <a:pt x="634" y="634"/>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9"/>
              <p:cNvSpPr/>
              <p:nvPr/>
            </p:nvSpPr>
            <p:spPr>
              <a:xfrm>
                <a:off x="5303193" y="2225654"/>
                <a:ext cx="22096" cy="22096"/>
              </a:xfrm>
              <a:custGeom>
                <a:rect b="b" l="l" r="r" t="t"/>
                <a:pathLst>
                  <a:path extrusionOk="0" h="635" w="635">
                    <a:moveTo>
                      <a:pt x="0" y="1"/>
                    </a:moveTo>
                    <a:lnTo>
                      <a:pt x="0" y="634"/>
                    </a:lnTo>
                    <a:lnTo>
                      <a:pt x="634" y="634"/>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9"/>
              <p:cNvSpPr/>
              <p:nvPr/>
            </p:nvSpPr>
            <p:spPr>
              <a:xfrm>
                <a:off x="5459889" y="2380054"/>
                <a:ext cx="22096" cy="325043"/>
              </a:xfrm>
              <a:custGeom>
                <a:rect b="b" l="l" r="r" t="t"/>
                <a:pathLst>
                  <a:path extrusionOk="0" h="9341" w="635">
                    <a:moveTo>
                      <a:pt x="1" y="0"/>
                    </a:moveTo>
                    <a:lnTo>
                      <a:pt x="1" y="9340"/>
                    </a:lnTo>
                    <a:lnTo>
                      <a:pt x="634" y="9340"/>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9"/>
              <p:cNvSpPr/>
              <p:nvPr/>
            </p:nvSpPr>
            <p:spPr>
              <a:xfrm>
                <a:off x="4864423" y="2225654"/>
                <a:ext cx="22096" cy="22096"/>
              </a:xfrm>
              <a:custGeom>
                <a:rect b="b" l="l" r="r" t="t"/>
                <a:pathLst>
                  <a:path extrusionOk="0" h="635" w="635">
                    <a:moveTo>
                      <a:pt x="0" y="1"/>
                    </a:moveTo>
                    <a:lnTo>
                      <a:pt x="0" y="634"/>
                    </a:lnTo>
                    <a:lnTo>
                      <a:pt x="634" y="634"/>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9"/>
              <p:cNvSpPr/>
              <p:nvPr/>
            </p:nvSpPr>
            <p:spPr>
              <a:xfrm>
                <a:off x="4841212" y="2248864"/>
                <a:ext cx="22096" cy="22096"/>
              </a:xfrm>
              <a:custGeom>
                <a:rect b="b" l="l" r="r" t="t"/>
                <a:pathLst>
                  <a:path extrusionOk="0" h="635" w="635">
                    <a:moveTo>
                      <a:pt x="0" y="1"/>
                    </a:moveTo>
                    <a:lnTo>
                      <a:pt x="0" y="634"/>
                    </a:lnTo>
                    <a:lnTo>
                      <a:pt x="634" y="634"/>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9"/>
              <p:cNvSpPr/>
              <p:nvPr/>
            </p:nvSpPr>
            <p:spPr>
              <a:xfrm>
                <a:off x="4820298" y="2270926"/>
                <a:ext cx="20948" cy="22096"/>
              </a:xfrm>
              <a:custGeom>
                <a:rect b="b" l="l" r="r" t="t"/>
                <a:pathLst>
                  <a:path extrusionOk="0" h="635" w="602">
                    <a:moveTo>
                      <a:pt x="1" y="0"/>
                    </a:moveTo>
                    <a:lnTo>
                      <a:pt x="1" y="634"/>
                    </a:lnTo>
                    <a:lnTo>
                      <a:pt x="601" y="634"/>
                    </a:lnTo>
                    <a:lnTo>
                      <a:pt x="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9"/>
              <p:cNvSpPr/>
              <p:nvPr/>
            </p:nvSpPr>
            <p:spPr>
              <a:xfrm>
                <a:off x="4798271" y="2294137"/>
                <a:ext cx="22062" cy="22096"/>
              </a:xfrm>
              <a:custGeom>
                <a:rect b="b" l="l" r="r" t="t"/>
                <a:pathLst>
                  <a:path extrusionOk="0" h="635" w="634">
                    <a:moveTo>
                      <a:pt x="0" y="1"/>
                    </a:moveTo>
                    <a:lnTo>
                      <a:pt x="0" y="634"/>
                    </a:lnTo>
                    <a:lnTo>
                      <a:pt x="634" y="634"/>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9"/>
              <p:cNvSpPr/>
              <p:nvPr/>
            </p:nvSpPr>
            <p:spPr>
              <a:xfrm>
                <a:off x="4775026" y="2316199"/>
                <a:ext cx="22096" cy="22096"/>
              </a:xfrm>
              <a:custGeom>
                <a:rect b="b" l="l" r="r" t="t"/>
                <a:pathLst>
                  <a:path extrusionOk="0" h="635" w="635">
                    <a:moveTo>
                      <a:pt x="1" y="0"/>
                    </a:moveTo>
                    <a:lnTo>
                      <a:pt x="1" y="634"/>
                    </a:lnTo>
                    <a:lnTo>
                      <a:pt x="635" y="634"/>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9"/>
              <p:cNvSpPr/>
              <p:nvPr/>
            </p:nvSpPr>
            <p:spPr>
              <a:xfrm>
                <a:off x="4752999" y="2338261"/>
                <a:ext cx="22062" cy="20913"/>
              </a:xfrm>
              <a:custGeom>
                <a:rect b="b" l="l" r="r" t="t"/>
                <a:pathLst>
                  <a:path extrusionOk="0" h="601" w="634">
                    <a:moveTo>
                      <a:pt x="0" y="0"/>
                    </a:moveTo>
                    <a:lnTo>
                      <a:pt x="0"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9"/>
              <p:cNvSpPr/>
              <p:nvPr/>
            </p:nvSpPr>
            <p:spPr>
              <a:xfrm>
                <a:off x="4729788" y="2361471"/>
                <a:ext cx="22062" cy="20913"/>
              </a:xfrm>
              <a:custGeom>
                <a:rect b="b" l="l" r="r" t="t"/>
                <a:pathLst>
                  <a:path extrusionOk="0" h="601" w="634">
                    <a:moveTo>
                      <a:pt x="0" y="0"/>
                    </a:moveTo>
                    <a:lnTo>
                      <a:pt x="0"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9"/>
              <p:cNvSpPr/>
              <p:nvPr/>
            </p:nvSpPr>
            <p:spPr>
              <a:xfrm>
                <a:off x="4884153" y="2204775"/>
                <a:ext cx="419066" cy="20913"/>
              </a:xfrm>
              <a:custGeom>
                <a:rect b="b" l="l" r="r" t="t"/>
                <a:pathLst>
                  <a:path extrusionOk="0" h="601" w="12043">
                    <a:moveTo>
                      <a:pt x="1" y="0"/>
                    </a:moveTo>
                    <a:lnTo>
                      <a:pt x="1" y="601"/>
                    </a:lnTo>
                    <a:lnTo>
                      <a:pt x="12042" y="601"/>
                    </a:lnTo>
                    <a:lnTo>
                      <a:pt x="1204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9"/>
              <p:cNvSpPr/>
              <p:nvPr/>
            </p:nvSpPr>
            <p:spPr>
              <a:xfrm>
                <a:off x="5305524" y="2838556"/>
                <a:ext cx="22062" cy="22062"/>
              </a:xfrm>
              <a:custGeom>
                <a:rect b="b" l="l" r="r" t="t"/>
                <a:pathLst>
                  <a:path extrusionOk="0" h="634" w="634">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9"/>
              <p:cNvSpPr/>
              <p:nvPr/>
            </p:nvSpPr>
            <p:spPr>
              <a:xfrm>
                <a:off x="5327552" y="2816494"/>
                <a:ext cx="22096" cy="22096"/>
              </a:xfrm>
              <a:custGeom>
                <a:rect b="b" l="l" r="r" t="t"/>
                <a:pathLst>
                  <a:path extrusionOk="0" h="635" w="635">
                    <a:moveTo>
                      <a:pt x="1" y="0"/>
                    </a:moveTo>
                    <a:lnTo>
                      <a:pt x="1" y="634"/>
                    </a:lnTo>
                    <a:lnTo>
                      <a:pt x="635" y="634"/>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9"/>
              <p:cNvSpPr/>
              <p:nvPr/>
            </p:nvSpPr>
            <p:spPr>
              <a:xfrm>
                <a:off x="5350797" y="2794432"/>
                <a:ext cx="22062" cy="22096"/>
              </a:xfrm>
              <a:custGeom>
                <a:rect b="b" l="l" r="r" t="t"/>
                <a:pathLst>
                  <a:path extrusionOk="0" h="635" w="634">
                    <a:moveTo>
                      <a:pt x="0" y="1"/>
                    </a:moveTo>
                    <a:lnTo>
                      <a:pt x="0" y="634"/>
                    </a:lnTo>
                    <a:lnTo>
                      <a:pt x="634" y="634"/>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9"/>
              <p:cNvSpPr/>
              <p:nvPr/>
            </p:nvSpPr>
            <p:spPr>
              <a:xfrm>
                <a:off x="5372824" y="2771221"/>
                <a:ext cx="22096" cy="22096"/>
              </a:xfrm>
              <a:custGeom>
                <a:rect b="b" l="l" r="r" t="t"/>
                <a:pathLst>
                  <a:path extrusionOk="0" h="635" w="635">
                    <a:moveTo>
                      <a:pt x="1" y="0"/>
                    </a:moveTo>
                    <a:lnTo>
                      <a:pt x="1" y="634"/>
                    </a:lnTo>
                    <a:lnTo>
                      <a:pt x="635" y="634"/>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9"/>
              <p:cNvSpPr/>
              <p:nvPr/>
            </p:nvSpPr>
            <p:spPr>
              <a:xfrm>
                <a:off x="5394886" y="2749159"/>
                <a:ext cx="20948" cy="22096"/>
              </a:xfrm>
              <a:custGeom>
                <a:rect b="b" l="l" r="r" t="t"/>
                <a:pathLst>
                  <a:path extrusionOk="0" h="635" w="602">
                    <a:moveTo>
                      <a:pt x="1" y="1"/>
                    </a:moveTo>
                    <a:lnTo>
                      <a:pt x="1" y="634"/>
                    </a:lnTo>
                    <a:lnTo>
                      <a:pt x="601" y="634"/>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9"/>
              <p:cNvSpPr/>
              <p:nvPr/>
            </p:nvSpPr>
            <p:spPr>
              <a:xfrm>
                <a:off x="5418096" y="2727097"/>
                <a:ext cx="22096" cy="20948"/>
              </a:xfrm>
              <a:custGeom>
                <a:rect b="b" l="l" r="r" t="t"/>
                <a:pathLst>
                  <a:path extrusionOk="0" h="602" w="635">
                    <a:moveTo>
                      <a:pt x="1" y="1"/>
                    </a:moveTo>
                    <a:lnTo>
                      <a:pt x="1" y="601"/>
                    </a:lnTo>
                    <a:lnTo>
                      <a:pt x="635" y="601"/>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9"/>
              <p:cNvSpPr/>
              <p:nvPr/>
            </p:nvSpPr>
            <p:spPr>
              <a:xfrm>
                <a:off x="5440158" y="2705070"/>
                <a:ext cx="20948" cy="22062"/>
              </a:xfrm>
              <a:custGeom>
                <a:rect b="b" l="l" r="r" t="t"/>
                <a:pathLst>
                  <a:path extrusionOk="0" h="634" w="602">
                    <a:moveTo>
                      <a:pt x="1" y="0"/>
                    </a:moveTo>
                    <a:lnTo>
                      <a:pt x="1" y="634"/>
                    </a:lnTo>
                    <a:lnTo>
                      <a:pt x="601" y="634"/>
                    </a:lnTo>
                    <a:lnTo>
                      <a:pt x="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9"/>
              <p:cNvSpPr/>
              <p:nvPr/>
            </p:nvSpPr>
            <p:spPr>
              <a:xfrm>
                <a:off x="5030410" y="2861766"/>
                <a:ext cx="278624" cy="22096"/>
              </a:xfrm>
              <a:custGeom>
                <a:rect b="b" l="l" r="r" t="t"/>
                <a:pathLst>
                  <a:path extrusionOk="0" h="635" w="8007">
                    <a:moveTo>
                      <a:pt x="1" y="0"/>
                    </a:moveTo>
                    <a:lnTo>
                      <a:pt x="1" y="634"/>
                    </a:lnTo>
                    <a:lnTo>
                      <a:pt x="8006" y="634"/>
                    </a:lnTo>
                    <a:lnTo>
                      <a:pt x="800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9"/>
              <p:cNvSpPr/>
              <p:nvPr/>
            </p:nvSpPr>
            <p:spPr>
              <a:xfrm>
                <a:off x="4886485" y="2861766"/>
                <a:ext cx="53414" cy="22096"/>
              </a:xfrm>
              <a:custGeom>
                <a:rect b="b" l="l" r="r" t="t"/>
                <a:pathLst>
                  <a:path extrusionOk="0" h="635" w="1535">
                    <a:moveTo>
                      <a:pt x="0" y="0"/>
                    </a:moveTo>
                    <a:lnTo>
                      <a:pt x="0" y="634"/>
                    </a:lnTo>
                    <a:lnTo>
                      <a:pt x="1535" y="634"/>
                    </a:lnTo>
                    <a:lnTo>
                      <a:pt x="15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9"/>
              <p:cNvSpPr/>
              <p:nvPr/>
            </p:nvSpPr>
            <p:spPr>
              <a:xfrm>
                <a:off x="4729788" y="2705070"/>
                <a:ext cx="22062" cy="22062"/>
              </a:xfrm>
              <a:custGeom>
                <a:rect b="b" l="l" r="r" t="t"/>
                <a:pathLst>
                  <a:path extrusionOk="0" h="634" w="634">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9"/>
              <p:cNvSpPr/>
              <p:nvPr/>
            </p:nvSpPr>
            <p:spPr>
              <a:xfrm>
                <a:off x="4752999" y="2727097"/>
                <a:ext cx="22062" cy="20948"/>
              </a:xfrm>
              <a:custGeom>
                <a:rect b="b" l="l" r="r" t="t"/>
                <a:pathLst>
                  <a:path extrusionOk="0" h="602" w="634">
                    <a:moveTo>
                      <a:pt x="0" y="1"/>
                    </a:moveTo>
                    <a:lnTo>
                      <a:pt x="0" y="601"/>
                    </a:lnTo>
                    <a:lnTo>
                      <a:pt x="634" y="601"/>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9"/>
              <p:cNvSpPr/>
              <p:nvPr/>
            </p:nvSpPr>
            <p:spPr>
              <a:xfrm>
                <a:off x="4775026" y="2749159"/>
                <a:ext cx="22096" cy="22096"/>
              </a:xfrm>
              <a:custGeom>
                <a:rect b="b" l="l" r="r" t="t"/>
                <a:pathLst>
                  <a:path extrusionOk="0" h="635" w="635">
                    <a:moveTo>
                      <a:pt x="1" y="1"/>
                    </a:moveTo>
                    <a:lnTo>
                      <a:pt x="1" y="634"/>
                    </a:lnTo>
                    <a:lnTo>
                      <a:pt x="635" y="634"/>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9"/>
              <p:cNvSpPr/>
              <p:nvPr/>
            </p:nvSpPr>
            <p:spPr>
              <a:xfrm>
                <a:off x="4798271" y="2771221"/>
                <a:ext cx="22062" cy="22096"/>
              </a:xfrm>
              <a:custGeom>
                <a:rect b="b" l="l" r="r" t="t"/>
                <a:pathLst>
                  <a:path extrusionOk="0" h="635" w="634">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9"/>
              <p:cNvSpPr/>
              <p:nvPr/>
            </p:nvSpPr>
            <p:spPr>
              <a:xfrm>
                <a:off x="4820298" y="2794432"/>
                <a:ext cx="20948" cy="22096"/>
              </a:xfrm>
              <a:custGeom>
                <a:rect b="b" l="l" r="r" t="t"/>
                <a:pathLst>
                  <a:path extrusionOk="0" h="635" w="602">
                    <a:moveTo>
                      <a:pt x="1" y="1"/>
                    </a:moveTo>
                    <a:lnTo>
                      <a:pt x="1" y="634"/>
                    </a:lnTo>
                    <a:lnTo>
                      <a:pt x="601" y="634"/>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9"/>
              <p:cNvSpPr/>
              <p:nvPr/>
            </p:nvSpPr>
            <p:spPr>
              <a:xfrm>
                <a:off x="4841212" y="2816494"/>
                <a:ext cx="22096" cy="22096"/>
              </a:xfrm>
              <a:custGeom>
                <a:rect b="b" l="l" r="r" t="t"/>
                <a:pathLst>
                  <a:path extrusionOk="0" h="635" w="635">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9"/>
              <p:cNvSpPr/>
              <p:nvPr/>
            </p:nvSpPr>
            <p:spPr>
              <a:xfrm>
                <a:off x="4864423" y="2838556"/>
                <a:ext cx="22096" cy="22062"/>
              </a:xfrm>
              <a:custGeom>
                <a:rect b="b" l="l" r="r" t="t"/>
                <a:pathLst>
                  <a:path extrusionOk="0" h="634" w="635">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9"/>
              <p:cNvSpPr/>
              <p:nvPr/>
            </p:nvSpPr>
            <p:spPr>
              <a:xfrm>
                <a:off x="4708875" y="2382350"/>
                <a:ext cx="20948" cy="325043"/>
              </a:xfrm>
              <a:custGeom>
                <a:rect b="b" l="l" r="r" t="t"/>
                <a:pathLst>
                  <a:path extrusionOk="0" h="9341" w="602">
                    <a:moveTo>
                      <a:pt x="1" y="1"/>
                    </a:moveTo>
                    <a:lnTo>
                      <a:pt x="1" y="9341"/>
                    </a:lnTo>
                    <a:lnTo>
                      <a:pt x="601" y="9341"/>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9"/>
              <p:cNvSpPr/>
              <p:nvPr/>
            </p:nvSpPr>
            <p:spPr>
              <a:xfrm>
                <a:off x="5030410" y="2861766"/>
                <a:ext cx="22096" cy="89395"/>
              </a:xfrm>
              <a:custGeom>
                <a:rect b="b" l="l" r="r" t="t"/>
                <a:pathLst>
                  <a:path extrusionOk="0" h="2569" w="635">
                    <a:moveTo>
                      <a:pt x="1" y="0"/>
                    </a:moveTo>
                    <a:lnTo>
                      <a:pt x="1" y="2569"/>
                    </a:lnTo>
                    <a:lnTo>
                      <a:pt x="634" y="2569"/>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9"/>
              <p:cNvSpPr/>
              <p:nvPr/>
            </p:nvSpPr>
            <p:spPr>
              <a:xfrm>
                <a:off x="5008348" y="2949980"/>
                <a:ext cx="22096" cy="22096"/>
              </a:xfrm>
              <a:custGeom>
                <a:rect b="b" l="l" r="r" t="t"/>
                <a:pathLst>
                  <a:path extrusionOk="0" h="635" w="635">
                    <a:moveTo>
                      <a:pt x="1" y="0"/>
                    </a:moveTo>
                    <a:lnTo>
                      <a:pt x="1" y="634"/>
                    </a:lnTo>
                    <a:lnTo>
                      <a:pt x="635" y="634"/>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9"/>
              <p:cNvSpPr/>
              <p:nvPr/>
            </p:nvSpPr>
            <p:spPr>
              <a:xfrm>
                <a:off x="4985137" y="2927918"/>
                <a:ext cx="22096" cy="22096"/>
              </a:xfrm>
              <a:custGeom>
                <a:rect b="b" l="l" r="r" t="t"/>
                <a:pathLst>
                  <a:path extrusionOk="0" h="635" w="635">
                    <a:moveTo>
                      <a:pt x="1" y="1"/>
                    </a:moveTo>
                    <a:lnTo>
                      <a:pt x="1" y="634"/>
                    </a:lnTo>
                    <a:lnTo>
                      <a:pt x="634" y="634"/>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9"/>
              <p:cNvSpPr/>
              <p:nvPr/>
            </p:nvSpPr>
            <p:spPr>
              <a:xfrm>
                <a:off x="4964259" y="2905856"/>
                <a:ext cx="20913" cy="22096"/>
              </a:xfrm>
              <a:custGeom>
                <a:rect b="b" l="l" r="r" t="t"/>
                <a:pathLst>
                  <a:path extrusionOk="0" h="635" w="601">
                    <a:moveTo>
                      <a:pt x="0" y="1"/>
                    </a:moveTo>
                    <a:lnTo>
                      <a:pt x="0" y="635"/>
                    </a:lnTo>
                    <a:lnTo>
                      <a:pt x="601" y="635"/>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9"/>
              <p:cNvSpPr/>
              <p:nvPr/>
            </p:nvSpPr>
            <p:spPr>
              <a:xfrm>
                <a:off x="4942196" y="2883828"/>
                <a:ext cx="22096" cy="20913"/>
              </a:xfrm>
              <a:custGeom>
                <a:rect b="b" l="l" r="r" t="t"/>
                <a:pathLst>
                  <a:path extrusionOk="0" h="601" w="635">
                    <a:moveTo>
                      <a:pt x="0" y="0"/>
                    </a:moveTo>
                    <a:lnTo>
                      <a:pt x="0"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9"/>
              <p:cNvSpPr/>
              <p:nvPr/>
            </p:nvSpPr>
            <p:spPr>
              <a:xfrm>
                <a:off x="4918986" y="2861766"/>
                <a:ext cx="22096" cy="22096"/>
              </a:xfrm>
              <a:custGeom>
                <a:rect b="b" l="l" r="r" t="t"/>
                <a:pathLst>
                  <a:path extrusionOk="0" h="635" w="635">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7" name="Google Shape;1067;p49"/>
            <p:cNvGrpSpPr/>
            <p:nvPr/>
          </p:nvGrpSpPr>
          <p:grpSpPr>
            <a:xfrm>
              <a:off x="7358016" y="3770039"/>
              <a:ext cx="595509" cy="500596"/>
              <a:chOff x="5800150" y="2362975"/>
              <a:chExt cx="209325" cy="175975"/>
            </a:xfrm>
          </p:grpSpPr>
          <p:sp>
            <p:nvSpPr>
              <p:cNvPr id="1068" name="Google Shape;1068;p49"/>
              <p:cNvSpPr/>
              <p:nvPr/>
            </p:nvSpPr>
            <p:spPr>
              <a:xfrm>
                <a:off x="5847675" y="2475550"/>
                <a:ext cx="32550" cy="31700"/>
              </a:xfrm>
              <a:custGeom>
                <a:rect b="b" l="l" r="r" t="t"/>
                <a:pathLst>
                  <a:path extrusionOk="0" h="1268" w="1302">
                    <a:moveTo>
                      <a:pt x="1" y="0"/>
                    </a:moveTo>
                    <a:lnTo>
                      <a:pt x="1" y="601"/>
                    </a:lnTo>
                    <a:lnTo>
                      <a:pt x="668" y="601"/>
                    </a:lnTo>
                    <a:lnTo>
                      <a:pt x="668" y="0"/>
                    </a:lnTo>
                    <a:close/>
                    <a:moveTo>
                      <a:pt x="668" y="601"/>
                    </a:moveTo>
                    <a:lnTo>
                      <a:pt x="668" y="1268"/>
                    </a:lnTo>
                    <a:lnTo>
                      <a:pt x="1302" y="1268"/>
                    </a:lnTo>
                    <a:lnTo>
                      <a:pt x="1302" y="60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9"/>
              <p:cNvSpPr/>
              <p:nvPr/>
            </p:nvSpPr>
            <p:spPr>
              <a:xfrm>
                <a:off x="5816825" y="2443025"/>
                <a:ext cx="30875" cy="32550"/>
              </a:xfrm>
              <a:custGeom>
                <a:rect b="b" l="l" r="r" t="t"/>
                <a:pathLst>
                  <a:path extrusionOk="0" h="1302" w="1235">
                    <a:moveTo>
                      <a:pt x="0" y="0"/>
                    </a:moveTo>
                    <a:lnTo>
                      <a:pt x="0" y="634"/>
                    </a:lnTo>
                    <a:lnTo>
                      <a:pt x="601" y="634"/>
                    </a:lnTo>
                    <a:lnTo>
                      <a:pt x="601" y="0"/>
                    </a:lnTo>
                    <a:close/>
                    <a:moveTo>
                      <a:pt x="601" y="634"/>
                    </a:moveTo>
                    <a:lnTo>
                      <a:pt x="601" y="1301"/>
                    </a:lnTo>
                    <a:lnTo>
                      <a:pt x="1235" y="1301"/>
                    </a:lnTo>
                    <a:lnTo>
                      <a:pt x="1235" y="634"/>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9"/>
              <p:cNvSpPr/>
              <p:nvPr/>
            </p:nvSpPr>
            <p:spPr>
              <a:xfrm>
                <a:off x="5800150" y="2377975"/>
                <a:ext cx="31700" cy="65075"/>
              </a:xfrm>
              <a:custGeom>
                <a:rect b="b" l="l" r="r" t="t"/>
                <a:pathLst>
                  <a:path extrusionOk="0" h="2603" w="1268">
                    <a:moveTo>
                      <a:pt x="667" y="1"/>
                    </a:moveTo>
                    <a:lnTo>
                      <a:pt x="667" y="668"/>
                    </a:lnTo>
                    <a:lnTo>
                      <a:pt x="1268" y="668"/>
                    </a:lnTo>
                    <a:lnTo>
                      <a:pt x="1268" y="1"/>
                    </a:lnTo>
                    <a:close/>
                    <a:moveTo>
                      <a:pt x="0" y="668"/>
                    </a:moveTo>
                    <a:lnTo>
                      <a:pt x="0" y="1302"/>
                    </a:lnTo>
                    <a:lnTo>
                      <a:pt x="0" y="2602"/>
                    </a:lnTo>
                    <a:lnTo>
                      <a:pt x="667" y="2602"/>
                    </a:lnTo>
                    <a:lnTo>
                      <a:pt x="667" y="1302"/>
                    </a:lnTo>
                    <a:lnTo>
                      <a:pt x="667" y="668"/>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9"/>
              <p:cNvSpPr/>
              <p:nvPr/>
            </p:nvSpPr>
            <p:spPr>
              <a:xfrm>
                <a:off x="5831825" y="2362975"/>
                <a:ext cx="48400" cy="15025"/>
              </a:xfrm>
              <a:custGeom>
                <a:rect b="b" l="l" r="r" t="t"/>
                <a:pathLst>
                  <a:path extrusionOk="0" h="601" w="1936">
                    <a:moveTo>
                      <a:pt x="1" y="0"/>
                    </a:moveTo>
                    <a:lnTo>
                      <a:pt x="1" y="601"/>
                    </a:lnTo>
                    <a:lnTo>
                      <a:pt x="1936" y="601"/>
                    </a:lnTo>
                    <a:lnTo>
                      <a:pt x="19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9"/>
              <p:cNvSpPr/>
              <p:nvPr/>
            </p:nvSpPr>
            <p:spPr>
              <a:xfrm>
                <a:off x="5880200" y="2377975"/>
                <a:ext cx="32550" cy="32550"/>
              </a:xfrm>
              <a:custGeom>
                <a:rect b="b" l="l" r="r" t="t"/>
                <a:pathLst>
                  <a:path extrusionOk="0" h="1302" w="1302">
                    <a:moveTo>
                      <a:pt x="1" y="1"/>
                    </a:moveTo>
                    <a:lnTo>
                      <a:pt x="1" y="668"/>
                    </a:lnTo>
                    <a:lnTo>
                      <a:pt x="668" y="668"/>
                    </a:lnTo>
                    <a:lnTo>
                      <a:pt x="668" y="1"/>
                    </a:lnTo>
                    <a:close/>
                    <a:moveTo>
                      <a:pt x="668" y="668"/>
                    </a:moveTo>
                    <a:lnTo>
                      <a:pt x="668" y="1302"/>
                    </a:lnTo>
                    <a:lnTo>
                      <a:pt x="1302" y="1302"/>
                    </a:lnTo>
                    <a:lnTo>
                      <a:pt x="1302" y="668"/>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9"/>
              <p:cNvSpPr/>
              <p:nvPr/>
            </p:nvSpPr>
            <p:spPr>
              <a:xfrm>
                <a:off x="5880200" y="2507225"/>
                <a:ext cx="15050" cy="15875"/>
              </a:xfrm>
              <a:custGeom>
                <a:rect b="b" l="l" r="r" t="t"/>
                <a:pathLst>
                  <a:path extrusionOk="0" h="635" w="602">
                    <a:moveTo>
                      <a:pt x="1" y="1"/>
                    </a:moveTo>
                    <a:lnTo>
                      <a:pt x="1" y="635"/>
                    </a:lnTo>
                    <a:lnTo>
                      <a:pt x="601" y="635"/>
                    </a:lnTo>
                    <a:lnTo>
                      <a:pt x="6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9"/>
              <p:cNvSpPr/>
              <p:nvPr/>
            </p:nvSpPr>
            <p:spPr>
              <a:xfrm>
                <a:off x="5929400" y="2475550"/>
                <a:ext cx="30875" cy="31700"/>
              </a:xfrm>
              <a:custGeom>
                <a:rect b="b" l="l" r="r" t="t"/>
                <a:pathLst>
                  <a:path extrusionOk="0" h="1268" w="1235">
                    <a:moveTo>
                      <a:pt x="601" y="0"/>
                    </a:moveTo>
                    <a:lnTo>
                      <a:pt x="601" y="601"/>
                    </a:lnTo>
                    <a:lnTo>
                      <a:pt x="1235" y="601"/>
                    </a:lnTo>
                    <a:lnTo>
                      <a:pt x="1235" y="0"/>
                    </a:lnTo>
                    <a:close/>
                    <a:moveTo>
                      <a:pt x="1" y="601"/>
                    </a:moveTo>
                    <a:lnTo>
                      <a:pt x="1" y="1268"/>
                    </a:lnTo>
                    <a:lnTo>
                      <a:pt x="601" y="1268"/>
                    </a:lnTo>
                    <a:lnTo>
                      <a:pt x="601" y="60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9"/>
              <p:cNvSpPr/>
              <p:nvPr/>
            </p:nvSpPr>
            <p:spPr>
              <a:xfrm>
                <a:off x="5976950" y="2377975"/>
                <a:ext cx="32525" cy="65075"/>
              </a:xfrm>
              <a:custGeom>
                <a:rect b="b" l="l" r="r" t="t"/>
                <a:pathLst>
                  <a:path extrusionOk="0" h="2603" w="1301">
                    <a:moveTo>
                      <a:pt x="0" y="1"/>
                    </a:moveTo>
                    <a:lnTo>
                      <a:pt x="0" y="668"/>
                    </a:lnTo>
                    <a:lnTo>
                      <a:pt x="634" y="668"/>
                    </a:lnTo>
                    <a:lnTo>
                      <a:pt x="634" y="1"/>
                    </a:lnTo>
                    <a:close/>
                    <a:moveTo>
                      <a:pt x="634" y="668"/>
                    </a:moveTo>
                    <a:lnTo>
                      <a:pt x="634" y="1302"/>
                    </a:lnTo>
                    <a:lnTo>
                      <a:pt x="634" y="2602"/>
                    </a:lnTo>
                    <a:lnTo>
                      <a:pt x="1301" y="2602"/>
                    </a:lnTo>
                    <a:lnTo>
                      <a:pt x="1301" y="1302"/>
                    </a:lnTo>
                    <a:lnTo>
                      <a:pt x="1301" y="668"/>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9"/>
              <p:cNvSpPr/>
              <p:nvPr/>
            </p:nvSpPr>
            <p:spPr>
              <a:xfrm>
                <a:off x="5960250" y="2443025"/>
                <a:ext cx="32550" cy="32550"/>
              </a:xfrm>
              <a:custGeom>
                <a:rect b="b" l="l" r="r" t="t"/>
                <a:pathLst>
                  <a:path extrusionOk="0" h="1302" w="1302">
                    <a:moveTo>
                      <a:pt x="668" y="0"/>
                    </a:moveTo>
                    <a:lnTo>
                      <a:pt x="668" y="634"/>
                    </a:lnTo>
                    <a:lnTo>
                      <a:pt x="1302" y="634"/>
                    </a:lnTo>
                    <a:lnTo>
                      <a:pt x="1302" y="0"/>
                    </a:lnTo>
                    <a:close/>
                    <a:moveTo>
                      <a:pt x="1" y="634"/>
                    </a:moveTo>
                    <a:lnTo>
                      <a:pt x="1" y="1301"/>
                    </a:lnTo>
                    <a:lnTo>
                      <a:pt x="668" y="1301"/>
                    </a:lnTo>
                    <a:lnTo>
                      <a:pt x="668" y="634"/>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9"/>
              <p:cNvSpPr/>
              <p:nvPr/>
            </p:nvSpPr>
            <p:spPr>
              <a:xfrm>
                <a:off x="5929400" y="2362975"/>
                <a:ext cx="47575" cy="15025"/>
              </a:xfrm>
              <a:custGeom>
                <a:rect b="b" l="l" r="r" t="t"/>
                <a:pathLst>
                  <a:path extrusionOk="0" h="601" w="1903">
                    <a:moveTo>
                      <a:pt x="1" y="0"/>
                    </a:moveTo>
                    <a:lnTo>
                      <a:pt x="1" y="601"/>
                    </a:lnTo>
                    <a:lnTo>
                      <a:pt x="1902" y="601"/>
                    </a:lnTo>
                    <a:lnTo>
                      <a:pt x="19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9"/>
              <p:cNvSpPr/>
              <p:nvPr/>
            </p:nvSpPr>
            <p:spPr>
              <a:xfrm>
                <a:off x="5912725" y="2377975"/>
                <a:ext cx="15025" cy="15875"/>
              </a:xfrm>
              <a:custGeom>
                <a:rect b="b" l="l" r="r" t="t"/>
                <a:pathLst>
                  <a:path extrusionOk="0" h="635" w="601">
                    <a:moveTo>
                      <a:pt x="1" y="1"/>
                    </a:moveTo>
                    <a:lnTo>
                      <a:pt x="1" y="634"/>
                    </a:lnTo>
                    <a:lnTo>
                      <a:pt x="601" y="634"/>
                    </a:lnTo>
                    <a:lnTo>
                      <a:pt x="6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9"/>
              <p:cNvSpPr/>
              <p:nvPr/>
            </p:nvSpPr>
            <p:spPr>
              <a:xfrm>
                <a:off x="5912725" y="2507225"/>
                <a:ext cx="15025" cy="15875"/>
              </a:xfrm>
              <a:custGeom>
                <a:rect b="b" l="l" r="r" t="t"/>
                <a:pathLst>
                  <a:path extrusionOk="0" h="635" w="601">
                    <a:moveTo>
                      <a:pt x="1" y="1"/>
                    </a:moveTo>
                    <a:lnTo>
                      <a:pt x="1" y="635"/>
                    </a:lnTo>
                    <a:lnTo>
                      <a:pt x="601" y="635"/>
                    </a:lnTo>
                    <a:lnTo>
                      <a:pt x="6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9"/>
              <p:cNvSpPr/>
              <p:nvPr/>
            </p:nvSpPr>
            <p:spPr>
              <a:xfrm>
                <a:off x="5896875" y="2523075"/>
                <a:ext cx="15875" cy="15875"/>
              </a:xfrm>
              <a:custGeom>
                <a:rect b="b" l="l" r="r" t="t"/>
                <a:pathLst>
                  <a:path extrusionOk="0" h="635" w="635">
                    <a:moveTo>
                      <a:pt x="1" y="1"/>
                    </a:moveTo>
                    <a:lnTo>
                      <a:pt x="1" y="635"/>
                    </a:lnTo>
                    <a:lnTo>
                      <a:pt x="635" y="635"/>
                    </a:lnTo>
                    <a:lnTo>
                      <a:pt x="6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50"/>
          <p:cNvSpPr/>
          <p:nvPr/>
        </p:nvSpPr>
        <p:spPr>
          <a:xfrm>
            <a:off x="648550" y="1534625"/>
            <a:ext cx="3923400" cy="27228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5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None/>
            </a:pPr>
            <a:r>
              <a:rPr lang="en"/>
              <a:t>Done and Donen't</a:t>
            </a:r>
            <a:endParaRPr/>
          </a:p>
        </p:txBody>
      </p:sp>
      <p:sp>
        <p:nvSpPr>
          <p:cNvPr id="1087" name="Google Shape;1087;p50"/>
          <p:cNvSpPr txBox="1"/>
          <p:nvPr>
            <p:ph idx="1" type="subTitle"/>
          </p:nvPr>
        </p:nvSpPr>
        <p:spPr>
          <a:xfrm>
            <a:off x="717400" y="2106200"/>
            <a:ext cx="3785700" cy="2101200"/>
          </a:xfrm>
          <a:prstGeom prst="rect">
            <a:avLst/>
          </a:prstGeom>
        </p:spPr>
        <p:txBody>
          <a:bodyPr anchorCtr="0" anchor="ctr" bIns="91425" lIns="91425" spcFirstLastPara="1" rIns="91425" wrap="square" tIns="91425">
            <a:noAutofit/>
          </a:bodyPr>
          <a:lstStyle/>
          <a:p>
            <a:pPr indent="-323850" lvl="0" marL="457200" rtl="0" algn="l">
              <a:spcBef>
                <a:spcPts val="0"/>
              </a:spcBef>
              <a:spcAft>
                <a:spcPts val="1000"/>
              </a:spcAft>
              <a:buSzPts val="1500"/>
              <a:buChar char="●"/>
            </a:pPr>
            <a:r>
              <a:rPr lang="en"/>
              <a:t>Applying JMeter on web project to assess website’s performance.</a:t>
            </a:r>
            <a:endParaRPr/>
          </a:p>
        </p:txBody>
      </p:sp>
      <p:sp>
        <p:nvSpPr>
          <p:cNvPr id="1088" name="Google Shape;1088;p50"/>
          <p:cNvSpPr txBox="1"/>
          <p:nvPr>
            <p:ph idx="2" type="subTitle"/>
          </p:nvPr>
        </p:nvSpPr>
        <p:spPr>
          <a:xfrm>
            <a:off x="4644900" y="2106200"/>
            <a:ext cx="3785700" cy="2101200"/>
          </a:xfrm>
          <a:prstGeom prst="rect">
            <a:avLst/>
          </a:prstGeom>
        </p:spPr>
        <p:txBody>
          <a:bodyPr anchorCtr="0" anchor="ctr" bIns="91425" lIns="91425" spcFirstLastPara="1" rIns="91425" wrap="square" tIns="91425">
            <a:noAutofit/>
          </a:bodyPr>
          <a:lstStyle/>
          <a:p>
            <a:pPr indent="-323850" lvl="0" marL="457200" rtl="0" algn="l">
              <a:spcBef>
                <a:spcPts val="0"/>
              </a:spcBef>
              <a:spcAft>
                <a:spcPts val="0"/>
              </a:spcAft>
              <a:buSzPts val="1500"/>
              <a:buChar char="●"/>
            </a:pPr>
            <a:r>
              <a:rPr lang="en"/>
              <a:t>Team members are not fully proficient </a:t>
            </a:r>
            <a:r>
              <a:rPr lang="en"/>
              <a:t>=&gt; only test on api.</a:t>
            </a:r>
            <a:endParaRPr/>
          </a:p>
          <a:p>
            <a:pPr indent="-323850" lvl="0" marL="457200" rtl="0" algn="l">
              <a:spcBef>
                <a:spcPts val="1000"/>
              </a:spcBef>
              <a:spcAft>
                <a:spcPts val="1000"/>
              </a:spcAft>
              <a:buSzPts val="1500"/>
              <a:buChar char="●"/>
            </a:pPr>
            <a:r>
              <a:rPr lang="en"/>
              <a:t>Test script recorder has not been utilized</a:t>
            </a:r>
            <a:endParaRPr/>
          </a:p>
        </p:txBody>
      </p:sp>
      <p:sp>
        <p:nvSpPr>
          <p:cNvPr id="1089" name="Google Shape;1089;p50"/>
          <p:cNvSpPr txBox="1"/>
          <p:nvPr>
            <p:ph idx="3" type="subTitle"/>
          </p:nvPr>
        </p:nvSpPr>
        <p:spPr>
          <a:xfrm>
            <a:off x="717400" y="1603700"/>
            <a:ext cx="3785700" cy="50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Accomplishment</a:t>
            </a:r>
            <a:endParaRPr/>
          </a:p>
        </p:txBody>
      </p:sp>
      <p:sp>
        <p:nvSpPr>
          <p:cNvPr id="1090" name="Google Shape;1090;p50"/>
          <p:cNvSpPr txBox="1"/>
          <p:nvPr>
            <p:ph idx="4" type="subTitle"/>
          </p:nvPr>
        </p:nvSpPr>
        <p:spPr>
          <a:xfrm>
            <a:off x="4644900" y="1603700"/>
            <a:ext cx="3785700" cy="50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Limitation</a:t>
            </a:r>
            <a:endParaRPr/>
          </a:p>
        </p:txBody>
      </p:sp>
      <p:grpSp>
        <p:nvGrpSpPr>
          <p:cNvPr id="1091" name="Google Shape;1091;p50"/>
          <p:cNvGrpSpPr/>
          <p:nvPr/>
        </p:nvGrpSpPr>
        <p:grpSpPr>
          <a:xfrm>
            <a:off x="2359173" y="4172741"/>
            <a:ext cx="502173" cy="502172"/>
            <a:chOff x="2913983" y="4329790"/>
            <a:chExt cx="591627" cy="591626"/>
          </a:xfrm>
        </p:grpSpPr>
        <p:sp>
          <p:nvSpPr>
            <p:cNvPr id="1092" name="Google Shape;1092;p50"/>
            <p:cNvSpPr/>
            <p:nvPr/>
          </p:nvSpPr>
          <p:spPr>
            <a:xfrm>
              <a:off x="2913983" y="4329790"/>
              <a:ext cx="591627" cy="589162"/>
            </a:xfrm>
            <a:custGeom>
              <a:rect b="b" l="l" r="r" t="t"/>
              <a:pathLst>
                <a:path extrusionOk="0" h="16012" w="16079">
                  <a:moveTo>
                    <a:pt x="4070" y="0"/>
                  </a:moveTo>
                  <a:lnTo>
                    <a:pt x="4070" y="1001"/>
                  </a:lnTo>
                  <a:lnTo>
                    <a:pt x="3069" y="1001"/>
                  </a:lnTo>
                  <a:lnTo>
                    <a:pt x="3069" y="2002"/>
                  </a:lnTo>
                  <a:lnTo>
                    <a:pt x="3069" y="3002"/>
                  </a:lnTo>
                  <a:lnTo>
                    <a:pt x="3069" y="4003"/>
                  </a:lnTo>
                  <a:lnTo>
                    <a:pt x="1001" y="4003"/>
                  </a:lnTo>
                  <a:lnTo>
                    <a:pt x="1001" y="5004"/>
                  </a:lnTo>
                  <a:lnTo>
                    <a:pt x="0" y="5004"/>
                  </a:lnTo>
                  <a:lnTo>
                    <a:pt x="0" y="6005"/>
                  </a:lnTo>
                  <a:lnTo>
                    <a:pt x="0" y="7005"/>
                  </a:lnTo>
                  <a:lnTo>
                    <a:pt x="0" y="8006"/>
                  </a:lnTo>
                  <a:lnTo>
                    <a:pt x="0" y="10007"/>
                  </a:lnTo>
                  <a:lnTo>
                    <a:pt x="1001" y="10007"/>
                  </a:lnTo>
                  <a:lnTo>
                    <a:pt x="1001" y="11008"/>
                  </a:lnTo>
                  <a:lnTo>
                    <a:pt x="2002" y="11008"/>
                  </a:lnTo>
                  <a:lnTo>
                    <a:pt x="2002" y="12009"/>
                  </a:lnTo>
                  <a:lnTo>
                    <a:pt x="3003" y="12009"/>
                  </a:lnTo>
                  <a:lnTo>
                    <a:pt x="3003" y="13010"/>
                  </a:lnTo>
                  <a:lnTo>
                    <a:pt x="4003" y="13010"/>
                  </a:lnTo>
                  <a:lnTo>
                    <a:pt x="4003" y="15011"/>
                  </a:lnTo>
                  <a:lnTo>
                    <a:pt x="4003" y="16012"/>
                  </a:lnTo>
                  <a:lnTo>
                    <a:pt x="14077" y="16012"/>
                  </a:lnTo>
                  <a:lnTo>
                    <a:pt x="14077" y="13010"/>
                  </a:lnTo>
                  <a:lnTo>
                    <a:pt x="15078" y="13010"/>
                  </a:lnTo>
                  <a:lnTo>
                    <a:pt x="15078" y="10041"/>
                  </a:lnTo>
                  <a:lnTo>
                    <a:pt x="16079" y="10041"/>
                  </a:lnTo>
                  <a:lnTo>
                    <a:pt x="16079" y="3002"/>
                  </a:lnTo>
                  <a:lnTo>
                    <a:pt x="15078" y="3002"/>
                  </a:lnTo>
                  <a:lnTo>
                    <a:pt x="15078" y="2002"/>
                  </a:lnTo>
                  <a:lnTo>
                    <a:pt x="15078" y="1001"/>
                  </a:lnTo>
                  <a:lnTo>
                    <a:pt x="14077" y="1001"/>
                  </a:lnTo>
                  <a:lnTo>
                    <a:pt x="14077" y="0"/>
                  </a:lnTo>
                  <a:lnTo>
                    <a:pt x="13076" y="0"/>
                  </a:lnTo>
                  <a:lnTo>
                    <a:pt x="13076" y="1001"/>
                  </a:lnTo>
                  <a:lnTo>
                    <a:pt x="12076" y="1001"/>
                  </a:lnTo>
                  <a:lnTo>
                    <a:pt x="12076" y="0"/>
                  </a:lnTo>
                  <a:lnTo>
                    <a:pt x="10074" y="0"/>
                  </a:lnTo>
                  <a:lnTo>
                    <a:pt x="10074" y="1001"/>
                  </a:lnTo>
                  <a:lnTo>
                    <a:pt x="9074" y="1001"/>
                  </a:lnTo>
                  <a:lnTo>
                    <a:pt x="9074" y="0"/>
                  </a:lnTo>
                  <a:lnTo>
                    <a:pt x="7072" y="0"/>
                  </a:lnTo>
                  <a:lnTo>
                    <a:pt x="7072" y="1001"/>
                  </a:lnTo>
                  <a:lnTo>
                    <a:pt x="6071" y="1001"/>
                  </a:lnTo>
                  <a:lnTo>
                    <a:pt x="607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50"/>
            <p:cNvSpPr/>
            <p:nvPr/>
          </p:nvSpPr>
          <p:spPr>
            <a:xfrm>
              <a:off x="3431946" y="4366621"/>
              <a:ext cx="36832" cy="73664"/>
            </a:xfrm>
            <a:custGeom>
              <a:rect b="b" l="l" r="r" t="t"/>
              <a:pathLst>
                <a:path extrusionOk="0" h="2002" w="1001">
                  <a:moveTo>
                    <a:pt x="0" y="0"/>
                  </a:moveTo>
                  <a:lnTo>
                    <a:pt x="0" y="1001"/>
                  </a:lnTo>
                  <a:lnTo>
                    <a:pt x="0" y="2001"/>
                  </a:lnTo>
                  <a:lnTo>
                    <a:pt x="1001" y="2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0"/>
            <p:cNvSpPr/>
            <p:nvPr/>
          </p:nvSpPr>
          <p:spPr>
            <a:xfrm>
              <a:off x="3358283" y="4366621"/>
              <a:ext cx="36869" cy="73664"/>
            </a:xfrm>
            <a:custGeom>
              <a:rect b="b" l="l" r="r" t="t"/>
              <a:pathLst>
                <a:path extrusionOk="0" h="2002" w="1002">
                  <a:moveTo>
                    <a:pt x="1" y="0"/>
                  </a:moveTo>
                  <a:lnTo>
                    <a:pt x="1" y="1001"/>
                  </a:lnTo>
                  <a:lnTo>
                    <a:pt x="1" y="2001"/>
                  </a:lnTo>
                  <a:lnTo>
                    <a:pt x="1001" y="2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50"/>
            <p:cNvSpPr/>
            <p:nvPr/>
          </p:nvSpPr>
          <p:spPr>
            <a:xfrm>
              <a:off x="3246610" y="4366621"/>
              <a:ext cx="36832" cy="73664"/>
            </a:xfrm>
            <a:custGeom>
              <a:rect b="b" l="l" r="r" t="t"/>
              <a:pathLst>
                <a:path extrusionOk="0" h="2002" w="1001">
                  <a:moveTo>
                    <a:pt x="0" y="0"/>
                  </a:moveTo>
                  <a:lnTo>
                    <a:pt x="0" y="1001"/>
                  </a:lnTo>
                  <a:lnTo>
                    <a:pt x="0" y="2001"/>
                  </a:lnTo>
                  <a:lnTo>
                    <a:pt x="1001" y="2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0"/>
            <p:cNvSpPr/>
            <p:nvPr/>
          </p:nvSpPr>
          <p:spPr>
            <a:xfrm>
              <a:off x="3468741" y="4440248"/>
              <a:ext cx="36869" cy="259000"/>
            </a:xfrm>
            <a:custGeom>
              <a:rect b="b" l="l" r="r" t="t"/>
              <a:pathLst>
                <a:path extrusionOk="0" h="7039" w="1002">
                  <a:moveTo>
                    <a:pt x="1" y="0"/>
                  </a:moveTo>
                  <a:lnTo>
                    <a:pt x="1" y="7039"/>
                  </a:lnTo>
                  <a:lnTo>
                    <a:pt x="1002" y="7039"/>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0"/>
            <p:cNvSpPr/>
            <p:nvPr/>
          </p:nvSpPr>
          <p:spPr>
            <a:xfrm>
              <a:off x="3431946" y="4699210"/>
              <a:ext cx="36832" cy="110495"/>
            </a:xfrm>
            <a:custGeom>
              <a:rect b="b" l="l" r="r" t="t"/>
              <a:pathLst>
                <a:path extrusionOk="0" h="3003" w="1001">
                  <a:moveTo>
                    <a:pt x="0" y="1"/>
                  </a:moveTo>
                  <a:lnTo>
                    <a:pt x="0" y="3003"/>
                  </a:lnTo>
                  <a:lnTo>
                    <a:pt x="1001" y="3003"/>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50"/>
            <p:cNvSpPr/>
            <p:nvPr/>
          </p:nvSpPr>
          <p:spPr>
            <a:xfrm>
              <a:off x="3062488" y="4810920"/>
              <a:ext cx="369495" cy="110495"/>
            </a:xfrm>
            <a:custGeom>
              <a:rect b="b" l="l" r="r" t="t"/>
              <a:pathLst>
                <a:path extrusionOk="0" h="3003" w="10042">
                  <a:moveTo>
                    <a:pt x="1" y="0"/>
                  </a:moveTo>
                  <a:lnTo>
                    <a:pt x="1" y="2002"/>
                  </a:lnTo>
                  <a:lnTo>
                    <a:pt x="1" y="3002"/>
                  </a:lnTo>
                  <a:lnTo>
                    <a:pt x="10041" y="3002"/>
                  </a:lnTo>
                  <a:lnTo>
                    <a:pt x="10041" y="0"/>
                  </a:lnTo>
                  <a:lnTo>
                    <a:pt x="9040" y="0"/>
                  </a:lnTo>
                  <a:lnTo>
                    <a:pt x="904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50"/>
            <p:cNvSpPr/>
            <p:nvPr/>
          </p:nvSpPr>
          <p:spPr>
            <a:xfrm>
              <a:off x="2950815" y="4366621"/>
              <a:ext cx="111710" cy="222168"/>
            </a:xfrm>
            <a:custGeom>
              <a:rect b="b" l="l" r="r" t="t"/>
              <a:pathLst>
                <a:path extrusionOk="0" h="6038" w="3036">
                  <a:moveTo>
                    <a:pt x="2002" y="0"/>
                  </a:moveTo>
                  <a:lnTo>
                    <a:pt x="2002" y="1001"/>
                  </a:lnTo>
                  <a:lnTo>
                    <a:pt x="2002" y="2001"/>
                  </a:lnTo>
                  <a:lnTo>
                    <a:pt x="2002" y="3002"/>
                  </a:lnTo>
                  <a:lnTo>
                    <a:pt x="0" y="3002"/>
                  </a:lnTo>
                  <a:lnTo>
                    <a:pt x="0" y="4036"/>
                  </a:lnTo>
                  <a:lnTo>
                    <a:pt x="2002" y="4036"/>
                  </a:lnTo>
                  <a:lnTo>
                    <a:pt x="2002" y="5037"/>
                  </a:lnTo>
                  <a:lnTo>
                    <a:pt x="2002" y="6038"/>
                  </a:lnTo>
                  <a:lnTo>
                    <a:pt x="3036" y="6038"/>
                  </a:lnTo>
                  <a:lnTo>
                    <a:pt x="3036" y="5037"/>
                  </a:lnTo>
                  <a:lnTo>
                    <a:pt x="3036" y="4036"/>
                  </a:lnTo>
                  <a:lnTo>
                    <a:pt x="3036" y="3002"/>
                  </a:lnTo>
                  <a:lnTo>
                    <a:pt x="3036" y="2001"/>
                  </a:lnTo>
                  <a:lnTo>
                    <a:pt x="3036" y="1001"/>
                  </a:lnTo>
                  <a:lnTo>
                    <a:pt x="30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50"/>
            <p:cNvSpPr/>
            <p:nvPr/>
          </p:nvSpPr>
          <p:spPr>
            <a:xfrm>
              <a:off x="3136151" y="4366621"/>
              <a:ext cx="36832" cy="73664"/>
            </a:xfrm>
            <a:custGeom>
              <a:rect b="b" l="l" r="r" t="t"/>
              <a:pathLst>
                <a:path extrusionOk="0" h="2002" w="1001">
                  <a:moveTo>
                    <a:pt x="0" y="0"/>
                  </a:moveTo>
                  <a:lnTo>
                    <a:pt x="0" y="1001"/>
                  </a:lnTo>
                  <a:lnTo>
                    <a:pt x="0" y="2001"/>
                  </a:lnTo>
                  <a:lnTo>
                    <a:pt x="1001" y="2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50"/>
            <p:cNvSpPr/>
            <p:nvPr/>
          </p:nvSpPr>
          <p:spPr>
            <a:xfrm>
              <a:off x="3062488" y="4329790"/>
              <a:ext cx="73700" cy="36832"/>
            </a:xfrm>
            <a:custGeom>
              <a:rect b="b" l="l" r="r" t="t"/>
              <a:pathLst>
                <a:path extrusionOk="0" h="1001" w="2003">
                  <a:moveTo>
                    <a:pt x="1" y="0"/>
                  </a:moveTo>
                  <a:lnTo>
                    <a:pt x="1" y="1001"/>
                  </a:lnTo>
                  <a:lnTo>
                    <a:pt x="2002" y="1001"/>
                  </a:lnTo>
                  <a:lnTo>
                    <a:pt x="2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50"/>
            <p:cNvSpPr/>
            <p:nvPr/>
          </p:nvSpPr>
          <p:spPr>
            <a:xfrm>
              <a:off x="3172946" y="4329790"/>
              <a:ext cx="73700" cy="36832"/>
            </a:xfrm>
            <a:custGeom>
              <a:rect b="b" l="l" r="r" t="t"/>
              <a:pathLst>
                <a:path extrusionOk="0" h="1001" w="2003">
                  <a:moveTo>
                    <a:pt x="1" y="0"/>
                  </a:moveTo>
                  <a:lnTo>
                    <a:pt x="1" y="1001"/>
                  </a:lnTo>
                  <a:lnTo>
                    <a:pt x="2002" y="1001"/>
                  </a:lnTo>
                  <a:lnTo>
                    <a:pt x="2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50"/>
            <p:cNvSpPr/>
            <p:nvPr/>
          </p:nvSpPr>
          <p:spPr>
            <a:xfrm>
              <a:off x="3283405" y="4329790"/>
              <a:ext cx="74915" cy="36832"/>
            </a:xfrm>
            <a:custGeom>
              <a:rect b="b" l="l" r="r" t="t"/>
              <a:pathLst>
                <a:path extrusionOk="0" h="1001" w="2036">
                  <a:moveTo>
                    <a:pt x="1" y="0"/>
                  </a:moveTo>
                  <a:lnTo>
                    <a:pt x="1" y="1001"/>
                  </a:lnTo>
                  <a:lnTo>
                    <a:pt x="2036" y="1001"/>
                  </a:lnTo>
                  <a:lnTo>
                    <a:pt x="20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50"/>
            <p:cNvSpPr/>
            <p:nvPr/>
          </p:nvSpPr>
          <p:spPr>
            <a:xfrm>
              <a:off x="3395114" y="4329790"/>
              <a:ext cx="36869" cy="36832"/>
            </a:xfrm>
            <a:custGeom>
              <a:rect b="b" l="l" r="r" t="t"/>
              <a:pathLst>
                <a:path extrusionOk="0" h="1001" w="1002">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50"/>
            <p:cNvSpPr/>
            <p:nvPr/>
          </p:nvSpPr>
          <p:spPr>
            <a:xfrm>
              <a:off x="2913983" y="4515125"/>
              <a:ext cx="148541" cy="295832"/>
            </a:xfrm>
            <a:custGeom>
              <a:rect b="b" l="l" r="r" t="t"/>
              <a:pathLst>
                <a:path extrusionOk="0" h="8040" w="4037">
                  <a:moveTo>
                    <a:pt x="0" y="0"/>
                  </a:moveTo>
                  <a:lnTo>
                    <a:pt x="0" y="1001"/>
                  </a:lnTo>
                  <a:lnTo>
                    <a:pt x="0" y="2002"/>
                  </a:lnTo>
                  <a:lnTo>
                    <a:pt x="0" y="3002"/>
                  </a:lnTo>
                  <a:lnTo>
                    <a:pt x="0" y="5004"/>
                  </a:lnTo>
                  <a:lnTo>
                    <a:pt x="1001" y="5004"/>
                  </a:lnTo>
                  <a:lnTo>
                    <a:pt x="1001" y="6005"/>
                  </a:lnTo>
                  <a:lnTo>
                    <a:pt x="2002" y="6005"/>
                  </a:lnTo>
                  <a:lnTo>
                    <a:pt x="2002" y="7005"/>
                  </a:lnTo>
                  <a:lnTo>
                    <a:pt x="3003" y="7005"/>
                  </a:lnTo>
                  <a:lnTo>
                    <a:pt x="3003" y="8039"/>
                  </a:lnTo>
                  <a:lnTo>
                    <a:pt x="4037" y="8039"/>
                  </a:lnTo>
                  <a:lnTo>
                    <a:pt x="4037" y="6005"/>
                  </a:lnTo>
                  <a:lnTo>
                    <a:pt x="3003" y="6005"/>
                  </a:lnTo>
                  <a:lnTo>
                    <a:pt x="3003" y="5004"/>
                  </a:lnTo>
                  <a:lnTo>
                    <a:pt x="2002" y="5004"/>
                  </a:lnTo>
                  <a:lnTo>
                    <a:pt x="2002" y="4003"/>
                  </a:lnTo>
                  <a:lnTo>
                    <a:pt x="1001" y="4003"/>
                  </a:lnTo>
                  <a:lnTo>
                    <a:pt x="1001" y="3002"/>
                  </a:lnTo>
                  <a:lnTo>
                    <a:pt x="1001" y="2002"/>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9" name="Shape 1109"/>
        <p:cNvGrpSpPr/>
        <p:nvPr/>
      </p:nvGrpSpPr>
      <p:grpSpPr>
        <a:xfrm>
          <a:off x="0" y="0"/>
          <a:ext cx="0" cy="0"/>
          <a:chOff x="0" y="0"/>
          <a:chExt cx="0" cy="0"/>
        </a:xfrm>
      </p:grpSpPr>
      <p:sp>
        <p:nvSpPr>
          <p:cNvPr id="1110" name="Google Shape;1110;p51"/>
          <p:cNvSpPr txBox="1"/>
          <p:nvPr>
            <p:ph idx="1" type="subTitle"/>
          </p:nvPr>
        </p:nvSpPr>
        <p:spPr>
          <a:xfrm>
            <a:off x="636900" y="1134125"/>
            <a:ext cx="3739500" cy="347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latin typeface="Chakra Petch Medium"/>
                <a:ea typeface="Chakra Petch Medium"/>
                <a:cs typeface="Chakra Petch Medium"/>
                <a:sym typeface="Chakra Petch Medium"/>
              </a:rPr>
              <a:t>Documents</a:t>
            </a:r>
            <a:endParaRPr sz="3000">
              <a:latin typeface="Chakra Petch Medium"/>
              <a:ea typeface="Chakra Petch Medium"/>
              <a:cs typeface="Chakra Petch Medium"/>
              <a:sym typeface="Chakra Petch Medium"/>
            </a:endParaRPr>
          </a:p>
          <a:p>
            <a:pPr indent="-323850" lvl="0" marL="457200" rtl="0" algn="l">
              <a:spcBef>
                <a:spcPts val="1200"/>
              </a:spcBef>
              <a:spcAft>
                <a:spcPts val="0"/>
              </a:spcAft>
              <a:buClr>
                <a:schemeClr val="dk1"/>
              </a:buClr>
              <a:buSzPts val="1500"/>
              <a:buFont typeface="Fira Code"/>
              <a:buChar char="●"/>
            </a:pPr>
            <a:r>
              <a:rPr lang="en" sz="2100" u="sng">
                <a:solidFill>
                  <a:schemeClr val="hlink"/>
                </a:solidFill>
                <a:hlinkClick r:id="rId3"/>
              </a:rPr>
              <a:t>Official document</a:t>
            </a:r>
            <a:r>
              <a:rPr lang="en" sz="2100"/>
              <a:t> </a:t>
            </a:r>
            <a:r>
              <a:rPr lang="en" sz="1600"/>
              <a:t>(jmeter.apache.org)</a:t>
            </a:r>
            <a:endParaRPr sz="1600"/>
          </a:p>
          <a:p>
            <a:pPr indent="-361950" lvl="0" marL="457200" rtl="0" algn="l">
              <a:spcBef>
                <a:spcPts val="0"/>
              </a:spcBef>
              <a:spcAft>
                <a:spcPts val="0"/>
              </a:spcAft>
              <a:buClr>
                <a:schemeClr val="dk1"/>
              </a:buClr>
              <a:buSzPts val="2100"/>
              <a:buFont typeface="Fira Code"/>
              <a:buChar char="●"/>
            </a:pPr>
            <a:r>
              <a:rPr lang="en" sz="2100" u="sng">
                <a:solidFill>
                  <a:schemeClr val="hlink"/>
                </a:solidFill>
                <a:hlinkClick r:id="rId4"/>
              </a:rPr>
              <a:t>Installation guide</a:t>
            </a:r>
            <a:endParaRPr sz="1800"/>
          </a:p>
        </p:txBody>
      </p:sp>
      <p:sp>
        <p:nvSpPr>
          <p:cNvPr id="1111" name="Google Shape;1111;p51"/>
          <p:cNvSpPr txBox="1"/>
          <p:nvPr>
            <p:ph idx="2" type="subTitle"/>
          </p:nvPr>
        </p:nvSpPr>
        <p:spPr>
          <a:xfrm>
            <a:off x="4613200" y="1134125"/>
            <a:ext cx="3739500" cy="332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100">
                <a:latin typeface="Chakra Petch Medium"/>
                <a:ea typeface="Chakra Petch Medium"/>
                <a:cs typeface="Chakra Petch Medium"/>
                <a:sym typeface="Chakra Petch Medium"/>
              </a:rPr>
              <a:t>JMeter Tutorials</a:t>
            </a:r>
            <a:endParaRPr sz="3100">
              <a:latin typeface="Chakra Petch Medium"/>
              <a:ea typeface="Chakra Petch Medium"/>
              <a:cs typeface="Chakra Petch Medium"/>
              <a:sym typeface="Chakra Petch Medium"/>
            </a:endParaRPr>
          </a:p>
          <a:p>
            <a:pPr indent="-270510" lvl="0" marL="182880" rtl="0" algn="l">
              <a:spcBef>
                <a:spcPts val="1200"/>
              </a:spcBef>
              <a:spcAft>
                <a:spcPts val="0"/>
              </a:spcAft>
              <a:buClr>
                <a:schemeClr val="dk1"/>
              </a:buClr>
              <a:buSzPts val="2100"/>
              <a:buFont typeface="Fira Code"/>
              <a:buChar char="●"/>
            </a:pPr>
            <a:r>
              <a:rPr lang="en" sz="2100" u="sng">
                <a:solidFill>
                  <a:schemeClr val="hlink"/>
                </a:solidFill>
                <a:hlinkClick r:id="rId5"/>
              </a:rPr>
              <a:t>Basic JMeter</a:t>
            </a:r>
            <a:endParaRPr sz="2100"/>
          </a:p>
          <a:p>
            <a:pPr indent="-270510" lvl="0" marL="182880" rtl="0" algn="l">
              <a:spcBef>
                <a:spcPts val="0"/>
              </a:spcBef>
              <a:spcAft>
                <a:spcPts val="0"/>
              </a:spcAft>
              <a:buClr>
                <a:schemeClr val="dk1"/>
              </a:buClr>
              <a:buSzPts val="2100"/>
              <a:buFont typeface="Fira Code"/>
              <a:buChar char="●"/>
            </a:pPr>
            <a:r>
              <a:rPr lang="en" sz="2100" u="sng">
                <a:solidFill>
                  <a:schemeClr val="hlink"/>
                </a:solidFill>
                <a:hlinkClick r:id="rId6"/>
              </a:rPr>
              <a:t>JMeter for Beginners</a:t>
            </a:r>
            <a:endParaRPr sz="2100"/>
          </a:p>
        </p:txBody>
      </p:sp>
      <p:sp>
        <p:nvSpPr>
          <p:cNvPr id="1112" name="Google Shape;1112;p5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References &amp;</a:t>
            </a:r>
            <a:r>
              <a:rPr lang="en"/>
              <a:t> resources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34"/>
          <p:cNvSpPr txBox="1"/>
          <p:nvPr>
            <p:ph idx="1" type="subTitle"/>
          </p:nvPr>
        </p:nvSpPr>
        <p:spPr>
          <a:xfrm>
            <a:off x="715100" y="2001125"/>
            <a:ext cx="7139700" cy="129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100">
                <a:solidFill>
                  <a:schemeClr val="lt1"/>
                </a:solidFill>
                <a:highlight>
                  <a:schemeClr val="dk1"/>
                </a:highlight>
              </a:rPr>
              <a:t>JMeter</a:t>
            </a:r>
            <a:endParaRPr sz="1900"/>
          </a:p>
          <a:p>
            <a:pPr indent="0" lvl="0" marL="0" rtl="0" algn="l">
              <a:spcBef>
                <a:spcPts val="0"/>
              </a:spcBef>
              <a:spcAft>
                <a:spcPts val="0"/>
              </a:spcAft>
              <a:buNone/>
            </a:pPr>
            <a:r>
              <a:rPr lang="en" sz="2100"/>
              <a:t>Unleash the Power of Performance Testing</a:t>
            </a:r>
            <a:endParaRPr sz="2100"/>
          </a:p>
        </p:txBody>
      </p:sp>
      <p:grpSp>
        <p:nvGrpSpPr>
          <p:cNvPr id="690" name="Google Shape;690;p34"/>
          <p:cNvGrpSpPr/>
          <p:nvPr/>
        </p:nvGrpSpPr>
        <p:grpSpPr>
          <a:xfrm>
            <a:off x="8159322" y="4129791"/>
            <a:ext cx="723042" cy="598023"/>
            <a:chOff x="1654675" y="4256126"/>
            <a:chExt cx="851841" cy="704551"/>
          </a:xfrm>
        </p:grpSpPr>
        <p:grpSp>
          <p:nvGrpSpPr>
            <p:cNvPr id="691" name="Google Shape;691;p34"/>
            <p:cNvGrpSpPr/>
            <p:nvPr/>
          </p:nvGrpSpPr>
          <p:grpSpPr>
            <a:xfrm>
              <a:off x="1654675" y="4256126"/>
              <a:ext cx="445587" cy="704551"/>
              <a:chOff x="1654675" y="4256126"/>
              <a:chExt cx="445587" cy="704551"/>
            </a:xfrm>
          </p:grpSpPr>
          <p:sp>
            <p:nvSpPr>
              <p:cNvPr id="692" name="Google Shape;692;p34"/>
              <p:cNvSpPr/>
              <p:nvPr/>
            </p:nvSpPr>
            <p:spPr>
              <a:xfrm>
                <a:off x="1655926" y="4257377"/>
                <a:ext cx="440657" cy="703300"/>
              </a:xfrm>
              <a:custGeom>
                <a:rect b="b" l="l" r="r" t="t"/>
                <a:pathLst>
                  <a:path extrusionOk="0" h="19114" w="11976">
                    <a:moveTo>
                      <a:pt x="0" y="0"/>
                    </a:moveTo>
                    <a:lnTo>
                      <a:pt x="0" y="17112"/>
                    </a:lnTo>
                    <a:lnTo>
                      <a:pt x="2002" y="17112"/>
                    </a:lnTo>
                    <a:lnTo>
                      <a:pt x="2002" y="16112"/>
                    </a:lnTo>
                    <a:lnTo>
                      <a:pt x="3002" y="16112"/>
                    </a:lnTo>
                    <a:lnTo>
                      <a:pt x="3002" y="15111"/>
                    </a:lnTo>
                    <a:lnTo>
                      <a:pt x="4003" y="15111"/>
                    </a:lnTo>
                    <a:lnTo>
                      <a:pt x="4003" y="14110"/>
                    </a:lnTo>
                    <a:lnTo>
                      <a:pt x="4971" y="14110"/>
                    </a:lnTo>
                    <a:lnTo>
                      <a:pt x="4971" y="16112"/>
                    </a:lnTo>
                    <a:lnTo>
                      <a:pt x="5971" y="16112"/>
                    </a:lnTo>
                    <a:lnTo>
                      <a:pt x="5971" y="18113"/>
                    </a:lnTo>
                    <a:lnTo>
                      <a:pt x="6972" y="18113"/>
                    </a:lnTo>
                    <a:lnTo>
                      <a:pt x="6972" y="19114"/>
                    </a:lnTo>
                    <a:lnTo>
                      <a:pt x="8973" y="19114"/>
                    </a:lnTo>
                    <a:lnTo>
                      <a:pt x="8973" y="18113"/>
                    </a:lnTo>
                    <a:lnTo>
                      <a:pt x="9974" y="18113"/>
                    </a:lnTo>
                    <a:lnTo>
                      <a:pt x="9974" y="16112"/>
                    </a:lnTo>
                    <a:lnTo>
                      <a:pt x="8973" y="16112"/>
                    </a:lnTo>
                    <a:lnTo>
                      <a:pt x="8973" y="14110"/>
                    </a:lnTo>
                    <a:lnTo>
                      <a:pt x="7973" y="14110"/>
                    </a:lnTo>
                    <a:lnTo>
                      <a:pt x="7973" y="13110"/>
                    </a:lnTo>
                    <a:lnTo>
                      <a:pt x="11976" y="13110"/>
                    </a:lnTo>
                    <a:lnTo>
                      <a:pt x="11976" y="12009"/>
                    </a:lnTo>
                    <a:lnTo>
                      <a:pt x="11976" y="11008"/>
                    </a:lnTo>
                    <a:lnTo>
                      <a:pt x="11042" y="11008"/>
                    </a:lnTo>
                    <a:lnTo>
                      <a:pt x="11042" y="10007"/>
                    </a:lnTo>
                    <a:lnTo>
                      <a:pt x="10041" y="10007"/>
                    </a:lnTo>
                    <a:lnTo>
                      <a:pt x="10041" y="9007"/>
                    </a:lnTo>
                    <a:lnTo>
                      <a:pt x="9040" y="9007"/>
                    </a:lnTo>
                    <a:lnTo>
                      <a:pt x="9040" y="8006"/>
                    </a:lnTo>
                    <a:lnTo>
                      <a:pt x="8039" y="8006"/>
                    </a:lnTo>
                    <a:lnTo>
                      <a:pt x="8039" y="7005"/>
                    </a:lnTo>
                    <a:lnTo>
                      <a:pt x="7039" y="7005"/>
                    </a:lnTo>
                    <a:lnTo>
                      <a:pt x="7039" y="6005"/>
                    </a:lnTo>
                    <a:lnTo>
                      <a:pt x="6038" y="6005"/>
                    </a:lnTo>
                    <a:lnTo>
                      <a:pt x="6038" y="5004"/>
                    </a:lnTo>
                    <a:lnTo>
                      <a:pt x="5037" y="5004"/>
                    </a:lnTo>
                    <a:lnTo>
                      <a:pt x="5037" y="4003"/>
                    </a:lnTo>
                    <a:lnTo>
                      <a:pt x="4037" y="4003"/>
                    </a:lnTo>
                    <a:lnTo>
                      <a:pt x="4037" y="3002"/>
                    </a:lnTo>
                    <a:lnTo>
                      <a:pt x="3036" y="3002"/>
                    </a:lnTo>
                    <a:lnTo>
                      <a:pt x="3036" y="2002"/>
                    </a:lnTo>
                    <a:lnTo>
                      <a:pt x="2035" y="2002"/>
                    </a:lnTo>
                    <a:lnTo>
                      <a:pt x="2035" y="1001"/>
                    </a:lnTo>
                    <a:lnTo>
                      <a:pt x="1001" y="1001"/>
                    </a:lnTo>
                    <a:lnTo>
                      <a:pt x="100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4"/>
              <p:cNvSpPr/>
              <p:nvPr/>
            </p:nvSpPr>
            <p:spPr>
              <a:xfrm>
                <a:off x="1654675" y="4256126"/>
                <a:ext cx="36869" cy="628459"/>
              </a:xfrm>
              <a:custGeom>
                <a:rect b="b" l="l" r="r" t="t"/>
                <a:pathLst>
                  <a:path extrusionOk="0" h="17080" w="1002">
                    <a:moveTo>
                      <a:pt x="1" y="1"/>
                    </a:moveTo>
                    <a:lnTo>
                      <a:pt x="1" y="17080"/>
                    </a:lnTo>
                    <a:lnTo>
                      <a:pt x="1002" y="17080"/>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4"/>
              <p:cNvSpPr/>
              <p:nvPr/>
            </p:nvSpPr>
            <p:spPr>
              <a:xfrm>
                <a:off x="1692758" y="4292958"/>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4"/>
              <p:cNvSpPr/>
              <p:nvPr/>
            </p:nvSpPr>
            <p:spPr>
              <a:xfrm>
                <a:off x="1729553" y="4329790"/>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4"/>
              <p:cNvSpPr/>
              <p:nvPr/>
            </p:nvSpPr>
            <p:spPr>
              <a:xfrm>
                <a:off x="1765170" y="4366621"/>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4"/>
              <p:cNvSpPr/>
              <p:nvPr/>
            </p:nvSpPr>
            <p:spPr>
              <a:xfrm>
                <a:off x="1803216" y="4403416"/>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4"/>
              <p:cNvSpPr/>
              <p:nvPr/>
            </p:nvSpPr>
            <p:spPr>
              <a:xfrm>
                <a:off x="1841262" y="4440248"/>
                <a:ext cx="36832" cy="36869"/>
              </a:xfrm>
              <a:custGeom>
                <a:rect b="b" l="l" r="r" t="t"/>
                <a:pathLst>
                  <a:path extrusionOk="0" h="1002"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4"/>
              <p:cNvSpPr/>
              <p:nvPr/>
            </p:nvSpPr>
            <p:spPr>
              <a:xfrm>
                <a:off x="1878057" y="4477080"/>
                <a:ext cx="36869" cy="36832"/>
              </a:xfrm>
              <a:custGeom>
                <a:rect b="b" l="l" r="r" t="t"/>
                <a:pathLst>
                  <a:path extrusionOk="0" h="1001" w="1002">
                    <a:moveTo>
                      <a:pt x="1" y="0"/>
                    </a:moveTo>
                    <a:lnTo>
                      <a:pt x="1" y="1001"/>
                    </a:lnTo>
                    <a:lnTo>
                      <a:pt x="1002" y="1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4"/>
              <p:cNvSpPr/>
              <p:nvPr/>
            </p:nvSpPr>
            <p:spPr>
              <a:xfrm>
                <a:off x="1914889" y="4515125"/>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4"/>
              <p:cNvSpPr/>
              <p:nvPr/>
            </p:nvSpPr>
            <p:spPr>
              <a:xfrm>
                <a:off x="1951721" y="4551920"/>
                <a:ext cx="36869" cy="36869"/>
              </a:xfrm>
              <a:custGeom>
                <a:rect b="b" l="l" r="r" t="t"/>
                <a:pathLst>
                  <a:path extrusionOk="0" h="1002" w="1002">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4"/>
              <p:cNvSpPr/>
              <p:nvPr/>
            </p:nvSpPr>
            <p:spPr>
              <a:xfrm>
                <a:off x="1988553" y="4588752"/>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4"/>
              <p:cNvSpPr/>
              <p:nvPr/>
            </p:nvSpPr>
            <p:spPr>
              <a:xfrm>
                <a:off x="2025348" y="4625584"/>
                <a:ext cx="36869" cy="36869"/>
              </a:xfrm>
              <a:custGeom>
                <a:rect b="b" l="l" r="r" t="t"/>
                <a:pathLst>
                  <a:path extrusionOk="0" h="1002" w="1002">
                    <a:moveTo>
                      <a:pt x="1" y="0"/>
                    </a:moveTo>
                    <a:lnTo>
                      <a:pt x="1" y="1001"/>
                    </a:lnTo>
                    <a:lnTo>
                      <a:pt x="1002" y="1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4"/>
              <p:cNvSpPr/>
              <p:nvPr/>
            </p:nvSpPr>
            <p:spPr>
              <a:xfrm>
                <a:off x="2062179" y="4662415"/>
                <a:ext cx="36869" cy="36832"/>
              </a:xfrm>
              <a:custGeom>
                <a:rect b="b" l="l" r="r" t="t"/>
                <a:pathLst>
                  <a:path extrusionOk="0" h="1001" w="1002">
                    <a:moveTo>
                      <a:pt x="1" y="0"/>
                    </a:moveTo>
                    <a:lnTo>
                      <a:pt x="1" y="1001"/>
                    </a:lnTo>
                    <a:lnTo>
                      <a:pt x="1001" y="1001"/>
                    </a:lnTo>
                    <a:lnTo>
                      <a:pt x="10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4"/>
              <p:cNvSpPr/>
              <p:nvPr/>
            </p:nvSpPr>
            <p:spPr>
              <a:xfrm>
                <a:off x="1914889" y="4699210"/>
                <a:ext cx="185373" cy="36869"/>
              </a:xfrm>
              <a:custGeom>
                <a:rect b="b" l="l" r="r" t="t"/>
                <a:pathLst>
                  <a:path extrusionOk="0" h="1002" w="5038">
                    <a:moveTo>
                      <a:pt x="1" y="1"/>
                    </a:moveTo>
                    <a:lnTo>
                      <a:pt x="1" y="1002"/>
                    </a:lnTo>
                    <a:lnTo>
                      <a:pt x="5038" y="1002"/>
                    </a:lnTo>
                    <a:lnTo>
                      <a:pt x="50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4"/>
              <p:cNvSpPr/>
              <p:nvPr/>
            </p:nvSpPr>
            <p:spPr>
              <a:xfrm>
                <a:off x="1914889" y="4736042"/>
                <a:ext cx="36869" cy="36869"/>
              </a:xfrm>
              <a:custGeom>
                <a:rect b="b" l="l" r="r" t="t"/>
                <a:pathLst>
                  <a:path extrusionOk="0" h="1002" w="1002">
                    <a:moveTo>
                      <a:pt x="1" y="1"/>
                    </a:moveTo>
                    <a:lnTo>
                      <a:pt x="1"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4"/>
              <p:cNvSpPr/>
              <p:nvPr/>
            </p:nvSpPr>
            <p:spPr>
              <a:xfrm>
                <a:off x="1803216" y="4736042"/>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4"/>
              <p:cNvSpPr/>
              <p:nvPr/>
            </p:nvSpPr>
            <p:spPr>
              <a:xfrm>
                <a:off x="1841262" y="4772874"/>
                <a:ext cx="36832" cy="73664"/>
              </a:xfrm>
              <a:custGeom>
                <a:rect b="b" l="l" r="r" t="t"/>
                <a:pathLst>
                  <a:path extrusionOk="0" h="2002" w="1001">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4"/>
              <p:cNvSpPr/>
              <p:nvPr/>
            </p:nvSpPr>
            <p:spPr>
              <a:xfrm>
                <a:off x="1878057" y="4847751"/>
                <a:ext cx="36869" cy="73664"/>
              </a:xfrm>
              <a:custGeom>
                <a:rect b="b" l="l" r="r" t="t"/>
                <a:pathLst>
                  <a:path extrusionOk="0" h="2002" w="1002">
                    <a:moveTo>
                      <a:pt x="1" y="0"/>
                    </a:moveTo>
                    <a:lnTo>
                      <a:pt x="1" y="2001"/>
                    </a:lnTo>
                    <a:lnTo>
                      <a:pt x="1002" y="2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4"/>
              <p:cNvSpPr/>
              <p:nvPr/>
            </p:nvSpPr>
            <p:spPr>
              <a:xfrm>
                <a:off x="1914889" y="4921378"/>
                <a:ext cx="73700" cy="36869"/>
              </a:xfrm>
              <a:custGeom>
                <a:rect b="b" l="l" r="r" t="t"/>
                <a:pathLst>
                  <a:path extrusionOk="0" h="1002" w="2003">
                    <a:moveTo>
                      <a:pt x="1" y="0"/>
                    </a:moveTo>
                    <a:lnTo>
                      <a:pt x="1" y="1001"/>
                    </a:lnTo>
                    <a:lnTo>
                      <a:pt x="2002" y="1001"/>
                    </a:lnTo>
                    <a:lnTo>
                      <a:pt x="2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4"/>
              <p:cNvSpPr/>
              <p:nvPr/>
            </p:nvSpPr>
            <p:spPr>
              <a:xfrm>
                <a:off x="1951721" y="4772874"/>
                <a:ext cx="36869" cy="73664"/>
              </a:xfrm>
              <a:custGeom>
                <a:rect b="b" l="l" r="r" t="t"/>
                <a:pathLst>
                  <a:path extrusionOk="0" h="2002" w="1002">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4"/>
              <p:cNvSpPr/>
              <p:nvPr/>
            </p:nvSpPr>
            <p:spPr>
              <a:xfrm>
                <a:off x="1988553" y="4847751"/>
                <a:ext cx="36832" cy="73664"/>
              </a:xfrm>
              <a:custGeom>
                <a:rect b="b" l="l" r="r" t="t"/>
                <a:pathLst>
                  <a:path extrusionOk="0" h="2002" w="1001">
                    <a:moveTo>
                      <a:pt x="0" y="0"/>
                    </a:moveTo>
                    <a:lnTo>
                      <a:pt x="0" y="2001"/>
                    </a:lnTo>
                    <a:lnTo>
                      <a:pt x="1001" y="2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4"/>
              <p:cNvSpPr/>
              <p:nvPr/>
            </p:nvSpPr>
            <p:spPr>
              <a:xfrm>
                <a:off x="1765170" y="4772874"/>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4"/>
              <p:cNvSpPr/>
              <p:nvPr/>
            </p:nvSpPr>
            <p:spPr>
              <a:xfrm>
                <a:off x="1729553" y="4810920"/>
                <a:ext cx="36869" cy="36869"/>
              </a:xfrm>
              <a:custGeom>
                <a:rect b="b" l="l" r="r" t="t"/>
                <a:pathLst>
                  <a:path extrusionOk="0" h="1002"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4"/>
              <p:cNvSpPr/>
              <p:nvPr/>
            </p:nvSpPr>
            <p:spPr>
              <a:xfrm>
                <a:off x="1692758" y="4847751"/>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6" name="Google Shape;716;p34"/>
            <p:cNvGrpSpPr/>
            <p:nvPr/>
          </p:nvGrpSpPr>
          <p:grpSpPr>
            <a:xfrm>
              <a:off x="2099011" y="4329790"/>
              <a:ext cx="407505" cy="517999"/>
              <a:chOff x="2099011" y="4329790"/>
              <a:chExt cx="407505" cy="517999"/>
            </a:xfrm>
          </p:grpSpPr>
          <p:sp>
            <p:nvSpPr>
              <p:cNvPr id="717" name="Google Shape;717;p34"/>
              <p:cNvSpPr/>
              <p:nvPr/>
            </p:nvSpPr>
            <p:spPr>
              <a:xfrm>
                <a:off x="2100225" y="4331004"/>
                <a:ext cx="405076" cy="515535"/>
              </a:xfrm>
              <a:custGeom>
                <a:rect b="b" l="l" r="r" t="t"/>
                <a:pathLst>
                  <a:path extrusionOk="0" h="14011" w="11009">
                    <a:moveTo>
                      <a:pt x="1" y="1"/>
                    </a:moveTo>
                    <a:lnTo>
                      <a:pt x="1" y="1001"/>
                    </a:lnTo>
                    <a:lnTo>
                      <a:pt x="1001" y="1001"/>
                    </a:lnTo>
                    <a:lnTo>
                      <a:pt x="1001" y="2002"/>
                    </a:lnTo>
                    <a:lnTo>
                      <a:pt x="1001" y="3003"/>
                    </a:lnTo>
                    <a:lnTo>
                      <a:pt x="1001" y="4004"/>
                    </a:lnTo>
                    <a:lnTo>
                      <a:pt x="2002" y="4004"/>
                    </a:lnTo>
                    <a:lnTo>
                      <a:pt x="2002" y="5004"/>
                    </a:lnTo>
                    <a:lnTo>
                      <a:pt x="3003" y="5004"/>
                    </a:lnTo>
                    <a:lnTo>
                      <a:pt x="3003" y="6005"/>
                    </a:lnTo>
                    <a:lnTo>
                      <a:pt x="4003" y="6005"/>
                    </a:lnTo>
                    <a:lnTo>
                      <a:pt x="4003" y="7006"/>
                    </a:lnTo>
                    <a:lnTo>
                      <a:pt x="4003" y="8006"/>
                    </a:lnTo>
                    <a:lnTo>
                      <a:pt x="3003" y="8006"/>
                    </a:lnTo>
                    <a:lnTo>
                      <a:pt x="3003" y="9007"/>
                    </a:lnTo>
                    <a:lnTo>
                      <a:pt x="2002" y="9007"/>
                    </a:lnTo>
                    <a:lnTo>
                      <a:pt x="2002" y="10008"/>
                    </a:lnTo>
                    <a:lnTo>
                      <a:pt x="1001" y="10008"/>
                    </a:lnTo>
                    <a:lnTo>
                      <a:pt x="1001" y="11009"/>
                    </a:lnTo>
                    <a:lnTo>
                      <a:pt x="1001" y="12009"/>
                    </a:lnTo>
                    <a:lnTo>
                      <a:pt x="1001" y="13010"/>
                    </a:lnTo>
                    <a:lnTo>
                      <a:pt x="1" y="13010"/>
                    </a:lnTo>
                    <a:lnTo>
                      <a:pt x="1" y="14011"/>
                    </a:lnTo>
                    <a:lnTo>
                      <a:pt x="11008" y="14011"/>
                    </a:lnTo>
                    <a:lnTo>
                      <a:pt x="11008" y="13010"/>
                    </a:lnTo>
                    <a:lnTo>
                      <a:pt x="10008" y="13010"/>
                    </a:lnTo>
                    <a:lnTo>
                      <a:pt x="10008" y="12009"/>
                    </a:lnTo>
                    <a:lnTo>
                      <a:pt x="10008" y="11009"/>
                    </a:lnTo>
                    <a:lnTo>
                      <a:pt x="10008" y="10008"/>
                    </a:lnTo>
                    <a:lnTo>
                      <a:pt x="9007" y="10008"/>
                    </a:lnTo>
                    <a:lnTo>
                      <a:pt x="9007" y="9007"/>
                    </a:lnTo>
                    <a:lnTo>
                      <a:pt x="8006" y="9007"/>
                    </a:lnTo>
                    <a:lnTo>
                      <a:pt x="8006" y="8006"/>
                    </a:lnTo>
                    <a:lnTo>
                      <a:pt x="7006" y="8006"/>
                    </a:lnTo>
                    <a:lnTo>
                      <a:pt x="7006" y="7006"/>
                    </a:lnTo>
                    <a:lnTo>
                      <a:pt x="7006" y="6005"/>
                    </a:lnTo>
                    <a:lnTo>
                      <a:pt x="8006" y="6005"/>
                    </a:lnTo>
                    <a:lnTo>
                      <a:pt x="8006" y="5004"/>
                    </a:lnTo>
                    <a:lnTo>
                      <a:pt x="9007" y="5004"/>
                    </a:lnTo>
                    <a:lnTo>
                      <a:pt x="9007" y="4004"/>
                    </a:lnTo>
                    <a:lnTo>
                      <a:pt x="10008" y="4004"/>
                    </a:lnTo>
                    <a:lnTo>
                      <a:pt x="10008" y="3003"/>
                    </a:lnTo>
                    <a:lnTo>
                      <a:pt x="10008" y="2002"/>
                    </a:lnTo>
                    <a:lnTo>
                      <a:pt x="10008" y="1001"/>
                    </a:lnTo>
                    <a:lnTo>
                      <a:pt x="11008" y="1001"/>
                    </a:lnTo>
                    <a:lnTo>
                      <a:pt x="110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4"/>
              <p:cNvSpPr/>
              <p:nvPr/>
            </p:nvSpPr>
            <p:spPr>
              <a:xfrm>
                <a:off x="2173889" y="4477080"/>
                <a:ext cx="73664" cy="74878"/>
              </a:xfrm>
              <a:custGeom>
                <a:rect b="b" l="l" r="r" t="t"/>
                <a:pathLst>
                  <a:path extrusionOk="0" h="2035" w="2002">
                    <a:moveTo>
                      <a:pt x="0" y="0"/>
                    </a:moveTo>
                    <a:lnTo>
                      <a:pt x="0" y="1034"/>
                    </a:lnTo>
                    <a:lnTo>
                      <a:pt x="1001" y="1034"/>
                    </a:lnTo>
                    <a:lnTo>
                      <a:pt x="1001" y="0"/>
                    </a:lnTo>
                    <a:close/>
                    <a:moveTo>
                      <a:pt x="1001" y="1034"/>
                    </a:moveTo>
                    <a:lnTo>
                      <a:pt x="1001" y="2035"/>
                    </a:lnTo>
                    <a:lnTo>
                      <a:pt x="2001" y="2035"/>
                    </a:lnTo>
                    <a:lnTo>
                      <a:pt x="2001" y="1034"/>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4"/>
              <p:cNvSpPr/>
              <p:nvPr/>
            </p:nvSpPr>
            <p:spPr>
              <a:xfrm>
                <a:off x="2284348" y="4477080"/>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4"/>
              <p:cNvSpPr/>
              <p:nvPr/>
            </p:nvSpPr>
            <p:spPr>
              <a:xfrm>
                <a:off x="2247516" y="4440248"/>
                <a:ext cx="36869" cy="36869"/>
              </a:xfrm>
              <a:custGeom>
                <a:rect b="b" l="l" r="r" t="t"/>
                <a:pathLst>
                  <a:path extrusionOk="0" h="1002" w="1002">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4"/>
              <p:cNvSpPr/>
              <p:nvPr/>
            </p:nvSpPr>
            <p:spPr>
              <a:xfrm>
                <a:off x="2321143" y="4440248"/>
                <a:ext cx="36869" cy="36869"/>
              </a:xfrm>
              <a:custGeom>
                <a:rect b="b" l="l" r="r" t="t"/>
                <a:pathLst>
                  <a:path extrusionOk="0" h="1002" w="1002">
                    <a:moveTo>
                      <a:pt x="1" y="0"/>
                    </a:moveTo>
                    <a:lnTo>
                      <a:pt x="1" y="1001"/>
                    </a:lnTo>
                    <a:lnTo>
                      <a:pt x="1002" y="1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4"/>
              <p:cNvSpPr/>
              <p:nvPr/>
            </p:nvSpPr>
            <p:spPr>
              <a:xfrm>
                <a:off x="2247516" y="4551920"/>
                <a:ext cx="36869" cy="73700"/>
              </a:xfrm>
              <a:custGeom>
                <a:rect b="b" l="l" r="r" t="t"/>
                <a:pathLst>
                  <a:path extrusionOk="0" h="2003" w="1002">
                    <a:moveTo>
                      <a:pt x="0" y="1"/>
                    </a:moveTo>
                    <a:lnTo>
                      <a:pt x="0" y="1002"/>
                    </a:lnTo>
                    <a:lnTo>
                      <a:pt x="0" y="2002"/>
                    </a:lnTo>
                    <a:lnTo>
                      <a:pt x="1001" y="2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4"/>
              <p:cNvSpPr/>
              <p:nvPr/>
            </p:nvSpPr>
            <p:spPr>
              <a:xfrm>
                <a:off x="2210684" y="4625584"/>
                <a:ext cx="36869" cy="36869"/>
              </a:xfrm>
              <a:custGeom>
                <a:rect b="b" l="l" r="r" t="t"/>
                <a:pathLst>
                  <a:path extrusionOk="0" h="1002"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4"/>
              <p:cNvSpPr/>
              <p:nvPr/>
            </p:nvSpPr>
            <p:spPr>
              <a:xfrm>
                <a:off x="2173889" y="4662415"/>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4"/>
              <p:cNvSpPr/>
              <p:nvPr/>
            </p:nvSpPr>
            <p:spPr>
              <a:xfrm>
                <a:off x="2321143" y="4736042"/>
                <a:ext cx="36869" cy="36869"/>
              </a:xfrm>
              <a:custGeom>
                <a:rect b="b" l="l" r="r" t="t"/>
                <a:pathLst>
                  <a:path extrusionOk="0" h="1002" w="1002">
                    <a:moveTo>
                      <a:pt x="1" y="1"/>
                    </a:moveTo>
                    <a:lnTo>
                      <a:pt x="1" y="1001"/>
                    </a:lnTo>
                    <a:lnTo>
                      <a:pt x="1002" y="1001"/>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4"/>
              <p:cNvSpPr/>
              <p:nvPr/>
            </p:nvSpPr>
            <p:spPr>
              <a:xfrm>
                <a:off x="2247516" y="4736042"/>
                <a:ext cx="36869" cy="36869"/>
              </a:xfrm>
              <a:custGeom>
                <a:rect b="b" l="l" r="r" t="t"/>
                <a:pathLst>
                  <a:path extrusionOk="0" h="1002" w="1002">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4"/>
              <p:cNvSpPr/>
              <p:nvPr/>
            </p:nvSpPr>
            <p:spPr>
              <a:xfrm>
                <a:off x="2284348" y="4699210"/>
                <a:ext cx="36832" cy="36869"/>
              </a:xfrm>
              <a:custGeom>
                <a:rect b="b" l="l" r="r" t="t"/>
                <a:pathLst>
                  <a:path extrusionOk="0" h="1002" w="1001">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4"/>
              <p:cNvSpPr/>
              <p:nvPr/>
            </p:nvSpPr>
            <p:spPr>
              <a:xfrm>
                <a:off x="2099011" y="4329790"/>
                <a:ext cx="407505" cy="147327"/>
              </a:xfrm>
              <a:custGeom>
                <a:rect b="b" l="l" r="r" t="t"/>
                <a:pathLst>
                  <a:path extrusionOk="0" h="4004" w="11075">
                    <a:moveTo>
                      <a:pt x="0" y="0"/>
                    </a:moveTo>
                    <a:lnTo>
                      <a:pt x="0" y="1001"/>
                    </a:lnTo>
                    <a:lnTo>
                      <a:pt x="1001" y="1001"/>
                    </a:lnTo>
                    <a:lnTo>
                      <a:pt x="1001" y="2002"/>
                    </a:lnTo>
                    <a:lnTo>
                      <a:pt x="1001" y="3002"/>
                    </a:lnTo>
                    <a:lnTo>
                      <a:pt x="1001" y="4003"/>
                    </a:lnTo>
                    <a:lnTo>
                      <a:pt x="2035" y="4003"/>
                    </a:lnTo>
                    <a:lnTo>
                      <a:pt x="2035" y="3002"/>
                    </a:lnTo>
                    <a:lnTo>
                      <a:pt x="2035" y="2002"/>
                    </a:lnTo>
                    <a:lnTo>
                      <a:pt x="2035" y="1001"/>
                    </a:lnTo>
                    <a:lnTo>
                      <a:pt x="9040" y="1001"/>
                    </a:lnTo>
                    <a:lnTo>
                      <a:pt x="9040" y="2002"/>
                    </a:lnTo>
                    <a:lnTo>
                      <a:pt x="9040" y="3002"/>
                    </a:lnTo>
                    <a:lnTo>
                      <a:pt x="9040" y="4003"/>
                    </a:lnTo>
                    <a:lnTo>
                      <a:pt x="10074" y="4003"/>
                    </a:lnTo>
                    <a:lnTo>
                      <a:pt x="10074" y="3002"/>
                    </a:lnTo>
                    <a:lnTo>
                      <a:pt x="10074" y="2002"/>
                    </a:lnTo>
                    <a:lnTo>
                      <a:pt x="10074" y="1001"/>
                    </a:lnTo>
                    <a:lnTo>
                      <a:pt x="11075" y="1001"/>
                    </a:lnTo>
                    <a:lnTo>
                      <a:pt x="110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4"/>
              <p:cNvSpPr/>
              <p:nvPr/>
            </p:nvSpPr>
            <p:spPr>
              <a:xfrm>
                <a:off x="2357974" y="4477080"/>
                <a:ext cx="73700" cy="74878"/>
              </a:xfrm>
              <a:custGeom>
                <a:rect b="b" l="l" r="r" t="t"/>
                <a:pathLst>
                  <a:path extrusionOk="0" h="2035" w="2003">
                    <a:moveTo>
                      <a:pt x="1001" y="0"/>
                    </a:moveTo>
                    <a:lnTo>
                      <a:pt x="1001" y="1034"/>
                    </a:lnTo>
                    <a:lnTo>
                      <a:pt x="2002" y="1034"/>
                    </a:lnTo>
                    <a:lnTo>
                      <a:pt x="2002" y="0"/>
                    </a:lnTo>
                    <a:close/>
                    <a:moveTo>
                      <a:pt x="1" y="1034"/>
                    </a:moveTo>
                    <a:lnTo>
                      <a:pt x="1" y="2035"/>
                    </a:lnTo>
                    <a:lnTo>
                      <a:pt x="1001" y="2035"/>
                    </a:lnTo>
                    <a:lnTo>
                      <a:pt x="1001" y="1034"/>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4"/>
              <p:cNvSpPr/>
              <p:nvPr/>
            </p:nvSpPr>
            <p:spPr>
              <a:xfrm>
                <a:off x="2321143" y="4551920"/>
                <a:ext cx="36869" cy="73700"/>
              </a:xfrm>
              <a:custGeom>
                <a:rect b="b" l="l" r="r" t="t"/>
                <a:pathLst>
                  <a:path extrusionOk="0" h="2003" w="1002">
                    <a:moveTo>
                      <a:pt x="1" y="1"/>
                    </a:moveTo>
                    <a:lnTo>
                      <a:pt x="1" y="1002"/>
                    </a:lnTo>
                    <a:lnTo>
                      <a:pt x="1" y="2002"/>
                    </a:lnTo>
                    <a:lnTo>
                      <a:pt x="1002" y="2002"/>
                    </a:lnTo>
                    <a:lnTo>
                      <a:pt x="1002" y="1002"/>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4"/>
              <p:cNvSpPr/>
              <p:nvPr/>
            </p:nvSpPr>
            <p:spPr>
              <a:xfrm>
                <a:off x="2357974" y="4625584"/>
                <a:ext cx="36869" cy="36869"/>
              </a:xfrm>
              <a:custGeom>
                <a:rect b="b" l="l" r="r" t="t"/>
                <a:pathLst>
                  <a:path extrusionOk="0" h="1002"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4"/>
              <p:cNvSpPr/>
              <p:nvPr/>
            </p:nvSpPr>
            <p:spPr>
              <a:xfrm>
                <a:off x="2394806" y="4662415"/>
                <a:ext cx="36869" cy="36832"/>
              </a:xfrm>
              <a:custGeom>
                <a:rect b="b" l="l" r="r" t="t"/>
                <a:pathLst>
                  <a:path extrusionOk="0" h="1001" w="1002">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4"/>
              <p:cNvSpPr/>
              <p:nvPr/>
            </p:nvSpPr>
            <p:spPr>
              <a:xfrm>
                <a:off x="2099011" y="4699210"/>
                <a:ext cx="407505" cy="148578"/>
              </a:xfrm>
              <a:custGeom>
                <a:rect b="b" l="l" r="r" t="t"/>
                <a:pathLst>
                  <a:path extrusionOk="0" h="4038" w="11075">
                    <a:moveTo>
                      <a:pt x="1001" y="1"/>
                    </a:moveTo>
                    <a:lnTo>
                      <a:pt x="1001" y="1002"/>
                    </a:lnTo>
                    <a:lnTo>
                      <a:pt x="1001" y="2002"/>
                    </a:lnTo>
                    <a:lnTo>
                      <a:pt x="1001" y="3036"/>
                    </a:lnTo>
                    <a:lnTo>
                      <a:pt x="0" y="3036"/>
                    </a:lnTo>
                    <a:lnTo>
                      <a:pt x="0" y="4037"/>
                    </a:lnTo>
                    <a:lnTo>
                      <a:pt x="11075" y="4037"/>
                    </a:lnTo>
                    <a:lnTo>
                      <a:pt x="11075" y="3036"/>
                    </a:lnTo>
                    <a:lnTo>
                      <a:pt x="10074" y="3036"/>
                    </a:lnTo>
                    <a:lnTo>
                      <a:pt x="10074" y="2002"/>
                    </a:lnTo>
                    <a:lnTo>
                      <a:pt x="10074" y="1002"/>
                    </a:lnTo>
                    <a:lnTo>
                      <a:pt x="10074" y="1"/>
                    </a:lnTo>
                    <a:lnTo>
                      <a:pt x="9040" y="1"/>
                    </a:lnTo>
                    <a:lnTo>
                      <a:pt x="9040" y="1002"/>
                    </a:lnTo>
                    <a:lnTo>
                      <a:pt x="9040" y="2002"/>
                    </a:lnTo>
                    <a:lnTo>
                      <a:pt x="9040" y="3036"/>
                    </a:lnTo>
                    <a:lnTo>
                      <a:pt x="8039" y="3036"/>
                    </a:lnTo>
                    <a:lnTo>
                      <a:pt x="8039" y="2002"/>
                    </a:lnTo>
                    <a:lnTo>
                      <a:pt x="7039" y="2002"/>
                    </a:lnTo>
                    <a:lnTo>
                      <a:pt x="7039" y="3036"/>
                    </a:lnTo>
                    <a:lnTo>
                      <a:pt x="6038" y="3036"/>
                    </a:lnTo>
                    <a:lnTo>
                      <a:pt x="6038" y="2002"/>
                    </a:lnTo>
                    <a:lnTo>
                      <a:pt x="5037" y="2002"/>
                    </a:lnTo>
                    <a:lnTo>
                      <a:pt x="5037" y="3036"/>
                    </a:lnTo>
                    <a:lnTo>
                      <a:pt x="4036" y="3036"/>
                    </a:lnTo>
                    <a:lnTo>
                      <a:pt x="4036" y="2002"/>
                    </a:lnTo>
                    <a:lnTo>
                      <a:pt x="3036" y="2002"/>
                    </a:lnTo>
                    <a:lnTo>
                      <a:pt x="3036" y="3036"/>
                    </a:lnTo>
                    <a:lnTo>
                      <a:pt x="2035" y="3036"/>
                    </a:lnTo>
                    <a:lnTo>
                      <a:pt x="2035" y="2002"/>
                    </a:lnTo>
                    <a:lnTo>
                      <a:pt x="2035" y="1002"/>
                    </a:lnTo>
                    <a:lnTo>
                      <a:pt x="20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734" name="Google Shape;734;p34"/>
          <p:cNvPicPr preferRelativeResize="0"/>
          <p:nvPr/>
        </p:nvPicPr>
        <p:blipFill>
          <a:blip r:embed="rId3">
            <a:alphaModFix/>
          </a:blip>
          <a:stretch>
            <a:fillRect/>
          </a:stretch>
        </p:blipFill>
        <p:spPr>
          <a:xfrm>
            <a:off x="7298475" y="1288113"/>
            <a:ext cx="1604024" cy="28343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grpSp>
        <p:nvGrpSpPr>
          <p:cNvPr id="1117" name="Google Shape;1117;p52"/>
          <p:cNvGrpSpPr/>
          <p:nvPr/>
        </p:nvGrpSpPr>
        <p:grpSpPr>
          <a:xfrm>
            <a:off x="859323" y="940981"/>
            <a:ext cx="1016242" cy="639649"/>
            <a:chOff x="6724425" y="3889875"/>
            <a:chExt cx="1575325" cy="991550"/>
          </a:xfrm>
        </p:grpSpPr>
        <p:sp>
          <p:nvSpPr>
            <p:cNvPr id="1118" name="Google Shape;1118;p52"/>
            <p:cNvSpPr/>
            <p:nvPr/>
          </p:nvSpPr>
          <p:spPr>
            <a:xfrm>
              <a:off x="7424925" y="4131700"/>
              <a:ext cx="70075" cy="70075"/>
            </a:xfrm>
            <a:custGeom>
              <a:rect b="b" l="l" r="r" t="t"/>
              <a:pathLst>
                <a:path extrusionOk="0" h="2803" w="2803">
                  <a:moveTo>
                    <a:pt x="2569" y="1"/>
                  </a:moveTo>
                  <a:lnTo>
                    <a:pt x="0" y="268"/>
                  </a:lnTo>
                  <a:lnTo>
                    <a:pt x="267" y="2803"/>
                  </a:lnTo>
                  <a:lnTo>
                    <a:pt x="2802" y="2536"/>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2"/>
            <p:cNvSpPr/>
            <p:nvPr/>
          </p:nvSpPr>
          <p:spPr>
            <a:xfrm>
              <a:off x="7361550" y="4138375"/>
              <a:ext cx="70075" cy="68400"/>
            </a:xfrm>
            <a:custGeom>
              <a:rect b="b" l="l" r="r" t="t"/>
              <a:pathLst>
                <a:path extrusionOk="0" h="2736" w="2803">
                  <a:moveTo>
                    <a:pt x="2535" y="1"/>
                  </a:moveTo>
                  <a:lnTo>
                    <a:pt x="0" y="234"/>
                  </a:lnTo>
                  <a:lnTo>
                    <a:pt x="267" y="2736"/>
                  </a:lnTo>
                  <a:lnTo>
                    <a:pt x="2802"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2"/>
            <p:cNvSpPr/>
            <p:nvPr/>
          </p:nvSpPr>
          <p:spPr>
            <a:xfrm>
              <a:off x="7291500" y="4080825"/>
              <a:ext cx="70075" cy="68425"/>
            </a:xfrm>
            <a:custGeom>
              <a:rect b="b" l="l" r="r" t="t"/>
              <a:pathLst>
                <a:path extrusionOk="0" h="2737" w="2803">
                  <a:moveTo>
                    <a:pt x="2569" y="1"/>
                  </a:moveTo>
                  <a:lnTo>
                    <a:pt x="0" y="201"/>
                  </a:lnTo>
                  <a:lnTo>
                    <a:pt x="267" y="2736"/>
                  </a:lnTo>
                  <a:lnTo>
                    <a:pt x="2802" y="2536"/>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52"/>
            <p:cNvSpPr/>
            <p:nvPr/>
          </p:nvSpPr>
          <p:spPr>
            <a:xfrm>
              <a:off x="7223100" y="4023300"/>
              <a:ext cx="68425" cy="69225"/>
            </a:xfrm>
            <a:custGeom>
              <a:rect b="b" l="l" r="r" t="t"/>
              <a:pathLst>
                <a:path extrusionOk="0" h="2769" w="2737">
                  <a:moveTo>
                    <a:pt x="2536" y="0"/>
                  </a:moveTo>
                  <a:lnTo>
                    <a:pt x="1" y="200"/>
                  </a:lnTo>
                  <a:lnTo>
                    <a:pt x="201" y="2769"/>
                  </a:lnTo>
                  <a:lnTo>
                    <a:pt x="2736" y="2502"/>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52"/>
            <p:cNvSpPr/>
            <p:nvPr/>
          </p:nvSpPr>
          <p:spPr>
            <a:xfrm>
              <a:off x="7153050" y="3965750"/>
              <a:ext cx="70075" cy="69250"/>
            </a:xfrm>
            <a:custGeom>
              <a:rect b="b" l="l" r="r" t="t"/>
              <a:pathLst>
                <a:path extrusionOk="0" h="2770" w="2803">
                  <a:moveTo>
                    <a:pt x="2536" y="1"/>
                  </a:moveTo>
                  <a:lnTo>
                    <a:pt x="1" y="234"/>
                  </a:lnTo>
                  <a:lnTo>
                    <a:pt x="268" y="2769"/>
                  </a:lnTo>
                  <a:lnTo>
                    <a:pt x="2803" y="2502"/>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2"/>
            <p:cNvSpPr/>
            <p:nvPr/>
          </p:nvSpPr>
          <p:spPr>
            <a:xfrm>
              <a:off x="7089675" y="3971600"/>
              <a:ext cx="70075" cy="69225"/>
            </a:xfrm>
            <a:custGeom>
              <a:rect b="b" l="l" r="r" t="t"/>
              <a:pathLst>
                <a:path extrusionOk="0" h="2769" w="2803">
                  <a:moveTo>
                    <a:pt x="2536" y="0"/>
                  </a:moveTo>
                  <a:lnTo>
                    <a:pt x="1" y="234"/>
                  </a:lnTo>
                  <a:lnTo>
                    <a:pt x="201" y="2769"/>
                  </a:lnTo>
                  <a:lnTo>
                    <a:pt x="2803"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52"/>
            <p:cNvSpPr/>
            <p:nvPr/>
          </p:nvSpPr>
          <p:spPr>
            <a:xfrm>
              <a:off x="7026300" y="3977425"/>
              <a:ext cx="68400" cy="69250"/>
            </a:xfrm>
            <a:custGeom>
              <a:rect b="b" l="l" r="r" t="t"/>
              <a:pathLst>
                <a:path extrusionOk="0" h="2770" w="2736">
                  <a:moveTo>
                    <a:pt x="2536" y="1"/>
                  </a:moveTo>
                  <a:lnTo>
                    <a:pt x="1" y="267"/>
                  </a:lnTo>
                  <a:lnTo>
                    <a:pt x="201" y="2769"/>
                  </a:lnTo>
                  <a:lnTo>
                    <a:pt x="2736" y="2536"/>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52"/>
            <p:cNvSpPr/>
            <p:nvPr/>
          </p:nvSpPr>
          <p:spPr>
            <a:xfrm>
              <a:off x="6962100" y="3984100"/>
              <a:ext cx="69225" cy="68400"/>
            </a:xfrm>
            <a:custGeom>
              <a:rect b="b" l="l" r="r" t="t"/>
              <a:pathLst>
                <a:path extrusionOk="0" h="2736" w="2769">
                  <a:moveTo>
                    <a:pt x="2569" y="0"/>
                  </a:moveTo>
                  <a:lnTo>
                    <a:pt x="0" y="201"/>
                  </a:lnTo>
                  <a:lnTo>
                    <a:pt x="234" y="2736"/>
                  </a:lnTo>
                  <a:lnTo>
                    <a:pt x="2769" y="2502"/>
                  </a:lnTo>
                  <a:lnTo>
                    <a:pt x="25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2"/>
            <p:cNvSpPr/>
            <p:nvPr/>
          </p:nvSpPr>
          <p:spPr>
            <a:xfrm>
              <a:off x="6898725" y="3989100"/>
              <a:ext cx="69225" cy="68400"/>
            </a:xfrm>
            <a:custGeom>
              <a:rect b="b" l="l" r="r" t="t"/>
              <a:pathLst>
                <a:path extrusionOk="0" h="2736" w="2769">
                  <a:moveTo>
                    <a:pt x="2535" y="1"/>
                  </a:moveTo>
                  <a:lnTo>
                    <a:pt x="0" y="234"/>
                  </a:lnTo>
                  <a:lnTo>
                    <a:pt x="200" y="2736"/>
                  </a:lnTo>
                  <a:lnTo>
                    <a:pt x="2769"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2"/>
            <p:cNvSpPr/>
            <p:nvPr/>
          </p:nvSpPr>
          <p:spPr>
            <a:xfrm>
              <a:off x="6840350" y="4057475"/>
              <a:ext cx="70075" cy="70075"/>
            </a:xfrm>
            <a:custGeom>
              <a:rect b="b" l="l" r="r" t="t"/>
              <a:pathLst>
                <a:path extrusionOk="0" h="2803" w="2803">
                  <a:moveTo>
                    <a:pt x="2535" y="1"/>
                  </a:moveTo>
                  <a:lnTo>
                    <a:pt x="0" y="268"/>
                  </a:lnTo>
                  <a:lnTo>
                    <a:pt x="267" y="2803"/>
                  </a:lnTo>
                  <a:lnTo>
                    <a:pt x="2802"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52"/>
            <p:cNvSpPr/>
            <p:nvPr/>
          </p:nvSpPr>
          <p:spPr>
            <a:xfrm>
              <a:off x="6782800" y="4127525"/>
              <a:ext cx="70075" cy="69250"/>
            </a:xfrm>
            <a:custGeom>
              <a:rect b="b" l="l" r="r" t="t"/>
              <a:pathLst>
                <a:path extrusionOk="0" h="2770" w="2803">
                  <a:moveTo>
                    <a:pt x="2569" y="1"/>
                  </a:moveTo>
                  <a:lnTo>
                    <a:pt x="0" y="201"/>
                  </a:lnTo>
                  <a:lnTo>
                    <a:pt x="267" y="2770"/>
                  </a:lnTo>
                  <a:lnTo>
                    <a:pt x="2802" y="2503"/>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2"/>
            <p:cNvSpPr/>
            <p:nvPr/>
          </p:nvSpPr>
          <p:spPr>
            <a:xfrm>
              <a:off x="6724425" y="4196750"/>
              <a:ext cx="70075" cy="68400"/>
            </a:xfrm>
            <a:custGeom>
              <a:rect b="b" l="l" r="r" t="t"/>
              <a:pathLst>
                <a:path extrusionOk="0" h="2736" w="2803">
                  <a:moveTo>
                    <a:pt x="2602" y="1"/>
                  </a:moveTo>
                  <a:lnTo>
                    <a:pt x="0" y="234"/>
                  </a:lnTo>
                  <a:lnTo>
                    <a:pt x="267" y="2736"/>
                  </a:lnTo>
                  <a:lnTo>
                    <a:pt x="2802" y="2536"/>
                  </a:lnTo>
                  <a:lnTo>
                    <a:pt x="26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52"/>
            <p:cNvSpPr/>
            <p:nvPr/>
          </p:nvSpPr>
          <p:spPr>
            <a:xfrm>
              <a:off x="6731100" y="4260125"/>
              <a:ext cx="70075" cy="68400"/>
            </a:xfrm>
            <a:custGeom>
              <a:rect b="b" l="l" r="r" t="t"/>
              <a:pathLst>
                <a:path extrusionOk="0" h="2736" w="2803">
                  <a:moveTo>
                    <a:pt x="2535" y="1"/>
                  </a:moveTo>
                  <a:lnTo>
                    <a:pt x="0" y="201"/>
                  </a:lnTo>
                  <a:lnTo>
                    <a:pt x="234" y="2736"/>
                  </a:lnTo>
                  <a:lnTo>
                    <a:pt x="2802"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52"/>
            <p:cNvSpPr/>
            <p:nvPr/>
          </p:nvSpPr>
          <p:spPr>
            <a:xfrm>
              <a:off x="6736925" y="4323500"/>
              <a:ext cx="69250" cy="68425"/>
            </a:xfrm>
            <a:custGeom>
              <a:rect b="b" l="l" r="r" t="t"/>
              <a:pathLst>
                <a:path extrusionOk="0" h="2737" w="2770">
                  <a:moveTo>
                    <a:pt x="2569" y="1"/>
                  </a:moveTo>
                  <a:lnTo>
                    <a:pt x="1" y="201"/>
                  </a:lnTo>
                  <a:lnTo>
                    <a:pt x="234" y="2736"/>
                  </a:lnTo>
                  <a:lnTo>
                    <a:pt x="2769" y="2503"/>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52"/>
            <p:cNvSpPr/>
            <p:nvPr/>
          </p:nvSpPr>
          <p:spPr>
            <a:xfrm>
              <a:off x="6742775" y="4386050"/>
              <a:ext cx="69225" cy="70075"/>
            </a:xfrm>
            <a:custGeom>
              <a:rect b="b" l="l" r="r" t="t"/>
              <a:pathLst>
                <a:path extrusionOk="0" h="2803" w="2769">
                  <a:moveTo>
                    <a:pt x="2535" y="1"/>
                  </a:moveTo>
                  <a:lnTo>
                    <a:pt x="0" y="234"/>
                  </a:lnTo>
                  <a:lnTo>
                    <a:pt x="234" y="2803"/>
                  </a:lnTo>
                  <a:lnTo>
                    <a:pt x="2769"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52"/>
            <p:cNvSpPr/>
            <p:nvPr/>
          </p:nvSpPr>
          <p:spPr>
            <a:xfrm>
              <a:off x="6748600" y="4449425"/>
              <a:ext cx="70075" cy="69250"/>
            </a:xfrm>
            <a:custGeom>
              <a:rect b="b" l="l" r="r" t="t"/>
              <a:pathLst>
                <a:path extrusionOk="0" h="2770" w="2803">
                  <a:moveTo>
                    <a:pt x="2536" y="1"/>
                  </a:moveTo>
                  <a:lnTo>
                    <a:pt x="1" y="268"/>
                  </a:lnTo>
                  <a:lnTo>
                    <a:pt x="268" y="2769"/>
                  </a:lnTo>
                  <a:lnTo>
                    <a:pt x="2803" y="2569"/>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52"/>
            <p:cNvSpPr/>
            <p:nvPr/>
          </p:nvSpPr>
          <p:spPr>
            <a:xfrm>
              <a:off x="6755275" y="4513650"/>
              <a:ext cx="68400" cy="68400"/>
            </a:xfrm>
            <a:custGeom>
              <a:rect b="b" l="l" r="r" t="t"/>
              <a:pathLst>
                <a:path extrusionOk="0" h="2736" w="2736">
                  <a:moveTo>
                    <a:pt x="2536" y="0"/>
                  </a:moveTo>
                  <a:lnTo>
                    <a:pt x="1" y="200"/>
                  </a:lnTo>
                  <a:lnTo>
                    <a:pt x="201" y="2736"/>
                  </a:lnTo>
                  <a:lnTo>
                    <a:pt x="2736" y="2502"/>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52"/>
            <p:cNvSpPr/>
            <p:nvPr/>
          </p:nvSpPr>
          <p:spPr>
            <a:xfrm>
              <a:off x="6760275" y="4576200"/>
              <a:ext cx="69250" cy="69225"/>
            </a:xfrm>
            <a:custGeom>
              <a:rect b="b" l="l" r="r" t="t"/>
              <a:pathLst>
                <a:path extrusionOk="0" h="2769" w="2770">
                  <a:moveTo>
                    <a:pt x="2536" y="0"/>
                  </a:moveTo>
                  <a:lnTo>
                    <a:pt x="1" y="234"/>
                  </a:lnTo>
                  <a:lnTo>
                    <a:pt x="234" y="2769"/>
                  </a:lnTo>
                  <a:lnTo>
                    <a:pt x="2769"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2"/>
            <p:cNvSpPr/>
            <p:nvPr/>
          </p:nvSpPr>
          <p:spPr>
            <a:xfrm>
              <a:off x="6766125" y="4639575"/>
              <a:ext cx="70075" cy="68400"/>
            </a:xfrm>
            <a:custGeom>
              <a:rect b="b" l="l" r="r" t="t"/>
              <a:pathLst>
                <a:path extrusionOk="0" h="2736" w="2803">
                  <a:moveTo>
                    <a:pt x="2535" y="0"/>
                  </a:moveTo>
                  <a:lnTo>
                    <a:pt x="0" y="234"/>
                  </a:lnTo>
                  <a:lnTo>
                    <a:pt x="267" y="2736"/>
                  </a:lnTo>
                  <a:lnTo>
                    <a:pt x="2802" y="2535"/>
                  </a:lnTo>
                  <a:lnTo>
                    <a:pt x="25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52"/>
            <p:cNvSpPr/>
            <p:nvPr/>
          </p:nvSpPr>
          <p:spPr>
            <a:xfrm>
              <a:off x="6836175" y="4697100"/>
              <a:ext cx="69225" cy="68425"/>
            </a:xfrm>
            <a:custGeom>
              <a:rect b="b" l="l" r="r" t="t"/>
              <a:pathLst>
                <a:path extrusionOk="0" h="2737" w="2769">
                  <a:moveTo>
                    <a:pt x="2535" y="1"/>
                  </a:moveTo>
                  <a:lnTo>
                    <a:pt x="0" y="234"/>
                  </a:lnTo>
                  <a:lnTo>
                    <a:pt x="200" y="2736"/>
                  </a:lnTo>
                  <a:lnTo>
                    <a:pt x="2769"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2"/>
            <p:cNvSpPr/>
            <p:nvPr/>
          </p:nvSpPr>
          <p:spPr>
            <a:xfrm>
              <a:off x="6905375" y="4753825"/>
              <a:ext cx="69250" cy="69225"/>
            </a:xfrm>
            <a:custGeom>
              <a:rect b="b" l="l" r="r" t="t"/>
              <a:pathLst>
                <a:path extrusionOk="0" h="2769" w="2770">
                  <a:moveTo>
                    <a:pt x="2536" y="0"/>
                  </a:moveTo>
                  <a:lnTo>
                    <a:pt x="1" y="267"/>
                  </a:lnTo>
                  <a:lnTo>
                    <a:pt x="234" y="2769"/>
                  </a:lnTo>
                  <a:lnTo>
                    <a:pt x="2770" y="2569"/>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2"/>
            <p:cNvSpPr/>
            <p:nvPr/>
          </p:nvSpPr>
          <p:spPr>
            <a:xfrm>
              <a:off x="6974600" y="4811350"/>
              <a:ext cx="70075" cy="70075"/>
            </a:xfrm>
            <a:custGeom>
              <a:rect b="b" l="l" r="r" t="t"/>
              <a:pathLst>
                <a:path extrusionOk="0" h="2803" w="2803">
                  <a:moveTo>
                    <a:pt x="2536" y="1"/>
                  </a:moveTo>
                  <a:lnTo>
                    <a:pt x="1" y="268"/>
                  </a:lnTo>
                  <a:lnTo>
                    <a:pt x="267" y="2803"/>
                  </a:lnTo>
                  <a:lnTo>
                    <a:pt x="2803" y="2536"/>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2"/>
            <p:cNvSpPr/>
            <p:nvPr/>
          </p:nvSpPr>
          <p:spPr>
            <a:xfrm>
              <a:off x="7037975" y="4806350"/>
              <a:ext cx="70075" cy="68400"/>
            </a:xfrm>
            <a:custGeom>
              <a:rect b="b" l="l" r="r" t="t"/>
              <a:pathLst>
                <a:path extrusionOk="0" h="2736" w="2803">
                  <a:moveTo>
                    <a:pt x="2569" y="1"/>
                  </a:moveTo>
                  <a:lnTo>
                    <a:pt x="1" y="201"/>
                  </a:lnTo>
                  <a:lnTo>
                    <a:pt x="268" y="2736"/>
                  </a:lnTo>
                  <a:lnTo>
                    <a:pt x="2803" y="2502"/>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2"/>
            <p:cNvSpPr/>
            <p:nvPr/>
          </p:nvSpPr>
          <p:spPr>
            <a:xfrm>
              <a:off x="7097200" y="4736300"/>
              <a:ext cx="68400" cy="70075"/>
            </a:xfrm>
            <a:custGeom>
              <a:rect b="b" l="l" r="r" t="t"/>
              <a:pathLst>
                <a:path extrusionOk="0" h="2803" w="2736">
                  <a:moveTo>
                    <a:pt x="2535" y="1"/>
                  </a:moveTo>
                  <a:lnTo>
                    <a:pt x="0" y="268"/>
                  </a:lnTo>
                  <a:lnTo>
                    <a:pt x="200" y="2803"/>
                  </a:lnTo>
                  <a:lnTo>
                    <a:pt x="2735"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2"/>
            <p:cNvSpPr/>
            <p:nvPr/>
          </p:nvSpPr>
          <p:spPr>
            <a:xfrm>
              <a:off x="7160575" y="4731300"/>
              <a:ext cx="68400" cy="68400"/>
            </a:xfrm>
            <a:custGeom>
              <a:rect b="b" l="l" r="r" t="t"/>
              <a:pathLst>
                <a:path extrusionOk="0" h="2736" w="2736">
                  <a:moveTo>
                    <a:pt x="2535" y="1"/>
                  </a:moveTo>
                  <a:lnTo>
                    <a:pt x="0" y="201"/>
                  </a:lnTo>
                  <a:lnTo>
                    <a:pt x="200" y="2736"/>
                  </a:lnTo>
                  <a:lnTo>
                    <a:pt x="2735" y="2502"/>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52"/>
            <p:cNvSpPr/>
            <p:nvPr/>
          </p:nvSpPr>
          <p:spPr>
            <a:xfrm>
              <a:off x="7218100" y="4661250"/>
              <a:ext cx="69250" cy="70075"/>
            </a:xfrm>
            <a:custGeom>
              <a:rect b="b" l="l" r="r" t="t"/>
              <a:pathLst>
                <a:path extrusionOk="0" h="2803" w="2770">
                  <a:moveTo>
                    <a:pt x="2536" y="1"/>
                  </a:moveTo>
                  <a:lnTo>
                    <a:pt x="1" y="267"/>
                  </a:lnTo>
                  <a:lnTo>
                    <a:pt x="234" y="2803"/>
                  </a:lnTo>
                  <a:lnTo>
                    <a:pt x="2769" y="2536"/>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2"/>
            <p:cNvSpPr/>
            <p:nvPr/>
          </p:nvSpPr>
          <p:spPr>
            <a:xfrm>
              <a:off x="7274825" y="4592875"/>
              <a:ext cx="70075" cy="68400"/>
            </a:xfrm>
            <a:custGeom>
              <a:rect b="b" l="l" r="r" t="t"/>
              <a:pathLst>
                <a:path extrusionOk="0" h="2736" w="2803">
                  <a:moveTo>
                    <a:pt x="2569" y="0"/>
                  </a:moveTo>
                  <a:lnTo>
                    <a:pt x="0" y="234"/>
                  </a:lnTo>
                  <a:lnTo>
                    <a:pt x="267" y="2736"/>
                  </a:lnTo>
                  <a:lnTo>
                    <a:pt x="2802" y="2535"/>
                  </a:lnTo>
                  <a:lnTo>
                    <a:pt x="25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2"/>
            <p:cNvSpPr/>
            <p:nvPr/>
          </p:nvSpPr>
          <p:spPr>
            <a:xfrm>
              <a:off x="7333200" y="4523650"/>
              <a:ext cx="70075" cy="69250"/>
            </a:xfrm>
            <a:custGeom>
              <a:rect b="b" l="l" r="r" t="t"/>
              <a:pathLst>
                <a:path extrusionOk="0" h="2770" w="2803">
                  <a:moveTo>
                    <a:pt x="2569" y="1"/>
                  </a:moveTo>
                  <a:lnTo>
                    <a:pt x="0" y="201"/>
                  </a:lnTo>
                  <a:lnTo>
                    <a:pt x="234" y="2769"/>
                  </a:lnTo>
                  <a:lnTo>
                    <a:pt x="2802" y="2502"/>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2"/>
            <p:cNvSpPr/>
            <p:nvPr/>
          </p:nvSpPr>
          <p:spPr>
            <a:xfrm>
              <a:off x="7397400" y="4516975"/>
              <a:ext cx="69250" cy="69250"/>
            </a:xfrm>
            <a:custGeom>
              <a:rect b="b" l="l" r="r" t="t"/>
              <a:pathLst>
                <a:path extrusionOk="0" h="2770" w="2770">
                  <a:moveTo>
                    <a:pt x="2536" y="1"/>
                  </a:moveTo>
                  <a:lnTo>
                    <a:pt x="1" y="268"/>
                  </a:lnTo>
                  <a:lnTo>
                    <a:pt x="234" y="2769"/>
                  </a:lnTo>
                  <a:lnTo>
                    <a:pt x="2769" y="2569"/>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2"/>
            <p:cNvSpPr/>
            <p:nvPr/>
          </p:nvSpPr>
          <p:spPr>
            <a:xfrm>
              <a:off x="7460775" y="4511150"/>
              <a:ext cx="70075" cy="70075"/>
            </a:xfrm>
            <a:custGeom>
              <a:rect b="b" l="l" r="r" t="t"/>
              <a:pathLst>
                <a:path extrusionOk="0" h="2803" w="2803">
                  <a:moveTo>
                    <a:pt x="2536" y="0"/>
                  </a:moveTo>
                  <a:lnTo>
                    <a:pt x="1" y="234"/>
                  </a:lnTo>
                  <a:lnTo>
                    <a:pt x="234" y="2802"/>
                  </a:lnTo>
                  <a:lnTo>
                    <a:pt x="2803"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52"/>
            <p:cNvSpPr/>
            <p:nvPr/>
          </p:nvSpPr>
          <p:spPr>
            <a:xfrm>
              <a:off x="7489125" y="4126700"/>
              <a:ext cx="69250" cy="68400"/>
            </a:xfrm>
            <a:custGeom>
              <a:rect b="b" l="l" r="r" t="t"/>
              <a:pathLst>
                <a:path extrusionOk="0" h="2736" w="2770">
                  <a:moveTo>
                    <a:pt x="2536" y="1"/>
                  </a:moveTo>
                  <a:lnTo>
                    <a:pt x="1" y="201"/>
                  </a:lnTo>
                  <a:lnTo>
                    <a:pt x="234" y="2736"/>
                  </a:lnTo>
                  <a:lnTo>
                    <a:pt x="2770" y="2502"/>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2"/>
            <p:cNvSpPr/>
            <p:nvPr/>
          </p:nvSpPr>
          <p:spPr>
            <a:xfrm>
              <a:off x="7552525" y="4120025"/>
              <a:ext cx="70075" cy="69250"/>
            </a:xfrm>
            <a:custGeom>
              <a:rect b="b" l="l" r="r" t="t"/>
              <a:pathLst>
                <a:path extrusionOk="0" h="2770" w="2803">
                  <a:moveTo>
                    <a:pt x="2535" y="1"/>
                  </a:moveTo>
                  <a:lnTo>
                    <a:pt x="0" y="268"/>
                  </a:lnTo>
                  <a:lnTo>
                    <a:pt x="234" y="2769"/>
                  </a:lnTo>
                  <a:lnTo>
                    <a:pt x="2802"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2"/>
            <p:cNvSpPr/>
            <p:nvPr/>
          </p:nvSpPr>
          <p:spPr>
            <a:xfrm>
              <a:off x="7610900" y="4051650"/>
              <a:ext cx="68400" cy="68400"/>
            </a:xfrm>
            <a:custGeom>
              <a:rect b="b" l="l" r="r" t="t"/>
              <a:pathLst>
                <a:path extrusionOk="0" h="2736" w="2736">
                  <a:moveTo>
                    <a:pt x="2535" y="0"/>
                  </a:moveTo>
                  <a:lnTo>
                    <a:pt x="0" y="201"/>
                  </a:lnTo>
                  <a:lnTo>
                    <a:pt x="200" y="2736"/>
                  </a:lnTo>
                  <a:lnTo>
                    <a:pt x="2735" y="2502"/>
                  </a:lnTo>
                  <a:lnTo>
                    <a:pt x="25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2"/>
            <p:cNvSpPr/>
            <p:nvPr/>
          </p:nvSpPr>
          <p:spPr>
            <a:xfrm>
              <a:off x="7668425" y="3981600"/>
              <a:ext cx="69250" cy="70075"/>
            </a:xfrm>
            <a:custGeom>
              <a:rect b="b" l="l" r="r" t="t"/>
              <a:pathLst>
                <a:path extrusionOk="0" h="2803" w="2770">
                  <a:moveTo>
                    <a:pt x="2536" y="0"/>
                  </a:moveTo>
                  <a:lnTo>
                    <a:pt x="1" y="267"/>
                  </a:lnTo>
                  <a:lnTo>
                    <a:pt x="234" y="2802"/>
                  </a:lnTo>
                  <a:lnTo>
                    <a:pt x="2769" y="2536"/>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2"/>
            <p:cNvSpPr/>
            <p:nvPr/>
          </p:nvSpPr>
          <p:spPr>
            <a:xfrm>
              <a:off x="7725125" y="3912375"/>
              <a:ext cx="70075" cy="69250"/>
            </a:xfrm>
            <a:custGeom>
              <a:rect b="b" l="l" r="r" t="t"/>
              <a:pathLst>
                <a:path extrusionOk="0" h="2770" w="2803">
                  <a:moveTo>
                    <a:pt x="2569" y="1"/>
                  </a:moveTo>
                  <a:lnTo>
                    <a:pt x="1" y="268"/>
                  </a:lnTo>
                  <a:lnTo>
                    <a:pt x="268" y="2769"/>
                  </a:lnTo>
                  <a:lnTo>
                    <a:pt x="2803" y="2569"/>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2"/>
            <p:cNvSpPr/>
            <p:nvPr/>
          </p:nvSpPr>
          <p:spPr>
            <a:xfrm>
              <a:off x="7789350" y="3906550"/>
              <a:ext cx="69250" cy="70075"/>
            </a:xfrm>
            <a:custGeom>
              <a:rect b="b" l="l" r="r" t="t"/>
              <a:pathLst>
                <a:path extrusionOk="0" h="2803" w="2770">
                  <a:moveTo>
                    <a:pt x="2536" y="0"/>
                  </a:moveTo>
                  <a:lnTo>
                    <a:pt x="0" y="234"/>
                  </a:lnTo>
                  <a:lnTo>
                    <a:pt x="234" y="2802"/>
                  </a:lnTo>
                  <a:lnTo>
                    <a:pt x="2769"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2"/>
            <p:cNvSpPr/>
            <p:nvPr/>
          </p:nvSpPr>
          <p:spPr>
            <a:xfrm>
              <a:off x="7852725" y="3901550"/>
              <a:ext cx="70075" cy="68400"/>
            </a:xfrm>
            <a:custGeom>
              <a:rect b="b" l="l" r="r" t="t"/>
              <a:pathLst>
                <a:path extrusionOk="0" h="2736" w="2803">
                  <a:moveTo>
                    <a:pt x="2536" y="0"/>
                  </a:moveTo>
                  <a:lnTo>
                    <a:pt x="1" y="200"/>
                  </a:lnTo>
                  <a:lnTo>
                    <a:pt x="234" y="2735"/>
                  </a:lnTo>
                  <a:lnTo>
                    <a:pt x="2803"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2"/>
            <p:cNvSpPr/>
            <p:nvPr/>
          </p:nvSpPr>
          <p:spPr>
            <a:xfrm>
              <a:off x="7916100" y="3894875"/>
              <a:ext cx="70075" cy="70075"/>
            </a:xfrm>
            <a:custGeom>
              <a:rect b="b" l="l" r="r" t="t"/>
              <a:pathLst>
                <a:path extrusionOk="0" h="2803" w="2803">
                  <a:moveTo>
                    <a:pt x="2603" y="0"/>
                  </a:moveTo>
                  <a:lnTo>
                    <a:pt x="1" y="267"/>
                  </a:lnTo>
                  <a:lnTo>
                    <a:pt x="268" y="2802"/>
                  </a:lnTo>
                  <a:lnTo>
                    <a:pt x="2803" y="2569"/>
                  </a:lnTo>
                  <a:lnTo>
                    <a:pt x="260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2"/>
            <p:cNvSpPr/>
            <p:nvPr/>
          </p:nvSpPr>
          <p:spPr>
            <a:xfrm>
              <a:off x="7981150" y="3889875"/>
              <a:ext cx="68400" cy="69225"/>
            </a:xfrm>
            <a:custGeom>
              <a:rect b="b" l="l" r="r" t="t"/>
              <a:pathLst>
                <a:path extrusionOk="0" h="2769" w="2736">
                  <a:moveTo>
                    <a:pt x="2536" y="0"/>
                  </a:moveTo>
                  <a:lnTo>
                    <a:pt x="1" y="200"/>
                  </a:lnTo>
                  <a:lnTo>
                    <a:pt x="201" y="2769"/>
                  </a:lnTo>
                  <a:lnTo>
                    <a:pt x="2736" y="2502"/>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2"/>
            <p:cNvSpPr/>
            <p:nvPr/>
          </p:nvSpPr>
          <p:spPr>
            <a:xfrm>
              <a:off x="8049525" y="3947400"/>
              <a:ext cx="70075" cy="68425"/>
            </a:xfrm>
            <a:custGeom>
              <a:rect b="b" l="l" r="r" t="t"/>
              <a:pathLst>
                <a:path extrusionOk="0" h="2737" w="2803">
                  <a:moveTo>
                    <a:pt x="2536" y="1"/>
                  </a:moveTo>
                  <a:lnTo>
                    <a:pt x="1" y="201"/>
                  </a:lnTo>
                  <a:lnTo>
                    <a:pt x="268" y="2736"/>
                  </a:lnTo>
                  <a:lnTo>
                    <a:pt x="2803" y="2503"/>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2"/>
            <p:cNvSpPr/>
            <p:nvPr/>
          </p:nvSpPr>
          <p:spPr>
            <a:xfrm>
              <a:off x="8119575" y="4004950"/>
              <a:ext cx="70075" cy="68400"/>
            </a:xfrm>
            <a:custGeom>
              <a:rect b="b" l="l" r="r" t="t"/>
              <a:pathLst>
                <a:path extrusionOk="0" h="2736" w="2803">
                  <a:moveTo>
                    <a:pt x="2536" y="0"/>
                  </a:moveTo>
                  <a:lnTo>
                    <a:pt x="1" y="201"/>
                  </a:lnTo>
                  <a:lnTo>
                    <a:pt x="234" y="2736"/>
                  </a:lnTo>
                  <a:lnTo>
                    <a:pt x="2803" y="2502"/>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52"/>
            <p:cNvSpPr/>
            <p:nvPr/>
          </p:nvSpPr>
          <p:spPr>
            <a:xfrm>
              <a:off x="8189625" y="4061650"/>
              <a:ext cx="68425" cy="69250"/>
            </a:xfrm>
            <a:custGeom>
              <a:rect b="b" l="l" r="r" t="t"/>
              <a:pathLst>
                <a:path extrusionOk="0" h="2770" w="2737">
                  <a:moveTo>
                    <a:pt x="2536" y="1"/>
                  </a:moveTo>
                  <a:lnTo>
                    <a:pt x="1" y="234"/>
                  </a:lnTo>
                  <a:lnTo>
                    <a:pt x="201" y="2769"/>
                  </a:lnTo>
                  <a:lnTo>
                    <a:pt x="2736" y="2569"/>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2"/>
            <p:cNvSpPr/>
            <p:nvPr/>
          </p:nvSpPr>
          <p:spPr>
            <a:xfrm>
              <a:off x="8194650" y="4125875"/>
              <a:ext cx="70075" cy="68400"/>
            </a:xfrm>
            <a:custGeom>
              <a:rect b="b" l="l" r="r" t="t"/>
              <a:pathLst>
                <a:path extrusionOk="0" h="2736" w="2803">
                  <a:moveTo>
                    <a:pt x="2535" y="0"/>
                  </a:moveTo>
                  <a:lnTo>
                    <a:pt x="0" y="200"/>
                  </a:lnTo>
                  <a:lnTo>
                    <a:pt x="234" y="2735"/>
                  </a:lnTo>
                  <a:lnTo>
                    <a:pt x="2802" y="2502"/>
                  </a:lnTo>
                  <a:lnTo>
                    <a:pt x="25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2"/>
            <p:cNvSpPr/>
            <p:nvPr/>
          </p:nvSpPr>
          <p:spPr>
            <a:xfrm>
              <a:off x="8200475" y="4188400"/>
              <a:ext cx="70075" cy="69250"/>
            </a:xfrm>
            <a:custGeom>
              <a:rect b="b" l="l" r="r" t="t"/>
              <a:pathLst>
                <a:path extrusionOk="0" h="2770" w="2803">
                  <a:moveTo>
                    <a:pt x="2569" y="1"/>
                  </a:moveTo>
                  <a:lnTo>
                    <a:pt x="1" y="234"/>
                  </a:lnTo>
                  <a:lnTo>
                    <a:pt x="267" y="2770"/>
                  </a:lnTo>
                  <a:lnTo>
                    <a:pt x="2803" y="2536"/>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52"/>
            <p:cNvSpPr/>
            <p:nvPr/>
          </p:nvSpPr>
          <p:spPr>
            <a:xfrm>
              <a:off x="8207150" y="4251800"/>
              <a:ext cx="68400" cy="68400"/>
            </a:xfrm>
            <a:custGeom>
              <a:rect b="b" l="l" r="r" t="t"/>
              <a:pathLst>
                <a:path extrusionOk="0" h="2736" w="2736">
                  <a:moveTo>
                    <a:pt x="2536" y="0"/>
                  </a:moveTo>
                  <a:lnTo>
                    <a:pt x="0" y="234"/>
                  </a:lnTo>
                  <a:lnTo>
                    <a:pt x="201" y="2735"/>
                  </a:lnTo>
                  <a:lnTo>
                    <a:pt x="2736"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52"/>
            <p:cNvSpPr/>
            <p:nvPr/>
          </p:nvSpPr>
          <p:spPr>
            <a:xfrm>
              <a:off x="8212150" y="4315175"/>
              <a:ext cx="70075" cy="69225"/>
            </a:xfrm>
            <a:custGeom>
              <a:rect b="b" l="l" r="r" t="t"/>
              <a:pathLst>
                <a:path extrusionOk="0" h="2769" w="2803">
                  <a:moveTo>
                    <a:pt x="2536" y="0"/>
                  </a:moveTo>
                  <a:lnTo>
                    <a:pt x="1" y="200"/>
                  </a:lnTo>
                  <a:lnTo>
                    <a:pt x="267" y="2769"/>
                  </a:lnTo>
                  <a:lnTo>
                    <a:pt x="2803" y="2502"/>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2"/>
            <p:cNvSpPr/>
            <p:nvPr/>
          </p:nvSpPr>
          <p:spPr>
            <a:xfrm>
              <a:off x="8218825" y="4377725"/>
              <a:ext cx="69250" cy="70075"/>
            </a:xfrm>
            <a:custGeom>
              <a:rect b="b" l="l" r="r" t="t"/>
              <a:pathLst>
                <a:path extrusionOk="0" h="2803" w="2770">
                  <a:moveTo>
                    <a:pt x="2536" y="0"/>
                  </a:moveTo>
                  <a:lnTo>
                    <a:pt x="0" y="267"/>
                  </a:lnTo>
                  <a:lnTo>
                    <a:pt x="234" y="2802"/>
                  </a:lnTo>
                  <a:lnTo>
                    <a:pt x="2769"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2"/>
            <p:cNvSpPr/>
            <p:nvPr/>
          </p:nvSpPr>
          <p:spPr>
            <a:xfrm>
              <a:off x="8224650" y="4441100"/>
              <a:ext cx="69250" cy="69225"/>
            </a:xfrm>
            <a:custGeom>
              <a:rect b="b" l="l" r="r" t="t"/>
              <a:pathLst>
                <a:path extrusionOk="0" h="2769" w="2770">
                  <a:moveTo>
                    <a:pt x="2536" y="0"/>
                  </a:moveTo>
                  <a:lnTo>
                    <a:pt x="1" y="267"/>
                  </a:lnTo>
                  <a:lnTo>
                    <a:pt x="201" y="2769"/>
                  </a:lnTo>
                  <a:lnTo>
                    <a:pt x="2770" y="2569"/>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2"/>
            <p:cNvSpPr/>
            <p:nvPr/>
          </p:nvSpPr>
          <p:spPr>
            <a:xfrm>
              <a:off x="8229675" y="4505300"/>
              <a:ext cx="70075" cy="68400"/>
            </a:xfrm>
            <a:custGeom>
              <a:rect b="b" l="l" r="r" t="t"/>
              <a:pathLst>
                <a:path extrusionOk="0" h="2736" w="2803">
                  <a:moveTo>
                    <a:pt x="2569" y="1"/>
                  </a:moveTo>
                  <a:lnTo>
                    <a:pt x="0" y="201"/>
                  </a:lnTo>
                  <a:lnTo>
                    <a:pt x="267" y="2736"/>
                  </a:lnTo>
                  <a:lnTo>
                    <a:pt x="2802" y="2503"/>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2"/>
            <p:cNvSpPr/>
            <p:nvPr/>
          </p:nvSpPr>
          <p:spPr>
            <a:xfrm>
              <a:off x="8172950" y="4573700"/>
              <a:ext cx="68425" cy="69225"/>
            </a:xfrm>
            <a:custGeom>
              <a:rect b="b" l="l" r="r" t="t"/>
              <a:pathLst>
                <a:path extrusionOk="0" h="2769" w="2737">
                  <a:moveTo>
                    <a:pt x="2536" y="0"/>
                  </a:moveTo>
                  <a:lnTo>
                    <a:pt x="1" y="267"/>
                  </a:lnTo>
                  <a:lnTo>
                    <a:pt x="201" y="2769"/>
                  </a:lnTo>
                  <a:lnTo>
                    <a:pt x="2736"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2"/>
            <p:cNvSpPr/>
            <p:nvPr/>
          </p:nvSpPr>
          <p:spPr>
            <a:xfrm>
              <a:off x="8114575" y="4642900"/>
              <a:ext cx="69250" cy="69250"/>
            </a:xfrm>
            <a:custGeom>
              <a:rect b="b" l="l" r="r" t="t"/>
              <a:pathLst>
                <a:path extrusionOk="0" h="2770" w="2770">
                  <a:moveTo>
                    <a:pt x="2536" y="1"/>
                  </a:moveTo>
                  <a:lnTo>
                    <a:pt x="1" y="234"/>
                  </a:lnTo>
                  <a:lnTo>
                    <a:pt x="234" y="2769"/>
                  </a:lnTo>
                  <a:lnTo>
                    <a:pt x="2769" y="2536"/>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2"/>
            <p:cNvSpPr/>
            <p:nvPr/>
          </p:nvSpPr>
          <p:spPr>
            <a:xfrm>
              <a:off x="8057050" y="4712125"/>
              <a:ext cx="70075" cy="69225"/>
            </a:xfrm>
            <a:custGeom>
              <a:rect b="b" l="l" r="r" t="t"/>
              <a:pathLst>
                <a:path extrusionOk="0" h="2769" w="2803">
                  <a:moveTo>
                    <a:pt x="2535" y="0"/>
                  </a:moveTo>
                  <a:lnTo>
                    <a:pt x="0" y="234"/>
                  </a:lnTo>
                  <a:lnTo>
                    <a:pt x="234" y="2769"/>
                  </a:lnTo>
                  <a:lnTo>
                    <a:pt x="2802" y="2502"/>
                  </a:lnTo>
                  <a:lnTo>
                    <a:pt x="25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2"/>
            <p:cNvSpPr/>
            <p:nvPr/>
          </p:nvSpPr>
          <p:spPr>
            <a:xfrm>
              <a:off x="7993650" y="4717950"/>
              <a:ext cx="69250" cy="69250"/>
            </a:xfrm>
            <a:custGeom>
              <a:rect b="b" l="l" r="r" t="t"/>
              <a:pathLst>
                <a:path extrusionOk="0" h="2770" w="2770">
                  <a:moveTo>
                    <a:pt x="2536" y="1"/>
                  </a:moveTo>
                  <a:lnTo>
                    <a:pt x="1" y="234"/>
                  </a:lnTo>
                  <a:lnTo>
                    <a:pt x="234" y="2769"/>
                  </a:lnTo>
                  <a:lnTo>
                    <a:pt x="2770" y="2536"/>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2"/>
            <p:cNvSpPr/>
            <p:nvPr/>
          </p:nvSpPr>
          <p:spPr>
            <a:xfrm>
              <a:off x="7923600" y="4660425"/>
              <a:ext cx="70075" cy="70075"/>
            </a:xfrm>
            <a:custGeom>
              <a:rect b="b" l="l" r="r" t="t"/>
              <a:pathLst>
                <a:path extrusionOk="0" h="2803" w="2803">
                  <a:moveTo>
                    <a:pt x="2536" y="0"/>
                  </a:moveTo>
                  <a:lnTo>
                    <a:pt x="1" y="234"/>
                  </a:lnTo>
                  <a:lnTo>
                    <a:pt x="234" y="2802"/>
                  </a:lnTo>
                  <a:lnTo>
                    <a:pt x="2803"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52"/>
            <p:cNvSpPr/>
            <p:nvPr/>
          </p:nvSpPr>
          <p:spPr>
            <a:xfrm>
              <a:off x="7860225" y="4666250"/>
              <a:ext cx="69250" cy="69250"/>
            </a:xfrm>
            <a:custGeom>
              <a:rect b="b" l="l" r="r" t="t"/>
              <a:pathLst>
                <a:path extrusionOk="0" h="2770" w="2770">
                  <a:moveTo>
                    <a:pt x="2536" y="1"/>
                  </a:moveTo>
                  <a:lnTo>
                    <a:pt x="1" y="234"/>
                  </a:lnTo>
                  <a:lnTo>
                    <a:pt x="234" y="2769"/>
                  </a:lnTo>
                  <a:lnTo>
                    <a:pt x="2769" y="2569"/>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2"/>
            <p:cNvSpPr/>
            <p:nvPr/>
          </p:nvSpPr>
          <p:spPr>
            <a:xfrm>
              <a:off x="7790175" y="4609550"/>
              <a:ext cx="70075" cy="68400"/>
            </a:xfrm>
            <a:custGeom>
              <a:rect b="b" l="l" r="r" t="t"/>
              <a:pathLst>
                <a:path extrusionOk="0" h="2736" w="2803">
                  <a:moveTo>
                    <a:pt x="2569" y="0"/>
                  </a:moveTo>
                  <a:lnTo>
                    <a:pt x="1" y="201"/>
                  </a:lnTo>
                  <a:lnTo>
                    <a:pt x="234" y="2736"/>
                  </a:lnTo>
                  <a:lnTo>
                    <a:pt x="2803" y="2502"/>
                  </a:lnTo>
                  <a:lnTo>
                    <a:pt x="25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52"/>
            <p:cNvSpPr/>
            <p:nvPr/>
          </p:nvSpPr>
          <p:spPr>
            <a:xfrm>
              <a:off x="7720975" y="4552000"/>
              <a:ext cx="69225" cy="68400"/>
            </a:xfrm>
            <a:custGeom>
              <a:rect b="b" l="l" r="r" t="t"/>
              <a:pathLst>
                <a:path extrusionOk="0" h="2736" w="2769">
                  <a:moveTo>
                    <a:pt x="2569" y="1"/>
                  </a:moveTo>
                  <a:lnTo>
                    <a:pt x="0" y="201"/>
                  </a:lnTo>
                  <a:lnTo>
                    <a:pt x="234" y="2736"/>
                  </a:lnTo>
                  <a:lnTo>
                    <a:pt x="2769" y="2503"/>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2"/>
            <p:cNvSpPr/>
            <p:nvPr/>
          </p:nvSpPr>
          <p:spPr>
            <a:xfrm>
              <a:off x="7651750" y="4494475"/>
              <a:ext cx="69250" cy="69225"/>
            </a:xfrm>
            <a:custGeom>
              <a:rect b="b" l="l" r="r" t="t"/>
              <a:pathLst>
                <a:path extrusionOk="0" h="2769" w="2770">
                  <a:moveTo>
                    <a:pt x="2536" y="0"/>
                  </a:moveTo>
                  <a:lnTo>
                    <a:pt x="1" y="200"/>
                  </a:lnTo>
                  <a:lnTo>
                    <a:pt x="234" y="2769"/>
                  </a:lnTo>
                  <a:lnTo>
                    <a:pt x="2769" y="2502"/>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2"/>
            <p:cNvSpPr/>
            <p:nvPr/>
          </p:nvSpPr>
          <p:spPr>
            <a:xfrm>
              <a:off x="7587550" y="4499475"/>
              <a:ext cx="70075" cy="70075"/>
            </a:xfrm>
            <a:custGeom>
              <a:rect b="b" l="l" r="r" t="t"/>
              <a:pathLst>
                <a:path extrusionOk="0" h="2803" w="2803">
                  <a:moveTo>
                    <a:pt x="2569" y="0"/>
                  </a:moveTo>
                  <a:lnTo>
                    <a:pt x="0" y="267"/>
                  </a:lnTo>
                  <a:lnTo>
                    <a:pt x="267" y="2802"/>
                  </a:lnTo>
                  <a:lnTo>
                    <a:pt x="2802" y="2569"/>
                  </a:lnTo>
                  <a:lnTo>
                    <a:pt x="25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2"/>
            <p:cNvSpPr/>
            <p:nvPr/>
          </p:nvSpPr>
          <p:spPr>
            <a:xfrm>
              <a:off x="7524150" y="4506150"/>
              <a:ext cx="70075" cy="68400"/>
            </a:xfrm>
            <a:custGeom>
              <a:rect b="b" l="l" r="r" t="t"/>
              <a:pathLst>
                <a:path extrusionOk="0" h="2736" w="2803">
                  <a:moveTo>
                    <a:pt x="2536" y="0"/>
                  </a:moveTo>
                  <a:lnTo>
                    <a:pt x="1" y="200"/>
                  </a:lnTo>
                  <a:lnTo>
                    <a:pt x="268" y="2735"/>
                  </a:lnTo>
                  <a:lnTo>
                    <a:pt x="2803"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52"/>
            <p:cNvSpPr/>
            <p:nvPr/>
          </p:nvSpPr>
          <p:spPr>
            <a:xfrm>
              <a:off x="7761000" y="4155050"/>
              <a:ext cx="324425" cy="321925"/>
            </a:xfrm>
            <a:custGeom>
              <a:rect b="b" l="l" r="r" t="t"/>
              <a:pathLst>
                <a:path extrusionOk="0" fill="none" h="12877" w="12977">
                  <a:moveTo>
                    <a:pt x="10408" y="7339"/>
                  </a:moveTo>
                  <a:lnTo>
                    <a:pt x="12976" y="7072"/>
                  </a:lnTo>
                  <a:lnTo>
                    <a:pt x="12709" y="4571"/>
                  </a:lnTo>
                  <a:lnTo>
                    <a:pt x="10174" y="4771"/>
                  </a:lnTo>
                  <a:lnTo>
                    <a:pt x="9974" y="2269"/>
                  </a:lnTo>
                  <a:lnTo>
                    <a:pt x="7406" y="2502"/>
                  </a:lnTo>
                  <a:lnTo>
                    <a:pt x="7172" y="1"/>
                  </a:lnTo>
                  <a:lnTo>
                    <a:pt x="4637" y="201"/>
                  </a:lnTo>
                  <a:lnTo>
                    <a:pt x="4870" y="2736"/>
                  </a:lnTo>
                  <a:lnTo>
                    <a:pt x="2335" y="3003"/>
                  </a:lnTo>
                  <a:lnTo>
                    <a:pt x="2535" y="5505"/>
                  </a:lnTo>
                  <a:lnTo>
                    <a:pt x="0" y="5738"/>
                  </a:lnTo>
                  <a:lnTo>
                    <a:pt x="234" y="8273"/>
                  </a:lnTo>
                  <a:lnTo>
                    <a:pt x="2802" y="8040"/>
                  </a:lnTo>
                  <a:lnTo>
                    <a:pt x="3036" y="10575"/>
                  </a:lnTo>
                  <a:lnTo>
                    <a:pt x="5571" y="10308"/>
                  </a:lnTo>
                  <a:lnTo>
                    <a:pt x="5804" y="12877"/>
                  </a:lnTo>
                  <a:lnTo>
                    <a:pt x="8340" y="12610"/>
                  </a:lnTo>
                  <a:lnTo>
                    <a:pt x="8139" y="10075"/>
                  </a:lnTo>
                  <a:lnTo>
                    <a:pt x="10675" y="9874"/>
                  </a:lnTo>
                  <a:close/>
                </a:path>
              </a:pathLst>
            </a:custGeom>
            <a:no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2"/>
            <p:cNvSpPr/>
            <p:nvPr/>
          </p:nvSpPr>
          <p:spPr>
            <a:xfrm>
              <a:off x="6933750" y="4230950"/>
              <a:ext cx="323575" cy="321925"/>
            </a:xfrm>
            <a:custGeom>
              <a:rect b="b" l="l" r="r" t="t"/>
              <a:pathLst>
                <a:path extrusionOk="0" fill="none" h="12877" w="12943">
                  <a:moveTo>
                    <a:pt x="12943" y="7139"/>
                  </a:moveTo>
                  <a:lnTo>
                    <a:pt x="12742" y="4570"/>
                  </a:lnTo>
                  <a:lnTo>
                    <a:pt x="10207" y="4770"/>
                  </a:lnTo>
                  <a:lnTo>
                    <a:pt x="7639" y="5037"/>
                  </a:lnTo>
                  <a:lnTo>
                    <a:pt x="7405" y="2502"/>
                  </a:lnTo>
                  <a:lnTo>
                    <a:pt x="7138" y="0"/>
                  </a:lnTo>
                  <a:lnTo>
                    <a:pt x="4603" y="200"/>
                  </a:lnTo>
                  <a:lnTo>
                    <a:pt x="4870" y="2735"/>
                  </a:lnTo>
                  <a:lnTo>
                    <a:pt x="5104" y="5304"/>
                  </a:lnTo>
                  <a:lnTo>
                    <a:pt x="2569" y="5504"/>
                  </a:lnTo>
                  <a:lnTo>
                    <a:pt x="0" y="5738"/>
                  </a:lnTo>
                  <a:lnTo>
                    <a:pt x="234" y="8306"/>
                  </a:lnTo>
                  <a:lnTo>
                    <a:pt x="2769" y="8039"/>
                  </a:lnTo>
                  <a:lnTo>
                    <a:pt x="5304" y="7806"/>
                  </a:lnTo>
                  <a:lnTo>
                    <a:pt x="5571" y="10341"/>
                  </a:lnTo>
                  <a:lnTo>
                    <a:pt x="5804" y="12876"/>
                  </a:lnTo>
                  <a:lnTo>
                    <a:pt x="8373" y="12643"/>
                  </a:lnTo>
                  <a:lnTo>
                    <a:pt x="8106" y="10074"/>
                  </a:lnTo>
                  <a:lnTo>
                    <a:pt x="7872" y="7572"/>
                  </a:lnTo>
                  <a:lnTo>
                    <a:pt x="10407" y="7339"/>
                  </a:lnTo>
                  <a:close/>
                </a:path>
              </a:pathLst>
            </a:custGeom>
            <a:no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0" name="Google Shape;1180;p52"/>
          <p:cNvSpPr/>
          <p:nvPr/>
        </p:nvSpPr>
        <p:spPr>
          <a:xfrm>
            <a:off x="7684552" y="2454512"/>
            <a:ext cx="598040" cy="595979"/>
          </a:xfrm>
          <a:custGeom>
            <a:rect b="b" l="l" r="r" t="t"/>
            <a:pathLst>
              <a:path extrusionOk="0" h="19082" w="19148">
                <a:moveTo>
                  <a:pt x="9107" y="1"/>
                </a:moveTo>
                <a:lnTo>
                  <a:pt x="9107" y="1002"/>
                </a:lnTo>
                <a:lnTo>
                  <a:pt x="8073" y="1002"/>
                </a:lnTo>
                <a:lnTo>
                  <a:pt x="8073" y="2002"/>
                </a:lnTo>
                <a:lnTo>
                  <a:pt x="7072" y="2002"/>
                </a:lnTo>
                <a:lnTo>
                  <a:pt x="7072" y="3003"/>
                </a:lnTo>
                <a:lnTo>
                  <a:pt x="6071" y="3003"/>
                </a:lnTo>
                <a:lnTo>
                  <a:pt x="6071" y="4004"/>
                </a:lnTo>
                <a:lnTo>
                  <a:pt x="9107" y="4004"/>
                </a:lnTo>
                <a:lnTo>
                  <a:pt x="9107" y="5004"/>
                </a:lnTo>
                <a:lnTo>
                  <a:pt x="9107" y="6005"/>
                </a:lnTo>
                <a:lnTo>
                  <a:pt x="9107" y="7039"/>
                </a:lnTo>
                <a:lnTo>
                  <a:pt x="9107" y="8040"/>
                </a:lnTo>
                <a:lnTo>
                  <a:pt x="9107" y="9041"/>
                </a:lnTo>
                <a:lnTo>
                  <a:pt x="4070" y="9041"/>
                </a:lnTo>
                <a:lnTo>
                  <a:pt x="4070" y="8040"/>
                </a:lnTo>
                <a:lnTo>
                  <a:pt x="4070" y="7039"/>
                </a:lnTo>
                <a:lnTo>
                  <a:pt x="4070" y="6005"/>
                </a:lnTo>
                <a:lnTo>
                  <a:pt x="3069" y="6005"/>
                </a:lnTo>
                <a:lnTo>
                  <a:pt x="3069" y="7039"/>
                </a:lnTo>
                <a:lnTo>
                  <a:pt x="2069" y="7039"/>
                </a:lnTo>
                <a:lnTo>
                  <a:pt x="2069" y="8040"/>
                </a:lnTo>
                <a:lnTo>
                  <a:pt x="1068" y="8040"/>
                </a:lnTo>
                <a:lnTo>
                  <a:pt x="1068" y="9041"/>
                </a:lnTo>
                <a:lnTo>
                  <a:pt x="0" y="9041"/>
                </a:lnTo>
                <a:lnTo>
                  <a:pt x="0" y="10041"/>
                </a:lnTo>
                <a:lnTo>
                  <a:pt x="1068" y="10041"/>
                </a:lnTo>
                <a:lnTo>
                  <a:pt x="1068" y="11042"/>
                </a:lnTo>
                <a:lnTo>
                  <a:pt x="2069" y="11042"/>
                </a:lnTo>
                <a:lnTo>
                  <a:pt x="2069" y="12043"/>
                </a:lnTo>
                <a:lnTo>
                  <a:pt x="3069" y="12043"/>
                </a:lnTo>
                <a:lnTo>
                  <a:pt x="3069" y="13044"/>
                </a:lnTo>
                <a:lnTo>
                  <a:pt x="4070" y="13044"/>
                </a:lnTo>
                <a:lnTo>
                  <a:pt x="4070" y="12043"/>
                </a:lnTo>
                <a:lnTo>
                  <a:pt x="4070" y="11042"/>
                </a:lnTo>
                <a:lnTo>
                  <a:pt x="4070" y="10041"/>
                </a:lnTo>
                <a:lnTo>
                  <a:pt x="9107" y="10041"/>
                </a:lnTo>
                <a:lnTo>
                  <a:pt x="9107" y="11042"/>
                </a:lnTo>
                <a:lnTo>
                  <a:pt x="9107" y="12043"/>
                </a:lnTo>
                <a:lnTo>
                  <a:pt x="9107" y="13044"/>
                </a:lnTo>
                <a:lnTo>
                  <a:pt x="9107" y="14044"/>
                </a:lnTo>
                <a:lnTo>
                  <a:pt x="9107" y="15078"/>
                </a:lnTo>
                <a:lnTo>
                  <a:pt x="6071" y="15078"/>
                </a:lnTo>
                <a:lnTo>
                  <a:pt x="6071" y="16079"/>
                </a:lnTo>
                <a:lnTo>
                  <a:pt x="7072" y="16079"/>
                </a:lnTo>
                <a:lnTo>
                  <a:pt x="7072" y="17080"/>
                </a:lnTo>
                <a:lnTo>
                  <a:pt x="8073" y="17080"/>
                </a:lnTo>
                <a:lnTo>
                  <a:pt x="8073" y="18080"/>
                </a:lnTo>
                <a:lnTo>
                  <a:pt x="9107" y="18080"/>
                </a:lnTo>
                <a:lnTo>
                  <a:pt x="9107" y="19081"/>
                </a:lnTo>
                <a:lnTo>
                  <a:pt x="10108" y="19081"/>
                </a:lnTo>
                <a:lnTo>
                  <a:pt x="10108" y="18080"/>
                </a:lnTo>
                <a:lnTo>
                  <a:pt x="11108" y="18080"/>
                </a:lnTo>
                <a:lnTo>
                  <a:pt x="11108" y="17080"/>
                </a:lnTo>
                <a:lnTo>
                  <a:pt x="12109" y="17080"/>
                </a:lnTo>
                <a:lnTo>
                  <a:pt x="12109" y="16079"/>
                </a:lnTo>
                <a:lnTo>
                  <a:pt x="13110" y="16079"/>
                </a:lnTo>
                <a:lnTo>
                  <a:pt x="13110" y="15078"/>
                </a:lnTo>
                <a:lnTo>
                  <a:pt x="10108" y="15078"/>
                </a:lnTo>
                <a:lnTo>
                  <a:pt x="10108" y="14044"/>
                </a:lnTo>
                <a:lnTo>
                  <a:pt x="10108" y="13044"/>
                </a:lnTo>
                <a:lnTo>
                  <a:pt x="10108" y="12043"/>
                </a:lnTo>
                <a:lnTo>
                  <a:pt x="10108" y="11042"/>
                </a:lnTo>
                <a:lnTo>
                  <a:pt x="10108" y="10041"/>
                </a:lnTo>
                <a:lnTo>
                  <a:pt x="15111" y="10041"/>
                </a:lnTo>
                <a:lnTo>
                  <a:pt x="15111" y="11042"/>
                </a:lnTo>
                <a:lnTo>
                  <a:pt x="15111" y="12043"/>
                </a:lnTo>
                <a:lnTo>
                  <a:pt x="15111" y="13044"/>
                </a:lnTo>
                <a:lnTo>
                  <a:pt x="16112" y="13044"/>
                </a:lnTo>
                <a:lnTo>
                  <a:pt x="16112" y="12043"/>
                </a:lnTo>
                <a:lnTo>
                  <a:pt x="17146" y="12043"/>
                </a:lnTo>
                <a:lnTo>
                  <a:pt x="17146" y="11042"/>
                </a:lnTo>
                <a:lnTo>
                  <a:pt x="18147" y="11042"/>
                </a:lnTo>
                <a:lnTo>
                  <a:pt x="18147" y="10041"/>
                </a:lnTo>
                <a:lnTo>
                  <a:pt x="19147" y="10041"/>
                </a:lnTo>
                <a:lnTo>
                  <a:pt x="19147" y="9041"/>
                </a:lnTo>
                <a:lnTo>
                  <a:pt x="18147" y="9041"/>
                </a:lnTo>
                <a:lnTo>
                  <a:pt x="18147" y="8040"/>
                </a:lnTo>
                <a:lnTo>
                  <a:pt x="17146" y="8040"/>
                </a:lnTo>
                <a:lnTo>
                  <a:pt x="17146" y="7039"/>
                </a:lnTo>
                <a:lnTo>
                  <a:pt x="16112" y="7039"/>
                </a:lnTo>
                <a:lnTo>
                  <a:pt x="16112" y="6005"/>
                </a:lnTo>
                <a:lnTo>
                  <a:pt x="15111" y="6005"/>
                </a:lnTo>
                <a:lnTo>
                  <a:pt x="15111" y="7039"/>
                </a:lnTo>
                <a:lnTo>
                  <a:pt x="15111" y="8040"/>
                </a:lnTo>
                <a:lnTo>
                  <a:pt x="15111" y="9041"/>
                </a:lnTo>
                <a:lnTo>
                  <a:pt x="10108" y="9041"/>
                </a:lnTo>
                <a:lnTo>
                  <a:pt x="10108" y="8040"/>
                </a:lnTo>
                <a:lnTo>
                  <a:pt x="10108" y="7039"/>
                </a:lnTo>
                <a:lnTo>
                  <a:pt x="10108" y="6005"/>
                </a:lnTo>
                <a:lnTo>
                  <a:pt x="10108" y="5004"/>
                </a:lnTo>
                <a:lnTo>
                  <a:pt x="10108" y="4004"/>
                </a:lnTo>
                <a:lnTo>
                  <a:pt x="13110" y="4004"/>
                </a:lnTo>
                <a:lnTo>
                  <a:pt x="13110" y="3003"/>
                </a:lnTo>
                <a:lnTo>
                  <a:pt x="12109" y="3003"/>
                </a:lnTo>
                <a:lnTo>
                  <a:pt x="12109" y="2002"/>
                </a:lnTo>
                <a:lnTo>
                  <a:pt x="11108" y="2002"/>
                </a:lnTo>
                <a:lnTo>
                  <a:pt x="11108" y="1002"/>
                </a:lnTo>
                <a:lnTo>
                  <a:pt x="10108" y="1002"/>
                </a:lnTo>
                <a:lnTo>
                  <a:pt x="1010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2"/>
          <p:cNvSpPr/>
          <p:nvPr/>
        </p:nvSpPr>
        <p:spPr>
          <a:xfrm>
            <a:off x="1529925" y="3405925"/>
            <a:ext cx="6002700" cy="10383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52"/>
          <p:cNvSpPr txBox="1"/>
          <p:nvPr>
            <p:ph type="ctrTitle"/>
          </p:nvPr>
        </p:nvSpPr>
        <p:spPr>
          <a:xfrm>
            <a:off x="2425000" y="2246750"/>
            <a:ext cx="4297800" cy="94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8600"/>
              <a:t>Thanks!</a:t>
            </a:r>
            <a:endParaRPr sz="8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6" name="Shape 1186"/>
        <p:cNvGrpSpPr/>
        <p:nvPr/>
      </p:nvGrpSpPr>
      <p:grpSpPr>
        <a:xfrm>
          <a:off x="0" y="0"/>
          <a:ext cx="0" cy="0"/>
          <a:chOff x="0" y="0"/>
          <a:chExt cx="0" cy="0"/>
        </a:xfrm>
      </p:grpSpPr>
      <p:grpSp>
        <p:nvGrpSpPr>
          <p:cNvPr id="1187" name="Google Shape;1187;p53"/>
          <p:cNvGrpSpPr/>
          <p:nvPr/>
        </p:nvGrpSpPr>
        <p:grpSpPr>
          <a:xfrm>
            <a:off x="859323" y="940981"/>
            <a:ext cx="1016242" cy="639649"/>
            <a:chOff x="6724425" y="3889875"/>
            <a:chExt cx="1575325" cy="991550"/>
          </a:xfrm>
        </p:grpSpPr>
        <p:sp>
          <p:nvSpPr>
            <p:cNvPr id="1188" name="Google Shape;1188;p53"/>
            <p:cNvSpPr/>
            <p:nvPr/>
          </p:nvSpPr>
          <p:spPr>
            <a:xfrm>
              <a:off x="7424925" y="4131700"/>
              <a:ext cx="70075" cy="70075"/>
            </a:xfrm>
            <a:custGeom>
              <a:rect b="b" l="l" r="r" t="t"/>
              <a:pathLst>
                <a:path extrusionOk="0" h="2803" w="2803">
                  <a:moveTo>
                    <a:pt x="2569" y="1"/>
                  </a:moveTo>
                  <a:lnTo>
                    <a:pt x="0" y="268"/>
                  </a:lnTo>
                  <a:lnTo>
                    <a:pt x="267" y="2803"/>
                  </a:lnTo>
                  <a:lnTo>
                    <a:pt x="2802" y="2536"/>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3"/>
            <p:cNvSpPr/>
            <p:nvPr/>
          </p:nvSpPr>
          <p:spPr>
            <a:xfrm>
              <a:off x="7361550" y="4138375"/>
              <a:ext cx="70075" cy="68400"/>
            </a:xfrm>
            <a:custGeom>
              <a:rect b="b" l="l" r="r" t="t"/>
              <a:pathLst>
                <a:path extrusionOk="0" h="2736" w="2803">
                  <a:moveTo>
                    <a:pt x="2535" y="1"/>
                  </a:moveTo>
                  <a:lnTo>
                    <a:pt x="0" y="234"/>
                  </a:lnTo>
                  <a:lnTo>
                    <a:pt x="267" y="2736"/>
                  </a:lnTo>
                  <a:lnTo>
                    <a:pt x="2802"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53"/>
            <p:cNvSpPr/>
            <p:nvPr/>
          </p:nvSpPr>
          <p:spPr>
            <a:xfrm>
              <a:off x="7291500" y="4080825"/>
              <a:ext cx="70075" cy="68425"/>
            </a:xfrm>
            <a:custGeom>
              <a:rect b="b" l="l" r="r" t="t"/>
              <a:pathLst>
                <a:path extrusionOk="0" h="2737" w="2803">
                  <a:moveTo>
                    <a:pt x="2569" y="1"/>
                  </a:moveTo>
                  <a:lnTo>
                    <a:pt x="0" y="201"/>
                  </a:lnTo>
                  <a:lnTo>
                    <a:pt x="267" y="2736"/>
                  </a:lnTo>
                  <a:lnTo>
                    <a:pt x="2802" y="2536"/>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53"/>
            <p:cNvSpPr/>
            <p:nvPr/>
          </p:nvSpPr>
          <p:spPr>
            <a:xfrm>
              <a:off x="7223100" y="4023300"/>
              <a:ext cx="68425" cy="69225"/>
            </a:xfrm>
            <a:custGeom>
              <a:rect b="b" l="l" r="r" t="t"/>
              <a:pathLst>
                <a:path extrusionOk="0" h="2769" w="2737">
                  <a:moveTo>
                    <a:pt x="2536" y="0"/>
                  </a:moveTo>
                  <a:lnTo>
                    <a:pt x="1" y="200"/>
                  </a:lnTo>
                  <a:lnTo>
                    <a:pt x="201" y="2769"/>
                  </a:lnTo>
                  <a:lnTo>
                    <a:pt x="2736" y="2502"/>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53"/>
            <p:cNvSpPr/>
            <p:nvPr/>
          </p:nvSpPr>
          <p:spPr>
            <a:xfrm>
              <a:off x="7153050" y="3965750"/>
              <a:ext cx="70075" cy="69250"/>
            </a:xfrm>
            <a:custGeom>
              <a:rect b="b" l="l" r="r" t="t"/>
              <a:pathLst>
                <a:path extrusionOk="0" h="2770" w="2803">
                  <a:moveTo>
                    <a:pt x="2536" y="1"/>
                  </a:moveTo>
                  <a:lnTo>
                    <a:pt x="1" y="234"/>
                  </a:lnTo>
                  <a:lnTo>
                    <a:pt x="268" y="2769"/>
                  </a:lnTo>
                  <a:lnTo>
                    <a:pt x="2803" y="2502"/>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53"/>
            <p:cNvSpPr/>
            <p:nvPr/>
          </p:nvSpPr>
          <p:spPr>
            <a:xfrm>
              <a:off x="7089675" y="3971600"/>
              <a:ext cx="70075" cy="69225"/>
            </a:xfrm>
            <a:custGeom>
              <a:rect b="b" l="l" r="r" t="t"/>
              <a:pathLst>
                <a:path extrusionOk="0" h="2769" w="2803">
                  <a:moveTo>
                    <a:pt x="2536" y="0"/>
                  </a:moveTo>
                  <a:lnTo>
                    <a:pt x="1" y="234"/>
                  </a:lnTo>
                  <a:lnTo>
                    <a:pt x="201" y="2769"/>
                  </a:lnTo>
                  <a:lnTo>
                    <a:pt x="2803"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53"/>
            <p:cNvSpPr/>
            <p:nvPr/>
          </p:nvSpPr>
          <p:spPr>
            <a:xfrm>
              <a:off x="7026300" y="3977425"/>
              <a:ext cx="68400" cy="69250"/>
            </a:xfrm>
            <a:custGeom>
              <a:rect b="b" l="l" r="r" t="t"/>
              <a:pathLst>
                <a:path extrusionOk="0" h="2770" w="2736">
                  <a:moveTo>
                    <a:pt x="2536" y="1"/>
                  </a:moveTo>
                  <a:lnTo>
                    <a:pt x="1" y="267"/>
                  </a:lnTo>
                  <a:lnTo>
                    <a:pt x="201" y="2769"/>
                  </a:lnTo>
                  <a:lnTo>
                    <a:pt x="2736" y="2536"/>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3"/>
            <p:cNvSpPr/>
            <p:nvPr/>
          </p:nvSpPr>
          <p:spPr>
            <a:xfrm>
              <a:off x="6962100" y="3984100"/>
              <a:ext cx="69225" cy="68400"/>
            </a:xfrm>
            <a:custGeom>
              <a:rect b="b" l="l" r="r" t="t"/>
              <a:pathLst>
                <a:path extrusionOk="0" h="2736" w="2769">
                  <a:moveTo>
                    <a:pt x="2569" y="0"/>
                  </a:moveTo>
                  <a:lnTo>
                    <a:pt x="0" y="201"/>
                  </a:lnTo>
                  <a:lnTo>
                    <a:pt x="234" y="2736"/>
                  </a:lnTo>
                  <a:lnTo>
                    <a:pt x="2769" y="2502"/>
                  </a:lnTo>
                  <a:lnTo>
                    <a:pt x="25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3"/>
            <p:cNvSpPr/>
            <p:nvPr/>
          </p:nvSpPr>
          <p:spPr>
            <a:xfrm>
              <a:off x="6898725" y="3989100"/>
              <a:ext cx="69225" cy="68400"/>
            </a:xfrm>
            <a:custGeom>
              <a:rect b="b" l="l" r="r" t="t"/>
              <a:pathLst>
                <a:path extrusionOk="0" h="2736" w="2769">
                  <a:moveTo>
                    <a:pt x="2535" y="1"/>
                  </a:moveTo>
                  <a:lnTo>
                    <a:pt x="0" y="234"/>
                  </a:lnTo>
                  <a:lnTo>
                    <a:pt x="200" y="2736"/>
                  </a:lnTo>
                  <a:lnTo>
                    <a:pt x="2769"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3"/>
            <p:cNvSpPr/>
            <p:nvPr/>
          </p:nvSpPr>
          <p:spPr>
            <a:xfrm>
              <a:off x="6840350" y="4057475"/>
              <a:ext cx="70075" cy="70075"/>
            </a:xfrm>
            <a:custGeom>
              <a:rect b="b" l="l" r="r" t="t"/>
              <a:pathLst>
                <a:path extrusionOk="0" h="2803" w="2803">
                  <a:moveTo>
                    <a:pt x="2535" y="1"/>
                  </a:moveTo>
                  <a:lnTo>
                    <a:pt x="0" y="268"/>
                  </a:lnTo>
                  <a:lnTo>
                    <a:pt x="267" y="2803"/>
                  </a:lnTo>
                  <a:lnTo>
                    <a:pt x="2802"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53"/>
            <p:cNvSpPr/>
            <p:nvPr/>
          </p:nvSpPr>
          <p:spPr>
            <a:xfrm>
              <a:off x="6782800" y="4127525"/>
              <a:ext cx="70075" cy="69250"/>
            </a:xfrm>
            <a:custGeom>
              <a:rect b="b" l="l" r="r" t="t"/>
              <a:pathLst>
                <a:path extrusionOk="0" h="2770" w="2803">
                  <a:moveTo>
                    <a:pt x="2569" y="1"/>
                  </a:moveTo>
                  <a:lnTo>
                    <a:pt x="0" y="201"/>
                  </a:lnTo>
                  <a:lnTo>
                    <a:pt x="267" y="2770"/>
                  </a:lnTo>
                  <a:lnTo>
                    <a:pt x="2802" y="2503"/>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3"/>
            <p:cNvSpPr/>
            <p:nvPr/>
          </p:nvSpPr>
          <p:spPr>
            <a:xfrm>
              <a:off x="6724425" y="4196750"/>
              <a:ext cx="70075" cy="68400"/>
            </a:xfrm>
            <a:custGeom>
              <a:rect b="b" l="l" r="r" t="t"/>
              <a:pathLst>
                <a:path extrusionOk="0" h="2736" w="2803">
                  <a:moveTo>
                    <a:pt x="2602" y="1"/>
                  </a:moveTo>
                  <a:lnTo>
                    <a:pt x="0" y="234"/>
                  </a:lnTo>
                  <a:lnTo>
                    <a:pt x="267" y="2736"/>
                  </a:lnTo>
                  <a:lnTo>
                    <a:pt x="2802" y="2536"/>
                  </a:lnTo>
                  <a:lnTo>
                    <a:pt x="26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3"/>
            <p:cNvSpPr/>
            <p:nvPr/>
          </p:nvSpPr>
          <p:spPr>
            <a:xfrm>
              <a:off x="6731100" y="4260125"/>
              <a:ext cx="70075" cy="68400"/>
            </a:xfrm>
            <a:custGeom>
              <a:rect b="b" l="l" r="r" t="t"/>
              <a:pathLst>
                <a:path extrusionOk="0" h="2736" w="2803">
                  <a:moveTo>
                    <a:pt x="2535" y="1"/>
                  </a:moveTo>
                  <a:lnTo>
                    <a:pt x="0" y="201"/>
                  </a:lnTo>
                  <a:lnTo>
                    <a:pt x="234" y="2736"/>
                  </a:lnTo>
                  <a:lnTo>
                    <a:pt x="2802"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53"/>
            <p:cNvSpPr/>
            <p:nvPr/>
          </p:nvSpPr>
          <p:spPr>
            <a:xfrm>
              <a:off x="6736925" y="4323500"/>
              <a:ext cx="69250" cy="68425"/>
            </a:xfrm>
            <a:custGeom>
              <a:rect b="b" l="l" r="r" t="t"/>
              <a:pathLst>
                <a:path extrusionOk="0" h="2737" w="2770">
                  <a:moveTo>
                    <a:pt x="2569" y="1"/>
                  </a:moveTo>
                  <a:lnTo>
                    <a:pt x="1" y="201"/>
                  </a:lnTo>
                  <a:lnTo>
                    <a:pt x="234" y="2736"/>
                  </a:lnTo>
                  <a:lnTo>
                    <a:pt x="2769" y="2503"/>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3"/>
            <p:cNvSpPr/>
            <p:nvPr/>
          </p:nvSpPr>
          <p:spPr>
            <a:xfrm>
              <a:off x="6742775" y="4386050"/>
              <a:ext cx="69225" cy="70075"/>
            </a:xfrm>
            <a:custGeom>
              <a:rect b="b" l="l" r="r" t="t"/>
              <a:pathLst>
                <a:path extrusionOk="0" h="2803" w="2769">
                  <a:moveTo>
                    <a:pt x="2535" y="1"/>
                  </a:moveTo>
                  <a:lnTo>
                    <a:pt x="0" y="234"/>
                  </a:lnTo>
                  <a:lnTo>
                    <a:pt x="234" y="2803"/>
                  </a:lnTo>
                  <a:lnTo>
                    <a:pt x="2769"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3"/>
            <p:cNvSpPr/>
            <p:nvPr/>
          </p:nvSpPr>
          <p:spPr>
            <a:xfrm>
              <a:off x="6748600" y="4449425"/>
              <a:ext cx="70075" cy="69250"/>
            </a:xfrm>
            <a:custGeom>
              <a:rect b="b" l="l" r="r" t="t"/>
              <a:pathLst>
                <a:path extrusionOk="0" h="2770" w="2803">
                  <a:moveTo>
                    <a:pt x="2536" y="1"/>
                  </a:moveTo>
                  <a:lnTo>
                    <a:pt x="1" y="268"/>
                  </a:lnTo>
                  <a:lnTo>
                    <a:pt x="268" y="2769"/>
                  </a:lnTo>
                  <a:lnTo>
                    <a:pt x="2803" y="2569"/>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3"/>
            <p:cNvSpPr/>
            <p:nvPr/>
          </p:nvSpPr>
          <p:spPr>
            <a:xfrm>
              <a:off x="6755275" y="4513650"/>
              <a:ext cx="68400" cy="68400"/>
            </a:xfrm>
            <a:custGeom>
              <a:rect b="b" l="l" r="r" t="t"/>
              <a:pathLst>
                <a:path extrusionOk="0" h="2736" w="2736">
                  <a:moveTo>
                    <a:pt x="2536" y="0"/>
                  </a:moveTo>
                  <a:lnTo>
                    <a:pt x="1" y="200"/>
                  </a:lnTo>
                  <a:lnTo>
                    <a:pt x="201" y="2736"/>
                  </a:lnTo>
                  <a:lnTo>
                    <a:pt x="2736" y="2502"/>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3"/>
            <p:cNvSpPr/>
            <p:nvPr/>
          </p:nvSpPr>
          <p:spPr>
            <a:xfrm>
              <a:off x="6760275" y="4576200"/>
              <a:ext cx="69250" cy="69225"/>
            </a:xfrm>
            <a:custGeom>
              <a:rect b="b" l="l" r="r" t="t"/>
              <a:pathLst>
                <a:path extrusionOk="0" h="2769" w="2770">
                  <a:moveTo>
                    <a:pt x="2536" y="0"/>
                  </a:moveTo>
                  <a:lnTo>
                    <a:pt x="1" y="234"/>
                  </a:lnTo>
                  <a:lnTo>
                    <a:pt x="234" y="2769"/>
                  </a:lnTo>
                  <a:lnTo>
                    <a:pt x="2769"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3"/>
            <p:cNvSpPr/>
            <p:nvPr/>
          </p:nvSpPr>
          <p:spPr>
            <a:xfrm>
              <a:off x="6766125" y="4639575"/>
              <a:ext cx="70075" cy="68400"/>
            </a:xfrm>
            <a:custGeom>
              <a:rect b="b" l="l" r="r" t="t"/>
              <a:pathLst>
                <a:path extrusionOk="0" h="2736" w="2803">
                  <a:moveTo>
                    <a:pt x="2535" y="0"/>
                  </a:moveTo>
                  <a:lnTo>
                    <a:pt x="0" y="234"/>
                  </a:lnTo>
                  <a:lnTo>
                    <a:pt x="267" y="2736"/>
                  </a:lnTo>
                  <a:lnTo>
                    <a:pt x="2802" y="2535"/>
                  </a:lnTo>
                  <a:lnTo>
                    <a:pt x="25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3"/>
            <p:cNvSpPr/>
            <p:nvPr/>
          </p:nvSpPr>
          <p:spPr>
            <a:xfrm>
              <a:off x="6836175" y="4697100"/>
              <a:ext cx="69225" cy="68425"/>
            </a:xfrm>
            <a:custGeom>
              <a:rect b="b" l="l" r="r" t="t"/>
              <a:pathLst>
                <a:path extrusionOk="0" h="2737" w="2769">
                  <a:moveTo>
                    <a:pt x="2535" y="1"/>
                  </a:moveTo>
                  <a:lnTo>
                    <a:pt x="0" y="234"/>
                  </a:lnTo>
                  <a:lnTo>
                    <a:pt x="200" y="2736"/>
                  </a:lnTo>
                  <a:lnTo>
                    <a:pt x="2769"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3"/>
            <p:cNvSpPr/>
            <p:nvPr/>
          </p:nvSpPr>
          <p:spPr>
            <a:xfrm>
              <a:off x="6905375" y="4753825"/>
              <a:ext cx="69250" cy="69225"/>
            </a:xfrm>
            <a:custGeom>
              <a:rect b="b" l="l" r="r" t="t"/>
              <a:pathLst>
                <a:path extrusionOk="0" h="2769" w="2770">
                  <a:moveTo>
                    <a:pt x="2536" y="0"/>
                  </a:moveTo>
                  <a:lnTo>
                    <a:pt x="1" y="267"/>
                  </a:lnTo>
                  <a:lnTo>
                    <a:pt x="234" y="2769"/>
                  </a:lnTo>
                  <a:lnTo>
                    <a:pt x="2770" y="2569"/>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3"/>
            <p:cNvSpPr/>
            <p:nvPr/>
          </p:nvSpPr>
          <p:spPr>
            <a:xfrm>
              <a:off x="6974600" y="4811350"/>
              <a:ext cx="70075" cy="70075"/>
            </a:xfrm>
            <a:custGeom>
              <a:rect b="b" l="l" r="r" t="t"/>
              <a:pathLst>
                <a:path extrusionOk="0" h="2803" w="2803">
                  <a:moveTo>
                    <a:pt x="2536" y="1"/>
                  </a:moveTo>
                  <a:lnTo>
                    <a:pt x="1" y="268"/>
                  </a:lnTo>
                  <a:lnTo>
                    <a:pt x="267" y="2803"/>
                  </a:lnTo>
                  <a:lnTo>
                    <a:pt x="2803" y="2536"/>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3"/>
            <p:cNvSpPr/>
            <p:nvPr/>
          </p:nvSpPr>
          <p:spPr>
            <a:xfrm>
              <a:off x="7037975" y="4806350"/>
              <a:ext cx="70075" cy="68400"/>
            </a:xfrm>
            <a:custGeom>
              <a:rect b="b" l="l" r="r" t="t"/>
              <a:pathLst>
                <a:path extrusionOk="0" h="2736" w="2803">
                  <a:moveTo>
                    <a:pt x="2569" y="1"/>
                  </a:moveTo>
                  <a:lnTo>
                    <a:pt x="1" y="201"/>
                  </a:lnTo>
                  <a:lnTo>
                    <a:pt x="268" y="2736"/>
                  </a:lnTo>
                  <a:lnTo>
                    <a:pt x="2803" y="2502"/>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3"/>
            <p:cNvSpPr/>
            <p:nvPr/>
          </p:nvSpPr>
          <p:spPr>
            <a:xfrm>
              <a:off x="7097200" y="4736300"/>
              <a:ext cx="68400" cy="70075"/>
            </a:xfrm>
            <a:custGeom>
              <a:rect b="b" l="l" r="r" t="t"/>
              <a:pathLst>
                <a:path extrusionOk="0" h="2803" w="2736">
                  <a:moveTo>
                    <a:pt x="2535" y="1"/>
                  </a:moveTo>
                  <a:lnTo>
                    <a:pt x="0" y="268"/>
                  </a:lnTo>
                  <a:lnTo>
                    <a:pt x="200" y="2803"/>
                  </a:lnTo>
                  <a:lnTo>
                    <a:pt x="2735"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53"/>
            <p:cNvSpPr/>
            <p:nvPr/>
          </p:nvSpPr>
          <p:spPr>
            <a:xfrm>
              <a:off x="7160575" y="4731300"/>
              <a:ext cx="68400" cy="68400"/>
            </a:xfrm>
            <a:custGeom>
              <a:rect b="b" l="l" r="r" t="t"/>
              <a:pathLst>
                <a:path extrusionOk="0" h="2736" w="2736">
                  <a:moveTo>
                    <a:pt x="2535" y="1"/>
                  </a:moveTo>
                  <a:lnTo>
                    <a:pt x="0" y="201"/>
                  </a:lnTo>
                  <a:lnTo>
                    <a:pt x="200" y="2736"/>
                  </a:lnTo>
                  <a:lnTo>
                    <a:pt x="2735" y="2502"/>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3"/>
            <p:cNvSpPr/>
            <p:nvPr/>
          </p:nvSpPr>
          <p:spPr>
            <a:xfrm>
              <a:off x="7218100" y="4661250"/>
              <a:ext cx="69250" cy="70075"/>
            </a:xfrm>
            <a:custGeom>
              <a:rect b="b" l="l" r="r" t="t"/>
              <a:pathLst>
                <a:path extrusionOk="0" h="2803" w="2770">
                  <a:moveTo>
                    <a:pt x="2536" y="1"/>
                  </a:moveTo>
                  <a:lnTo>
                    <a:pt x="1" y="267"/>
                  </a:lnTo>
                  <a:lnTo>
                    <a:pt x="234" y="2803"/>
                  </a:lnTo>
                  <a:lnTo>
                    <a:pt x="2769" y="2536"/>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3"/>
            <p:cNvSpPr/>
            <p:nvPr/>
          </p:nvSpPr>
          <p:spPr>
            <a:xfrm>
              <a:off x="7274825" y="4592875"/>
              <a:ext cx="70075" cy="68400"/>
            </a:xfrm>
            <a:custGeom>
              <a:rect b="b" l="l" r="r" t="t"/>
              <a:pathLst>
                <a:path extrusionOk="0" h="2736" w="2803">
                  <a:moveTo>
                    <a:pt x="2569" y="0"/>
                  </a:moveTo>
                  <a:lnTo>
                    <a:pt x="0" y="234"/>
                  </a:lnTo>
                  <a:lnTo>
                    <a:pt x="267" y="2736"/>
                  </a:lnTo>
                  <a:lnTo>
                    <a:pt x="2802" y="2535"/>
                  </a:lnTo>
                  <a:lnTo>
                    <a:pt x="25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53"/>
            <p:cNvSpPr/>
            <p:nvPr/>
          </p:nvSpPr>
          <p:spPr>
            <a:xfrm>
              <a:off x="7333200" y="4523650"/>
              <a:ext cx="70075" cy="69250"/>
            </a:xfrm>
            <a:custGeom>
              <a:rect b="b" l="l" r="r" t="t"/>
              <a:pathLst>
                <a:path extrusionOk="0" h="2770" w="2803">
                  <a:moveTo>
                    <a:pt x="2569" y="1"/>
                  </a:moveTo>
                  <a:lnTo>
                    <a:pt x="0" y="201"/>
                  </a:lnTo>
                  <a:lnTo>
                    <a:pt x="234" y="2769"/>
                  </a:lnTo>
                  <a:lnTo>
                    <a:pt x="2802" y="2502"/>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53"/>
            <p:cNvSpPr/>
            <p:nvPr/>
          </p:nvSpPr>
          <p:spPr>
            <a:xfrm>
              <a:off x="7397400" y="4516975"/>
              <a:ext cx="69250" cy="69250"/>
            </a:xfrm>
            <a:custGeom>
              <a:rect b="b" l="l" r="r" t="t"/>
              <a:pathLst>
                <a:path extrusionOk="0" h="2770" w="2770">
                  <a:moveTo>
                    <a:pt x="2536" y="1"/>
                  </a:moveTo>
                  <a:lnTo>
                    <a:pt x="1" y="268"/>
                  </a:lnTo>
                  <a:lnTo>
                    <a:pt x="234" y="2769"/>
                  </a:lnTo>
                  <a:lnTo>
                    <a:pt x="2769" y="2569"/>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53"/>
            <p:cNvSpPr/>
            <p:nvPr/>
          </p:nvSpPr>
          <p:spPr>
            <a:xfrm>
              <a:off x="7460775" y="4511150"/>
              <a:ext cx="70075" cy="70075"/>
            </a:xfrm>
            <a:custGeom>
              <a:rect b="b" l="l" r="r" t="t"/>
              <a:pathLst>
                <a:path extrusionOk="0" h="2803" w="2803">
                  <a:moveTo>
                    <a:pt x="2536" y="0"/>
                  </a:moveTo>
                  <a:lnTo>
                    <a:pt x="1" y="234"/>
                  </a:lnTo>
                  <a:lnTo>
                    <a:pt x="234" y="2802"/>
                  </a:lnTo>
                  <a:lnTo>
                    <a:pt x="2803"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53"/>
            <p:cNvSpPr/>
            <p:nvPr/>
          </p:nvSpPr>
          <p:spPr>
            <a:xfrm>
              <a:off x="7489125" y="4126700"/>
              <a:ext cx="69250" cy="68400"/>
            </a:xfrm>
            <a:custGeom>
              <a:rect b="b" l="l" r="r" t="t"/>
              <a:pathLst>
                <a:path extrusionOk="0" h="2736" w="2770">
                  <a:moveTo>
                    <a:pt x="2536" y="1"/>
                  </a:moveTo>
                  <a:lnTo>
                    <a:pt x="1" y="201"/>
                  </a:lnTo>
                  <a:lnTo>
                    <a:pt x="234" y="2736"/>
                  </a:lnTo>
                  <a:lnTo>
                    <a:pt x="2770" y="2502"/>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53"/>
            <p:cNvSpPr/>
            <p:nvPr/>
          </p:nvSpPr>
          <p:spPr>
            <a:xfrm>
              <a:off x="7552525" y="4120025"/>
              <a:ext cx="70075" cy="69250"/>
            </a:xfrm>
            <a:custGeom>
              <a:rect b="b" l="l" r="r" t="t"/>
              <a:pathLst>
                <a:path extrusionOk="0" h="2770" w="2803">
                  <a:moveTo>
                    <a:pt x="2535" y="1"/>
                  </a:moveTo>
                  <a:lnTo>
                    <a:pt x="0" y="268"/>
                  </a:lnTo>
                  <a:lnTo>
                    <a:pt x="234" y="2769"/>
                  </a:lnTo>
                  <a:lnTo>
                    <a:pt x="2802"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53"/>
            <p:cNvSpPr/>
            <p:nvPr/>
          </p:nvSpPr>
          <p:spPr>
            <a:xfrm>
              <a:off x="7610900" y="4051650"/>
              <a:ext cx="68400" cy="68400"/>
            </a:xfrm>
            <a:custGeom>
              <a:rect b="b" l="l" r="r" t="t"/>
              <a:pathLst>
                <a:path extrusionOk="0" h="2736" w="2736">
                  <a:moveTo>
                    <a:pt x="2535" y="0"/>
                  </a:moveTo>
                  <a:lnTo>
                    <a:pt x="0" y="201"/>
                  </a:lnTo>
                  <a:lnTo>
                    <a:pt x="200" y="2736"/>
                  </a:lnTo>
                  <a:lnTo>
                    <a:pt x="2735" y="2502"/>
                  </a:lnTo>
                  <a:lnTo>
                    <a:pt x="25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53"/>
            <p:cNvSpPr/>
            <p:nvPr/>
          </p:nvSpPr>
          <p:spPr>
            <a:xfrm>
              <a:off x="7668425" y="3981600"/>
              <a:ext cx="69250" cy="70075"/>
            </a:xfrm>
            <a:custGeom>
              <a:rect b="b" l="l" r="r" t="t"/>
              <a:pathLst>
                <a:path extrusionOk="0" h="2803" w="2770">
                  <a:moveTo>
                    <a:pt x="2536" y="0"/>
                  </a:moveTo>
                  <a:lnTo>
                    <a:pt x="1" y="267"/>
                  </a:lnTo>
                  <a:lnTo>
                    <a:pt x="234" y="2802"/>
                  </a:lnTo>
                  <a:lnTo>
                    <a:pt x="2769" y="2536"/>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53"/>
            <p:cNvSpPr/>
            <p:nvPr/>
          </p:nvSpPr>
          <p:spPr>
            <a:xfrm>
              <a:off x="7725125" y="3912375"/>
              <a:ext cx="70075" cy="69250"/>
            </a:xfrm>
            <a:custGeom>
              <a:rect b="b" l="l" r="r" t="t"/>
              <a:pathLst>
                <a:path extrusionOk="0" h="2770" w="2803">
                  <a:moveTo>
                    <a:pt x="2569" y="1"/>
                  </a:moveTo>
                  <a:lnTo>
                    <a:pt x="1" y="268"/>
                  </a:lnTo>
                  <a:lnTo>
                    <a:pt x="268" y="2769"/>
                  </a:lnTo>
                  <a:lnTo>
                    <a:pt x="2803" y="2569"/>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53"/>
            <p:cNvSpPr/>
            <p:nvPr/>
          </p:nvSpPr>
          <p:spPr>
            <a:xfrm>
              <a:off x="7789350" y="3906550"/>
              <a:ext cx="69250" cy="70075"/>
            </a:xfrm>
            <a:custGeom>
              <a:rect b="b" l="l" r="r" t="t"/>
              <a:pathLst>
                <a:path extrusionOk="0" h="2803" w="2770">
                  <a:moveTo>
                    <a:pt x="2536" y="0"/>
                  </a:moveTo>
                  <a:lnTo>
                    <a:pt x="0" y="234"/>
                  </a:lnTo>
                  <a:lnTo>
                    <a:pt x="234" y="2802"/>
                  </a:lnTo>
                  <a:lnTo>
                    <a:pt x="2769"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53"/>
            <p:cNvSpPr/>
            <p:nvPr/>
          </p:nvSpPr>
          <p:spPr>
            <a:xfrm>
              <a:off x="7852725" y="3901550"/>
              <a:ext cx="70075" cy="68400"/>
            </a:xfrm>
            <a:custGeom>
              <a:rect b="b" l="l" r="r" t="t"/>
              <a:pathLst>
                <a:path extrusionOk="0" h="2736" w="2803">
                  <a:moveTo>
                    <a:pt x="2536" y="0"/>
                  </a:moveTo>
                  <a:lnTo>
                    <a:pt x="1" y="200"/>
                  </a:lnTo>
                  <a:lnTo>
                    <a:pt x="234" y="2735"/>
                  </a:lnTo>
                  <a:lnTo>
                    <a:pt x="2803"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53"/>
            <p:cNvSpPr/>
            <p:nvPr/>
          </p:nvSpPr>
          <p:spPr>
            <a:xfrm>
              <a:off x="7916100" y="3894875"/>
              <a:ext cx="70075" cy="70075"/>
            </a:xfrm>
            <a:custGeom>
              <a:rect b="b" l="l" r="r" t="t"/>
              <a:pathLst>
                <a:path extrusionOk="0" h="2803" w="2803">
                  <a:moveTo>
                    <a:pt x="2603" y="0"/>
                  </a:moveTo>
                  <a:lnTo>
                    <a:pt x="1" y="267"/>
                  </a:lnTo>
                  <a:lnTo>
                    <a:pt x="268" y="2802"/>
                  </a:lnTo>
                  <a:lnTo>
                    <a:pt x="2803" y="2569"/>
                  </a:lnTo>
                  <a:lnTo>
                    <a:pt x="260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53"/>
            <p:cNvSpPr/>
            <p:nvPr/>
          </p:nvSpPr>
          <p:spPr>
            <a:xfrm>
              <a:off x="7981150" y="3889875"/>
              <a:ext cx="68400" cy="69225"/>
            </a:xfrm>
            <a:custGeom>
              <a:rect b="b" l="l" r="r" t="t"/>
              <a:pathLst>
                <a:path extrusionOk="0" h="2769" w="2736">
                  <a:moveTo>
                    <a:pt x="2536" y="0"/>
                  </a:moveTo>
                  <a:lnTo>
                    <a:pt x="1" y="200"/>
                  </a:lnTo>
                  <a:lnTo>
                    <a:pt x="201" y="2769"/>
                  </a:lnTo>
                  <a:lnTo>
                    <a:pt x="2736" y="2502"/>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53"/>
            <p:cNvSpPr/>
            <p:nvPr/>
          </p:nvSpPr>
          <p:spPr>
            <a:xfrm>
              <a:off x="8049525" y="3947400"/>
              <a:ext cx="70075" cy="68425"/>
            </a:xfrm>
            <a:custGeom>
              <a:rect b="b" l="l" r="r" t="t"/>
              <a:pathLst>
                <a:path extrusionOk="0" h="2737" w="2803">
                  <a:moveTo>
                    <a:pt x="2536" y="1"/>
                  </a:moveTo>
                  <a:lnTo>
                    <a:pt x="1" y="201"/>
                  </a:lnTo>
                  <a:lnTo>
                    <a:pt x="268" y="2736"/>
                  </a:lnTo>
                  <a:lnTo>
                    <a:pt x="2803" y="2503"/>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53"/>
            <p:cNvSpPr/>
            <p:nvPr/>
          </p:nvSpPr>
          <p:spPr>
            <a:xfrm>
              <a:off x="8119575" y="4004950"/>
              <a:ext cx="70075" cy="68400"/>
            </a:xfrm>
            <a:custGeom>
              <a:rect b="b" l="l" r="r" t="t"/>
              <a:pathLst>
                <a:path extrusionOk="0" h="2736" w="2803">
                  <a:moveTo>
                    <a:pt x="2536" y="0"/>
                  </a:moveTo>
                  <a:lnTo>
                    <a:pt x="1" y="201"/>
                  </a:lnTo>
                  <a:lnTo>
                    <a:pt x="234" y="2736"/>
                  </a:lnTo>
                  <a:lnTo>
                    <a:pt x="2803" y="2502"/>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53"/>
            <p:cNvSpPr/>
            <p:nvPr/>
          </p:nvSpPr>
          <p:spPr>
            <a:xfrm>
              <a:off x="8189625" y="4061650"/>
              <a:ext cx="68425" cy="69250"/>
            </a:xfrm>
            <a:custGeom>
              <a:rect b="b" l="l" r="r" t="t"/>
              <a:pathLst>
                <a:path extrusionOk="0" h="2770" w="2737">
                  <a:moveTo>
                    <a:pt x="2536" y="1"/>
                  </a:moveTo>
                  <a:lnTo>
                    <a:pt x="1" y="234"/>
                  </a:lnTo>
                  <a:lnTo>
                    <a:pt x="201" y="2769"/>
                  </a:lnTo>
                  <a:lnTo>
                    <a:pt x="2736" y="2569"/>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53"/>
            <p:cNvSpPr/>
            <p:nvPr/>
          </p:nvSpPr>
          <p:spPr>
            <a:xfrm>
              <a:off x="8194650" y="4125875"/>
              <a:ext cx="70075" cy="68400"/>
            </a:xfrm>
            <a:custGeom>
              <a:rect b="b" l="l" r="r" t="t"/>
              <a:pathLst>
                <a:path extrusionOk="0" h="2736" w="2803">
                  <a:moveTo>
                    <a:pt x="2535" y="0"/>
                  </a:moveTo>
                  <a:lnTo>
                    <a:pt x="0" y="200"/>
                  </a:lnTo>
                  <a:lnTo>
                    <a:pt x="234" y="2735"/>
                  </a:lnTo>
                  <a:lnTo>
                    <a:pt x="2802" y="2502"/>
                  </a:lnTo>
                  <a:lnTo>
                    <a:pt x="25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53"/>
            <p:cNvSpPr/>
            <p:nvPr/>
          </p:nvSpPr>
          <p:spPr>
            <a:xfrm>
              <a:off x="8200475" y="4188400"/>
              <a:ext cx="70075" cy="69250"/>
            </a:xfrm>
            <a:custGeom>
              <a:rect b="b" l="l" r="r" t="t"/>
              <a:pathLst>
                <a:path extrusionOk="0" h="2770" w="2803">
                  <a:moveTo>
                    <a:pt x="2569" y="1"/>
                  </a:moveTo>
                  <a:lnTo>
                    <a:pt x="1" y="234"/>
                  </a:lnTo>
                  <a:lnTo>
                    <a:pt x="267" y="2770"/>
                  </a:lnTo>
                  <a:lnTo>
                    <a:pt x="2803" y="2536"/>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53"/>
            <p:cNvSpPr/>
            <p:nvPr/>
          </p:nvSpPr>
          <p:spPr>
            <a:xfrm>
              <a:off x="8207150" y="4251800"/>
              <a:ext cx="68400" cy="68400"/>
            </a:xfrm>
            <a:custGeom>
              <a:rect b="b" l="l" r="r" t="t"/>
              <a:pathLst>
                <a:path extrusionOk="0" h="2736" w="2736">
                  <a:moveTo>
                    <a:pt x="2536" y="0"/>
                  </a:moveTo>
                  <a:lnTo>
                    <a:pt x="0" y="234"/>
                  </a:lnTo>
                  <a:lnTo>
                    <a:pt x="201" y="2735"/>
                  </a:lnTo>
                  <a:lnTo>
                    <a:pt x="2736"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53"/>
            <p:cNvSpPr/>
            <p:nvPr/>
          </p:nvSpPr>
          <p:spPr>
            <a:xfrm>
              <a:off x="8212150" y="4315175"/>
              <a:ext cx="70075" cy="69225"/>
            </a:xfrm>
            <a:custGeom>
              <a:rect b="b" l="l" r="r" t="t"/>
              <a:pathLst>
                <a:path extrusionOk="0" h="2769" w="2803">
                  <a:moveTo>
                    <a:pt x="2536" y="0"/>
                  </a:moveTo>
                  <a:lnTo>
                    <a:pt x="1" y="200"/>
                  </a:lnTo>
                  <a:lnTo>
                    <a:pt x="267" y="2769"/>
                  </a:lnTo>
                  <a:lnTo>
                    <a:pt x="2803" y="2502"/>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53"/>
            <p:cNvSpPr/>
            <p:nvPr/>
          </p:nvSpPr>
          <p:spPr>
            <a:xfrm>
              <a:off x="8218825" y="4377725"/>
              <a:ext cx="69250" cy="70075"/>
            </a:xfrm>
            <a:custGeom>
              <a:rect b="b" l="l" r="r" t="t"/>
              <a:pathLst>
                <a:path extrusionOk="0" h="2803" w="2770">
                  <a:moveTo>
                    <a:pt x="2536" y="0"/>
                  </a:moveTo>
                  <a:lnTo>
                    <a:pt x="0" y="267"/>
                  </a:lnTo>
                  <a:lnTo>
                    <a:pt x="234" y="2802"/>
                  </a:lnTo>
                  <a:lnTo>
                    <a:pt x="2769"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53"/>
            <p:cNvSpPr/>
            <p:nvPr/>
          </p:nvSpPr>
          <p:spPr>
            <a:xfrm>
              <a:off x="8224650" y="4441100"/>
              <a:ext cx="69250" cy="69225"/>
            </a:xfrm>
            <a:custGeom>
              <a:rect b="b" l="l" r="r" t="t"/>
              <a:pathLst>
                <a:path extrusionOk="0" h="2769" w="2770">
                  <a:moveTo>
                    <a:pt x="2536" y="0"/>
                  </a:moveTo>
                  <a:lnTo>
                    <a:pt x="1" y="267"/>
                  </a:lnTo>
                  <a:lnTo>
                    <a:pt x="201" y="2769"/>
                  </a:lnTo>
                  <a:lnTo>
                    <a:pt x="2770" y="2569"/>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53"/>
            <p:cNvSpPr/>
            <p:nvPr/>
          </p:nvSpPr>
          <p:spPr>
            <a:xfrm>
              <a:off x="8229675" y="4505300"/>
              <a:ext cx="70075" cy="68400"/>
            </a:xfrm>
            <a:custGeom>
              <a:rect b="b" l="l" r="r" t="t"/>
              <a:pathLst>
                <a:path extrusionOk="0" h="2736" w="2803">
                  <a:moveTo>
                    <a:pt x="2569" y="1"/>
                  </a:moveTo>
                  <a:lnTo>
                    <a:pt x="0" y="201"/>
                  </a:lnTo>
                  <a:lnTo>
                    <a:pt x="267" y="2736"/>
                  </a:lnTo>
                  <a:lnTo>
                    <a:pt x="2802" y="2503"/>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53"/>
            <p:cNvSpPr/>
            <p:nvPr/>
          </p:nvSpPr>
          <p:spPr>
            <a:xfrm>
              <a:off x="8172950" y="4573700"/>
              <a:ext cx="68425" cy="69225"/>
            </a:xfrm>
            <a:custGeom>
              <a:rect b="b" l="l" r="r" t="t"/>
              <a:pathLst>
                <a:path extrusionOk="0" h="2769" w="2737">
                  <a:moveTo>
                    <a:pt x="2536" y="0"/>
                  </a:moveTo>
                  <a:lnTo>
                    <a:pt x="1" y="267"/>
                  </a:lnTo>
                  <a:lnTo>
                    <a:pt x="201" y="2769"/>
                  </a:lnTo>
                  <a:lnTo>
                    <a:pt x="2736"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53"/>
            <p:cNvSpPr/>
            <p:nvPr/>
          </p:nvSpPr>
          <p:spPr>
            <a:xfrm>
              <a:off x="8114575" y="4642900"/>
              <a:ext cx="69250" cy="69250"/>
            </a:xfrm>
            <a:custGeom>
              <a:rect b="b" l="l" r="r" t="t"/>
              <a:pathLst>
                <a:path extrusionOk="0" h="2770" w="2770">
                  <a:moveTo>
                    <a:pt x="2536" y="1"/>
                  </a:moveTo>
                  <a:lnTo>
                    <a:pt x="1" y="234"/>
                  </a:lnTo>
                  <a:lnTo>
                    <a:pt x="234" y="2769"/>
                  </a:lnTo>
                  <a:lnTo>
                    <a:pt x="2769" y="2536"/>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3"/>
            <p:cNvSpPr/>
            <p:nvPr/>
          </p:nvSpPr>
          <p:spPr>
            <a:xfrm>
              <a:off x="8057050" y="4712125"/>
              <a:ext cx="70075" cy="69225"/>
            </a:xfrm>
            <a:custGeom>
              <a:rect b="b" l="l" r="r" t="t"/>
              <a:pathLst>
                <a:path extrusionOk="0" h="2769" w="2803">
                  <a:moveTo>
                    <a:pt x="2535" y="0"/>
                  </a:moveTo>
                  <a:lnTo>
                    <a:pt x="0" y="234"/>
                  </a:lnTo>
                  <a:lnTo>
                    <a:pt x="234" y="2769"/>
                  </a:lnTo>
                  <a:lnTo>
                    <a:pt x="2802" y="2502"/>
                  </a:lnTo>
                  <a:lnTo>
                    <a:pt x="25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3"/>
            <p:cNvSpPr/>
            <p:nvPr/>
          </p:nvSpPr>
          <p:spPr>
            <a:xfrm>
              <a:off x="7993650" y="4717950"/>
              <a:ext cx="69250" cy="69250"/>
            </a:xfrm>
            <a:custGeom>
              <a:rect b="b" l="l" r="r" t="t"/>
              <a:pathLst>
                <a:path extrusionOk="0" h="2770" w="2770">
                  <a:moveTo>
                    <a:pt x="2536" y="1"/>
                  </a:moveTo>
                  <a:lnTo>
                    <a:pt x="1" y="234"/>
                  </a:lnTo>
                  <a:lnTo>
                    <a:pt x="234" y="2769"/>
                  </a:lnTo>
                  <a:lnTo>
                    <a:pt x="2770" y="2536"/>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53"/>
            <p:cNvSpPr/>
            <p:nvPr/>
          </p:nvSpPr>
          <p:spPr>
            <a:xfrm>
              <a:off x="7923600" y="4660425"/>
              <a:ext cx="70075" cy="70075"/>
            </a:xfrm>
            <a:custGeom>
              <a:rect b="b" l="l" r="r" t="t"/>
              <a:pathLst>
                <a:path extrusionOk="0" h="2803" w="2803">
                  <a:moveTo>
                    <a:pt x="2536" y="0"/>
                  </a:moveTo>
                  <a:lnTo>
                    <a:pt x="1" y="234"/>
                  </a:lnTo>
                  <a:lnTo>
                    <a:pt x="234" y="2802"/>
                  </a:lnTo>
                  <a:lnTo>
                    <a:pt x="2803"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3"/>
            <p:cNvSpPr/>
            <p:nvPr/>
          </p:nvSpPr>
          <p:spPr>
            <a:xfrm>
              <a:off x="7860225" y="4666250"/>
              <a:ext cx="69250" cy="69250"/>
            </a:xfrm>
            <a:custGeom>
              <a:rect b="b" l="l" r="r" t="t"/>
              <a:pathLst>
                <a:path extrusionOk="0" h="2770" w="2770">
                  <a:moveTo>
                    <a:pt x="2536" y="1"/>
                  </a:moveTo>
                  <a:lnTo>
                    <a:pt x="1" y="234"/>
                  </a:lnTo>
                  <a:lnTo>
                    <a:pt x="234" y="2769"/>
                  </a:lnTo>
                  <a:lnTo>
                    <a:pt x="2769" y="2569"/>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3"/>
            <p:cNvSpPr/>
            <p:nvPr/>
          </p:nvSpPr>
          <p:spPr>
            <a:xfrm>
              <a:off x="7790175" y="4609550"/>
              <a:ext cx="70075" cy="68400"/>
            </a:xfrm>
            <a:custGeom>
              <a:rect b="b" l="l" r="r" t="t"/>
              <a:pathLst>
                <a:path extrusionOk="0" h="2736" w="2803">
                  <a:moveTo>
                    <a:pt x="2569" y="0"/>
                  </a:moveTo>
                  <a:lnTo>
                    <a:pt x="1" y="201"/>
                  </a:lnTo>
                  <a:lnTo>
                    <a:pt x="234" y="2736"/>
                  </a:lnTo>
                  <a:lnTo>
                    <a:pt x="2803" y="2502"/>
                  </a:lnTo>
                  <a:lnTo>
                    <a:pt x="25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53"/>
            <p:cNvSpPr/>
            <p:nvPr/>
          </p:nvSpPr>
          <p:spPr>
            <a:xfrm>
              <a:off x="7720975" y="4552000"/>
              <a:ext cx="69225" cy="68400"/>
            </a:xfrm>
            <a:custGeom>
              <a:rect b="b" l="l" r="r" t="t"/>
              <a:pathLst>
                <a:path extrusionOk="0" h="2736" w="2769">
                  <a:moveTo>
                    <a:pt x="2569" y="1"/>
                  </a:moveTo>
                  <a:lnTo>
                    <a:pt x="0" y="201"/>
                  </a:lnTo>
                  <a:lnTo>
                    <a:pt x="234" y="2736"/>
                  </a:lnTo>
                  <a:lnTo>
                    <a:pt x="2769" y="2503"/>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53"/>
            <p:cNvSpPr/>
            <p:nvPr/>
          </p:nvSpPr>
          <p:spPr>
            <a:xfrm>
              <a:off x="7651750" y="4494475"/>
              <a:ext cx="69250" cy="69225"/>
            </a:xfrm>
            <a:custGeom>
              <a:rect b="b" l="l" r="r" t="t"/>
              <a:pathLst>
                <a:path extrusionOk="0" h="2769" w="2770">
                  <a:moveTo>
                    <a:pt x="2536" y="0"/>
                  </a:moveTo>
                  <a:lnTo>
                    <a:pt x="1" y="200"/>
                  </a:lnTo>
                  <a:lnTo>
                    <a:pt x="234" y="2769"/>
                  </a:lnTo>
                  <a:lnTo>
                    <a:pt x="2769" y="2502"/>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53"/>
            <p:cNvSpPr/>
            <p:nvPr/>
          </p:nvSpPr>
          <p:spPr>
            <a:xfrm>
              <a:off x="7587550" y="4499475"/>
              <a:ext cx="70075" cy="70075"/>
            </a:xfrm>
            <a:custGeom>
              <a:rect b="b" l="l" r="r" t="t"/>
              <a:pathLst>
                <a:path extrusionOk="0" h="2803" w="2803">
                  <a:moveTo>
                    <a:pt x="2569" y="0"/>
                  </a:moveTo>
                  <a:lnTo>
                    <a:pt x="0" y="267"/>
                  </a:lnTo>
                  <a:lnTo>
                    <a:pt x="267" y="2802"/>
                  </a:lnTo>
                  <a:lnTo>
                    <a:pt x="2802" y="2569"/>
                  </a:lnTo>
                  <a:lnTo>
                    <a:pt x="25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53"/>
            <p:cNvSpPr/>
            <p:nvPr/>
          </p:nvSpPr>
          <p:spPr>
            <a:xfrm>
              <a:off x="7524150" y="4506150"/>
              <a:ext cx="70075" cy="68400"/>
            </a:xfrm>
            <a:custGeom>
              <a:rect b="b" l="l" r="r" t="t"/>
              <a:pathLst>
                <a:path extrusionOk="0" h="2736" w="2803">
                  <a:moveTo>
                    <a:pt x="2536" y="0"/>
                  </a:moveTo>
                  <a:lnTo>
                    <a:pt x="1" y="200"/>
                  </a:lnTo>
                  <a:lnTo>
                    <a:pt x="268" y="2735"/>
                  </a:lnTo>
                  <a:lnTo>
                    <a:pt x="2803"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53"/>
            <p:cNvSpPr/>
            <p:nvPr/>
          </p:nvSpPr>
          <p:spPr>
            <a:xfrm>
              <a:off x="7761000" y="4155050"/>
              <a:ext cx="324425" cy="321925"/>
            </a:xfrm>
            <a:custGeom>
              <a:rect b="b" l="l" r="r" t="t"/>
              <a:pathLst>
                <a:path extrusionOk="0" fill="none" h="12877" w="12977">
                  <a:moveTo>
                    <a:pt x="10408" y="7339"/>
                  </a:moveTo>
                  <a:lnTo>
                    <a:pt x="12976" y="7072"/>
                  </a:lnTo>
                  <a:lnTo>
                    <a:pt x="12709" y="4571"/>
                  </a:lnTo>
                  <a:lnTo>
                    <a:pt x="10174" y="4771"/>
                  </a:lnTo>
                  <a:lnTo>
                    <a:pt x="9974" y="2269"/>
                  </a:lnTo>
                  <a:lnTo>
                    <a:pt x="7406" y="2502"/>
                  </a:lnTo>
                  <a:lnTo>
                    <a:pt x="7172" y="1"/>
                  </a:lnTo>
                  <a:lnTo>
                    <a:pt x="4637" y="201"/>
                  </a:lnTo>
                  <a:lnTo>
                    <a:pt x="4870" y="2736"/>
                  </a:lnTo>
                  <a:lnTo>
                    <a:pt x="2335" y="3003"/>
                  </a:lnTo>
                  <a:lnTo>
                    <a:pt x="2535" y="5505"/>
                  </a:lnTo>
                  <a:lnTo>
                    <a:pt x="0" y="5738"/>
                  </a:lnTo>
                  <a:lnTo>
                    <a:pt x="234" y="8273"/>
                  </a:lnTo>
                  <a:lnTo>
                    <a:pt x="2802" y="8040"/>
                  </a:lnTo>
                  <a:lnTo>
                    <a:pt x="3036" y="10575"/>
                  </a:lnTo>
                  <a:lnTo>
                    <a:pt x="5571" y="10308"/>
                  </a:lnTo>
                  <a:lnTo>
                    <a:pt x="5804" y="12877"/>
                  </a:lnTo>
                  <a:lnTo>
                    <a:pt x="8340" y="12610"/>
                  </a:lnTo>
                  <a:lnTo>
                    <a:pt x="8139" y="10075"/>
                  </a:lnTo>
                  <a:lnTo>
                    <a:pt x="10675" y="9874"/>
                  </a:lnTo>
                  <a:close/>
                </a:path>
              </a:pathLst>
            </a:custGeom>
            <a:no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53"/>
            <p:cNvSpPr/>
            <p:nvPr/>
          </p:nvSpPr>
          <p:spPr>
            <a:xfrm>
              <a:off x="6933750" y="4230950"/>
              <a:ext cx="323575" cy="321925"/>
            </a:xfrm>
            <a:custGeom>
              <a:rect b="b" l="l" r="r" t="t"/>
              <a:pathLst>
                <a:path extrusionOk="0" fill="none" h="12877" w="12943">
                  <a:moveTo>
                    <a:pt x="12943" y="7139"/>
                  </a:moveTo>
                  <a:lnTo>
                    <a:pt x="12742" y="4570"/>
                  </a:lnTo>
                  <a:lnTo>
                    <a:pt x="10207" y="4770"/>
                  </a:lnTo>
                  <a:lnTo>
                    <a:pt x="7639" y="5037"/>
                  </a:lnTo>
                  <a:lnTo>
                    <a:pt x="7405" y="2502"/>
                  </a:lnTo>
                  <a:lnTo>
                    <a:pt x="7138" y="0"/>
                  </a:lnTo>
                  <a:lnTo>
                    <a:pt x="4603" y="200"/>
                  </a:lnTo>
                  <a:lnTo>
                    <a:pt x="4870" y="2735"/>
                  </a:lnTo>
                  <a:lnTo>
                    <a:pt x="5104" y="5304"/>
                  </a:lnTo>
                  <a:lnTo>
                    <a:pt x="2569" y="5504"/>
                  </a:lnTo>
                  <a:lnTo>
                    <a:pt x="0" y="5738"/>
                  </a:lnTo>
                  <a:lnTo>
                    <a:pt x="234" y="8306"/>
                  </a:lnTo>
                  <a:lnTo>
                    <a:pt x="2769" y="8039"/>
                  </a:lnTo>
                  <a:lnTo>
                    <a:pt x="5304" y="7806"/>
                  </a:lnTo>
                  <a:lnTo>
                    <a:pt x="5571" y="10341"/>
                  </a:lnTo>
                  <a:lnTo>
                    <a:pt x="5804" y="12876"/>
                  </a:lnTo>
                  <a:lnTo>
                    <a:pt x="8373" y="12643"/>
                  </a:lnTo>
                  <a:lnTo>
                    <a:pt x="8106" y="10074"/>
                  </a:lnTo>
                  <a:lnTo>
                    <a:pt x="7872" y="7572"/>
                  </a:lnTo>
                  <a:lnTo>
                    <a:pt x="10407" y="7339"/>
                  </a:lnTo>
                  <a:close/>
                </a:path>
              </a:pathLst>
            </a:custGeom>
            <a:no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0" name="Google Shape;1250;p53"/>
          <p:cNvSpPr/>
          <p:nvPr/>
        </p:nvSpPr>
        <p:spPr>
          <a:xfrm>
            <a:off x="7684552" y="2454512"/>
            <a:ext cx="598040" cy="595979"/>
          </a:xfrm>
          <a:custGeom>
            <a:rect b="b" l="l" r="r" t="t"/>
            <a:pathLst>
              <a:path extrusionOk="0" h="19082" w="19148">
                <a:moveTo>
                  <a:pt x="9107" y="1"/>
                </a:moveTo>
                <a:lnTo>
                  <a:pt x="9107" y="1002"/>
                </a:lnTo>
                <a:lnTo>
                  <a:pt x="8073" y="1002"/>
                </a:lnTo>
                <a:lnTo>
                  <a:pt x="8073" y="2002"/>
                </a:lnTo>
                <a:lnTo>
                  <a:pt x="7072" y="2002"/>
                </a:lnTo>
                <a:lnTo>
                  <a:pt x="7072" y="3003"/>
                </a:lnTo>
                <a:lnTo>
                  <a:pt x="6071" y="3003"/>
                </a:lnTo>
                <a:lnTo>
                  <a:pt x="6071" y="4004"/>
                </a:lnTo>
                <a:lnTo>
                  <a:pt x="9107" y="4004"/>
                </a:lnTo>
                <a:lnTo>
                  <a:pt x="9107" y="5004"/>
                </a:lnTo>
                <a:lnTo>
                  <a:pt x="9107" y="6005"/>
                </a:lnTo>
                <a:lnTo>
                  <a:pt x="9107" y="7039"/>
                </a:lnTo>
                <a:lnTo>
                  <a:pt x="9107" y="8040"/>
                </a:lnTo>
                <a:lnTo>
                  <a:pt x="9107" y="9041"/>
                </a:lnTo>
                <a:lnTo>
                  <a:pt x="4070" y="9041"/>
                </a:lnTo>
                <a:lnTo>
                  <a:pt x="4070" y="8040"/>
                </a:lnTo>
                <a:lnTo>
                  <a:pt x="4070" y="7039"/>
                </a:lnTo>
                <a:lnTo>
                  <a:pt x="4070" y="6005"/>
                </a:lnTo>
                <a:lnTo>
                  <a:pt x="3069" y="6005"/>
                </a:lnTo>
                <a:lnTo>
                  <a:pt x="3069" y="7039"/>
                </a:lnTo>
                <a:lnTo>
                  <a:pt x="2069" y="7039"/>
                </a:lnTo>
                <a:lnTo>
                  <a:pt x="2069" y="8040"/>
                </a:lnTo>
                <a:lnTo>
                  <a:pt x="1068" y="8040"/>
                </a:lnTo>
                <a:lnTo>
                  <a:pt x="1068" y="9041"/>
                </a:lnTo>
                <a:lnTo>
                  <a:pt x="0" y="9041"/>
                </a:lnTo>
                <a:lnTo>
                  <a:pt x="0" y="10041"/>
                </a:lnTo>
                <a:lnTo>
                  <a:pt x="1068" y="10041"/>
                </a:lnTo>
                <a:lnTo>
                  <a:pt x="1068" y="11042"/>
                </a:lnTo>
                <a:lnTo>
                  <a:pt x="2069" y="11042"/>
                </a:lnTo>
                <a:lnTo>
                  <a:pt x="2069" y="12043"/>
                </a:lnTo>
                <a:lnTo>
                  <a:pt x="3069" y="12043"/>
                </a:lnTo>
                <a:lnTo>
                  <a:pt x="3069" y="13044"/>
                </a:lnTo>
                <a:lnTo>
                  <a:pt x="4070" y="13044"/>
                </a:lnTo>
                <a:lnTo>
                  <a:pt x="4070" y="12043"/>
                </a:lnTo>
                <a:lnTo>
                  <a:pt x="4070" y="11042"/>
                </a:lnTo>
                <a:lnTo>
                  <a:pt x="4070" y="10041"/>
                </a:lnTo>
                <a:lnTo>
                  <a:pt x="9107" y="10041"/>
                </a:lnTo>
                <a:lnTo>
                  <a:pt x="9107" y="11042"/>
                </a:lnTo>
                <a:lnTo>
                  <a:pt x="9107" y="12043"/>
                </a:lnTo>
                <a:lnTo>
                  <a:pt x="9107" y="13044"/>
                </a:lnTo>
                <a:lnTo>
                  <a:pt x="9107" y="14044"/>
                </a:lnTo>
                <a:lnTo>
                  <a:pt x="9107" y="15078"/>
                </a:lnTo>
                <a:lnTo>
                  <a:pt x="6071" y="15078"/>
                </a:lnTo>
                <a:lnTo>
                  <a:pt x="6071" y="16079"/>
                </a:lnTo>
                <a:lnTo>
                  <a:pt x="7072" y="16079"/>
                </a:lnTo>
                <a:lnTo>
                  <a:pt x="7072" y="17080"/>
                </a:lnTo>
                <a:lnTo>
                  <a:pt x="8073" y="17080"/>
                </a:lnTo>
                <a:lnTo>
                  <a:pt x="8073" y="18080"/>
                </a:lnTo>
                <a:lnTo>
                  <a:pt x="9107" y="18080"/>
                </a:lnTo>
                <a:lnTo>
                  <a:pt x="9107" y="19081"/>
                </a:lnTo>
                <a:lnTo>
                  <a:pt x="10108" y="19081"/>
                </a:lnTo>
                <a:lnTo>
                  <a:pt x="10108" y="18080"/>
                </a:lnTo>
                <a:lnTo>
                  <a:pt x="11108" y="18080"/>
                </a:lnTo>
                <a:lnTo>
                  <a:pt x="11108" y="17080"/>
                </a:lnTo>
                <a:lnTo>
                  <a:pt x="12109" y="17080"/>
                </a:lnTo>
                <a:lnTo>
                  <a:pt x="12109" y="16079"/>
                </a:lnTo>
                <a:lnTo>
                  <a:pt x="13110" y="16079"/>
                </a:lnTo>
                <a:lnTo>
                  <a:pt x="13110" y="15078"/>
                </a:lnTo>
                <a:lnTo>
                  <a:pt x="10108" y="15078"/>
                </a:lnTo>
                <a:lnTo>
                  <a:pt x="10108" y="14044"/>
                </a:lnTo>
                <a:lnTo>
                  <a:pt x="10108" y="13044"/>
                </a:lnTo>
                <a:lnTo>
                  <a:pt x="10108" y="12043"/>
                </a:lnTo>
                <a:lnTo>
                  <a:pt x="10108" y="11042"/>
                </a:lnTo>
                <a:lnTo>
                  <a:pt x="10108" y="10041"/>
                </a:lnTo>
                <a:lnTo>
                  <a:pt x="15111" y="10041"/>
                </a:lnTo>
                <a:lnTo>
                  <a:pt x="15111" y="11042"/>
                </a:lnTo>
                <a:lnTo>
                  <a:pt x="15111" y="12043"/>
                </a:lnTo>
                <a:lnTo>
                  <a:pt x="15111" y="13044"/>
                </a:lnTo>
                <a:lnTo>
                  <a:pt x="16112" y="13044"/>
                </a:lnTo>
                <a:lnTo>
                  <a:pt x="16112" y="12043"/>
                </a:lnTo>
                <a:lnTo>
                  <a:pt x="17146" y="12043"/>
                </a:lnTo>
                <a:lnTo>
                  <a:pt x="17146" y="11042"/>
                </a:lnTo>
                <a:lnTo>
                  <a:pt x="18147" y="11042"/>
                </a:lnTo>
                <a:lnTo>
                  <a:pt x="18147" y="10041"/>
                </a:lnTo>
                <a:lnTo>
                  <a:pt x="19147" y="10041"/>
                </a:lnTo>
                <a:lnTo>
                  <a:pt x="19147" y="9041"/>
                </a:lnTo>
                <a:lnTo>
                  <a:pt x="18147" y="9041"/>
                </a:lnTo>
                <a:lnTo>
                  <a:pt x="18147" y="8040"/>
                </a:lnTo>
                <a:lnTo>
                  <a:pt x="17146" y="8040"/>
                </a:lnTo>
                <a:lnTo>
                  <a:pt x="17146" y="7039"/>
                </a:lnTo>
                <a:lnTo>
                  <a:pt x="16112" y="7039"/>
                </a:lnTo>
                <a:lnTo>
                  <a:pt x="16112" y="6005"/>
                </a:lnTo>
                <a:lnTo>
                  <a:pt x="15111" y="6005"/>
                </a:lnTo>
                <a:lnTo>
                  <a:pt x="15111" y="7039"/>
                </a:lnTo>
                <a:lnTo>
                  <a:pt x="15111" y="8040"/>
                </a:lnTo>
                <a:lnTo>
                  <a:pt x="15111" y="9041"/>
                </a:lnTo>
                <a:lnTo>
                  <a:pt x="10108" y="9041"/>
                </a:lnTo>
                <a:lnTo>
                  <a:pt x="10108" y="8040"/>
                </a:lnTo>
                <a:lnTo>
                  <a:pt x="10108" y="7039"/>
                </a:lnTo>
                <a:lnTo>
                  <a:pt x="10108" y="6005"/>
                </a:lnTo>
                <a:lnTo>
                  <a:pt x="10108" y="5004"/>
                </a:lnTo>
                <a:lnTo>
                  <a:pt x="10108" y="4004"/>
                </a:lnTo>
                <a:lnTo>
                  <a:pt x="13110" y="4004"/>
                </a:lnTo>
                <a:lnTo>
                  <a:pt x="13110" y="3003"/>
                </a:lnTo>
                <a:lnTo>
                  <a:pt x="12109" y="3003"/>
                </a:lnTo>
                <a:lnTo>
                  <a:pt x="12109" y="2002"/>
                </a:lnTo>
                <a:lnTo>
                  <a:pt x="11108" y="2002"/>
                </a:lnTo>
                <a:lnTo>
                  <a:pt x="11108" y="1002"/>
                </a:lnTo>
                <a:lnTo>
                  <a:pt x="10108" y="1002"/>
                </a:lnTo>
                <a:lnTo>
                  <a:pt x="1010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53"/>
          <p:cNvSpPr/>
          <p:nvPr/>
        </p:nvSpPr>
        <p:spPr>
          <a:xfrm>
            <a:off x="1529925" y="3405925"/>
            <a:ext cx="6002700" cy="10383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53"/>
          <p:cNvSpPr txBox="1"/>
          <p:nvPr>
            <p:ph type="ctrTitle"/>
          </p:nvPr>
        </p:nvSpPr>
        <p:spPr>
          <a:xfrm>
            <a:off x="2425000" y="2246750"/>
            <a:ext cx="4297800" cy="94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8600"/>
              <a:t>Q &amp; A</a:t>
            </a:r>
            <a:endParaRPr sz="8600"/>
          </a:p>
        </p:txBody>
      </p:sp>
      <p:sp>
        <p:nvSpPr>
          <p:cNvPr id="1253" name="Google Shape;1253;p53"/>
          <p:cNvSpPr txBox="1"/>
          <p:nvPr>
            <p:ph idx="1" type="subTitle"/>
          </p:nvPr>
        </p:nvSpPr>
        <p:spPr>
          <a:xfrm>
            <a:off x="2426950" y="3155025"/>
            <a:ext cx="4293900" cy="83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t>Do you have any questions?</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7" name="Shape 1257"/>
        <p:cNvGrpSpPr/>
        <p:nvPr/>
      </p:nvGrpSpPr>
      <p:grpSpPr>
        <a:xfrm>
          <a:off x="0" y="0"/>
          <a:ext cx="0" cy="0"/>
          <a:chOff x="0" y="0"/>
          <a:chExt cx="0" cy="0"/>
        </a:xfrm>
      </p:grpSpPr>
      <p:sp>
        <p:nvSpPr>
          <p:cNvPr id="1258" name="Google Shape;1258;p54"/>
          <p:cNvSpPr txBox="1"/>
          <p:nvPr>
            <p:ph type="title"/>
          </p:nvPr>
        </p:nvSpPr>
        <p:spPr>
          <a:xfrm>
            <a:off x="1908675" y="2364788"/>
            <a:ext cx="5326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Computer graphics</a:t>
            </a:r>
            <a:endParaRPr/>
          </a:p>
        </p:txBody>
      </p:sp>
      <p:sp>
        <p:nvSpPr>
          <p:cNvPr id="1259" name="Google Shape;1259;p54"/>
          <p:cNvSpPr txBox="1"/>
          <p:nvPr>
            <p:ph idx="1" type="subTitle"/>
          </p:nvPr>
        </p:nvSpPr>
        <p:spPr>
          <a:xfrm>
            <a:off x="1908825" y="3310913"/>
            <a:ext cx="5326500" cy="30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You can enter a </a:t>
            </a:r>
            <a:r>
              <a:rPr lang="en">
                <a:solidFill>
                  <a:schemeClr val="lt1"/>
                </a:solidFill>
                <a:highlight>
                  <a:schemeClr val="dk1"/>
                </a:highlight>
              </a:rPr>
              <a:t>subtitle here</a:t>
            </a:r>
            <a:r>
              <a:rPr lang="en"/>
              <a:t> if you need it</a:t>
            </a:r>
            <a:endParaRPr/>
          </a:p>
        </p:txBody>
      </p:sp>
      <p:sp>
        <p:nvSpPr>
          <p:cNvPr id="1260" name="Google Shape;1260;p54"/>
          <p:cNvSpPr txBox="1"/>
          <p:nvPr>
            <p:ph idx="2" type="title"/>
          </p:nvPr>
        </p:nvSpPr>
        <p:spPr>
          <a:xfrm>
            <a:off x="2996625" y="1522988"/>
            <a:ext cx="3150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1261" name="Google Shape;1261;p54"/>
          <p:cNvGrpSpPr/>
          <p:nvPr/>
        </p:nvGrpSpPr>
        <p:grpSpPr>
          <a:xfrm>
            <a:off x="5454124" y="661324"/>
            <a:ext cx="2058986" cy="943002"/>
            <a:chOff x="5454124" y="661324"/>
            <a:chExt cx="2058986" cy="943002"/>
          </a:xfrm>
        </p:grpSpPr>
        <p:grpSp>
          <p:nvGrpSpPr>
            <p:cNvPr id="1262" name="Google Shape;1262;p54"/>
            <p:cNvGrpSpPr/>
            <p:nvPr/>
          </p:nvGrpSpPr>
          <p:grpSpPr>
            <a:xfrm>
              <a:off x="5454124" y="661324"/>
              <a:ext cx="2058986" cy="943002"/>
              <a:chOff x="5865009" y="2043415"/>
              <a:chExt cx="1098126" cy="639627"/>
            </a:xfrm>
          </p:grpSpPr>
          <p:sp>
            <p:nvSpPr>
              <p:cNvPr id="1263" name="Google Shape;1263;p54"/>
              <p:cNvSpPr/>
              <p:nvPr/>
            </p:nvSpPr>
            <p:spPr>
              <a:xfrm>
                <a:off x="6011266" y="2572732"/>
                <a:ext cx="22096" cy="89395"/>
              </a:xfrm>
              <a:custGeom>
                <a:rect b="b" l="l" r="r" t="t"/>
                <a:pathLst>
                  <a:path extrusionOk="0" h="2569" w="635">
                    <a:moveTo>
                      <a:pt x="0" y="0"/>
                    </a:moveTo>
                    <a:lnTo>
                      <a:pt x="0" y="2569"/>
                    </a:lnTo>
                    <a:lnTo>
                      <a:pt x="634" y="2569"/>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4"/>
              <p:cNvSpPr/>
              <p:nvPr/>
            </p:nvSpPr>
            <p:spPr>
              <a:xfrm>
                <a:off x="6033328" y="2660945"/>
                <a:ext cx="20913" cy="22096"/>
              </a:xfrm>
              <a:custGeom>
                <a:rect b="b" l="l" r="r" t="t"/>
                <a:pathLst>
                  <a:path extrusionOk="0" h="635" w="601">
                    <a:moveTo>
                      <a:pt x="0" y="1"/>
                    </a:moveTo>
                    <a:lnTo>
                      <a:pt x="0" y="634"/>
                    </a:lnTo>
                    <a:lnTo>
                      <a:pt x="601" y="634"/>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4"/>
              <p:cNvSpPr/>
              <p:nvPr/>
            </p:nvSpPr>
            <p:spPr>
              <a:xfrm>
                <a:off x="6054207" y="2640066"/>
                <a:ext cx="22096" cy="20913"/>
              </a:xfrm>
              <a:custGeom>
                <a:rect b="b" l="l" r="r" t="t"/>
                <a:pathLst>
                  <a:path extrusionOk="0" h="601" w="635">
                    <a:moveTo>
                      <a:pt x="1" y="0"/>
                    </a:moveTo>
                    <a:lnTo>
                      <a:pt x="1"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4"/>
              <p:cNvSpPr/>
              <p:nvPr/>
            </p:nvSpPr>
            <p:spPr>
              <a:xfrm>
                <a:off x="6078601" y="2615673"/>
                <a:ext cx="20913" cy="22096"/>
              </a:xfrm>
              <a:custGeom>
                <a:rect b="b" l="l" r="r" t="t"/>
                <a:pathLst>
                  <a:path extrusionOk="0" h="635" w="601">
                    <a:moveTo>
                      <a:pt x="0" y="1"/>
                    </a:moveTo>
                    <a:lnTo>
                      <a:pt x="0" y="634"/>
                    </a:lnTo>
                    <a:lnTo>
                      <a:pt x="600" y="634"/>
                    </a:lnTo>
                    <a:lnTo>
                      <a:pt x="60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54"/>
              <p:cNvSpPr/>
              <p:nvPr/>
            </p:nvSpPr>
            <p:spPr>
              <a:xfrm>
                <a:off x="6099480" y="2594794"/>
                <a:ext cx="22096" cy="20913"/>
              </a:xfrm>
              <a:custGeom>
                <a:rect b="b" l="l" r="r" t="t"/>
                <a:pathLst>
                  <a:path extrusionOk="0" h="601" w="635">
                    <a:moveTo>
                      <a:pt x="0" y="0"/>
                    </a:moveTo>
                    <a:lnTo>
                      <a:pt x="0"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54"/>
              <p:cNvSpPr/>
              <p:nvPr/>
            </p:nvSpPr>
            <p:spPr>
              <a:xfrm>
                <a:off x="6122690" y="2572732"/>
                <a:ext cx="22096" cy="22096"/>
              </a:xfrm>
              <a:custGeom>
                <a:rect b="b" l="l" r="r" t="t"/>
                <a:pathLst>
                  <a:path extrusionOk="0" h="635" w="635">
                    <a:moveTo>
                      <a:pt x="1" y="0"/>
                    </a:moveTo>
                    <a:lnTo>
                      <a:pt x="1"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54"/>
              <p:cNvSpPr/>
              <p:nvPr/>
            </p:nvSpPr>
            <p:spPr>
              <a:xfrm>
                <a:off x="6122690" y="2572732"/>
                <a:ext cx="774244" cy="22096"/>
              </a:xfrm>
              <a:custGeom>
                <a:rect b="b" l="l" r="r" t="t"/>
                <a:pathLst>
                  <a:path extrusionOk="0" h="635" w="22250">
                    <a:moveTo>
                      <a:pt x="1" y="0"/>
                    </a:moveTo>
                    <a:lnTo>
                      <a:pt x="1" y="634"/>
                    </a:lnTo>
                    <a:lnTo>
                      <a:pt x="22250" y="634"/>
                    </a:lnTo>
                    <a:lnTo>
                      <a:pt x="2225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54"/>
              <p:cNvSpPr/>
              <p:nvPr/>
            </p:nvSpPr>
            <p:spPr>
              <a:xfrm>
                <a:off x="5931161" y="2572732"/>
                <a:ext cx="102200" cy="22096"/>
              </a:xfrm>
              <a:custGeom>
                <a:rect b="b" l="l" r="r" t="t"/>
                <a:pathLst>
                  <a:path extrusionOk="0" h="635" w="2937">
                    <a:moveTo>
                      <a:pt x="1" y="0"/>
                    </a:moveTo>
                    <a:lnTo>
                      <a:pt x="1" y="634"/>
                    </a:lnTo>
                    <a:lnTo>
                      <a:pt x="2936" y="634"/>
                    </a:lnTo>
                    <a:lnTo>
                      <a:pt x="29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54"/>
              <p:cNvSpPr/>
              <p:nvPr/>
            </p:nvSpPr>
            <p:spPr>
              <a:xfrm>
                <a:off x="5931161" y="2043415"/>
                <a:ext cx="964621" cy="20913"/>
              </a:xfrm>
              <a:custGeom>
                <a:rect b="b" l="l" r="r" t="t"/>
                <a:pathLst>
                  <a:path extrusionOk="0" h="601" w="27721">
                    <a:moveTo>
                      <a:pt x="1" y="0"/>
                    </a:moveTo>
                    <a:lnTo>
                      <a:pt x="1" y="601"/>
                    </a:lnTo>
                    <a:lnTo>
                      <a:pt x="27721" y="601"/>
                    </a:lnTo>
                    <a:lnTo>
                      <a:pt x="2772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54"/>
              <p:cNvSpPr/>
              <p:nvPr/>
            </p:nvSpPr>
            <p:spPr>
              <a:xfrm>
                <a:off x="6941039" y="2109566"/>
                <a:ext cx="22096" cy="417918"/>
              </a:xfrm>
              <a:custGeom>
                <a:rect b="b" l="l" r="r" t="t"/>
                <a:pathLst>
                  <a:path extrusionOk="0" h="12010" w="635">
                    <a:moveTo>
                      <a:pt x="0" y="1"/>
                    </a:moveTo>
                    <a:lnTo>
                      <a:pt x="0" y="12009"/>
                    </a:lnTo>
                    <a:lnTo>
                      <a:pt x="634" y="12009"/>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54"/>
              <p:cNvSpPr/>
              <p:nvPr/>
            </p:nvSpPr>
            <p:spPr>
              <a:xfrm>
                <a:off x="6895766" y="2064294"/>
                <a:ext cx="22096" cy="22096"/>
              </a:xfrm>
              <a:custGeom>
                <a:rect b="b" l="l" r="r" t="t"/>
                <a:pathLst>
                  <a:path extrusionOk="0" h="635" w="635">
                    <a:moveTo>
                      <a:pt x="1" y="1"/>
                    </a:moveTo>
                    <a:lnTo>
                      <a:pt x="1" y="635"/>
                    </a:lnTo>
                    <a:lnTo>
                      <a:pt x="634" y="635"/>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4"/>
              <p:cNvSpPr/>
              <p:nvPr/>
            </p:nvSpPr>
            <p:spPr>
              <a:xfrm>
                <a:off x="6917828" y="2088687"/>
                <a:ext cx="22096" cy="20913"/>
              </a:xfrm>
              <a:custGeom>
                <a:rect b="b" l="l" r="r" t="t"/>
                <a:pathLst>
                  <a:path extrusionOk="0" h="601" w="635">
                    <a:moveTo>
                      <a:pt x="0" y="0"/>
                    </a:moveTo>
                    <a:lnTo>
                      <a:pt x="0"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4"/>
              <p:cNvSpPr/>
              <p:nvPr/>
            </p:nvSpPr>
            <p:spPr>
              <a:xfrm>
                <a:off x="6895766" y="2549521"/>
                <a:ext cx="22096" cy="22096"/>
              </a:xfrm>
              <a:custGeom>
                <a:rect b="b" l="l" r="r" t="t"/>
                <a:pathLst>
                  <a:path extrusionOk="0" h="635" w="635">
                    <a:moveTo>
                      <a:pt x="1" y="0"/>
                    </a:moveTo>
                    <a:lnTo>
                      <a:pt x="1"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54"/>
              <p:cNvSpPr/>
              <p:nvPr/>
            </p:nvSpPr>
            <p:spPr>
              <a:xfrm>
                <a:off x="6917828" y="2527459"/>
                <a:ext cx="22096" cy="22096"/>
              </a:xfrm>
              <a:custGeom>
                <a:rect b="b" l="l" r="r" t="t"/>
                <a:pathLst>
                  <a:path extrusionOk="0" h="635" w="635">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54"/>
              <p:cNvSpPr/>
              <p:nvPr/>
            </p:nvSpPr>
            <p:spPr>
              <a:xfrm>
                <a:off x="5865009" y="2109566"/>
                <a:ext cx="20913" cy="417918"/>
              </a:xfrm>
              <a:custGeom>
                <a:rect b="b" l="l" r="r" t="t"/>
                <a:pathLst>
                  <a:path extrusionOk="0" h="12010" w="601">
                    <a:moveTo>
                      <a:pt x="0" y="1"/>
                    </a:moveTo>
                    <a:lnTo>
                      <a:pt x="0" y="12009"/>
                    </a:lnTo>
                    <a:lnTo>
                      <a:pt x="601" y="12009"/>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4"/>
              <p:cNvSpPr/>
              <p:nvPr/>
            </p:nvSpPr>
            <p:spPr>
              <a:xfrm>
                <a:off x="5907950" y="2064294"/>
                <a:ext cx="22096" cy="22096"/>
              </a:xfrm>
              <a:custGeom>
                <a:rect b="b" l="l" r="r" t="t"/>
                <a:pathLst>
                  <a:path extrusionOk="0" h="635" w="635">
                    <a:moveTo>
                      <a:pt x="1" y="1"/>
                    </a:moveTo>
                    <a:lnTo>
                      <a:pt x="1" y="635"/>
                    </a:lnTo>
                    <a:lnTo>
                      <a:pt x="634" y="635"/>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4"/>
              <p:cNvSpPr/>
              <p:nvPr/>
            </p:nvSpPr>
            <p:spPr>
              <a:xfrm>
                <a:off x="5885888" y="2088687"/>
                <a:ext cx="22096" cy="20913"/>
              </a:xfrm>
              <a:custGeom>
                <a:rect b="b" l="l" r="r" t="t"/>
                <a:pathLst>
                  <a:path extrusionOk="0" h="601" w="635">
                    <a:moveTo>
                      <a:pt x="1" y="0"/>
                    </a:moveTo>
                    <a:lnTo>
                      <a:pt x="1" y="601"/>
                    </a:lnTo>
                    <a:lnTo>
                      <a:pt x="635" y="601"/>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54"/>
              <p:cNvSpPr/>
              <p:nvPr/>
            </p:nvSpPr>
            <p:spPr>
              <a:xfrm>
                <a:off x="5907950" y="2549521"/>
                <a:ext cx="22096" cy="22096"/>
              </a:xfrm>
              <a:custGeom>
                <a:rect b="b" l="l" r="r" t="t"/>
                <a:pathLst>
                  <a:path extrusionOk="0" h="635" w="635">
                    <a:moveTo>
                      <a:pt x="1" y="0"/>
                    </a:moveTo>
                    <a:lnTo>
                      <a:pt x="1"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4"/>
              <p:cNvSpPr/>
              <p:nvPr/>
            </p:nvSpPr>
            <p:spPr>
              <a:xfrm>
                <a:off x="5885888" y="2527459"/>
                <a:ext cx="22096" cy="22096"/>
              </a:xfrm>
              <a:custGeom>
                <a:rect b="b" l="l" r="r" t="t"/>
                <a:pathLst>
                  <a:path extrusionOk="0" h="635" w="635">
                    <a:moveTo>
                      <a:pt x="1" y="0"/>
                    </a:moveTo>
                    <a:lnTo>
                      <a:pt x="1" y="634"/>
                    </a:lnTo>
                    <a:lnTo>
                      <a:pt x="635" y="634"/>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2" name="Google Shape;1282;p54"/>
            <p:cNvGrpSpPr/>
            <p:nvPr/>
          </p:nvGrpSpPr>
          <p:grpSpPr>
            <a:xfrm>
              <a:off x="5901175" y="725600"/>
              <a:ext cx="1265025" cy="681500"/>
              <a:chOff x="5901175" y="725600"/>
              <a:chExt cx="1265025" cy="681500"/>
            </a:xfrm>
          </p:grpSpPr>
          <p:sp>
            <p:nvSpPr>
              <p:cNvPr id="1283" name="Google Shape;1283;p54"/>
              <p:cNvSpPr/>
              <p:nvPr/>
            </p:nvSpPr>
            <p:spPr>
              <a:xfrm>
                <a:off x="6147525" y="918250"/>
                <a:ext cx="783300" cy="3096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4"/>
              <p:cNvSpPr txBox="1"/>
              <p:nvPr/>
            </p:nvSpPr>
            <p:spPr>
              <a:xfrm>
                <a:off x="5901175" y="725600"/>
                <a:ext cx="333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latin typeface="Fira Code"/>
                    <a:ea typeface="Fira Code"/>
                    <a:cs typeface="Fira Code"/>
                    <a:sym typeface="Fira Code"/>
                  </a:rPr>
                  <a:t>x</a:t>
                </a:r>
                <a:endParaRPr b="1" sz="1100">
                  <a:latin typeface="Fira Code"/>
                  <a:ea typeface="Fira Code"/>
                  <a:cs typeface="Fira Code"/>
                  <a:sym typeface="Fira Code"/>
                </a:endParaRPr>
              </a:p>
            </p:txBody>
          </p:sp>
          <p:sp>
            <p:nvSpPr>
              <p:cNvPr id="1285" name="Google Shape;1285;p54"/>
              <p:cNvSpPr txBox="1"/>
              <p:nvPr/>
            </p:nvSpPr>
            <p:spPr>
              <a:xfrm>
                <a:off x="6832300" y="1053100"/>
                <a:ext cx="3339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Fira Code"/>
                    <a:ea typeface="Fira Code"/>
                    <a:cs typeface="Fira Code"/>
                    <a:sym typeface="Fira Code"/>
                  </a:rPr>
                  <a:t>y</a:t>
                </a:r>
                <a:endParaRPr b="1" sz="1100">
                  <a:latin typeface="Fira Code"/>
                  <a:ea typeface="Fira Code"/>
                  <a:cs typeface="Fira Code"/>
                  <a:sym typeface="Fira Code"/>
                </a:endParaRPr>
              </a:p>
            </p:txBody>
          </p:sp>
        </p:gr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9" name="Shape 1289"/>
        <p:cNvGrpSpPr/>
        <p:nvPr/>
      </p:nvGrpSpPr>
      <p:grpSpPr>
        <a:xfrm>
          <a:off x="0" y="0"/>
          <a:ext cx="0" cy="0"/>
          <a:chOff x="0" y="0"/>
          <a:chExt cx="0" cy="0"/>
        </a:xfrm>
      </p:grpSpPr>
      <p:sp>
        <p:nvSpPr>
          <p:cNvPr id="1290" name="Google Shape;1290;p55"/>
          <p:cNvSpPr txBox="1"/>
          <p:nvPr>
            <p:ph type="title"/>
          </p:nvPr>
        </p:nvSpPr>
        <p:spPr>
          <a:xfrm>
            <a:off x="2290050" y="3277575"/>
            <a:ext cx="4563900" cy="53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—Someone Famous</a:t>
            </a:r>
            <a:endParaRPr/>
          </a:p>
        </p:txBody>
      </p:sp>
      <p:sp>
        <p:nvSpPr>
          <p:cNvPr id="1291" name="Google Shape;1291;p55"/>
          <p:cNvSpPr txBox="1"/>
          <p:nvPr>
            <p:ph idx="1" type="subTitle"/>
          </p:nvPr>
        </p:nvSpPr>
        <p:spPr>
          <a:xfrm>
            <a:off x="715050" y="1334025"/>
            <a:ext cx="7713900" cy="174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“This is a quote, words full of wisdom that </a:t>
            </a:r>
            <a:r>
              <a:rPr lang="en">
                <a:solidFill>
                  <a:schemeClr val="lt1"/>
                </a:solidFill>
                <a:highlight>
                  <a:schemeClr val="dk1"/>
                </a:highlight>
              </a:rPr>
              <a:t>someone important</a:t>
            </a:r>
            <a:r>
              <a:rPr lang="en"/>
              <a:t> said and can make the reader</a:t>
            </a:r>
            <a:endParaRPr/>
          </a:p>
          <a:p>
            <a:pPr indent="0" lvl="0" marL="0" rtl="0" algn="ctr">
              <a:spcBef>
                <a:spcPts val="0"/>
              </a:spcBef>
              <a:spcAft>
                <a:spcPts val="0"/>
              </a:spcAft>
              <a:buNone/>
            </a:pPr>
            <a:r>
              <a:rPr lang="en"/>
              <a:t>get inspired.”</a:t>
            </a:r>
            <a:endParaRPr/>
          </a:p>
        </p:txBody>
      </p:sp>
      <p:grpSp>
        <p:nvGrpSpPr>
          <p:cNvPr id="1292" name="Google Shape;1292;p55"/>
          <p:cNvGrpSpPr/>
          <p:nvPr/>
        </p:nvGrpSpPr>
        <p:grpSpPr>
          <a:xfrm>
            <a:off x="1048885" y="3553925"/>
            <a:ext cx="344859" cy="565728"/>
            <a:chOff x="4113132" y="2072643"/>
            <a:chExt cx="406290" cy="666503"/>
          </a:xfrm>
        </p:grpSpPr>
        <p:sp>
          <p:nvSpPr>
            <p:cNvPr id="1293" name="Google Shape;1293;p55"/>
            <p:cNvSpPr/>
            <p:nvPr/>
          </p:nvSpPr>
          <p:spPr>
            <a:xfrm>
              <a:off x="4113132" y="2072643"/>
              <a:ext cx="406290" cy="662825"/>
            </a:xfrm>
            <a:custGeom>
              <a:rect b="b" l="l" r="r" t="t"/>
              <a:pathLst>
                <a:path extrusionOk="0" h="18014" w="11042">
                  <a:moveTo>
                    <a:pt x="0" y="0"/>
                  </a:moveTo>
                  <a:lnTo>
                    <a:pt x="0" y="1001"/>
                  </a:lnTo>
                  <a:lnTo>
                    <a:pt x="0" y="2002"/>
                  </a:lnTo>
                  <a:lnTo>
                    <a:pt x="1001" y="2002"/>
                  </a:lnTo>
                  <a:lnTo>
                    <a:pt x="1001" y="6005"/>
                  </a:lnTo>
                  <a:lnTo>
                    <a:pt x="2002" y="6005"/>
                  </a:lnTo>
                  <a:lnTo>
                    <a:pt x="2002" y="7005"/>
                  </a:lnTo>
                  <a:lnTo>
                    <a:pt x="3002" y="7005"/>
                  </a:lnTo>
                  <a:lnTo>
                    <a:pt x="3002" y="8006"/>
                  </a:lnTo>
                  <a:lnTo>
                    <a:pt x="4003" y="8006"/>
                  </a:lnTo>
                  <a:lnTo>
                    <a:pt x="4003" y="9007"/>
                  </a:lnTo>
                  <a:lnTo>
                    <a:pt x="4003" y="10008"/>
                  </a:lnTo>
                  <a:lnTo>
                    <a:pt x="3002" y="10008"/>
                  </a:lnTo>
                  <a:lnTo>
                    <a:pt x="3002" y="11008"/>
                  </a:lnTo>
                  <a:lnTo>
                    <a:pt x="2002" y="11008"/>
                  </a:lnTo>
                  <a:lnTo>
                    <a:pt x="2002" y="12009"/>
                  </a:lnTo>
                  <a:lnTo>
                    <a:pt x="1001" y="12009"/>
                  </a:lnTo>
                  <a:lnTo>
                    <a:pt x="1001" y="16012"/>
                  </a:lnTo>
                  <a:lnTo>
                    <a:pt x="0" y="16012"/>
                  </a:lnTo>
                  <a:lnTo>
                    <a:pt x="0" y="17013"/>
                  </a:lnTo>
                  <a:lnTo>
                    <a:pt x="0" y="18013"/>
                  </a:lnTo>
                  <a:lnTo>
                    <a:pt x="11042" y="18013"/>
                  </a:lnTo>
                  <a:lnTo>
                    <a:pt x="11042" y="17013"/>
                  </a:lnTo>
                  <a:lnTo>
                    <a:pt x="11042" y="16012"/>
                  </a:lnTo>
                  <a:lnTo>
                    <a:pt x="10041" y="16012"/>
                  </a:lnTo>
                  <a:lnTo>
                    <a:pt x="10041" y="12009"/>
                  </a:lnTo>
                  <a:lnTo>
                    <a:pt x="9040" y="12009"/>
                  </a:lnTo>
                  <a:lnTo>
                    <a:pt x="9040" y="11008"/>
                  </a:lnTo>
                  <a:lnTo>
                    <a:pt x="8039" y="11008"/>
                  </a:lnTo>
                  <a:lnTo>
                    <a:pt x="8039" y="10008"/>
                  </a:lnTo>
                  <a:lnTo>
                    <a:pt x="7039" y="10008"/>
                  </a:lnTo>
                  <a:lnTo>
                    <a:pt x="7039" y="9007"/>
                  </a:lnTo>
                  <a:lnTo>
                    <a:pt x="7039" y="8006"/>
                  </a:lnTo>
                  <a:lnTo>
                    <a:pt x="8039" y="8006"/>
                  </a:lnTo>
                  <a:lnTo>
                    <a:pt x="8039" y="7005"/>
                  </a:lnTo>
                  <a:lnTo>
                    <a:pt x="9040" y="7005"/>
                  </a:lnTo>
                  <a:lnTo>
                    <a:pt x="9040" y="6005"/>
                  </a:lnTo>
                  <a:lnTo>
                    <a:pt x="10041" y="6005"/>
                  </a:lnTo>
                  <a:lnTo>
                    <a:pt x="10041" y="2002"/>
                  </a:lnTo>
                  <a:lnTo>
                    <a:pt x="11042" y="2002"/>
                  </a:lnTo>
                  <a:lnTo>
                    <a:pt x="11042" y="1001"/>
                  </a:lnTo>
                  <a:lnTo>
                    <a:pt x="110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5"/>
            <p:cNvSpPr/>
            <p:nvPr/>
          </p:nvSpPr>
          <p:spPr>
            <a:xfrm>
              <a:off x="4260422" y="2367223"/>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5"/>
            <p:cNvSpPr/>
            <p:nvPr/>
          </p:nvSpPr>
          <p:spPr>
            <a:xfrm>
              <a:off x="4260422" y="2405269"/>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5"/>
            <p:cNvSpPr/>
            <p:nvPr/>
          </p:nvSpPr>
          <p:spPr>
            <a:xfrm>
              <a:off x="4223590" y="2442064"/>
              <a:ext cx="36869" cy="36869"/>
            </a:xfrm>
            <a:custGeom>
              <a:rect b="b" l="l" r="r" t="t"/>
              <a:pathLst>
                <a:path extrusionOk="0" h="1002" w="1002">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55"/>
            <p:cNvSpPr/>
            <p:nvPr/>
          </p:nvSpPr>
          <p:spPr>
            <a:xfrm>
              <a:off x="4186758" y="2478895"/>
              <a:ext cx="36869" cy="36869"/>
            </a:xfrm>
            <a:custGeom>
              <a:rect b="b" l="l" r="r" t="t"/>
              <a:pathLst>
                <a:path extrusionOk="0" h="1002" w="1002">
                  <a:moveTo>
                    <a:pt x="1" y="1"/>
                  </a:moveTo>
                  <a:lnTo>
                    <a:pt x="1"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55"/>
            <p:cNvSpPr/>
            <p:nvPr/>
          </p:nvSpPr>
          <p:spPr>
            <a:xfrm>
              <a:off x="4223590" y="2330391"/>
              <a:ext cx="36869" cy="36869"/>
            </a:xfrm>
            <a:custGeom>
              <a:rect b="b" l="l" r="r" t="t"/>
              <a:pathLst>
                <a:path extrusionOk="0" h="1002" w="1002">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5"/>
            <p:cNvSpPr/>
            <p:nvPr/>
          </p:nvSpPr>
          <p:spPr>
            <a:xfrm>
              <a:off x="4186758" y="2293559"/>
              <a:ext cx="36869" cy="36869"/>
            </a:xfrm>
            <a:custGeom>
              <a:rect b="b" l="l" r="r" t="t"/>
              <a:pathLst>
                <a:path extrusionOk="0" h="1002" w="1002">
                  <a:moveTo>
                    <a:pt x="1" y="1"/>
                  </a:moveTo>
                  <a:lnTo>
                    <a:pt x="1"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55"/>
            <p:cNvSpPr/>
            <p:nvPr/>
          </p:nvSpPr>
          <p:spPr>
            <a:xfrm>
              <a:off x="4149964" y="2146269"/>
              <a:ext cx="36832" cy="147327"/>
            </a:xfrm>
            <a:custGeom>
              <a:rect b="b" l="l" r="r" t="t"/>
              <a:pathLst>
                <a:path extrusionOk="0" h="4004" w="1001">
                  <a:moveTo>
                    <a:pt x="0" y="1"/>
                  </a:moveTo>
                  <a:lnTo>
                    <a:pt x="0" y="4004"/>
                  </a:lnTo>
                  <a:lnTo>
                    <a:pt x="1001" y="4004"/>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5"/>
            <p:cNvSpPr/>
            <p:nvPr/>
          </p:nvSpPr>
          <p:spPr>
            <a:xfrm>
              <a:off x="4113132" y="2072643"/>
              <a:ext cx="406290" cy="73664"/>
            </a:xfrm>
            <a:custGeom>
              <a:rect b="b" l="l" r="r" t="t"/>
              <a:pathLst>
                <a:path extrusionOk="0" h="2002" w="11042">
                  <a:moveTo>
                    <a:pt x="0" y="0"/>
                  </a:moveTo>
                  <a:lnTo>
                    <a:pt x="0" y="1001"/>
                  </a:lnTo>
                  <a:lnTo>
                    <a:pt x="0" y="2002"/>
                  </a:lnTo>
                  <a:lnTo>
                    <a:pt x="11042" y="2002"/>
                  </a:lnTo>
                  <a:lnTo>
                    <a:pt x="11042" y="1001"/>
                  </a:lnTo>
                  <a:lnTo>
                    <a:pt x="110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5"/>
            <p:cNvSpPr/>
            <p:nvPr/>
          </p:nvSpPr>
          <p:spPr>
            <a:xfrm>
              <a:off x="4334049" y="2367223"/>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55"/>
            <p:cNvSpPr/>
            <p:nvPr/>
          </p:nvSpPr>
          <p:spPr>
            <a:xfrm>
              <a:off x="4334049" y="2405269"/>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55"/>
            <p:cNvSpPr/>
            <p:nvPr/>
          </p:nvSpPr>
          <p:spPr>
            <a:xfrm>
              <a:off x="4370881" y="2442064"/>
              <a:ext cx="36869" cy="36869"/>
            </a:xfrm>
            <a:custGeom>
              <a:rect b="b" l="l" r="r" t="t"/>
              <a:pathLst>
                <a:path extrusionOk="0" h="1002" w="1002">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5"/>
            <p:cNvSpPr/>
            <p:nvPr/>
          </p:nvSpPr>
          <p:spPr>
            <a:xfrm>
              <a:off x="4408927" y="2478895"/>
              <a:ext cx="36869" cy="36869"/>
            </a:xfrm>
            <a:custGeom>
              <a:rect b="b" l="l" r="r" t="t"/>
              <a:pathLst>
                <a:path extrusionOk="0" h="1002" w="1002">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5"/>
            <p:cNvSpPr/>
            <p:nvPr/>
          </p:nvSpPr>
          <p:spPr>
            <a:xfrm>
              <a:off x="4370881" y="2330391"/>
              <a:ext cx="36869" cy="36869"/>
            </a:xfrm>
            <a:custGeom>
              <a:rect b="b" l="l" r="r" t="t"/>
              <a:pathLst>
                <a:path extrusionOk="0" h="1002" w="1002">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55"/>
            <p:cNvSpPr/>
            <p:nvPr/>
          </p:nvSpPr>
          <p:spPr>
            <a:xfrm>
              <a:off x="4297217" y="2293559"/>
              <a:ext cx="36869" cy="36869"/>
            </a:xfrm>
            <a:custGeom>
              <a:rect b="b" l="l" r="r" t="t"/>
              <a:pathLst>
                <a:path extrusionOk="0" h="1002" w="1002">
                  <a:moveTo>
                    <a:pt x="1" y="1"/>
                  </a:moveTo>
                  <a:lnTo>
                    <a:pt x="1" y="1001"/>
                  </a:lnTo>
                  <a:lnTo>
                    <a:pt x="1002" y="1001"/>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55"/>
            <p:cNvSpPr/>
            <p:nvPr/>
          </p:nvSpPr>
          <p:spPr>
            <a:xfrm>
              <a:off x="4260422" y="2256728"/>
              <a:ext cx="36832" cy="36869"/>
            </a:xfrm>
            <a:custGeom>
              <a:rect b="b" l="l" r="r" t="t"/>
              <a:pathLst>
                <a:path extrusionOk="0" h="1002" w="1001">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5"/>
            <p:cNvSpPr/>
            <p:nvPr/>
          </p:nvSpPr>
          <p:spPr>
            <a:xfrm>
              <a:off x="4334049" y="2256728"/>
              <a:ext cx="36869" cy="36869"/>
            </a:xfrm>
            <a:custGeom>
              <a:rect b="b" l="l" r="r" t="t"/>
              <a:pathLst>
                <a:path extrusionOk="0" h="1002" w="1002">
                  <a:moveTo>
                    <a:pt x="1" y="1"/>
                  </a:moveTo>
                  <a:lnTo>
                    <a:pt x="1"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5"/>
            <p:cNvSpPr/>
            <p:nvPr/>
          </p:nvSpPr>
          <p:spPr>
            <a:xfrm>
              <a:off x="4408927" y="2293559"/>
              <a:ext cx="36869" cy="36869"/>
            </a:xfrm>
            <a:custGeom>
              <a:rect b="b" l="l" r="r" t="t"/>
              <a:pathLst>
                <a:path extrusionOk="0" h="1002" w="1002">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5"/>
            <p:cNvSpPr/>
            <p:nvPr/>
          </p:nvSpPr>
          <p:spPr>
            <a:xfrm>
              <a:off x="4445758" y="2146269"/>
              <a:ext cx="36832" cy="147327"/>
            </a:xfrm>
            <a:custGeom>
              <a:rect b="b" l="l" r="r" t="t"/>
              <a:pathLst>
                <a:path extrusionOk="0" h="4004" w="1001">
                  <a:moveTo>
                    <a:pt x="0" y="1"/>
                  </a:moveTo>
                  <a:lnTo>
                    <a:pt x="0" y="4004"/>
                  </a:lnTo>
                  <a:lnTo>
                    <a:pt x="1001" y="4004"/>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55"/>
            <p:cNvSpPr/>
            <p:nvPr/>
          </p:nvSpPr>
          <p:spPr>
            <a:xfrm>
              <a:off x="4149964" y="2515727"/>
              <a:ext cx="36832" cy="147327"/>
            </a:xfrm>
            <a:custGeom>
              <a:rect b="b" l="l" r="r" t="t"/>
              <a:pathLst>
                <a:path extrusionOk="0" h="4004" w="1001">
                  <a:moveTo>
                    <a:pt x="0" y="0"/>
                  </a:moveTo>
                  <a:lnTo>
                    <a:pt x="0" y="4003"/>
                  </a:lnTo>
                  <a:lnTo>
                    <a:pt x="1001" y="4003"/>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55"/>
            <p:cNvSpPr/>
            <p:nvPr/>
          </p:nvSpPr>
          <p:spPr>
            <a:xfrm>
              <a:off x="4113132" y="2663017"/>
              <a:ext cx="406290" cy="76129"/>
            </a:xfrm>
            <a:custGeom>
              <a:rect b="b" l="l" r="r" t="t"/>
              <a:pathLst>
                <a:path extrusionOk="0" h="2069" w="11042">
                  <a:moveTo>
                    <a:pt x="0" y="0"/>
                  </a:moveTo>
                  <a:lnTo>
                    <a:pt x="0" y="1068"/>
                  </a:lnTo>
                  <a:lnTo>
                    <a:pt x="0" y="2068"/>
                  </a:lnTo>
                  <a:lnTo>
                    <a:pt x="11042" y="2068"/>
                  </a:lnTo>
                  <a:lnTo>
                    <a:pt x="11042" y="1068"/>
                  </a:lnTo>
                  <a:lnTo>
                    <a:pt x="110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55"/>
            <p:cNvSpPr/>
            <p:nvPr/>
          </p:nvSpPr>
          <p:spPr>
            <a:xfrm>
              <a:off x="4223590" y="2515727"/>
              <a:ext cx="185373" cy="110495"/>
            </a:xfrm>
            <a:custGeom>
              <a:rect b="b" l="l" r="r" t="t"/>
              <a:pathLst>
                <a:path extrusionOk="0" h="3003" w="5038">
                  <a:moveTo>
                    <a:pt x="2002" y="0"/>
                  </a:moveTo>
                  <a:lnTo>
                    <a:pt x="2002" y="1001"/>
                  </a:lnTo>
                  <a:lnTo>
                    <a:pt x="1001" y="1001"/>
                  </a:lnTo>
                  <a:lnTo>
                    <a:pt x="1001" y="2002"/>
                  </a:lnTo>
                  <a:lnTo>
                    <a:pt x="0" y="2002"/>
                  </a:lnTo>
                  <a:lnTo>
                    <a:pt x="0" y="3002"/>
                  </a:lnTo>
                  <a:lnTo>
                    <a:pt x="5037" y="3002"/>
                  </a:lnTo>
                  <a:lnTo>
                    <a:pt x="5037" y="2002"/>
                  </a:lnTo>
                  <a:lnTo>
                    <a:pt x="4003" y="2002"/>
                  </a:lnTo>
                  <a:lnTo>
                    <a:pt x="4003" y="1001"/>
                  </a:lnTo>
                  <a:lnTo>
                    <a:pt x="3003" y="1001"/>
                  </a:lnTo>
                  <a:lnTo>
                    <a:pt x="300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55"/>
            <p:cNvSpPr/>
            <p:nvPr/>
          </p:nvSpPr>
          <p:spPr>
            <a:xfrm>
              <a:off x="4445758" y="2515727"/>
              <a:ext cx="36832" cy="147327"/>
            </a:xfrm>
            <a:custGeom>
              <a:rect b="b" l="l" r="r" t="t"/>
              <a:pathLst>
                <a:path extrusionOk="0" h="4004" w="1001">
                  <a:moveTo>
                    <a:pt x="0" y="0"/>
                  </a:moveTo>
                  <a:lnTo>
                    <a:pt x="0" y="4003"/>
                  </a:lnTo>
                  <a:lnTo>
                    <a:pt x="1001" y="4003"/>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9" name="Shape 1319"/>
        <p:cNvGrpSpPr/>
        <p:nvPr/>
      </p:nvGrpSpPr>
      <p:grpSpPr>
        <a:xfrm>
          <a:off x="0" y="0"/>
          <a:ext cx="0" cy="0"/>
          <a:chOff x="0" y="0"/>
          <a:chExt cx="0" cy="0"/>
        </a:xfrm>
      </p:grpSpPr>
      <p:sp>
        <p:nvSpPr>
          <p:cNvPr id="1320" name="Google Shape;1320;p5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slide title goes here!</a:t>
            </a:r>
            <a:endParaRPr/>
          </a:p>
        </p:txBody>
      </p:sp>
      <p:sp>
        <p:nvSpPr>
          <p:cNvPr id="1321" name="Google Shape;1321;p56"/>
          <p:cNvSpPr txBox="1"/>
          <p:nvPr>
            <p:ph idx="1" type="body"/>
          </p:nvPr>
        </p:nvSpPr>
        <p:spPr>
          <a:xfrm>
            <a:off x="720000" y="1152475"/>
            <a:ext cx="5199300" cy="341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2C0604"/>
              </a:buClr>
              <a:buSzPts val="1100"/>
              <a:buFont typeface="Arial"/>
              <a:buNone/>
            </a:pPr>
            <a:r>
              <a:rPr lang="en">
                <a:solidFill>
                  <a:schemeClr val="dk1"/>
                </a:solidFill>
              </a:rPr>
              <a:t>Do you know what helps you make your point clear? Lists like this one:</a:t>
            </a:r>
            <a:endParaRPr>
              <a:solidFill>
                <a:schemeClr val="dk1"/>
              </a:solidFill>
            </a:endParaRPr>
          </a:p>
          <a:p>
            <a:pPr indent="-323850" lvl="0" marL="457200" rtl="0" algn="l">
              <a:spcBef>
                <a:spcPts val="1000"/>
              </a:spcBef>
              <a:spcAft>
                <a:spcPts val="0"/>
              </a:spcAft>
              <a:buClr>
                <a:schemeClr val="dk1"/>
              </a:buClr>
              <a:buSzPts val="1500"/>
              <a:buFont typeface="Fira Code"/>
              <a:buChar char="●"/>
            </a:pPr>
            <a:r>
              <a:rPr lang="en">
                <a:solidFill>
                  <a:schemeClr val="dk1"/>
                </a:solidFill>
              </a:rPr>
              <a:t>They’re </a:t>
            </a:r>
            <a:r>
              <a:rPr lang="en">
                <a:solidFill>
                  <a:schemeClr val="lt1"/>
                </a:solidFill>
                <a:highlight>
                  <a:schemeClr val="dk1"/>
                </a:highlight>
              </a:rPr>
              <a:t>simple</a:t>
            </a:r>
            <a:r>
              <a:rPr lang="en">
                <a:solidFill>
                  <a:schemeClr val="dk1"/>
                </a:solidFill>
              </a:rPr>
              <a:t> </a:t>
            </a:r>
            <a:endParaRPr>
              <a:solidFill>
                <a:schemeClr val="dk1"/>
              </a:solidFill>
            </a:endParaRPr>
          </a:p>
          <a:p>
            <a:pPr indent="-323850" lvl="0" marL="457200" rtl="0" algn="l">
              <a:spcBef>
                <a:spcPts val="0"/>
              </a:spcBef>
              <a:spcAft>
                <a:spcPts val="0"/>
              </a:spcAft>
              <a:buClr>
                <a:schemeClr val="dk1"/>
              </a:buClr>
              <a:buSzPts val="1500"/>
              <a:buFont typeface="Fira Code"/>
              <a:buChar char="●"/>
            </a:pPr>
            <a:r>
              <a:rPr lang="en">
                <a:solidFill>
                  <a:schemeClr val="dk1"/>
                </a:solidFill>
              </a:rPr>
              <a:t>You can organize your ideas clearly</a:t>
            </a:r>
            <a:endParaRPr>
              <a:solidFill>
                <a:schemeClr val="dk1"/>
              </a:solidFill>
            </a:endParaRPr>
          </a:p>
          <a:p>
            <a:pPr indent="-323850" lvl="0" marL="457200" rtl="0" algn="l">
              <a:spcBef>
                <a:spcPts val="0"/>
              </a:spcBef>
              <a:spcAft>
                <a:spcPts val="0"/>
              </a:spcAft>
              <a:buClr>
                <a:schemeClr val="dk1"/>
              </a:buClr>
              <a:buSzPts val="1500"/>
              <a:buFont typeface="Fira Code"/>
              <a:buChar char="●"/>
            </a:pPr>
            <a:r>
              <a:rPr lang="en">
                <a:solidFill>
                  <a:schemeClr val="dk1"/>
                </a:solidFill>
              </a:rPr>
              <a:t>You’ll never forget to buy milk!</a:t>
            </a:r>
            <a:endParaRPr>
              <a:solidFill>
                <a:schemeClr val="dk1"/>
              </a:solidFill>
            </a:endParaRPr>
          </a:p>
          <a:p>
            <a:pPr indent="0" lvl="0" marL="0" rtl="0" algn="l">
              <a:spcBef>
                <a:spcPts val="1600"/>
              </a:spcBef>
              <a:spcAft>
                <a:spcPts val="0"/>
              </a:spcAft>
              <a:buClr>
                <a:srgbClr val="2C0604"/>
              </a:buClr>
              <a:buSzPts val="1100"/>
              <a:buFont typeface="Arial"/>
              <a:buNone/>
            </a:pPr>
            <a:r>
              <a:rPr lang="en">
                <a:solidFill>
                  <a:schemeClr val="dk1"/>
                </a:solidFill>
              </a:rPr>
              <a:t>And the </a:t>
            </a:r>
            <a:r>
              <a:rPr lang="en">
                <a:solidFill>
                  <a:schemeClr val="lt1"/>
                </a:solidFill>
                <a:highlight>
                  <a:schemeClr val="dk1"/>
                </a:highlight>
              </a:rPr>
              <a:t>most </a:t>
            </a:r>
            <a:r>
              <a:rPr lang="en">
                <a:solidFill>
                  <a:schemeClr val="lt1"/>
                </a:solidFill>
                <a:highlight>
                  <a:schemeClr val="dk1"/>
                </a:highlight>
              </a:rPr>
              <a:t>important</a:t>
            </a:r>
            <a:r>
              <a:rPr lang="en">
                <a:solidFill>
                  <a:schemeClr val="lt1"/>
                </a:solidFill>
                <a:highlight>
                  <a:schemeClr val="dk1"/>
                </a:highlight>
              </a:rPr>
              <a:t> thing</a:t>
            </a:r>
            <a:r>
              <a:rPr lang="en">
                <a:solidFill>
                  <a:schemeClr val="dk1"/>
                </a:solidFill>
              </a:rPr>
              <a:t>: the audience won’t miss the point of your presentation</a:t>
            </a:r>
            <a:endParaRPr>
              <a:solidFill>
                <a:schemeClr val="dk1"/>
              </a:solidFill>
            </a:endParaRPr>
          </a:p>
        </p:txBody>
      </p:sp>
      <p:grpSp>
        <p:nvGrpSpPr>
          <p:cNvPr id="1322" name="Google Shape;1322;p56"/>
          <p:cNvGrpSpPr/>
          <p:nvPr/>
        </p:nvGrpSpPr>
        <p:grpSpPr>
          <a:xfrm>
            <a:off x="6770673" y="2251931"/>
            <a:ext cx="1016242" cy="639649"/>
            <a:chOff x="6724425" y="3889875"/>
            <a:chExt cx="1575325" cy="991550"/>
          </a:xfrm>
        </p:grpSpPr>
        <p:sp>
          <p:nvSpPr>
            <p:cNvPr id="1323" name="Google Shape;1323;p56"/>
            <p:cNvSpPr/>
            <p:nvPr/>
          </p:nvSpPr>
          <p:spPr>
            <a:xfrm>
              <a:off x="7424925" y="4131700"/>
              <a:ext cx="70075" cy="70075"/>
            </a:xfrm>
            <a:custGeom>
              <a:rect b="b" l="l" r="r" t="t"/>
              <a:pathLst>
                <a:path extrusionOk="0" h="2803" w="2803">
                  <a:moveTo>
                    <a:pt x="2569" y="1"/>
                  </a:moveTo>
                  <a:lnTo>
                    <a:pt x="0" y="268"/>
                  </a:lnTo>
                  <a:lnTo>
                    <a:pt x="267" y="2803"/>
                  </a:lnTo>
                  <a:lnTo>
                    <a:pt x="2802" y="2536"/>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56"/>
            <p:cNvSpPr/>
            <p:nvPr/>
          </p:nvSpPr>
          <p:spPr>
            <a:xfrm>
              <a:off x="7361550" y="4138375"/>
              <a:ext cx="70075" cy="68400"/>
            </a:xfrm>
            <a:custGeom>
              <a:rect b="b" l="l" r="r" t="t"/>
              <a:pathLst>
                <a:path extrusionOk="0" h="2736" w="2803">
                  <a:moveTo>
                    <a:pt x="2535" y="1"/>
                  </a:moveTo>
                  <a:lnTo>
                    <a:pt x="0" y="234"/>
                  </a:lnTo>
                  <a:lnTo>
                    <a:pt x="267" y="2736"/>
                  </a:lnTo>
                  <a:lnTo>
                    <a:pt x="2802"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56"/>
            <p:cNvSpPr/>
            <p:nvPr/>
          </p:nvSpPr>
          <p:spPr>
            <a:xfrm>
              <a:off x="7291500" y="4080825"/>
              <a:ext cx="70075" cy="68425"/>
            </a:xfrm>
            <a:custGeom>
              <a:rect b="b" l="l" r="r" t="t"/>
              <a:pathLst>
                <a:path extrusionOk="0" h="2737" w="2803">
                  <a:moveTo>
                    <a:pt x="2569" y="1"/>
                  </a:moveTo>
                  <a:lnTo>
                    <a:pt x="0" y="201"/>
                  </a:lnTo>
                  <a:lnTo>
                    <a:pt x="267" y="2736"/>
                  </a:lnTo>
                  <a:lnTo>
                    <a:pt x="2802" y="2536"/>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56"/>
            <p:cNvSpPr/>
            <p:nvPr/>
          </p:nvSpPr>
          <p:spPr>
            <a:xfrm>
              <a:off x="7223100" y="4023300"/>
              <a:ext cx="68425" cy="69225"/>
            </a:xfrm>
            <a:custGeom>
              <a:rect b="b" l="l" r="r" t="t"/>
              <a:pathLst>
                <a:path extrusionOk="0" h="2769" w="2737">
                  <a:moveTo>
                    <a:pt x="2536" y="0"/>
                  </a:moveTo>
                  <a:lnTo>
                    <a:pt x="1" y="200"/>
                  </a:lnTo>
                  <a:lnTo>
                    <a:pt x="201" y="2769"/>
                  </a:lnTo>
                  <a:lnTo>
                    <a:pt x="2736" y="2502"/>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56"/>
            <p:cNvSpPr/>
            <p:nvPr/>
          </p:nvSpPr>
          <p:spPr>
            <a:xfrm>
              <a:off x="7153050" y="3965750"/>
              <a:ext cx="70075" cy="69250"/>
            </a:xfrm>
            <a:custGeom>
              <a:rect b="b" l="l" r="r" t="t"/>
              <a:pathLst>
                <a:path extrusionOk="0" h="2770" w="2803">
                  <a:moveTo>
                    <a:pt x="2536" y="1"/>
                  </a:moveTo>
                  <a:lnTo>
                    <a:pt x="1" y="234"/>
                  </a:lnTo>
                  <a:lnTo>
                    <a:pt x="268" y="2769"/>
                  </a:lnTo>
                  <a:lnTo>
                    <a:pt x="2803" y="2502"/>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56"/>
            <p:cNvSpPr/>
            <p:nvPr/>
          </p:nvSpPr>
          <p:spPr>
            <a:xfrm>
              <a:off x="7089675" y="3971600"/>
              <a:ext cx="70075" cy="69225"/>
            </a:xfrm>
            <a:custGeom>
              <a:rect b="b" l="l" r="r" t="t"/>
              <a:pathLst>
                <a:path extrusionOk="0" h="2769" w="2803">
                  <a:moveTo>
                    <a:pt x="2536" y="0"/>
                  </a:moveTo>
                  <a:lnTo>
                    <a:pt x="1" y="234"/>
                  </a:lnTo>
                  <a:lnTo>
                    <a:pt x="201" y="2769"/>
                  </a:lnTo>
                  <a:lnTo>
                    <a:pt x="2803"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56"/>
            <p:cNvSpPr/>
            <p:nvPr/>
          </p:nvSpPr>
          <p:spPr>
            <a:xfrm>
              <a:off x="7026300" y="3977425"/>
              <a:ext cx="68400" cy="69250"/>
            </a:xfrm>
            <a:custGeom>
              <a:rect b="b" l="l" r="r" t="t"/>
              <a:pathLst>
                <a:path extrusionOk="0" h="2770" w="2736">
                  <a:moveTo>
                    <a:pt x="2536" y="1"/>
                  </a:moveTo>
                  <a:lnTo>
                    <a:pt x="1" y="267"/>
                  </a:lnTo>
                  <a:lnTo>
                    <a:pt x="201" y="2769"/>
                  </a:lnTo>
                  <a:lnTo>
                    <a:pt x="2736" y="2536"/>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56"/>
            <p:cNvSpPr/>
            <p:nvPr/>
          </p:nvSpPr>
          <p:spPr>
            <a:xfrm>
              <a:off x="6962100" y="3984100"/>
              <a:ext cx="69225" cy="68400"/>
            </a:xfrm>
            <a:custGeom>
              <a:rect b="b" l="l" r="r" t="t"/>
              <a:pathLst>
                <a:path extrusionOk="0" h="2736" w="2769">
                  <a:moveTo>
                    <a:pt x="2569" y="0"/>
                  </a:moveTo>
                  <a:lnTo>
                    <a:pt x="0" y="201"/>
                  </a:lnTo>
                  <a:lnTo>
                    <a:pt x="234" y="2736"/>
                  </a:lnTo>
                  <a:lnTo>
                    <a:pt x="2769" y="2502"/>
                  </a:lnTo>
                  <a:lnTo>
                    <a:pt x="25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56"/>
            <p:cNvSpPr/>
            <p:nvPr/>
          </p:nvSpPr>
          <p:spPr>
            <a:xfrm>
              <a:off x="6898725" y="3989100"/>
              <a:ext cx="69225" cy="68400"/>
            </a:xfrm>
            <a:custGeom>
              <a:rect b="b" l="l" r="r" t="t"/>
              <a:pathLst>
                <a:path extrusionOk="0" h="2736" w="2769">
                  <a:moveTo>
                    <a:pt x="2535" y="1"/>
                  </a:moveTo>
                  <a:lnTo>
                    <a:pt x="0" y="234"/>
                  </a:lnTo>
                  <a:lnTo>
                    <a:pt x="200" y="2736"/>
                  </a:lnTo>
                  <a:lnTo>
                    <a:pt x="2769"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6"/>
            <p:cNvSpPr/>
            <p:nvPr/>
          </p:nvSpPr>
          <p:spPr>
            <a:xfrm>
              <a:off x="6840350" y="4057475"/>
              <a:ext cx="70075" cy="70075"/>
            </a:xfrm>
            <a:custGeom>
              <a:rect b="b" l="l" r="r" t="t"/>
              <a:pathLst>
                <a:path extrusionOk="0" h="2803" w="2803">
                  <a:moveTo>
                    <a:pt x="2535" y="1"/>
                  </a:moveTo>
                  <a:lnTo>
                    <a:pt x="0" y="268"/>
                  </a:lnTo>
                  <a:lnTo>
                    <a:pt x="267" y="2803"/>
                  </a:lnTo>
                  <a:lnTo>
                    <a:pt x="2802"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56"/>
            <p:cNvSpPr/>
            <p:nvPr/>
          </p:nvSpPr>
          <p:spPr>
            <a:xfrm>
              <a:off x="6782800" y="4127525"/>
              <a:ext cx="70075" cy="69250"/>
            </a:xfrm>
            <a:custGeom>
              <a:rect b="b" l="l" r="r" t="t"/>
              <a:pathLst>
                <a:path extrusionOk="0" h="2770" w="2803">
                  <a:moveTo>
                    <a:pt x="2569" y="1"/>
                  </a:moveTo>
                  <a:lnTo>
                    <a:pt x="0" y="201"/>
                  </a:lnTo>
                  <a:lnTo>
                    <a:pt x="267" y="2770"/>
                  </a:lnTo>
                  <a:lnTo>
                    <a:pt x="2802" y="2503"/>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56"/>
            <p:cNvSpPr/>
            <p:nvPr/>
          </p:nvSpPr>
          <p:spPr>
            <a:xfrm>
              <a:off x="6724425" y="4196750"/>
              <a:ext cx="70075" cy="68400"/>
            </a:xfrm>
            <a:custGeom>
              <a:rect b="b" l="l" r="r" t="t"/>
              <a:pathLst>
                <a:path extrusionOk="0" h="2736" w="2803">
                  <a:moveTo>
                    <a:pt x="2602" y="1"/>
                  </a:moveTo>
                  <a:lnTo>
                    <a:pt x="0" y="234"/>
                  </a:lnTo>
                  <a:lnTo>
                    <a:pt x="267" y="2736"/>
                  </a:lnTo>
                  <a:lnTo>
                    <a:pt x="2802" y="2536"/>
                  </a:lnTo>
                  <a:lnTo>
                    <a:pt x="26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56"/>
            <p:cNvSpPr/>
            <p:nvPr/>
          </p:nvSpPr>
          <p:spPr>
            <a:xfrm>
              <a:off x="6731100" y="4260125"/>
              <a:ext cx="70075" cy="68400"/>
            </a:xfrm>
            <a:custGeom>
              <a:rect b="b" l="l" r="r" t="t"/>
              <a:pathLst>
                <a:path extrusionOk="0" h="2736" w="2803">
                  <a:moveTo>
                    <a:pt x="2535" y="1"/>
                  </a:moveTo>
                  <a:lnTo>
                    <a:pt x="0" y="201"/>
                  </a:lnTo>
                  <a:lnTo>
                    <a:pt x="234" y="2736"/>
                  </a:lnTo>
                  <a:lnTo>
                    <a:pt x="2802"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56"/>
            <p:cNvSpPr/>
            <p:nvPr/>
          </p:nvSpPr>
          <p:spPr>
            <a:xfrm>
              <a:off x="6736925" y="4323500"/>
              <a:ext cx="69250" cy="68425"/>
            </a:xfrm>
            <a:custGeom>
              <a:rect b="b" l="l" r="r" t="t"/>
              <a:pathLst>
                <a:path extrusionOk="0" h="2737" w="2770">
                  <a:moveTo>
                    <a:pt x="2569" y="1"/>
                  </a:moveTo>
                  <a:lnTo>
                    <a:pt x="1" y="201"/>
                  </a:lnTo>
                  <a:lnTo>
                    <a:pt x="234" y="2736"/>
                  </a:lnTo>
                  <a:lnTo>
                    <a:pt x="2769" y="2503"/>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6"/>
            <p:cNvSpPr/>
            <p:nvPr/>
          </p:nvSpPr>
          <p:spPr>
            <a:xfrm>
              <a:off x="6742775" y="4386050"/>
              <a:ext cx="69225" cy="70075"/>
            </a:xfrm>
            <a:custGeom>
              <a:rect b="b" l="l" r="r" t="t"/>
              <a:pathLst>
                <a:path extrusionOk="0" h="2803" w="2769">
                  <a:moveTo>
                    <a:pt x="2535" y="1"/>
                  </a:moveTo>
                  <a:lnTo>
                    <a:pt x="0" y="234"/>
                  </a:lnTo>
                  <a:lnTo>
                    <a:pt x="234" y="2803"/>
                  </a:lnTo>
                  <a:lnTo>
                    <a:pt x="2769"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56"/>
            <p:cNvSpPr/>
            <p:nvPr/>
          </p:nvSpPr>
          <p:spPr>
            <a:xfrm>
              <a:off x="6748600" y="4449425"/>
              <a:ext cx="70075" cy="69250"/>
            </a:xfrm>
            <a:custGeom>
              <a:rect b="b" l="l" r="r" t="t"/>
              <a:pathLst>
                <a:path extrusionOk="0" h="2770" w="2803">
                  <a:moveTo>
                    <a:pt x="2536" y="1"/>
                  </a:moveTo>
                  <a:lnTo>
                    <a:pt x="1" y="268"/>
                  </a:lnTo>
                  <a:lnTo>
                    <a:pt x="268" y="2769"/>
                  </a:lnTo>
                  <a:lnTo>
                    <a:pt x="2803" y="2569"/>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6"/>
            <p:cNvSpPr/>
            <p:nvPr/>
          </p:nvSpPr>
          <p:spPr>
            <a:xfrm>
              <a:off x="6755275" y="4513650"/>
              <a:ext cx="68400" cy="68400"/>
            </a:xfrm>
            <a:custGeom>
              <a:rect b="b" l="l" r="r" t="t"/>
              <a:pathLst>
                <a:path extrusionOk="0" h="2736" w="2736">
                  <a:moveTo>
                    <a:pt x="2536" y="0"/>
                  </a:moveTo>
                  <a:lnTo>
                    <a:pt x="1" y="200"/>
                  </a:lnTo>
                  <a:lnTo>
                    <a:pt x="201" y="2736"/>
                  </a:lnTo>
                  <a:lnTo>
                    <a:pt x="2736" y="2502"/>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56"/>
            <p:cNvSpPr/>
            <p:nvPr/>
          </p:nvSpPr>
          <p:spPr>
            <a:xfrm>
              <a:off x="6760275" y="4576200"/>
              <a:ext cx="69250" cy="69225"/>
            </a:xfrm>
            <a:custGeom>
              <a:rect b="b" l="l" r="r" t="t"/>
              <a:pathLst>
                <a:path extrusionOk="0" h="2769" w="2770">
                  <a:moveTo>
                    <a:pt x="2536" y="0"/>
                  </a:moveTo>
                  <a:lnTo>
                    <a:pt x="1" y="234"/>
                  </a:lnTo>
                  <a:lnTo>
                    <a:pt x="234" y="2769"/>
                  </a:lnTo>
                  <a:lnTo>
                    <a:pt x="2769"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56"/>
            <p:cNvSpPr/>
            <p:nvPr/>
          </p:nvSpPr>
          <p:spPr>
            <a:xfrm>
              <a:off x="6766125" y="4639575"/>
              <a:ext cx="70075" cy="68400"/>
            </a:xfrm>
            <a:custGeom>
              <a:rect b="b" l="l" r="r" t="t"/>
              <a:pathLst>
                <a:path extrusionOk="0" h="2736" w="2803">
                  <a:moveTo>
                    <a:pt x="2535" y="0"/>
                  </a:moveTo>
                  <a:lnTo>
                    <a:pt x="0" y="234"/>
                  </a:lnTo>
                  <a:lnTo>
                    <a:pt x="267" y="2736"/>
                  </a:lnTo>
                  <a:lnTo>
                    <a:pt x="2802" y="2535"/>
                  </a:lnTo>
                  <a:lnTo>
                    <a:pt x="25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56"/>
            <p:cNvSpPr/>
            <p:nvPr/>
          </p:nvSpPr>
          <p:spPr>
            <a:xfrm>
              <a:off x="6836175" y="4697100"/>
              <a:ext cx="69225" cy="68425"/>
            </a:xfrm>
            <a:custGeom>
              <a:rect b="b" l="l" r="r" t="t"/>
              <a:pathLst>
                <a:path extrusionOk="0" h="2737" w="2769">
                  <a:moveTo>
                    <a:pt x="2535" y="1"/>
                  </a:moveTo>
                  <a:lnTo>
                    <a:pt x="0" y="234"/>
                  </a:lnTo>
                  <a:lnTo>
                    <a:pt x="200" y="2736"/>
                  </a:lnTo>
                  <a:lnTo>
                    <a:pt x="2769"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56"/>
            <p:cNvSpPr/>
            <p:nvPr/>
          </p:nvSpPr>
          <p:spPr>
            <a:xfrm>
              <a:off x="6905375" y="4753825"/>
              <a:ext cx="69250" cy="69225"/>
            </a:xfrm>
            <a:custGeom>
              <a:rect b="b" l="l" r="r" t="t"/>
              <a:pathLst>
                <a:path extrusionOk="0" h="2769" w="2770">
                  <a:moveTo>
                    <a:pt x="2536" y="0"/>
                  </a:moveTo>
                  <a:lnTo>
                    <a:pt x="1" y="267"/>
                  </a:lnTo>
                  <a:lnTo>
                    <a:pt x="234" y="2769"/>
                  </a:lnTo>
                  <a:lnTo>
                    <a:pt x="2770" y="2569"/>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56"/>
            <p:cNvSpPr/>
            <p:nvPr/>
          </p:nvSpPr>
          <p:spPr>
            <a:xfrm>
              <a:off x="6974600" y="4811350"/>
              <a:ext cx="70075" cy="70075"/>
            </a:xfrm>
            <a:custGeom>
              <a:rect b="b" l="l" r="r" t="t"/>
              <a:pathLst>
                <a:path extrusionOk="0" h="2803" w="2803">
                  <a:moveTo>
                    <a:pt x="2536" y="1"/>
                  </a:moveTo>
                  <a:lnTo>
                    <a:pt x="1" y="268"/>
                  </a:lnTo>
                  <a:lnTo>
                    <a:pt x="267" y="2803"/>
                  </a:lnTo>
                  <a:lnTo>
                    <a:pt x="2803" y="2536"/>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6"/>
            <p:cNvSpPr/>
            <p:nvPr/>
          </p:nvSpPr>
          <p:spPr>
            <a:xfrm>
              <a:off x="7037975" y="4806350"/>
              <a:ext cx="70075" cy="68400"/>
            </a:xfrm>
            <a:custGeom>
              <a:rect b="b" l="l" r="r" t="t"/>
              <a:pathLst>
                <a:path extrusionOk="0" h="2736" w="2803">
                  <a:moveTo>
                    <a:pt x="2569" y="1"/>
                  </a:moveTo>
                  <a:lnTo>
                    <a:pt x="1" y="201"/>
                  </a:lnTo>
                  <a:lnTo>
                    <a:pt x="268" y="2736"/>
                  </a:lnTo>
                  <a:lnTo>
                    <a:pt x="2803" y="2502"/>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6"/>
            <p:cNvSpPr/>
            <p:nvPr/>
          </p:nvSpPr>
          <p:spPr>
            <a:xfrm>
              <a:off x="7097200" y="4736300"/>
              <a:ext cx="68400" cy="70075"/>
            </a:xfrm>
            <a:custGeom>
              <a:rect b="b" l="l" r="r" t="t"/>
              <a:pathLst>
                <a:path extrusionOk="0" h="2803" w="2736">
                  <a:moveTo>
                    <a:pt x="2535" y="1"/>
                  </a:moveTo>
                  <a:lnTo>
                    <a:pt x="0" y="268"/>
                  </a:lnTo>
                  <a:lnTo>
                    <a:pt x="200" y="2803"/>
                  </a:lnTo>
                  <a:lnTo>
                    <a:pt x="2735"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6"/>
            <p:cNvSpPr/>
            <p:nvPr/>
          </p:nvSpPr>
          <p:spPr>
            <a:xfrm>
              <a:off x="7160575" y="4731300"/>
              <a:ext cx="68400" cy="68400"/>
            </a:xfrm>
            <a:custGeom>
              <a:rect b="b" l="l" r="r" t="t"/>
              <a:pathLst>
                <a:path extrusionOk="0" h="2736" w="2736">
                  <a:moveTo>
                    <a:pt x="2535" y="1"/>
                  </a:moveTo>
                  <a:lnTo>
                    <a:pt x="0" y="201"/>
                  </a:lnTo>
                  <a:lnTo>
                    <a:pt x="200" y="2736"/>
                  </a:lnTo>
                  <a:lnTo>
                    <a:pt x="2735" y="2502"/>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6"/>
            <p:cNvSpPr/>
            <p:nvPr/>
          </p:nvSpPr>
          <p:spPr>
            <a:xfrm>
              <a:off x="7218100" y="4661250"/>
              <a:ext cx="69250" cy="70075"/>
            </a:xfrm>
            <a:custGeom>
              <a:rect b="b" l="l" r="r" t="t"/>
              <a:pathLst>
                <a:path extrusionOk="0" h="2803" w="2770">
                  <a:moveTo>
                    <a:pt x="2536" y="1"/>
                  </a:moveTo>
                  <a:lnTo>
                    <a:pt x="1" y="267"/>
                  </a:lnTo>
                  <a:lnTo>
                    <a:pt x="234" y="2803"/>
                  </a:lnTo>
                  <a:lnTo>
                    <a:pt x="2769" y="2536"/>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6"/>
            <p:cNvSpPr/>
            <p:nvPr/>
          </p:nvSpPr>
          <p:spPr>
            <a:xfrm>
              <a:off x="7274825" y="4592875"/>
              <a:ext cx="70075" cy="68400"/>
            </a:xfrm>
            <a:custGeom>
              <a:rect b="b" l="l" r="r" t="t"/>
              <a:pathLst>
                <a:path extrusionOk="0" h="2736" w="2803">
                  <a:moveTo>
                    <a:pt x="2569" y="0"/>
                  </a:moveTo>
                  <a:lnTo>
                    <a:pt x="0" y="234"/>
                  </a:lnTo>
                  <a:lnTo>
                    <a:pt x="267" y="2736"/>
                  </a:lnTo>
                  <a:lnTo>
                    <a:pt x="2802" y="2535"/>
                  </a:lnTo>
                  <a:lnTo>
                    <a:pt x="25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6"/>
            <p:cNvSpPr/>
            <p:nvPr/>
          </p:nvSpPr>
          <p:spPr>
            <a:xfrm>
              <a:off x="7333200" y="4523650"/>
              <a:ext cx="70075" cy="69250"/>
            </a:xfrm>
            <a:custGeom>
              <a:rect b="b" l="l" r="r" t="t"/>
              <a:pathLst>
                <a:path extrusionOk="0" h="2770" w="2803">
                  <a:moveTo>
                    <a:pt x="2569" y="1"/>
                  </a:moveTo>
                  <a:lnTo>
                    <a:pt x="0" y="201"/>
                  </a:lnTo>
                  <a:lnTo>
                    <a:pt x="234" y="2769"/>
                  </a:lnTo>
                  <a:lnTo>
                    <a:pt x="2802" y="2502"/>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6"/>
            <p:cNvSpPr/>
            <p:nvPr/>
          </p:nvSpPr>
          <p:spPr>
            <a:xfrm>
              <a:off x="7397400" y="4516975"/>
              <a:ext cx="69250" cy="69250"/>
            </a:xfrm>
            <a:custGeom>
              <a:rect b="b" l="l" r="r" t="t"/>
              <a:pathLst>
                <a:path extrusionOk="0" h="2770" w="2770">
                  <a:moveTo>
                    <a:pt x="2536" y="1"/>
                  </a:moveTo>
                  <a:lnTo>
                    <a:pt x="1" y="268"/>
                  </a:lnTo>
                  <a:lnTo>
                    <a:pt x="234" y="2769"/>
                  </a:lnTo>
                  <a:lnTo>
                    <a:pt x="2769" y="2569"/>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6"/>
            <p:cNvSpPr/>
            <p:nvPr/>
          </p:nvSpPr>
          <p:spPr>
            <a:xfrm>
              <a:off x="7460775" y="4511150"/>
              <a:ext cx="70075" cy="70075"/>
            </a:xfrm>
            <a:custGeom>
              <a:rect b="b" l="l" r="r" t="t"/>
              <a:pathLst>
                <a:path extrusionOk="0" h="2803" w="2803">
                  <a:moveTo>
                    <a:pt x="2536" y="0"/>
                  </a:moveTo>
                  <a:lnTo>
                    <a:pt x="1" y="234"/>
                  </a:lnTo>
                  <a:lnTo>
                    <a:pt x="234" y="2802"/>
                  </a:lnTo>
                  <a:lnTo>
                    <a:pt x="2803"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56"/>
            <p:cNvSpPr/>
            <p:nvPr/>
          </p:nvSpPr>
          <p:spPr>
            <a:xfrm>
              <a:off x="7489125" y="4126700"/>
              <a:ext cx="69250" cy="68400"/>
            </a:xfrm>
            <a:custGeom>
              <a:rect b="b" l="l" r="r" t="t"/>
              <a:pathLst>
                <a:path extrusionOk="0" h="2736" w="2770">
                  <a:moveTo>
                    <a:pt x="2536" y="1"/>
                  </a:moveTo>
                  <a:lnTo>
                    <a:pt x="1" y="201"/>
                  </a:lnTo>
                  <a:lnTo>
                    <a:pt x="234" y="2736"/>
                  </a:lnTo>
                  <a:lnTo>
                    <a:pt x="2770" y="2502"/>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6"/>
            <p:cNvSpPr/>
            <p:nvPr/>
          </p:nvSpPr>
          <p:spPr>
            <a:xfrm>
              <a:off x="7552525" y="4120025"/>
              <a:ext cx="70075" cy="69250"/>
            </a:xfrm>
            <a:custGeom>
              <a:rect b="b" l="l" r="r" t="t"/>
              <a:pathLst>
                <a:path extrusionOk="0" h="2770" w="2803">
                  <a:moveTo>
                    <a:pt x="2535" y="1"/>
                  </a:moveTo>
                  <a:lnTo>
                    <a:pt x="0" y="268"/>
                  </a:lnTo>
                  <a:lnTo>
                    <a:pt x="234" y="2769"/>
                  </a:lnTo>
                  <a:lnTo>
                    <a:pt x="2802" y="2536"/>
                  </a:lnTo>
                  <a:lnTo>
                    <a:pt x="25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6"/>
            <p:cNvSpPr/>
            <p:nvPr/>
          </p:nvSpPr>
          <p:spPr>
            <a:xfrm>
              <a:off x="7610900" y="4051650"/>
              <a:ext cx="68400" cy="68400"/>
            </a:xfrm>
            <a:custGeom>
              <a:rect b="b" l="l" r="r" t="t"/>
              <a:pathLst>
                <a:path extrusionOk="0" h="2736" w="2736">
                  <a:moveTo>
                    <a:pt x="2535" y="0"/>
                  </a:moveTo>
                  <a:lnTo>
                    <a:pt x="0" y="201"/>
                  </a:lnTo>
                  <a:lnTo>
                    <a:pt x="200" y="2736"/>
                  </a:lnTo>
                  <a:lnTo>
                    <a:pt x="2735" y="2502"/>
                  </a:lnTo>
                  <a:lnTo>
                    <a:pt x="25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6"/>
            <p:cNvSpPr/>
            <p:nvPr/>
          </p:nvSpPr>
          <p:spPr>
            <a:xfrm>
              <a:off x="7668425" y="3981600"/>
              <a:ext cx="69250" cy="70075"/>
            </a:xfrm>
            <a:custGeom>
              <a:rect b="b" l="l" r="r" t="t"/>
              <a:pathLst>
                <a:path extrusionOk="0" h="2803" w="2770">
                  <a:moveTo>
                    <a:pt x="2536" y="0"/>
                  </a:moveTo>
                  <a:lnTo>
                    <a:pt x="1" y="267"/>
                  </a:lnTo>
                  <a:lnTo>
                    <a:pt x="234" y="2802"/>
                  </a:lnTo>
                  <a:lnTo>
                    <a:pt x="2769" y="2536"/>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6"/>
            <p:cNvSpPr/>
            <p:nvPr/>
          </p:nvSpPr>
          <p:spPr>
            <a:xfrm>
              <a:off x="7725125" y="3912375"/>
              <a:ext cx="70075" cy="69250"/>
            </a:xfrm>
            <a:custGeom>
              <a:rect b="b" l="l" r="r" t="t"/>
              <a:pathLst>
                <a:path extrusionOk="0" h="2770" w="2803">
                  <a:moveTo>
                    <a:pt x="2569" y="1"/>
                  </a:moveTo>
                  <a:lnTo>
                    <a:pt x="1" y="268"/>
                  </a:lnTo>
                  <a:lnTo>
                    <a:pt x="268" y="2769"/>
                  </a:lnTo>
                  <a:lnTo>
                    <a:pt x="2803" y="2569"/>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56"/>
            <p:cNvSpPr/>
            <p:nvPr/>
          </p:nvSpPr>
          <p:spPr>
            <a:xfrm>
              <a:off x="7789350" y="3906550"/>
              <a:ext cx="69250" cy="70075"/>
            </a:xfrm>
            <a:custGeom>
              <a:rect b="b" l="l" r="r" t="t"/>
              <a:pathLst>
                <a:path extrusionOk="0" h="2803" w="2770">
                  <a:moveTo>
                    <a:pt x="2536" y="0"/>
                  </a:moveTo>
                  <a:lnTo>
                    <a:pt x="0" y="234"/>
                  </a:lnTo>
                  <a:lnTo>
                    <a:pt x="234" y="2802"/>
                  </a:lnTo>
                  <a:lnTo>
                    <a:pt x="2769"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6"/>
            <p:cNvSpPr/>
            <p:nvPr/>
          </p:nvSpPr>
          <p:spPr>
            <a:xfrm>
              <a:off x="7852725" y="3901550"/>
              <a:ext cx="70075" cy="68400"/>
            </a:xfrm>
            <a:custGeom>
              <a:rect b="b" l="l" r="r" t="t"/>
              <a:pathLst>
                <a:path extrusionOk="0" h="2736" w="2803">
                  <a:moveTo>
                    <a:pt x="2536" y="0"/>
                  </a:moveTo>
                  <a:lnTo>
                    <a:pt x="1" y="200"/>
                  </a:lnTo>
                  <a:lnTo>
                    <a:pt x="234" y="2735"/>
                  </a:lnTo>
                  <a:lnTo>
                    <a:pt x="2803"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56"/>
            <p:cNvSpPr/>
            <p:nvPr/>
          </p:nvSpPr>
          <p:spPr>
            <a:xfrm>
              <a:off x="7916100" y="3894875"/>
              <a:ext cx="70075" cy="70075"/>
            </a:xfrm>
            <a:custGeom>
              <a:rect b="b" l="l" r="r" t="t"/>
              <a:pathLst>
                <a:path extrusionOk="0" h="2803" w="2803">
                  <a:moveTo>
                    <a:pt x="2603" y="0"/>
                  </a:moveTo>
                  <a:lnTo>
                    <a:pt x="1" y="267"/>
                  </a:lnTo>
                  <a:lnTo>
                    <a:pt x="268" y="2802"/>
                  </a:lnTo>
                  <a:lnTo>
                    <a:pt x="2803" y="2569"/>
                  </a:lnTo>
                  <a:lnTo>
                    <a:pt x="260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56"/>
            <p:cNvSpPr/>
            <p:nvPr/>
          </p:nvSpPr>
          <p:spPr>
            <a:xfrm>
              <a:off x="7981150" y="3889875"/>
              <a:ext cx="68400" cy="69225"/>
            </a:xfrm>
            <a:custGeom>
              <a:rect b="b" l="l" r="r" t="t"/>
              <a:pathLst>
                <a:path extrusionOk="0" h="2769" w="2736">
                  <a:moveTo>
                    <a:pt x="2536" y="0"/>
                  </a:moveTo>
                  <a:lnTo>
                    <a:pt x="1" y="200"/>
                  </a:lnTo>
                  <a:lnTo>
                    <a:pt x="201" y="2769"/>
                  </a:lnTo>
                  <a:lnTo>
                    <a:pt x="2736" y="2502"/>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56"/>
            <p:cNvSpPr/>
            <p:nvPr/>
          </p:nvSpPr>
          <p:spPr>
            <a:xfrm>
              <a:off x="8049525" y="3947400"/>
              <a:ext cx="70075" cy="68425"/>
            </a:xfrm>
            <a:custGeom>
              <a:rect b="b" l="l" r="r" t="t"/>
              <a:pathLst>
                <a:path extrusionOk="0" h="2737" w="2803">
                  <a:moveTo>
                    <a:pt x="2536" y="1"/>
                  </a:moveTo>
                  <a:lnTo>
                    <a:pt x="1" y="201"/>
                  </a:lnTo>
                  <a:lnTo>
                    <a:pt x="268" y="2736"/>
                  </a:lnTo>
                  <a:lnTo>
                    <a:pt x="2803" y="2503"/>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56"/>
            <p:cNvSpPr/>
            <p:nvPr/>
          </p:nvSpPr>
          <p:spPr>
            <a:xfrm>
              <a:off x="8119575" y="4004950"/>
              <a:ext cx="70075" cy="68400"/>
            </a:xfrm>
            <a:custGeom>
              <a:rect b="b" l="l" r="r" t="t"/>
              <a:pathLst>
                <a:path extrusionOk="0" h="2736" w="2803">
                  <a:moveTo>
                    <a:pt x="2536" y="0"/>
                  </a:moveTo>
                  <a:lnTo>
                    <a:pt x="1" y="201"/>
                  </a:lnTo>
                  <a:lnTo>
                    <a:pt x="234" y="2736"/>
                  </a:lnTo>
                  <a:lnTo>
                    <a:pt x="2803" y="2502"/>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6"/>
            <p:cNvSpPr/>
            <p:nvPr/>
          </p:nvSpPr>
          <p:spPr>
            <a:xfrm>
              <a:off x="8189625" y="4061650"/>
              <a:ext cx="68425" cy="69250"/>
            </a:xfrm>
            <a:custGeom>
              <a:rect b="b" l="l" r="r" t="t"/>
              <a:pathLst>
                <a:path extrusionOk="0" h="2770" w="2737">
                  <a:moveTo>
                    <a:pt x="2536" y="1"/>
                  </a:moveTo>
                  <a:lnTo>
                    <a:pt x="1" y="234"/>
                  </a:lnTo>
                  <a:lnTo>
                    <a:pt x="201" y="2769"/>
                  </a:lnTo>
                  <a:lnTo>
                    <a:pt x="2736" y="2569"/>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56"/>
            <p:cNvSpPr/>
            <p:nvPr/>
          </p:nvSpPr>
          <p:spPr>
            <a:xfrm>
              <a:off x="8194650" y="4125875"/>
              <a:ext cx="70075" cy="68400"/>
            </a:xfrm>
            <a:custGeom>
              <a:rect b="b" l="l" r="r" t="t"/>
              <a:pathLst>
                <a:path extrusionOk="0" h="2736" w="2803">
                  <a:moveTo>
                    <a:pt x="2535" y="0"/>
                  </a:moveTo>
                  <a:lnTo>
                    <a:pt x="0" y="200"/>
                  </a:lnTo>
                  <a:lnTo>
                    <a:pt x="234" y="2735"/>
                  </a:lnTo>
                  <a:lnTo>
                    <a:pt x="2802" y="2502"/>
                  </a:lnTo>
                  <a:lnTo>
                    <a:pt x="25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56"/>
            <p:cNvSpPr/>
            <p:nvPr/>
          </p:nvSpPr>
          <p:spPr>
            <a:xfrm>
              <a:off x="8200475" y="4188400"/>
              <a:ext cx="70075" cy="69250"/>
            </a:xfrm>
            <a:custGeom>
              <a:rect b="b" l="l" r="r" t="t"/>
              <a:pathLst>
                <a:path extrusionOk="0" h="2770" w="2803">
                  <a:moveTo>
                    <a:pt x="2569" y="1"/>
                  </a:moveTo>
                  <a:lnTo>
                    <a:pt x="1" y="234"/>
                  </a:lnTo>
                  <a:lnTo>
                    <a:pt x="267" y="2770"/>
                  </a:lnTo>
                  <a:lnTo>
                    <a:pt x="2803" y="2536"/>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56"/>
            <p:cNvSpPr/>
            <p:nvPr/>
          </p:nvSpPr>
          <p:spPr>
            <a:xfrm>
              <a:off x="8207150" y="4251800"/>
              <a:ext cx="68400" cy="68400"/>
            </a:xfrm>
            <a:custGeom>
              <a:rect b="b" l="l" r="r" t="t"/>
              <a:pathLst>
                <a:path extrusionOk="0" h="2736" w="2736">
                  <a:moveTo>
                    <a:pt x="2536" y="0"/>
                  </a:moveTo>
                  <a:lnTo>
                    <a:pt x="0" y="234"/>
                  </a:lnTo>
                  <a:lnTo>
                    <a:pt x="201" y="2735"/>
                  </a:lnTo>
                  <a:lnTo>
                    <a:pt x="2736"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56"/>
            <p:cNvSpPr/>
            <p:nvPr/>
          </p:nvSpPr>
          <p:spPr>
            <a:xfrm>
              <a:off x="8212150" y="4315175"/>
              <a:ext cx="70075" cy="69225"/>
            </a:xfrm>
            <a:custGeom>
              <a:rect b="b" l="l" r="r" t="t"/>
              <a:pathLst>
                <a:path extrusionOk="0" h="2769" w="2803">
                  <a:moveTo>
                    <a:pt x="2536" y="0"/>
                  </a:moveTo>
                  <a:lnTo>
                    <a:pt x="1" y="200"/>
                  </a:lnTo>
                  <a:lnTo>
                    <a:pt x="267" y="2769"/>
                  </a:lnTo>
                  <a:lnTo>
                    <a:pt x="2803" y="2502"/>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56"/>
            <p:cNvSpPr/>
            <p:nvPr/>
          </p:nvSpPr>
          <p:spPr>
            <a:xfrm>
              <a:off x="8218825" y="4377725"/>
              <a:ext cx="69250" cy="70075"/>
            </a:xfrm>
            <a:custGeom>
              <a:rect b="b" l="l" r="r" t="t"/>
              <a:pathLst>
                <a:path extrusionOk="0" h="2803" w="2770">
                  <a:moveTo>
                    <a:pt x="2536" y="0"/>
                  </a:moveTo>
                  <a:lnTo>
                    <a:pt x="0" y="267"/>
                  </a:lnTo>
                  <a:lnTo>
                    <a:pt x="234" y="2802"/>
                  </a:lnTo>
                  <a:lnTo>
                    <a:pt x="2769"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56"/>
            <p:cNvSpPr/>
            <p:nvPr/>
          </p:nvSpPr>
          <p:spPr>
            <a:xfrm>
              <a:off x="8224650" y="4441100"/>
              <a:ext cx="69250" cy="69225"/>
            </a:xfrm>
            <a:custGeom>
              <a:rect b="b" l="l" r="r" t="t"/>
              <a:pathLst>
                <a:path extrusionOk="0" h="2769" w="2770">
                  <a:moveTo>
                    <a:pt x="2536" y="0"/>
                  </a:moveTo>
                  <a:lnTo>
                    <a:pt x="1" y="267"/>
                  </a:lnTo>
                  <a:lnTo>
                    <a:pt x="201" y="2769"/>
                  </a:lnTo>
                  <a:lnTo>
                    <a:pt x="2770" y="2569"/>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56"/>
            <p:cNvSpPr/>
            <p:nvPr/>
          </p:nvSpPr>
          <p:spPr>
            <a:xfrm>
              <a:off x="8229675" y="4505300"/>
              <a:ext cx="70075" cy="68400"/>
            </a:xfrm>
            <a:custGeom>
              <a:rect b="b" l="l" r="r" t="t"/>
              <a:pathLst>
                <a:path extrusionOk="0" h="2736" w="2803">
                  <a:moveTo>
                    <a:pt x="2569" y="1"/>
                  </a:moveTo>
                  <a:lnTo>
                    <a:pt x="0" y="201"/>
                  </a:lnTo>
                  <a:lnTo>
                    <a:pt x="267" y="2736"/>
                  </a:lnTo>
                  <a:lnTo>
                    <a:pt x="2802" y="2503"/>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56"/>
            <p:cNvSpPr/>
            <p:nvPr/>
          </p:nvSpPr>
          <p:spPr>
            <a:xfrm>
              <a:off x="8172950" y="4573700"/>
              <a:ext cx="68425" cy="69225"/>
            </a:xfrm>
            <a:custGeom>
              <a:rect b="b" l="l" r="r" t="t"/>
              <a:pathLst>
                <a:path extrusionOk="0" h="2769" w="2737">
                  <a:moveTo>
                    <a:pt x="2536" y="0"/>
                  </a:moveTo>
                  <a:lnTo>
                    <a:pt x="1" y="267"/>
                  </a:lnTo>
                  <a:lnTo>
                    <a:pt x="201" y="2769"/>
                  </a:lnTo>
                  <a:lnTo>
                    <a:pt x="2736"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56"/>
            <p:cNvSpPr/>
            <p:nvPr/>
          </p:nvSpPr>
          <p:spPr>
            <a:xfrm>
              <a:off x="8114575" y="4642900"/>
              <a:ext cx="69250" cy="69250"/>
            </a:xfrm>
            <a:custGeom>
              <a:rect b="b" l="l" r="r" t="t"/>
              <a:pathLst>
                <a:path extrusionOk="0" h="2770" w="2770">
                  <a:moveTo>
                    <a:pt x="2536" y="1"/>
                  </a:moveTo>
                  <a:lnTo>
                    <a:pt x="1" y="234"/>
                  </a:lnTo>
                  <a:lnTo>
                    <a:pt x="234" y="2769"/>
                  </a:lnTo>
                  <a:lnTo>
                    <a:pt x="2769" y="2536"/>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56"/>
            <p:cNvSpPr/>
            <p:nvPr/>
          </p:nvSpPr>
          <p:spPr>
            <a:xfrm>
              <a:off x="8057050" y="4712125"/>
              <a:ext cx="70075" cy="69225"/>
            </a:xfrm>
            <a:custGeom>
              <a:rect b="b" l="l" r="r" t="t"/>
              <a:pathLst>
                <a:path extrusionOk="0" h="2769" w="2803">
                  <a:moveTo>
                    <a:pt x="2535" y="0"/>
                  </a:moveTo>
                  <a:lnTo>
                    <a:pt x="0" y="234"/>
                  </a:lnTo>
                  <a:lnTo>
                    <a:pt x="234" y="2769"/>
                  </a:lnTo>
                  <a:lnTo>
                    <a:pt x="2802" y="2502"/>
                  </a:lnTo>
                  <a:lnTo>
                    <a:pt x="25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56"/>
            <p:cNvSpPr/>
            <p:nvPr/>
          </p:nvSpPr>
          <p:spPr>
            <a:xfrm>
              <a:off x="7993650" y="4717950"/>
              <a:ext cx="69250" cy="69250"/>
            </a:xfrm>
            <a:custGeom>
              <a:rect b="b" l="l" r="r" t="t"/>
              <a:pathLst>
                <a:path extrusionOk="0" h="2770" w="2770">
                  <a:moveTo>
                    <a:pt x="2536" y="1"/>
                  </a:moveTo>
                  <a:lnTo>
                    <a:pt x="1" y="234"/>
                  </a:lnTo>
                  <a:lnTo>
                    <a:pt x="234" y="2769"/>
                  </a:lnTo>
                  <a:lnTo>
                    <a:pt x="2770" y="2536"/>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56"/>
            <p:cNvSpPr/>
            <p:nvPr/>
          </p:nvSpPr>
          <p:spPr>
            <a:xfrm>
              <a:off x="7923600" y="4660425"/>
              <a:ext cx="70075" cy="70075"/>
            </a:xfrm>
            <a:custGeom>
              <a:rect b="b" l="l" r="r" t="t"/>
              <a:pathLst>
                <a:path extrusionOk="0" h="2803" w="2803">
                  <a:moveTo>
                    <a:pt x="2536" y="0"/>
                  </a:moveTo>
                  <a:lnTo>
                    <a:pt x="1" y="234"/>
                  </a:lnTo>
                  <a:lnTo>
                    <a:pt x="234" y="2802"/>
                  </a:lnTo>
                  <a:lnTo>
                    <a:pt x="2803"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56"/>
            <p:cNvSpPr/>
            <p:nvPr/>
          </p:nvSpPr>
          <p:spPr>
            <a:xfrm>
              <a:off x="7860225" y="4666250"/>
              <a:ext cx="69250" cy="69250"/>
            </a:xfrm>
            <a:custGeom>
              <a:rect b="b" l="l" r="r" t="t"/>
              <a:pathLst>
                <a:path extrusionOk="0" h="2770" w="2770">
                  <a:moveTo>
                    <a:pt x="2536" y="1"/>
                  </a:moveTo>
                  <a:lnTo>
                    <a:pt x="1" y="234"/>
                  </a:lnTo>
                  <a:lnTo>
                    <a:pt x="234" y="2769"/>
                  </a:lnTo>
                  <a:lnTo>
                    <a:pt x="2769" y="2569"/>
                  </a:lnTo>
                  <a:lnTo>
                    <a:pt x="25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56"/>
            <p:cNvSpPr/>
            <p:nvPr/>
          </p:nvSpPr>
          <p:spPr>
            <a:xfrm>
              <a:off x="7790175" y="4609550"/>
              <a:ext cx="70075" cy="68400"/>
            </a:xfrm>
            <a:custGeom>
              <a:rect b="b" l="l" r="r" t="t"/>
              <a:pathLst>
                <a:path extrusionOk="0" h="2736" w="2803">
                  <a:moveTo>
                    <a:pt x="2569" y="0"/>
                  </a:moveTo>
                  <a:lnTo>
                    <a:pt x="1" y="201"/>
                  </a:lnTo>
                  <a:lnTo>
                    <a:pt x="234" y="2736"/>
                  </a:lnTo>
                  <a:lnTo>
                    <a:pt x="2803" y="2502"/>
                  </a:lnTo>
                  <a:lnTo>
                    <a:pt x="25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56"/>
            <p:cNvSpPr/>
            <p:nvPr/>
          </p:nvSpPr>
          <p:spPr>
            <a:xfrm>
              <a:off x="7720975" y="4552000"/>
              <a:ext cx="69225" cy="68400"/>
            </a:xfrm>
            <a:custGeom>
              <a:rect b="b" l="l" r="r" t="t"/>
              <a:pathLst>
                <a:path extrusionOk="0" h="2736" w="2769">
                  <a:moveTo>
                    <a:pt x="2569" y="1"/>
                  </a:moveTo>
                  <a:lnTo>
                    <a:pt x="0" y="201"/>
                  </a:lnTo>
                  <a:lnTo>
                    <a:pt x="234" y="2736"/>
                  </a:lnTo>
                  <a:lnTo>
                    <a:pt x="2769" y="2503"/>
                  </a:lnTo>
                  <a:lnTo>
                    <a:pt x="25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56"/>
            <p:cNvSpPr/>
            <p:nvPr/>
          </p:nvSpPr>
          <p:spPr>
            <a:xfrm>
              <a:off x="7651750" y="4494475"/>
              <a:ext cx="69250" cy="69225"/>
            </a:xfrm>
            <a:custGeom>
              <a:rect b="b" l="l" r="r" t="t"/>
              <a:pathLst>
                <a:path extrusionOk="0" h="2769" w="2770">
                  <a:moveTo>
                    <a:pt x="2536" y="0"/>
                  </a:moveTo>
                  <a:lnTo>
                    <a:pt x="1" y="200"/>
                  </a:lnTo>
                  <a:lnTo>
                    <a:pt x="234" y="2769"/>
                  </a:lnTo>
                  <a:lnTo>
                    <a:pt x="2769" y="2502"/>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56"/>
            <p:cNvSpPr/>
            <p:nvPr/>
          </p:nvSpPr>
          <p:spPr>
            <a:xfrm>
              <a:off x="7587550" y="4499475"/>
              <a:ext cx="70075" cy="70075"/>
            </a:xfrm>
            <a:custGeom>
              <a:rect b="b" l="l" r="r" t="t"/>
              <a:pathLst>
                <a:path extrusionOk="0" h="2803" w="2803">
                  <a:moveTo>
                    <a:pt x="2569" y="0"/>
                  </a:moveTo>
                  <a:lnTo>
                    <a:pt x="0" y="267"/>
                  </a:lnTo>
                  <a:lnTo>
                    <a:pt x="267" y="2802"/>
                  </a:lnTo>
                  <a:lnTo>
                    <a:pt x="2802" y="2569"/>
                  </a:lnTo>
                  <a:lnTo>
                    <a:pt x="25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56"/>
            <p:cNvSpPr/>
            <p:nvPr/>
          </p:nvSpPr>
          <p:spPr>
            <a:xfrm>
              <a:off x="7524150" y="4506150"/>
              <a:ext cx="70075" cy="68400"/>
            </a:xfrm>
            <a:custGeom>
              <a:rect b="b" l="l" r="r" t="t"/>
              <a:pathLst>
                <a:path extrusionOk="0" h="2736" w="2803">
                  <a:moveTo>
                    <a:pt x="2536" y="0"/>
                  </a:moveTo>
                  <a:lnTo>
                    <a:pt x="1" y="200"/>
                  </a:lnTo>
                  <a:lnTo>
                    <a:pt x="268" y="2735"/>
                  </a:lnTo>
                  <a:lnTo>
                    <a:pt x="2803" y="2535"/>
                  </a:lnTo>
                  <a:lnTo>
                    <a:pt x="25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56"/>
            <p:cNvSpPr/>
            <p:nvPr/>
          </p:nvSpPr>
          <p:spPr>
            <a:xfrm>
              <a:off x="7761000" y="4155050"/>
              <a:ext cx="324425" cy="321925"/>
            </a:xfrm>
            <a:custGeom>
              <a:rect b="b" l="l" r="r" t="t"/>
              <a:pathLst>
                <a:path extrusionOk="0" fill="none" h="12877" w="12977">
                  <a:moveTo>
                    <a:pt x="10408" y="7339"/>
                  </a:moveTo>
                  <a:lnTo>
                    <a:pt x="12976" y="7072"/>
                  </a:lnTo>
                  <a:lnTo>
                    <a:pt x="12709" y="4571"/>
                  </a:lnTo>
                  <a:lnTo>
                    <a:pt x="10174" y="4771"/>
                  </a:lnTo>
                  <a:lnTo>
                    <a:pt x="9974" y="2269"/>
                  </a:lnTo>
                  <a:lnTo>
                    <a:pt x="7406" y="2502"/>
                  </a:lnTo>
                  <a:lnTo>
                    <a:pt x="7172" y="1"/>
                  </a:lnTo>
                  <a:lnTo>
                    <a:pt x="4637" y="201"/>
                  </a:lnTo>
                  <a:lnTo>
                    <a:pt x="4870" y="2736"/>
                  </a:lnTo>
                  <a:lnTo>
                    <a:pt x="2335" y="3003"/>
                  </a:lnTo>
                  <a:lnTo>
                    <a:pt x="2535" y="5505"/>
                  </a:lnTo>
                  <a:lnTo>
                    <a:pt x="0" y="5738"/>
                  </a:lnTo>
                  <a:lnTo>
                    <a:pt x="234" y="8273"/>
                  </a:lnTo>
                  <a:lnTo>
                    <a:pt x="2802" y="8040"/>
                  </a:lnTo>
                  <a:lnTo>
                    <a:pt x="3036" y="10575"/>
                  </a:lnTo>
                  <a:lnTo>
                    <a:pt x="5571" y="10308"/>
                  </a:lnTo>
                  <a:lnTo>
                    <a:pt x="5804" y="12877"/>
                  </a:lnTo>
                  <a:lnTo>
                    <a:pt x="8340" y="12610"/>
                  </a:lnTo>
                  <a:lnTo>
                    <a:pt x="8139" y="10075"/>
                  </a:lnTo>
                  <a:lnTo>
                    <a:pt x="10675" y="9874"/>
                  </a:lnTo>
                  <a:close/>
                </a:path>
              </a:pathLst>
            </a:custGeom>
            <a:no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56"/>
            <p:cNvSpPr/>
            <p:nvPr/>
          </p:nvSpPr>
          <p:spPr>
            <a:xfrm>
              <a:off x="6933750" y="4230950"/>
              <a:ext cx="323575" cy="321925"/>
            </a:xfrm>
            <a:custGeom>
              <a:rect b="b" l="l" r="r" t="t"/>
              <a:pathLst>
                <a:path extrusionOk="0" fill="none" h="12877" w="12943">
                  <a:moveTo>
                    <a:pt x="12943" y="7139"/>
                  </a:moveTo>
                  <a:lnTo>
                    <a:pt x="12742" y="4570"/>
                  </a:lnTo>
                  <a:lnTo>
                    <a:pt x="10207" y="4770"/>
                  </a:lnTo>
                  <a:lnTo>
                    <a:pt x="7639" y="5037"/>
                  </a:lnTo>
                  <a:lnTo>
                    <a:pt x="7405" y="2502"/>
                  </a:lnTo>
                  <a:lnTo>
                    <a:pt x="7138" y="0"/>
                  </a:lnTo>
                  <a:lnTo>
                    <a:pt x="4603" y="200"/>
                  </a:lnTo>
                  <a:lnTo>
                    <a:pt x="4870" y="2735"/>
                  </a:lnTo>
                  <a:lnTo>
                    <a:pt x="5104" y="5304"/>
                  </a:lnTo>
                  <a:lnTo>
                    <a:pt x="2569" y="5504"/>
                  </a:lnTo>
                  <a:lnTo>
                    <a:pt x="0" y="5738"/>
                  </a:lnTo>
                  <a:lnTo>
                    <a:pt x="234" y="8306"/>
                  </a:lnTo>
                  <a:lnTo>
                    <a:pt x="2769" y="8039"/>
                  </a:lnTo>
                  <a:lnTo>
                    <a:pt x="5304" y="7806"/>
                  </a:lnTo>
                  <a:lnTo>
                    <a:pt x="5571" y="10341"/>
                  </a:lnTo>
                  <a:lnTo>
                    <a:pt x="5804" y="12876"/>
                  </a:lnTo>
                  <a:lnTo>
                    <a:pt x="8373" y="12643"/>
                  </a:lnTo>
                  <a:lnTo>
                    <a:pt x="8106" y="10074"/>
                  </a:lnTo>
                  <a:lnTo>
                    <a:pt x="7872" y="7572"/>
                  </a:lnTo>
                  <a:lnTo>
                    <a:pt x="10407" y="7339"/>
                  </a:lnTo>
                  <a:close/>
                </a:path>
              </a:pathLst>
            </a:custGeom>
            <a:noFill/>
            <a:ln cap="flat" cmpd="sng" w="10850">
              <a:solidFill>
                <a:schemeClr val="dk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8" name="Shape 1388"/>
        <p:cNvGrpSpPr/>
        <p:nvPr/>
      </p:nvGrpSpPr>
      <p:grpSpPr>
        <a:xfrm>
          <a:off x="0" y="0"/>
          <a:ext cx="0" cy="0"/>
          <a:chOff x="0" y="0"/>
          <a:chExt cx="0" cy="0"/>
        </a:xfrm>
      </p:grpSpPr>
      <p:sp>
        <p:nvSpPr>
          <p:cNvPr id="1389" name="Google Shape;1389;p57"/>
          <p:cNvSpPr/>
          <p:nvPr/>
        </p:nvSpPr>
        <p:spPr>
          <a:xfrm>
            <a:off x="798350" y="1698450"/>
            <a:ext cx="3588600" cy="17466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5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Explore computer science</a:t>
            </a:r>
            <a:endParaRPr/>
          </a:p>
        </p:txBody>
      </p:sp>
      <p:sp>
        <p:nvSpPr>
          <p:cNvPr id="1391" name="Google Shape;1391;p57"/>
          <p:cNvSpPr txBox="1"/>
          <p:nvPr>
            <p:ph idx="3" type="subTitle"/>
          </p:nvPr>
        </p:nvSpPr>
        <p:spPr>
          <a:xfrm>
            <a:off x="897338" y="2437500"/>
            <a:ext cx="3390600" cy="71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Mercury is </a:t>
            </a:r>
            <a:r>
              <a:rPr lang="en"/>
              <a:t>the closest planet to the Sun and </a:t>
            </a:r>
            <a:r>
              <a:rPr lang="en">
                <a:solidFill>
                  <a:schemeClr val="lt1"/>
                </a:solidFill>
                <a:highlight>
                  <a:schemeClr val="dk1"/>
                </a:highlight>
              </a:rPr>
              <a:t>the smallest</a:t>
            </a:r>
            <a:r>
              <a:rPr lang="en"/>
              <a:t> in the Solar System</a:t>
            </a:r>
            <a:endParaRPr/>
          </a:p>
        </p:txBody>
      </p:sp>
      <p:sp>
        <p:nvSpPr>
          <p:cNvPr id="1392" name="Google Shape;1392;p57"/>
          <p:cNvSpPr txBox="1"/>
          <p:nvPr>
            <p:ph idx="1" type="subTitle"/>
          </p:nvPr>
        </p:nvSpPr>
        <p:spPr>
          <a:xfrm>
            <a:off x="897338" y="1992600"/>
            <a:ext cx="3390600" cy="44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Theory</a:t>
            </a:r>
            <a:endParaRPr/>
          </a:p>
        </p:txBody>
      </p:sp>
      <p:sp>
        <p:nvSpPr>
          <p:cNvPr id="1393" name="Google Shape;1393;p57"/>
          <p:cNvSpPr txBox="1"/>
          <p:nvPr>
            <p:ph idx="2" type="subTitle"/>
          </p:nvPr>
        </p:nvSpPr>
        <p:spPr>
          <a:xfrm>
            <a:off x="4856037" y="1992600"/>
            <a:ext cx="3390600" cy="44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Design</a:t>
            </a:r>
            <a:endParaRPr/>
          </a:p>
        </p:txBody>
      </p:sp>
      <p:sp>
        <p:nvSpPr>
          <p:cNvPr id="1394" name="Google Shape;1394;p57"/>
          <p:cNvSpPr txBox="1"/>
          <p:nvPr>
            <p:ph idx="4" type="subTitle"/>
          </p:nvPr>
        </p:nvSpPr>
        <p:spPr>
          <a:xfrm>
            <a:off x="4856038" y="2437500"/>
            <a:ext cx="3390600" cy="71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Despite being red, Mars is actually a cold place. It’s </a:t>
            </a:r>
            <a:r>
              <a:rPr lang="en">
                <a:solidFill>
                  <a:schemeClr val="lt1"/>
                </a:solidFill>
                <a:highlight>
                  <a:schemeClr val="dk1"/>
                </a:highlight>
              </a:rPr>
              <a:t>full of iron</a:t>
            </a:r>
            <a:r>
              <a:rPr lang="en"/>
              <a:t> oxide dust</a:t>
            </a:r>
            <a:endParaRPr/>
          </a:p>
        </p:txBody>
      </p:sp>
      <p:grpSp>
        <p:nvGrpSpPr>
          <p:cNvPr id="1395" name="Google Shape;1395;p57"/>
          <p:cNvGrpSpPr/>
          <p:nvPr/>
        </p:nvGrpSpPr>
        <p:grpSpPr>
          <a:xfrm>
            <a:off x="3429048" y="3339729"/>
            <a:ext cx="502173" cy="502172"/>
            <a:chOff x="2913983" y="4329790"/>
            <a:chExt cx="591627" cy="591626"/>
          </a:xfrm>
        </p:grpSpPr>
        <p:sp>
          <p:nvSpPr>
            <p:cNvPr id="1396" name="Google Shape;1396;p57"/>
            <p:cNvSpPr/>
            <p:nvPr/>
          </p:nvSpPr>
          <p:spPr>
            <a:xfrm>
              <a:off x="2913983" y="4329790"/>
              <a:ext cx="591627" cy="589162"/>
            </a:xfrm>
            <a:custGeom>
              <a:rect b="b" l="l" r="r" t="t"/>
              <a:pathLst>
                <a:path extrusionOk="0" h="16012" w="16079">
                  <a:moveTo>
                    <a:pt x="4070" y="0"/>
                  </a:moveTo>
                  <a:lnTo>
                    <a:pt x="4070" y="1001"/>
                  </a:lnTo>
                  <a:lnTo>
                    <a:pt x="3069" y="1001"/>
                  </a:lnTo>
                  <a:lnTo>
                    <a:pt x="3069" y="2002"/>
                  </a:lnTo>
                  <a:lnTo>
                    <a:pt x="3069" y="3002"/>
                  </a:lnTo>
                  <a:lnTo>
                    <a:pt x="3069" y="4003"/>
                  </a:lnTo>
                  <a:lnTo>
                    <a:pt x="1001" y="4003"/>
                  </a:lnTo>
                  <a:lnTo>
                    <a:pt x="1001" y="5004"/>
                  </a:lnTo>
                  <a:lnTo>
                    <a:pt x="0" y="5004"/>
                  </a:lnTo>
                  <a:lnTo>
                    <a:pt x="0" y="6005"/>
                  </a:lnTo>
                  <a:lnTo>
                    <a:pt x="0" y="7005"/>
                  </a:lnTo>
                  <a:lnTo>
                    <a:pt x="0" y="8006"/>
                  </a:lnTo>
                  <a:lnTo>
                    <a:pt x="0" y="10007"/>
                  </a:lnTo>
                  <a:lnTo>
                    <a:pt x="1001" y="10007"/>
                  </a:lnTo>
                  <a:lnTo>
                    <a:pt x="1001" y="11008"/>
                  </a:lnTo>
                  <a:lnTo>
                    <a:pt x="2002" y="11008"/>
                  </a:lnTo>
                  <a:lnTo>
                    <a:pt x="2002" y="12009"/>
                  </a:lnTo>
                  <a:lnTo>
                    <a:pt x="3003" y="12009"/>
                  </a:lnTo>
                  <a:lnTo>
                    <a:pt x="3003" y="13010"/>
                  </a:lnTo>
                  <a:lnTo>
                    <a:pt x="4003" y="13010"/>
                  </a:lnTo>
                  <a:lnTo>
                    <a:pt x="4003" y="15011"/>
                  </a:lnTo>
                  <a:lnTo>
                    <a:pt x="4003" y="16012"/>
                  </a:lnTo>
                  <a:lnTo>
                    <a:pt x="14077" y="16012"/>
                  </a:lnTo>
                  <a:lnTo>
                    <a:pt x="14077" y="13010"/>
                  </a:lnTo>
                  <a:lnTo>
                    <a:pt x="15078" y="13010"/>
                  </a:lnTo>
                  <a:lnTo>
                    <a:pt x="15078" y="10041"/>
                  </a:lnTo>
                  <a:lnTo>
                    <a:pt x="16079" y="10041"/>
                  </a:lnTo>
                  <a:lnTo>
                    <a:pt x="16079" y="3002"/>
                  </a:lnTo>
                  <a:lnTo>
                    <a:pt x="15078" y="3002"/>
                  </a:lnTo>
                  <a:lnTo>
                    <a:pt x="15078" y="2002"/>
                  </a:lnTo>
                  <a:lnTo>
                    <a:pt x="15078" y="1001"/>
                  </a:lnTo>
                  <a:lnTo>
                    <a:pt x="14077" y="1001"/>
                  </a:lnTo>
                  <a:lnTo>
                    <a:pt x="14077" y="0"/>
                  </a:lnTo>
                  <a:lnTo>
                    <a:pt x="13076" y="0"/>
                  </a:lnTo>
                  <a:lnTo>
                    <a:pt x="13076" y="1001"/>
                  </a:lnTo>
                  <a:lnTo>
                    <a:pt x="12076" y="1001"/>
                  </a:lnTo>
                  <a:lnTo>
                    <a:pt x="12076" y="0"/>
                  </a:lnTo>
                  <a:lnTo>
                    <a:pt x="10074" y="0"/>
                  </a:lnTo>
                  <a:lnTo>
                    <a:pt x="10074" y="1001"/>
                  </a:lnTo>
                  <a:lnTo>
                    <a:pt x="9074" y="1001"/>
                  </a:lnTo>
                  <a:lnTo>
                    <a:pt x="9074" y="0"/>
                  </a:lnTo>
                  <a:lnTo>
                    <a:pt x="7072" y="0"/>
                  </a:lnTo>
                  <a:lnTo>
                    <a:pt x="7072" y="1001"/>
                  </a:lnTo>
                  <a:lnTo>
                    <a:pt x="6071" y="1001"/>
                  </a:lnTo>
                  <a:lnTo>
                    <a:pt x="607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57"/>
            <p:cNvSpPr/>
            <p:nvPr/>
          </p:nvSpPr>
          <p:spPr>
            <a:xfrm>
              <a:off x="3431946" y="4366621"/>
              <a:ext cx="36832" cy="73664"/>
            </a:xfrm>
            <a:custGeom>
              <a:rect b="b" l="l" r="r" t="t"/>
              <a:pathLst>
                <a:path extrusionOk="0" h="2002" w="1001">
                  <a:moveTo>
                    <a:pt x="0" y="0"/>
                  </a:moveTo>
                  <a:lnTo>
                    <a:pt x="0" y="1001"/>
                  </a:lnTo>
                  <a:lnTo>
                    <a:pt x="0" y="2001"/>
                  </a:lnTo>
                  <a:lnTo>
                    <a:pt x="1001" y="2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57"/>
            <p:cNvSpPr/>
            <p:nvPr/>
          </p:nvSpPr>
          <p:spPr>
            <a:xfrm>
              <a:off x="3358283" y="4366621"/>
              <a:ext cx="36869" cy="73664"/>
            </a:xfrm>
            <a:custGeom>
              <a:rect b="b" l="l" r="r" t="t"/>
              <a:pathLst>
                <a:path extrusionOk="0" h="2002" w="1002">
                  <a:moveTo>
                    <a:pt x="1" y="0"/>
                  </a:moveTo>
                  <a:lnTo>
                    <a:pt x="1" y="1001"/>
                  </a:lnTo>
                  <a:lnTo>
                    <a:pt x="1" y="2001"/>
                  </a:lnTo>
                  <a:lnTo>
                    <a:pt x="1001" y="2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57"/>
            <p:cNvSpPr/>
            <p:nvPr/>
          </p:nvSpPr>
          <p:spPr>
            <a:xfrm>
              <a:off x="3246610" y="4366621"/>
              <a:ext cx="36832" cy="73664"/>
            </a:xfrm>
            <a:custGeom>
              <a:rect b="b" l="l" r="r" t="t"/>
              <a:pathLst>
                <a:path extrusionOk="0" h="2002" w="1001">
                  <a:moveTo>
                    <a:pt x="0" y="0"/>
                  </a:moveTo>
                  <a:lnTo>
                    <a:pt x="0" y="1001"/>
                  </a:lnTo>
                  <a:lnTo>
                    <a:pt x="0" y="2001"/>
                  </a:lnTo>
                  <a:lnTo>
                    <a:pt x="1001" y="2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57"/>
            <p:cNvSpPr/>
            <p:nvPr/>
          </p:nvSpPr>
          <p:spPr>
            <a:xfrm>
              <a:off x="3468741" y="4440248"/>
              <a:ext cx="36869" cy="259000"/>
            </a:xfrm>
            <a:custGeom>
              <a:rect b="b" l="l" r="r" t="t"/>
              <a:pathLst>
                <a:path extrusionOk="0" h="7039" w="1002">
                  <a:moveTo>
                    <a:pt x="1" y="0"/>
                  </a:moveTo>
                  <a:lnTo>
                    <a:pt x="1" y="7039"/>
                  </a:lnTo>
                  <a:lnTo>
                    <a:pt x="1002" y="7039"/>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57"/>
            <p:cNvSpPr/>
            <p:nvPr/>
          </p:nvSpPr>
          <p:spPr>
            <a:xfrm>
              <a:off x="3431946" y="4699210"/>
              <a:ext cx="36832" cy="110495"/>
            </a:xfrm>
            <a:custGeom>
              <a:rect b="b" l="l" r="r" t="t"/>
              <a:pathLst>
                <a:path extrusionOk="0" h="3003" w="1001">
                  <a:moveTo>
                    <a:pt x="0" y="1"/>
                  </a:moveTo>
                  <a:lnTo>
                    <a:pt x="0" y="3003"/>
                  </a:lnTo>
                  <a:lnTo>
                    <a:pt x="1001" y="3003"/>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57"/>
            <p:cNvSpPr/>
            <p:nvPr/>
          </p:nvSpPr>
          <p:spPr>
            <a:xfrm>
              <a:off x="3062488" y="4810920"/>
              <a:ext cx="369495" cy="110495"/>
            </a:xfrm>
            <a:custGeom>
              <a:rect b="b" l="l" r="r" t="t"/>
              <a:pathLst>
                <a:path extrusionOk="0" h="3003" w="10042">
                  <a:moveTo>
                    <a:pt x="1" y="0"/>
                  </a:moveTo>
                  <a:lnTo>
                    <a:pt x="1" y="2002"/>
                  </a:lnTo>
                  <a:lnTo>
                    <a:pt x="1" y="3002"/>
                  </a:lnTo>
                  <a:lnTo>
                    <a:pt x="10041" y="3002"/>
                  </a:lnTo>
                  <a:lnTo>
                    <a:pt x="10041" y="0"/>
                  </a:lnTo>
                  <a:lnTo>
                    <a:pt x="9040" y="0"/>
                  </a:lnTo>
                  <a:lnTo>
                    <a:pt x="904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57"/>
            <p:cNvSpPr/>
            <p:nvPr/>
          </p:nvSpPr>
          <p:spPr>
            <a:xfrm>
              <a:off x="2950815" y="4366621"/>
              <a:ext cx="111710" cy="222168"/>
            </a:xfrm>
            <a:custGeom>
              <a:rect b="b" l="l" r="r" t="t"/>
              <a:pathLst>
                <a:path extrusionOk="0" h="6038" w="3036">
                  <a:moveTo>
                    <a:pt x="2002" y="0"/>
                  </a:moveTo>
                  <a:lnTo>
                    <a:pt x="2002" y="1001"/>
                  </a:lnTo>
                  <a:lnTo>
                    <a:pt x="2002" y="2001"/>
                  </a:lnTo>
                  <a:lnTo>
                    <a:pt x="2002" y="3002"/>
                  </a:lnTo>
                  <a:lnTo>
                    <a:pt x="0" y="3002"/>
                  </a:lnTo>
                  <a:lnTo>
                    <a:pt x="0" y="4036"/>
                  </a:lnTo>
                  <a:lnTo>
                    <a:pt x="2002" y="4036"/>
                  </a:lnTo>
                  <a:lnTo>
                    <a:pt x="2002" y="5037"/>
                  </a:lnTo>
                  <a:lnTo>
                    <a:pt x="2002" y="6038"/>
                  </a:lnTo>
                  <a:lnTo>
                    <a:pt x="3036" y="6038"/>
                  </a:lnTo>
                  <a:lnTo>
                    <a:pt x="3036" y="5037"/>
                  </a:lnTo>
                  <a:lnTo>
                    <a:pt x="3036" y="4036"/>
                  </a:lnTo>
                  <a:lnTo>
                    <a:pt x="3036" y="3002"/>
                  </a:lnTo>
                  <a:lnTo>
                    <a:pt x="3036" y="2001"/>
                  </a:lnTo>
                  <a:lnTo>
                    <a:pt x="3036" y="1001"/>
                  </a:lnTo>
                  <a:lnTo>
                    <a:pt x="30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57"/>
            <p:cNvSpPr/>
            <p:nvPr/>
          </p:nvSpPr>
          <p:spPr>
            <a:xfrm>
              <a:off x="3136151" y="4366621"/>
              <a:ext cx="36832" cy="73664"/>
            </a:xfrm>
            <a:custGeom>
              <a:rect b="b" l="l" r="r" t="t"/>
              <a:pathLst>
                <a:path extrusionOk="0" h="2002" w="1001">
                  <a:moveTo>
                    <a:pt x="0" y="0"/>
                  </a:moveTo>
                  <a:lnTo>
                    <a:pt x="0" y="1001"/>
                  </a:lnTo>
                  <a:lnTo>
                    <a:pt x="0" y="2001"/>
                  </a:lnTo>
                  <a:lnTo>
                    <a:pt x="1001" y="2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57"/>
            <p:cNvSpPr/>
            <p:nvPr/>
          </p:nvSpPr>
          <p:spPr>
            <a:xfrm>
              <a:off x="3062488" y="4329790"/>
              <a:ext cx="73700" cy="36832"/>
            </a:xfrm>
            <a:custGeom>
              <a:rect b="b" l="l" r="r" t="t"/>
              <a:pathLst>
                <a:path extrusionOk="0" h="1001" w="2003">
                  <a:moveTo>
                    <a:pt x="1" y="0"/>
                  </a:moveTo>
                  <a:lnTo>
                    <a:pt x="1" y="1001"/>
                  </a:lnTo>
                  <a:lnTo>
                    <a:pt x="2002" y="1001"/>
                  </a:lnTo>
                  <a:lnTo>
                    <a:pt x="2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57"/>
            <p:cNvSpPr/>
            <p:nvPr/>
          </p:nvSpPr>
          <p:spPr>
            <a:xfrm>
              <a:off x="3172946" y="4329790"/>
              <a:ext cx="73700" cy="36832"/>
            </a:xfrm>
            <a:custGeom>
              <a:rect b="b" l="l" r="r" t="t"/>
              <a:pathLst>
                <a:path extrusionOk="0" h="1001" w="2003">
                  <a:moveTo>
                    <a:pt x="1" y="0"/>
                  </a:moveTo>
                  <a:lnTo>
                    <a:pt x="1" y="1001"/>
                  </a:lnTo>
                  <a:lnTo>
                    <a:pt x="2002" y="1001"/>
                  </a:lnTo>
                  <a:lnTo>
                    <a:pt x="2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57"/>
            <p:cNvSpPr/>
            <p:nvPr/>
          </p:nvSpPr>
          <p:spPr>
            <a:xfrm>
              <a:off x="3283405" y="4329790"/>
              <a:ext cx="74915" cy="36832"/>
            </a:xfrm>
            <a:custGeom>
              <a:rect b="b" l="l" r="r" t="t"/>
              <a:pathLst>
                <a:path extrusionOk="0" h="1001" w="2036">
                  <a:moveTo>
                    <a:pt x="1" y="0"/>
                  </a:moveTo>
                  <a:lnTo>
                    <a:pt x="1" y="1001"/>
                  </a:lnTo>
                  <a:lnTo>
                    <a:pt x="2036" y="1001"/>
                  </a:lnTo>
                  <a:lnTo>
                    <a:pt x="20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57"/>
            <p:cNvSpPr/>
            <p:nvPr/>
          </p:nvSpPr>
          <p:spPr>
            <a:xfrm>
              <a:off x="3395114" y="4329790"/>
              <a:ext cx="36869" cy="36832"/>
            </a:xfrm>
            <a:custGeom>
              <a:rect b="b" l="l" r="r" t="t"/>
              <a:pathLst>
                <a:path extrusionOk="0" h="1001" w="1002">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57"/>
            <p:cNvSpPr/>
            <p:nvPr/>
          </p:nvSpPr>
          <p:spPr>
            <a:xfrm>
              <a:off x="2913983" y="4515125"/>
              <a:ext cx="148541" cy="295832"/>
            </a:xfrm>
            <a:custGeom>
              <a:rect b="b" l="l" r="r" t="t"/>
              <a:pathLst>
                <a:path extrusionOk="0" h="8040" w="4037">
                  <a:moveTo>
                    <a:pt x="0" y="0"/>
                  </a:moveTo>
                  <a:lnTo>
                    <a:pt x="0" y="1001"/>
                  </a:lnTo>
                  <a:lnTo>
                    <a:pt x="0" y="2002"/>
                  </a:lnTo>
                  <a:lnTo>
                    <a:pt x="0" y="3002"/>
                  </a:lnTo>
                  <a:lnTo>
                    <a:pt x="0" y="5004"/>
                  </a:lnTo>
                  <a:lnTo>
                    <a:pt x="1001" y="5004"/>
                  </a:lnTo>
                  <a:lnTo>
                    <a:pt x="1001" y="6005"/>
                  </a:lnTo>
                  <a:lnTo>
                    <a:pt x="2002" y="6005"/>
                  </a:lnTo>
                  <a:lnTo>
                    <a:pt x="2002" y="7005"/>
                  </a:lnTo>
                  <a:lnTo>
                    <a:pt x="3003" y="7005"/>
                  </a:lnTo>
                  <a:lnTo>
                    <a:pt x="3003" y="8039"/>
                  </a:lnTo>
                  <a:lnTo>
                    <a:pt x="4037" y="8039"/>
                  </a:lnTo>
                  <a:lnTo>
                    <a:pt x="4037" y="6005"/>
                  </a:lnTo>
                  <a:lnTo>
                    <a:pt x="3003" y="6005"/>
                  </a:lnTo>
                  <a:lnTo>
                    <a:pt x="3003" y="5004"/>
                  </a:lnTo>
                  <a:lnTo>
                    <a:pt x="2002" y="5004"/>
                  </a:lnTo>
                  <a:lnTo>
                    <a:pt x="2002" y="4003"/>
                  </a:lnTo>
                  <a:lnTo>
                    <a:pt x="1001" y="4003"/>
                  </a:lnTo>
                  <a:lnTo>
                    <a:pt x="1001" y="3002"/>
                  </a:lnTo>
                  <a:lnTo>
                    <a:pt x="1001" y="2002"/>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13" name="Shape 1413"/>
        <p:cNvGrpSpPr/>
        <p:nvPr/>
      </p:nvGrpSpPr>
      <p:grpSpPr>
        <a:xfrm>
          <a:off x="0" y="0"/>
          <a:ext cx="0" cy="0"/>
          <a:chOff x="0" y="0"/>
          <a:chExt cx="0" cy="0"/>
        </a:xfrm>
      </p:grpSpPr>
      <p:sp>
        <p:nvSpPr>
          <p:cNvPr id="1414" name="Google Shape;1414;p58"/>
          <p:cNvSpPr txBox="1"/>
          <p:nvPr>
            <p:ph type="title"/>
          </p:nvPr>
        </p:nvSpPr>
        <p:spPr>
          <a:xfrm>
            <a:off x="715100" y="4044450"/>
            <a:ext cx="7713900" cy="56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 picture is worth </a:t>
            </a:r>
            <a:r>
              <a:rPr lang="en">
                <a:solidFill>
                  <a:schemeClr val="lt1"/>
                </a:solidFill>
                <a:highlight>
                  <a:schemeClr val="dk1"/>
                </a:highlight>
              </a:rPr>
              <a:t>a thousand</a:t>
            </a:r>
            <a:r>
              <a:rPr lang="en"/>
              <a:t> words</a:t>
            </a:r>
            <a:endParaRPr/>
          </a:p>
        </p:txBody>
      </p:sp>
      <p:grpSp>
        <p:nvGrpSpPr>
          <p:cNvPr id="1415" name="Google Shape;1415;p58"/>
          <p:cNvGrpSpPr/>
          <p:nvPr/>
        </p:nvGrpSpPr>
        <p:grpSpPr>
          <a:xfrm>
            <a:off x="8271160" y="4294911"/>
            <a:ext cx="564698" cy="627192"/>
            <a:chOff x="2877151" y="3108530"/>
            <a:chExt cx="665290" cy="738916"/>
          </a:xfrm>
        </p:grpSpPr>
        <p:sp>
          <p:nvSpPr>
            <p:cNvPr id="1416" name="Google Shape;1416;p58"/>
            <p:cNvSpPr/>
            <p:nvPr/>
          </p:nvSpPr>
          <p:spPr>
            <a:xfrm>
              <a:off x="2877151" y="3108530"/>
              <a:ext cx="665290" cy="736489"/>
            </a:xfrm>
            <a:custGeom>
              <a:rect b="b" l="l" r="r" t="t"/>
              <a:pathLst>
                <a:path extrusionOk="0" h="20016" w="18081">
                  <a:moveTo>
                    <a:pt x="3070" y="1"/>
                  </a:moveTo>
                  <a:lnTo>
                    <a:pt x="3070" y="1002"/>
                  </a:lnTo>
                  <a:lnTo>
                    <a:pt x="2002" y="1002"/>
                  </a:lnTo>
                  <a:lnTo>
                    <a:pt x="2002" y="2002"/>
                  </a:lnTo>
                  <a:lnTo>
                    <a:pt x="2002" y="3003"/>
                  </a:lnTo>
                  <a:lnTo>
                    <a:pt x="2002" y="4004"/>
                  </a:lnTo>
                  <a:lnTo>
                    <a:pt x="3003" y="4004"/>
                  </a:lnTo>
                  <a:lnTo>
                    <a:pt x="3003" y="5004"/>
                  </a:lnTo>
                  <a:lnTo>
                    <a:pt x="3003" y="6005"/>
                  </a:lnTo>
                  <a:lnTo>
                    <a:pt x="3003" y="7006"/>
                  </a:lnTo>
                  <a:lnTo>
                    <a:pt x="4004" y="7006"/>
                  </a:lnTo>
                  <a:lnTo>
                    <a:pt x="4004" y="8007"/>
                  </a:lnTo>
                  <a:lnTo>
                    <a:pt x="4004" y="9007"/>
                  </a:lnTo>
                  <a:lnTo>
                    <a:pt x="3003" y="9007"/>
                  </a:lnTo>
                  <a:lnTo>
                    <a:pt x="3003" y="8007"/>
                  </a:lnTo>
                  <a:lnTo>
                    <a:pt x="1" y="8007"/>
                  </a:lnTo>
                  <a:lnTo>
                    <a:pt x="1" y="9007"/>
                  </a:lnTo>
                  <a:lnTo>
                    <a:pt x="1" y="11009"/>
                  </a:lnTo>
                  <a:lnTo>
                    <a:pt x="1001" y="11009"/>
                  </a:lnTo>
                  <a:lnTo>
                    <a:pt x="1001" y="12009"/>
                  </a:lnTo>
                  <a:lnTo>
                    <a:pt x="2002" y="12009"/>
                  </a:lnTo>
                  <a:lnTo>
                    <a:pt x="2002" y="14011"/>
                  </a:lnTo>
                  <a:lnTo>
                    <a:pt x="3003" y="14011"/>
                  </a:lnTo>
                  <a:lnTo>
                    <a:pt x="3003" y="16012"/>
                  </a:lnTo>
                  <a:lnTo>
                    <a:pt x="4004" y="16012"/>
                  </a:lnTo>
                  <a:lnTo>
                    <a:pt x="4004" y="18014"/>
                  </a:lnTo>
                  <a:lnTo>
                    <a:pt x="5004" y="18014"/>
                  </a:lnTo>
                  <a:lnTo>
                    <a:pt x="5004" y="19014"/>
                  </a:lnTo>
                  <a:lnTo>
                    <a:pt x="5004" y="20015"/>
                  </a:lnTo>
                  <a:lnTo>
                    <a:pt x="15078" y="20015"/>
                  </a:lnTo>
                  <a:lnTo>
                    <a:pt x="15078" y="18014"/>
                  </a:lnTo>
                  <a:lnTo>
                    <a:pt x="16079" y="18014"/>
                  </a:lnTo>
                  <a:lnTo>
                    <a:pt x="16079" y="16012"/>
                  </a:lnTo>
                  <a:lnTo>
                    <a:pt x="17080" y="16012"/>
                  </a:lnTo>
                  <a:lnTo>
                    <a:pt x="17080" y="9941"/>
                  </a:lnTo>
                  <a:lnTo>
                    <a:pt x="18080" y="9941"/>
                  </a:lnTo>
                  <a:lnTo>
                    <a:pt x="18080" y="9041"/>
                  </a:lnTo>
                  <a:lnTo>
                    <a:pt x="18080" y="8040"/>
                  </a:lnTo>
                  <a:lnTo>
                    <a:pt x="18080" y="7039"/>
                  </a:lnTo>
                  <a:lnTo>
                    <a:pt x="18080" y="6039"/>
                  </a:lnTo>
                  <a:lnTo>
                    <a:pt x="18080" y="5038"/>
                  </a:lnTo>
                  <a:lnTo>
                    <a:pt x="18080" y="4037"/>
                  </a:lnTo>
                  <a:lnTo>
                    <a:pt x="18080" y="3036"/>
                  </a:lnTo>
                  <a:lnTo>
                    <a:pt x="17080" y="3036"/>
                  </a:lnTo>
                  <a:lnTo>
                    <a:pt x="17080" y="3003"/>
                  </a:lnTo>
                  <a:lnTo>
                    <a:pt x="17080" y="2002"/>
                  </a:lnTo>
                  <a:lnTo>
                    <a:pt x="14077" y="2002"/>
                  </a:lnTo>
                  <a:lnTo>
                    <a:pt x="14077" y="1002"/>
                  </a:lnTo>
                  <a:lnTo>
                    <a:pt x="11075" y="1002"/>
                  </a:lnTo>
                  <a:lnTo>
                    <a:pt x="11075" y="1"/>
                  </a:lnTo>
                  <a:lnTo>
                    <a:pt x="9074" y="1"/>
                  </a:lnTo>
                  <a:lnTo>
                    <a:pt x="9074" y="1002"/>
                  </a:lnTo>
                  <a:lnTo>
                    <a:pt x="8073" y="1002"/>
                  </a:lnTo>
                  <a:lnTo>
                    <a:pt x="8073" y="2002"/>
                  </a:lnTo>
                  <a:lnTo>
                    <a:pt x="8073" y="3003"/>
                  </a:lnTo>
                  <a:lnTo>
                    <a:pt x="8073" y="4004"/>
                  </a:lnTo>
                  <a:lnTo>
                    <a:pt x="8073" y="5004"/>
                  </a:lnTo>
                  <a:lnTo>
                    <a:pt x="8073" y="6005"/>
                  </a:lnTo>
                  <a:lnTo>
                    <a:pt x="8073" y="7006"/>
                  </a:lnTo>
                  <a:lnTo>
                    <a:pt x="7072" y="7006"/>
                  </a:lnTo>
                  <a:lnTo>
                    <a:pt x="7072" y="6005"/>
                  </a:lnTo>
                  <a:lnTo>
                    <a:pt x="7072" y="5004"/>
                  </a:lnTo>
                  <a:lnTo>
                    <a:pt x="7072" y="4004"/>
                  </a:lnTo>
                  <a:lnTo>
                    <a:pt x="6072" y="4004"/>
                  </a:lnTo>
                  <a:lnTo>
                    <a:pt x="6072" y="3003"/>
                  </a:lnTo>
                  <a:lnTo>
                    <a:pt x="6072" y="2002"/>
                  </a:lnTo>
                  <a:lnTo>
                    <a:pt x="6072" y="1002"/>
                  </a:lnTo>
                  <a:lnTo>
                    <a:pt x="5071" y="1002"/>
                  </a:lnTo>
                  <a:lnTo>
                    <a:pt x="50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58"/>
            <p:cNvSpPr/>
            <p:nvPr/>
          </p:nvSpPr>
          <p:spPr>
            <a:xfrm>
              <a:off x="2986396" y="3108530"/>
              <a:ext cx="73664" cy="36869"/>
            </a:xfrm>
            <a:custGeom>
              <a:rect b="b" l="l" r="r" t="t"/>
              <a:pathLst>
                <a:path extrusionOk="0" h="1002" w="2002">
                  <a:moveTo>
                    <a:pt x="0" y="1"/>
                  </a:moveTo>
                  <a:lnTo>
                    <a:pt x="0" y="1002"/>
                  </a:lnTo>
                  <a:lnTo>
                    <a:pt x="2002" y="1002"/>
                  </a:lnTo>
                  <a:lnTo>
                    <a:pt x="2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58"/>
            <p:cNvSpPr/>
            <p:nvPr/>
          </p:nvSpPr>
          <p:spPr>
            <a:xfrm>
              <a:off x="3209778" y="3108530"/>
              <a:ext cx="73664" cy="36869"/>
            </a:xfrm>
            <a:custGeom>
              <a:rect b="b" l="l" r="r" t="t"/>
              <a:pathLst>
                <a:path extrusionOk="0" h="1002" w="2002">
                  <a:moveTo>
                    <a:pt x="0" y="1"/>
                  </a:moveTo>
                  <a:lnTo>
                    <a:pt x="0" y="1002"/>
                  </a:lnTo>
                  <a:lnTo>
                    <a:pt x="2002" y="1002"/>
                  </a:lnTo>
                  <a:lnTo>
                    <a:pt x="2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58"/>
            <p:cNvSpPr/>
            <p:nvPr/>
          </p:nvSpPr>
          <p:spPr>
            <a:xfrm>
              <a:off x="3283405" y="3145361"/>
              <a:ext cx="111746" cy="295832"/>
            </a:xfrm>
            <a:custGeom>
              <a:rect b="b" l="l" r="r" t="t"/>
              <a:pathLst>
                <a:path extrusionOk="0" h="8040" w="3037">
                  <a:moveTo>
                    <a:pt x="1" y="1"/>
                  </a:moveTo>
                  <a:lnTo>
                    <a:pt x="1" y="1001"/>
                  </a:lnTo>
                  <a:lnTo>
                    <a:pt x="1" y="4037"/>
                  </a:lnTo>
                  <a:lnTo>
                    <a:pt x="1" y="5038"/>
                  </a:lnTo>
                  <a:lnTo>
                    <a:pt x="1" y="8040"/>
                  </a:lnTo>
                  <a:lnTo>
                    <a:pt x="1002" y="8040"/>
                  </a:lnTo>
                  <a:lnTo>
                    <a:pt x="1002" y="5038"/>
                  </a:lnTo>
                  <a:lnTo>
                    <a:pt x="1002" y="4037"/>
                  </a:lnTo>
                  <a:lnTo>
                    <a:pt x="1002" y="1001"/>
                  </a:lnTo>
                  <a:lnTo>
                    <a:pt x="3036" y="1001"/>
                  </a:lnTo>
                  <a:lnTo>
                    <a:pt x="30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58"/>
            <p:cNvSpPr/>
            <p:nvPr/>
          </p:nvSpPr>
          <p:spPr>
            <a:xfrm>
              <a:off x="3395114" y="3182193"/>
              <a:ext cx="110495" cy="259000"/>
            </a:xfrm>
            <a:custGeom>
              <a:rect b="b" l="l" r="r" t="t"/>
              <a:pathLst>
                <a:path extrusionOk="0" h="7039" w="3003">
                  <a:moveTo>
                    <a:pt x="0" y="0"/>
                  </a:moveTo>
                  <a:lnTo>
                    <a:pt x="0" y="1001"/>
                  </a:lnTo>
                  <a:lnTo>
                    <a:pt x="0" y="3803"/>
                  </a:lnTo>
                  <a:lnTo>
                    <a:pt x="0" y="4037"/>
                  </a:lnTo>
                  <a:lnTo>
                    <a:pt x="0" y="5037"/>
                  </a:lnTo>
                  <a:lnTo>
                    <a:pt x="0" y="6038"/>
                  </a:lnTo>
                  <a:lnTo>
                    <a:pt x="0" y="7039"/>
                  </a:lnTo>
                  <a:lnTo>
                    <a:pt x="1001" y="7039"/>
                  </a:lnTo>
                  <a:lnTo>
                    <a:pt x="1001" y="6038"/>
                  </a:lnTo>
                  <a:lnTo>
                    <a:pt x="1001" y="5037"/>
                  </a:lnTo>
                  <a:lnTo>
                    <a:pt x="1001" y="4037"/>
                  </a:lnTo>
                  <a:lnTo>
                    <a:pt x="1001" y="3803"/>
                  </a:lnTo>
                  <a:lnTo>
                    <a:pt x="1001" y="1001"/>
                  </a:lnTo>
                  <a:lnTo>
                    <a:pt x="3003" y="1001"/>
                  </a:lnTo>
                  <a:lnTo>
                    <a:pt x="300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58"/>
            <p:cNvSpPr/>
            <p:nvPr/>
          </p:nvSpPr>
          <p:spPr>
            <a:xfrm>
              <a:off x="3505573" y="3219025"/>
              <a:ext cx="36869" cy="259000"/>
            </a:xfrm>
            <a:custGeom>
              <a:rect b="b" l="l" r="r" t="t"/>
              <a:pathLst>
                <a:path extrusionOk="0" h="7039" w="1002">
                  <a:moveTo>
                    <a:pt x="1" y="0"/>
                  </a:moveTo>
                  <a:lnTo>
                    <a:pt x="1" y="1001"/>
                  </a:lnTo>
                  <a:lnTo>
                    <a:pt x="1" y="2035"/>
                  </a:lnTo>
                  <a:lnTo>
                    <a:pt x="1" y="3036"/>
                  </a:lnTo>
                  <a:lnTo>
                    <a:pt x="1" y="4036"/>
                  </a:lnTo>
                  <a:lnTo>
                    <a:pt x="1" y="5037"/>
                  </a:lnTo>
                  <a:lnTo>
                    <a:pt x="1" y="6038"/>
                  </a:lnTo>
                  <a:lnTo>
                    <a:pt x="1" y="7038"/>
                  </a:lnTo>
                  <a:lnTo>
                    <a:pt x="1001" y="7038"/>
                  </a:lnTo>
                  <a:lnTo>
                    <a:pt x="1001" y="6038"/>
                  </a:lnTo>
                  <a:lnTo>
                    <a:pt x="1001" y="5037"/>
                  </a:lnTo>
                  <a:lnTo>
                    <a:pt x="1001" y="4036"/>
                  </a:lnTo>
                  <a:lnTo>
                    <a:pt x="1001" y="3036"/>
                  </a:lnTo>
                  <a:lnTo>
                    <a:pt x="1001" y="2035"/>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58"/>
            <p:cNvSpPr/>
            <p:nvPr/>
          </p:nvSpPr>
          <p:spPr>
            <a:xfrm>
              <a:off x="3024442" y="3477987"/>
              <a:ext cx="481168" cy="369459"/>
            </a:xfrm>
            <a:custGeom>
              <a:rect b="b" l="l" r="r" t="t"/>
              <a:pathLst>
                <a:path extrusionOk="0" h="10041" w="13077">
                  <a:moveTo>
                    <a:pt x="12076" y="0"/>
                  </a:moveTo>
                  <a:lnTo>
                    <a:pt x="12076" y="5037"/>
                  </a:lnTo>
                  <a:lnTo>
                    <a:pt x="11075" y="5037"/>
                  </a:lnTo>
                  <a:lnTo>
                    <a:pt x="11075" y="7039"/>
                  </a:lnTo>
                  <a:lnTo>
                    <a:pt x="10074" y="7039"/>
                  </a:lnTo>
                  <a:lnTo>
                    <a:pt x="10074" y="9040"/>
                  </a:lnTo>
                  <a:lnTo>
                    <a:pt x="2035" y="9040"/>
                  </a:lnTo>
                  <a:lnTo>
                    <a:pt x="2035" y="7039"/>
                  </a:lnTo>
                  <a:lnTo>
                    <a:pt x="1035" y="7039"/>
                  </a:lnTo>
                  <a:lnTo>
                    <a:pt x="1035" y="6038"/>
                  </a:lnTo>
                  <a:lnTo>
                    <a:pt x="1" y="6038"/>
                  </a:lnTo>
                  <a:lnTo>
                    <a:pt x="1" y="8039"/>
                  </a:lnTo>
                  <a:lnTo>
                    <a:pt x="1035" y="8039"/>
                  </a:lnTo>
                  <a:lnTo>
                    <a:pt x="1035" y="9040"/>
                  </a:lnTo>
                  <a:lnTo>
                    <a:pt x="1035" y="10041"/>
                  </a:lnTo>
                  <a:lnTo>
                    <a:pt x="11075" y="10041"/>
                  </a:lnTo>
                  <a:lnTo>
                    <a:pt x="11075" y="8039"/>
                  </a:lnTo>
                  <a:lnTo>
                    <a:pt x="12076" y="8039"/>
                  </a:lnTo>
                  <a:lnTo>
                    <a:pt x="12076" y="6038"/>
                  </a:lnTo>
                  <a:lnTo>
                    <a:pt x="13077" y="6038"/>
                  </a:lnTo>
                  <a:lnTo>
                    <a:pt x="130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58"/>
            <p:cNvSpPr/>
            <p:nvPr/>
          </p:nvSpPr>
          <p:spPr>
            <a:xfrm>
              <a:off x="2987610" y="3367529"/>
              <a:ext cx="74915" cy="184122"/>
            </a:xfrm>
            <a:custGeom>
              <a:rect b="b" l="l" r="r" t="t"/>
              <a:pathLst>
                <a:path extrusionOk="0" h="5004" w="2036">
                  <a:moveTo>
                    <a:pt x="1002" y="0"/>
                  </a:moveTo>
                  <a:lnTo>
                    <a:pt x="1002" y="1001"/>
                  </a:lnTo>
                  <a:lnTo>
                    <a:pt x="1002" y="2002"/>
                  </a:lnTo>
                  <a:lnTo>
                    <a:pt x="1" y="2002"/>
                  </a:lnTo>
                  <a:lnTo>
                    <a:pt x="1" y="3002"/>
                  </a:lnTo>
                  <a:lnTo>
                    <a:pt x="1002" y="3002"/>
                  </a:lnTo>
                  <a:lnTo>
                    <a:pt x="1002" y="4003"/>
                  </a:lnTo>
                  <a:lnTo>
                    <a:pt x="1002" y="5004"/>
                  </a:lnTo>
                  <a:lnTo>
                    <a:pt x="2036" y="5004"/>
                  </a:lnTo>
                  <a:lnTo>
                    <a:pt x="2036" y="4003"/>
                  </a:lnTo>
                  <a:lnTo>
                    <a:pt x="2036" y="3002"/>
                  </a:lnTo>
                  <a:lnTo>
                    <a:pt x="2036" y="2002"/>
                  </a:lnTo>
                  <a:lnTo>
                    <a:pt x="2036" y="1001"/>
                  </a:lnTo>
                  <a:lnTo>
                    <a:pt x="20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58"/>
            <p:cNvSpPr/>
            <p:nvPr/>
          </p:nvSpPr>
          <p:spPr>
            <a:xfrm>
              <a:off x="2987610" y="3255820"/>
              <a:ext cx="36869" cy="111746"/>
            </a:xfrm>
            <a:custGeom>
              <a:rect b="b" l="l" r="r" t="t"/>
              <a:pathLst>
                <a:path extrusionOk="0" h="3037" w="1002">
                  <a:moveTo>
                    <a:pt x="1" y="1"/>
                  </a:moveTo>
                  <a:lnTo>
                    <a:pt x="1" y="1035"/>
                  </a:lnTo>
                  <a:lnTo>
                    <a:pt x="1" y="2036"/>
                  </a:lnTo>
                  <a:lnTo>
                    <a:pt x="1" y="3036"/>
                  </a:lnTo>
                  <a:lnTo>
                    <a:pt x="1002" y="3036"/>
                  </a:lnTo>
                  <a:lnTo>
                    <a:pt x="1002" y="2036"/>
                  </a:lnTo>
                  <a:lnTo>
                    <a:pt x="1002" y="1035"/>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58"/>
            <p:cNvSpPr/>
            <p:nvPr/>
          </p:nvSpPr>
          <p:spPr>
            <a:xfrm>
              <a:off x="2950815" y="3145361"/>
              <a:ext cx="36832" cy="110495"/>
            </a:xfrm>
            <a:custGeom>
              <a:rect b="b" l="l" r="r" t="t"/>
              <a:pathLst>
                <a:path extrusionOk="0" h="3003" w="1001">
                  <a:moveTo>
                    <a:pt x="0" y="1"/>
                  </a:moveTo>
                  <a:lnTo>
                    <a:pt x="0" y="1001"/>
                  </a:lnTo>
                  <a:lnTo>
                    <a:pt x="0" y="2002"/>
                  </a:lnTo>
                  <a:lnTo>
                    <a:pt x="0" y="3003"/>
                  </a:lnTo>
                  <a:lnTo>
                    <a:pt x="1001" y="3003"/>
                  </a:lnTo>
                  <a:lnTo>
                    <a:pt x="1001" y="2002"/>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58"/>
            <p:cNvSpPr/>
            <p:nvPr/>
          </p:nvSpPr>
          <p:spPr>
            <a:xfrm>
              <a:off x="3136151" y="3367529"/>
              <a:ext cx="36832" cy="73664"/>
            </a:xfrm>
            <a:custGeom>
              <a:rect b="b" l="l" r="r" t="t"/>
              <a:pathLst>
                <a:path extrusionOk="0" h="2002" w="1001">
                  <a:moveTo>
                    <a:pt x="0" y="0"/>
                  </a:moveTo>
                  <a:lnTo>
                    <a:pt x="0" y="1001"/>
                  </a:lnTo>
                  <a:lnTo>
                    <a:pt x="0" y="2002"/>
                  </a:lnTo>
                  <a:lnTo>
                    <a:pt x="1001" y="2002"/>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58"/>
            <p:cNvSpPr/>
            <p:nvPr/>
          </p:nvSpPr>
          <p:spPr>
            <a:xfrm>
              <a:off x="3099320" y="3255820"/>
              <a:ext cx="36869" cy="111746"/>
            </a:xfrm>
            <a:custGeom>
              <a:rect b="b" l="l" r="r" t="t"/>
              <a:pathLst>
                <a:path extrusionOk="0" h="3037" w="1002">
                  <a:moveTo>
                    <a:pt x="0" y="1"/>
                  </a:moveTo>
                  <a:lnTo>
                    <a:pt x="0" y="1035"/>
                  </a:lnTo>
                  <a:lnTo>
                    <a:pt x="0" y="2036"/>
                  </a:lnTo>
                  <a:lnTo>
                    <a:pt x="0" y="3036"/>
                  </a:lnTo>
                  <a:lnTo>
                    <a:pt x="1001" y="3036"/>
                  </a:lnTo>
                  <a:lnTo>
                    <a:pt x="1001" y="2036"/>
                  </a:lnTo>
                  <a:lnTo>
                    <a:pt x="1001" y="1035"/>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58"/>
            <p:cNvSpPr/>
            <p:nvPr/>
          </p:nvSpPr>
          <p:spPr>
            <a:xfrm>
              <a:off x="3062488" y="3145361"/>
              <a:ext cx="36869" cy="110495"/>
            </a:xfrm>
            <a:custGeom>
              <a:rect b="b" l="l" r="r" t="t"/>
              <a:pathLst>
                <a:path extrusionOk="0" h="3003" w="1002">
                  <a:moveTo>
                    <a:pt x="1" y="1"/>
                  </a:moveTo>
                  <a:lnTo>
                    <a:pt x="1" y="1001"/>
                  </a:lnTo>
                  <a:lnTo>
                    <a:pt x="1" y="2002"/>
                  </a:lnTo>
                  <a:lnTo>
                    <a:pt x="1" y="3003"/>
                  </a:lnTo>
                  <a:lnTo>
                    <a:pt x="1001" y="3003"/>
                  </a:lnTo>
                  <a:lnTo>
                    <a:pt x="1001" y="2002"/>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58"/>
            <p:cNvSpPr/>
            <p:nvPr/>
          </p:nvSpPr>
          <p:spPr>
            <a:xfrm>
              <a:off x="3172946" y="3145361"/>
              <a:ext cx="36869" cy="222205"/>
            </a:xfrm>
            <a:custGeom>
              <a:rect b="b" l="l" r="r" t="t"/>
              <a:pathLst>
                <a:path extrusionOk="0" h="6039" w="1002">
                  <a:moveTo>
                    <a:pt x="1" y="1"/>
                  </a:moveTo>
                  <a:lnTo>
                    <a:pt x="1" y="1001"/>
                  </a:lnTo>
                  <a:lnTo>
                    <a:pt x="1" y="2002"/>
                  </a:lnTo>
                  <a:lnTo>
                    <a:pt x="1" y="3003"/>
                  </a:lnTo>
                  <a:lnTo>
                    <a:pt x="1" y="4037"/>
                  </a:lnTo>
                  <a:lnTo>
                    <a:pt x="1" y="5038"/>
                  </a:lnTo>
                  <a:lnTo>
                    <a:pt x="1" y="6038"/>
                  </a:lnTo>
                  <a:lnTo>
                    <a:pt x="1001" y="6038"/>
                  </a:lnTo>
                  <a:lnTo>
                    <a:pt x="1001" y="5038"/>
                  </a:lnTo>
                  <a:lnTo>
                    <a:pt x="1001" y="4037"/>
                  </a:lnTo>
                  <a:lnTo>
                    <a:pt x="1001" y="3003"/>
                  </a:lnTo>
                  <a:lnTo>
                    <a:pt x="1001" y="2002"/>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58"/>
            <p:cNvSpPr/>
            <p:nvPr/>
          </p:nvSpPr>
          <p:spPr>
            <a:xfrm>
              <a:off x="2877151" y="3404324"/>
              <a:ext cx="110495" cy="110532"/>
            </a:xfrm>
            <a:custGeom>
              <a:rect b="b" l="l" r="r" t="t"/>
              <a:pathLst>
                <a:path extrusionOk="0" h="3004" w="3003">
                  <a:moveTo>
                    <a:pt x="1" y="1"/>
                  </a:moveTo>
                  <a:lnTo>
                    <a:pt x="1" y="1002"/>
                  </a:lnTo>
                  <a:lnTo>
                    <a:pt x="1" y="3003"/>
                  </a:lnTo>
                  <a:lnTo>
                    <a:pt x="1001" y="3003"/>
                  </a:lnTo>
                  <a:lnTo>
                    <a:pt x="1001" y="1002"/>
                  </a:lnTo>
                  <a:lnTo>
                    <a:pt x="3003" y="1002"/>
                  </a:lnTo>
                  <a:lnTo>
                    <a:pt x="3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58"/>
            <p:cNvSpPr/>
            <p:nvPr/>
          </p:nvSpPr>
          <p:spPr>
            <a:xfrm>
              <a:off x="2912769" y="3514819"/>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58"/>
            <p:cNvSpPr/>
            <p:nvPr/>
          </p:nvSpPr>
          <p:spPr>
            <a:xfrm>
              <a:off x="2950815" y="3551614"/>
              <a:ext cx="36832" cy="73700"/>
            </a:xfrm>
            <a:custGeom>
              <a:rect b="b" l="l" r="r" t="t"/>
              <a:pathLst>
                <a:path extrusionOk="0" h="2003" w="1001">
                  <a:moveTo>
                    <a:pt x="0" y="1"/>
                  </a:moveTo>
                  <a:lnTo>
                    <a:pt x="0" y="2002"/>
                  </a:lnTo>
                  <a:lnTo>
                    <a:pt x="1001" y="2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58"/>
            <p:cNvSpPr/>
            <p:nvPr/>
          </p:nvSpPr>
          <p:spPr>
            <a:xfrm>
              <a:off x="2986396" y="3626492"/>
              <a:ext cx="36869" cy="73700"/>
            </a:xfrm>
            <a:custGeom>
              <a:rect b="b" l="l" r="r" t="t"/>
              <a:pathLst>
                <a:path extrusionOk="0" h="2003" w="1002">
                  <a:moveTo>
                    <a:pt x="0" y="1"/>
                  </a:moveTo>
                  <a:lnTo>
                    <a:pt x="0" y="2002"/>
                  </a:lnTo>
                  <a:lnTo>
                    <a:pt x="1001" y="2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7" name="Shape 1437"/>
        <p:cNvGrpSpPr/>
        <p:nvPr/>
      </p:nvGrpSpPr>
      <p:grpSpPr>
        <a:xfrm>
          <a:off x="0" y="0"/>
          <a:ext cx="0" cy="0"/>
          <a:chOff x="0" y="0"/>
          <a:chExt cx="0" cy="0"/>
        </a:xfrm>
      </p:grpSpPr>
      <p:sp>
        <p:nvSpPr>
          <p:cNvPr id="1438" name="Google Shape;1438;p59"/>
          <p:cNvSpPr txBox="1"/>
          <p:nvPr>
            <p:ph type="title"/>
          </p:nvPr>
        </p:nvSpPr>
        <p:spPr>
          <a:xfrm>
            <a:off x="715100" y="2371250"/>
            <a:ext cx="53265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Bay h co muc nao nhieu</a:t>
            </a:r>
            <a:endParaRPr/>
          </a:p>
          <a:p>
            <a:pPr indent="-457200" lvl="0" marL="457200" rtl="0" algn="l">
              <a:spcBef>
                <a:spcPts val="0"/>
              </a:spcBef>
              <a:spcAft>
                <a:spcPts val="0"/>
              </a:spcAft>
              <a:buSzPts val="3600"/>
              <a:buChar char="●"/>
            </a:pPr>
            <a:r>
              <a:rPr lang="en"/>
              <a:t>Before ….</a:t>
            </a:r>
            <a:endParaRPr/>
          </a:p>
          <a:p>
            <a:pPr indent="-457200" lvl="0" marL="457200" rtl="0" algn="l">
              <a:spcBef>
                <a:spcPts val="0"/>
              </a:spcBef>
              <a:spcAft>
                <a:spcPts val="0"/>
              </a:spcAft>
              <a:buSzPts val="3600"/>
              <a:buChar char="●"/>
            </a:pPr>
            <a:r>
              <a:rPr lang="en"/>
              <a:t>Runing ….</a:t>
            </a:r>
            <a:endParaRPr/>
          </a:p>
          <a:p>
            <a:pPr indent="-457200" lvl="0" marL="457200" rtl="0" algn="l">
              <a:spcBef>
                <a:spcPts val="0"/>
              </a:spcBef>
              <a:spcAft>
                <a:spcPts val="0"/>
              </a:spcAft>
              <a:buSzPts val="3600"/>
              <a:buChar char="●"/>
            </a:pPr>
            <a:r>
              <a:rPr lang="en"/>
              <a:t>after</a:t>
            </a:r>
            <a:endParaRPr/>
          </a:p>
        </p:txBody>
      </p:sp>
      <p:sp>
        <p:nvSpPr>
          <p:cNvPr id="1439" name="Google Shape;1439;p59"/>
          <p:cNvSpPr txBox="1"/>
          <p:nvPr>
            <p:ph idx="2" type="title"/>
          </p:nvPr>
        </p:nvSpPr>
        <p:spPr>
          <a:xfrm>
            <a:off x="715100" y="1300850"/>
            <a:ext cx="31509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1440" name="Google Shape;1440;p59"/>
          <p:cNvSpPr txBox="1"/>
          <p:nvPr>
            <p:ph idx="1" type="subTitle"/>
          </p:nvPr>
        </p:nvSpPr>
        <p:spPr>
          <a:xfrm>
            <a:off x="715100" y="3545975"/>
            <a:ext cx="5326500" cy="30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You can </a:t>
            </a:r>
            <a:r>
              <a:rPr lang="en">
                <a:solidFill>
                  <a:schemeClr val="lt1"/>
                </a:solidFill>
                <a:highlight>
                  <a:schemeClr val="dk1"/>
                </a:highlight>
              </a:rPr>
              <a:t>enter a subtitle</a:t>
            </a:r>
            <a:r>
              <a:rPr lang="en"/>
              <a:t> here if you need it</a:t>
            </a:r>
            <a:endParaRPr/>
          </a:p>
        </p:txBody>
      </p:sp>
      <p:grpSp>
        <p:nvGrpSpPr>
          <p:cNvPr id="1441" name="Google Shape;1441;p59"/>
          <p:cNvGrpSpPr/>
          <p:nvPr/>
        </p:nvGrpSpPr>
        <p:grpSpPr>
          <a:xfrm>
            <a:off x="6168919" y="1028962"/>
            <a:ext cx="1747042" cy="1056990"/>
            <a:chOff x="6168919" y="1028962"/>
            <a:chExt cx="1747042" cy="1056990"/>
          </a:xfrm>
        </p:grpSpPr>
        <p:grpSp>
          <p:nvGrpSpPr>
            <p:cNvPr id="1442" name="Google Shape;1442;p59"/>
            <p:cNvGrpSpPr/>
            <p:nvPr/>
          </p:nvGrpSpPr>
          <p:grpSpPr>
            <a:xfrm flipH="1">
              <a:off x="6168919" y="1028962"/>
              <a:ext cx="1747042" cy="1056990"/>
              <a:chOff x="5321775" y="2961603"/>
              <a:chExt cx="922847" cy="558338"/>
            </a:xfrm>
          </p:grpSpPr>
          <p:sp>
            <p:nvSpPr>
              <p:cNvPr id="1443" name="Google Shape;1443;p59"/>
              <p:cNvSpPr/>
              <p:nvPr/>
            </p:nvSpPr>
            <p:spPr>
              <a:xfrm>
                <a:off x="5434347" y="2961603"/>
                <a:ext cx="699987" cy="22062"/>
              </a:xfrm>
              <a:custGeom>
                <a:rect b="b" l="l" r="r" t="t"/>
                <a:pathLst>
                  <a:path extrusionOk="0" h="634" w="20116">
                    <a:moveTo>
                      <a:pt x="1" y="0"/>
                    </a:moveTo>
                    <a:lnTo>
                      <a:pt x="1" y="634"/>
                    </a:lnTo>
                    <a:lnTo>
                      <a:pt x="20115" y="634"/>
                    </a:lnTo>
                    <a:lnTo>
                      <a:pt x="2011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59"/>
              <p:cNvSpPr/>
              <p:nvPr/>
            </p:nvSpPr>
            <p:spPr>
              <a:xfrm>
                <a:off x="5981096" y="3386420"/>
                <a:ext cx="20913" cy="112640"/>
              </a:xfrm>
              <a:custGeom>
                <a:rect b="b" l="l" r="r" t="t"/>
                <a:pathLst>
                  <a:path extrusionOk="0" h="3237" w="601">
                    <a:moveTo>
                      <a:pt x="0" y="1"/>
                    </a:moveTo>
                    <a:lnTo>
                      <a:pt x="0" y="3236"/>
                    </a:lnTo>
                    <a:lnTo>
                      <a:pt x="600" y="3236"/>
                    </a:lnTo>
                    <a:lnTo>
                      <a:pt x="60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59"/>
              <p:cNvSpPr/>
              <p:nvPr/>
            </p:nvSpPr>
            <p:spPr>
              <a:xfrm>
                <a:off x="5957851" y="3499027"/>
                <a:ext cx="22096" cy="20913"/>
              </a:xfrm>
              <a:custGeom>
                <a:rect b="b" l="l" r="r" t="t"/>
                <a:pathLst>
                  <a:path extrusionOk="0" h="601" w="635">
                    <a:moveTo>
                      <a:pt x="1" y="0"/>
                    </a:moveTo>
                    <a:lnTo>
                      <a:pt x="1" y="601"/>
                    </a:lnTo>
                    <a:lnTo>
                      <a:pt x="635" y="601"/>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59"/>
              <p:cNvSpPr/>
              <p:nvPr/>
            </p:nvSpPr>
            <p:spPr>
              <a:xfrm>
                <a:off x="5935824" y="3476965"/>
                <a:ext cx="22062" cy="22096"/>
              </a:xfrm>
              <a:custGeom>
                <a:rect b="b" l="l" r="r" t="t"/>
                <a:pathLst>
                  <a:path extrusionOk="0" h="635" w="634">
                    <a:moveTo>
                      <a:pt x="0" y="1"/>
                    </a:moveTo>
                    <a:lnTo>
                      <a:pt x="0" y="634"/>
                    </a:lnTo>
                    <a:lnTo>
                      <a:pt x="634" y="634"/>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59"/>
              <p:cNvSpPr/>
              <p:nvPr/>
            </p:nvSpPr>
            <p:spPr>
              <a:xfrm>
                <a:off x="5912579" y="3453755"/>
                <a:ext cx="22096" cy="20913"/>
              </a:xfrm>
              <a:custGeom>
                <a:rect b="b" l="l" r="r" t="t"/>
                <a:pathLst>
                  <a:path extrusionOk="0" h="601" w="635">
                    <a:moveTo>
                      <a:pt x="1" y="0"/>
                    </a:moveTo>
                    <a:lnTo>
                      <a:pt x="1" y="601"/>
                    </a:lnTo>
                    <a:lnTo>
                      <a:pt x="635" y="601"/>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59"/>
              <p:cNvSpPr/>
              <p:nvPr/>
            </p:nvSpPr>
            <p:spPr>
              <a:xfrm>
                <a:off x="5890551" y="3431693"/>
                <a:ext cx="22062" cy="22096"/>
              </a:xfrm>
              <a:custGeom>
                <a:rect b="b" l="l" r="r" t="t"/>
                <a:pathLst>
                  <a:path extrusionOk="0" h="635" w="634">
                    <a:moveTo>
                      <a:pt x="0" y="1"/>
                    </a:moveTo>
                    <a:lnTo>
                      <a:pt x="0" y="634"/>
                    </a:lnTo>
                    <a:lnTo>
                      <a:pt x="634" y="634"/>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59"/>
              <p:cNvSpPr/>
              <p:nvPr/>
            </p:nvSpPr>
            <p:spPr>
              <a:xfrm>
                <a:off x="5869638" y="3408482"/>
                <a:ext cx="20948" cy="22096"/>
              </a:xfrm>
              <a:custGeom>
                <a:rect b="b" l="l" r="r" t="t"/>
                <a:pathLst>
                  <a:path extrusionOk="0" h="635" w="602">
                    <a:moveTo>
                      <a:pt x="1" y="1"/>
                    </a:moveTo>
                    <a:lnTo>
                      <a:pt x="1" y="634"/>
                    </a:lnTo>
                    <a:lnTo>
                      <a:pt x="601" y="634"/>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59"/>
              <p:cNvSpPr/>
              <p:nvPr/>
            </p:nvSpPr>
            <p:spPr>
              <a:xfrm>
                <a:off x="5846427" y="3386420"/>
                <a:ext cx="20948" cy="22096"/>
              </a:xfrm>
              <a:custGeom>
                <a:rect b="b" l="l" r="r" t="t"/>
                <a:pathLst>
                  <a:path extrusionOk="0" h="635" w="602">
                    <a:moveTo>
                      <a:pt x="1" y="1"/>
                    </a:moveTo>
                    <a:lnTo>
                      <a:pt x="1" y="635"/>
                    </a:lnTo>
                    <a:lnTo>
                      <a:pt x="601" y="635"/>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59"/>
              <p:cNvSpPr/>
              <p:nvPr/>
            </p:nvSpPr>
            <p:spPr>
              <a:xfrm>
                <a:off x="5321775" y="3073027"/>
                <a:ext cx="22062" cy="224061"/>
              </a:xfrm>
              <a:custGeom>
                <a:rect b="b" l="l" r="r" t="t"/>
                <a:pathLst>
                  <a:path extrusionOk="0" h="6439" w="634">
                    <a:moveTo>
                      <a:pt x="0" y="0"/>
                    </a:moveTo>
                    <a:lnTo>
                      <a:pt x="0" y="6438"/>
                    </a:lnTo>
                    <a:lnTo>
                      <a:pt x="634" y="6438"/>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59"/>
              <p:cNvSpPr/>
              <p:nvPr/>
            </p:nvSpPr>
            <p:spPr>
              <a:xfrm>
                <a:off x="5321775" y="3073027"/>
                <a:ext cx="22062" cy="22096"/>
              </a:xfrm>
              <a:custGeom>
                <a:rect b="b" l="l" r="r" t="t"/>
                <a:pathLst>
                  <a:path extrusionOk="0" h="635" w="634">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59"/>
              <p:cNvSpPr/>
              <p:nvPr/>
            </p:nvSpPr>
            <p:spPr>
              <a:xfrm>
                <a:off x="5343802" y="3050965"/>
                <a:ext cx="22096" cy="22096"/>
              </a:xfrm>
              <a:custGeom>
                <a:rect b="b" l="l" r="r" t="t"/>
                <a:pathLst>
                  <a:path extrusionOk="0" h="635" w="635">
                    <a:moveTo>
                      <a:pt x="1" y="1"/>
                    </a:moveTo>
                    <a:lnTo>
                      <a:pt x="1" y="634"/>
                    </a:lnTo>
                    <a:lnTo>
                      <a:pt x="635" y="634"/>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59"/>
              <p:cNvSpPr/>
              <p:nvPr/>
            </p:nvSpPr>
            <p:spPr>
              <a:xfrm>
                <a:off x="5367047" y="3028902"/>
                <a:ext cx="22062" cy="20948"/>
              </a:xfrm>
              <a:custGeom>
                <a:rect b="b" l="l" r="r" t="t"/>
                <a:pathLst>
                  <a:path extrusionOk="0" h="602" w="634">
                    <a:moveTo>
                      <a:pt x="0" y="1"/>
                    </a:moveTo>
                    <a:lnTo>
                      <a:pt x="0" y="601"/>
                    </a:lnTo>
                    <a:lnTo>
                      <a:pt x="634" y="601"/>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59"/>
              <p:cNvSpPr/>
              <p:nvPr/>
            </p:nvSpPr>
            <p:spPr>
              <a:xfrm>
                <a:off x="5389075" y="3006840"/>
                <a:ext cx="22096" cy="22096"/>
              </a:xfrm>
              <a:custGeom>
                <a:rect b="b" l="l" r="r" t="t"/>
                <a:pathLst>
                  <a:path extrusionOk="0" h="635" w="635">
                    <a:moveTo>
                      <a:pt x="1" y="1"/>
                    </a:moveTo>
                    <a:lnTo>
                      <a:pt x="1" y="635"/>
                    </a:lnTo>
                    <a:lnTo>
                      <a:pt x="635" y="635"/>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59"/>
              <p:cNvSpPr/>
              <p:nvPr/>
            </p:nvSpPr>
            <p:spPr>
              <a:xfrm>
                <a:off x="5412320" y="2984813"/>
                <a:ext cx="22062" cy="22062"/>
              </a:xfrm>
              <a:custGeom>
                <a:rect b="b" l="l" r="r" t="t"/>
                <a:pathLst>
                  <a:path extrusionOk="0" h="634" w="634">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59"/>
              <p:cNvSpPr/>
              <p:nvPr/>
            </p:nvSpPr>
            <p:spPr>
              <a:xfrm>
                <a:off x="6223674" y="3073027"/>
                <a:ext cx="20948" cy="224061"/>
              </a:xfrm>
              <a:custGeom>
                <a:rect b="b" l="l" r="r" t="t"/>
                <a:pathLst>
                  <a:path extrusionOk="0" h="6439" w="602">
                    <a:moveTo>
                      <a:pt x="1" y="0"/>
                    </a:moveTo>
                    <a:lnTo>
                      <a:pt x="1" y="6438"/>
                    </a:lnTo>
                    <a:lnTo>
                      <a:pt x="601" y="6438"/>
                    </a:lnTo>
                    <a:lnTo>
                      <a:pt x="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59"/>
              <p:cNvSpPr/>
              <p:nvPr/>
            </p:nvSpPr>
            <p:spPr>
              <a:xfrm>
                <a:off x="6223674" y="3073027"/>
                <a:ext cx="20948" cy="22096"/>
              </a:xfrm>
              <a:custGeom>
                <a:rect b="b" l="l" r="r" t="t"/>
                <a:pathLst>
                  <a:path extrusionOk="0" h="635" w="602">
                    <a:moveTo>
                      <a:pt x="1" y="0"/>
                    </a:moveTo>
                    <a:lnTo>
                      <a:pt x="1" y="634"/>
                    </a:lnTo>
                    <a:lnTo>
                      <a:pt x="601" y="634"/>
                    </a:lnTo>
                    <a:lnTo>
                      <a:pt x="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59"/>
              <p:cNvSpPr/>
              <p:nvPr/>
            </p:nvSpPr>
            <p:spPr>
              <a:xfrm>
                <a:off x="6201612" y="3050965"/>
                <a:ext cx="22096" cy="22096"/>
              </a:xfrm>
              <a:custGeom>
                <a:rect b="b" l="l" r="r" t="t"/>
                <a:pathLst>
                  <a:path extrusionOk="0" h="635" w="635">
                    <a:moveTo>
                      <a:pt x="1" y="1"/>
                    </a:moveTo>
                    <a:lnTo>
                      <a:pt x="1" y="634"/>
                    </a:lnTo>
                    <a:lnTo>
                      <a:pt x="635" y="634"/>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59"/>
              <p:cNvSpPr/>
              <p:nvPr/>
            </p:nvSpPr>
            <p:spPr>
              <a:xfrm>
                <a:off x="6178402" y="3028902"/>
                <a:ext cx="20948" cy="20948"/>
              </a:xfrm>
              <a:custGeom>
                <a:rect b="b" l="l" r="r" t="t"/>
                <a:pathLst>
                  <a:path extrusionOk="0" h="602" w="602">
                    <a:moveTo>
                      <a:pt x="1" y="1"/>
                    </a:moveTo>
                    <a:lnTo>
                      <a:pt x="1" y="601"/>
                    </a:lnTo>
                    <a:lnTo>
                      <a:pt x="601" y="601"/>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59"/>
              <p:cNvSpPr/>
              <p:nvPr/>
            </p:nvSpPr>
            <p:spPr>
              <a:xfrm>
                <a:off x="6156340" y="3006840"/>
                <a:ext cx="22096" cy="22096"/>
              </a:xfrm>
              <a:custGeom>
                <a:rect b="b" l="l" r="r" t="t"/>
                <a:pathLst>
                  <a:path extrusionOk="0" h="635" w="635">
                    <a:moveTo>
                      <a:pt x="1" y="1"/>
                    </a:moveTo>
                    <a:lnTo>
                      <a:pt x="1" y="635"/>
                    </a:lnTo>
                    <a:lnTo>
                      <a:pt x="635" y="635"/>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59"/>
              <p:cNvSpPr/>
              <p:nvPr/>
            </p:nvSpPr>
            <p:spPr>
              <a:xfrm>
                <a:off x="6134313" y="2984813"/>
                <a:ext cx="22062" cy="22062"/>
              </a:xfrm>
              <a:custGeom>
                <a:rect b="b" l="l" r="r" t="t"/>
                <a:pathLst>
                  <a:path extrusionOk="0" h="634" w="634">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59"/>
              <p:cNvSpPr/>
              <p:nvPr/>
            </p:nvSpPr>
            <p:spPr>
              <a:xfrm>
                <a:off x="5434347" y="3386420"/>
                <a:ext cx="435317" cy="22096"/>
              </a:xfrm>
              <a:custGeom>
                <a:rect b="b" l="l" r="r" t="t"/>
                <a:pathLst>
                  <a:path extrusionOk="0" h="635" w="12510">
                    <a:moveTo>
                      <a:pt x="1" y="1"/>
                    </a:moveTo>
                    <a:lnTo>
                      <a:pt x="1" y="635"/>
                    </a:lnTo>
                    <a:lnTo>
                      <a:pt x="12510" y="635"/>
                    </a:lnTo>
                    <a:lnTo>
                      <a:pt x="1251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59"/>
              <p:cNvSpPr/>
              <p:nvPr/>
            </p:nvSpPr>
            <p:spPr>
              <a:xfrm>
                <a:off x="5981096" y="3386420"/>
                <a:ext cx="153248" cy="22096"/>
              </a:xfrm>
              <a:custGeom>
                <a:rect b="b" l="l" r="r" t="t"/>
                <a:pathLst>
                  <a:path extrusionOk="0" h="635" w="4404">
                    <a:moveTo>
                      <a:pt x="0" y="1"/>
                    </a:moveTo>
                    <a:lnTo>
                      <a:pt x="0" y="635"/>
                    </a:lnTo>
                    <a:lnTo>
                      <a:pt x="4403" y="635"/>
                    </a:lnTo>
                    <a:lnTo>
                      <a:pt x="440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59"/>
              <p:cNvSpPr/>
              <p:nvPr/>
            </p:nvSpPr>
            <p:spPr>
              <a:xfrm>
                <a:off x="6223674" y="3274996"/>
                <a:ext cx="20948" cy="22096"/>
              </a:xfrm>
              <a:custGeom>
                <a:rect b="b" l="l" r="r" t="t"/>
                <a:pathLst>
                  <a:path extrusionOk="0" h="635" w="602">
                    <a:moveTo>
                      <a:pt x="1" y="0"/>
                    </a:moveTo>
                    <a:lnTo>
                      <a:pt x="1" y="634"/>
                    </a:lnTo>
                    <a:lnTo>
                      <a:pt x="601" y="634"/>
                    </a:lnTo>
                    <a:lnTo>
                      <a:pt x="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59"/>
              <p:cNvSpPr/>
              <p:nvPr/>
            </p:nvSpPr>
            <p:spPr>
              <a:xfrm>
                <a:off x="6201612" y="3297058"/>
                <a:ext cx="22096" cy="22096"/>
              </a:xfrm>
              <a:custGeom>
                <a:rect b="b" l="l" r="r" t="t"/>
                <a:pathLst>
                  <a:path extrusionOk="0" h="635" w="635">
                    <a:moveTo>
                      <a:pt x="1" y="0"/>
                    </a:moveTo>
                    <a:lnTo>
                      <a:pt x="1" y="634"/>
                    </a:lnTo>
                    <a:lnTo>
                      <a:pt x="635" y="634"/>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59"/>
              <p:cNvSpPr/>
              <p:nvPr/>
            </p:nvSpPr>
            <p:spPr>
              <a:xfrm>
                <a:off x="6178402" y="3320269"/>
                <a:ext cx="20948" cy="20913"/>
              </a:xfrm>
              <a:custGeom>
                <a:rect b="b" l="l" r="r" t="t"/>
                <a:pathLst>
                  <a:path extrusionOk="0" h="601" w="602">
                    <a:moveTo>
                      <a:pt x="1" y="0"/>
                    </a:moveTo>
                    <a:lnTo>
                      <a:pt x="1" y="601"/>
                    </a:lnTo>
                    <a:lnTo>
                      <a:pt x="601" y="601"/>
                    </a:lnTo>
                    <a:lnTo>
                      <a:pt x="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59"/>
              <p:cNvSpPr/>
              <p:nvPr/>
            </p:nvSpPr>
            <p:spPr>
              <a:xfrm>
                <a:off x="6156340" y="3341148"/>
                <a:ext cx="22096" cy="22096"/>
              </a:xfrm>
              <a:custGeom>
                <a:rect b="b" l="l" r="r" t="t"/>
                <a:pathLst>
                  <a:path extrusionOk="0" h="635" w="635">
                    <a:moveTo>
                      <a:pt x="1" y="1"/>
                    </a:moveTo>
                    <a:lnTo>
                      <a:pt x="1" y="635"/>
                    </a:lnTo>
                    <a:lnTo>
                      <a:pt x="635" y="635"/>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59"/>
              <p:cNvSpPr/>
              <p:nvPr/>
            </p:nvSpPr>
            <p:spPr>
              <a:xfrm>
                <a:off x="6134313" y="3365541"/>
                <a:ext cx="22062" cy="20913"/>
              </a:xfrm>
              <a:custGeom>
                <a:rect b="b" l="l" r="r" t="t"/>
                <a:pathLst>
                  <a:path extrusionOk="0" h="601" w="634">
                    <a:moveTo>
                      <a:pt x="0" y="0"/>
                    </a:moveTo>
                    <a:lnTo>
                      <a:pt x="0"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59"/>
              <p:cNvSpPr/>
              <p:nvPr/>
            </p:nvSpPr>
            <p:spPr>
              <a:xfrm>
                <a:off x="5321775" y="3274996"/>
                <a:ext cx="22062" cy="22096"/>
              </a:xfrm>
              <a:custGeom>
                <a:rect b="b" l="l" r="r" t="t"/>
                <a:pathLst>
                  <a:path extrusionOk="0" h="635" w="634">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59"/>
              <p:cNvSpPr/>
              <p:nvPr/>
            </p:nvSpPr>
            <p:spPr>
              <a:xfrm>
                <a:off x="5343802" y="3297058"/>
                <a:ext cx="22096" cy="22096"/>
              </a:xfrm>
              <a:custGeom>
                <a:rect b="b" l="l" r="r" t="t"/>
                <a:pathLst>
                  <a:path extrusionOk="0" h="635" w="635">
                    <a:moveTo>
                      <a:pt x="1" y="0"/>
                    </a:moveTo>
                    <a:lnTo>
                      <a:pt x="1" y="634"/>
                    </a:lnTo>
                    <a:lnTo>
                      <a:pt x="635" y="634"/>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59"/>
              <p:cNvSpPr/>
              <p:nvPr/>
            </p:nvSpPr>
            <p:spPr>
              <a:xfrm>
                <a:off x="5367047" y="3320269"/>
                <a:ext cx="22062" cy="20913"/>
              </a:xfrm>
              <a:custGeom>
                <a:rect b="b" l="l" r="r" t="t"/>
                <a:pathLst>
                  <a:path extrusionOk="0" h="601" w="634">
                    <a:moveTo>
                      <a:pt x="0" y="0"/>
                    </a:moveTo>
                    <a:lnTo>
                      <a:pt x="0"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59"/>
              <p:cNvSpPr/>
              <p:nvPr/>
            </p:nvSpPr>
            <p:spPr>
              <a:xfrm>
                <a:off x="5389075" y="3341148"/>
                <a:ext cx="22096" cy="22096"/>
              </a:xfrm>
              <a:custGeom>
                <a:rect b="b" l="l" r="r" t="t"/>
                <a:pathLst>
                  <a:path extrusionOk="0" h="635" w="635">
                    <a:moveTo>
                      <a:pt x="1" y="1"/>
                    </a:moveTo>
                    <a:lnTo>
                      <a:pt x="1" y="635"/>
                    </a:lnTo>
                    <a:lnTo>
                      <a:pt x="635" y="635"/>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59"/>
              <p:cNvSpPr/>
              <p:nvPr/>
            </p:nvSpPr>
            <p:spPr>
              <a:xfrm>
                <a:off x="5412320" y="3365541"/>
                <a:ext cx="22062" cy="20913"/>
              </a:xfrm>
              <a:custGeom>
                <a:rect b="b" l="l" r="r" t="t"/>
                <a:pathLst>
                  <a:path extrusionOk="0" h="601" w="634">
                    <a:moveTo>
                      <a:pt x="0" y="0"/>
                    </a:moveTo>
                    <a:lnTo>
                      <a:pt x="0"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5" name="Google Shape;1475;p59"/>
            <p:cNvSpPr txBox="1"/>
            <p:nvPr/>
          </p:nvSpPr>
          <p:spPr>
            <a:xfrm>
              <a:off x="6206775" y="1242125"/>
              <a:ext cx="16713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latin typeface="Fira Code"/>
                  <a:ea typeface="Fira Code"/>
                  <a:cs typeface="Fira Code"/>
                  <a:sym typeface="Fira Code"/>
                </a:rPr>
                <a:t>404 NOT FOUND</a:t>
              </a:r>
              <a:endParaRPr sz="1500">
                <a:latin typeface="Fira Code"/>
                <a:ea typeface="Fira Code"/>
                <a:cs typeface="Fira Code"/>
                <a:sym typeface="Fira Code"/>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9" name="Shape 1479"/>
        <p:cNvGrpSpPr/>
        <p:nvPr/>
      </p:nvGrpSpPr>
      <p:grpSpPr>
        <a:xfrm>
          <a:off x="0" y="0"/>
          <a:ext cx="0" cy="0"/>
          <a:chOff x="0" y="0"/>
          <a:chExt cx="0" cy="0"/>
        </a:xfrm>
      </p:grpSpPr>
      <p:sp>
        <p:nvSpPr>
          <p:cNvPr id="1480" name="Google Shape;1480;p60"/>
          <p:cNvSpPr txBox="1"/>
          <p:nvPr>
            <p:ph type="title"/>
          </p:nvPr>
        </p:nvSpPr>
        <p:spPr>
          <a:xfrm>
            <a:off x="715100" y="2371250"/>
            <a:ext cx="53265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Computer software and media applications</a:t>
            </a:r>
            <a:endParaRPr/>
          </a:p>
        </p:txBody>
      </p:sp>
      <p:sp>
        <p:nvSpPr>
          <p:cNvPr id="1481" name="Google Shape;1481;p60"/>
          <p:cNvSpPr txBox="1"/>
          <p:nvPr>
            <p:ph idx="2" type="title"/>
          </p:nvPr>
        </p:nvSpPr>
        <p:spPr>
          <a:xfrm>
            <a:off x="715100" y="1300850"/>
            <a:ext cx="31509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1482" name="Google Shape;1482;p60"/>
          <p:cNvSpPr txBox="1"/>
          <p:nvPr>
            <p:ph idx="1" type="subTitle"/>
          </p:nvPr>
        </p:nvSpPr>
        <p:spPr>
          <a:xfrm>
            <a:off x="715100" y="3545975"/>
            <a:ext cx="5326500" cy="30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You can </a:t>
            </a:r>
            <a:r>
              <a:rPr lang="en">
                <a:solidFill>
                  <a:schemeClr val="lt1"/>
                </a:solidFill>
                <a:highlight>
                  <a:schemeClr val="dk1"/>
                </a:highlight>
              </a:rPr>
              <a:t>enter a subtitle</a:t>
            </a:r>
            <a:r>
              <a:rPr lang="en"/>
              <a:t> here if you need it</a:t>
            </a:r>
            <a:endParaRPr/>
          </a:p>
        </p:txBody>
      </p:sp>
      <p:grpSp>
        <p:nvGrpSpPr>
          <p:cNvPr id="1483" name="Google Shape;1483;p60"/>
          <p:cNvGrpSpPr/>
          <p:nvPr/>
        </p:nvGrpSpPr>
        <p:grpSpPr>
          <a:xfrm>
            <a:off x="6168919" y="1028962"/>
            <a:ext cx="1747042" cy="1056990"/>
            <a:chOff x="6168919" y="1028962"/>
            <a:chExt cx="1747042" cy="1056990"/>
          </a:xfrm>
        </p:grpSpPr>
        <p:grpSp>
          <p:nvGrpSpPr>
            <p:cNvPr id="1484" name="Google Shape;1484;p60"/>
            <p:cNvGrpSpPr/>
            <p:nvPr/>
          </p:nvGrpSpPr>
          <p:grpSpPr>
            <a:xfrm flipH="1">
              <a:off x="6168919" y="1028962"/>
              <a:ext cx="1747042" cy="1056990"/>
              <a:chOff x="5321775" y="2961603"/>
              <a:chExt cx="922847" cy="558338"/>
            </a:xfrm>
          </p:grpSpPr>
          <p:sp>
            <p:nvSpPr>
              <p:cNvPr id="1485" name="Google Shape;1485;p60"/>
              <p:cNvSpPr/>
              <p:nvPr/>
            </p:nvSpPr>
            <p:spPr>
              <a:xfrm>
                <a:off x="5434347" y="2961603"/>
                <a:ext cx="699987" cy="22062"/>
              </a:xfrm>
              <a:custGeom>
                <a:rect b="b" l="l" r="r" t="t"/>
                <a:pathLst>
                  <a:path extrusionOk="0" h="634" w="20116">
                    <a:moveTo>
                      <a:pt x="1" y="0"/>
                    </a:moveTo>
                    <a:lnTo>
                      <a:pt x="1" y="634"/>
                    </a:lnTo>
                    <a:lnTo>
                      <a:pt x="20115" y="634"/>
                    </a:lnTo>
                    <a:lnTo>
                      <a:pt x="2011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60"/>
              <p:cNvSpPr/>
              <p:nvPr/>
            </p:nvSpPr>
            <p:spPr>
              <a:xfrm>
                <a:off x="5981096" y="3386420"/>
                <a:ext cx="20913" cy="112640"/>
              </a:xfrm>
              <a:custGeom>
                <a:rect b="b" l="l" r="r" t="t"/>
                <a:pathLst>
                  <a:path extrusionOk="0" h="3237" w="601">
                    <a:moveTo>
                      <a:pt x="0" y="1"/>
                    </a:moveTo>
                    <a:lnTo>
                      <a:pt x="0" y="3236"/>
                    </a:lnTo>
                    <a:lnTo>
                      <a:pt x="600" y="3236"/>
                    </a:lnTo>
                    <a:lnTo>
                      <a:pt x="60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60"/>
              <p:cNvSpPr/>
              <p:nvPr/>
            </p:nvSpPr>
            <p:spPr>
              <a:xfrm>
                <a:off x="5957851" y="3499027"/>
                <a:ext cx="22096" cy="20913"/>
              </a:xfrm>
              <a:custGeom>
                <a:rect b="b" l="l" r="r" t="t"/>
                <a:pathLst>
                  <a:path extrusionOk="0" h="601" w="635">
                    <a:moveTo>
                      <a:pt x="1" y="0"/>
                    </a:moveTo>
                    <a:lnTo>
                      <a:pt x="1" y="601"/>
                    </a:lnTo>
                    <a:lnTo>
                      <a:pt x="635" y="601"/>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60"/>
              <p:cNvSpPr/>
              <p:nvPr/>
            </p:nvSpPr>
            <p:spPr>
              <a:xfrm>
                <a:off x="5935824" y="3476965"/>
                <a:ext cx="22062" cy="22096"/>
              </a:xfrm>
              <a:custGeom>
                <a:rect b="b" l="l" r="r" t="t"/>
                <a:pathLst>
                  <a:path extrusionOk="0" h="635" w="634">
                    <a:moveTo>
                      <a:pt x="0" y="1"/>
                    </a:moveTo>
                    <a:lnTo>
                      <a:pt x="0" y="634"/>
                    </a:lnTo>
                    <a:lnTo>
                      <a:pt x="634" y="634"/>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60"/>
              <p:cNvSpPr/>
              <p:nvPr/>
            </p:nvSpPr>
            <p:spPr>
              <a:xfrm>
                <a:off x="5912579" y="3453755"/>
                <a:ext cx="22096" cy="20913"/>
              </a:xfrm>
              <a:custGeom>
                <a:rect b="b" l="l" r="r" t="t"/>
                <a:pathLst>
                  <a:path extrusionOk="0" h="601" w="635">
                    <a:moveTo>
                      <a:pt x="1" y="0"/>
                    </a:moveTo>
                    <a:lnTo>
                      <a:pt x="1" y="601"/>
                    </a:lnTo>
                    <a:lnTo>
                      <a:pt x="635" y="601"/>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60"/>
              <p:cNvSpPr/>
              <p:nvPr/>
            </p:nvSpPr>
            <p:spPr>
              <a:xfrm>
                <a:off x="5890551" y="3431693"/>
                <a:ext cx="22062" cy="22096"/>
              </a:xfrm>
              <a:custGeom>
                <a:rect b="b" l="l" r="r" t="t"/>
                <a:pathLst>
                  <a:path extrusionOk="0" h="635" w="634">
                    <a:moveTo>
                      <a:pt x="0" y="1"/>
                    </a:moveTo>
                    <a:lnTo>
                      <a:pt x="0" y="634"/>
                    </a:lnTo>
                    <a:lnTo>
                      <a:pt x="634" y="634"/>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60"/>
              <p:cNvSpPr/>
              <p:nvPr/>
            </p:nvSpPr>
            <p:spPr>
              <a:xfrm>
                <a:off x="5869638" y="3408482"/>
                <a:ext cx="20948" cy="22096"/>
              </a:xfrm>
              <a:custGeom>
                <a:rect b="b" l="l" r="r" t="t"/>
                <a:pathLst>
                  <a:path extrusionOk="0" h="635" w="602">
                    <a:moveTo>
                      <a:pt x="1" y="1"/>
                    </a:moveTo>
                    <a:lnTo>
                      <a:pt x="1" y="634"/>
                    </a:lnTo>
                    <a:lnTo>
                      <a:pt x="601" y="634"/>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60"/>
              <p:cNvSpPr/>
              <p:nvPr/>
            </p:nvSpPr>
            <p:spPr>
              <a:xfrm>
                <a:off x="5846427" y="3386420"/>
                <a:ext cx="20948" cy="22096"/>
              </a:xfrm>
              <a:custGeom>
                <a:rect b="b" l="l" r="r" t="t"/>
                <a:pathLst>
                  <a:path extrusionOk="0" h="635" w="602">
                    <a:moveTo>
                      <a:pt x="1" y="1"/>
                    </a:moveTo>
                    <a:lnTo>
                      <a:pt x="1" y="635"/>
                    </a:lnTo>
                    <a:lnTo>
                      <a:pt x="601" y="635"/>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60"/>
              <p:cNvSpPr/>
              <p:nvPr/>
            </p:nvSpPr>
            <p:spPr>
              <a:xfrm>
                <a:off x="5321775" y="3073027"/>
                <a:ext cx="22062" cy="224061"/>
              </a:xfrm>
              <a:custGeom>
                <a:rect b="b" l="l" r="r" t="t"/>
                <a:pathLst>
                  <a:path extrusionOk="0" h="6439" w="634">
                    <a:moveTo>
                      <a:pt x="0" y="0"/>
                    </a:moveTo>
                    <a:lnTo>
                      <a:pt x="0" y="6438"/>
                    </a:lnTo>
                    <a:lnTo>
                      <a:pt x="634" y="6438"/>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60"/>
              <p:cNvSpPr/>
              <p:nvPr/>
            </p:nvSpPr>
            <p:spPr>
              <a:xfrm>
                <a:off x="5321775" y="3073027"/>
                <a:ext cx="22062" cy="22096"/>
              </a:xfrm>
              <a:custGeom>
                <a:rect b="b" l="l" r="r" t="t"/>
                <a:pathLst>
                  <a:path extrusionOk="0" h="635" w="634">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60"/>
              <p:cNvSpPr/>
              <p:nvPr/>
            </p:nvSpPr>
            <p:spPr>
              <a:xfrm>
                <a:off x="5343802" y="3050965"/>
                <a:ext cx="22096" cy="22096"/>
              </a:xfrm>
              <a:custGeom>
                <a:rect b="b" l="l" r="r" t="t"/>
                <a:pathLst>
                  <a:path extrusionOk="0" h="635" w="635">
                    <a:moveTo>
                      <a:pt x="1" y="1"/>
                    </a:moveTo>
                    <a:lnTo>
                      <a:pt x="1" y="634"/>
                    </a:lnTo>
                    <a:lnTo>
                      <a:pt x="635" y="634"/>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60"/>
              <p:cNvSpPr/>
              <p:nvPr/>
            </p:nvSpPr>
            <p:spPr>
              <a:xfrm>
                <a:off x="5367047" y="3028902"/>
                <a:ext cx="22062" cy="20948"/>
              </a:xfrm>
              <a:custGeom>
                <a:rect b="b" l="l" r="r" t="t"/>
                <a:pathLst>
                  <a:path extrusionOk="0" h="602" w="634">
                    <a:moveTo>
                      <a:pt x="0" y="1"/>
                    </a:moveTo>
                    <a:lnTo>
                      <a:pt x="0" y="601"/>
                    </a:lnTo>
                    <a:lnTo>
                      <a:pt x="634" y="601"/>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60"/>
              <p:cNvSpPr/>
              <p:nvPr/>
            </p:nvSpPr>
            <p:spPr>
              <a:xfrm>
                <a:off x="5389075" y="3006840"/>
                <a:ext cx="22096" cy="22096"/>
              </a:xfrm>
              <a:custGeom>
                <a:rect b="b" l="l" r="r" t="t"/>
                <a:pathLst>
                  <a:path extrusionOk="0" h="635" w="635">
                    <a:moveTo>
                      <a:pt x="1" y="1"/>
                    </a:moveTo>
                    <a:lnTo>
                      <a:pt x="1" y="635"/>
                    </a:lnTo>
                    <a:lnTo>
                      <a:pt x="635" y="635"/>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60"/>
              <p:cNvSpPr/>
              <p:nvPr/>
            </p:nvSpPr>
            <p:spPr>
              <a:xfrm>
                <a:off x="5412320" y="2984813"/>
                <a:ext cx="22062" cy="22062"/>
              </a:xfrm>
              <a:custGeom>
                <a:rect b="b" l="l" r="r" t="t"/>
                <a:pathLst>
                  <a:path extrusionOk="0" h="634" w="634">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60"/>
              <p:cNvSpPr/>
              <p:nvPr/>
            </p:nvSpPr>
            <p:spPr>
              <a:xfrm>
                <a:off x="6223674" y="3073027"/>
                <a:ext cx="20948" cy="224061"/>
              </a:xfrm>
              <a:custGeom>
                <a:rect b="b" l="l" r="r" t="t"/>
                <a:pathLst>
                  <a:path extrusionOk="0" h="6439" w="602">
                    <a:moveTo>
                      <a:pt x="1" y="0"/>
                    </a:moveTo>
                    <a:lnTo>
                      <a:pt x="1" y="6438"/>
                    </a:lnTo>
                    <a:lnTo>
                      <a:pt x="601" y="6438"/>
                    </a:lnTo>
                    <a:lnTo>
                      <a:pt x="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60"/>
              <p:cNvSpPr/>
              <p:nvPr/>
            </p:nvSpPr>
            <p:spPr>
              <a:xfrm>
                <a:off x="6223674" y="3073027"/>
                <a:ext cx="20948" cy="22096"/>
              </a:xfrm>
              <a:custGeom>
                <a:rect b="b" l="l" r="r" t="t"/>
                <a:pathLst>
                  <a:path extrusionOk="0" h="635" w="602">
                    <a:moveTo>
                      <a:pt x="1" y="0"/>
                    </a:moveTo>
                    <a:lnTo>
                      <a:pt x="1" y="634"/>
                    </a:lnTo>
                    <a:lnTo>
                      <a:pt x="601" y="634"/>
                    </a:lnTo>
                    <a:lnTo>
                      <a:pt x="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60"/>
              <p:cNvSpPr/>
              <p:nvPr/>
            </p:nvSpPr>
            <p:spPr>
              <a:xfrm>
                <a:off x="6201612" y="3050965"/>
                <a:ext cx="22096" cy="22096"/>
              </a:xfrm>
              <a:custGeom>
                <a:rect b="b" l="l" r="r" t="t"/>
                <a:pathLst>
                  <a:path extrusionOk="0" h="635" w="635">
                    <a:moveTo>
                      <a:pt x="1" y="1"/>
                    </a:moveTo>
                    <a:lnTo>
                      <a:pt x="1" y="634"/>
                    </a:lnTo>
                    <a:lnTo>
                      <a:pt x="635" y="634"/>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60"/>
              <p:cNvSpPr/>
              <p:nvPr/>
            </p:nvSpPr>
            <p:spPr>
              <a:xfrm>
                <a:off x="6178402" y="3028902"/>
                <a:ext cx="20948" cy="20948"/>
              </a:xfrm>
              <a:custGeom>
                <a:rect b="b" l="l" r="r" t="t"/>
                <a:pathLst>
                  <a:path extrusionOk="0" h="602" w="602">
                    <a:moveTo>
                      <a:pt x="1" y="1"/>
                    </a:moveTo>
                    <a:lnTo>
                      <a:pt x="1" y="601"/>
                    </a:lnTo>
                    <a:lnTo>
                      <a:pt x="601" y="601"/>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60"/>
              <p:cNvSpPr/>
              <p:nvPr/>
            </p:nvSpPr>
            <p:spPr>
              <a:xfrm>
                <a:off x="6156340" y="3006840"/>
                <a:ext cx="22096" cy="22096"/>
              </a:xfrm>
              <a:custGeom>
                <a:rect b="b" l="l" r="r" t="t"/>
                <a:pathLst>
                  <a:path extrusionOk="0" h="635" w="635">
                    <a:moveTo>
                      <a:pt x="1" y="1"/>
                    </a:moveTo>
                    <a:lnTo>
                      <a:pt x="1" y="635"/>
                    </a:lnTo>
                    <a:lnTo>
                      <a:pt x="635" y="635"/>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60"/>
              <p:cNvSpPr/>
              <p:nvPr/>
            </p:nvSpPr>
            <p:spPr>
              <a:xfrm>
                <a:off x="6134313" y="2984813"/>
                <a:ext cx="22062" cy="22062"/>
              </a:xfrm>
              <a:custGeom>
                <a:rect b="b" l="l" r="r" t="t"/>
                <a:pathLst>
                  <a:path extrusionOk="0" h="634" w="634">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60"/>
              <p:cNvSpPr/>
              <p:nvPr/>
            </p:nvSpPr>
            <p:spPr>
              <a:xfrm>
                <a:off x="5434347" y="3386420"/>
                <a:ext cx="435317" cy="22096"/>
              </a:xfrm>
              <a:custGeom>
                <a:rect b="b" l="l" r="r" t="t"/>
                <a:pathLst>
                  <a:path extrusionOk="0" h="635" w="12510">
                    <a:moveTo>
                      <a:pt x="1" y="1"/>
                    </a:moveTo>
                    <a:lnTo>
                      <a:pt x="1" y="635"/>
                    </a:lnTo>
                    <a:lnTo>
                      <a:pt x="12510" y="635"/>
                    </a:lnTo>
                    <a:lnTo>
                      <a:pt x="1251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60"/>
              <p:cNvSpPr/>
              <p:nvPr/>
            </p:nvSpPr>
            <p:spPr>
              <a:xfrm>
                <a:off x="5981096" y="3386420"/>
                <a:ext cx="153248" cy="22096"/>
              </a:xfrm>
              <a:custGeom>
                <a:rect b="b" l="l" r="r" t="t"/>
                <a:pathLst>
                  <a:path extrusionOk="0" h="635" w="4404">
                    <a:moveTo>
                      <a:pt x="0" y="1"/>
                    </a:moveTo>
                    <a:lnTo>
                      <a:pt x="0" y="635"/>
                    </a:lnTo>
                    <a:lnTo>
                      <a:pt x="4403" y="635"/>
                    </a:lnTo>
                    <a:lnTo>
                      <a:pt x="440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60"/>
              <p:cNvSpPr/>
              <p:nvPr/>
            </p:nvSpPr>
            <p:spPr>
              <a:xfrm>
                <a:off x="6223674" y="3274996"/>
                <a:ext cx="20948" cy="22096"/>
              </a:xfrm>
              <a:custGeom>
                <a:rect b="b" l="l" r="r" t="t"/>
                <a:pathLst>
                  <a:path extrusionOk="0" h="635" w="602">
                    <a:moveTo>
                      <a:pt x="1" y="0"/>
                    </a:moveTo>
                    <a:lnTo>
                      <a:pt x="1" y="634"/>
                    </a:lnTo>
                    <a:lnTo>
                      <a:pt x="601" y="634"/>
                    </a:lnTo>
                    <a:lnTo>
                      <a:pt x="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60"/>
              <p:cNvSpPr/>
              <p:nvPr/>
            </p:nvSpPr>
            <p:spPr>
              <a:xfrm>
                <a:off x="6201612" y="3297058"/>
                <a:ext cx="22096" cy="22096"/>
              </a:xfrm>
              <a:custGeom>
                <a:rect b="b" l="l" r="r" t="t"/>
                <a:pathLst>
                  <a:path extrusionOk="0" h="635" w="635">
                    <a:moveTo>
                      <a:pt x="1" y="0"/>
                    </a:moveTo>
                    <a:lnTo>
                      <a:pt x="1" y="634"/>
                    </a:lnTo>
                    <a:lnTo>
                      <a:pt x="635" y="634"/>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60"/>
              <p:cNvSpPr/>
              <p:nvPr/>
            </p:nvSpPr>
            <p:spPr>
              <a:xfrm>
                <a:off x="6178402" y="3320269"/>
                <a:ext cx="20948" cy="20913"/>
              </a:xfrm>
              <a:custGeom>
                <a:rect b="b" l="l" r="r" t="t"/>
                <a:pathLst>
                  <a:path extrusionOk="0" h="601" w="602">
                    <a:moveTo>
                      <a:pt x="1" y="0"/>
                    </a:moveTo>
                    <a:lnTo>
                      <a:pt x="1" y="601"/>
                    </a:lnTo>
                    <a:lnTo>
                      <a:pt x="601" y="601"/>
                    </a:lnTo>
                    <a:lnTo>
                      <a:pt x="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60"/>
              <p:cNvSpPr/>
              <p:nvPr/>
            </p:nvSpPr>
            <p:spPr>
              <a:xfrm>
                <a:off x="6156340" y="3341148"/>
                <a:ext cx="22096" cy="22096"/>
              </a:xfrm>
              <a:custGeom>
                <a:rect b="b" l="l" r="r" t="t"/>
                <a:pathLst>
                  <a:path extrusionOk="0" h="635" w="635">
                    <a:moveTo>
                      <a:pt x="1" y="1"/>
                    </a:moveTo>
                    <a:lnTo>
                      <a:pt x="1" y="635"/>
                    </a:lnTo>
                    <a:lnTo>
                      <a:pt x="635" y="635"/>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60"/>
              <p:cNvSpPr/>
              <p:nvPr/>
            </p:nvSpPr>
            <p:spPr>
              <a:xfrm>
                <a:off x="6134313" y="3365541"/>
                <a:ext cx="22062" cy="20913"/>
              </a:xfrm>
              <a:custGeom>
                <a:rect b="b" l="l" r="r" t="t"/>
                <a:pathLst>
                  <a:path extrusionOk="0" h="601" w="634">
                    <a:moveTo>
                      <a:pt x="0" y="0"/>
                    </a:moveTo>
                    <a:lnTo>
                      <a:pt x="0"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60"/>
              <p:cNvSpPr/>
              <p:nvPr/>
            </p:nvSpPr>
            <p:spPr>
              <a:xfrm>
                <a:off x="5321775" y="3274996"/>
                <a:ext cx="22062" cy="22096"/>
              </a:xfrm>
              <a:custGeom>
                <a:rect b="b" l="l" r="r" t="t"/>
                <a:pathLst>
                  <a:path extrusionOk="0" h="635" w="634">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60"/>
              <p:cNvSpPr/>
              <p:nvPr/>
            </p:nvSpPr>
            <p:spPr>
              <a:xfrm>
                <a:off x="5343802" y="3297058"/>
                <a:ext cx="22096" cy="22096"/>
              </a:xfrm>
              <a:custGeom>
                <a:rect b="b" l="l" r="r" t="t"/>
                <a:pathLst>
                  <a:path extrusionOk="0" h="635" w="635">
                    <a:moveTo>
                      <a:pt x="1" y="0"/>
                    </a:moveTo>
                    <a:lnTo>
                      <a:pt x="1" y="634"/>
                    </a:lnTo>
                    <a:lnTo>
                      <a:pt x="635" y="634"/>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60"/>
              <p:cNvSpPr/>
              <p:nvPr/>
            </p:nvSpPr>
            <p:spPr>
              <a:xfrm>
                <a:off x="5367047" y="3320269"/>
                <a:ext cx="22062" cy="20913"/>
              </a:xfrm>
              <a:custGeom>
                <a:rect b="b" l="l" r="r" t="t"/>
                <a:pathLst>
                  <a:path extrusionOk="0" h="601" w="634">
                    <a:moveTo>
                      <a:pt x="0" y="0"/>
                    </a:moveTo>
                    <a:lnTo>
                      <a:pt x="0"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60"/>
              <p:cNvSpPr/>
              <p:nvPr/>
            </p:nvSpPr>
            <p:spPr>
              <a:xfrm>
                <a:off x="5389075" y="3341148"/>
                <a:ext cx="22096" cy="22096"/>
              </a:xfrm>
              <a:custGeom>
                <a:rect b="b" l="l" r="r" t="t"/>
                <a:pathLst>
                  <a:path extrusionOk="0" h="635" w="635">
                    <a:moveTo>
                      <a:pt x="1" y="1"/>
                    </a:moveTo>
                    <a:lnTo>
                      <a:pt x="1" y="635"/>
                    </a:lnTo>
                    <a:lnTo>
                      <a:pt x="635" y="635"/>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60"/>
              <p:cNvSpPr/>
              <p:nvPr/>
            </p:nvSpPr>
            <p:spPr>
              <a:xfrm>
                <a:off x="5412320" y="3365541"/>
                <a:ext cx="22062" cy="20913"/>
              </a:xfrm>
              <a:custGeom>
                <a:rect b="b" l="l" r="r" t="t"/>
                <a:pathLst>
                  <a:path extrusionOk="0" h="601" w="634">
                    <a:moveTo>
                      <a:pt x="0" y="0"/>
                    </a:moveTo>
                    <a:lnTo>
                      <a:pt x="0"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7" name="Google Shape;1517;p60"/>
            <p:cNvSpPr txBox="1"/>
            <p:nvPr/>
          </p:nvSpPr>
          <p:spPr>
            <a:xfrm>
              <a:off x="6206775" y="1242125"/>
              <a:ext cx="16713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latin typeface="Fira Code"/>
                  <a:ea typeface="Fira Code"/>
                  <a:cs typeface="Fira Code"/>
                  <a:sym typeface="Fira Code"/>
                </a:rPr>
                <a:t>404 NOT FOUND</a:t>
              </a:r>
              <a:endParaRPr sz="1500">
                <a:latin typeface="Fira Code"/>
                <a:ea typeface="Fira Code"/>
                <a:cs typeface="Fira Code"/>
                <a:sym typeface="Fira Code"/>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1" name="Shape 1521"/>
        <p:cNvGrpSpPr/>
        <p:nvPr/>
      </p:nvGrpSpPr>
      <p:grpSpPr>
        <a:xfrm>
          <a:off x="0" y="0"/>
          <a:ext cx="0" cy="0"/>
          <a:chOff x="0" y="0"/>
          <a:chExt cx="0" cy="0"/>
        </a:xfrm>
      </p:grpSpPr>
      <p:sp>
        <p:nvSpPr>
          <p:cNvPr id="1522" name="Google Shape;1522;p61"/>
          <p:cNvSpPr txBox="1"/>
          <p:nvPr>
            <p:ph idx="8"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Job title examples</a:t>
            </a:r>
            <a:endParaRPr/>
          </a:p>
        </p:txBody>
      </p:sp>
      <p:sp>
        <p:nvSpPr>
          <p:cNvPr id="1523" name="Google Shape;1523;p61"/>
          <p:cNvSpPr txBox="1"/>
          <p:nvPr>
            <p:ph idx="4" type="title"/>
          </p:nvPr>
        </p:nvSpPr>
        <p:spPr>
          <a:xfrm>
            <a:off x="720000" y="3613375"/>
            <a:ext cx="36021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Software engineer</a:t>
            </a:r>
            <a:endParaRPr/>
          </a:p>
        </p:txBody>
      </p:sp>
      <p:sp>
        <p:nvSpPr>
          <p:cNvPr id="1524" name="Google Shape;1524;p61"/>
          <p:cNvSpPr txBox="1"/>
          <p:nvPr>
            <p:ph idx="5" type="subTitle"/>
          </p:nvPr>
        </p:nvSpPr>
        <p:spPr>
          <a:xfrm>
            <a:off x="720000" y="4123700"/>
            <a:ext cx="36021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highlight>
                  <a:schemeClr val="dk1"/>
                </a:highlight>
              </a:rPr>
              <a:t>Earth is</a:t>
            </a:r>
            <a:r>
              <a:rPr lang="en"/>
              <a:t> the third planet from the Sun and has life</a:t>
            </a:r>
            <a:endParaRPr/>
          </a:p>
        </p:txBody>
      </p:sp>
      <p:sp>
        <p:nvSpPr>
          <p:cNvPr id="1525" name="Google Shape;1525;p61"/>
          <p:cNvSpPr txBox="1"/>
          <p:nvPr>
            <p:ph type="title"/>
          </p:nvPr>
        </p:nvSpPr>
        <p:spPr>
          <a:xfrm>
            <a:off x="720000" y="1913963"/>
            <a:ext cx="36021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App developer</a:t>
            </a:r>
            <a:endParaRPr/>
          </a:p>
        </p:txBody>
      </p:sp>
      <p:sp>
        <p:nvSpPr>
          <p:cNvPr id="1526" name="Google Shape;1526;p61"/>
          <p:cNvSpPr txBox="1"/>
          <p:nvPr>
            <p:ph idx="1" type="subTitle"/>
          </p:nvPr>
        </p:nvSpPr>
        <p:spPr>
          <a:xfrm>
            <a:off x="720000" y="2424288"/>
            <a:ext cx="36021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Mercury is the closest planet to the Sun and </a:t>
            </a:r>
            <a:r>
              <a:rPr lang="en">
                <a:solidFill>
                  <a:schemeClr val="lt1"/>
                </a:solidFill>
                <a:highlight>
                  <a:schemeClr val="dk1"/>
                </a:highlight>
              </a:rPr>
              <a:t>the</a:t>
            </a:r>
            <a:r>
              <a:rPr lang="en">
                <a:solidFill>
                  <a:schemeClr val="lt1"/>
                </a:solidFill>
                <a:highlight>
                  <a:schemeClr val="dk1"/>
                </a:highlight>
              </a:rPr>
              <a:t> smallest</a:t>
            </a:r>
            <a:endParaRPr/>
          </a:p>
        </p:txBody>
      </p:sp>
      <p:sp>
        <p:nvSpPr>
          <p:cNvPr id="1527" name="Google Shape;1527;p61"/>
          <p:cNvSpPr txBox="1"/>
          <p:nvPr>
            <p:ph idx="2" type="title"/>
          </p:nvPr>
        </p:nvSpPr>
        <p:spPr>
          <a:xfrm>
            <a:off x="4821900" y="1913963"/>
            <a:ext cx="36021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Systems engineer</a:t>
            </a:r>
            <a:endParaRPr/>
          </a:p>
        </p:txBody>
      </p:sp>
      <p:sp>
        <p:nvSpPr>
          <p:cNvPr id="1528" name="Google Shape;1528;p61"/>
          <p:cNvSpPr txBox="1"/>
          <p:nvPr>
            <p:ph idx="3" type="subTitle"/>
          </p:nvPr>
        </p:nvSpPr>
        <p:spPr>
          <a:xfrm>
            <a:off x="4821900" y="2424288"/>
            <a:ext cx="36021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Venus h</a:t>
            </a:r>
            <a:r>
              <a:rPr lang="en"/>
              <a:t>as a </a:t>
            </a:r>
            <a:r>
              <a:rPr lang="en">
                <a:solidFill>
                  <a:schemeClr val="lt1"/>
                </a:solidFill>
                <a:highlight>
                  <a:schemeClr val="dk1"/>
                </a:highlight>
              </a:rPr>
              <a:t>beautiful name</a:t>
            </a:r>
            <a:r>
              <a:rPr lang="en"/>
              <a:t>, but also high temperatures</a:t>
            </a:r>
            <a:endParaRPr/>
          </a:p>
        </p:txBody>
      </p:sp>
      <p:sp>
        <p:nvSpPr>
          <p:cNvPr id="1529" name="Google Shape;1529;p61"/>
          <p:cNvSpPr txBox="1"/>
          <p:nvPr>
            <p:ph idx="6" type="title"/>
          </p:nvPr>
        </p:nvSpPr>
        <p:spPr>
          <a:xfrm>
            <a:off x="4821900" y="3613375"/>
            <a:ext cx="36021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Computer programmer</a:t>
            </a:r>
            <a:endParaRPr/>
          </a:p>
        </p:txBody>
      </p:sp>
      <p:sp>
        <p:nvSpPr>
          <p:cNvPr id="1530" name="Google Shape;1530;p61"/>
          <p:cNvSpPr txBox="1"/>
          <p:nvPr>
            <p:ph idx="7" type="subTitle"/>
          </p:nvPr>
        </p:nvSpPr>
        <p:spPr>
          <a:xfrm>
            <a:off x="4821900" y="4123700"/>
            <a:ext cx="36021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Despite being red, Mars is </a:t>
            </a:r>
            <a:r>
              <a:rPr lang="en">
                <a:solidFill>
                  <a:schemeClr val="lt1"/>
                </a:solidFill>
                <a:highlight>
                  <a:schemeClr val="dk1"/>
                </a:highlight>
              </a:rPr>
              <a:t>actually a</a:t>
            </a:r>
            <a:r>
              <a:rPr lang="en"/>
              <a:t> cold place</a:t>
            </a:r>
            <a:endParaRPr/>
          </a:p>
        </p:txBody>
      </p:sp>
      <p:sp>
        <p:nvSpPr>
          <p:cNvPr id="1531" name="Google Shape;1531;p61"/>
          <p:cNvSpPr/>
          <p:nvPr/>
        </p:nvSpPr>
        <p:spPr>
          <a:xfrm>
            <a:off x="6452206" y="1550514"/>
            <a:ext cx="341506" cy="340204"/>
          </a:xfrm>
          <a:custGeom>
            <a:rect b="b" l="l" r="r" t="t"/>
            <a:pathLst>
              <a:path extrusionOk="0" h="19327" w="19401">
                <a:moveTo>
                  <a:pt x="14796" y="1700"/>
                </a:moveTo>
                <a:lnTo>
                  <a:pt x="17815" y="3965"/>
                </a:lnTo>
                <a:lnTo>
                  <a:pt x="14796" y="6229"/>
                </a:lnTo>
                <a:lnTo>
                  <a:pt x="14796" y="5097"/>
                </a:lnTo>
                <a:cubicBezTo>
                  <a:pt x="14796" y="4783"/>
                  <a:pt x="14542" y="4529"/>
                  <a:pt x="14231" y="4529"/>
                </a:cubicBezTo>
                <a:lnTo>
                  <a:pt x="10795" y="4529"/>
                </a:lnTo>
                <a:cubicBezTo>
                  <a:pt x="9807" y="4529"/>
                  <a:pt x="8893" y="5046"/>
                  <a:pt x="8379" y="5888"/>
                </a:cubicBezTo>
                <a:cubicBezTo>
                  <a:pt x="8177" y="5547"/>
                  <a:pt x="7932" y="5230"/>
                  <a:pt x="7658" y="4946"/>
                </a:cubicBezTo>
                <a:cubicBezTo>
                  <a:pt x="8409" y="3974"/>
                  <a:pt x="9566" y="3403"/>
                  <a:pt x="10795" y="3397"/>
                </a:cubicBezTo>
                <a:lnTo>
                  <a:pt x="14231" y="3397"/>
                </a:lnTo>
                <a:cubicBezTo>
                  <a:pt x="14542" y="3397"/>
                  <a:pt x="14796" y="3143"/>
                  <a:pt x="14796" y="2832"/>
                </a:cubicBezTo>
                <a:lnTo>
                  <a:pt x="14796" y="1700"/>
                </a:lnTo>
                <a:close/>
                <a:moveTo>
                  <a:pt x="5807" y="13011"/>
                </a:moveTo>
                <a:cubicBezTo>
                  <a:pt x="5888" y="13398"/>
                  <a:pt x="6015" y="13778"/>
                  <a:pt x="6184" y="14137"/>
                </a:cubicBezTo>
                <a:cubicBezTo>
                  <a:pt x="5538" y="14566"/>
                  <a:pt x="4777" y="14796"/>
                  <a:pt x="4001" y="14796"/>
                </a:cubicBezTo>
                <a:lnTo>
                  <a:pt x="1700" y="14796"/>
                </a:lnTo>
                <a:cubicBezTo>
                  <a:pt x="1386" y="14796"/>
                  <a:pt x="1133" y="14542"/>
                  <a:pt x="1133" y="14231"/>
                </a:cubicBezTo>
                <a:cubicBezTo>
                  <a:pt x="1133" y="13917"/>
                  <a:pt x="1386" y="13663"/>
                  <a:pt x="1700" y="13663"/>
                </a:cubicBezTo>
                <a:lnTo>
                  <a:pt x="4001" y="13663"/>
                </a:lnTo>
                <a:cubicBezTo>
                  <a:pt x="4662" y="13663"/>
                  <a:pt x="5299" y="13434"/>
                  <a:pt x="5807" y="13011"/>
                </a:cubicBezTo>
                <a:close/>
                <a:moveTo>
                  <a:pt x="4001" y="4529"/>
                </a:moveTo>
                <a:cubicBezTo>
                  <a:pt x="6190" y="4532"/>
                  <a:pt x="7963" y="6305"/>
                  <a:pt x="7966" y="8494"/>
                </a:cubicBezTo>
                <a:lnTo>
                  <a:pt x="7966" y="11966"/>
                </a:lnTo>
                <a:cubicBezTo>
                  <a:pt x="7966" y="13527"/>
                  <a:pt x="9231" y="14792"/>
                  <a:pt x="10795" y="14796"/>
                </a:cubicBezTo>
                <a:lnTo>
                  <a:pt x="14231" y="14796"/>
                </a:lnTo>
                <a:cubicBezTo>
                  <a:pt x="14542" y="14796"/>
                  <a:pt x="14796" y="14542"/>
                  <a:pt x="14796" y="14231"/>
                </a:cubicBezTo>
                <a:lnTo>
                  <a:pt x="14796" y="13099"/>
                </a:lnTo>
                <a:lnTo>
                  <a:pt x="17815" y="15363"/>
                </a:lnTo>
                <a:lnTo>
                  <a:pt x="14796" y="17628"/>
                </a:lnTo>
                <a:lnTo>
                  <a:pt x="14796" y="16495"/>
                </a:lnTo>
                <a:cubicBezTo>
                  <a:pt x="14796" y="16181"/>
                  <a:pt x="14542" y="15928"/>
                  <a:pt x="14231" y="15928"/>
                </a:cubicBezTo>
                <a:lnTo>
                  <a:pt x="10795" y="15928"/>
                </a:lnTo>
                <a:cubicBezTo>
                  <a:pt x="8606" y="15925"/>
                  <a:pt x="6833" y="14152"/>
                  <a:pt x="6833" y="11966"/>
                </a:cubicBezTo>
                <a:lnTo>
                  <a:pt x="6833" y="8494"/>
                </a:lnTo>
                <a:cubicBezTo>
                  <a:pt x="6830" y="6930"/>
                  <a:pt x="5565" y="5665"/>
                  <a:pt x="4001" y="5662"/>
                </a:cubicBezTo>
                <a:lnTo>
                  <a:pt x="1700" y="5662"/>
                </a:lnTo>
                <a:cubicBezTo>
                  <a:pt x="1386" y="5662"/>
                  <a:pt x="1133" y="5408"/>
                  <a:pt x="1133" y="5097"/>
                </a:cubicBezTo>
                <a:cubicBezTo>
                  <a:pt x="1133" y="4783"/>
                  <a:pt x="1386" y="4529"/>
                  <a:pt x="1700" y="4529"/>
                </a:cubicBezTo>
                <a:close/>
                <a:moveTo>
                  <a:pt x="14230" y="0"/>
                </a:moveTo>
                <a:cubicBezTo>
                  <a:pt x="13937" y="0"/>
                  <a:pt x="13663" y="232"/>
                  <a:pt x="13663" y="568"/>
                </a:cubicBezTo>
                <a:lnTo>
                  <a:pt x="13663" y="2265"/>
                </a:lnTo>
                <a:lnTo>
                  <a:pt x="10795" y="2265"/>
                </a:lnTo>
                <a:cubicBezTo>
                  <a:pt x="9228" y="2265"/>
                  <a:pt x="7745" y="2989"/>
                  <a:pt x="6782" y="4224"/>
                </a:cubicBezTo>
                <a:cubicBezTo>
                  <a:pt x="5955" y="3684"/>
                  <a:pt x="4988" y="3397"/>
                  <a:pt x="4001" y="3397"/>
                </a:cubicBezTo>
                <a:lnTo>
                  <a:pt x="1700" y="3397"/>
                </a:lnTo>
                <a:cubicBezTo>
                  <a:pt x="761" y="3397"/>
                  <a:pt x="0" y="4158"/>
                  <a:pt x="0" y="5097"/>
                </a:cubicBezTo>
                <a:cubicBezTo>
                  <a:pt x="0" y="6033"/>
                  <a:pt x="761" y="6794"/>
                  <a:pt x="1700" y="6794"/>
                </a:cubicBezTo>
                <a:lnTo>
                  <a:pt x="4001" y="6794"/>
                </a:lnTo>
                <a:cubicBezTo>
                  <a:pt x="4940" y="6794"/>
                  <a:pt x="5698" y="7555"/>
                  <a:pt x="5701" y="8494"/>
                </a:cubicBezTo>
                <a:lnTo>
                  <a:pt x="5701" y="10834"/>
                </a:lnTo>
                <a:cubicBezTo>
                  <a:pt x="5698" y="11770"/>
                  <a:pt x="4940" y="12531"/>
                  <a:pt x="4001" y="12531"/>
                </a:cubicBezTo>
                <a:lnTo>
                  <a:pt x="1700" y="12531"/>
                </a:lnTo>
                <a:cubicBezTo>
                  <a:pt x="761" y="12531"/>
                  <a:pt x="0" y="13292"/>
                  <a:pt x="0" y="14231"/>
                </a:cubicBezTo>
                <a:cubicBezTo>
                  <a:pt x="0" y="15167"/>
                  <a:pt x="761" y="15928"/>
                  <a:pt x="1700" y="15928"/>
                </a:cubicBezTo>
                <a:lnTo>
                  <a:pt x="4001" y="15928"/>
                </a:lnTo>
                <a:cubicBezTo>
                  <a:pt x="4988" y="15928"/>
                  <a:pt x="5955" y="15641"/>
                  <a:pt x="6782" y="15100"/>
                </a:cubicBezTo>
                <a:cubicBezTo>
                  <a:pt x="7745" y="16338"/>
                  <a:pt x="9228" y="17060"/>
                  <a:pt x="10795" y="17060"/>
                </a:cubicBezTo>
                <a:lnTo>
                  <a:pt x="13663" y="17060"/>
                </a:lnTo>
                <a:lnTo>
                  <a:pt x="13663" y="18760"/>
                </a:lnTo>
                <a:cubicBezTo>
                  <a:pt x="13663" y="19095"/>
                  <a:pt x="13938" y="19326"/>
                  <a:pt x="14232" y="19326"/>
                </a:cubicBezTo>
                <a:cubicBezTo>
                  <a:pt x="14347" y="19326"/>
                  <a:pt x="14464" y="19291"/>
                  <a:pt x="14569" y="19213"/>
                </a:cubicBezTo>
                <a:lnTo>
                  <a:pt x="19098" y="15816"/>
                </a:lnTo>
                <a:cubicBezTo>
                  <a:pt x="19400" y="15590"/>
                  <a:pt x="19400" y="15134"/>
                  <a:pt x="19098" y="14910"/>
                </a:cubicBezTo>
                <a:lnTo>
                  <a:pt x="14569" y="11513"/>
                </a:lnTo>
                <a:cubicBezTo>
                  <a:pt x="14464" y="11434"/>
                  <a:pt x="14345" y="11398"/>
                  <a:pt x="14230" y="11398"/>
                </a:cubicBezTo>
                <a:cubicBezTo>
                  <a:pt x="13937" y="11398"/>
                  <a:pt x="13663" y="11630"/>
                  <a:pt x="13663" y="11966"/>
                </a:cubicBezTo>
                <a:lnTo>
                  <a:pt x="13663" y="13663"/>
                </a:lnTo>
                <a:lnTo>
                  <a:pt x="10795" y="13663"/>
                </a:lnTo>
                <a:cubicBezTo>
                  <a:pt x="9856" y="13663"/>
                  <a:pt x="9098" y="12902"/>
                  <a:pt x="9098" y="11966"/>
                </a:cubicBezTo>
                <a:lnTo>
                  <a:pt x="9098" y="7362"/>
                </a:lnTo>
                <a:cubicBezTo>
                  <a:pt x="9098" y="6423"/>
                  <a:pt x="9856" y="5662"/>
                  <a:pt x="10795" y="5662"/>
                </a:cubicBezTo>
                <a:lnTo>
                  <a:pt x="13663" y="5662"/>
                </a:lnTo>
                <a:lnTo>
                  <a:pt x="13663" y="7362"/>
                </a:lnTo>
                <a:cubicBezTo>
                  <a:pt x="13663" y="7576"/>
                  <a:pt x="13784" y="7769"/>
                  <a:pt x="13977" y="7866"/>
                </a:cubicBezTo>
                <a:cubicBezTo>
                  <a:pt x="14057" y="7906"/>
                  <a:pt x="14144" y="7926"/>
                  <a:pt x="14230" y="7926"/>
                </a:cubicBezTo>
                <a:cubicBezTo>
                  <a:pt x="14350" y="7926"/>
                  <a:pt x="14469" y="7888"/>
                  <a:pt x="14569" y="7815"/>
                </a:cubicBezTo>
                <a:lnTo>
                  <a:pt x="19098" y="4418"/>
                </a:lnTo>
                <a:cubicBezTo>
                  <a:pt x="19400" y="4191"/>
                  <a:pt x="19400" y="3735"/>
                  <a:pt x="19098" y="3512"/>
                </a:cubicBezTo>
                <a:lnTo>
                  <a:pt x="14569" y="115"/>
                </a:lnTo>
                <a:cubicBezTo>
                  <a:pt x="14464" y="36"/>
                  <a:pt x="14345" y="0"/>
                  <a:pt x="142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1532" name="Google Shape;1532;p61"/>
          <p:cNvGrpSpPr/>
          <p:nvPr/>
        </p:nvGrpSpPr>
        <p:grpSpPr>
          <a:xfrm>
            <a:off x="2350960" y="3273199"/>
            <a:ext cx="340168" cy="340168"/>
            <a:chOff x="2676100" y="832575"/>
            <a:chExt cx="483125" cy="483125"/>
          </a:xfrm>
        </p:grpSpPr>
        <p:sp>
          <p:nvSpPr>
            <p:cNvPr id="1533" name="Google Shape;1533;p61"/>
            <p:cNvSpPr/>
            <p:nvPr/>
          </p:nvSpPr>
          <p:spPr>
            <a:xfrm>
              <a:off x="2676100" y="832575"/>
              <a:ext cx="483125" cy="483125"/>
            </a:xfrm>
            <a:custGeom>
              <a:rect b="b" l="l" r="r" t="t"/>
              <a:pathLst>
                <a:path extrusionOk="0" h="19325" w="19325">
                  <a:moveTo>
                    <a:pt x="10351" y="1132"/>
                  </a:moveTo>
                  <a:lnTo>
                    <a:pt x="10562" y="2008"/>
                  </a:lnTo>
                  <a:cubicBezTo>
                    <a:pt x="10614" y="2226"/>
                    <a:pt x="10789" y="2392"/>
                    <a:pt x="11009" y="2434"/>
                  </a:cubicBezTo>
                  <a:cubicBezTo>
                    <a:pt x="12021" y="2618"/>
                    <a:pt x="12981" y="3014"/>
                    <a:pt x="13826" y="3596"/>
                  </a:cubicBezTo>
                  <a:cubicBezTo>
                    <a:pt x="13922" y="3663"/>
                    <a:pt x="14033" y="3696"/>
                    <a:pt x="14146" y="3696"/>
                  </a:cubicBezTo>
                  <a:cubicBezTo>
                    <a:pt x="14247" y="3696"/>
                    <a:pt x="14349" y="3669"/>
                    <a:pt x="14439" y="3614"/>
                  </a:cubicBezTo>
                  <a:lnTo>
                    <a:pt x="15179" y="3171"/>
                  </a:lnTo>
                  <a:lnTo>
                    <a:pt x="16154" y="4146"/>
                  </a:lnTo>
                  <a:lnTo>
                    <a:pt x="15711" y="4889"/>
                  </a:lnTo>
                  <a:cubicBezTo>
                    <a:pt x="15596" y="5079"/>
                    <a:pt x="15602" y="5317"/>
                    <a:pt x="15729" y="5499"/>
                  </a:cubicBezTo>
                  <a:cubicBezTo>
                    <a:pt x="16311" y="6344"/>
                    <a:pt x="16707" y="7304"/>
                    <a:pt x="16891" y="8316"/>
                  </a:cubicBezTo>
                  <a:cubicBezTo>
                    <a:pt x="16933" y="8536"/>
                    <a:pt x="17100" y="8711"/>
                    <a:pt x="17317" y="8763"/>
                  </a:cubicBezTo>
                  <a:lnTo>
                    <a:pt x="18193" y="8974"/>
                  </a:lnTo>
                  <a:lnTo>
                    <a:pt x="18193" y="10351"/>
                  </a:lnTo>
                  <a:lnTo>
                    <a:pt x="17317" y="10562"/>
                  </a:lnTo>
                  <a:cubicBezTo>
                    <a:pt x="17100" y="10614"/>
                    <a:pt x="16933" y="10789"/>
                    <a:pt x="16894" y="11009"/>
                  </a:cubicBezTo>
                  <a:cubicBezTo>
                    <a:pt x="16710" y="12021"/>
                    <a:pt x="16311" y="12981"/>
                    <a:pt x="15729" y="13826"/>
                  </a:cubicBezTo>
                  <a:cubicBezTo>
                    <a:pt x="15605" y="14007"/>
                    <a:pt x="15596" y="14246"/>
                    <a:pt x="15711" y="14436"/>
                  </a:cubicBezTo>
                  <a:lnTo>
                    <a:pt x="16154" y="15179"/>
                  </a:lnTo>
                  <a:lnTo>
                    <a:pt x="15179" y="16154"/>
                  </a:lnTo>
                  <a:lnTo>
                    <a:pt x="14439" y="15710"/>
                  </a:lnTo>
                  <a:cubicBezTo>
                    <a:pt x="14349" y="15656"/>
                    <a:pt x="14247" y="15629"/>
                    <a:pt x="14146" y="15629"/>
                  </a:cubicBezTo>
                  <a:cubicBezTo>
                    <a:pt x="14033" y="15629"/>
                    <a:pt x="13922" y="15662"/>
                    <a:pt x="13826" y="15729"/>
                  </a:cubicBezTo>
                  <a:cubicBezTo>
                    <a:pt x="12981" y="16311"/>
                    <a:pt x="12021" y="16707"/>
                    <a:pt x="11009" y="16891"/>
                  </a:cubicBezTo>
                  <a:cubicBezTo>
                    <a:pt x="10789" y="16933"/>
                    <a:pt x="10614" y="17099"/>
                    <a:pt x="10562" y="17317"/>
                  </a:cubicBezTo>
                  <a:lnTo>
                    <a:pt x="10351" y="18192"/>
                  </a:lnTo>
                  <a:lnTo>
                    <a:pt x="8974" y="18192"/>
                  </a:lnTo>
                  <a:lnTo>
                    <a:pt x="8763" y="17317"/>
                  </a:lnTo>
                  <a:cubicBezTo>
                    <a:pt x="8712" y="17099"/>
                    <a:pt x="8536" y="16933"/>
                    <a:pt x="8316" y="16891"/>
                  </a:cubicBezTo>
                  <a:cubicBezTo>
                    <a:pt x="7304" y="16707"/>
                    <a:pt x="6344" y="16311"/>
                    <a:pt x="5499" y="15729"/>
                  </a:cubicBezTo>
                  <a:cubicBezTo>
                    <a:pt x="5404" y="15662"/>
                    <a:pt x="5293" y="15629"/>
                    <a:pt x="5181" y="15629"/>
                  </a:cubicBezTo>
                  <a:cubicBezTo>
                    <a:pt x="5081" y="15629"/>
                    <a:pt x="4979" y="15656"/>
                    <a:pt x="4889" y="15710"/>
                  </a:cubicBezTo>
                  <a:lnTo>
                    <a:pt x="4146" y="16154"/>
                  </a:lnTo>
                  <a:lnTo>
                    <a:pt x="3171" y="15179"/>
                  </a:lnTo>
                  <a:lnTo>
                    <a:pt x="3615" y="14436"/>
                  </a:lnTo>
                  <a:cubicBezTo>
                    <a:pt x="3729" y="14246"/>
                    <a:pt x="3723" y="14007"/>
                    <a:pt x="3597" y="13826"/>
                  </a:cubicBezTo>
                  <a:cubicBezTo>
                    <a:pt x="3014" y="12981"/>
                    <a:pt x="2618" y="12021"/>
                    <a:pt x="2434" y="11009"/>
                  </a:cubicBezTo>
                  <a:cubicBezTo>
                    <a:pt x="2392" y="10789"/>
                    <a:pt x="2226" y="10614"/>
                    <a:pt x="2011" y="10562"/>
                  </a:cubicBezTo>
                  <a:lnTo>
                    <a:pt x="1133" y="10351"/>
                  </a:lnTo>
                  <a:lnTo>
                    <a:pt x="1133" y="8974"/>
                  </a:lnTo>
                  <a:lnTo>
                    <a:pt x="2008" y="8763"/>
                  </a:lnTo>
                  <a:cubicBezTo>
                    <a:pt x="2226" y="8711"/>
                    <a:pt x="2392" y="8536"/>
                    <a:pt x="2431" y="8316"/>
                  </a:cubicBezTo>
                  <a:cubicBezTo>
                    <a:pt x="2615" y="7304"/>
                    <a:pt x="3014" y="6344"/>
                    <a:pt x="3597" y="5499"/>
                  </a:cubicBezTo>
                  <a:cubicBezTo>
                    <a:pt x="3720" y="5317"/>
                    <a:pt x="3729" y="5079"/>
                    <a:pt x="3615" y="4889"/>
                  </a:cubicBezTo>
                  <a:lnTo>
                    <a:pt x="3171" y="4146"/>
                  </a:lnTo>
                  <a:lnTo>
                    <a:pt x="4146" y="3171"/>
                  </a:lnTo>
                  <a:lnTo>
                    <a:pt x="4889" y="3614"/>
                  </a:lnTo>
                  <a:cubicBezTo>
                    <a:pt x="4979" y="3669"/>
                    <a:pt x="5081" y="3696"/>
                    <a:pt x="5181" y="3696"/>
                  </a:cubicBezTo>
                  <a:cubicBezTo>
                    <a:pt x="5293" y="3696"/>
                    <a:pt x="5404" y="3663"/>
                    <a:pt x="5499" y="3596"/>
                  </a:cubicBezTo>
                  <a:cubicBezTo>
                    <a:pt x="6344" y="3014"/>
                    <a:pt x="7304" y="2618"/>
                    <a:pt x="8316" y="2434"/>
                  </a:cubicBezTo>
                  <a:cubicBezTo>
                    <a:pt x="8536" y="2392"/>
                    <a:pt x="8712" y="2226"/>
                    <a:pt x="8763" y="2008"/>
                  </a:cubicBezTo>
                  <a:lnTo>
                    <a:pt x="8974" y="1132"/>
                  </a:lnTo>
                  <a:close/>
                  <a:moveTo>
                    <a:pt x="8530" y="0"/>
                  </a:moveTo>
                  <a:cubicBezTo>
                    <a:pt x="8268" y="0"/>
                    <a:pt x="8041" y="178"/>
                    <a:pt x="7981" y="432"/>
                  </a:cubicBezTo>
                  <a:lnTo>
                    <a:pt x="7748" y="1392"/>
                  </a:lnTo>
                  <a:cubicBezTo>
                    <a:pt x="6833" y="1604"/>
                    <a:pt x="5961" y="1963"/>
                    <a:pt x="5167" y="2461"/>
                  </a:cubicBezTo>
                  <a:lnTo>
                    <a:pt x="4348" y="1969"/>
                  </a:lnTo>
                  <a:cubicBezTo>
                    <a:pt x="4260" y="1915"/>
                    <a:pt x="4160" y="1889"/>
                    <a:pt x="4061" y="1889"/>
                  </a:cubicBezTo>
                  <a:cubicBezTo>
                    <a:pt x="3913" y="1889"/>
                    <a:pt x="3767" y="1946"/>
                    <a:pt x="3657" y="2056"/>
                  </a:cubicBezTo>
                  <a:lnTo>
                    <a:pt x="2057" y="3657"/>
                  </a:lnTo>
                  <a:cubicBezTo>
                    <a:pt x="1872" y="3841"/>
                    <a:pt x="1839" y="4125"/>
                    <a:pt x="1972" y="4348"/>
                  </a:cubicBezTo>
                  <a:lnTo>
                    <a:pt x="2461" y="5163"/>
                  </a:lnTo>
                  <a:cubicBezTo>
                    <a:pt x="1963" y="5958"/>
                    <a:pt x="1604" y="6830"/>
                    <a:pt x="1395" y="7745"/>
                  </a:cubicBezTo>
                  <a:lnTo>
                    <a:pt x="435" y="7978"/>
                  </a:lnTo>
                  <a:cubicBezTo>
                    <a:pt x="179" y="8041"/>
                    <a:pt x="0" y="8267"/>
                    <a:pt x="0" y="8530"/>
                  </a:cubicBezTo>
                  <a:lnTo>
                    <a:pt x="0" y="10795"/>
                  </a:lnTo>
                  <a:cubicBezTo>
                    <a:pt x="0" y="11057"/>
                    <a:pt x="179" y="11284"/>
                    <a:pt x="432" y="11344"/>
                  </a:cubicBezTo>
                  <a:lnTo>
                    <a:pt x="1392" y="11580"/>
                  </a:lnTo>
                  <a:cubicBezTo>
                    <a:pt x="1604" y="12492"/>
                    <a:pt x="1963" y="13364"/>
                    <a:pt x="2461" y="14158"/>
                  </a:cubicBezTo>
                  <a:lnTo>
                    <a:pt x="1969" y="14977"/>
                  </a:lnTo>
                  <a:cubicBezTo>
                    <a:pt x="1836" y="15200"/>
                    <a:pt x="1872" y="15484"/>
                    <a:pt x="2057" y="15668"/>
                  </a:cubicBezTo>
                  <a:lnTo>
                    <a:pt x="3657" y="17268"/>
                  </a:lnTo>
                  <a:cubicBezTo>
                    <a:pt x="3766" y="17378"/>
                    <a:pt x="3911" y="17435"/>
                    <a:pt x="4057" y="17435"/>
                  </a:cubicBezTo>
                  <a:cubicBezTo>
                    <a:pt x="4157" y="17435"/>
                    <a:pt x="4258" y="17408"/>
                    <a:pt x="4348" y="17353"/>
                  </a:cubicBezTo>
                  <a:lnTo>
                    <a:pt x="5164" y="16864"/>
                  </a:lnTo>
                  <a:cubicBezTo>
                    <a:pt x="5958" y="17362"/>
                    <a:pt x="6830" y="17721"/>
                    <a:pt x="7745" y="17930"/>
                  </a:cubicBezTo>
                  <a:lnTo>
                    <a:pt x="7978" y="18890"/>
                  </a:lnTo>
                  <a:cubicBezTo>
                    <a:pt x="8041" y="19147"/>
                    <a:pt x="8268" y="19325"/>
                    <a:pt x="8530" y="19325"/>
                  </a:cubicBezTo>
                  <a:lnTo>
                    <a:pt x="10795" y="19325"/>
                  </a:lnTo>
                  <a:cubicBezTo>
                    <a:pt x="11058" y="19325"/>
                    <a:pt x="11284" y="19147"/>
                    <a:pt x="11344" y="18893"/>
                  </a:cubicBezTo>
                  <a:lnTo>
                    <a:pt x="11577" y="17933"/>
                  </a:lnTo>
                  <a:cubicBezTo>
                    <a:pt x="12492" y="17721"/>
                    <a:pt x="13364" y="17362"/>
                    <a:pt x="14159" y="16864"/>
                  </a:cubicBezTo>
                  <a:lnTo>
                    <a:pt x="14977" y="17356"/>
                  </a:lnTo>
                  <a:cubicBezTo>
                    <a:pt x="15066" y="17410"/>
                    <a:pt x="15166" y="17436"/>
                    <a:pt x="15266" y="17436"/>
                  </a:cubicBezTo>
                  <a:cubicBezTo>
                    <a:pt x="15413" y="17436"/>
                    <a:pt x="15559" y="17379"/>
                    <a:pt x="15668" y="17271"/>
                  </a:cubicBezTo>
                  <a:lnTo>
                    <a:pt x="17269" y="15668"/>
                  </a:lnTo>
                  <a:cubicBezTo>
                    <a:pt x="17453" y="15484"/>
                    <a:pt x="17489" y="15200"/>
                    <a:pt x="17353" y="14977"/>
                  </a:cubicBezTo>
                  <a:lnTo>
                    <a:pt x="16864" y="14161"/>
                  </a:lnTo>
                  <a:cubicBezTo>
                    <a:pt x="17362" y="13367"/>
                    <a:pt x="17722" y="12495"/>
                    <a:pt x="17930" y="11580"/>
                  </a:cubicBezTo>
                  <a:lnTo>
                    <a:pt x="18890" y="11347"/>
                  </a:lnTo>
                  <a:cubicBezTo>
                    <a:pt x="19147" y="11284"/>
                    <a:pt x="19325" y="11057"/>
                    <a:pt x="19325" y="10795"/>
                  </a:cubicBezTo>
                  <a:lnTo>
                    <a:pt x="19325" y="8530"/>
                  </a:lnTo>
                  <a:cubicBezTo>
                    <a:pt x="19325" y="8267"/>
                    <a:pt x="19147" y="8041"/>
                    <a:pt x="18893" y="7981"/>
                  </a:cubicBezTo>
                  <a:lnTo>
                    <a:pt x="17933" y="7748"/>
                  </a:lnTo>
                  <a:cubicBezTo>
                    <a:pt x="17722" y="6833"/>
                    <a:pt x="17362" y="5961"/>
                    <a:pt x="16864" y="5166"/>
                  </a:cubicBezTo>
                  <a:lnTo>
                    <a:pt x="17356" y="4348"/>
                  </a:lnTo>
                  <a:cubicBezTo>
                    <a:pt x="17489" y="4128"/>
                    <a:pt x="17453" y="3841"/>
                    <a:pt x="17272" y="3657"/>
                  </a:cubicBezTo>
                  <a:lnTo>
                    <a:pt x="15668" y="2056"/>
                  </a:lnTo>
                  <a:cubicBezTo>
                    <a:pt x="15559" y="1947"/>
                    <a:pt x="15415" y="1890"/>
                    <a:pt x="15268" y="1890"/>
                  </a:cubicBezTo>
                  <a:cubicBezTo>
                    <a:pt x="15168" y="1890"/>
                    <a:pt x="15068" y="1917"/>
                    <a:pt x="14977" y="1972"/>
                  </a:cubicBezTo>
                  <a:lnTo>
                    <a:pt x="14162" y="2461"/>
                  </a:lnTo>
                  <a:cubicBezTo>
                    <a:pt x="13367" y="1963"/>
                    <a:pt x="12495" y="1604"/>
                    <a:pt x="11580" y="1395"/>
                  </a:cubicBezTo>
                  <a:lnTo>
                    <a:pt x="11347" y="435"/>
                  </a:lnTo>
                  <a:cubicBezTo>
                    <a:pt x="11284" y="178"/>
                    <a:pt x="11058" y="0"/>
                    <a:pt x="107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34" name="Google Shape;1534;p61"/>
            <p:cNvSpPr/>
            <p:nvPr/>
          </p:nvSpPr>
          <p:spPr>
            <a:xfrm>
              <a:off x="2762000" y="918475"/>
              <a:ext cx="311400" cy="311400"/>
            </a:xfrm>
            <a:custGeom>
              <a:rect b="b" l="l" r="r" t="t"/>
              <a:pathLst>
                <a:path extrusionOk="0" h="12456" w="12456">
                  <a:moveTo>
                    <a:pt x="6227" y="1133"/>
                  </a:moveTo>
                  <a:cubicBezTo>
                    <a:pt x="9038" y="1133"/>
                    <a:pt x="11323" y="3418"/>
                    <a:pt x="11323" y="6226"/>
                  </a:cubicBezTo>
                  <a:cubicBezTo>
                    <a:pt x="11323" y="9038"/>
                    <a:pt x="9038" y="11323"/>
                    <a:pt x="6227" y="11323"/>
                  </a:cubicBezTo>
                  <a:cubicBezTo>
                    <a:pt x="3419" y="11323"/>
                    <a:pt x="1133" y="9038"/>
                    <a:pt x="1133" y="6226"/>
                  </a:cubicBezTo>
                  <a:cubicBezTo>
                    <a:pt x="1133" y="3418"/>
                    <a:pt x="3419" y="1133"/>
                    <a:pt x="6227" y="1133"/>
                  </a:cubicBezTo>
                  <a:close/>
                  <a:moveTo>
                    <a:pt x="6227" y="0"/>
                  </a:moveTo>
                  <a:cubicBezTo>
                    <a:pt x="2794" y="0"/>
                    <a:pt x="1" y="2793"/>
                    <a:pt x="1" y="6226"/>
                  </a:cubicBezTo>
                  <a:cubicBezTo>
                    <a:pt x="1" y="9663"/>
                    <a:pt x="2794" y="12456"/>
                    <a:pt x="6227" y="12456"/>
                  </a:cubicBezTo>
                  <a:cubicBezTo>
                    <a:pt x="9663" y="12456"/>
                    <a:pt x="12456" y="9663"/>
                    <a:pt x="12456" y="6226"/>
                  </a:cubicBezTo>
                  <a:cubicBezTo>
                    <a:pt x="12456" y="2793"/>
                    <a:pt x="9663" y="0"/>
                    <a:pt x="62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35" name="Google Shape;1535;p61"/>
            <p:cNvSpPr/>
            <p:nvPr/>
          </p:nvSpPr>
          <p:spPr>
            <a:xfrm>
              <a:off x="2810775" y="975075"/>
              <a:ext cx="206025" cy="198150"/>
            </a:xfrm>
            <a:custGeom>
              <a:rect b="b" l="l" r="r" t="t"/>
              <a:pathLst>
                <a:path extrusionOk="0" h="7926" w="8241">
                  <a:moveTo>
                    <a:pt x="4275" y="1132"/>
                  </a:moveTo>
                  <a:cubicBezTo>
                    <a:pt x="4640" y="1132"/>
                    <a:pt x="5009" y="1203"/>
                    <a:pt x="5360" y="1348"/>
                  </a:cubicBezTo>
                  <a:cubicBezTo>
                    <a:pt x="6416" y="1785"/>
                    <a:pt x="7108" y="2818"/>
                    <a:pt x="7108" y="3962"/>
                  </a:cubicBezTo>
                  <a:cubicBezTo>
                    <a:pt x="7105" y="5527"/>
                    <a:pt x="5840" y="6792"/>
                    <a:pt x="4276" y="6795"/>
                  </a:cubicBezTo>
                  <a:cubicBezTo>
                    <a:pt x="3131" y="6795"/>
                    <a:pt x="2099" y="6103"/>
                    <a:pt x="1661" y="5046"/>
                  </a:cubicBezTo>
                  <a:cubicBezTo>
                    <a:pt x="1223" y="3987"/>
                    <a:pt x="1465" y="2770"/>
                    <a:pt x="2274" y="1961"/>
                  </a:cubicBezTo>
                  <a:cubicBezTo>
                    <a:pt x="2815" y="1419"/>
                    <a:pt x="3538" y="1132"/>
                    <a:pt x="4275" y="1132"/>
                  </a:cubicBezTo>
                  <a:close/>
                  <a:moveTo>
                    <a:pt x="4276" y="1"/>
                  </a:moveTo>
                  <a:cubicBezTo>
                    <a:pt x="2672" y="1"/>
                    <a:pt x="1229" y="964"/>
                    <a:pt x="613" y="2447"/>
                  </a:cubicBezTo>
                  <a:cubicBezTo>
                    <a:pt x="0" y="3926"/>
                    <a:pt x="341" y="5632"/>
                    <a:pt x="1474" y="6764"/>
                  </a:cubicBezTo>
                  <a:cubicBezTo>
                    <a:pt x="2232" y="7523"/>
                    <a:pt x="3247" y="7926"/>
                    <a:pt x="4279" y="7926"/>
                  </a:cubicBezTo>
                  <a:cubicBezTo>
                    <a:pt x="4789" y="7926"/>
                    <a:pt x="5302" y="7828"/>
                    <a:pt x="5791" y="7625"/>
                  </a:cubicBezTo>
                  <a:cubicBezTo>
                    <a:pt x="7274" y="7009"/>
                    <a:pt x="8240" y="5566"/>
                    <a:pt x="8240" y="3962"/>
                  </a:cubicBezTo>
                  <a:cubicBezTo>
                    <a:pt x="8237" y="1773"/>
                    <a:pt x="6465" y="1"/>
                    <a:pt x="42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536" name="Google Shape;1536;p61"/>
          <p:cNvGrpSpPr/>
          <p:nvPr/>
        </p:nvGrpSpPr>
        <p:grpSpPr>
          <a:xfrm>
            <a:off x="2401453" y="1562360"/>
            <a:ext cx="239183" cy="340186"/>
            <a:chOff x="3342275" y="2615925"/>
            <a:chExt cx="339700" cy="483150"/>
          </a:xfrm>
        </p:grpSpPr>
        <p:sp>
          <p:nvSpPr>
            <p:cNvPr id="1537" name="Google Shape;1537;p61"/>
            <p:cNvSpPr/>
            <p:nvPr/>
          </p:nvSpPr>
          <p:spPr>
            <a:xfrm>
              <a:off x="3342275" y="2615925"/>
              <a:ext cx="339700" cy="483150"/>
            </a:xfrm>
            <a:custGeom>
              <a:rect b="b" l="l" r="r" t="t"/>
              <a:pathLst>
                <a:path extrusionOk="0" h="19326" w="13588">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38" name="Google Shape;1538;p61"/>
            <p:cNvSpPr/>
            <p:nvPr/>
          </p:nvSpPr>
          <p:spPr>
            <a:xfrm>
              <a:off x="3461600" y="3030200"/>
              <a:ext cx="101025" cy="28325"/>
            </a:xfrm>
            <a:custGeom>
              <a:rect b="b" l="l" r="r" t="t"/>
              <a:pathLst>
                <a:path extrusionOk="0" h="1133" w="4041">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539" name="Google Shape;1539;p61"/>
          <p:cNvSpPr/>
          <p:nvPr/>
        </p:nvSpPr>
        <p:spPr>
          <a:xfrm>
            <a:off x="6452864" y="3271985"/>
            <a:ext cx="340186" cy="318922"/>
          </a:xfrm>
          <a:custGeom>
            <a:rect b="b" l="l" r="r" t="t"/>
            <a:pathLst>
              <a:path extrusionOk="0" h="18118" w="19326">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3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content</a:t>
            </a:r>
            <a:endParaRPr/>
          </a:p>
        </p:txBody>
      </p:sp>
      <p:sp>
        <p:nvSpPr>
          <p:cNvPr id="740" name="Google Shape;740;p35"/>
          <p:cNvSpPr txBox="1"/>
          <p:nvPr>
            <p:ph idx="1" type="body"/>
          </p:nvPr>
        </p:nvSpPr>
        <p:spPr>
          <a:xfrm>
            <a:off x="720000" y="1401300"/>
            <a:ext cx="7704000" cy="2697900"/>
          </a:xfrm>
          <a:prstGeom prst="rect">
            <a:avLst/>
          </a:prstGeom>
        </p:spPr>
        <p:txBody>
          <a:bodyPr anchorCtr="0" anchor="ctr" bIns="91425" lIns="91425" spcFirstLastPara="1" rIns="91425" wrap="square" tIns="91425">
            <a:noAutofit/>
          </a:bodyPr>
          <a:lstStyle/>
          <a:p>
            <a:pPr indent="-349250" lvl="0" marL="457200" rtl="0" algn="l">
              <a:spcBef>
                <a:spcPts val="0"/>
              </a:spcBef>
              <a:spcAft>
                <a:spcPts val="0"/>
              </a:spcAft>
              <a:buClr>
                <a:schemeClr val="dk1"/>
              </a:buClr>
              <a:buSzPts val="1900"/>
              <a:buAutoNum type="arabicPeriod"/>
            </a:pPr>
            <a:r>
              <a:rPr lang="en" sz="1900">
                <a:solidFill>
                  <a:schemeClr val="dk1"/>
                </a:solidFill>
              </a:rPr>
              <a:t>Tool</a:t>
            </a:r>
            <a:r>
              <a:rPr b="1" lang="en" sz="1900">
                <a:solidFill>
                  <a:schemeClr val="dk1"/>
                </a:solidFill>
              </a:rPr>
              <a:t> </a:t>
            </a:r>
            <a:r>
              <a:rPr lang="en" sz="1900">
                <a:solidFill>
                  <a:schemeClr val="dk1"/>
                </a:solidFill>
              </a:rPr>
              <a:t>Introduction.</a:t>
            </a:r>
            <a:endParaRPr sz="1900">
              <a:solidFill>
                <a:schemeClr val="dk1"/>
              </a:solidFill>
            </a:endParaRPr>
          </a:p>
          <a:p>
            <a:pPr indent="-349250" lvl="0" marL="457200" rtl="0" algn="l">
              <a:spcBef>
                <a:spcPts val="0"/>
              </a:spcBef>
              <a:spcAft>
                <a:spcPts val="0"/>
              </a:spcAft>
              <a:buClr>
                <a:schemeClr val="dk1"/>
              </a:buClr>
              <a:buSzPts val="1900"/>
              <a:buAutoNum type="arabicPeriod"/>
            </a:pPr>
            <a:r>
              <a:rPr lang="en" sz="1900">
                <a:solidFill>
                  <a:schemeClr val="dk1"/>
                </a:solidFill>
              </a:rPr>
              <a:t>Installation guide (Windows &amp; Ubuntu)</a:t>
            </a:r>
            <a:endParaRPr sz="1900">
              <a:solidFill>
                <a:schemeClr val="dk1"/>
              </a:solidFill>
            </a:endParaRPr>
          </a:p>
          <a:p>
            <a:pPr indent="-349250" lvl="0" marL="457200" rtl="0" algn="l">
              <a:spcBef>
                <a:spcPts val="0"/>
              </a:spcBef>
              <a:spcAft>
                <a:spcPts val="0"/>
              </a:spcAft>
              <a:buClr>
                <a:schemeClr val="dk1"/>
              </a:buClr>
              <a:buSzPts val="1900"/>
              <a:buAutoNum type="arabicPeriod"/>
            </a:pPr>
            <a:r>
              <a:rPr lang="en" sz="1900">
                <a:solidFill>
                  <a:schemeClr val="dk1"/>
                </a:solidFill>
              </a:rPr>
              <a:t>Usage guide</a:t>
            </a:r>
            <a:endParaRPr sz="1900">
              <a:solidFill>
                <a:schemeClr val="dk1"/>
              </a:solidFill>
            </a:endParaRPr>
          </a:p>
          <a:p>
            <a:pPr indent="-349250" lvl="0" marL="457200" rtl="0" algn="l">
              <a:spcBef>
                <a:spcPts val="0"/>
              </a:spcBef>
              <a:spcAft>
                <a:spcPts val="0"/>
              </a:spcAft>
              <a:buClr>
                <a:schemeClr val="dk1"/>
              </a:buClr>
              <a:buSzPts val="1900"/>
              <a:buAutoNum type="arabicPeriod"/>
            </a:pPr>
            <a:r>
              <a:rPr lang="en" sz="1900">
                <a:solidFill>
                  <a:schemeClr val="dk1"/>
                </a:solidFill>
              </a:rPr>
              <a:t>Demo</a:t>
            </a:r>
            <a:endParaRPr sz="1900">
              <a:solidFill>
                <a:schemeClr val="dk1"/>
              </a:solidFill>
            </a:endParaRPr>
          </a:p>
          <a:p>
            <a:pPr indent="-349250" lvl="0" marL="914400" rtl="0" algn="l">
              <a:spcBef>
                <a:spcPts val="0"/>
              </a:spcBef>
              <a:spcAft>
                <a:spcPts val="0"/>
              </a:spcAft>
              <a:buClr>
                <a:schemeClr val="dk1"/>
              </a:buClr>
              <a:buSzPts val="1900"/>
              <a:buChar char="●"/>
            </a:pPr>
            <a:r>
              <a:rPr lang="en" sz="1900">
                <a:solidFill>
                  <a:schemeClr val="dk1"/>
                </a:solidFill>
              </a:rPr>
              <a:t>Load test</a:t>
            </a:r>
            <a:endParaRPr sz="1900">
              <a:solidFill>
                <a:schemeClr val="dk1"/>
              </a:solidFill>
            </a:endParaRPr>
          </a:p>
          <a:p>
            <a:pPr indent="-349250" lvl="0" marL="914400" rtl="0" algn="l">
              <a:spcBef>
                <a:spcPts val="0"/>
              </a:spcBef>
              <a:spcAft>
                <a:spcPts val="0"/>
              </a:spcAft>
              <a:buClr>
                <a:schemeClr val="dk1"/>
              </a:buClr>
              <a:buSzPts val="1900"/>
              <a:buChar char="●"/>
            </a:pPr>
            <a:r>
              <a:rPr lang="en" sz="1900">
                <a:solidFill>
                  <a:schemeClr val="dk1"/>
                </a:solidFill>
              </a:rPr>
              <a:t>Volume test</a:t>
            </a:r>
            <a:endParaRPr sz="1900">
              <a:solidFill>
                <a:schemeClr val="dk1"/>
              </a:solidFill>
            </a:endParaRPr>
          </a:p>
          <a:p>
            <a:pPr indent="-349250" lvl="0" marL="914400" rtl="0" algn="l">
              <a:spcBef>
                <a:spcPts val="0"/>
              </a:spcBef>
              <a:spcAft>
                <a:spcPts val="0"/>
              </a:spcAft>
              <a:buClr>
                <a:schemeClr val="dk1"/>
              </a:buClr>
              <a:buSzPts val="1900"/>
              <a:buChar char="●"/>
            </a:pPr>
            <a:r>
              <a:rPr lang="en" sz="1900">
                <a:solidFill>
                  <a:schemeClr val="dk1"/>
                </a:solidFill>
              </a:rPr>
              <a:t>Stress test</a:t>
            </a:r>
            <a:endParaRPr sz="1900">
              <a:solidFill>
                <a:schemeClr val="dk1"/>
              </a:solidFill>
            </a:endParaRPr>
          </a:p>
          <a:p>
            <a:pPr indent="-349250" lvl="0" marL="457200" rtl="0" algn="l">
              <a:spcBef>
                <a:spcPts val="0"/>
              </a:spcBef>
              <a:spcAft>
                <a:spcPts val="0"/>
              </a:spcAft>
              <a:buClr>
                <a:schemeClr val="dk1"/>
              </a:buClr>
              <a:buSzPts val="1900"/>
              <a:buAutoNum type="arabicPeriod"/>
            </a:pPr>
            <a:r>
              <a:rPr lang="en" sz="1900">
                <a:solidFill>
                  <a:schemeClr val="dk1"/>
                </a:solidFill>
              </a:rPr>
              <a:t>Test report summary</a:t>
            </a:r>
            <a:endParaRPr sz="1900">
              <a:solidFill>
                <a:schemeClr val="dk1"/>
              </a:solidFill>
            </a:endParaRPr>
          </a:p>
          <a:p>
            <a:pPr indent="-349250" lvl="0" marL="457200" rtl="0" algn="l">
              <a:spcBef>
                <a:spcPts val="0"/>
              </a:spcBef>
              <a:spcAft>
                <a:spcPts val="0"/>
              </a:spcAft>
              <a:buClr>
                <a:schemeClr val="dk1"/>
              </a:buClr>
              <a:buSzPts val="1900"/>
              <a:buAutoNum type="arabicPeriod"/>
            </a:pPr>
            <a:r>
              <a:rPr lang="en" sz="1900"/>
              <a:t>Conclusion</a:t>
            </a:r>
            <a:endParaRPr sz="19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3" name="Shape 1543"/>
        <p:cNvGrpSpPr/>
        <p:nvPr/>
      </p:nvGrpSpPr>
      <p:grpSpPr>
        <a:xfrm>
          <a:off x="0" y="0"/>
          <a:ext cx="0" cy="0"/>
          <a:chOff x="0" y="0"/>
          <a:chExt cx="0" cy="0"/>
        </a:xfrm>
      </p:grpSpPr>
      <p:sp>
        <p:nvSpPr>
          <p:cNvPr id="1544" name="Google Shape;1544;p6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Professional areas</a:t>
            </a:r>
            <a:endParaRPr/>
          </a:p>
        </p:txBody>
      </p:sp>
      <p:graphicFrame>
        <p:nvGraphicFramePr>
          <p:cNvPr id="1545" name="Google Shape;1545;p62"/>
          <p:cNvGraphicFramePr/>
          <p:nvPr/>
        </p:nvGraphicFramePr>
        <p:xfrm>
          <a:off x="720000" y="1642025"/>
          <a:ext cx="3000000" cy="3000000"/>
        </p:xfrm>
        <a:graphic>
          <a:graphicData uri="http://schemas.openxmlformats.org/drawingml/2006/table">
            <a:tbl>
              <a:tblPr>
                <a:noFill/>
                <a:tableStyleId>{A644D1D5-6026-4987-BD69-BE63D58720AD}</a:tableStyleId>
              </a:tblPr>
              <a:tblGrid>
                <a:gridCol w="4114675"/>
                <a:gridCol w="1792425"/>
                <a:gridCol w="1801800"/>
              </a:tblGrid>
              <a:tr h="548600">
                <a:tc>
                  <a:txBody>
                    <a:bodyPr/>
                    <a:lstStyle/>
                    <a:p>
                      <a:pPr indent="0" lvl="0" marL="0" rtl="0" algn="l">
                        <a:lnSpc>
                          <a:spcPct val="127500"/>
                        </a:lnSpc>
                        <a:spcBef>
                          <a:spcPts val="300"/>
                        </a:spcBef>
                        <a:spcAft>
                          <a:spcPts val="3300"/>
                        </a:spcAft>
                        <a:buNone/>
                      </a:pPr>
                      <a:r>
                        <a:t/>
                      </a:r>
                      <a:endParaRPr>
                        <a:solidFill>
                          <a:schemeClr val="dk1"/>
                        </a:solidFill>
                        <a:latin typeface="Fira Code"/>
                        <a:ea typeface="Fira Code"/>
                        <a:cs typeface="Fira Code"/>
                        <a:sym typeface="Fira Code"/>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dk1"/>
                          </a:solidFill>
                          <a:latin typeface="Chakra Petch Medium"/>
                          <a:ea typeface="Chakra Petch Medium"/>
                          <a:cs typeface="Chakra Petch Medium"/>
                          <a:sym typeface="Chakra Petch Medium"/>
                        </a:rPr>
                        <a:t>Freelancer</a:t>
                      </a:r>
                      <a:endParaRPr sz="2400">
                        <a:solidFill>
                          <a:schemeClr val="dk1"/>
                        </a:solidFill>
                        <a:latin typeface="Chakra Petch Medium"/>
                        <a:ea typeface="Chakra Petch Medium"/>
                        <a:cs typeface="Chakra Petch Medium"/>
                        <a:sym typeface="Chakra Petch Medium"/>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dk1"/>
                          </a:solidFill>
                          <a:latin typeface="Chakra Petch Medium"/>
                          <a:ea typeface="Chakra Petch Medium"/>
                          <a:cs typeface="Chakra Petch Medium"/>
                          <a:sym typeface="Chakra Petch Medium"/>
                        </a:rPr>
                        <a:t>Employee</a:t>
                      </a:r>
                      <a:endParaRPr sz="2400">
                        <a:solidFill>
                          <a:schemeClr val="dk1"/>
                        </a:solidFill>
                        <a:latin typeface="Chakra Petch Medium"/>
                        <a:ea typeface="Chakra Petch Medium"/>
                        <a:cs typeface="Chakra Petch Medium"/>
                        <a:sym typeface="Chakra Petch Medium"/>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200">
                <a:tc>
                  <a:txBody>
                    <a:bodyPr/>
                    <a:lstStyle/>
                    <a:p>
                      <a:pPr indent="0" lvl="0" marL="0" rtl="0" algn="l">
                        <a:lnSpc>
                          <a:spcPct val="127500"/>
                        </a:lnSpc>
                        <a:spcBef>
                          <a:spcPts val="300"/>
                        </a:spcBef>
                        <a:spcAft>
                          <a:spcPts val="3300"/>
                        </a:spcAft>
                        <a:buNone/>
                      </a:pPr>
                      <a:r>
                        <a:rPr lang="en" sz="1500">
                          <a:solidFill>
                            <a:schemeClr val="dk1"/>
                          </a:solidFill>
                          <a:uFill>
                            <a:noFill/>
                          </a:uFill>
                          <a:latin typeface="Fira Code"/>
                          <a:ea typeface="Fira Code"/>
                          <a:cs typeface="Fira Code"/>
                          <a:sym typeface="Fira Code"/>
                          <a:hlinkClick r:id="rId3">
                            <a:extLst>
                              <a:ext uri="{A12FA001-AC4F-418D-AE19-62706E023703}">
                                <ahyp:hlinkClr val="tx"/>
                              </a:ext>
                            </a:extLst>
                          </a:hlinkClick>
                        </a:rPr>
                        <a:t>Professional, </a:t>
                      </a:r>
                      <a:r>
                        <a:rPr lang="en" sz="1500">
                          <a:solidFill>
                            <a:schemeClr val="lt1"/>
                          </a:solidFill>
                          <a:highlight>
                            <a:schemeClr val="dk1"/>
                          </a:highlight>
                          <a:uFill>
                            <a:noFill/>
                          </a:uFill>
                          <a:latin typeface="Fira Code"/>
                          <a:ea typeface="Fira Code"/>
                          <a:cs typeface="Fira Code"/>
                          <a:sym typeface="Fira Code"/>
                          <a:hlinkClick r:id="rId4">
                            <a:extLst>
                              <a:ext uri="{A12FA001-AC4F-418D-AE19-62706E023703}">
                                <ahyp:hlinkClr val="tx"/>
                              </a:ext>
                            </a:extLst>
                          </a:hlinkClick>
                        </a:rPr>
                        <a:t>scientific</a:t>
                      </a:r>
                      <a:r>
                        <a:rPr lang="en" sz="1500">
                          <a:solidFill>
                            <a:schemeClr val="dk1"/>
                          </a:solidFill>
                          <a:uFill>
                            <a:noFill/>
                          </a:uFill>
                          <a:latin typeface="Fira Code"/>
                          <a:ea typeface="Fira Code"/>
                          <a:cs typeface="Fira Code"/>
                          <a:sym typeface="Fira Code"/>
                          <a:hlinkClick r:id="rId5">
                            <a:extLst>
                              <a:ext uri="{A12FA001-AC4F-418D-AE19-62706E023703}">
                                <ahyp:hlinkClr val="tx"/>
                              </a:ext>
                            </a:extLst>
                          </a:hlinkClick>
                        </a:rPr>
                        <a:t> and tech.</a:t>
                      </a:r>
                      <a:endParaRPr sz="1500">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200">
                <a:tc>
                  <a:txBody>
                    <a:bodyPr/>
                    <a:lstStyle/>
                    <a:p>
                      <a:pPr indent="0" lvl="0" marL="0" rtl="0" algn="l">
                        <a:lnSpc>
                          <a:spcPct val="127500"/>
                        </a:lnSpc>
                        <a:spcBef>
                          <a:spcPts val="300"/>
                        </a:spcBef>
                        <a:spcAft>
                          <a:spcPts val="3300"/>
                        </a:spcAft>
                        <a:buNone/>
                      </a:pPr>
                      <a:r>
                        <a:rPr lang="en" sz="1500">
                          <a:solidFill>
                            <a:schemeClr val="dk1"/>
                          </a:solidFill>
                          <a:uFill>
                            <a:noFill/>
                          </a:uFill>
                          <a:latin typeface="Fira Code"/>
                          <a:ea typeface="Fira Code"/>
                          <a:cs typeface="Fira Code"/>
                          <a:sym typeface="Fira Code"/>
                          <a:hlinkClick r:id="rId6">
                            <a:extLst>
                              <a:ext uri="{A12FA001-AC4F-418D-AE19-62706E023703}">
                                <ahyp:hlinkClr val="tx"/>
                              </a:ext>
                            </a:extLst>
                          </a:hlinkClick>
                        </a:rPr>
                        <a:t>Publishing industries </a:t>
                      </a:r>
                      <a:endParaRPr sz="1500">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200">
                <a:tc>
                  <a:txBody>
                    <a:bodyPr/>
                    <a:lstStyle/>
                    <a:p>
                      <a:pPr indent="0" lvl="0" marL="0" rtl="0" algn="l">
                        <a:lnSpc>
                          <a:spcPct val="127500"/>
                        </a:lnSpc>
                        <a:spcBef>
                          <a:spcPts val="300"/>
                        </a:spcBef>
                        <a:spcAft>
                          <a:spcPts val="3300"/>
                        </a:spcAft>
                        <a:buNone/>
                      </a:pPr>
                      <a:r>
                        <a:rPr lang="en" sz="1500">
                          <a:solidFill>
                            <a:schemeClr val="dk1"/>
                          </a:solidFill>
                          <a:uFill>
                            <a:noFill/>
                          </a:uFill>
                          <a:latin typeface="Fira Code"/>
                          <a:ea typeface="Fira Code"/>
                          <a:cs typeface="Fira Code"/>
                          <a:sym typeface="Fira Code"/>
                          <a:hlinkClick r:id="rId7">
                            <a:extLst>
                              <a:ext uri="{A12FA001-AC4F-418D-AE19-62706E023703}">
                                <ahyp:hlinkClr val="tx"/>
                              </a:ext>
                            </a:extLst>
                          </a:hlinkClick>
                        </a:rPr>
                        <a:t>Electronic product manufacturing</a:t>
                      </a:r>
                      <a:endParaRPr sz="1500">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200">
                <a:tc>
                  <a:txBody>
                    <a:bodyPr/>
                    <a:lstStyle/>
                    <a:p>
                      <a:pPr indent="0" lvl="0" marL="0" rtl="0" algn="l">
                        <a:lnSpc>
                          <a:spcPct val="127500"/>
                        </a:lnSpc>
                        <a:spcBef>
                          <a:spcPts val="300"/>
                        </a:spcBef>
                        <a:spcAft>
                          <a:spcPts val="3300"/>
                        </a:spcAft>
                        <a:buNone/>
                      </a:pPr>
                      <a:r>
                        <a:rPr lang="en" sz="1500">
                          <a:solidFill>
                            <a:schemeClr val="dk1"/>
                          </a:solidFill>
                          <a:uFill>
                            <a:noFill/>
                          </a:uFill>
                          <a:latin typeface="Fira Code"/>
                          <a:ea typeface="Fira Code"/>
                          <a:cs typeface="Fira Code"/>
                          <a:sym typeface="Fira Code"/>
                          <a:hlinkClick r:id="rId8">
                            <a:extLst>
                              <a:ext uri="{A12FA001-AC4F-418D-AE19-62706E023703}">
                                <ahyp:hlinkClr val="tx"/>
                              </a:ext>
                            </a:extLst>
                          </a:hlinkClick>
                        </a:rPr>
                        <a:t>Insurance and </a:t>
                      </a:r>
                      <a:r>
                        <a:rPr lang="en" sz="1500">
                          <a:solidFill>
                            <a:schemeClr val="lt1"/>
                          </a:solidFill>
                          <a:highlight>
                            <a:schemeClr val="dk1"/>
                          </a:highlight>
                          <a:uFill>
                            <a:noFill/>
                          </a:uFill>
                          <a:latin typeface="Fira Code"/>
                          <a:ea typeface="Fira Code"/>
                          <a:cs typeface="Fira Code"/>
                          <a:sym typeface="Fira Code"/>
                          <a:hlinkClick r:id="rId9">
                            <a:extLst>
                              <a:ext uri="{A12FA001-AC4F-418D-AE19-62706E023703}">
                                <ahyp:hlinkClr val="tx"/>
                              </a:ext>
                            </a:extLst>
                          </a:hlinkClick>
                        </a:rPr>
                        <a:t>related activities</a:t>
                      </a:r>
                      <a:endParaRPr sz="1500">
                        <a:solidFill>
                          <a:schemeClr val="lt1"/>
                        </a:solidFill>
                        <a:highlight>
                          <a:schemeClr val="dk1"/>
                        </a:highlight>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6200">
                <a:tc>
                  <a:txBody>
                    <a:bodyPr/>
                    <a:lstStyle/>
                    <a:p>
                      <a:pPr indent="0" lvl="0" marL="0" rtl="0" algn="l">
                        <a:lnSpc>
                          <a:spcPct val="127500"/>
                        </a:lnSpc>
                        <a:spcBef>
                          <a:spcPts val="300"/>
                        </a:spcBef>
                        <a:spcAft>
                          <a:spcPts val="3300"/>
                        </a:spcAft>
                        <a:buNone/>
                      </a:pPr>
                      <a:r>
                        <a:rPr lang="en" sz="1500">
                          <a:solidFill>
                            <a:schemeClr val="dk1"/>
                          </a:solidFill>
                          <a:uFill>
                            <a:noFill/>
                          </a:uFill>
                          <a:latin typeface="Fira Code"/>
                          <a:ea typeface="Fira Code"/>
                          <a:cs typeface="Fira Code"/>
                          <a:sym typeface="Fira Code"/>
                          <a:hlinkClick r:id="rId10">
                            <a:extLst>
                              <a:ext uri="{A12FA001-AC4F-418D-AE19-62706E023703}">
                                <ahyp:hlinkClr val="tx"/>
                              </a:ext>
                            </a:extLst>
                          </a:hlinkClick>
                        </a:rPr>
                        <a:t>Management of companies</a:t>
                      </a:r>
                      <a:endParaRPr sz="1500">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solidFill>
                          <a:schemeClr val="dk1"/>
                        </a:solidFill>
                        <a:latin typeface="Fira Code"/>
                        <a:ea typeface="Fira Code"/>
                        <a:cs typeface="Fira Code"/>
                        <a:sym typeface="Fira Code"/>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pSp>
        <p:nvGrpSpPr>
          <p:cNvPr id="1546" name="Google Shape;1546;p62"/>
          <p:cNvGrpSpPr/>
          <p:nvPr/>
        </p:nvGrpSpPr>
        <p:grpSpPr>
          <a:xfrm>
            <a:off x="5598719" y="2231640"/>
            <a:ext cx="308234" cy="308234"/>
            <a:chOff x="1487200" y="4993750"/>
            <a:chExt cx="483125" cy="483125"/>
          </a:xfrm>
        </p:grpSpPr>
        <p:sp>
          <p:nvSpPr>
            <p:cNvPr id="1547" name="Google Shape;1547;p62"/>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48" name="Google Shape;1548;p62"/>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549" name="Google Shape;1549;p62"/>
          <p:cNvGrpSpPr/>
          <p:nvPr/>
        </p:nvGrpSpPr>
        <p:grpSpPr>
          <a:xfrm>
            <a:off x="7382994" y="2655440"/>
            <a:ext cx="308234" cy="308234"/>
            <a:chOff x="1487200" y="4993750"/>
            <a:chExt cx="483125" cy="483125"/>
          </a:xfrm>
        </p:grpSpPr>
        <p:sp>
          <p:nvSpPr>
            <p:cNvPr id="1550" name="Google Shape;1550;p62"/>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51" name="Google Shape;1551;p62"/>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552" name="Google Shape;1552;p62"/>
          <p:cNvGrpSpPr/>
          <p:nvPr/>
        </p:nvGrpSpPr>
        <p:grpSpPr>
          <a:xfrm>
            <a:off x="5598719" y="3059990"/>
            <a:ext cx="308234" cy="308234"/>
            <a:chOff x="1487200" y="4993750"/>
            <a:chExt cx="483125" cy="483125"/>
          </a:xfrm>
        </p:grpSpPr>
        <p:sp>
          <p:nvSpPr>
            <p:cNvPr id="1553" name="Google Shape;1553;p62"/>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54" name="Google Shape;1554;p62"/>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555" name="Google Shape;1555;p62"/>
          <p:cNvGrpSpPr/>
          <p:nvPr/>
        </p:nvGrpSpPr>
        <p:grpSpPr>
          <a:xfrm>
            <a:off x="7382994" y="3477390"/>
            <a:ext cx="308234" cy="308234"/>
            <a:chOff x="1487200" y="4993750"/>
            <a:chExt cx="483125" cy="483125"/>
          </a:xfrm>
        </p:grpSpPr>
        <p:sp>
          <p:nvSpPr>
            <p:cNvPr id="1556" name="Google Shape;1556;p62"/>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57" name="Google Shape;1557;p62"/>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558" name="Google Shape;1558;p62"/>
          <p:cNvGrpSpPr/>
          <p:nvPr/>
        </p:nvGrpSpPr>
        <p:grpSpPr>
          <a:xfrm>
            <a:off x="5598719" y="3888340"/>
            <a:ext cx="308234" cy="308234"/>
            <a:chOff x="1487200" y="4993750"/>
            <a:chExt cx="483125" cy="483125"/>
          </a:xfrm>
        </p:grpSpPr>
        <p:sp>
          <p:nvSpPr>
            <p:cNvPr id="1559" name="Google Shape;1559;p62"/>
            <p:cNvSpPr/>
            <p:nvPr/>
          </p:nvSpPr>
          <p:spPr>
            <a:xfrm>
              <a:off x="148720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560" name="Google Shape;1560;p62"/>
            <p:cNvSpPr/>
            <p:nvPr/>
          </p:nvSpPr>
          <p:spPr>
            <a:xfrm>
              <a:off x="1602600" y="5143950"/>
              <a:ext cx="250350" cy="182725"/>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561" name="Google Shape;1561;p62"/>
          <p:cNvGrpSpPr/>
          <p:nvPr/>
        </p:nvGrpSpPr>
        <p:grpSpPr>
          <a:xfrm>
            <a:off x="1126591" y="1328039"/>
            <a:ext cx="595509" cy="500596"/>
            <a:chOff x="5800150" y="2362975"/>
            <a:chExt cx="209325" cy="175975"/>
          </a:xfrm>
        </p:grpSpPr>
        <p:sp>
          <p:nvSpPr>
            <p:cNvPr id="1562" name="Google Shape;1562;p62"/>
            <p:cNvSpPr/>
            <p:nvPr/>
          </p:nvSpPr>
          <p:spPr>
            <a:xfrm>
              <a:off x="5847675" y="2475550"/>
              <a:ext cx="32550" cy="31700"/>
            </a:xfrm>
            <a:custGeom>
              <a:rect b="b" l="l" r="r" t="t"/>
              <a:pathLst>
                <a:path extrusionOk="0" h="1268" w="1302">
                  <a:moveTo>
                    <a:pt x="1" y="0"/>
                  </a:moveTo>
                  <a:lnTo>
                    <a:pt x="1" y="601"/>
                  </a:lnTo>
                  <a:lnTo>
                    <a:pt x="668" y="601"/>
                  </a:lnTo>
                  <a:lnTo>
                    <a:pt x="668" y="0"/>
                  </a:lnTo>
                  <a:close/>
                  <a:moveTo>
                    <a:pt x="668" y="601"/>
                  </a:moveTo>
                  <a:lnTo>
                    <a:pt x="668" y="1268"/>
                  </a:lnTo>
                  <a:lnTo>
                    <a:pt x="1302" y="1268"/>
                  </a:lnTo>
                  <a:lnTo>
                    <a:pt x="1302" y="60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62"/>
            <p:cNvSpPr/>
            <p:nvPr/>
          </p:nvSpPr>
          <p:spPr>
            <a:xfrm>
              <a:off x="5816825" y="2443025"/>
              <a:ext cx="30875" cy="32550"/>
            </a:xfrm>
            <a:custGeom>
              <a:rect b="b" l="l" r="r" t="t"/>
              <a:pathLst>
                <a:path extrusionOk="0" h="1302" w="1235">
                  <a:moveTo>
                    <a:pt x="0" y="0"/>
                  </a:moveTo>
                  <a:lnTo>
                    <a:pt x="0" y="634"/>
                  </a:lnTo>
                  <a:lnTo>
                    <a:pt x="601" y="634"/>
                  </a:lnTo>
                  <a:lnTo>
                    <a:pt x="601" y="0"/>
                  </a:lnTo>
                  <a:close/>
                  <a:moveTo>
                    <a:pt x="601" y="634"/>
                  </a:moveTo>
                  <a:lnTo>
                    <a:pt x="601" y="1301"/>
                  </a:lnTo>
                  <a:lnTo>
                    <a:pt x="1235" y="1301"/>
                  </a:lnTo>
                  <a:lnTo>
                    <a:pt x="1235" y="634"/>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62"/>
            <p:cNvSpPr/>
            <p:nvPr/>
          </p:nvSpPr>
          <p:spPr>
            <a:xfrm>
              <a:off x="5800150" y="2377975"/>
              <a:ext cx="31700" cy="65075"/>
            </a:xfrm>
            <a:custGeom>
              <a:rect b="b" l="l" r="r" t="t"/>
              <a:pathLst>
                <a:path extrusionOk="0" h="2603" w="1268">
                  <a:moveTo>
                    <a:pt x="667" y="1"/>
                  </a:moveTo>
                  <a:lnTo>
                    <a:pt x="667" y="668"/>
                  </a:lnTo>
                  <a:lnTo>
                    <a:pt x="1268" y="668"/>
                  </a:lnTo>
                  <a:lnTo>
                    <a:pt x="1268" y="1"/>
                  </a:lnTo>
                  <a:close/>
                  <a:moveTo>
                    <a:pt x="0" y="668"/>
                  </a:moveTo>
                  <a:lnTo>
                    <a:pt x="0" y="1302"/>
                  </a:lnTo>
                  <a:lnTo>
                    <a:pt x="0" y="2602"/>
                  </a:lnTo>
                  <a:lnTo>
                    <a:pt x="667" y="2602"/>
                  </a:lnTo>
                  <a:lnTo>
                    <a:pt x="667" y="1302"/>
                  </a:lnTo>
                  <a:lnTo>
                    <a:pt x="667" y="668"/>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62"/>
            <p:cNvSpPr/>
            <p:nvPr/>
          </p:nvSpPr>
          <p:spPr>
            <a:xfrm>
              <a:off x="5831825" y="2362975"/>
              <a:ext cx="48400" cy="15025"/>
            </a:xfrm>
            <a:custGeom>
              <a:rect b="b" l="l" r="r" t="t"/>
              <a:pathLst>
                <a:path extrusionOk="0" h="601" w="1936">
                  <a:moveTo>
                    <a:pt x="1" y="0"/>
                  </a:moveTo>
                  <a:lnTo>
                    <a:pt x="1" y="601"/>
                  </a:lnTo>
                  <a:lnTo>
                    <a:pt x="1936" y="601"/>
                  </a:lnTo>
                  <a:lnTo>
                    <a:pt x="19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62"/>
            <p:cNvSpPr/>
            <p:nvPr/>
          </p:nvSpPr>
          <p:spPr>
            <a:xfrm>
              <a:off x="5880200" y="2377975"/>
              <a:ext cx="32550" cy="32550"/>
            </a:xfrm>
            <a:custGeom>
              <a:rect b="b" l="l" r="r" t="t"/>
              <a:pathLst>
                <a:path extrusionOk="0" h="1302" w="1302">
                  <a:moveTo>
                    <a:pt x="1" y="1"/>
                  </a:moveTo>
                  <a:lnTo>
                    <a:pt x="1" y="668"/>
                  </a:lnTo>
                  <a:lnTo>
                    <a:pt x="668" y="668"/>
                  </a:lnTo>
                  <a:lnTo>
                    <a:pt x="668" y="1"/>
                  </a:lnTo>
                  <a:close/>
                  <a:moveTo>
                    <a:pt x="668" y="668"/>
                  </a:moveTo>
                  <a:lnTo>
                    <a:pt x="668" y="1302"/>
                  </a:lnTo>
                  <a:lnTo>
                    <a:pt x="1302" y="1302"/>
                  </a:lnTo>
                  <a:lnTo>
                    <a:pt x="1302" y="668"/>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62"/>
            <p:cNvSpPr/>
            <p:nvPr/>
          </p:nvSpPr>
          <p:spPr>
            <a:xfrm>
              <a:off x="5880200" y="2507225"/>
              <a:ext cx="15050" cy="15875"/>
            </a:xfrm>
            <a:custGeom>
              <a:rect b="b" l="l" r="r" t="t"/>
              <a:pathLst>
                <a:path extrusionOk="0" h="635" w="602">
                  <a:moveTo>
                    <a:pt x="1" y="1"/>
                  </a:moveTo>
                  <a:lnTo>
                    <a:pt x="1" y="635"/>
                  </a:lnTo>
                  <a:lnTo>
                    <a:pt x="601" y="635"/>
                  </a:lnTo>
                  <a:lnTo>
                    <a:pt x="6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62"/>
            <p:cNvSpPr/>
            <p:nvPr/>
          </p:nvSpPr>
          <p:spPr>
            <a:xfrm>
              <a:off x="5929400" y="2475550"/>
              <a:ext cx="30875" cy="31700"/>
            </a:xfrm>
            <a:custGeom>
              <a:rect b="b" l="l" r="r" t="t"/>
              <a:pathLst>
                <a:path extrusionOk="0" h="1268" w="1235">
                  <a:moveTo>
                    <a:pt x="601" y="0"/>
                  </a:moveTo>
                  <a:lnTo>
                    <a:pt x="601" y="601"/>
                  </a:lnTo>
                  <a:lnTo>
                    <a:pt x="1235" y="601"/>
                  </a:lnTo>
                  <a:lnTo>
                    <a:pt x="1235" y="0"/>
                  </a:lnTo>
                  <a:close/>
                  <a:moveTo>
                    <a:pt x="1" y="601"/>
                  </a:moveTo>
                  <a:lnTo>
                    <a:pt x="1" y="1268"/>
                  </a:lnTo>
                  <a:lnTo>
                    <a:pt x="601" y="1268"/>
                  </a:lnTo>
                  <a:lnTo>
                    <a:pt x="601" y="60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62"/>
            <p:cNvSpPr/>
            <p:nvPr/>
          </p:nvSpPr>
          <p:spPr>
            <a:xfrm>
              <a:off x="5976950" y="2377975"/>
              <a:ext cx="32525" cy="65075"/>
            </a:xfrm>
            <a:custGeom>
              <a:rect b="b" l="l" r="r" t="t"/>
              <a:pathLst>
                <a:path extrusionOk="0" h="2603" w="1301">
                  <a:moveTo>
                    <a:pt x="0" y="1"/>
                  </a:moveTo>
                  <a:lnTo>
                    <a:pt x="0" y="668"/>
                  </a:lnTo>
                  <a:lnTo>
                    <a:pt x="634" y="668"/>
                  </a:lnTo>
                  <a:lnTo>
                    <a:pt x="634" y="1"/>
                  </a:lnTo>
                  <a:close/>
                  <a:moveTo>
                    <a:pt x="634" y="668"/>
                  </a:moveTo>
                  <a:lnTo>
                    <a:pt x="634" y="1302"/>
                  </a:lnTo>
                  <a:lnTo>
                    <a:pt x="634" y="2602"/>
                  </a:lnTo>
                  <a:lnTo>
                    <a:pt x="1301" y="2602"/>
                  </a:lnTo>
                  <a:lnTo>
                    <a:pt x="1301" y="1302"/>
                  </a:lnTo>
                  <a:lnTo>
                    <a:pt x="1301" y="668"/>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62"/>
            <p:cNvSpPr/>
            <p:nvPr/>
          </p:nvSpPr>
          <p:spPr>
            <a:xfrm>
              <a:off x="5960250" y="2443025"/>
              <a:ext cx="32550" cy="32550"/>
            </a:xfrm>
            <a:custGeom>
              <a:rect b="b" l="l" r="r" t="t"/>
              <a:pathLst>
                <a:path extrusionOk="0" h="1302" w="1302">
                  <a:moveTo>
                    <a:pt x="668" y="0"/>
                  </a:moveTo>
                  <a:lnTo>
                    <a:pt x="668" y="634"/>
                  </a:lnTo>
                  <a:lnTo>
                    <a:pt x="1302" y="634"/>
                  </a:lnTo>
                  <a:lnTo>
                    <a:pt x="1302" y="0"/>
                  </a:lnTo>
                  <a:close/>
                  <a:moveTo>
                    <a:pt x="1" y="634"/>
                  </a:moveTo>
                  <a:lnTo>
                    <a:pt x="1" y="1301"/>
                  </a:lnTo>
                  <a:lnTo>
                    <a:pt x="668" y="1301"/>
                  </a:lnTo>
                  <a:lnTo>
                    <a:pt x="668" y="634"/>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62"/>
            <p:cNvSpPr/>
            <p:nvPr/>
          </p:nvSpPr>
          <p:spPr>
            <a:xfrm>
              <a:off x="5929400" y="2362975"/>
              <a:ext cx="47575" cy="15025"/>
            </a:xfrm>
            <a:custGeom>
              <a:rect b="b" l="l" r="r" t="t"/>
              <a:pathLst>
                <a:path extrusionOk="0" h="601" w="1903">
                  <a:moveTo>
                    <a:pt x="1" y="0"/>
                  </a:moveTo>
                  <a:lnTo>
                    <a:pt x="1" y="601"/>
                  </a:lnTo>
                  <a:lnTo>
                    <a:pt x="1902" y="601"/>
                  </a:lnTo>
                  <a:lnTo>
                    <a:pt x="19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62"/>
            <p:cNvSpPr/>
            <p:nvPr/>
          </p:nvSpPr>
          <p:spPr>
            <a:xfrm>
              <a:off x="5912725" y="2377975"/>
              <a:ext cx="15025" cy="15875"/>
            </a:xfrm>
            <a:custGeom>
              <a:rect b="b" l="l" r="r" t="t"/>
              <a:pathLst>
                <a:path extrusionOk="0" h="635" w="601">
                  <a:moveTo>
                    <a:pt x="1" y="1"/>
                  </a:moveTo>
                  <a:lnTo>
                    <a:pt x="1" y="634"/>
                  </a:lnTo>
                  <a:lnTo>
                    <a:pt x="601" y="634"/>
                  </a:lnTo>
                  <a:lnTo>
                    <a:pt x="6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62"/>
            <p:cNvSpPr/>
            <p:nvPr/>
          </p:nvSpPr>
          <p:spPr>
            <a:xfrm>
              <a:off x="5912725" y="2507225"/>
              <a:ext cx="15025" cy="15875"/>
            </a:xfrm>
            <a:custGeom>
              <a:rect b="b" l="l" r="r" t="t"/>
              <a:pathLst>
                <a:path extrusionOk="0" h="635" w="601">
                  <a:moveTo>
                    <a:pt x="1" y="1"/>
                  </a:moveTo>
                  <a:lnTo>
                    <a:pt x="1" y="635"/>
                  </a:lnTo>
                  <a:lnTo>
                    <a:pt x="601" y="635"/>
                  </a:lnTo>
                  <a:lnTo>
                    <a:pt x="6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62"/>
            <p:cNvSpPr/>
            <p:nvPr/>
          </p:nvSpPr>
          <p:spPr>
            <a:xfrm>
              <a:off x="5896875" y="2523075"/>
              <a:ext cx="15875" cy="15875"/>
            </a:xfrm>
            <a:custGeom>
              <a:rect b="b" l="l" r="r" t="t"/>
              <a:pathLst>
                <a:path extrusionOk="0" h="635" w="635">
                  <a:moveTo>
                    <a:pt x="1" y="1"/>
                  </a:moveTo>
                  <a:lnTo>
                    <a:pt x="1" y="635"/>
                  </a:lnTo>
                  <a:lnTo>
                    <a:pt x="635" y="635"/>
                  </a:lnTo>
                  <a:lnTo>
                    <a:pt x="6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8" name="Shape 1578"/>
        <p:cNvGrpSpPr/>
        <p:nvPr/>
      </p:nvGrpSpPr>
      <p:grpSpPr>
        <a:xfrm>
          <a:off x="0" y="0"/>
          <a:ext cx="0" cy="0"/>
          <a:chOff x="0" y="0"/>
          <a:chExt cx="0" cy="0"/>
        </a:xfrm>
      </p:grpSpPr>
      <p:sp>
        <p:nvSpPr>
          <p:cNvPr id="1579" name="Google Shape;1579;p6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courses to take?</a:t>
            </a:r>
            <a:endParaRPr/>
          </a:p>
        </p:txBody>
      </p:sp>
      <p:sp>
        <p:nvSpPr>
          <p:cNvPr id="1580" name="Google Shape;1580;p63"/>
          <p:cNvSpPr txBox="1"/>
          <p:nvPr/>
        </p:nvSpPr>
        <p:spPr>
          <a:xfrm>
            <a:off x="5616548" y="4109900"/>
            <a:ext cx="2486700" cy="49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chemeClr val="dk1"/>
                </a:solidFill>
                <a:latin typeface="Fira Code"/>
                <a:ea typeface="Fira Code"/>
                <a:cs typeface="Fira Code"/>
                <a:sym typeface="Fira Code"/>
              </a:rPr>
              <a:t>Earth is a planet that </a:t>
            </a:r>
            <a:r>
              <a:rPr lang="en" sz="1500">
                <a:solidFill>
                  <a:schemeClr val="lt1"/>
                </a:solidFill>
                <a:highlight>
                  <a:schemeClr val="dk1"/>
                </a:highlight>
                <a:latin typeface="Fira Code"/>
                <a:ea typeface="Fira Code"/>
                <a:cs typeface="Fira Code"/>
                <a:sym typeface="Fira Code"/>
              </a:rPr>
              <a:t>has life</a:t>
            </a:r>
            <a:endParaRPr sz="1500">
              <a:solidFill>
                <a:schemeClr val="lt1"/>
              </a:solidFill>
              <a:highlight>
                <a:schemeClr val="dk1"/>
              </a:highlight>
              <a:latin typeface="Fira Code"/>
              <a:ea typeface="Fira Code"/>
              <a:cs typeface="Fira Code"/>
              <a:sym typeface="Fira Code"/>
            </a:endParaRPr>
          </a:p>
        </p:txBody>
      </p:sp>
      <p:sp>
        <p:nvSpPr>
          <p:cNvPr id="1581" name="Google Shape;1581;p63"/>
          <p:cNvSpPr txBox="1"/>
          <p:nvPr/>
        </p:nvSpPr>
        <p:spPr>
          <a:xfrm>
            <a:off x="1040456" y="3689101"/>
            <a:ext cx="24867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Chakra Petch Medium"/>
                <a:ea typeface="Chakra Petch Medium"/>
                <a:cs typeface="Chakra Petch Medium"/>
                <a:sym typeface="Chakra Petch Medium"/>
              </a:rPr>
              <a:t>Mathematics</a:t>
            </a:r>
            <a:endParaRPr sz="2400">
              <a:solidFill>
                <a:schemeClr val="dk1"/>
              </a:solidFill>
              <a:latin typeface="Chakra Petch Medium"/>
              <a:ea typeface="Chakra Petch Medium"/>
              <a:cs typeface="Chakra Petch Medium"/>
              <a:sym typeface="Chakra Petch Medium"/>
            </a:endParaRPr>
          </a:p>
        </p:txBody>
      </p:sp>
      <p:sp>
        <p:nvSpPr>
          <p:cNvPr id="1582" name="Google Shape;1582;p63"/>
          <p:cNvSpPr txBox="1"/>
          <p:nvPr/>
        </p:nvSpPr>
        <p:spPr>
          <a:xfrm>
            <a:off x="5616570" y="3689101"/>
            <a:ext cx="24867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Chakra Petch Medium"/>
                <a:ea typeface="Chakra Petch Medium"/>
                <a:cs typeface="Chakra Petch Medium"/>
                <a:sym typeface="Chakra Petch Medium"/>
              </a:rPr>
              <a:t>Statistics</a:t>
            </a:r>
            <a:endParaRPr sz="2400">
              <a:solidFill>
                <a:schemeClr val="dk1"/>
              </a:solidFill>
              <a:latin typeface="Chakra Petch Medium"/>
              <a:ea typeface="Chakra Petch Medium"/>
              <a:cs typeface="Chakra Petch Medium"/>
              <a:sym typeface="Chakra Petch Medium"/>
            </a:endParaRPr>
          </a:p>
        </p:txBody>
      </p:sp>
      <p:sp>
        <p:nvSpPr>
          <p:cNvPr id="1583" name="Google Shape;1583;p63"/>
          <p:cNvSpPr txBox="1"/>
          <p:nvPr/>
        </p:nvSpPr>
        <p:spPr>
          <a:xfrm>
            <a:off x="1040418" y="4109900"/>
            <a:ext cx="2486700" cy="49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Code"/>
                <a:ea typeface="Fira Code"/>
                <a:cs typeface="Fira Code"/>
                <a:sym typeface="Fira Code"/>
              </a:rPr>
              <a:t>Neptune is </a:t>
            </a:r>
            <a:r>
              <a:rPr lang="en" sz="1500">
                <a:solidFill>
                  <a:schemeClr val="lt1"/>
                </a:solidFill>
                <a:highlight>
                  <a:schemeClr val="dk1"/>
                </a:highlight>
                <a:latin typeface="Fira Code"/>
                <a:ea typeface="Fira Code"/>
                <a:cs typeface="Fira Code"/>
                <a:sym typeface="Fira Code"/>
              </a:rPr>
              <a:t>far away</a:t>
            </a:r>
            <a:r>
              <a:rPr lang="en" sz="1500">
                <a:solidFill>
                  <a:schemeClr val="dk1"/>
                </a:solidFill>
                <a:latin typeface="Fira Code"/>
                <a:ea typeface="Fira Code"/>
                <a:cs typeface="Fira Code"/>
                <a:sym typeface="Fira Code"/>
              </a:rPr>
              <a:t> from Earth</a:t>
            </a:r>
            <a:endParaRPr sz="1500">
              <a:solidFill>
                <a:schemeClr val="dk1"/>
              </a:solidFill>
              <a:latin typeface="Fira Code"/>
              <a:ea typeface="Fira Code"/>
              <a:cs typeface="Fira Code"/>
              <a:sym typeface="Fira Code"/>
            </a:endParaRPr>
          </a:p>
        </p:txBody>
      </p:sp>
      <p:sp>
        <p:nvSpPr>
          <p:cNvPr id="1584" name="Google Shape;1584;p63"/>
          <p:cNvSpPr txBox="1"/>
          <p:nvPr/>
        </p:nvSpPr>
        <p:spPr>
          <a:xfrm>
            <a:off x="1040515" y="1290020"/>
            <a:ext cx="24867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Chakra Petch Medium"/>
                <a:ea typeface="Chakra Petch Medium"/>
                <a:cs typeface="Chakra Petch Medium"/>
                <a:sym typeface="Chakra Petch Medium"/>
              </a:rPr>
              <a:t>Computational</a:t>
            </a:r>
            <a:endParaRPr sz="2400">
              <a:solidFill>
                <a:schemeClr val="dk1"/>
              </a:solidFill>
              <a:latin typeface="Chakra Petch Medium"/>
              <a:ea typeface="Chakra Petch Medium"/>
              <a:cs typeface="Chakra Petch Medium"/>
              <a:sym typeface="Chakra Petch Medium"/>
            </a:endParaRPr>
          </a:p>
        </p:txBody>
      </p:sp>
      <p:sp>
        <p:nvSpPr>
          <p:cNvPr id="1585" name="Google Shape;1585;p63"/>
          <p:cNvSpPr txBox="1"/>
          <p:nvPr/>
        </p:nvSpPr>
        <p:spPr>
          <a:xfrm>
            <a:off x="5616578" y="1290020"/>
            <a:ext cx="24867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solidFill>
                  <a:schemeClr val="dk1"/>
                </a:solidFill>
                <a:latin typeface="Chakra Petch Medium"/>
                <a:ea typeface="Chakra Petch Medium"/>
                <a:cs typeface="Chakra Petch Medium"/>
                <a:sym typeface="Chakra Petch Medium"/>
              </a:rPr>
              <a:t>Computer app</a:t>
            </a:r>
            <a:endParaRPr sz="2400">
              <a:solidFill>
                <a:schemeClr val="dk1"/>
              </a:solidFill>
              <a:latin typeface="Chakra Petch Medium"/>
              <a:ea typeface="Chakra Petch Medium"/>
              <a:cs typeface="Chakra Petch Medium"/>
              <a:sym typeface="Chakra Petch Medium"/>
            </a:endParaRPr>
          </a:p>
        </p:txBody>
      </p:sp>
      <p:sp>
        <p:nvSpPr>
          <p:cNvPr id="1586" name="Google Shape;1586;p63"/>
          <p:cNvSpPr txBox="1"/>
          <p:nvPr/>
        </p:nvSpPr>
        <p:spPr>
          <a:xfrm>
            <a:off x="5616573" y="2914688"/>
            <a:ext cx="2486700" cy="49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chemeClr val="lt1"/>
                </a:solidFill>
                <a:highlight>
                  <a:schemeClr val="dk1"/>
                </a:highlight>
                <a:latin typeface="Fira Code"/>
                <a:ea typeface="Fira Code"/>
                <a:cs typeface="Fira Code"/>
                <a:sym typeface="Fira Code"/>
              </a:rPr>
              <a:t>Venus has</a:t>
            </a:r>
            <a:r>
              <a:rPr lang="en" sz="1500">
                <a:solidFill>
                  <a:schemeClr val="dk1"/>
                </a:solidFill>
                <a:latin typeface="Fira Code"/>
                <a:ea typeface="Fira Code"/>
                <a:cs typeface="Fira Code"/>
                <a:sym typeface="Fira Code"/>
              </a:rPr>
              <a:t> a beautiful name</a:t>
            </a:r>
            <a:endParaRPr sz="1500">
              <a:solidFill>
                <a:schemeClr val="dk1"/>
              </a:solidFill>
              <a:latin typeface="Fira Code"/>
              <a:ea typeface="Fira Code"/>
              <a:cs typeface="Fira Code"/>
              <a:sym typeface="Fira Code"/>
            </a:endParaRPr>
          </a:p>
        </p:txBody>
      </p:sp>
      <p:sp>
        <p:nvSpPr>
          <p:cNvPr id="1587" name="Google Shape;1587;p63"/>
          <p:cNvSpPr txBox="1"/>
          <p:nvPr/>
        </p:nvSpPr>
        <p:spPr>
          <a:xfrm>
            <a:off x="5616548" y="1719506"/>
            <a:ext cx="2486700" cy="49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Code"/>
                <a:ea typeface="Fira Code"/>
                <a:cs typeface="Fira Code"/>
                <a:sym typeface="Fira Code"/>
              </a:rPr>
              <a:t>Jupiter is the </a:t>
            </a:r>
            <a:r>
              <a:rPr lang="en" sz="1500">
                <a:solidFill>
                  <a:schemeClr val="lt1"/>
                </a:solidFill>
                <a:highlight>
                  <a:schemeClr val="dk1"/>
                </a:highlight>
                <a:latin typeface="Fira Code"/>
                <a:ea typeface="Fira Code"/>
                <a:cs typeface="Fira Code"/>
                <a:sym typeface="Fira Code"/>
              </a:rPr>
              <a:t>biggest</a:t>
            </a:r>
            <a:r>
              <a:rPr lang="en" sz="1500">
                <a:solidFill>
                  <a:schemeClr val="dk1"/>
                </a:solidFill>
                <a:latin typeface="Fira Code"/>
                <a:ea typeface="Fira Code"/>
                <a:cs typeface="Fira Code"/>
                <a:sym typeface="Fira Code"/>
              </a:rPr>
              <a:t> planet</a:t>
            </a:r>
            <a:endParaRPr sz="1500">
              <a:solidFill>
                <a:schemeClr val="dk1"/>
              </a:solidFill>
              <a:latin typeface="Fira Code"/>
              <a:ea typeface="Fira Code"/>
              <a:cs typeface="Fira Code"/>
              <a:sym typeface="Fira Code"/>
            </a:endParaRPr>
          </a:p>
        </p:txBody>
      </p:sp>
      <p:sp>
        <p:nvSpPr>
          <p:cNvPr id="1588" name="Google Shape;1588;p63"/>
          <p:cNvSpPr txBox="1"/>
          <p:nvPr/>
        </p:nvSpPr>
        <p:spPr>
          <a:xfrm>
            <a:off x="1040251" y="1719506"/>
            <a:ext cx="2486700" cy="49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500">
                <a:solidFill>
                  <a:schemeClr val="lt1"/>
                </a:solidFill>
                <a:highlight>
                  <a:schemeClr val="dk1"/>
                </a:highlight>
                <a:latin typeface="Fira Code"/>
                <a:ea typeface="Fira Code"/>
                <a:cs typeface="Fira Code"/>
                <a:sym typeface="Fira Code"/>
              </a:rPr>
              <a:t>Mercury is</a:t>
            </a:r>
            <a:r>
              <a:rPr lang="en" sz="1500">
                <a:solidFill>
                  <a:schemeClr val="dk1"/>
                </a:solidFill>
                <a:latin typeface="Fira Code"/>
                <a:ea typeface="Fira Code"/>
                <a:cs typeface="Fira Code"/>
                <a:sym typeface="Fira Code"/>
              </a:rPr>
              <a:t> the smallest planet</a:t>
            </a:r>
            <a:endParaRPr sz="1500">
              <a:solidFill>
                <a:schemeClr val="dk1"/>
              </a:solidFill>
              <a:latin typeface="Fira Code"/>
              <a:ea typeface="Fira Code"/>
              <a:cs typeface="Fira Code"/>
              <a:sym typeface="Fira Code"/>
            </a:endParaRPr>
          </a:p>
        </p:txBody>
      </p:sp>
      <p:sp>
        <p:nvSpPr>
          <p:cNvPr id="1589" name="Google Shape;1589;p63"/>
          <p:cNvSpPr txBox="1"/>
          <p:nvPr/>
        </p:nvSpPr>
        <p:spPr>
          <a:xfrm>
            <a:off x="1040456" y="2490085"/>
            <a:ext cx="24867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Chakra Petch Medium"/>
                <a:ea typeface="Chakra Petch Medium"/>
                <a:cs typeface="Chakra Petch Medium"/>
                <a:sym typeface="Chakra Petch Medium"/>
              </a:rPr>
              <a:t>Development</a:t>
            </a:r>
            <a:endParaRPr sz="2400">
              <a:solidFill>
                <a:schemeClr val="dk1"/>
              </a:solidFill>
              <a:latin typeface="Chakra Petch Medium"/>
              <a:ea typeface="Chakra Petch Medium"/>
              <a:cs typeface="Chakra Petch Medium"/>
              <a:sym typeface="Chakra Petch Medium"/>
            </a:endParaRPr>
          </a:p>
        </p:txBody>
      </p:sp>
      <p:sp>
        <p:nvSpPr>
          <p:cNvPr id="1590" name="Google Shape;1590;p63"/>
          <p:cNvSpPr txBox="1"/>
          <p:nvPr/>
        </p:nvSpPr>
        <p:spPr>
          <a:xfrm>
            <a:off x="5616570" y="2490085"/>
            <a:ext cx="24867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Chakra Petch Medium"/>
                <a:ea typeface="Chakra Petch Medium"/>
                <a:cs typeface="Chakra Petch Medium"/>
                <a:sym typeface="Chakra Petch Medium"/>
              </a:rPr>
              <a:t>Programming</a:t>
            </a:r>
            <a:endParaRPr sz="2400">
              <a:solidFill>
                <a:schemeClr val="dk1"/>
              </a:solidFill>
              <a:latin typeface="Chakra Petch Medium"/>
              <a:ea typeface="Chakra Petch Medium"/>
              <a:cs typeface="Chakra Petch Medium"/>
              <a:sym typeface="Chakra Petch Medium"/>
            </a:endParaRPr>
          </a:p>
        </p:txBody>
      </p:sp>
      <p:sp>
        <p:nvSpPr>
          <p:cNvPr id="1591" name="Google Shape;1591;p63"/>
          <p:cNvSpPr txBox="1"/>
          <p:nvPr/>
        </p:nvSpPr>
        <p:spPr>
          <a:xfrm>
            <a:off x="1040418" y="2910863"/>
            <a:ext cx="2486700" cy="49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Fira Code"/>
                <a:ea typeface="Fira Code"/>
                <a:cs typeface="Fira Code"/>
                <a:sym typeface="Fira Code"/>
              </a:rPr>
              <a:t>Despite being red, Mars is </a:t>
            </a:r>
            <a:r>
              <a:rPr lang="en">
                <a:solidFill>
                  <a:schemeClr val="lt1"/>
                </a:solidFill>
                <a:highlight>
                  <a:schemeClr val="dk1"/>
                </a:highlight>
                <a:latin typeface="Fira Code"/>
                <a:ea typeface="Fira Code"/>
                <a:cs typeface="Fira Code"/>
                <a:sym typeface="Fira Code"/>
              </a:rPr>
              <a:t>a cold</a:t>
            </a:r>
            <a:r>
              <a:rPr lang="en">
                <a:solidFill>
                  <a:schemeClr val="dk1"/>
                </a:solidFill>
                <a:latin typeface="Fira Code"/>
                <a:ea typeface="Fira Code"/>
                <a:cs typeface="Fira Code"/>
                <a:sym typeface="Fira Code"/>
              </a:rPr>
              <a:t> place</a:t>
            </a:r>
            <a:endParaRPr>
              <a:solidFill>
                <a:schemeClr val="dk1"/>
              </a:solidFill>
              <a:latin typeface="Fira Code"/>
              <a:ea typeface="Fira Code"/>
              <a:cs typeface="Fira Code"/>
              <a:sym typeface="Fira Code"/>
            </a:endParaRPr>
          </a:p>
        </p:txBody>
      </p:sp>
      <p:cxnSp>
        <p:nvCxnSpPr>
          <p:cNvPr id="1592" name="Google Shape;1592;p63"/>
          <p:cNvCxnSpPr>
            <a:stCxn id="1584" idx="3"/>
            <a:endCxn id="1585" idx="1"/>
          </p:cNvCxnSpPr>
          <p:nvPr/>
        </p:nvCxnSpPr>
        <p:spPr>
          <a:xfrm>
            <a:off x="3527215" y="1504820"/>
            <a:ext cx="2089500" cy="0"/>
          </a:xfrm>
          <a:prstGeom prst="straightConnector1">
            <a:avLst/>
          </a:prstGeom>
          <a:noFill/>
          <a:ln cap="flat" cmpd="sng" w="9525">
            <a:solidFill>
              <a:schemeClr val="dk1"/>
            </a:solidFill>
            <a:prstDash val="solid"/>
            <a:round/>
            <a:headEnd len="med" w="med" type="none"/>
            <a:tailEnd len="med" w="med" type="oval"/>
          </a:ln>
        </p:spPr>
      </p:cxnSp>
      <p:cxnSp>
        <p:nvCxnSpPr>
          <p:cNvPr id="1593" name="Google Shape;1593;p63"/>
          <p:cNvCxnSpPr>
            <a:stCxn id="1587" idx="2"/>
            <a:endCxn id="1590" idx="0"/>
          </p:cNvCxnSpPr>
          <p:nvPr/>
        </p:nvCxnSpPr>
        <p:spPr>
          <a:xfrm>
            <a:off x="6859898" y="2218106"/>
            <a:ext cx="0" cy="272100"/>
          </a:xfrm>
          <a:prstGeom prst="straightConnector1">
            <a:avLst/>
          </a:prstGeom>
          <a:noFill/>
          <a:ln cap="flat" cmpd="sng" w="9525">
            <a:solidFill>
              <a:schemeClr val="dk1"/>
            </a:solidFill>
            <a:prstDash val="solid"/>
            <a:round/>
            <a:headEnd len="med" w="med" type="none"/>
            <a:tailEnd len="med" w="med" type="oval"/>
          </a:ln>
        </p:spPr>
      </p:cxnSp>
      <p:cxnSp>
        <p:nvCxnSpPr>
          <p:cNvPr id="1594" name="Google Shape;1594;p63"/>
          <p:cNvCxnSpPr>
            <a:stCxn id="1590" idx="1"/>
            <a:endCxn id="1589" idx="3"/>
          </p:cNvCxnSpPr>
          <p:nvPr/>
        </p:nvCxnSpPr>
        <p:spPr>
          <a:xfrm rot="10800000">
            <a:off x="3527070" y="2704885"/>
            <a:ext cx="2089500" cy="0"/>
          </a:xfrm>
          <a:prstGeom prst="straightConnector1">
            <a:avLst/>
          </a:prstGeom>
          <a:noFill/>
          <a:ln cap="flat" cmpd="sng" w="9525">
            <a:solidFill>
              <a:schemeClr val="dk1"/>
            </a:solidFill>
            <a:prstDash val="solid"/>
            <a:round/>
            <a:headEnd len="med" w="med" type="none"/>
            <a:tailEnd len="med" w="med" type="oval"/>
          </a:ln>
        </p:spPr>
      </p:cxnSp>
      <p:cxnSp>
        <p:nvCxnSpPr>
          <p:cNvPr id="1595" name="Google Shape;1595;p63"/>
          <p:cNvCxnSpPr>
            <a:stCxn id="1591" idx="2"/>
            <a:endCxn id="1581" idx="0"/>
          </p:cNvCxnSpPr>
          <p:nvPr/>
        </p:nvCxnSpPr>
        <p:spPr>
          <a:xfrm>
            <a:off x="2283768" y="3409463"/>
            <a:ext cx="0" cy="279600"/>
          </a:xfrm>
          <a:prstGeom prst="straightConnector1">
            <a:avLst/>
          </a:prstGeom>
          <a:noFill/>
          <a:ln cap="flat" cmpd="sng" w="9525">
            <a:solidFill>
              <a:schemeClr val="dk1"/>
            </a:solidFill>
            <a:prstDash val="solid"/>
            <a:round/>
            <a:headEnd len="med" w="med" type="none"/>
            <a:tailEnd len="med" w="med" type="oval"/>
          </a:ln>
        </p:spPr>
      </p:cxnSp>
      <p:cxnSp>
        <p:nvCxnSpPr>
          <p:cNvPr id="1596" name="Google Shape;1596;p63"/>
          <p:cNvCxnSpPr>
            <a:stCxn id="1581" idx="3"/>
            <a:endCxn id="1582" idx="1"/>
          </p:cNvCxnSpPr>
          <p:nvPr/>
        </p:nvCxnSpPr>
        <p:spPr>
          <a:xfrm>
            <a:off x="3527156" y="3903901"/>
            <a:ext cx="2089500" cy="0"/>
          </a:xfrm>
          <a:prstGeom prst="straightConnector1">
            <a:avLst/>
          </a:prstGeom>
          <a:noFill/>
          <a:ln cap="flat" cmpd="sng" w="9525">
            <a:solidFill>
              <a:schemeClr val="dk1"/>
            </a:solidFill>
            <a:prstDash val="solid"/>
            <a:round/>
            <a:headEnd len="med" w="med" type="none"/>
            <a:tailEnd len="med" w="med" type="oval"/>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0" name="Shape 1600"/>
        <p:cNvGrpSpPr/>
        <p:nvPr/>
      </p:nvGrpSpPr>
      <p:grpSpPr>
        <a:xfrm>
          <a:off x="0" y="0"/>
          <a:ext cx="0" cy="0"/>
          <a:chOff x="0" y="0"/>
          <a:chExt cx="0" cy="0"/>
        </a:xfrm>
      </p:grpSpPr>
      <p:grpSp>
        <p:nvGrpSpPr>
          <p:cNvPr id="1601" name="Google Shape;1601;p64"/>
          <p:cNvGrpSpPr/>
          <p:nvPr/>
        </p:nvGrpSpPr>
        <p:grpSpPr>
          <a:xfrm>
            <a:off x="2664926" y="4045156"/>
            <a:ext cx="366963" cy="352768"/>
            <a:chOff x="-31889075" y="2658950"/>
            <a:chExt cx="302475" cy="290775"/>
          </a:xfrm>
        </p:grpSpPr>
        <p:sp>
          <p:nvSpPr>
            <p:cNvPr id="1602" name="Google Shape;1602;p64"/>
            <p:cNvSpPr/>
            <p:nvPr/>
          </p:nvSpPr>
          <p:spPr>
            <a:xfrm>
              <a:off x="-31889075" y="2658950"/>
              <a:ext cx="302475" cy="290775"/>
            </a:xfrm>
            <a:custGeom>
              <a:rect b="b" l="l" r="r" t="t"/>
              <a:pathLst>
                <a:path extrusionOk="0" h="11631" w="12099">
                  <a:moveTo>
                    <a:pt x="10555" y="712"/>
                  </a:moveTo>
                  <a:lnTo>
                    <a:pt x="11153" y="1310"/>
                  </a:lnTo>
                  <a:lnTo>
                    <a:pt x="10051" y="3138"/>
                  </a:lnTo>
                  <a:lnTo>
                    <a:pt x="8728" y="1814"/>
                  </a:lnTo>
                  <a:lnTo>
                    <a:pt x="10555" y="712"/>
                  </a:lnTo>
                  <a:close/>
                  <a:moveTo>
                    <a:pt x="8665" y="2696"/>
                  </a:moveTo>
                  <a:lnTo>
                    <a:pt x="9137" y="3169"/>
                  </a:lnTo>
                  <a:lnTo>
                    <a:pt x="7278" y="4996"/>
                  </a:lnTo>
                  <a:lnTo>
                    <a:pt x="6806" y="4524"/>
                  </a:lnTo>
                  <a:lnTo>
                    <a:pt x="8665" y="2696"/>
                  </a:lnTo>
                  <a:close/>
                  <a:moveTo>
                    <a:pt x="3022" y="640"/>
                  </a:moveTo>
                  <a:cubicBezTo>
                    <a:pt x="3549" y="640"/>
                    <a:pt x="4066" y="847"/>
                    <a:pt x="4443" y="1247"/>
                  </a:cubicBezTo>
                  <a:cubicBezTo>
                    <a:pt x="5010" y="1783"/>
                    <a:pt x="5199" y="2602"/>
                    <a:pt x="4915" y="3358"/>
                  </a:cubicBezTo>
                  <a:cubicBezTo>
                    <a:pt x="4884" y="3484"/>
                    <a:pt x="4915" y="3642"/>
                    <a:pt x="5010" y="3705"/>
                  </a:cubicBezTo>
                  <a:lnTo>
                    <a:pt x="8160" y="6855"/>
                  </a:lnTo>
                  <a:cubicBezTo>
                    <a:pt x="8208" y="6926"/>
                    <a:pt x="8308" y="6961"/>
                    <a:pt x="8409" y="6961"/>
                  </a:cubicBezTo>
                  <a:cubicBezTo>
                    <a:pt x="8442" y="6961"/>
                    <a:pt x="8476" y="6957"/>
                    <a:pt x="8507" y="6950"/>
                  </a:cubicBezTo>
                  <a:cubicBezTo>
                    <a:pt x="8741" y="6862"/>
                    <a:pt x="8981" y="6819"/>
                    <a:pt x="9217" y="6819"/>
                  </a:cubicBezTo>
                  <a:cubicBezTo>
                    <a:pt x="9743" y="6819"/>
                    <a:pt x="10248" y="7031"/>
                    <a:pt x="10618" y="7422"/>
                  </a:cubicBezTo>
                  <a:cubicBezTo>
                    <a:pt x="11153" y="7926"/>
                    <a:pt x="11342" y="8682"/>
                    <a:pt x="11153" y="9375"/>
                  </a:cubicBezTo>
                  <a:lnTo>
                    <a:pt x="10240" y="8493"/>
                  </a:lnTo>
                  <a:cubicBezTo>
                    <a:pt x="10035" y="8289"/>
                    <a:pt x="9767" y="8186"/>
                    <a:pt x="9503" y="8186"/>
                  </a:cubicBezTo>
                  <a:cubicBezTo>
                    <a:pt x="9240" y="8186"/>
                    <a:pt x="8980" y="8289"/>
                    <a:pt x="8791" y="8493"/>
                  </a:cubicBezTo>
                  <a:cubicBezTo>
                    <a:pt x="8381" y="8871"/>
                    <a:pt x="8381" y="9533"/>
                    <a:pt x="8791" y="9943"/>
                  </a:cubicBezTo>
                  <a:lnTo>
                    <a:pt x="9673" y="10856"/>
                  </a:lnTo>
                  <a:cubicBezTo>
                    <a:pt x="9498" y="10904"/>
                    <a:pt x="9318" y="10928"/>
                    <a:pt x="9140" y="10928"/>
                  </a:cubicBezTo>
                  <a:cubicBezTo>
                    <a:pt x="8614" y="10928"/>
                    <a:pt x="8096" y="10721"/>
                    <a:pt x="7719" y="10321"/>
                  </a:cubicBezTo>
                  <a:cubicBezTo>
                    <a:pt x="7152" y="9785"/>
                    <a:pt x="6963" y="8966"/>
                    <a:pt x="7247" y="8210"/>
                  </a:cubicBezTo>
                  <a:cubicBezTo>
                    <a:pt x="7278" y="8084"/>
                    <a:pt x="7247" y="7926"/>
                    <a:pt x="7152" y="7863"/>
                  </a:cubicBezTo>
                  <a:lnTo>
                    <a:pt x="4002" y="4713"/>
                  </a:lnTo>
                  <a:cubicBezTo>
                    <a:pt x="3960" y="4629"/>
                    <a:pt x="3876" y="4587"/>
                    <a:pt x="3787" y="4587"/>
                  </a:cubicBezTo>
                  <a:cubicBezTo>
                    <a:pt x="3743" y="4587"/>
                    <a:pt x="3697" y="4597"/>
                    <a:pt x="3655" y="4618"/>
                  </a:cubicBezTo>
                  <a:cubicBezTo>
                    <a:pt x="3421" y="4706"/>
                    <a:pt x="3181" y="4749"/>
                    <a:pt x="2945" y="4749"/>
                  </a:cubicBezTo>
                  <a:cubicBezTo>
                    <a:pt x="2419" y="4749"/>
                    <a:pt x="1914" y="4537"/>
                    <a:pt x="1544" y="4146"/>
                  </a:cubicBezTo>
                  <a:cubicBezTo>
                    <a:pt x="1009" y="3642"/>
                    <a:pt x="820" y="2885"/>
                    <a:pt x="1009" y="2192"/>
                  </a:cubicBezTo>
                  <a:lnTo>
                    <a:pt x="1009" y="2192"/>
                  </a:lnTo>
                  <a:lnTo>
                    <a:pt x="1922" y="3075"/>
                  </a:lnTo>
                  <a:cubicBezTo>
                    <a:pt x="2127" y="3279"/>
                    <a:pt x="2395" y="3382"/>
                    <a:pt x="2659" y="3382"/>
                  </a:cubicBezTo>
                  <a:cubicBezTo>
                    <a:pt x="2923" y="3382"/>
                    <a:pt x="3183" y="3279"/>
                    <a:pt x="3372" y="3075"/>
                  </a:cubicBezTo>
                  <a:cubicBezTo>
                    <a:pt x="3781" y="2696"/>
                    <a:pt x="3781" y="2035"/>
                    <a:pt x="3372" y="1625"/>
                  </a:cubicBezTo>
                  <a:lnTo>
                    <a:pt x="2490" y="712"/>
                  </a:lnTo>
                  <a:cubicBezTo>
                    <a:pt x="2665" y="664"/>
                    <a:pt x="2844" y="640"/>
                    <a:pt x="3022" y="640"/>
                  </a:cubicBezTo>
                  <a:close/>
                  <a:moveTo>
                    <a:pt x="4380" y="6036"/>
                  </a:moveTo>
                  <a:lnTo>
                    <a:pt x="5829" y="7485"/>
                  </a:lnTo>
                  <a:lnTo>
                    <a:pt x="2679" y="10636"/>
                  </a:lnTo>
                  <a:cubicBezTo>
                    <a:pt x="2474" y="10840"/>
                    <a:pt x="2206" y="10943"/>
                    <a:pt x="1942" y="10943"/>
                  </a:cubicBezTo>
                  <a:cubicBezTo>
                    <a:pt x="1678" y="10943"/>
                    <a:pt x="1418" y="10840"/>
                    <a:pt x="1229" y="10636"/>
                  </a:cubicBezTo>
                  <a:cubicBezTo>
                    <a:pt x="820" y="10226"/>
                    <a:pt x="820" y="9596"/>
                    <a:pt x="1229" y="9186"/>
                  </a:cubicBezTo>
                  <a:lnTo>
                    <a:pt x="4380" y="6036"/>
                  </a:lnTo>
                  <a:close/>
                  <a:moveTo>
                    <a:pt x="2915" y="1"/>
                  </a:moveTo>
                  <a:cubicBezTo>
                    <a:pt x="2465" y="1"/>
                    <a:pt x="2014" y="112"/>
                    <a:pt x="1607" y="334"/>
                  </a:cubicBezTo>
                  <a:cubicBezTo>
                    <a:pt x="1544" y="365"/>
                    <a:pt x="1450" y="491"/>
                    <a:pt x="1450" y="554"/>
                  </a:cubicBezTo>
                  <a:cubicBezTo>
                    <a:pt x="1450" y="680"/>
                    <a:pt x="1481" y="775"/>
                    <a:pt x="1544" y="838"/>
                  </a:cubicBezTo>
                  <a:lnTo>
                    <a:pt x="2836" y="2129"/>
                  </a:lnTo>
                  <a:cubicBezTo>
                    <a:pt x="2962" y="2255"/>
                    <a:pt x="2962" y="2507"/>
                    <a:pt x="2836" y="2602"/>
                  </a:cubicBezTo>
                  <a:cubicBezTo>
                    <a:pt x="2773" y="2665"/>
                    <a:pt x="2686" y="2696"/>
                    <a:pt x="2600" y="2696"/>
                  </a:cubicBezTo>
                  <a:cubicBezTo>
                    <a:pt x="2513" y="2696"/>
                    <a:pt x="2427" y="2665"/>
                    <a:pt x="2364" y="2602"/>
                  </a:cubicBezTo>
                  <a:lnTo>
                    <a:pt x="1072" y="1310"/>
                  </a:lnTo>
                  <a:cubicBezTo>
                    <a:pt x="1001" y="1239"/>
                    <a:pt x="912" y="1204"/>
                    <a:pt x="846" y="1204"/>
                  </a:cubicBezTo>
                  <a:cubicBezTo>
                    <a:pt x="824" y="1204"/>
                    <a:pt x="804" y="1208"/>
                    <a:pt x="788" y="1216"/>
                  </a:cubicBezTo>
                  <a:cubicBezTo>
                    <a:pt x="662" y="1216"/>
                    <a:pt x="599" y="1310"/>
                    <a:pt x="536" y="1373"/>
                  </a:cubicBezTo>
                  <a:cubicBezTo>
                    <a:pt x="1" y="2413"/>
                    <a:pt x="127" y="3736"/>
                    <a:pt x="1009" y="4618"/>
                  </a:cubicBezTo>
                  <a:cubicBezTo>
                    <a:pt x="1549" y="5135"/>
                    <a:pt x="2230" y="5407"/>
                    <a:pt x="2934" y="5407"/>
                  </a:cubicBezTo>
                  <a:cubicBezTo>
                    <a:pt x="3173" y="5407"/>
                    <a:pt x="3415" y="5375"/>
                    <a:pt x="3655" y="5311"/>
                  </a:cubicBezTo>
                  <a:lnTo>
                    <a:pt x="3907" y="5563"/>
                  </a:lnTo>
                  <a:lnTo>
                    <a:pt x="757" y="8714"/>
                  </a:lnTo>
                  <a:cubicBezTo>
                    <a:pt x="64" y="9344"/>
                    <a:pt x="64" y="10447"/>
                    <a:pt x="757" y="11108"/>
                  </a:cubicBezTo>
                  <a:cubicBezTo>
                    <a:pt x="1088" y="11455"/>
                    <a:pt x="1521" y="11628"/>
                    <a:pt x="1954" y="11628"/>
                  </a:cubicBezTo>
                  <a:cubicBezTo>
                    <a:pt x="2387" y="11628"/>
                    <a:pt x="2820" y="11455"/>
                    <a:pt x="3151" y="11108"/>
                  </a:cubicBezTo>
                  <a:lnTo>
                    <a:pt x="6302" y="7958"/>
                  </a:lnTo>
                  <a:lnTo>
                    <a:pt x="6522" y="8210"/>
                  </a:lnTo>
                  <a:cubicBezTo>
                    <a:pt x="6302" y="9155"/>
                    <a:pt x="6522" y="10132"/>
                    <a:pt x="7247" y="10825"/>
                  </a:cubicBezTo>
                  <a:cubicBezTo>
                    <a:pt x="7765" y="11362"/>
                    <a:pt x="8469" y="11630"/>
                    <a:pt x="9169" y="11630"/>
                  </a:cubicBezTo>
                  <a:cubicBezTo>
                    <a:pt x="9618" y="11630"/>
                    <a:pt x="10066" y="11519"/>
                    <a:pt x="10460" y="11297"/>
                  </a:cubicBezTo>
                  <a:cubicBezTo>
                    <a:pt x="10555" y="11266"/>
                    <a:pt x="10618" y="11140"/>
                    <a:pt x="10618" y="11077"/>
                  </a:cubicBezTo>
                  <a:cubicBezTo>
                    <a:pt x="10618" y="11014"/>
                    <a:pt x="10586" y="10888"/>
                    <a:pt x="10555" y="10793"/>
                  </a:cubicBezTo>
                  <a:lnTo>
                    <a:pt x="9263" y="9501"/>
                  </a:lnTo>
                  <a:cubicBezTo>
                    <a:pt x="9137" y="9375"/>
                    <a:pt x="9137" y="9155"/>
                    <a:pt x="9263" y="9029"/>
                  </a:cubicBezTo>
                  <a:cubicBezTo>
                    <a:pt x="9310" y="8966"/>
                    <a:pt x="9397" y="8934"/>
                    <a:pt x="9488" y="8934"/>
                  </a:cubicBezTo>
                  <a:cubicBezTo>
                    <a:pt x="9578" y="8934"/>
                    <a:pt x="9673" y="8966"/>
                    <a:pt x="9736" y="9029"/>
                  </a:cubicBezTo>
                  <a:lnTo>
                    <a:pt x="11027" y="10321"/>
                  </a:lnTo>
                  <a:cubicBezTo>
                    <a:pt x="11075" y="10392"/>
                    <a:pt x="11157" y="10427"/>
                    <a:pt x="11236" y="10427"/>
                  </a:cubicBezTo>
                  <a:cubicBezTo>
                    <a:pt x="11262" y="10427"/>
                    <a:pt x="11287" y="10423"/>
                    <a:pt x="11311" y="10415"/>
                  </a:cubicBezTo>
                  <a:cubicBezTo>
                    <a:pt x="11405" y="10415"/>
                    <a:pt x="11500" y="10321"/>
                    <a:pt x="11532" y="10258"/>
                  </a:cubicBezTo>
                  <a:cubicBezTo>
                    <a:pt x="12099" y="9218"/>
                    <a:pt x="11973" y="7895"/>
                    <a:pt x="11059" y="7013"/>
                  </a:cubicBezTo>
                  <a:cubicBezTo>
                    <a:pt x="10542" y="6496"/>
                    <a:pt x="9850" y="6224"/>
                    <a:pt x="9139" y="6224"/>
                  </a:cubicBezTo>
                  <a:cubicBezTo>
                    <a:pt x="8897" y="6224"/>
                    <a:pt x="8653" y="6255"/>
                    <a:pt x="8413" y="6320"/>
                  </a:cubicBezTo>
                  <a:lnTo>
                    <a:pt x="7719" y="5595"/>
                  </a:lnTo>
                  <a:lnTo>
                    <a:pt x="9578" y="3736"/>
                  </a:lnTo>
                  <a:lnTo>
                    <a:pt x="9799" y="3988"/>
                  </a:lnTo>
                  <a:cubicBezTo>
                    <a:pt x="9867" y="4056"/>
                    <a:pt x="9958" y="4089"/>
                    <a:pt x="10051" y="4089"/>
                  </a:cubicBezTo>
                  <a:cubicBezTo>
                    <a:pt x="10172" y="4089"/>
                    <a:pt x="10294" y="4032"/>
                    <a:pt x="10366" y="3925"/>
                  </a:cubicBezTo>
                  <a:lnTo>
                    <a:pt x="11815" y="1499"/>
                  </a:lnTo>
                  <a:cubicBezTo>
                    <a:pt x="11878" y="1373"/>
                    <a:pt x="11878" y="1184"/>
                    <a:pt x="11784" y="1090"/>
                  </a:cubicBezTo>
                  <a:lnTo>
                    <a:pt x="10775" y="82"/>
                  </a:lnTo>
                  <a:cubicBezTo>
                    <a:pt x="10723" y="30"/>
                    <a:pt x="10652" y="6"/>
                    <a:pt x="10573" y="6"/>
                  </a:cubicBezTo>
                  <a:cubicBezTo>
                    <a:pt x="10507" y="6"/>
                    <a:pt x="10437" y="22"/>
                    <a:pt x="10366" y="50"/>
                  </a:cubicBezTo>
                  <a:lnTo>
                    <a:pt x="7940" y="1499"/>
                  </a:lnTo>
                  <a:cubicBezTo>
                    <a:pt x="7751" y="1625"/>
                    <a:pt x="7719" y="1909"/>
                    <a:pt x="7877" y="2066"/>
                  </a:cubicBezTo>
                  <a:lnTo>
                    <a:pt x="8097" y="2287"/>
                  </a:lnTo>
                  <a:lnTo>
                    <a:pt x="6270" y="4146"/>
                  </a:lnTo>
                  <a:lnTo>
                    <a:pt x="5546" y="3421"/>
                  </a:lnTo>
                  <a:cubicBezTo>
                    <a:pt x="5798" y="2476"/>
                    <a:pt x="5546" y="1499"/>
                    <a:pt x="4852" y="806"/>
                  </a:cubicBezTo>
                  <a:cubicBezTo>
                    <a:pt x="4315" y="269"/>
                    <a:pt x="3615" y="1"/>
                    <a:pt x="29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64"/>
            <p:cNvSpPr/>
            <p:nvPr/>
          </p:nvSpPr>
          <p:spPr>
            <a:xfrm>
              <a:off x="-31838650" y="2838200"/>
              <a:ext cx="70100" cy="68550"/>
            </a:xfrm>
            <a:custGeom>
              <a:rect b="b" l="l" r="r" t="t"/>
              <a:pathLst>
                <a:path extrusionOk="0" h="2742" w="2804">
                  <a:moveTo>
                    <a:pt x="2430" y="0"/>
                  </a:moveTo>
                  <a:cubicBezTo>
                    <a:pt x="2339" y="0"/>
                    <a:pt x="2253" y="32"/>
                    <a:pt x="2205" y="95"/>
                  </a:cubicBezTo>
                  <a:lnTo>
                    <a:pt x="95" y="2174"/>
                  </a:lnTo>
                  <a:cubicBezTo>
                    <a:pt x="0" y="2300"/>
                    <a:pt x="0" y="2521"/>
                    <a:pt x="95" y="2647"/>
                  </a:cubicBezTo>
                  <a:cubicBezTo>
                    <a:pt x="158" y="2710"/>
                    <a:pt x="236" y="2741"/>
                    <a:pt x="319" y="2741"/>
                  </a:cubicBezTo>
                  <a:cubicBezTo>
                    <a:pt x="402" y="2741"/>
                    <a:pt x="488" y="2710"/>
                    <a:pt x="567" y="2647"/>
                  </a:cubicBezTo>
                  <a:lnTo>
                    <a:pt x="2678" y="567"/>
                  </a:lnTo>
                  <a:cubicBezTo>
                    <a:pt x="2804" y="441"/>
                    <a:pt x="2804" y="221"/>
                    <a:pt x="2678" y="95"/>
                  </a:cubicBezTo>
                  <a:cubicBezTo>
                    <a:pt x="2615" y="32"/>
                    <a:pt x="2520" y="0"/>
                    <a:pt x="24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4" name="Google Shape;1604;p64"/>
          <p:cNvGrpSpPr/>
          <p:nvPr/>
        </p:nvGrpSpPr>
        <p:grpSpPr>
          <a:xfrm>
            <a:off x="952832" y="4044744"/>
            <a:ext cx="354527" cy="353587"/>
            <a:chOff x="-35495600" y="2631825"/>
            <a:chExt cx="292225" cy="291450"/>
          </a:xfrm>
        </p:grpSpPr>
        <p:sp>
          <p:nvSpPr>
            <p:cNvPr id="1605" name="Google Shape;1605;p64"/>
            <p:cNvSpPr/>
            <p:nvPr/>
          </p:nvSpPr>
          <p:spPr>
            <a:xfrm>
              <a:off x="-35495600" y="2735025"/>
              <a:ext cx="137075" cy="188250"/>
            </a:xfrm>
            <a:custGeom>
              <a:rect b="b" l="l" r="r" t="t"/>
              <a:pathLst>
                <a:path extrusionOk="0" h="7530" w="5483">
                  <a:moveTo>
                    <a:pt x="4443" y="662"/>
                  </a:moveTo>
                  <a:cubicBezTo>
                    <a:pt x="4663" y="662"/>
                    <a:pt x="4821" y="819"/>
                    <a:pt x="4821" y="1040"/>
                  </a:cubicBezTo>
                  <a:lnTo>
                    <a:pt x="4821" y="1386"/>
                  </a:lnTo>
                  <a:lnTo>
                    <a:pt x="662" y="1386"/>
                  </a:lnTo>
                  <a:lnTo>
                    <a:pt x="662" y="1040"/>
                  </a:lnTo>
                  <a:cubicBezTo>
                    <a:pt x="725" y="819"/>
                    <a:pt x="820" y="662"/>
                    <a:pt x="1040" y="662"/>
                  </a:cubicBezTo>
                  <a:close/>
                  <a:moveTo>
                    <a:pt x="4821" y="2048"/>
                  </a:moveTo>
                  <a:lnTo>
                    <a:pt x="4821" y="5482"/>
                  </a:lnTo>
                  <a:lnTo>
                    <a:pt x="662" y="5482"/>
                  </a:lnTo>
                  <a:lnTo>
                    <a:pt x="662" y="2048"/>
                  </a:lnTo>
                  <a:close/>
                  <a:moveTo>
                    <a:pt x="4852" y="6143"/>
                  </a:moveTo>
                  <a:lnTo>
                    <a:pt x="4852" y="6490"/>
                  </a:lnTo>
                  <a:cubicBezTo>
                    <a:pt x="4821" y="6711"/>
                    <a:pt x="4663" y="6868"/>
                    <a:pt x="4506" y="6868"/>
                  </a:cubicBezTo>
                  <a:lnTo>
                    <a:pt x="1072" y="6868"/>
                  </a:lnTo>
                  <a:cubicBezTo>
                    <a:pt x="883" y="6868"/>
                    <a:pt x="725" y="6711"/>
                    <a:pt x="725" y="6490"/>
                  </a:cubicBezTo>
                  <a:lnTo>
                    <a:pt x="725" y="6143"/>
                  </a:lnTo>
                  <a:close/>
                  <a:moveTo>
                    <a:pt x="1040" y="0"/>
                  </a:moveTo>
                  <a:cubicBezTo>
                    <a:pt x="473" y="0"/>
                    <a:pt x="0" y="473"/>
                    <a:pt x="0" y="1040"/>
                  </a:cubicBezTo>
                  <a:lnTo>
                    <a:pt x="0" y="6490"/>
                  </a:lnTo>
                  <a:cubicBezTo>
                    <a:pt x="0" y="7057"/>
                    <a:pt x="473" y="7530"/>
                    <a:pt x="1040" y="7530"/>
                  </a:cubicBezTo>
                  <a:lnTo>
                    <a:pt x="4443" y="7530"/>
                  </a:lnTo>
                  <a:cubicBezTo>
                    <a:pt x="5010" y="7530"/>
                    <a:pt x="5482" y="7057"/>
                    <a:pt x="5482" y="6490"/>
                  </a:cubicBezTo>
                  <a:lnTo>
                    <a:pt x="5482" y="1040"/>
                  </a:lnTo>
                  <a:cubicBezTo>
                    <a:pt x="5482" y="473"/>
                    <a:pt x="5010" y="0"/>
                    <a:pt x="44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64"/>
            <p:cNvSpPr/>
            <p:nvPr/>
          </p:nvSpPr>
          <p:spPr>
            <a:xfrm>
              <a:off x="-35339650" y="2631825"/>
              <a:ext cx="136275" cy="188275"/>
            </a:xfrm>
            <a:custGeom>
              <a:rect b="b" l="l" r="r" t="t"/>
              <a:pathLst>
                <a:path extrusionOk="0" h="7531" w="5451">
                  <a:moveTo>
                    <a:pt x="4411" y="662"/>
                  </a:moveTo>
                  <a:cubicBezTo>
                    <a:pt x="4600" y="662"/>
                    <a:pt x="4758" y="820"/>
                    <a:pt x="4758" y="1009"/>
                  </a:cubicBezTo>
                  <a:lnTo>
                    <a:pt x="4758" y="1387"/>
                  </a:lnTo>
                  <a:lnTo>
                    <a:pt x="631" y="1387"/>
                  </a:lnTo>
                  <a:lnTo>
                    <a:pt x="631" y="1009"/>
                  </a:lnTo>
                  <a:cubicBezTo>
                    <a:pt x="631" y="820"/>
                    <a:pt x="788" y="662"/>
                    <a:pt x="977" y="662"/>
                  </a:cubicBezTo>
                  <a:close/>
                  <a:moveTo>
                    <a:pt x="4758" y="2049"/>
                  </a:moveTo>
                  <a:lnTo>
                    <a:pt x="4758" y="5483"/>
                  </a:lnTo>
                  <a:lnTo>
                    <a:pt x="631" y="5483"/>
                  </a:lnTo>
                  <a:lnTo>
                    <a:pt x="631" y="2049"/>
                  </a:lnTo>
                  <a:close/>
                  <a:moveTo>
                    <a:pt x="4789" y="6144"/>
                  </a:moveTo>
                  <a:lnTo>
                    <a:pt x="4789" y="6491"/>
                  </a:lnTo>
                  <a:cubicBezTo>
                    <a:pt x="4758" y="6680"/>
                    <a:pt x="4600" y="6837"/>
                    <a:pt x="4443" y="6837"/>
                  </a:cubicBezTo>
                  <a:lnTo>
                    <a:pt x="1009" y="6837"/>
                  </a:lnTo>
                  <a:cubicBezTo>
                    <a:pt x="820" y="6837"/>
                    <a:pt x="662" y="6680"/>
                    <a:pt x="662" y="6491"/>
                  </a:cubicBezTo>
                  <a:lnTo>
                    <a:pt x="662" y="6144"/>
                  </a:lnTo>
                  <a:close/>
                  <a:moveTo>
                    <a:pt x="1009" y="1"/>
                  </a:moveTo>
                  <a:cubicBezTo>
                    <a:pt x="473" y="1"/>
                    <a:pt x="0" y="473"/>
                    <a:pt x="0" y="1009"/>
                  </a:cubicBezTo>
                  <a:lnTo>
                    <a:pt x="0" y="6491"/>
                  </a:lnTo>
                  <a:cubicBezTo>
                    <a:pt x="0" y="7058"/>
                    <a:pt x="473" y="7531"/>
                    <a:pt x="1009" y="7531"/>
                  </a:cubicBezTo>
                  <a:lnTo>
                    <a:pt x="4443" y="7531"/>
                  </a:lnTo>
                  <a:cubicBezTo>
                    <a:pt x="4978" y="7531"/>
                    <a:pt x="5451" y="7058"/>
                    <a:pt x="5451" y="6491"/>
                  </a:cubicBezTo>
                  <a:lnTo>
                    <a:pt x="5451" y="1009"/>
                  </a:lnTo>
                  <a:cubicBezTo>
                    <a:pt x="5451" y="442"/>
                    <a:pt x="4978" y="1"/>
                    <a:pt x="44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64"/>
            <p:cNvSpPr/>
            <p:nvPr/>
          </p:nvSpPr>
          <p:spPr>
            <a:xfrm>
              <a:off x="-35341225" y="2836625"/>
              <a:ext cx="85075" cy="84500"/>
            </a:xfrm>
            <a:custGeom>
              <a:rect b="b" l="l" r="r" t="t"/>
              <a:pathLst>
                <a:path extrusionOk="0" h="3380" w="3403">
                  <a:moveTo>
                    <a:pt x="3056" y="0"/>
                  </a:moveTo>
                  <a:cubicBezTo>
                    <a:pt x="2836" y="0"/>
                    <a:pt x="2678" y="158"/>
                    <a:pt x="2678" y="347"/>
                  </a:cubicBezTo>
                  <a:lnTo>
                    <a:pt x="2678" y="1008"/>
                  </a:lnTo>
                  <a:cubicBezTo>
                    <a:pt x="2678" y="1575"/>
                    <a:pt x="2206" y="2048"/>
                    <a:pt x="1670" y="2048"/>
                  </a:cubicBezTo>
                  <a:lnTo>
                    <a:pt x="1103" y="2048"/>
                  </a:lnTo>
                  <a:lnTo>
                    <a:pt x="1229" y="1922"/>
                  </a:lnTo>
                  <a:cubicBezTo>
                    <a:pt x="1418" y="1859"/>
                    <a:pt x="1418" y="1638"/>
                    <a:pt x="1261" y="1481"/>
                  </a:cubicBezTo>
                  <a:cubicBezTo>
                    <a:pt x="1213" y="1418"/>
                    <a:pt x="1127" y="1386"/>
                    <a:pt x="1036" y="1386"/>
                  </a:cubicBezTo>
                  <a:cubicBezTo>
                    <a:pt x="946" y="1386"/>
                    <a:pt x="851" y="1418"/>
                    <a:pt x="788" y="1481"/>
                  </a:cubicBezTo>
                  <a:lnTo>
                    <a:pt x="126" y="2142"/>
                  </a:lnTo>
                  <a:cubicBezTo>
                    <a:pt x="0" y="2268"/>
                    <a:pt x="0" y="2521"/>
                    <a:pt x="126" y="2615"/>
                  </a:cubicBezTo>
                  <a:lnTo>
                    <a:pt x="788" y="3308"/>
                  </a:lnTo>
                  <a:cubicBezTo>
                    <a:pt x="851" y="3355"/>
                    <a:pt x="946" y="3379"/>
                    <a:pt x="1036" y="3379"/>
                  </a:cubicBezTo>
                  <a:cubicBezTo>
                    <a:pt x="1127" y="3379"/>
                    <a:pt x="1213" y="3355"/>
                    <a:pt x="1261" y="3308"/>
                  </a:cubicBezTo>
                  <a:cubicBezTo>
                    <a:pt x="1387" y="3182"/>
                    <a:pt x="1387" y="2930"/>
                    <a:pt x="1261" y="2836"/>
                  </a:cubicBezTo>
                  <a:lnTo>
                    <a:pt x="1166" y="2710"/>
                  </a:lnTo>
                  <a:lnTo>
                    <a:pt x="1702" y="2710"/>
                  </a:lnTo>
                  <a:cubicBezTo>
                    <a:pt x="2647" y="2710"/>
                    <a:pt x="3403" y="1953"/>
                    <a:pt x="3403" y="1008"/>
                  </a:cubicBezTo>
                  <a:lnTo>
                    <a:pt x="3403" y="347"/>
                  </a:lnTo>
                  <a:cubicBezTo>
                    <a:pt x="3403" y="158"/>
                    <a:pt x="3245" y="0"/>
                    <a:pt x="30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64"/>
            <p:cNvSpPr/>
            <p:nvPr/>
          </p:nvSpPr>
          <p:spPr>
            <a:xfrm>
              <a:off x="-35442050" y="2632625"/>
              <a:ext cx="84300" cy="85075"/>
            </a:xfrm>
            <a:custGeom>
              <a:rect b="b" l="l" r="r" t="t"/>
              <a:pathLst>
                <a:path extrusionOk="0" h="3403" w="3372">
                  <a:moveTo>
                    <a:pt x="2348" y="0"/>
                  </a:moveTo>
                  <a:cubicBezTo>
                    <a:pt x="2261" y="0"/>
                    <a:pt x="2175" y="32"/>
                    <a:pt x="2112" y="95"/>
                  </a:cubicBezTo>
                  <a:cubicBezTo>
                    <a:pt x="1986" y="189"/>
                    <a:pt x="1986" y="441"/>
                    <a:pt x="2112" y="567"/>
                  </a:cubicBezTo>
                  <a:lnTo>
                    <a:pt x="2238" y="662"/>
                  </a:lnTo>
                  <a:lnTo>
                    <a:pt x="1671" y="662"/>
                  </a:lnTo>
                  <a:cubicBezTo>
                    <a:pt x="725" y="662"/>
                    <a:pt x="1" y="1418"/>
                    <a:pt x="1" y="2363"/>
                  </a:cubicBezTo>
                  <a:lnTo>
                    <a:pt x="1" y="3025"/>
                  </a:lnTo>
                  <a:cubicBezTo>
                    <a:pt x="1" y="3245"/>
                    <a:pt x="158" y="3403"/>
                    <a:pt x="347" y="3403"/>
                  </a:cubicBezTo>
                  <a:cubicBezTo>
                    <a:pt x="536" y="3403"/>
                    <a:pt x="694" y="3245"/>
                    <a:pt x="694" y="3025"/>
                  </a:cubicBezTo>
                  <a:lnTo>
                    <a:pt x="694" y="2363"/>
                  </a:lnTo>
                  <a:cubicBezTo>
                    <a:pt x="694" y="1828"/>
                    <a:pt x="1166" y="1355"/>
                    <a:pt x="1734" y="1355"/>
                  </a:cubicBezTo>
                  <a:lnTo>
                    <a:pt x="2269" y="1355"/>
                  </a:lnTo>
                  <a:lnTo>
                    <a:pt x="2143" y="1450"/>
                  </a:lnTo>
                  <a:cubicBezTo>
                    <a:pt x="1954" y="1544"/>
                    <a:pt x="1954" y="1765"/>
                    <a:pt x="2112" y="1891"/>
                  </a:cubicBezTo>
                  <a:cubicBezTo>
                    <a:pt x="2175" y="1954"/>
                    <a:pt x="2261" y="1985"/>
                    <a:pt x="2348" y="1985"/>
                  </a:cubicBezTo>
                  <a:cubicBezTo>
                    <a:pt x="2435" y="1985"/>
                    <a:pt x="2521" y="1954"/>
                    <a:pt x="2584" y="1891"/>
                  </a:cubicBezTo>
                  <a:lnTo>
                    <a:pt x="3246" y="1229"/>
                  </a:lnTo>
                  <a:cubicBezTo>
                    <a:pt x="3372" y="1103"/>
                    <a:pt x="3372" y="883"/>
                    <a:pt x="3246" y="756"/>
                  </a:cubicBezTo>
                  <a:lnTo>
                    <a:pt x="2584" y="95"/>
                  </a:lnTo>
                  <a:cubicBezTo>
                    <a:pt x="2521" y="32"/>
                    <a:pt x="2435" y="0"/>
                    <a:pt x="23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9" name="Google Shape;1609;p64"/>
          <p:cNvSpPr/>
          <p:nvPr/>
        </p:nvSpPr>
        <p:spPr>
          <a:xfrm>
            <a:off x="1812560" y="4044390"/>
            <a:ext cx="371724" cy="354285"/>
          </a:xfrm>
          <a:custGeom>
            <a:rect b="b" l="l" r="r" t="t"/>
            <a:pathLst>
              <a:path extrusionOk="0" h="11681" w="12256">
                <a:moveTo>
                  <a:pt x="8853" y="2072"/>
                </a:moveTo>
                <a:cubicBezTo>
                  <a:pt x="9121" y="2072"/>
                  <a:pt x="9389" y="2174"/>
                  <a:pt x="9578" y="2379"/>
                </a:cubicBezTo>
                <a:cubicBezTo>
                  <a:pt x="9987" y="2757"/>
                  <a:pt x="9987" y="3418"/>
                  <a:pt x="9578" y="3828"/>
                </a:cubicBezTo>
                <a:lnTo>
                  <a:pt x="8601" y="4805"/>
                </a:lnTo>
                <a:cubicBezTo>
                  <a:pt x="8444" y="4490"/>
                  <a:pt x="8254" y="4206"/>
                  <a:pt x="8002" y="3954"/>
                </a:cubicBezTo>
                <a:cubicBezTo>
                  <a:pt x="7782" y="3702"/>
                  <a:pt x="7467" y="3481"/>
                  <a:pt x="7152" y="3355"/>
                </a:cubicBezTo>
                <a:lnTo>
                  <a:pt x="8128" y="2379"/>
                </a:lnTo>
                <a:cubicBezTo>
                  <a:pt x="8317" y="2174"/>
                  <a:pt x="8585" y="2072"/>
                  <a:pt x="8853" y="2072"/>
                </a:cubicBezTo>
                <a:close/>
                <a:moveTo>
                  <a:pt x="5794" y="5110"/>
                </a:moveTo>
                <a:cubicBezTo>
                  <a:pt x="6066" y="5110"/>
                  <a:pt x="6350" y="5200"/>
                  <a:pt x="6553" y="5403"/>
                </a:cubicBezTo>
                <a:cubicBezTo>
                  <a:pt x="6837" y="5687"/>
                  <a:pt x="6900" y="6096"/>
                  <a:pt x="6774" y="6474"/>
                </a:cubicBezTo>
                <a:cubicBezTo>
                  <a:pt x="6675" y="6501"/>
                  <a:pt x="6569" y="6515"/>
                  <a:pt x="6462" y="6515"/>
                </a:cubicBezTo>
                <a:cubicBezTo>
                  <a:pt x="6192" y="6515"/>
                  <a:pt x="5915" y="6425"/>
                  <a:pt x="5734" y="6222"/>
                </a:cubicBezTo>
                <a:cubicBezTo>
                  <a:pt x="5451" y="5939"/>
                  <a:pt x="5356" y="5529"/>
                  <a:pt x="5482" y="5151"/>
                </a:cubicBezTo>
                <a:cubicBezTo>
                  <a:pt x="5580" y="5124"/>
                  <a:pt x="5686" y="5110"/>
                  <a:pt x="5794" y="5110"/>
                </a:cubicBezTo>
                <a:close/>
                <a:moveTo>
                  <a:pt x="8869" y="662"/>
                </a:moveTo>
                <a:cubicBezTo>
                  <a:pt x="9475" y="662"/>
                  <a:pt x="10082" y="898"/>
                  <a:pt x="10554" y="1371"/>
                </a:cubicBezTo>
                <a:cubicBezTo>
                  <a:pt x="11499" y="2316"/>
                  <a:pt x="11499" y="3828"/>
                  <a:pt x="10554" y="4773"/>
                </a:cubicBezTo>
                <a:lnTo>
                  <a:pt x="8160" y="7167"/>
                </a:lnTo>
                <a:cubicBezTo>
                  <a:pt x="7687" y="7640"/>
                  <a:pt x="7081" y="7876"/>
                  <a:pt x="6474" y="7876"/>
                </a:cubicBezTo>
                <a:cubicBezTo>
                  <a:pt x="5868" y="7876"/>
                  <a:pt x="5262" y="7640"/>
                  <a:pt x="4789" y="7167"/>
                </a:cubicBezTo>
                <a:cubicBezTo>
                  <a:pt x="4537" y="6947"/>
                  <a:pt x="4348" y="6632"/>
                  <a:pt x="4222" y="6254"/>
                </a:cubicBezTo>
                <a:lnTo>
                  <a:pt x="4789" y="5718"/>
                </a:lnTo>
                <a:cubicBezTo>
                  <a:pt x="4820" y="6065"/>
                  <a:pt x="4978" y="6411"/>
                  <a:pt x="5262" y="6695"/>
                </a:cubicBezTo>
                <a:cubicBezTo>
                  <a:pt x="5592" y="7026"/>
                  <a:pt x="6026" y="7191"/>
                  <a:pt x="6459" y="7191"/>
                </a:cubicBezTo>
                <a:cubicBezTo>
                  <a:pt x="6892" y="7191"/>
                  <a:pt x="7325" y="7026"/>
                  <a:pt x="7656" y="6695"/>
                </a:cubicBezTo>
                <a:lnTo>
                  <a:pt x="10050" y="4301"/>
                </a:lnTo>
                <a:cubicBezTo>
                  <a:pt x="10712" y="3639"/>
                  <a:pt x="10712" y="2568"/>
                  <a:pt x="10050" y="1906"/>
                </a:cubicBezTo>
                <a:cubicBezTo>
                  <a:pt x="9719" y="1560"/>
                  <a:pt x="9286" y="1386"/>
                  <a:pt x="8853" y="1386"/>
                </a:cubicBezTo>
                <a:cubicBezTo>
                  <a:pt x="8420" y="1386"/>
                  <a:pt x="7987" y="1560"/>
                  <a:pt x="7656" y="1906"/>
                </a:cubicBezTo>
                <a:lnTo>
                  <a:pt x="6427" y="3103"/>
                </a:lnTo>
                <a:cubicBezTo>
                  <a:pt x="6243" y="3066"/>
                  <a:pt x="6058" y="3051"/>
                  <a:pt x="5874" y="3051"/>
                </a:cubicBezTo>
                <a:cubicBezTo>
                  <a:pt x="5743" y="3051"/>
                  <a:pt x="5613" y="3059"/>
                  <a:pt x="5482" y="3072"/>
                </a:cubicBezTo>
                <a:lnTo>
                  <a:pt x="7183" y="1371"/>
                </a:lnTo>
                <a:cubicBezTo>
                  <a:pt x="7656" y="898"/>
                  <a:pt x="8262" y="662"/>
                  <a:pt x="8869" y="662"/>
                </a:cubicBezTo>
                <a:close/>
                <a:moveTo>
                  <a:pt x="3686" y="6821"/>
                </a:moveTo>
                <a:cubicBezTo>
                  <a:pt x="3844" y="7136"/>
                  <a:pt x="4033" y="7420"/>
                  <a:pt x="4253" y="7672"/>
                </a:cubicBezTo>
                <a:cubicBezTo>
                  <a:pt x="4505" y="7924"/>
                  <a:pt x="4820" y="8144"/>
                  <a:pt x="5135" y="8270"/>
                </a:cubicBezTo>
                <a:lnTo>
                  <a:pt x="4096" y="9278"/>
                </a:lnTo>
                <a:cubicBezTo>
                  <a:pt x="3907" y="9483"/>
                  <a:pt x="3647" y="9585"/>
                  <a:pt x="3383" y="9585"/>
                </a:cubicBezTo>
                <a:cubicBezTo>
                  <a:pt x="3119" y="9585"/>
                  <a:pt x="2851" y="9483"/>
                  <a:pt x="2647" y="9278"/>
                </a:cubicBezTo>
                <a:cubicBezTo>
                  <a:pt x="2269" y="8900"/>
                  <a:pt x="2269" y="8239"/>
                  <a:pt x="2647" y="7829"/>
                </a:cubicBezTo>
                <a:lnTo>
                  <a:pt x="3686" y="6821"/>
                </a:lnTo>
                <a:close/>
                <a:moveTo>
                  <a:pt x="5844" y="3718"/>
                </a:moveTo>
                <a:cubicBezTo>
                  <a:pt x="6451" y="3718"/>
                  <a:pt x="7057" y="3954"/>
                  <a:pt x="7530" y="4427"/>
                </a:cubicBezTo>
                <a:cubicBezTo>
                  <a:pt x="7782" y="4647"/>
                  <a:pt x="7971" y="4962"/>
                  <a:pt x="8097" y="5309"/>
                </a:cubicBezTo>
                <a:lnTo>
                  <a:pt x="7530" y="5876"/>
                </a:lnTo>
                <a:cubicBezTo>
                  <a:pt x="7498" y="5529"/>
                  <a:pt x="7341" y="5151"/>
                  <a:pt x="7057" y="4899"/>
                </a:cubicBezTo>
                <a:cubicBezTo>
                  <a:pt x="6726" y="4553"/>
                  <a:pt x="6293" y="4379"/>
                  <a:pt x="5860" y="4379"/>
                </a:cubicBezTo>
                <a:cubicBezTo>
                  <a:pt x="5427" y="4379"/>
                  <a:pt x="4994" y="4553"/>
                  <a:pt x="4663" y="4899"/>
                </a:cubicBezTo>
                <a:lnTo>
                  <a:pt x="2174" y="7357"/>
                </a:lnTo>
                <a:cubicBezTo>
                  <a:pt x="1512" y="8050"/>
                  <a:pt x="1512" y="9089"/>
                  <a:pt x="2174" y="9782"/>
                </a:cubicBezTo>
                <a:cubicBezTo>
                  <a:pt x="2505" y="10113"/>
                  <a:pt x="2938" y="10279"/>
                  <a:pt x="3371" y="10279"/>
                </a:cubicBezTo>
                <a:cubicBezTo>
                  <a:pt x="3804" y="10279"/>
                  <a:pt x="4238" y="10113"/>
                  <a:pt x="4568" y="9782"/>
                </a:cubicBezTo>
                <a:lnTo>
                  <a:pt x="5892" y="8459"/>
                </a:lnTo>
                <a:cubicBezTo>
                  <a:pt x="6122" y="8505"/>
                  <a:pt x="6336" y="8535"/>
                  <a:pt x="6570" y="8535"/>
                </a:cubicBezTo>
                <a:cubicBezTo>
                  <a:pt x="6656" y="8535"/>
                  <a:pt x="6744" y="8531"/>
                  <a:pt x="6837" y="8522"/>
                </a:cubicBezTo>
                <a:lnTo>
                  <a:pt x="6837" y="8522"/>
                </a:lnTo>
                <a:lnTo>
                  <a:pt x="5041" y="10286"/>
                </a:lnTo>
                <a:cubicBezTo>
                  <a:pt x="4568" y="10759"/>
                  <a:pt x="3962" y="10995"/>
                  <a:pt x="3355" y="10995"/>
                </a:cubicBezTo>
                <a:cubicBezTo>
                  <a:pt x="2749" y="10995"/>
                  <a:pt x="2143" y="10759"/>
                  <a:pt x="1670" y="10286"/>
                </a:cubicBezTo>
                <a:cubicBezTo>
                  <a:pt x="725" y="9341"/>
                  <a:pt x="725" y="7829"/>
                  <a:pt x="1670" y="6884"/>
                </a:cubicBezTo>
                <a:lnTo>
                  <a:pt x="4159" y="4427"/>
                </a:lnTo>
                <a:cubicBezTo>
                  <a:pt x="4631" y="3954"/>
                  <a:pt x="5238" y="3718"/>
                  <a:pt x="5844" y="3718"/>
                </a:cubicBezTo>
                <a:close/>
                <a:moveTo>
                  <a:pt x="8869" y="0"/>
                </a:moveTo>
                <a:cubicBezTo>
                  <a:pt x="8081" y="0"/>
                  <a:pt x="7294" y="299"/>
                  <a:pt x="6711" y="898"/>
                </a:cubicBezTo>
                <a:lnTo>
                  <a:pt x="1197" y="6411"/>
                </a:lnTo>
                <a:cubicBezTo>
                  <a:pt x="0" y="7609"/>
                  <a:pt x="0" y="9562"/>
                  <a:pt x="1197" y="10759"/>
                </a:cubicBezTo>
                <a:cubicBezTo>
                  <a:pt x="1812" y="11373"/>
                  <a:pt x="2599" y="11681"/>
                  <a:pt x="3379" y="11681"/>
                </a:cubicBezTo>
                <a:cubicBezTo>
                  <a:pt x="4159" y="11681"/>
                  <a:pt x="4931" y="11373"/>
                  <a:pt x="5514" y="10759"/>
                </a:cubicBezTo>
                <a:lnTo>
                  <a:pt x="11027" y="5246"/>
                </a:lnTo>
                <a:cubicBezTo>
                  <a:pt x="12256" y="4017"/>
                  <a:pt x="12256" y="2095"/>
                  <a:pt x="11027" y="898"/>
                </a:cubicBezTo>
                <a:cubicBezTo>
                  <a:pt x="10444" y="299"/>
                  <a:pt x="9656" y="0"/>
                  <a:pt x="88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64"/>
          <p:cNvSpPr/>
          <p:nvPr/>
        </p:nvSpPr>
        <p:spPr>
          <a:xfrm>
            <a:off x="3530681" y="4051491"/>
            <a:ext cx="341506" cy="340204"/>
          </a:xfrm>
          <a:custGeom>
            <a:rect b="b" l="l" r="r" t="t"/>
            <a:pathLst>
              <a:path extrusionOk="0" h="19327" w="19401">
                <a:moveTo>
                  <a:pt x="14796" y="1700"/>
                </a:moveTo>
                <a:lnTo>
                  <a:pt x="17815" y="3965"/>
                </a:lnTo>
                <a:lnTo>
                  <a:pt x="14796" y="6229"/>
                </a:lnTo>
                <a:lnTo>
                  <a:pt x="14796" y="5097"/>
                </a:lnTo>
                <a:cubicBezTo>
                  <a:pt x="14796" y="4783"/>
                  <a:pt x="14542" y="4529"/>
                  <a:pt x="14231" y="4529"/>
                </a:cubicBezTo>
                <a:lnTo>
                  <a:pt x="10795" y="4529"/>
                </a:lnTo>
                <a:cubicBezTo>
                  <a:pt x="9807" y="4529"/>
                  <a:pt x="8893" y="5046"/>
                  <a:pt x="8379" y="5888"/>
                </a:cubicBezTo>
                <a:cubicBezTo>
                  <a:pt x="8177" y="5547"/>
                  <a:pt x="7932" y="5230"/>
                  <a:pt x="7658" y="4946"/>
                </a:cubicBezTo>
                <a:cubicBezTo>
                  <a:pt x="8409" y="3974"/>
                  <a:pt x="9566" y="3403"/>
                  <a:pt x="10795" y="3397"/>
                </a:cubicBezTo>
                <a:lnTo>
                  <a:pt x="14231" y="3397"/>
                </a:lnTo>
                <a:cubicBezTo>
                  <a:pt x="14542" y="3397"/>
                  <a:pt x="14796" y="3143"/>
                  <a:pt x="14796" y="2832"/>
                </a:cubicBezTo>
                <a:lnTo>
                  <a:pt x="14796" y="1700"/>
                </a:lnTo>
                <a:close/>
                <a:moveTo>
                  <a:pt x="5807" y="13011"/>
                </a:moveTo>
                <a:cubicBezTo>
                  <a:pt x="5888" y="13398"/>
                  <a:pt x="6015" y="13778"/>
                  <a:pt x="6184" y="14137"/>
                </a:cubicBezTo>
                <a:cubicBezTo>
                  <a:pt x="5538" y="14566"/>
                  <a:pt x="4777" y="14796"/>
                  <a:pt x="4001" y="14796"/>
                </a:cubicBezTo>
                <a:lnTo>
                  <a:pt x="1700" y="14796"/>
                </a:lnTo>
                <a:cubicBezTo>
                  <a:pt x="1386" y="14796"/>
                  <a:pt x="1133" y="14542"/>
                  <a:pt x="1133" y="14231"/>
                </a:cubicBezTo>
                <a:cubicBezTo>
                  <a:pt x="1133" y="13917"/>
                  <a:pt x="1386" y="13663"/>
                  <a:pt x="1700" y="13663"/>
                </a:cubicBezTo>
                <a:lnTo>
                  <a:pt x="4001" y="13663"/>
                </a:lnTo>
                <a:cubicBezTo>
                  <a:pt x="4662" y="13663"/>
                  <a:pt x="5299" y="13434"/>
                  <a:pt x="5807" y="13011"/>
                </a:cubicBezTo>
                <a:close/>
                <a:moveTo>
                  <a:pt x="4001" y="4529"/>
                </a:moveTo>
                <a:cubicBezTo>
                  <a:pt x="6190" y="4532"/>
                  <a:pt x="7963" y="6305"/>
                  <a:pt x="7966" y="8494"/>
                </a:cubicBezTo>
                <a:lnTo>
                  <a:pt x="7966" y="11966"/>
                </a:lnTo>
                <a:cubicBezTo>
                  <a:pt x="7966" y="13527"/>
                  <a:pt x="9231" y="14792"/>
                  <a:pt x="10795" y="14796"/>
                </a:cubicBezTo>
                <a:lnTo>
                  <a:pt x="14231" y="14796"/>
                </a:lnTo>
                <a:cubicBezTo>
                  <a:pt x="14542" y="14796"/>
                  <a:pt x="14796" y="14542"/>
                  <a:pt x="14796" y="14231"/>
                </a:cubicBezTo>
                <a:lnTo>
                  <a:pt x="14796" y="13099"/>
                </a:lnTo>
                <a:lnTo>
                  <a:pt x="17815" y="15363"/>
                </a:lnTo>
                <a:lnTo>
                  <a:pt x="14796" y="17628"/>
                </a:lnTo>
                <a:lnTo>
                  <a:pt x="14796" y="16495"/>
                </a:lnTo>
                <a:cubicBezTo>
                  <a:pt x="14796" y="16181"/>
                  <a:pt x="14542" y="15928"/>
                  <a:pt x="14231" y="15928"/>
                </a:cubicBezTo>
                <a:lnTo>
                  <a:pt x="10795" y="15928"/>
                </a:lnTo>
                <a:cubicBezTo>
                  <a:pt x="8606" y="15925"/>
                  <a:pt x="6833" y="14152"/>
                  <a:pt x="6833" y="11966"/>
                </a:cubicBezTo>
                <a:lnTo>
                  <a:pt x="6833" y="8494"/>
                </a:lnTo>
                <a:cubicBezTo>
                  <a:pt x="6830" y="6930"/>
                  <a:pt x="5565" y="5665"/>
                  <a:pt x="4001" y="5662"/>
                </a:cubicBezTo>
                <a:lnTo>
                  <a:pt x="1700" y="5662"/>
                </a:lnTo>
                <a:cubicBezTo>
                  <a:pt x="1386" y="5662"/>
                  <a:pt x="1133" y="5408"/>
                  <a:pt x="1133" y="5097"/>
                </a:cubicBezTo>
                <a:cubicBezTo>
                  <a:pt x="1133" y="4783"/>
                  <a:pt x="1386" y="4529"/>
                  <a:pt x="1700" y="4529"/>
                </a:cubicBezTo>
                <a:close/>
                <a:moveTo>
                  <a:pt x="14230" y="0"/>
                </a:moveTo>
                <a:cubicBezTo>
                  <a:pt x="13937" y="0"/>
                  <a:pt x="13663" y="232"/>
                  <a:pt x="13663" y="568"/>
                </a:cubicBezTo>
                <a:lnTo>
                  <a:pt x="13663" y="2265"/>
                </a:lnTo>
                <a:lnTo>
                  <a:pt x="10795" y="2265"/>
                </a:lnTo>
                <a:cubicBezTo>
                  <a:pt x="9228" y="2265"/>
                  <a:pt x="7745" y="2989"/>
                  <a:pt x="6782" y="4224"/>
                </a:cubicBezTo>
                <a:cubicBezTo>
                  <a:pt x="5955" y="3684"/>
                  <a:pt x="4988" y="3397"/>
                  <a:pt x="4001" y="3397"/>
                </a:cubicBezTo>
                <a:lnTo>
                  <a:pt x="1700" y="3397"/>
                </a:lnTo>
                <a:cubicBezTo>
                  <a:pt x="761" y="3397"/>
                  <a:pt x="0" y="4158"/>
                  <a:pt x="0" y="5097"/>
                </a:cubicBezTo>
                <a:cubicBezTo>
                  <a:pt x="0" y="6033"/>
                  <a:pt x="761" y="6794"/>
                  <a:pt x="1700" y="6794"/>
                </a:cubicBezTo>
                <a:lnTo>
                  <a:pt x="4001" y="6794"/>
                </a:lnTo>
                <a:cubicBezTo>
                  <a:pt x="4940" y="6794"/>
                  <a:pt x="5698" y="7555"/>
                  <a:pt x="5701" y="8494"/>
                </a:cubicBezTo>
                <a:lnTo>
                  <a:pt x="5701" y="10834"/>
                </a:lnTo>
                <a:cubicBezTo>
                  <a:pt x="5698" y="11770"/>
                  <a:pt x="4940" y="12531"/>
                  <a:pt x="4001" y="12531"/>
                </a:cubicBezTo>
                <a:lnTo>
                  <a:pt x="1700" y="12531"/>
                </a:lnTo>
                <a:cubicBezTo>
                  <a:pt x="761" y="12531"/>
                  <a:pt x="0" y="13292"/>
                  <a:pt x="0" y="14231"/>
                </a:cubicBezTo>
                <a:cubicBezTo>
                  <a:pt x="0" y="15167"/>
                  <a:pt x="761" y="15928"/>
                  <a:pt x="1700" y="15928"/>
                </a:cubicBezTo>
                <a:lnTo>
                  <a:pt x="4001" y="15928"/>
                </a:lnTo>
                <a:cubicBezTo>
                  <a:pt x="4988" y="15928"/>
                  <a:pt x="5955" y="15641"/>
                  <a:pt x="6782" y="15100"/>
                </a:cubicBezTo>
                <a:cubicBezTo>
                  <a:pt x="7745" y="16338"/>
                  <a:pt x="9228" y="17060"/>
                  <a:pt x="10795" y="17060"/>
                </a:cubicBezTo>
                <a:lnTo>
                  <a:pt x="13663" y="17060"/>
                </a:lnTo>
                <a:lnTo>
                  <a:pt x="13663" y="18760"/>
                </a:lnTo>
                <a:cubicBezTo>
                  <a:pt x="13663" y="19095"/>
                  <a:pt x="13938" y="19326"/>
                  <a:pt x="14232" y="19326"/>
                </a:cubicBezTo>
                <a:cubicBezTo>
                  <a:pt x="14347" y="19326"/>
                  <a:pt x="14464" y="19291"/>
                  <a:pt x="14569" y="19213"/>
                </a:cubicBezTo>
                <a:lnTo>
                  <a:pt x="19098" y="15816"/>
                </a:lnTo>
                <a:cubicBezTo>
                  <a:pt x="19400" y="15590"/>
                  <a:pt x="19400" y="15134"/>
                  <a:pt x="19098" y="14910"/>
                </a:cubicBezTo>
                <a:lnTo>
                  <a:pt x="14569" y="11513"/>
                </a:lnTo>
                <a:cubicBezTo>
                  <a:pt x="14464" y="11434"/>
                  <a:pt x="14345" y="11398"/>
                  <a:pt x="14230" y="11398"/>
                </a:cubicBezTo>
                <a:cubicBezTo>
                  <a:pt x="13937" y="11398"/>
                  <a:pt x="13663" y="11630"/>
                  <a:pt x="13663" y="11966"/>
                </a:cubicBezTo>
                <a:lnTo>
                  <a:pt x="13663" y="13663"/>
                </a:lnTo>
                <a:lnTo>
                  <a:pt x="10795" y="13663"/>
                </a:lnTo>
                <a:cubicBezTo>
                  <a:pt x="9856" y="13663"/>
                  <a:pt x="9098" y="12902"/>
                  <a:pt x="9098" y="11966"/>
                </a:cubicBezTo>
                <a:lnTo>
                  <a:pt x="9098" y="7362"/>
                </a:lnTo>
                <a:cubicBezTo>
                  <a:pt x="9098" y="6423"/>
                  <a:pt x="9856" y="5662"/>
                  <a:pt x="10795" y="5662"/>
                </a:cubicBezTo>
                <a:lnTo>
                  <a:pt x="13663" y="5662"/>
                </a:lnTo>
                <a:lnTo>
                  <a:pt x="13663" y="7362"/>
                </a:lnTo>
                <a:cubicBezTo>
                  <a:pt x="13663" y="7576"/>
                  <a:pt x="13784" y="7769"/>
                  <a:pt x="13977" y="7866"/>
                </a:cubicBezTo>
                <a:cubicBezTo>
                  <a:pt x="14057" y="7906"/>
                  <a:pt x="14144" y="7926"/>
                  <a:pt x="14230" y="7926"/>
                </a:cubicBezTo>
                <a:cubicBezTo>
                  <a:pt x="14350" y="7926"/>
                  <a:pt x="14469" y="7888"/>
                  <a:pt x="14569" y="7815"/>
                </a:cubicBezTo>
                <a:lnTo>
                  <a:pt x="19098" y="4418"/>
                </a:lnTo>
                <a:cubicBezTo>
                  <a:pt x="19400" y="4191"/>
                  <a:pt x="19400" y="3735"/>
                  <a:pt x="19098" y="3512"/>
                </a:cubicBezTo>
                <a:lnTo>
                  <a:pt x="14569" y="115"/>
                </a:lnTo>
                <a:cubicBezTo>
                  <a:pt x="14464" y="36"/>
                  <a:pt x="14345" y="0"/>
                  <a:pt x="142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11" name="Google Shape;1611;p6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Labor insertion</a:t>
            </a:r>
            <a:endParaRPr/>
          </a:p>
        </p:txBody>
      </p:sp>
      <p:sp>
        <p:nvSpPr>
          <p:cNvPr id="1612" name="Google Shape;1612;p64"/>
          <p:cNvSpPr txBox="1"/>
          <p:nvPr/>
        </p:nvSpPr>
        <p:spPr>
          <a:xfrm>
            <a:off x="4892688" y="3870010"/>
            <a:ext cx="3412500" cy="57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highlight>
                  <a:schemeClr val="dk1"/>
                </a:highlight>
                <a:latin typeface="Fira Code"/>
                <a:ea typeface="Fira Code"/>
                <a:cs typeface="Fira Code"/>
                <a:sym typeface="Fira Code"/>
              </a:rPr>
              <a:t>Follow the link in the graph</a:t>
            </a:r>
            <a:r>
              <a:rPr lang="en" sz="1100">
                <a:solidFill>
                  <a:schemeClr val="dk1"/>
                </a:solidFill>
                <a:latin typeface="Fira Code"/>
                <a:ea typeface="Fira Code"/>
                <a:cs typeface="Fira Code"/>
                <a:sym typeface="Fira Code"/>
              </a:rPr>
              <a:t> to modify its data and then paste the new one here. </a:t>
            </a:r>
            <a:r>
              <a:rPr b="1" lang="en" sz="1100">
                <a:solidFill>
                  <a:schemeClr val="hlink"/>
                </a:solidFill>
                <a:uFill>
                  <a:noFill/>
                </a:uFill>
                <a:latin typeface="Fira Code"/>
                <a:ea typeface="Fira Code"/>
                <a:cs typeface="Fira Code"/>
                <a:sym typeface="Fira Code"/>
                <a:hlinkClick r:id="rId3"/>
              </a:rPr>
              <a:t>For more info, click here</a:t>
            </a:r>
            <a:endParaRPr b="1" sz="1100">
              <a:solidFill>
                <a:schemeClr val="dk1"/>
              </a:solidFill>
              <a:latin typeface="Fira Code"/>
              <a:ea typeface="Fira Code"/>
              <a:cs typeface="Fira Code"/>
              <a:sym typeface="Fira Code"/>
            </a:endParaRPr>
          </a:p>
        </p:txBody>
      </p:sp>
      <p:sp>
        <p:nvSpPr>
          <p:cNvPr id="1613" name="Google Shape;1613;p64"/>
          <p:cNvSpPr txBox="1"/>
          <p:nvPr/>
        </p:nvSpPr>
        <p:spPr>
          <a:xfrm>
            <a:off x="4892698" y="1333425"/>
            <a:ext cx="1320900" cy="27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hakra Petch Medium"/>
                <a:ea typeface="Chakra Petch Medium"/>
                <a:cs typeface="Chakra Petch Medium"/>
                <a:sym typeface="Chakra Petch Medium"/>
              </a:rPr>
              <a:t>Age</a:t>
            </a:r>
            <a:endParaRPr sz="2400">
              <a:solidFill>
                <a:schemeClr val="dk1"/>
              </a:solidFill>
              <a:latin typeface="Chakra Petch Medium"/>
              <a:ea typeface="Chakra Petch Medium"/>
              <a:cs typeface="Chakra Petch Medium"/>
              <a:sym typeface="Chakra Petch Medium"/>
            </a:endParaRPr>
          </a:p>
        </p:txBody>
      </p:sp>
      <p:sp>
        <p:nvSpPr>
          <p:cNvPr id="1614" name="Google Shape;1614;p64"/>
          <p:cNvSpPr txBox="1"/>
          <p:nvPr/>
        </p:nvSpPr>
        <p:spPr>
          <a:xfrm>
            <a:off x="838815" y="1333425"/>
            <a:ext cx="1539300" cy="27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hakra Petch Medium"/>
                <a:ea typeface="Chakra Petch Medium"/>
                <a:cs typeface="Chakra Petch Medium"/>
                <a:sym typeface="Chakra Petch Medium"/>
              </a:rPr>
              <a:t>Gender</a:t>
            </a:r>
            <a:endParaRPr sz="2400">
              <a:solidFill>
                <a:schemeClr val="dk1"/>
              </a:solidFill>
              <a:latin typeface="Chakra Petch Medium"/>
              <a:ea typeface="Chakra Petch Medium"/>
              <a:cs typeface="Chakra Petch Medium"/>
              <a:sym typeface="Chakra Petch Medium"/>
            </a:endParaRPr>
          </a:p>
        </p:txBody>
      </p:sp>
      <p:sp>
        <p:nvSpPr>
          <p:cNvPr id="1615" name="Google Shape;1615;p64"/>
          <p:cNvSpPr txBox="1"/>
          <p:nvPr/>
        </p:nvSpPr>
        <p:spPr>
          <a:xfrm>
            <a:off x="962537" y="2951588"/>
            <a:ext cx="943800" cy="21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Chakra Petch Medium"/>
                <a:ea typeface="Chakra Petch Medium"/>
                <a:cs typeface="Chakra Petch Medium"/>
                <a:sym typeface="Chakra Petch Medium"/>
              </a:rPr>
              <a:t>60%</a:t>
            </a:r>
            <a:endParaRPr sz="2400">
              <a:solidFill>
                <a:schemeClr val="dk1"/>
              </a:solidFill>
              <a:latin typeface="Chakra Petch Medium"/>
              <a:ea typeface="Chakra Petch Medium"/>
              <a:cs typeface="Chakra Petch Medium"/>
              <a:sym typeface="Chakra Petch Medium"/>
            </a:endParaRPr>
          </a:p>
        </p:txBody>
      </p:sp>
      <p:sp>
        <p:nvSpPr>
          <p:cNvPr id="1616" name="Google Shape;1616;p64"/>
          <p:cNvSpPr txBox="1"/>
          <p:nvPr/>
        </p:nvSpPr>
        <p:spPr>
          <a:xfrm>
            <a:off x="2654879" y="2951588"/>
            <a:ext cx="943800" cy="21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Chakra Petch Medium"/>
                <a:ea typeface="Chakra Petch Medium"/>
                <a:cs typeface="Chakra Petch Medium"/>
                <a:sym typeface="Chakra Petch Medium"/>
              </a:rPr>
              <a:t>40%</a:t>
            </a:r>
            <a:endParaRPr sz="2400">
              <a:solidFill>
                <a:schemeClr val="dk1"/>
              </a:solidFill>
              <a:latin typeface="Chakra Petch Medium"/>
              <a:ea typeface="Chakra Petch Medium"/>
              <a:cs typeface="Chakra Petch Medium"/>
              <a:sym typeface="Chakra Petch Medium"/>
            </a:endParaRPr>
          </a:p>
        </p:txBody>
      </p:sp>
      <p:sp>
        <p:nvSpPr>
          <p:cNvPr id="1617" name="Google Shape;1617;p64"/>
          <p:cNvSpPr txBox="1"/>
          <p:nvPr/>
        </p:nvSpPr>
        <p:spPr>
          <a:xfrm>
            <a:off x="843276" y="3451050"/>
            <a:ext cx="1802700" cy="27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hakra Petch Medium"/>
                <a:ea typeface="Chakra Petch Medium"/>
                <a:cs typeface="Chakra Petch Medium"/>
                <a:sym typeface="Chakra Petch Medium"/>
              </a:rPr>
              <a:t>Interests</a:t>
            </a:r>
            <a:endParaRPr sz="2400">
              <a:solidFill>
                <a:schemeClr val="dk1"/>
              </a:solidFill>
              <a:latin typeface="Chakra Petch Medium"/>
              <a:ea typeface="Chakra Petch Medium"/>
              <a:cs typeface="Chakra Petch Medium"/>
              <a:sym typeface="Chakra Petch Medium"/>
            </a:endParaRPr>
          </a:p>
        </p:txBody>
      </p:sp>
      <p:sp>
        <p:nvSpPr>
          <p:cNvPr id="1618" name="Google Shape;1618;p64"/>
          <p:cNvSpPr txBox="1"/>
          <p:nvPr/>
        </p:nvSpPr>
        <p:spPr>
          <a:xfrm>
            <a:off x="6743069" y="3436450"/>
            <a:ext cx="1320900" cy="295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2400">
                <a:solidFill>
                  <a:schemeClr val="dk1"/>
                </a:solidFill>
                <a:latin typeface="Chakra Petch Medium"/>
                <a:ea typeface="Chakra Petch Medium"/>
                <a:cs typeface="Chakra Petch Medium"/>
                <a:sym typeface="Chakra Petch Medium"/>
              </a:rPr>
              <a:t>Men</a:t>
            </a:r>
            <a:endParaRPr sz="2400">
              <a:solidFill>
                <a:schemeClr val="dk1"/>
              </a:solidFill>
              <a:latin typeface="Chakra Petch Medium"/>
              <a:ea typeface="Chakra Petch Medium"/>
              <a:cs typeface="Chakra Petch Medium"/>
              <a:sym typeface="Chakra Petch Medium"/>
            </a:endParaRPr>
          </a:p>
        </p:txBody>
      </p:sp>
      <p:sp>
        <p:nvSpPr>
          <p:cNvPr id="1619" name="Google Shape;1619;p64"/>
          <p:cNvSpPr txBox="1"/>
          <p:nvPr/>
        </p:nvSpPr>
        <p:spPr>
          <a:xfrm>
            <a:off x="5000399" y="3436450"/>
            <a:ext cx="1320900" cy="295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lang="en" sz="2400">
                <a:solidFill>
                  <a:schemeClr val="dk1"/>
                </a:solidFill>
                <a:latin typeface="Chakra Petch Medium"/>
                <a:ea typeface="Chakra Petch Medium"/>
                <a:cs typeface="Chakra Petch Medium"/>
                <a:sym typeface="Chakra Petch Medium"/>
              </a:rPr>
              <a:t>Women</a:t>
            </a:r>
            <a:endParaRPr sz="2400">
              <a:solidFill>
                <a:schemeClr val="dk1"/>
              </a:solidFill>
              <a:latin typeface="Chakra Petch Medium"/>
              <a:ea typeface="Chakra Petch Medium"/>
              <a:cs typeface="Chakra Petch Medium"/>
              <a:sym typeface="Chakra Petch Medium"/>
            </a:endParaRPr>
          </a:p>
        </p:txBody>
      </p:sp>
      <p:sp>
        <p:nvSpPr>
          <p:cNvPr id="1620" name="Google Shape;1620;p64"/>
          <p:cNvSpPr/>
          <p:nvPr/>
        </p:nvSpPr>
        <p:spPr>
          <a:xfrm>
            <a:off x="7474175" y="3490750"/>
            <a:ext cx="187200" cy="187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64"/>
          <p:cNvSpPr/>
          <p:nvPr/>
        </p:nvSpPr>
        <p:spPr>
          <a:xfrm>
            <a:off x="6178600" y="3490750"/>
            <a:ext cx="187200" cy="187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64"/>
          <p:cNvSpPr/>
          <p:nvPr/>
        </p:nvSpPr>
        <p:spPr>
          <a:xfrm>
            <a:off x="1058852" y="1960725"/>
            <a:ext cx="751200" cy="7512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64"/>
          <p:cNvSpPr/>
          <p:nvPr/>
        </p:nvSpPr>
        <p:spPr>
          <a:xfrm>
            <a:off x="1058802" y="1960725"/>
            <a:ext cx="751200" cy="751200"/>
          </a:xfrm>
          <a:prstGeom prst="arc">
            <a:avLst>
              <a:gd fmla="val 16200000" name="adj1"/>
              <a:gd fmla="val 7890491" name="adj2"/>
            </a:avLst>
          </a:prstGeom>
          <a:no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64"/>
          <p:cNvSpPr/>
          <p:nvPr/>
        </p:nvSpPr>
        <p:spPr>
          <a:xfrm>
            <a:off x="2751202" y="1960725"/>
            <a:ext cx="751200" cy="7512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64"/>
          <p:cNvSpPr/>
          <p:nvPr/>
        </p:nvSpPr>
        <p:spPr>
          <a:xfrm>
            <a:off x="2751152" y="1960725"/>
            <a:ext cx="751200" cy="751200"/>
          </a:xfrm>
          <a:prstGeom prst="arc">
            <a:avLst>
              <a:gd fmla="val 16200000" name="adj1"/>
              <a:gd fmla="val 2736805" name="adj2"/>
            </a:avLst>
          </a:prstGeom>
          <a:noFill/>
          <a:ln cap="flat" cmpd="sng" w="762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6" name="Google Shape;1626;p64"/>
          <p:cNvGrpSpPr/>
          <p:nvPr/>
        </p:nvGrpSpPr>
        <p:grpSpPr>
          <a:xfrm>
            <a:off x="1296326" y="2166257"/>
            <a:ext cx="276236" cy="340151"/>
            <a:chOff x="3316000" y="4399325"/>
            <a:chExt cx="392325" cy="483100"/>
          </a:xfrm>
        </p:grpSpPr>
        <p:sp>
          <p:nvSpPr>
            <p:cNvPr id="1627" name="Google Shape;1627;p64"/>
            <p:cNvSpPr/>
            <p:nvPr/>
          </p:nvSpPr>
          <p:spPr>
            <a:xfrm>
              <a:off x="3316000" y="4399325"/>
              <a:ext cx="392325" cy="483100"/>
            </a:xfrm>
            <a:custGeom>
              <a:rect b="b" l="l" r="r" t="t"/>
              <a:pathLst>
                <a:path extrusionOk="0" h="19324" w="15693">
                  <a:moveTo>
                    <a:pt x="7824" y="1132"/>
                  </a:moveTo>
                  <a:cubicBezTo>
                    <a:pt x="8714" y="1132"/>
                    <a:pt x="9554" y="1551"/>
                    <a:pt x="10088" y="2264"/>
                  </a:cubicBezTo>
                  <a:cubicBezTo>
                    <a:pt x="9551" y="2977"/>
                    <a:pt x="8711" y="3393"/>
                    <a:pt x="7824" y="3396"/>
                  </a:cubicBezTo>
                  <a:lnTo>
                    <a:pt x="5049" y="3396"/>
                  </a:lnTo>
                  <a:cubicBezTo>
                    <a:pt x="5321" y="2080"/>
                    <a:pt x="6477" y="1135"/>
                    <a:pt x="7824" y="1132"/>
                  </a:cubicBezTo>
                  <a:close/>
                  <a:moveTo>
                    <a:pt x="10595" y="3393"/>
                  </a:moveTo>
                  <a:cubicBezTo>
                    <a:pt x="10635" y="3580"/>
                    <a:pt x="10653" y="3771"/>
                    <a:pt x="10653" y="3964"/>
                  </a:cubicBezTo>
                  <a:lnTo>
                    <a:pt x="10653" y="6304"/>
                  </a:lnTo>
                  <a:cubicBezTo>
                    <a:pt x="10653" y="7865"/>
                    <a:pt x="9385" y="9133"/>
                    <a:pt x="7824" y="9133"/>
                  </a:cubicBezTo>
                  <a:cubicBezTo>
                    <a:pt x="6260" y="9133"/>
                    <a:pt x="4991" y="7865"/>
                    <a:pt x="4991" y="6304"/>
                  </a:cubicBezTo>
                  <a:lnTo>
                    <a:pt x="4991" y="4529"/>
                  </a:lnTo>
                  <a:lnTo>
                    <a:pt x="7824" y="4529"/>
                  </a:lnTo>
                  <a:cubicBezTo>
                    <a:pt x="8859" y="4525"/>
                    <a:pt x="9856" y="4121"/>
                    <a:pt x="10595" y="3393"/>
                  </a:cubicBezTo>
                  <a:close/>
                  <a:moveTo>
                    <a:pt x="6465" y="10027"/>
                  </a:moveTo>
                  <a:cubicBezTo>
                    <a:pt x="6903" y="10187"/>
                    <a:pt x="7362" y="10267"/>
                    <a:pt x="7823" y="10267"/>
                  </a:cubicBezTo>
                  <a:cubicBezTo>
                    <a:pt x="8283" y="10267"/>
                    <a:pt x="8743" y="10187"/>
                    <a:pt x="9182" y="10027"/>
                  </a:cubicBezTo>
                  <a:lnTo>
                    <a:pt x="9182" y="10027"/>
                  </a:lnTo>
                  <a:lnTo>
                    <a:pt x="7824" y="12071"/>
                  </a:lnTo>
                  <a:lnTo>
                    <a:pt x="6465" y="10027"/>
                  </a:lnTo>
                  <a:close/>
                  <a:moveTo>
                    <a:pt x="10152" y="10610"/>
                  </a:moveTo>
                  <a:lnTo>
                    <a:pt x="11051" y="11476"/>
                  </a:lnTo>
                  <a:lnTo>
                    <a:pt x="9433" y="13904"/>
                  </a:lnTo>
                  <a:lnTo>
                    <a:pt x="8551" y="13022"/>
                  </a:lnTo>
                  <a:lnTo>
                    <a:pt x="10152" y="10610"/>
                  </a:lnTo>
                  <a:close/>
                  <a:moveTo>
                    <a:pt x="5493" y="10610"/>
                  </a:moveTo>
                  <a:lnTo>
                    <a:pt x="7096" y="13022"/>
                  </a:lnTo>
                  <a:lnTo>
                    <a:pt x="6211" y="13907"/>
                  </a:lnTo>
                  <a:lnTo>
                    <a:pt x="4593" y="11476"/>
                  </a:lnTo>
                  <a:lnTo>
                    <a:pt x="5493" y="10610"/>
                  </a:lnTo>
                  <a:close/>
                  <a:moveTo>
                    <a:pt x="3630" y="12074"/>
                  </a:moveTo>
                  <a:lnTo>
                    <a:pt x="5653" y="15109"/>
                  </a:lnTo>
                  <a:cubicBezTo>
                    <a:pt x="5746" y="15251"/>
                    <a:pt x="5900" y="15341"/>
                    <a:pt x="6069" y="15356"/>
                  </a:cubicBezTo>
                  <a:cubicBezTo>
                    <a:pt x="6087" y="15359"/>
                    <a:pt x="6106" y="15359"/>
                    <a:pt x="6124" y="15359"/>
                  </a:cubicBezTo>
                  <a:cubicBezTo>
                    <a:pt x="6275" y="15359"/>
                    <a:pt x="6417" y="15302"/>
                    <a:pt x="6525" y="15193"/>
                  </a:cubicBezTo>
                  <a:lnTo>
                    <a:pt x="7256" y="14463"/>
                  </a:lnTo>
                  <a:lnTo>
                    <a:pt x="7256" y="18192"/>
                  </a:lnTo>
                  <a:lnTo>
                    <a:pt x="2247" y="18192"/>
                  </a:lnTo>
                  <a:lnTo>
                    <a:pt x="1332" y="13502"/>
                  </a:lnTo>
                  <a:cubicBezTo>
                    <a:pt x="1329" y="13493"/>
                    <a:pt x="1326" y="13484"/>
                    <a:pt x="1326" y="13475"/>
                  </a:cubicBezTo>
                  <a:cubicBezTo>
                    <a:pt x="1235" y="13110"/>
                    <a:pt x="1438" y="12735"/>
                    <a:pt x="1791" y="12612"/>
                  </a:cubicBezTo>
                  <a:lnTo>
                    <a:pt x="3630" y="12074"/>
                  </a:lnTo>
                  <a:close/>
                  <a:moveTo>
                    <a:pt x="12015" y="12074"/>
                  </a:moveTo>
                  <a:lnTo>
                    <a:pt x="13899" y="12612"/>
                  </a:lnTo>
                  <a:cubicBezTo>
                    <a:pt x="14252" y="12735"/>
                    <a:pt x="14454" y="13110"/>
                    <a:pt x="14367" y="13475"/>
                  </a:cubicBezTo>
                  <a:cubicBezTo>
                    <a:pt x="14364" y="13481"/>
                    <a:pt x="14361" y="13490"/>
                    <a:pt x="14361" y="13496"/>
                  </a:cubicBezTo>
                  <a:lnTo>
                    <a:pt x="13395" y="18192"/>
                  </a:lnTo>
                  <a:lnTo>
                    <a:pt x="8388" y="18192"/>
                  </a:lnTo>
                  <a:lnTo>
                    <a:pt x="8388" y="14463"/>
                  </a:lnTo>
                  <a:lnTo>
                    <a:pt x="9119" y="15196"/>
                  </a:lnTo>
                  <a:cubicBezTo>
                    <a:pt x="9228" y="15302"/>
                    <a:pt x="9370" y="15362"/>
                    <a:pt x="9521" y="15362"/>
                  </a:cubicBezTo>
                  <a:cubicBezTo>
                    <a:pt x="9539" y="15362"/>
                    <a:pt x="9557" y="15359"/>
                    <a:pt x="9578" y="15359"/>
                  </a:cubicBezTo>
                  <a:cubicBezTo>
                    <a:pt x="9744" y="15341"/>
                    <a:pt x="9898" y="15251"/>
                    <a:pt x="9992" y="15109"/>
                  </a:cubicBezTo>
                  <a:lnTo>
                    <a:pt x="12015" y="12074"/>
                  </a:lnTo>
                  <a:close/>
                  <a:moveTo>
                    <a:pt x="7823" y="1"/>
                  </a:moveTo>
                  <a:cubicBezTo>
                    <a:pt x="7476" y="1"/>
                    <a:pt x="7126" y="46"/>
                    <a:pt x="6779" y="141"/>
                  </a:cubicBezTo>
                  <a:cubicBezTo>
                    <a:pt x="5055" y="612"/>
                    <a:pt x="3859" y="2176"/>
                    <a:pt x="3859" y="3964"/>
                  </a:cubicBezTo>
                  <a:lnTo>
                    <a:pt x="3859" y="6304"/>
                  </a:lnTo>
                  <a:cubicBezTo>
                    <a:pt x="3859" y="7355"/>
                    <a:pt x="4279" y="8363"/>
                    <a:pt x="5022" y="9106"/>
                  </a:cubicBezTo>
                  <a:lnTo>
                    <a:pt x="5022" y="9489"/>
                  </a:lnTo>
                  <a:lnTo>
                    <a:pt x="3539" y="10921"/>
                  </a:lnTo>
                  <a:lnTo>
                    <a:pt x="1462" y="11528"/>
                  </a:lnTo>
                  <a:lnTo>
                    <a:pt x="1444" y="11534"/>
                  </a:lnTo>
                  <a:cubicBezTo>
                    <a:pt x="529" y="11842"/>
                    <a:pt x="0" y="12796"/>
                    <a:pt x="221" y="13735"/>
                  </a:cubicBezTo>
                  <a:lnTo>
                    <a:pt x="1223" y="18868"/>
                  </a:lnTo>
                  <a:cubicBezTo>
                    <a:pt x="1274" y="19131"/>
                    <a:pt x="1507" y="19324"/>
                    <a:pt x="1779" y="19324"/>
                  </a:cubicBezTo>
                  <a:cubicBezTo>
                    <a:pt x="1794" y="19324"/>
                    <a:pt x="1809" y="19324"/>
                    <a:pt x="1824" y="19321"/>
                  </a:cubicBezTo>
                  <a:cubicBezTo>
                    <a:pt x="1839" y="19321"/>
                    <a:pt x="1854" y="19324"/>
                    <a:pt x="1869" y="19324"/>
                  </a:cubicBezTo>
                  <a:lnTo>
                    <a:pt x="13856" y="19324"/>
                  </a:lnTo>
                  <a:cubicBezTo>
                    <a:pt x="14125" y="19324"/>
                    <a:pt x="14358" y="19134"/>
                    <a:pt x="14412" y="18871"/>
                  </a:cubicBezTo>
                  <a:lnTo>
                    <a:pt x="15469" y="13735"/>
                  </a:lnTo>
                  <a:cubicBezTo>
                    <a:pt x="15692" y="12796"/>
                    <a:pt x="15164" y="11842"/>
                    <a:pt x="14249" y="11534"/>
                  </a:cubicBezTo>
                  <a:lnTo>
                    <a:pt x="14225" y="11525"/>
                  </a:lnTo>
                  <a:lnTo>
                    <a:pt x="12108" y="10921"/>
                  </a:lnTo>
                  <a:lnTo>
                    <a:pt x="10623" y="9489"/>
                  </a:lnTo>
                  <a:lnTo>
                    <a:pt x="10623" y="9103"/>
                  </a:lnTo>
                  <a:cubicBezTo>
                    <a:pt x="11368" y="8363"/>
                    <a:pt x="11785" y="7355"/>
                    <a:pt x="11785" y="6304"/>
                  </a:cubicBezTo>
                  <a:lnTo>
                    <a:pt x="11785" y="3964"/>
                  </a:lnTo>
                  <a:cubicBezTo>
                    <a:pt x="11785" y="3281"/>
                    <a:pt x="11610" y="2611"/>
                    <a:pt x="11275" y="2019"/>
                  </a:cubicBezTo>
                  <a:cubicBezTo>
                    <a:pt x="11263" y="1995"/>
                    <a:pt x="11251" y="1971"/>
                    <a:pt x="11233" y="1950"/>
                  </a:cubicBezTo>
                  <a:cubicBezTo>
                    <a:pt x="10507" y="720"/>
                    <a:pt x="9197" y="1"/>
                    <a:pt x="78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28" name="Google Shape;1628;p64"/>
            <p:cNvSpPr/>
            <p:nvPr/>
          </p:nvSpPr>
          <p:spPr>
            <a:xfrm>
              <a:off x="3582300" y="4797475"/>
              <a:ext cx="56650" cy="28350"/>
            </a:xfrm>
            <a:custGeom>
              <a:rect b="b" l="l" r="r" t="t"/>
              <a:pathLst>
                <a:path extrusionOk="0" h="1134" w="2266">
                  <a:moveTo>
                    <a:pt x="569" y="1"/>
                  </a:moveTo>
                  <a:cubicBezTo>
                    <a:pt x="254" y="1"/>
                    <a:pt x="1" y="255"/>
                    <a:pt x="1" y="569"/>
                  </a:cubicBezTo>
                  <a:cubicBezTo>
                    <a:pt x="1" y="880"/>
                    <a:pt x="254" y="1133"/>
                    <a:pt x="569" y="1133"/>
                  </a:cubicBezTo>
                  <a:lnTo>
                    <a:pt x="1701" y="1133"/>
                  </a:lnTo>
                  <a:cubicBezTo>
                    <a:pt x="2012" y="1133"/>
                    <a:pt x="2265" y="880"/>
                    <a:pt x="2265" y="569"/>
                  </a:cubicBezTo>
                  <a:cubicBezTo>
                    <a:pt x="2265" y="255"/>
                    <a:pt x="2012" y="1"/>
                    <a:pt x="17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629" name="Google Shape;1629;p64"/>
          <p:cNvGrpSpPr/>
          <p:nvPr/>
        </p:nvGrpSpPr>
        <p:grpSpPr>
          <a:xfrm>
            <a:off x="2999791" y="2166227"/>
            <a:ext cx="254022" cy="340186"/>
            <a:chOff x="3926225" y="4399275"/>
            <a:chExt cx="360775" cy="483150"/>
          </a:xfrm>
        </p:grpSpPr>
        <p:sp>
          <p:nvSpPr>
            <p:cNvPr id="1630" name="Google Shape;1630;p64"/>
            <p:cNvSpPr/>
            <p:nvPr/>
          </p:nvSpPr>
          <p:spPr>
            <a:xfrm>
              <a:off x="4163400" y="4797475"/>
              <a:ext cx="56650" cy="28350"/>
            </a:xfrm>
            <a:custGeom>
              <a:rect b="b" l="l" r="r" t="t"/>
              <a:pathLst>
                <a:path extrusionOk="0" h="1134" w="2266">
                  <a:moveTo>
                    <a:pt x="568" y="1"/>
                  </a:moveTo>
                  <a:cubicBezTo>
                    <a:pt x="254" y="1"/>
                    <a:pt x="1" y="255"/>
                    <a:pt x="1" y="569"/>
                  </a:cubicBezTo>
                  <a:cubicBezTo>
                    <a:pt x="1" y="880"/>
                    <a:pt x="254" y="1133"/>
                    <a:pt x="568" y="1133"/>
                  </a:cubicBezTo>
                  <a:lnTo>
                    <a:pt x="1701" y="1133"/>
                  </a:lnTo>
                  <a:cubicBezTo>
                    <a:pt x="2012" y="1133"/>
                    <a:pt x="2265" y="880"/>
                    <a:pt x="2265" y="569"/>
                  </a:cubicBezTo>
                  <a:cubicBezTo>
                    <a:pt x="2265" y="255"/>
                    <a:pt x="2012" y="1"/>
                    <a:pt x="17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631" name="Google Shape;1631;p64"/>
            <p:cNvSpPr/>
            <p:nvPr/>
          </p:nvSpPr>
          <p:spPr>
            <a:xfrm>
              <a:off x="3926225" y="4399275"/>
              <a:ext cx="360775" cy="483150"/>
            </a:xfrm>
            <a:custGeom>
              <a:rect b="b" l="l" r="r" t="t"/>
              <a:pathLst>
                <a:path extrusionOk="0" h="19326" w="14431">
                  <a:moveTo>
                    <a:pt x="10055" y="1134"/>
                  </a:moveTo>
                  <a:cubicBezTo>
                    <a:pt x="10547" y="1134"/>
                    <a:pt x="10985" y="1457"/>
                    <a:pt x="11133" y="1928"/>
                  </a:cubicBezTo>
                  <a:cubicBezTo>
                    <a:pt x="11281" y="2399"/>
                    <a:pt x="11106" y="2912"/>
                    <a:pt x="10698" y="3196"/>
                  </a:cubicBezTo>
                  <a:cubicBezTo>
                    <a:pt x="10692" y="3181"/>
                    <a:pt x="10683" y="3169"/>
                    <a:pt x="10677" y="3154"/>
                  </a:cubicBezTo>
                  <a:cubicBezTo>
                    <a:pt x="10665" y="3129"/>
                    <a:pt x="10650" y="3105"/>
                    <a:pt x="10635" y="3081"/>
                  </a:cubicBezTo>
                  <a:cubicBezTo>
                    <a:pt x="10270" y="2468"/>
                    <a:pt x="9750" y="1964"/>
                    <a:pt x="9125" y="1620"/>
                  </a:cubicBezTo>
                  <a:cubicBezTo>
                    <a:pt x="9337" y="1318"/>
                    <a:pt x="9684" y="1134"/>
                    <a:pt x="10055" y="1134"/>
                  </a:cubicBezTo>
                  <a:close/>
                  <a:moveTo>
                    <a:pt x="7223" y="2266"/>
                  </a:moveTo>
                  <a:cubicBezTo>
                    <a:pt x="8114" y="2266"/>
                    <a:pt x="8953" y="2686"/>
                    <a:pt x="9488" y="3398"/>
                  </a:cubicBezTo>
                  <a:cubicBezTo>
                    <a:pt x="8953" y="4111"/>
                    <a:pt x="8114" y="4527"/>
                    <a:pt x="7223" y="4531"/>
                  </a:cubicBezTo>
                  <a:lnTo>
                    <a:pt x="4448" y="4531"/>
                  </a:lnTo>
                  <a:cubicBezTo>
                    <a:pt x="4720" y="3214"/>
                    <a:pt x="5879" y="2269"/>
                    <a:pt x="7223" y="2266"/>
                  </a:cubicBezTo>
                  <a:close/>
                  <a:moveTo>
                    <a:pt x="9998" y="4527"/>
                  </a:moveTo>
                  <a:cubicBezTo>
                    <a:pt x="10034" y="4715"/>
                    <a:pt x="10055" y="4905"/>
                    <a:pt x="10055" y="5098"/>
                  </a:cubicBezTo>
                  <a:lnTo>
                    <a:pt x="10055" y="7363"/>
                  </a:lnTo>
                  <a:cubicBezTo>
                    <a:pt x="10055" y="8924"/>
                    <a:pt x="8787" y="10192"/>
                    <a:pt x="7223" y="10192"/>
                  </a:cubicBezTo>
                  <a:cubicBezTo>
                    <a:pt x="5659" y="10192"/>
                    <a:pt x="4394" y="8924"/>
                    <a:pt x="4394" y="7363"/>
                  </a:cubicBezTo>
                  <a:lnTo>
                    <a:pt x="4394" y="5663"/>
                  </a:lnTo>
                  <a:lnTo>
                    <a:pt x="7223" y="5663"/>
                  </a:lnTo>
                  <a:cubicBezTo>
                    <a:pt x="8262" y="5660"/>
                    <a:pt x="9255" y="5255"/>
                    <a:pt x="9998" y="4527"/>
                  </a:cubicBezTo>
                  <a:close/>
                  <a:moveTo>
                    <a:pt x="5526" y="10941"/>
                  </a:moveTo>
                  <a:cubicBezTo>
                    <a:pt x="6063" y="11196"/>
                    <a:pt x="6643" y="11324"/>
                    <a:pt x="7224" y="11324"/>
                  </a:cubicBezTo>
                  <a:cubicBezTo>
                    <a:pt x="7777" y="11324"/>
                    <a:pt x="8331" y="11208"/>
                    <a:pt x="8847" y="10977"/>
                  </a:cubicBezTo>
                  <a:lnTo>
                    <a:pt x="8847" y="11967"/>
                  </a:lnTo>
                  <a:cubicBezTo>
                    <a:pt x="8847" y="12227"/>
                    <a:pt x="9026" y="12454"/>
                    <a:pt x="9279" y="12517"/>
                  </a:cubicBezTo>
                  <a:lnTo>
                    <a:pt x="9466" y="12562"/>
                  </a:lnTo>
                  <a:cubicBezTo>
                    <a:pt x="8899" y="13298"/>
                    <a:pt x="8061" y="13665"/>
                    <a:pt x="7223" y="13665"/>
                  </a:cubicBezTo>
                  <a:cubicBezTo>
                    <a:pt x="6379" y="13665"/>
                    <a:pt x="5536" y="13293"/>
                    <a:pt x="4970" y="12547"/>
                  </a:cubicBezTo>
                  <a:lnTo>
                    <a:pt x="5097" y="12514"/>
                  </a:lnTo>
                  <a:cubicBezTo>
                    <a:pt x="5348" y="12454"/>
                    <a:pt x="5526" y="12227"/>
                    <a:pt x="5526" y="11964"/>
                  </a:cubicBezTo>
                  <a:lnTo>
                    <a:pt x="5526" y="10941"/>
                  </a:lnTo>
                  <a:close/>
                  <a:moveTo>
                    <a:pt x="3805" y="12837"/>
                  </a:moveTo>
                  <a:cubicBezTo>
                    <a:pt x="4515" y="14051"/>
                    <a:pt x="5813" y="14794"/>
                    <a:pt x="7217" y="14797"/>
                  </a:cubicBezTo>
                  <a:cubicBezTo>
                    <a:pt x="7220" y="14797"/>
                    <a:pt x="7223" y="14797"/>
                    <a:pt x="7225" y="14797"/>
                  </a:cubicBezTo>
                  <a:cubicBezTo>
                    <a:pt x="8626" y="14797"/>
                    <a:pt x="9924" y="14054"/>
                    <a:pt x="10635" y="12849"/>
                  </a:cubicBezTo>
                  <a:lnTo>
                    <a:pt x="11767" y="13124"/>
                  </a:lnTo>
                  <a:cubicBezTo>
                    <a:pt x="12649" y="13344"/>
                    <a:pt x="13201" y="14217"/>
                    <a:pt x="13020" y="15105"/>
                  </a:cubicBezTo>
                  <a:lnTo>
                    <a:pt x="12404" y="18194"/>
                  </a:lnTo>
                  <a:lnTo>
                    <a:pt x="2027" y="18194"/>
                  </a:lnTo>
                  <a:lnTo>
                    <a:pt x="1408" y="15105"/>
                  </a:lnTo>
                  <a:cubicBezTo>
                    <a:pt x="1229" y="14214"/>
                    <a:pt x="1782" y="13341"/>
                    <a:pt x="2661" y="13124"/>
                  </a:cubicBezTo>
                  <a:lnTo>
                    <a:pt x="3805" y="12837"/>
                  </a:lnTo>
                  <a:close/>
                  <a:moveTo>
                    <a:pt x="10061" y="0"/>
                  </a:moveTo>
                  <a:cubicBezTo>
                    <a:pt x="9256" y="0"/>
                    <a:pt x="8461" y="426"/>
                    <a:pt x="8047" y="1221"/>
                  </a:cubicBezTo>
                  <a:cubicBezTo>
                    <a:pt x="7767" y="1162"/>
                    <a:pt x="7489" y="1134"/>
                    <a:pt x="7216" y="1134"/>
                  </a:cubicBezTo>
                  <a:cubicBezTo>
                    <a:pt x="5084" y="1134"/>
                    <a:pt x="3261" y="2863"/>
                    <a:pt x="3261" y="5098"/>
                  </a:cubicBezTo>
                  <a:lnTo>
                    <a:pt x="3261" y="7363"/>
                  </a:lnTo>
                  <a:cubicBezTo>
                    <a:pt x="3258" y="8398"/>
                    <a:pt x="3666" y="9392"/>
                    <a:pt x="4394" y="10132"/>
                  </a:cubicBezTo>
                  <a:lnTo>
                    <a:pt x="4394" y="11524"/>
                  </a:lnTo>
                  <a:lnTo>
                    <a:pt x="2386" y="12025"/>
                  </a:lnTo>
                  <a:cubicBezTo>
                    <a:pt x="921" y="12390"/>
                    <a:pt x="0" y="13846"/>
                    <a:pt x="299" y="15328"/>
                  </a:cubicBezTo>
                  <a:lnTo>
                    <a:pt x="1006" y="18870"/>
                  </a:lnTo>
                  <a:cubicBezTo>
                    <a:pt x="1060" y="19136"/>
                    <a:pt x="1293" y="19326"/>
                    <a:pt x="1562" y="19326"/>
                  </a:cubicBezTo>
                  <a:lnTo>
                    <a:pt x="12866" y="19326"/>
                  </a:lnTo>
                  <a:cubicBezTo>
                    <a:pt x="13138" y="19326"/>
                    <a:pt x="13371" y="19136"/>
                    <a:pt x="13422" y="18870"/>
                  </a:cubicBezTo>
                  <a:lnTo>
                    <a:pt x="14131" y="15328"/>
                  </a:lnTo>
                  <a:cubicBezTo>
                    <a:pt x="14430" y="13842"/>
                    <a:pt x="13506" y="12387"/>
                    <a:pt x="12039" y="12025"/>
                  </a:cubicBezTo>
                  <a:lnTo>
                    <a:pt x="10569" y="11665"/>
                  </a:lnTo>
                  <a:lnTo>
                    <a:pt x="10565" y="11665"/>
                  </a:lnTo>
                  <a:cubicBezTo>
                    <a:pt x="10505" y="11638"/>
                    <a:pt x="10445" y="11626"/>
                    <a:pt x="10378" y="11620"/>
                  </a:cubicBezTo>
                  <a:lnTo>
                    <a:pt x="9980" y="11524"/>
                  </a:lnTo>
                  <a:lnTo>
                    <a:pt x="9980" y="10207"/>
                  </a:lnTo>
                  <a:cubicBezTo>
                    <a:pt x="10750" y="9461"/>
                    <a:pt x="11188" y="8435"/>
                    <a:pt x="11188" y="7363"/>
                  </a:cubicBezTo>
                  <a:lnTo>
                    <a:pt x="11188" y="5098"/>
                  </a:lnTo>
                  <a:cubicBezTo>
                    <a:pt x="11188" y="4820"/>
                    <a:pt x="11157" y="4546"/>
                    <a:pt x="11100" y="4274"/>
                  </a:cubicBezTo>
                  <a:cubicBezTo>
                    <a:pt x="12459" y="3567"/>
                    <a:pt x="12739" y="1747"/>
                    <a:pt x="11659" y="663"/>
                  </a:cubicBezTo>
                  <a:cubicBezTo>
                    <a:pt x="11209" y="214"/>
                    <a:pt x="10632" y="0"/>
                    <a:pt x="100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632" name="Google Shape;1632;p64"/>
          <p:cNvGrpSpPr/>
          <p:nvPr/>
        </p:nvGrpSpPr>
        <p:grpSpPr>
          <a:xfrm>
            <a:off x="8458672" y="1173156"/>
            <a:ext cx="378215" cy="598023"/>
            <a:chOff x="1654675" y="1997765"/>
            <a:chExt cx="445587" cy="704551"/>
          </a:xfrm>
        </p:grpSpPr>
        <p:sp>
          <p:nvSpPr>
            <p:cNvPr id="1633" name="Google Shape;1633;p64"/>
            <p:cNvSpPr/>
            <p:nvPr/>
          </p:nvSpPr>
          <p:spPr>
            <a:xfrm>
              <a:off x="1655926" y="1998979"/>
              <a:ext cx="440657" cy="703336"/>
            </a:xfrm>
            <a:custGeom>
              <a:rect b="b" l="l" r="r" t="t"/>
              <a:pathLst>
                <a:path extrusionOk="0" h="19115" w="11976">
                  <a:moveTo>
                    <a:pt x="0" y="1"/>
                  </a:moveTo>
                  <a:lnTo>
                    <a:pt x="0" y="17113"/>
                  </a:lnTo>
                  <a:lnTo>
                    <a:pt x="2002" y="17113"/>
                  </a:lnTo>
                  <a:lnTo>
                    <a:pt x="2002" y="16112"/>
                  </a:lnTo>
                  <a:lnTo>
                    <a:pt x="3002" y="16112"/>
                  </a:lnTo>
                  <a:lnTo>
                    <a:pt x="3002" y="15112"/>
                  </a:lnTo>
                  <a:lnTo>
                    <a:pt x="4003" y="15112"/>
                  </a:lnTo>
                  <a:lnTo>
                    <a:pt x="4003" y="14111"/>
                  </a:lnTo>
                  <a:lnTo>
                    <a:pt x="4971" y="14111"/>
                  </a:lnTo>
                  <a:lnTo>
                    <a:pt x="4971" y="16112"/>
                  </a:lnTo>
                  <a:lnTo>
                    <a:pt x="5971" y="16112"/>
                  </a:lnTo>
                  <a:lnTo>
                    <a:pt x="5971" y="18114"/>
                  </a:lnTo>
                  <a:lnTo>
                    <a:pt x="6972" y="18114"/>
                  </a:lnTo>
                  <a:lnTo>
                    <a:pt x="6972" y="19115"/>
                  </a:lnTo>
                  <a:lnTo>
                    <a:pt x="8973" y="19115"/>
                  </a:lnTo>
                  <a:lnTo>
                    <a:pt x="8973" y="18114"/>
                  </a:lnTo>
                  <a:lnTo>
                    <a:pt x="9974" y="18114"/>
                  </a:lnTo>
                  <a:lnTo>
                    <a:pt x="9974" y="16112"/>
                  </a:lnTo>
                  <a:lnTo>
                    <a:pt x="8973" y="16112"/>
                  </a:lnTo>
                  <a:lnTo>
                    <a:pt x="8973" y="14111"/>
                  </a:lnTo>
                  <a:lnTo>
                    <a:pt x="7973" y="14111"/>
                  </a:lnTo>
                  <a:lnTo>
                    <a:pt x="7973" y="13110"/>
                  </a:lnTo>
                  <a:lnTo>
                    <a:pt x="11976" y="13110"/>
                  </a:lnTo>
                  <a:lnTo>
                    <a:pt x="11976" y="12110"/>
                  </a:lnTo>
                  <a:lnTo>
                    <a:pt x="11976" y="11109"/>
                  </a:lnTo>
                  <a:lnTo>
                    <a:pt x="11042" y="11109"/>
                  </a:lnTo>
                  <a:lnTo>
                    <a:pt x="11042" y="11042"/>
                  </a:lnTo>
                  <a:lnTo>
                    <a:pt x="11042" y="10008"/>
                  </a:lnTo>
                  <a:lnTo>
                    <a:pt x="10041" y="10008"/>
                  </a:lnTo>
                  <a:lnTo>
                    <a:pt x="10041" y="9007"/>
                  </a:lnTo>
                  <a:lnTo>
                    <a:pt x="9040" y="9007"/>
                  </a:lnTo>
                  <a:lnTo>
                    <a:pt x="9040" y="8007"/>
                  </a:lnTo>
                  <a:lnTo>
                    <a:pt x="8039" y="8007"/>
                  </a:lnTo>
                  <a:lnTo>
                    <a:pt x="8039" y="7006"/>
                  </a:lnTo>
                  <a:lnTo>
                    <a:pt x="7039" y="7006"/>
                  </a:lnTo>
                  <a:lnTo>
                    <a:pt x="7039" y="6005"/>
                  </a:lnTo>
                  <a:lnTo>
                    <a:pt x="6038" y="6005"/>
                  </a:lnTo>
                  <a:lnTo>
                    <a:pt x="6038" y="5005"/>
                  </a:lnTo>
                  <a:lnTo>
                    <a:pt x="5037" y="5005"/>
                  </a:lnTo>
                  <a:lnTo>
                    <a:pt x="5037" y="4004"/>
                  </a:lnTo>
                  <a:lnTo>
                    <a:pt x="4037" y="4004"/>
                  </a:lnTo>
                  <a:lnTo>
                    <a:pt x="4037" y="3003"/>
                  </a:lnTo>
                  <a:lnTo>
                    <a:pt x="3036" y="3003"/>
                  </a:lnTo>
                  <a:lnTo>
                    <a:pt x="3036" y="2002"/>
                  </a:lnTo>
                  <a:lnTo>
                    <a:pt x="2035" y="2002"/>
                  </a:lnTo>
                  <a:lnTo>
                    <a:pt x="2035" y="1002"/>
                  </a:lnTo>
                  <a:lnTo>
                    <a:pt x="1001" y="1002"/>
                  </a:lnTo>
                  <a:lnTo>
                    <a:pt x="100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64"/>
            <p:cNvSpPr/>
            <p:nvPr/>
          </p:nvSpPr>
          <p:spPr>
            <a:xfrm>
              <a:off x="1654675" y="1997765"/>
              <a:ext cx="36869" cy="628459"/>
            </a:xfrm>
            <a:custGeom>
              <a:rect b="b" l="l" r="r" t="t"/>
              <a:pathLst>
                <a:path extrusionOk="0" h="17080" w="1002">
                  <a:moveTo>
                    <a:pt x="1" y="1"/>
                  </a:moveTo>
                  <a:lnTo>
                    <a:pt x="1" y="17079"/>
                  </a:lnTo>
                  <a:lnTo>
                    <a:pt x="1002" y="17079"/>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64"/>
            <p:cNvSpPr/>
            <p:nvPr/>
          </p:nvSpPr>
          <p:spPr>
            <a:xfrm>
              <a:off x="1692758" y="2034597"/>
              <a:ext cx="36832" cy="36869"/>
            </a:xfrm>
            <a:custGeom>
              <a:rect b="b" l="l" r="r" t="t"/>
              <a:pathLst>
                <a:path extrusionOk="0" h="1002"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64"/>
            <p:cNvSpPr/>
            <p:nvPr/>
          </p:nvSpPr>
          <p:spPr>
            <a:xfrm>
              <a:off x="1729553" y="2072643"/>
              <a:ext cx="36869" cy="36869"/>
            </a:xfrm>
            <a:custGeom>
              <a:rect b="b" l="l" r="r" t="t"/>
              <a:pathLst>
                <a:path extrusionOk="0" h="1002"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64"/>
            <p:cNvSpPr/>
            <p:nvPr/>
          </p:nvSpPr>
          <p:spPr>
            <a:xfrm>
              <a:off x="1765170" y="2109474"/>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64"/>
            <p:cNvSpPr/>
            <p:nvPr/>
          </p:nvSpPr>
          <p:spPr>
            <a:xfrm>
              <a:off x="1803216" y="2146269"/>
              <a:ext cx="36832" cy="36869"/>
            </a:xfrm>
            <a:custGeom>
              <a:rect b="b" l="l" r="r" t="t"/>
              <a:pathLst>
                <a:path extrusionOk="0" h="1002" w="1001">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64"/>
            <p:cNvSpPr/>
            <p:nvPr/>
          </p:nvSpPr>
          <p:spPr>
            <a:xfrm>
              <a:off x="1841262" y="2183101"/>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64"/>
            <p:cNvSpPr/>
            <p:nvPr/>
          </p:nvSpPr>
          <p:spPr>
            <a:xfrm>
              <a:off x="1878057" y="2219933"/>
              <a:ext cx="36869" cy="36832"/>
            </a:xfrm>
            <a:custGeom>
              <a:rect b="b" l="l" r="r" t="t"/>
              <a:pathLst>
                <a:path extrusionOk="0" h="1001" w="1002">
                  <a:moveTo>
                    <a:pt x="1" y="0"/>
                  </a:moveTo>
                  <a:lnTo>
                    <a:pt x="1" y="1001"/>
                  </a:lnTo>
                  <a:lnTo>
                    <a:pt x="1002" y="1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64"/>
            <p:cNvSpPr/>
            <p:nvPr/>
          </p:nvSpPr>
          <p:spPr>
            <a:xfrm>
              <a:off x="1914889" y="2256728"/>
              <a:ext cx="36869" cy="36869"/>
            </a:xfrm>
            <a:custGeom>
              <a:rect b="b" l="l" r="r" t="t"/>
              <a:pathLst>
                <a:path extrusionOk="0" h="1002" w="1002">
                  <a:moveTo>
                    <a:pt x="1" y="1"/>
                  </a:moveTo>
                  <a:lnTo>
                    <a:pt x="1"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64"/>
            <p:cNvSpPr/>
            <p:nvPr/>
          </p:nvSpPr>
          <p:spPr>
            <a:xfrm>
              <a:off x="1951721" y="2293559"/>
              <a:ext cx="36869" cy="36869"/>
            </a:xfrm>
            <a:custGeom>
              <a:rect b="b" l="l" r="r" t="t"/>
              <a:pathLst>
                <a:path extrusionOk="0" h="1002" w="1002">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64"/>
            <p:cNvSpPr/>
            <p:nvPr/>
          </p:nvSpPr>
          <p:spPr>
            <a:xfrm>
              <a:off x="1988553" y="2330391"/>
              <a:ext cx="36832" cy="36869"/>
            </a:xfrm>
            <a:custGeom>
              <a:rect b="b" l="l" r="r" t="t"/>
              <a:pathLst>
                <a:path extrusionOk="0" h="1002"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64"/>
            <p:cNvSpPr/>
            <p:nvPr/>
          </p:nvSpPr>
          <p:spPr>
            <a:xfrm>
              <a:off x="2025348" y="2367223"/>
              <a:ext cx="36869" cy="36832"/>
            </a:xfrm>
            <a:custGeom>
              <a:rect b="b" l="l" r="r" t="t"/>
              <a:pathLst>
                <a:path extrusionOk="0" h="1001" w="1002">
                  <a:moveTo>
                    <a:pt x="1" y="0"/>
                  </a:moveTo>
                  <a:lnTo>
                    <a:pt x="1" y="1001"/>
                  </a:lnTo>
                  <a:lnTo>
                    <a:pt x="1002" y="1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64"/>
            <p:cNvSpPr/>
            <p:nvPr/>
          </p:nvSpPr>
          <p:spPr>
            <a:xfrm>
              <a:off x="2062179" y="2405269"/>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64"/>
            <p:cNvSpPr/>
            <p:nvPr/>
          </p:nvSpPr>
          <p:spPr>
            <a:xfrm>
              <a:off x="1914889" y="2442064"/>
              <a:ext cx="185373" cy="36869"/>
            </a:xfrm>
            <a:custGeom>
              <a:rect b="b" l="l" r="r" t="t"/>
              <a:pathLst>
                <a:path extrusionOk="0" h="1002" w="5038">
                  <a:moveTo>
                    <a:pt x="1" y="1"/>
                  </a:moveTo>
                  <a:lnTo>
                    <a:pt x="1" y="1002"/>
                  </a:lnTo>
                  <a:lnTo>
                    <a:pt x="5038" y="1002"/>
                  </a:lnTo>
                  <a:lnTo>
                    <a:pt x="50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64"/>
            <p:cNvSpPr/>
            <p:nvPr/>
          </p:nvSpPr>
          <p:spPr>
            <a:xfrm>
              <a:off x="1914889" y="2478895"/>
              <a:ext cx="36869" cy="36869"/>
            </a:xfrm>
            <a:custGeom>
              <a:rect b="b" l="l" r="r" t="t"/>
              <a:pathLst>
                <a:path extrusionOk="0" h="1002" w="1002">
                  <a:moveTo>
                    <a:pt x="1" y="1"/>
                  </a:moveTo>
                  <a:lnTo>
                    <a:pt x="1"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64"/>
            <p:cNvSpPr/>
            <p:nvPr/>
          </p:nvSpPr>
          <p:spPr>
            <a:xfrm>
              <a:off x="1803216" y="2478895"/>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64"/>
            <p:cNvSpPr/>
            <p:nvPr/>
          </p:nvSpPr>
          <p:spPr>
            <a:xfrm>
              <a:off x="1841262" y="2515727"/>
              <a:ext cx="36832" cy="73664"/>
            </a:xfrm>
            <a:custGeom>
              <a:rect b="b" l="l" r="r" t="t"/>
              <a:pathLst>
                <a:path extrusionOk="0" h="2002" w="1001">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64"/>
            <p:cNvSpPr/>
            <p:nvPr/>
          </p:nvSpPr>
          <p:spPr>
            <a:xfrm>
              <a:off x="1878057" y="2589354"/>
              <a:ext cx="36869" cy="73700"/>
            </a:xfrm>
            <a:custGeom>
              <a:rect b="b" l="l" r="r" t="t"/>
              <a:pathLst>
                <a:path extrusionOk="0" h="2003" w="1002">
                  <a:moveTo>
                    <a:pt x="1" y="1"/>
                  </a:moveTo>
                  <a:lnTo>
                    <a:pt x="1" y="2002"/>
                  </a:lnTo>
                  <a:lnTo>
                    <a:pt x="1002" y="2002"/>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64"/>
            <p:cNvSpPr/>
            <p:nvPr/>
          </p:nvSpPr>
          <p:spPr>
            <a:xfrm>
              <a:off x="1914889" y="2663017"/>
              <a:ext cx="73700" cy="36832"/>
            </a:xfrm>
            <a:custGeom>
              <a:rect b="b" l="l" r="r" t="t"/>
              <a:pathLst>
                <a:path extrusionOk="0" h="1001" w="2003">
                  <a:moveTo>
                    <a:pt x="1" y="0"/>
                  </a:moveTo>
                  <a:lnTo>
                    <a:pt x="1" y="1001"/>
                  </a:lnTo>
                  <a:lnTo>
                    <a:pt x="2002" y="1001"/>
                  </a:lnTo>
                  <a:lnTo>
                    <a:pt x="2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64"/>
            <p:cNvSpPr/>
            <p:nvPr/>
          </p:nvSpPr>
          <p:spPr>
            <a:xfrm>
              <a:off x="1951721" y="2515727"/>
              <a:ext cx="36869" cy="73664"/>
            </a:xfrm>
            <a:custGeom>
              <a:rect b="b" l="l" r="r" t="t"/>
              <a:pathLst>
                <a:path extrusionOk="0" h="2002" w="1002">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64"/>
            <p:cNvSpPr/>
            <p:nvPr/>
          </p:nvSpPr>
          <p:spPr>
            <a:xfrm>
              <a:off x="1988553" y="2589354"/>
              <a:ext cx="36832" cy="73700"/>
            </a:xfrm>
            <a:custGeom>
              <a:rect b="b" l="l" r="r" t="t"/>
              <a:pathLst>
                <a:path extrusionOk="0" h="2003" w="1001">
                  <a:moveTo>
                    <a:pt x="0" y="1"/>
                  </a:moveTo>
                  <a:lnTo>
                    <a:pt x="0" y="2002"/>
                  </a:lnTo>
                  <a:lnTo>
                    <a:pt x="1001" y="2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64"/>
            <p:cNvSpPr/>
            <p:nvPr/>
          </p:nvSpPr>
          <p:spPr>
            <a:xfrm>
              <a:off x="1765170" y="2515727"/>
              <a:ext cx="36832" cy="36869"/>
            </a:xfrm>
            <a:custGeom>
              <a:rect b="b" l="l" r="r" t="t"/>
              <a:pathLst>
                <a:path extrusionOk="0" h="1002"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64"/>
            <p:cNvSpPr/>
            <p:nvPr/>
          </p:nvSpPr>
          <p:spPr>
            <a:xfrm>
              <a:off x="1729553" y="2552559"/>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64"/>
            <p:cNvSpPr/>
            <p:nvPr/>
          </p:nvSpPr>
          <p:spPr>
            <a:xfrm>
              <a:off x="1692758" y="2589354"/>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57" name="Google Shape;1657;p64" title="Chart">
            <a:hlinkClick r:id="rId4"/>
          </p:cNvPr>
          <p:cNvPicPr preferRelativeResize="0"/>
          <p:nvPr/>
        </p:nvPicPr>
        <p:blipFill>
          <a:blip r:embed="rId5">
            <a:alphaModFix/>
          </a:blip>
          <a:stretch>
            <a:fillRect/>
          </a:stretch>
        </p:blipFill>
        <p:spPr>
          <a:xfrm>
            <a:off x="5087738" y="1637326"/>
            <a:ext cx="3022416" cy="186884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1" name="Shape 1661"/>
        <p:cNvGrpSpPr/>
        <p:nvPr/>
      </p:nvGrpSpPr>
      <p:grpSpPr>
        <a:xfrm>
          <a:off x="0" y="0"/>
          <a:ext cx="0" cy="0"/>
          <a:chOff x="0" y="0"/>
          <a:chExt cx="0" cy="0"/>
        </a:xfrm>
      </p:grpSpPr>
      <p:grpSp>
        <p:nvGrpSpPr>
          <p:cNvPr id="1662" name="Google Shape;1662;p65"/>
          <p:cNvGrpSpPr/>
          <p:nvPr/>
        </p:nvGrpSpPr>
        <p:grpSpPr>
          <a:xfrm>
            <a:off x="2782133" y="2027780"/>
            <a:ext cx="3542695" cy="1909515"/>
            <a:chOff x="233350" y="949250"/>
            <a:chExt cx="7054350" cy="3802300"/>
          </a:xfrm>
        </p:grpSpPr>
        <p:sp>
          <p:nvSpPr>
            <p:cNvPr id="1663" name="Google Shape;1663;p65"/>
            <p:cNvSpPr/>
            <p:nvPr/>
          </p:nvSpPr>
          <p:spPr>
            <a:xfrm>
              <a:off x="4428450" y="2808675"/>
              <a:ext cx="1478900" cy="330100"/>
            </a:xfrm>
            <a:custGeom>
              <a:rect b="b" l="l" r="r" t="t"/>
              <a:pathLst>
                <a:path extrusionOk="0" h="13204" w="59156">
                  <a:moveTo>
                    <a:pt x="1" y="0"/>
                  </a:moveTo>
                  <a:lnTo>
                    <a:pt x="1" y="0"/>
                  </a:lnTo>
                  <a:close/>
                  <a:moveTo>
                    <a:pt x="59155" y="13203"/>
                  </a:move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65"/>
            <p:cNvSpPr/>
            <p:nvPr/>
          </p:nvSpPr>
          <p:spPr>
            <a:xfrm>
              <a:off x="2909400" y="1076125"/>
              <a:ext cx="4118650" cy="3109225"/>
            </a:xfrm>
            <a:custGeom>
              <a:rect b="b" l="l" r="r" t="t"/>
              <a:pathLst>
                <a:path extrusionOk="0" h="124369" w="164746">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65"/>
            <p:cNvSpPr/>
            <p:nvPr/>
          </p:nvSpPr>
          <p:spPr>
            <a:xfrm>
              <a:off x="5913800" y="3523050"/>
              <a:ext cx="1109075" cy="813875"/>
            </a:xfrm>
            <a:custGeom>
              <a:rect b="b" l="l" r="r" t="t"/>
              <a:pathLst>
                <a:path extrusionOk="0" h="32555" w="44363">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65"/>
            <p:cNvSpPr/>
            <p:nvPr/>
          </p:nvSpPr>
          <p:spPr>
            <a:xfrm>
              <a:off x="6442175" y="3238700"/>
              <a:ext cx="571625" cy="311800"/>
            </a:xfrm>
            <a:custGeom>
              <a:rect b="b" l="l" r="r" t="t"/>
              <a:pathLst>
                <a:path extrusionOk="0" h="12472" w="22865">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65"/>
            <p:cNvSpPr/>
            <p:nvPr/>
          </p:nvSpPr>
          <p:spPr>
            <a:xfrm>
              <a:off x="5898675" y="3029225"/>
              <a:ext cx="282150" cy="318450"/>
            </a:xfrm>
            <a:custGeom>
              <a:rect b="b" l="l" r="r" t="t"/>
              <a:pathLst>
                <a:path extrusionOk="0" h="12738" w="11286">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65"/>
            <p:cNvSpPr/>
            <p:nvPr/>
          </p:nvSpPr>
          <p:spPr>
            <a:xfrm>
              <a:off x="5544400" y="3065225"/>
              <a:ext cx="541800" cy="430700"/>
            </a:xfrm>
            <a:custGeom>
              <a:rect b="b" l="l" r="r" t="t"/>
              <a:pathLst>
                <a:path extrusionOk="0" h="17228" w="21672">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65"/>
            <p:cNvSpPr/>
            <p:nvPr/>
          </p:nvSpPr>
          <p:spPr>
            <a:xfrm>
              <a:off x="4388700" y="3530600"/>
              <a:ext cx="227275" cy="395425"/>
            </a:xfrm>
            <a:custGeom>
              <a:rect b="b" l="l" r="r" t="t"/>
              <a:pathLst>
                <a:path extrusionOk="0" h="15817" w="9091">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65"/>
            <p:cNvSpPr/>
            <p:nvPr/>
          </p:nvSpPr>
          <p:spPr>
            <a:xfrm>
              <a:off x="6438300" y="1893850"/>
              <a:ext cx="267450" cy="418275"/>
            </a:xfrm>
            <a:custGeom>
              <a:rect b="b" l="l" r="r" t="t"/>
              <a:pathLst>
                <a:path extrusionOk="0" h="16731" w="10698">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65"/>
            <p:cNvSpPr/>
            <p:nvPr/>
          </p:nvSpPr>
          <p:spPr>
            <a:xfrm>
              <a:off x="6750143" y="4220725"/>
              <a:ext cx="468775" cy="354550"/>
            </a:xfrm>
            <a:custGeom>
              <a:rect b="b" l="l" r="r" t="t"/>
              <a:pathLst>
                <a:path extrusionOk="0" h="14182" w="18751">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65"/>
            <p:cNvSpPr/>
            <p:nvPr/>
          </p:nvSpPr>
          <p:spPr>
            <a:xfrm>
              <a:off x="6306100" y="2654825"/>
              <a:ext cx="232875" cy="385425"/>
            </a:xfrm>
            <a:custGeom>
              <a:rect b="b" l="l" r="r" t="t"/>
              <a:pathLst>
                <a:path extrusionOk="0" h="15417" w="9315">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65"/>
            <p:cNvSpPr/>
            <p:nvPr/>
          </p:nvSpPr>
          <p:spPr>
            <a:xfrm>
              <a:off x="6139750" y="3178550"/>
              <a:ext cx="185375" cy="227425"/>
            </a:xfrm>
            <a:custGeom>
              <a:rect b="b" l="l" r="r" t="t"/>
              <a:pathLst>
                <a:path extrusionOk="0" h="9097" w="7415">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65"/>
            <p:cNvSpPr/>
            <p:nvPr/>
          </p:nvSpPr>
          <p:spPr>
            <a:xfrm>
              <a:off x="4320000" y="1079225"/>
              <a:ext cx="260125" cy="163000"/>
            </a:xfrm>
            <a:custGeom>
              <a:rect b="b" l="l" r="r" t="t"/>
              <a:pathLst>
                <a:path extrusionOk="0" h="6520" w="10405">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65"/>
            <p:cNvSpPr/>
            <p:nvPr/>
          </p:nvSpPr>
          <p:spPr>
            <a:xfrm>
              <a:off x="3605850" y="1017225"/>
              <a:ext cx="246275" cy="88775"/>
            </a:xfrm>
            <a:custGeom>
              <a:rect b="b" l="l" r="r" t="t"/>
              <a:pathLst>
                <a:path extrusionOk="0" h="3551" w="9851">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65"/>
            <p:cNvSpPr/>
            <p:nvPr/>
          </p:nvSpPr>
          <p:spPr>
            <a:xfrm>
              <a:off x="3161275" y="1612775"/>
              <a:ext cx="115825" cy="115825"/>
            </a:xfrm>
            <a:custGeom>
              <a:rect b="b" l="l" r="r" t="t"/>
              <a:pathLst>
                <a:path extrusionOk="0" h="4633" w="4633">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65"/>
            <p:cNvSpPr/>
            <p:nvPr/>
          </p:nvSpPr>
          <p:spPr>
            <a:xfrm>
              <a:off x="6082850" y="3458350"/>
              <a:ext cx="215350" cy="82375"/>
            </a:xfrm>
            <a:custGeom>
              <a:rect b="b" l="l" r="r" t="t"/>
              <a:pathLst>
                <a:path extrusionOk="0" h="3295" w="8614">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65"/>
            <p:cNvSpPr/>
            <p:nvPr/>
          </p:nvSpPr>
          <p:spPr>
            <a:xfrm>
              <a:off x="5726825" y="1103850"/>
              <a:ext cx="262175" cy="54825"/>
            </a:xfrm>
            <a:custGeom>
              <a:rect b="b" l="l" r="r" t="t"/>
              <a:pathLst>
                <a:path extrusionOk="0" h="2193" w="10487">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65"/>
            <p:cNvSpPr/>
            <p:nvPr/>
          </p:nvSpPr>
          <p:spPr>
            <a:xfrm>
              <a:off x="6497925" y="4391525"/>
              <a:ext cx="125725" cy="97375"/>
            </a:xfrm>
            <a:custGeom>
              <a:rect b="b" l="l" r="r" t="t"/>
              <a:pathLst>
                <a:path extrusionOk="0" h="3895" w="5029">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65"/>
            <p:cNvSpPr/>
            <p:nvPr/>
          </p:nvSpPr>
          <p:spPr>
            <a:xfrm>
              <a:off x="5334875" y="2906300"/>
              <a:ext cx="82100" cy="128050"/>
            </a:xfrm>
            <a:custGeom>
              <a:rect b="b" l="l" r="r" t="t"/>
              <a:pathLst>
                <a:path extrusionOk="0" h="5122" w="3284">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65"/>
            <p:cNvSpPr/>
            <p:nvPr/>
          </p:nvSpPr>
          <p:spPr>
            <a:xfrm>
              <a:off x="4869125" y="997550"/>
              <a:ext cx="160750" cy="66150"/>
            </a:xfrm>
            <a:custGeom>
              <a:rect b="b" l="l" r="r" t="t"/>
              <a:pathLst>
                <a:path extrusionOk="0" h="2646" w="643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65"/>
            <p:cNvSpPr/>
            <p:nvPr/>
          </p:nvSpPr>
          <p:spPr>
            <a:xfrm>
              <a:off x="3763550" y="998475"/>
              <a:ext cx="117975" cy="55725"/>
            </a:xfrm>
            <a:custGeom>
              <a:rect b="b" l="l" r="r" t="t"/>
              <a:pathLst>
                <a:path extrusionOk="0" h="2229" w="4719">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65"/>
            <p:cNvSpPr/>
            <p:nvPr/>
          </p:nvSpPr>
          <p:spPr>
            <a:xfrm>
              <a:off x="6244750" y="3463175"/>
              <a:ext cx="127900" cy="76650"/>
            </a:xfrm>
            <a:custGeom>
              <a:rect b="b" l="l" r="r" t="t"/>
              <a:pathLst>
                <a:path extrusionOk="0" h="3066" w="5116">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65"/>
            <p:cNvSpPr/>
            <p:nvPr/>
          </p:nvSpPr>
          <p:spPr>
            <a:xfrm>
              <a:off x="6286725" y="2464325"/>
              <a:ext cx="67775" cy="93850"/>
            </a:xfrm>
            <a:custGeom>
              <a:rect b="b" l="l" r="r" t="t"/>
              <a:pathLst>
                <a:path extrusionOk="0" h="3754" w="2711">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65"/>
            <p:cNvSpPr/>
            <p:nvPr/>
          </p:nvSpPr>
          <p:spPr>
            <a:xfrm>
              <a:off x="6279300" y="2861375"/>
              <a:ext cx="75625" cy="97275"/>
            </a:xfrm>
            <a:custGeom>
              <a:rect b="b" l="l" r="r" t="t"/>
              <a:pathLst>
                <a:path extrusionOk="0" h="3891" w="3025">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65"/>
            <p:cNvSpPr/>
            <p:nvPr/>
          </p:nvSpPr>
          <p:spPr>
            <a:xfrm>
              <a:off x="4145025" y="994975"/>
              <a:ext cx="111500" cy="47325"/>
            </a:xfrm>
            <a:custGeom>
              <a:rect b="b" l="l" r="r" t="t"/>
              <a:pathLst>
                <a:path extrusionOk="0" h="1893" w="446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65"/>
            <p:cNvSpPr/>
            <p:nvPr/>
          </p:nvSpPr>
          <p:spPr>
            <a:xfrm>
              <a:off x="7213625" y="3803350"/>
              <a:ext cx="74075" cy="80050"/>
            </a:xfrm>
            <a:custGeom>
              <a:rect b="b" l="l" r="r" t="t"/>
              <a:pathLst>
                <a:path extrusionOk="0" h="3202" w="2963">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65"/>
            <p:cNvSpPr/>
            <p:nvPr/>
          </p:nvSpPr>
          <p:spPr>
            <a:xfrm>
              <a:off x="6542025" y="3118350"/>
              <a:ext cx="66075" cy="79800"/>
            </a:xfrm>
            <a:custGeom>
              <a:rect b="b" l="l" r="r" t="t"/>
              <a:pathLst>
                <a:path extrusionOk="0" h="3192" w="2643">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65"/>
            <p:cNvSpPr/>
            <p:nvPr/>
          </p:nvSpPr>
          <p:spPr>
            <a:xfrm>
              <a:off x="4278100" y="987200"/>
              <a:ext cx="87225" cy="50150"/>
            </a:xfrm>
            <a:custGeom>
              <a:rect b="b" l="l" r="r" t="t"/>
              <a:pathLst>
                <a:path extrusionOk="0" h="2006" w="3489">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65"/>
            <p:cNvSpPr/>
            <p:nvPr/>
          </p:nvSpPr>
          <p:spPr>
            <a:xfrm>
              <a:off x="6595650" y="1204100"/>
              <a:ext cx="81075" cy="41800"/>
            </a:xfrm>
            <a:custGeom>
              <a:rect b="b" l="l" r="r" t="t"/>
              <a:pathLst>
                <a:path extrusionOk="0" h="1672" w="3243">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65"/>
            <p:cNvSpPr/>
            <p:nvPr/>
          </p:nvSpPr>
          <p:spPr>
            <a:xfrm>
              <a:off x="5040350" y="1034625"/>
              <a:ext cx="81550" cy="46975"/>
            </a:xfrm>
            <a:custGeom>
              <a:rect b="b" l="l" r="r" t="t"/>
              <a:pathLst>
                <a:path extrusionOk="0" h="1879" w="3262">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65"/>
            <p:cNvSpPr/>
            <p:nvPr/>
          </p:nvSpPr>
          <p:spPr>
            <a:xfrm>
              <a:off x="6380950" y="3302475"/>
              <a:ext cx="77800" cy="40225"/>
            </a:xfrm>
            <a:custGeom>
              <a:rect b="b" l="l" r="r" t="t"/>
              <a:pathLst>
                <a:path extrusionOk="0" h="1609" w="3112">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65"/>
            <p:cNvSpPr/>
            <p:nvPr/>
          </p:nvSpPr>
          <p:spPr>
            <a:xfrm>
              <a:off x="4384825" y="996700"/>
              <a:ext cx="62025" cy="39775"/>
            </a:xfrm>
            <a:custGeom>
              <a:rect b="b" l="l" r="r" t="t"/>
              <a:pathLst>
                <a:path extrusionOk="0" h="1591" w="2481">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65"/>
            <p:cNvSpPr/>
            <p:nvPr/>
          </p:nvSpPr>
          <p:spPr>
            <a:xfrm>
              <a:off x="2100625" y="1004500"/>
              <a:ext cx="520200" cy="95050"/>
            </a:xfrm>
            <a:custGeom>
              <a:rect b="b" l="l" r="r" t="t"/>
              <a:pathLst>
                <a:path extrusionOk="0" h="3802" w="20808">
                  <a:moveTo>
                    <a:pt x="20756" y="0"/>
                  </a:moveTo>
                  <a:lnTo>
                    <a:pt x="20738" y="17"/>
                  </a:lnTo>
                  <a:lnTo>
                    <a:pt x="20773" y="17"/>
                  </a:lnTo>
                  <a:lnTo>
                    <a:pt x="20808" y="0"/>
                  </a:lnTo>
                  <a:close/>
                  <a:moveTo>
                    <a:pt x="1" y="3785"/>
                  </a:moveTo>
                  <a:lnTo>
                    <a:pt x="1" y="3802"/>
                  </a:lnTo>
                  <a:lnTo>
                    <a:pt x="18" y="3802"/>
                  </a:lnTo>
                  <a:lnTo>
                    <a:pt x="18" y="3785"/>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65"/>
            <p:cNvSpPr/>
            <p:nvPr/>
          </p:nvSpPr>
          <p:spPr>
            <a:xfrm>
              <a:off x="233350" y="949250"/>
              <a:ext cx="3232550" cy="3802300"/>
            </a:xfrm>
            <a:custGeom>
              <a:rect b="b" l="l" r="r" t="t"/>
              <a:pathLst>
                <a:path extrusionOk="0" h="152092" w="129302">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65"/>
            <p:cNvSpPr/>
            <p:nvPr/>
          </p:nvSpPr>
          <p:spPr>
            <a:xfrm>
              <a:off x="1581325" y="1051125"/>
              <a:ext cx="283000" cy="91675"/>
            </a:xfrm>
            <a:custGeom>
              <a:rect b="b" l="l" r="r" t="t"/>
              <a:pathLst>
                <a:path extrusionOk="0" h="3667" w="1132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65"/>
            <p:cNvSpPr/>
            <p:nvPr/>
          </p:nvSpPr>
          <p:spPr>
            <a:xfrm>
              <a:off x="3144425" y="1319375"/>
              <a:ext cx="213450" cy="95575"/>
            </a:xfrm>
            <a:custGeom>
              <a:rect b="b" l="l" r="r" t="t"/>
              <a:pathLst>
                <a:path extrusionOk="0" h="3823" w="8538">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65"/>
            <p:cNvSpPr/>
            <p:nvPr/>
          </p:nvSpPr>
          <p:spPr>
            <a:xfrm>
              <a:off x="1453000" y="2509000"/>
              <a:ext cx="263575" cy="113100"/>
            </a:xfrm>
            <a:custGeom>
              <a:rect b="b" l="l" r="r" t="t"/>
              <a:pathLst>
                <a:path extrusionOk="0" h="4524" w="10543">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65"/>
            <p:cNvSpPr/>
            <p:nvPr/>
          </p:nvSpPr>
          <p:spPr>
            <a:xfrm>
              <a:off x="1880725" y="1020350"/>
              <a:ext cx="162025" cy="112025"/>
            </a:xfrm>
            <a:custGeom>
              <a:rect b="b" l="l" r="r" t="t"/>
              <a:pathLst>
                <a:path extrusionOk="0" h="4481" w="6481">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65"/>
            <p:cNvSpPr/>
            <p:nvPr/>
          </p:nvSpPr>
          <p:spPr>
            <a:xfrm>
              <a:off x="1688900" y="2603450"/>
              <a:ext cx="165050" cy="73950"/>
            </a:xfrm>
            <a:custGeom>
              <a:rect b="b" l="l" r="r" t="t"/>
              <a:pathLst>
                <a:path extrusionOk="0" h="2958" w="6602">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65"/>
            <p:cNvSpPr/>
            <p:nvPr/>
          </p:nvSpPr>
          <p:spPr>
            <a:xfrm>
              <a:off x="1922200" y="1344925"/>
              <a:ext cx="129625" cy="64525"/>
            </a:xfrm>
            <a:custGeom>
              <a:rect b="b" l="l" r="r" t="t"/>
              <a:pathLst>
                <a:path extrusionOk="0" h="2581" w="5185">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65"/>
            <p:cNvSpPr/>
            <p:nvPr/>
          </p:nvSpPr>
          <p:spPr>
            <a:xfrm>
              <a:off x="1787825" y="1030550"/>
              <a:ext cx="94250" cy="44825"/>
            </a:xfrm>
            <a:custGeom>
              <a:rect b="b" l="l" r="r" t="t"/>
              <a:pathLst>
                <a:path extrusionOk="0" h="1793" w="377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65"/>
            <p:cNvSpPr/>
            <p:nvPr/>
          </p:nvSpPr>
          <p:spPr>
            <a:xfrm>
              <a:off x="1870350" y="2639275"/>
              <a:ext cx="59225" cy="44325"/>
            </a:xfrm>
            <a:custGeom>
              <a:rect b="b" l="l" r="r" t="t"/>
              <a:pathLst>
                <a:path extrusionOk="0" h="1773" w="2369">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65"/>
            <p:cNvSpPr/>
            <p:nvPr/>
          </p:nvSpPr>
          <p:spPr>
            <a:xfrm>
              <a:off x="2264800" y="4630125"/>
              <a:ext cx="62675" cy="39225"/>
            </a:xfrm>
            <a:custGeom>
              <a:rect b="b" l="l" r="r" t="t"/>
              <a:pathLst>
                <a:path extrusionOk="0" h="1569" w="2507">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65"/>
            <p:cNvSpPr/>
            <p:nvPr/>
          </p:nvSpPr>
          <p:spPr>
            <a:xfrm>
              <a:off x="1604225" y="2645350"/>
              <a:ext cx="56175" cy="38275"/>
            </a:xfrm>
            <a:custGeom>
              <a:rect b="b" l="l" r="r" t="t"/>
              <a:pathLst>
                <a:path extrusionOk="0" h="1531" w="2247">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65"/>
            <p:cNvSpPr/>
            <p:nvPr/>
          </p:nvSpPr>
          <p:spPr>
            <a:xfrm>
              <a:off x="7045475" y="3384250"/>
              <a:ext cx="47375" cy="53550"/>
            </a:xfrm>
            <a:custGeom>
              <a:rect b="b" l="l" r="r" t="t"/>
              <a:pathLst>
                <a:path extrusionOk="0" h="2142" w="1895">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65"/>
            <p:cNvSpPr/>
            <p:nvPr/>
          </p:nvSpPr>
          <p:spPr>
            <a:xfrm>
              <a:off x="4291500" y="1250400"/>
              <a:ext cx="54900" cy="37900"/>
            </a:xfrm>
            <a:custGeom>
              <a:rect b="b" l="l" r="r" t="t"/>
              <a:pathLst>
                <a:path extrusionOk="0" h="1516" w="2196">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65"/>
            <p:cNvSpPr/>
            <p:nvPr/>
          </p:nvSpPr>
          <p:spPr>
            <a:xfrm>
              <a:off x="6323375" y="3314875"/>
              <a:ext cx="50125" cy="37325"/>
            </a:xfrm>
            <a:custGeom>
              <a:rect b="b" l="l" r="r" t="t"/>
              <a:pathLst>
                <a:path extrusionOk="0" h="1493" w="2005">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65"/>
            <p:cNvSpPr/>
            <p:nvPr/>
          </p:nvSpPr>
          <p:spPr>
            <a:xfrm>
              <a:off x="6680225" y="1890750"/>
              <a:ext cx="46075" cy="42200"/>
            </a:xfrm>
            <a:custGeom>
              <a:rect b="b" l="l" r="r" t="t"/>
              <a:pathLst>
                <a:path extrusionOk="0" h="1688" w="1843">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65"/>
            <p:cNvSpPr/>
            <p:nvPr/>
          </p:nvSpPr>
          <p:spPr>
            <a:xfrm>
              <a:off x="3550975" y="1955400"/>
              <a:ext cx="53600" cy="126175"/>
            </a:xfrm>
            <a:custGeom>
              <a:rect b="b" l="l" r="r" t="t"/>
              <a:pathLst>
                <a:path extrusionOk="0" h="5047" w="2144">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65"/>
            <p:cNvSpPr/>
            <p:nvPr/>
          </p:nvSpPr>
          <p:spPr>
            <a:xfrm>
              <a:off x="3910000" y="2161475"/>
              <a:ext cx="93775" cy="45400"/>
            </a:xfrm>
            <a:custGeom>
              <a:rect b="b" l="l" r="r" t="t"/>
              <a:pathLst>
                <a:path extrusionOk="0" h="1816" w="3751">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65"/>
            <p:cNvSpPr/>
            <p:nvPr/>
          </p:nvSpPr>
          <p:spPr>
            <a:xfrm>
              <a:off x="4125600" y="2173875"/>
              <a:ext cx="50575" cy="37600"/>
            </a:xfrm>
            <a:custGeom>
              <a:rect b="b" l="l" r="r" t="t"/>
              <a:pathLst>
                <a:path extrusionOk="0" h="1504" w="2023">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65"/>
            <p:cNvSpPr/>
            <p:nvPr/>
          </p:nvSpPr>
          <p:spPr>
            <a:xfrm>
              <a:off x="3415775" y="2038325"/>
              <a:ext cx="44925" cy="38175"/>
            </a:xfrm>
            <a:custGeom>
              <a:rect b="b" l="l" r="r" t="t"/>
              <a:pathLst>
                <a:path extrusionOk="0" h="1527" w="1797">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4" name="Google Shape;1714;p65"/>
          <p:cNvSpPr/>
          <p:nvPr/>
        </p:nvSpPr>
        <p:spPr>
          <a:xfrm>
            <a:off x="4782900" y="2926475"/>
            <a:ext cx="532800" cy="5328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6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Where are professionals needed?</a:t>
            </a:r>
            <a:endParaRPr/>
          </a:p>
        </p:txBody>
      </p:sp>
      <p:sp>
        <p:nvSpPr>
          <p:cNvPr id="1716" name="Google Shape;1716;p65"/>
          <p:cNvSpPr txBox="1"/>
          <p:nvPr/>
        </p:nvSpPr>
        <p:spPr>
          <a:xfrm>
            <a:off x="720006" y="1545377"/>
            <a:ext cx="2032800" cy="40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hakra Petch Medium"/>
                <a:ea typeface="Chakra Petch Medium"/>
                <a:cs typeface="Chakra Petch Medium"/>
                <a:sym typeface="Chakra Petch Medium"/>
              </a:rPr>
              <a:t>Venus</a:t>
            </a:r>
            <a:endParaRPr sz="2400">
              <a:solidFill>
                <a:schemeClr val="dk1"/>
              </a:solidFill>
              <a:latin typeface="Chakra Petch Medium"/>
              <a:ea typeface="Chakra Petch Medium"/>
              <a:cs typeface="Chakra Petch Medium"/>
              <a:sym typeface="Chakra Petch Medium"/>
            </a:endParaRPr>
          </a:p>
        </p:txBody>
      </p:sp>
      <p:sp>
        <p:nvSpPr>
          <p:cNvPr id="1717" name="Google Shape;1717;p65"/>
          <p:cNvSpPr txBox="1"/>
          <p:nvPr/>
        </p:nvSpPr>
        <p:spPr>
          <a:xfrm>
            <a:off x="725675" y="1936240"/>
            <a:ext cx="2027100" cy="6297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500">
                <a:solidFill>
                  <a:schemeClr val="dk1"/>
                </a:solidFill>
                <a:latin typeface="Fira Code"/>
                <a:ea typeface="Fira Code"/>
                <a:cs typeface="Fira Code"/>
                <a:sym typeface="Fira Code"/>
              </a:rPr>
              <a:t>Venus </a:t>
            </a:r>
            <a:r>
              <a:rPr lang="en" sz="1500">
                <a:solidFill>
                  <a:schemeClr val="lt1"/>
                </a:solidFill>
                <a:highlight>
                  <a:schemeClr val="dk1"/>
                </a:highlight>
                <a:latin typeface="Fira Code"/>
                <a:ea typeface="Fira Code"/>
                <a:cs typeface="Fira Code"/>
                <a:sym typeface="Fira Code"/>
              </a:rPr>
              <a:t>has a</a:t>
            </a:r>
            <a:r>
              <a:rPr lang="en" sz="1500">
                <a:solidFill>
                  <a:schemeClr val="dk1"/>
                </a:solidFill>
                <a:latin typeface="Fira Code"/>
                <a:ea typeface="Fira Code"/>
                <a:cs typeface="Fira Code"/>
                <a:sym typeface="Fira Code"/>
              </a:rPr>
              <a:t> beautiful name</a:t>
            </a:r>
            <a:endParaRPr sz="1500">
              <a:solidFill>
                <a:schemeClr val="dk1"/>
              </a:solidFill>
              <a:latin typeface="Fira Code"/>
              <a:ea typeface="Fira Code"/>
              <a:cs typeface="Fira Code"/>
              <a:sym typeface="Fira Code"/>
            </a:endParaRPr>
          </a:p>
        </p:txBody>
      </p:sp>
      <p:sp>
        <p:nvSpPr>
          <p:cNvPr id="1718" name="Google Shape;1718;p65"/>
          <p:cNvSpPr txBox="1"/>
          <p:nvPr/>
        </p:nvSpPr>
        <p:spPr>
          <a:xfrm>
            <a:off x="6398794" y="1545377"/>
            <a:ext cx="2030100" cy="402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400">
                <a:solidFill>
                  <a:schemeClr val="dk1"/>
                </a:solidFill>
                <a:latin typeface="Chakra Petch Medium"/>
                <a:ea typeface="Chakra Petch Medium"/>
                <a:cs typeface="Chakra Petch Medium"/>
                <a:sym typeface="Chakra Petch Medium"/>
              </a:rPr>
              <a:t>Jupiter</a:t>
            </a:r>
            <a:endParaRPr sz="2400">
              <a:solidFill>
                <a:schemeClr val="dk1"/>
              </a:solidFill>
              <a:latin typeface="Chakra Petch Medium"/>
              <a:ea typeface="Chakra Petch Medium"/>
              <a:cs typeface="Chakra Petch Medium"/>
              <a:sym typeface="Chakra Petch Medium"/>
            </a:endParaRPr>
          </a:p>
        </p:txBody>
      </p:sp>
      <p:sp>
        <p:nvSpPr>
          <p:cNvPr id="1719" name="Google Shape;1719;p65"/>
          <p:cNvSpPr txBox="1"/>
          <p:nvPr/>
        </p:nvSpPr>
        <p:spPr>
          <a:xfrm>
            <a:off x="6398799" y="1936240"/>
            <a:ext cx="2030100" cy="6297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Clr>
                <a:schemeClr val="dk1"/>
              </a:buClr>
              <a:buSzPts val="1100"/>
              <a:buFont typeface="Arial"/>
              <a:buNone/>
            </a:pPr>
            <a:r>
              <a:rPr lang="en" sz="1500">
                <a:solidFill>
                  <a:schemeClr val="dk1"/>
                </a:solidFill>
                <a:latin typeface="Fira Code"/>
                <a:ea typeface="Fira Code"/>
                <a:cs typeface="Fira Code"/>
                <a:sym typeface="Fira Code"/>
              </a:rPr>
              <a:t>Jupiter </a:t>
            </a:r>
            <a:r>
              <a:rPr lang="en" sz="1500">
                <a:solidFill>
                  <a:schemeClr val="lt1"/>
                </a:solidFill>
                <a:highlight>
                  <a:schemeClr val="dk1"/>
                </a:highlight>
                <a:latin typeface="Fira Code"/>
                <a:ea typeface="Fira Code"/>
                <a:cs typeface="Fira Code"/>
                <a:sym typeface="Fira Code"/>
              </a:rPr>
              <a:t>is the</a:t>
            </a:r>
            <a:r>
              <a:rPr lang="en" sz="1500">
                <a:solidFill>
                  <a:schemeClr val="dk1"/>
                </a:solidFill>
                <a:latin typeface="Fira Code"/>
                <a:ea typeface="Fira Code"/>
                <a:cs typeface="Fira Code"/>
                <a:sym typeface="Fira Code"/>
              </a:rPr>
              <a:t> biggest planet</a:t>
            </a:r>
            <a:endParaRPr sz="1500">
              <a:solidFill>
                <a:schemeClr val="lt1"/>
              </a:solidFill>
              <a:highlight>
                <a:schemeClr val="dk1"/>
              </a:highlight>
              <a:latin typeface="Fira Code"/>
              <a:ea typeface="Fira Code"/>
              <a:cs typeface="Fira Code"/>
              <a:sym typeface="Fira Code"/>
            </a:endParaRPr>
          </a:p>
        </p:txBody>
      </p:sp>
      <p:sp>
        <p:nvSpPr>
          <p:cNvPr id="1720" name="Google Shape;1720;p65"/>
          <p:cNvSpPr txBox="1"/>
          <p:nvPr/>
        </p:nvSpPr>
        <p:spPr>
          <a:xfrm>
            <a:off x="716331" y="3190817"/>
            <a:ext cx="2032800" cy="39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hakra Petch Medium"/>
                <a:ea typeface="Chakra Petch Medium"/>
                <a:cs typeface="Chakra Petch Medium"/>
                <a:sym typeface="Chakra Petch Medium"/>
              </a:rPr>
              <a:t>Mars</a:t>
            </a:r>
            <a:endParaRPr sz="2400">
              <a:solidFill>
                <a:schemeClr val="dk1"/>
              </a:solidFill>
              <a:latin typeface="Chakra Petch Medium"/>
              <a:ea typeface="Chakra Petch Medium"/>
              <a:cs typeface="Chakra Petch Medium"/>
              <a:sym typeface="Chakra Petch Medium"/>
            </a:endParaRPr>
          </a:p>
        </p:txBody>
      </p:sp>
      <p:sp>
        <p:nvSpPr>
          <p:cNvPr id="1721" name="Google Shape;1721;p65"/>
          <p:cNvSpPr txBox="1"/>
          <p:nvPr/>
        </p:nvSpPr>
        <p:spPr>
          <a:xfrm>
            <a:off x="721475" y="3580007"/>
            <a:ext cx="2027100" cy="630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1"/>
                </a:solidFill>
                <a:latin typeface="Fira Code"/>
                <a:ea typeface="Fira Code"/>
                <a:cs typeface="Fira Code"/>
                <a:sym typeface="Fira Code"/>
              </a:rPr>
              <a:t>Mars is a very </a:t>
            </a:r>
            <a:r>
              <a:rPr lang="en" sz="1500">
                <a:solidFill>
                  <a:schemeClr val="lt1"/>
                </a:solidFill>
                <a:highlight>
                  <a:schemeClr val="dk1"/>
                </a:highlight>
                <a:latin typeface="Fira Code"/>
                <a:ea typeface="Fira Code"/>
                <a:cs typeface="Fira Code"/>
                <a:sym typeface="Fira Code"/>
              </a:rPr>
              <a:t>cold</a:t>
            </a:r>
            <a:r>
              <a:rPr lang="en" sz="1500">
                <a:solidFill>
                  <a:schemeClr val="dk1"/>
                </a:solidFill>
                <a:latin typeface="Fira Code"/>
                <a:ea typeface="Fira Code"/>
                <a:cs typeface="Fira Code"/>
                <a:sym typeface="Fira Code"/>
              </a:rPr>
              <a:t> place</a:t>
            </a:r>
            <a:endParaRPr sz="1500">
              <a:solidFill>
                <a:schemeClr val="dk1"/>
              </a:solidFill>
              <a:latin typeface="Fira Code"/>
              <a:ea typeface="Fira Code"/>
              <a:cs typeface="Fira Code"/>
              <a:sym typeface="Fira Code"/>
            </a:endParaRPr>
          </a:p>
        </p:txBody>
      </p:sp>
      <p:sp>
        <p:nvSpPr>
          <p:cNvPr id="1722" name="Google Shape;1722;p65"/>
          <p:cNvSpPr txBox="1"/>
          <p:nvPr/>
        </p:nvSpPr>
        <p:spPr>
          <a:xfrm>
            <a:off x="6395119" y="3190817"/>
            <a:ext cx="2030100" cy="399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400">
                <a:solidFill>
                  <a:schemeClr val="dk1"/>
                </a:solidFill>
                <a:latin typeface="Chakra Petch Medium"/>
                <a:ea typeface="Chakra Petch Medium"/>
                <a:cs typeface="Chakra Petch Medium"/>
                <a:sym typeface="Chakra Petch Medium"/>
              </a:rPr>
              <a:t>Saturn</a:t>
            </a:r>
            <a:endParaRPr sz="2400">
              <a:solidFill>
                <a:schemeClr val="dk1"/>
              </a:solidFill>
              <a:latin typeface="Chakra Petch Medium"/>
              <a:ea typeface="Chakra Petch Medium"/>
              <a:cs typeface="Chakra Petch Medium"/>
              <a:sym typeface="Chakra Petch Medium"/>
            </a:endParaRPr>
          </a:p>
        </p:txBody>
      </p:sp>
      <p:sp>
        <p:nvSpPr>
          <p:cNvPr id="1723" name="Google Shape;1723;p65"/>
          <p:cNvSpPr txBox="1"/>
          <p:nvPr/>
        </p:nvSpPr>
        <p:spPr>
          <a:xfrm>
            <a:off x="6397572" y="3580007"/>
            <a:ext cx="2030100" cy="63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Clr>
                <a:schemeClr val="dk1"/>
              </a:buClr>
              <a:buSzPts val="1100"/>
              <a:buFont typeface="Arial"/>
              <a:buNone/>
            </a:pPr>
            <a:r>
              <a:rPr lang="en" sz="1500">
                <a:solidFill>
                  <a:schemeClr val="lt1"/>
                </a:solidFill>
                <a:highlight>
                  <a:schemeClr val="dk1"/>
                </a:highlight>
                <a:latin typeface="Fira Code"/>
                <a:ea typeface="Fira Code"/>
                <a:cs typeface="Fira Code"/>
                <a:sym typeface="Fira Code"/>
              </a:rPr>
              <a:t>Saturn is</a:t>
            </a:r>
            <a:r>
              <a:rPr lang="en" sz="1500">
                <a:solidFill>
                  <a:schemeClr val="dk1"/>
                </a:solidFill>
                <a:highlight>
                  <a:schemeClr val="lt1"/>
                </a:highlight>
                <a:latin typeface="Fira Code"/>
                <a:ea typeface="Fira Code"/>
                <a:cs typeface="Fira Code"/>
                <a:sym typeface="Fira Code"/>
              </a:rPr>
              <a:t> the ringed planet</a:t>
            </a:r>
            <a:endParaRPr sz="1500">
              <a:solidFill>
                <a:schemeClr val="dk1"/>
              </a:solidFill>
              <a:highlight>
                <a:schemeClr val="lt1"/>
              </a:highlight>
              <a:latin typeface="Fira Code"/>
              <a:ea typeface="Fira Code"/>
              <a:cs typeface="Fira Code"/>
              <a:sym typeface="Fira Code"/>
            </a:endParaRPr>
          </a:p>
        </p:txBody>
      </p:sp>
      <p:sp>
        <p:nvSpPr>
          <p:cNvPr id="1724" name="Google Shape;1724;p65"/>
          <p:cNvSpPr/>
          <p:nvPr/>
        </p:nvSpPr>
        <p:spPr>
          <a:xfrm>
            <a:off x="3268475" y="2373925"/>
            <a:ext cx="181800" cy="18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65"/>
          <p:cNvSpPr/>
          <p:nvPr/>
        </p:nvSpPr>
        <p:spPr>
          <a:xfrm>
            <a:off x="3608800" y="3324275"/>
            <a:ext cx="181800" cy="18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65"/>
          <p:cNvSpPr/>
          <p:nvPr/>
        </p:nvSpPr>
        <p:spPr>
          <a:xfrm>
            <a:off x="5541625" y="2373925"/>
            <a:ext cx="181800" cy="18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65"/>
          <p:cNvSpPr/>
          <p:nvPr/>
        </p:nvSpPr>
        <p:spPr>
          <a:xfrm>
            <a:off x="4539900" y="3324275"/>
            <a:ext cx="181800" cy="18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28" name="Google Shape;1728;p65"/>
          <p:cNvCxnSpPr>
            <a:stCxn id="1716" idx="3"/>
            <a:endCxn id="1724" idx="0"/>
          </p:cNvCxnSpPr>
          <p:nvPr/>
        </p:nvCxnSpPr>
        <p:spPr>
          <a:xfrm>
            <a:off x="2752806" y="1746527"/>
            <a:ext cx="606600" cy="627300"/>
          </a:xfrm>
          <a:prstGeom prst="bentConnector2">
            <a:avLst/>
          </a:prstGeom>
          <a:noFill/>
          <a:ln cap="flat" cmpd="sng" w="19050">
            <a:solidFill>
              <a:schemeClr val="dk1"/>
            </a:solidFill>
            <a:prstDash val="solid"/>
            <a:round/>
            <a:headEnd len="med" w="med" type="none"/>
            <a:tailEnd len="med" w="med" type="oval"/>
          </a:ln>
        </p:spPr>
      </p:cxnSp>
      <p:cxnSp>
        <p:nvCxnSpPr>
          <p:cNvPr id="1729" name="Google Shape;1729;p65"/>
          <p:cNvCxnSpPr>
            <a:endCxn id="1726" idx="0"/>
          </p:cNvCxnSpPr>
          <p:nvPr/>
        </p:nvCxnSpPr>
        <p:spPr>
          <a:xfrm flipH="1">
            <a:off x="5632525" y="1746625"/>
            <a:ext cx="766200" cy="627300"/>
          </a:xfrm>
          <a:prstGeom prst="bentConnector2">
            <a:avLst/>
          </a:prstGeom>
          <a:noFill/>
          <a:ln cap="flat" cmpd="sng" w="19050">
            <a:solidFill>
              <a:schemeClr val="dk1"/>
            </a:solidFill>
            <a:prstDash val="solid"/>
            <a:round/>
            <a:headEnd len="med" w="med" type="none"/>
            <a:tailEnd len="med" w="med" type="oval"/>
          </a:ln>
        </p:spPr>
      </p:cxnSp>
      <p:cxnSp>
        <p:nvCxnSpPr>
          <p:cNvPr id="1730" name="Google Shape;1730;p65"/>
          <p:cNvCxnSpPr>
            <a:endCxn id="1725" idx="2"/>
          </p:cNvCxnSpPr>
          <p:nvPr/>
        </p:nvCxnSpPr>
        <p:spPr>
          <a:xfrm>
            <a:off x="2767600" y="3377675"/>
            <a:ext cx="932100" cy="128400"/>
          </a:xfrm>
          <a:prstGeom prst="bentConnector4">
            <a:avLst>
              <a:gd fmla="val 0" name="adj1"/>
              <a:gd fmla="val 285456" name="adj2"/>
            </a:avLst>
          </a:prstGeom>
          <a:noFill/>
          <a:ln cap="flat" cmpd="sng" w="19050">
            <a:solidFill>
              <a:schemeClr val="dk1"/>
            </a:solidFill>
            <a:prstDash val="solid"/>
            <a:round/>
            <a:headEnd len="med" w="med" type="none"/>
            <a:tailEnd len="med" w="med" type="oval"/>
          </a:ln>
        </p:spPr>
      </p:cxnSp>
      <p:cxnSp>
        <p:nvCxnSpPr>
          <p:cNvPr id="1731" name="Google Shape;1731;p65"/>
          <p:cNvCxnSpPr>
            <a:stCxn id="1722" idx="1"/>
            <a:endCxn id="1727" idx="2"/>
          </p:cNvCxnSpPr>
          <p:nvPr/>
        </p:nvCxnSpPr>
        <p:spPr>
          <a:xfrm flipH="1">
            <a:off x="4630819" y="3390317"/>
            <a:ext cx="1764300" cy="115800"/>
          </a:xfrm>
          <a:prstGeom prst="bentConnector4">
            <a:avLst>
              <a:gd fmla="val -32" name="adj1"/>
              <a:gd fmla="val 310672" name="adj2"/>
            </a:avLst>
          </a:prstGeom>
          <a:noFill/>
          <a:ln cap="flat" cmpd="sng" w="19050">
            <a:solidFill>
              <a:schemeClr val="dk1"/>
            </a:solidFill>
            <a:prstDash val="solid"/>
            <a:round/>
            <a:headEnd len="med" w="med" type="none"/>
            <a:tailEnd len="med" w="med" type="oval"/>
          </a:ln>
        </p:spPr>
      </p:cxnSp>
      <p:sp>
        <p:nvSpPr>
          <p:cNvPr id="1732" name="Google Shape;1732;p65"/>
          <p:cNvSpPr/>
          <p:nvPr/>
        </p:nvSpPr>
        <p:spPr>
          <a:xfrm>
            <a:off x="3003300" y="2973125"/>
            <a:ext cx="532800" cy="5328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65"/>
          <p:cNvSpPr/>
          <p:nvPr/>
        </p:nvSpPr>
        <p:spPr>
          <a:xfrm>
            <a:off x="2894050" y="2863950"/>
            <a:ext cx="751200" cy="751200"/>
          </a:xfrm>
          <a:prstGeom prst="blockArc">
            <a:avLst>
              <a:gd fmla="val 16211814" name="adj1"/>
              <a:gd fmla="val 5454558" name="adj2"/>
              <a:gd fmla="val 14978" name="adj3"/>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65"/>
          <p:cNvSpPr txBox="1"/>
          <p:nvPr/>
        </p:nvSpPr>
        <p:spPr>
          <a:xfrm>
            <a:off x="2970850" y="3113775"/>
            <a:ext cx="597900" cy="251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lang="en" sz="1500">
                <a:solidFill>
                  <a:schemeClr val="dk1"/>
                </a:solidFill>
                <a:latin typeface="Fira Code"/>
                <a:ea typeface="Fira Code"/>
                <a:cs typeface="Fira Code"/>
                <a:sym typeface="Fira Code"/>
              </a:rPr>
              <a:t>50%</a:t>
            </a:r>
            <a:endParaRPr b="1" i="0" sz="1500" u="none" cap="none" strike="noStrike">
              <a:solidFill>
                <a:schemeClr val="dk1"/>
              </a:solidFill>
              <a:latin typeface="Fira Code"/>
              <a:ea typeface="Fira Code"/>
              <a:cs typeface="Fira Code"/>
              <a:sym typeface="Fira Code"/>
            </a:endParaRPr>
          </a:p>
        </p:txBody>
      </p:sp>
      <p:sp>
        <p:nvSpPr>
          <p:cNvPr id="1735" name="Google Shape;1735;p65"/>
          <p:cNvSpPr/>
          <p:nvPr/>
        </p:nvSpPr>
        <p:spPr>
          <a:xfrm>
            <a:off x="4952100" y="1926113"/>
            <a:ext cx="532800" cy="5328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65"/>
          <p:cNvSpPr/>
          <p:nvPr/>
        </p:nvSpPr>
        <p:spPr>
          <a:xfrm>
            <a:off x="4842850" y="1816938"/>
            <a:ext cx="751200" cy="751200"/>
          </a:xfrm>
          <a:prstGeom prst="blockArc">
            <a:avLst>
              <a:gd fmla="val 16211814" name="adj1"/>
              <a:gd fmla="val 13694764" name="adj2"/>
              <a:gd fmla="val 14882" name="adj3"/>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65"/>
          <p:cNvSpPr txBox="1"/>
          <p:nvPr/>
        </p:nvSpPr>
        <p:spPr>
          <a:xfrm>
            <a:off x="4919650" y="2066763"/>
            <a:ext cx="597900" cy="251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lang="en" sz="1500">
                <a:solidFill>
                  <a:schemeClr val="dk1"/>
                </a:solidFill>
                <a:latin typeface="Fira Code"/>
                <a:ea typeface="Fira Code"/>
                <a:cs typeface="Fira Code"/>
                <a:sym typeface="Fira Code"/>
              </a:rPr>
              <a:t>85%</a:t>
            </a:r>
            <a:endParaRPr b="1" i="0" sz="1500" u="none" cap="none" strike="noStrike">
              <a:solidFill>
                <a:schemeClr val="dk1"/>
              </a:solidFill>
              <a:latin typeface="Fira Code"/>
              <a:ea typeface="Fira Code"/>
              <a:cs typeface="Fira Code"/>
              <a:sym typeface="Fira Code"/>
            </a:endParaRPr>
          </a:p>
        </p:txBody>
      </p:sp>
      <p:sp>
        <p:nvSpPr>
          <p:cNvPr id="1738" name="Google Shape;1738;p65"/>
          <p:cNvSpPr/>
          <p:nvPr/>
        </p:nvSpPr>
        <p:spPr>
          <a:xfrm>
            <a:off x="4673650" y="2817300"/>
            <a:ext cx="751200" cy="751200"/>
          </a:xfrm>
          <a:prstGeom prst="blockArc">
            <a:avLst>
              <a:gd fmla="val 16211814" name="adj1"/>
              <a:gd fmla="val 11196188" name="adj2"/>
              <a:gd fmla="val 14923" name="adj3"/>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65"/>
          <p:cNvSpPr txBox="1"/>
          <p:nvPr/>
        </p:nvSpPr>
        <p:spPr>
          <a:xfrm>
            <a:off x="4750450" y="3067125"/>
            <a:ext cx="597900" cy="251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lang="en" sz="1500">
                <a:solidFill>
                  <a:schemeClr val="dk1"/>
                </a:solidFill>
                <a:latin typeface="Fira Code"/>
                <a:ea typeface="Fira Code"/>
                <a:cs typeface="Fira Code"/>
                <a:sym typeface="Fira Code"/>
              </a:rPr>
              <a:t>75%</a:t>
            </a:r>
            <a:endParaRPr b="1" i="0" sz="1500" u="none" cap="none" strike="noStrike">
              <a:solidFill>
                <a:schemeClr val="dk1"/>
              </a:solidFill>
              <a:latin typeface="Fira Code"/>
              <a:ea typeface="Fira Code"/>
              <a:cs typeface="Fira Code"/>
              <a:sym typeface="Fira Code"/>
            </a:endParaRPr>
          </a:p>
        </p:txBody>
      </p:sp>
      <p:grpSp>
        <p:nvGrpSpPr>
          <p:cNvPr id="1740" name="Google Shape;1740;p65"/>
          <p:cNvGrpSpPr/>
          <p:nvPr/>
        </p:nvGrpSpPr>
        <p:grpSpPr>
          <a:xfrm>
            <a:off x="5157897" y="4262348"/>
            <a:ext cx="659517" cy="598023"/>
            <a:chOff x="1654675" y="3145361"/>
            <a:chExt cx="777000" cy="704551"/>
          </a:xfrm>
        </p:grpSpPr>
        <p:grpSp>
          <p:nvGrpSpPr>
            <p:cNvPr id="1741" name="Google Shape;1741;p65"/>
            <p:cNvGrpSpPr/>
            <p:nvPr/>
          </p:nvGrpSpPr>
          <p:grpSpPr>
            <a:xfrm>
              <a:off x="1654675" y="3145361"/>
              <a:ext cx="445587" cy="704551"/>
              <a:chOff x="1654675" y="3145361"/>
              <a:chExt cx="445587" cy="704551"/>
            </a:xfrm>
          </p:grpSpPr>
          <p:sp>
            <p:nvSpPr>
              <p:cNvPr id="1742" name="Google Shape;1742;p65"/>
              <p:cNvSpPr/>
              <p:nvPr/>
            </p:nvSpPr>
            <p:spPr>
              <a:xfrm>
                <a:off x="1655926" y="3146576"/>
                <a:ext cx="440657" cy="703336"/>
              </a:xfrm>
              <a:custGeom>
                <a:rect b="b" l="l" r="r" t="t"/>
                <a:pathLst>
                  <a:path extrusionOk="0" h="19115" w="11976">
                    <a:moveTo>
                      <a:pt x="0" y="1"/>
                    </a:moveTo>
                    <a:lnTo>
                      <a:pt x="0" y="17113"/>
                    </a:lnTo>
                    <a:lnTo>
                      <a:pt x="2002" y="17113"/>
                    </a:lnTo>
                    <a:lnTo>
                      <a:pt x="2002" y="16112"/>
                    </a:lnTo>
                    <a:lnTo>
                      <a:pt x="3002" y="16112"/>
                    </a:lnTo>
                    <a:lnTo>
                      <a:pt x="3002" y="15112"/>
                    </a:lnTo>
                    <a:lnTo>
                      <a:pt x="4003" y="15112"/>
                    </a:lnTo>
                    <a:lnTo>
                      <a:pt x="4003" y="14111"/>
                    </a:lnTo>
                    <a:lnTo>
                      <a:pt x="4971" y="14111"/>
                    </a:lnTo>
                    <a:lnTo>
                      <a:pt x="4971" y="16112"/>
                    </a:lnTo>
                    <a:lnTo>
                      <a:pt x="5971" y="16112"/>
                    </a:lnTo>
                    <a:lnTo>
                      <a:pt x="5971" y="18114"/>
                    </a:lnTo>
                    <a:lnTo>
                      <a:pt x="6972" y="18114"/>
                    </a:lnTo>
                    <a:lnTo>
                      <a:pt x="6972" y="19115"/>
                    </a:lnTo>
                    <a:lnTo>
                      <a:pt x="8973" y="19115"/>
                    </a:lnTo>
                    <a:lnTo>
                      <a:pt x="8973" y="18114"/>
                    </a:lnTo>
                    <a:lnTo>
                      <a:pt x="9974" y="18114"/>
                    </a:lnTo>
                    <a:lnTo>
                      <a:pt x="9974" y="16112"/>
                    </a:lnTo>
                    <a:lnTo>
                      <a:pt x="8973" y="16112"/>
                    </a:lnTo>
                    <a:lnTo>
                      <a:pt x="8973" y="14111"/>
                    </a:lnTo>
                    <a:lnTo>
                      <a:pt x="7973" y="14111"/>
                    </a:lnTo>
                    <a:lnTo>
                      <a:pt x="7973" y="13110"/>
                    </a:lnTo>
                    <a:lnTo>
                      <a:pt x="11976" y="13110"/>
                    </a:lnTo>
                    <a:lnTo>
                      <a:pt x="11976" y="12110"/>
                    </a:lnTo>
                    <a:lnTo>
                      <a:pt x="11976" y="11109"/>
                    </a:lnTo>
                    <a:lnTo>
                      <a:pt x="11042" y="11109"/>
                    </a:lnTo>
                    <a:lnTo>
                      <a:pt x="11042" y="11009"/>
                    </a:lnTo>
                    <a:lnTo>
                      <a:pt x="11042" y="10008"/>
                    </a:lnTo>
                    <a:lnTo>
                      <a:pt x="10041" y="10008"/>
                    </a:lnTo>
                    <a:lnTo>
                      <a:pt x="10041" y="9007"/>
                    </a:lnTo>
                    <a:lnTo>
                      <a:pt x="9040" y="9007"/>
                    </a:lnTo>
                    <a:lnTo>
                      <a:pt x="9040" y="8007"/>
                    </a:lnTo>
                    <a:lnTo>
                      <a:pt x="8039" y="8007"/>
                    </a:lnTo>
                    <a:lnTo>
                      <a:pt x="8039" y="7006"/>
                    </a:lnTo>
                    <a:lnTo>
                      <a:pt x="7039" y="7006"/>
                    </a:lnTo>
                    <a:lnTo>
                      <a:pt x="7039" y="6005"/>
                    </a:lnTo>
                    <a:lnTo>
                      <a:pt x="6038" y="6005"/>
                    </a:lnTo>
                    <a:lnTo>
                      <a:pt x="6038" y="5005"/>
                    </a:lnTo>
                    <a:lnTo>
                      <a:pt x="5037" y="5005"/>
                    </a:lnTo>
                    <a:lnTo>
                      <a:pt x="5037" y="4004"/>
                    </a:lnTo>
                    <a:lnTo>
                      <a:pt x="4037" y="4004"/>
                    </a:lnTo>
                    <a:lnTo>
                      <a:pt x="4037" y="3003"/>
                    </a:lnTo>
                    <a:lnTo>
                      <a:pt x="3036" y="3003"/>
                    </a:lnTo>
                    <a:lnTo>
                      <a:pt x="3036" y="2002"/>
                    </a:lnTo>
                    <a:lnTo>
                      <a:pt x="2035" y="2002"/>
                    </a:lnTo>
                    <a:lnTo>
                      <a:pt x="2035" y="1002"/>
                    </a:lnTo>
                    <a:lnTo>
                      <a:pt x="1001" y="1002"/>
                    </a:lnTo>
                    <a:lnTo>
                      <a:pt x="100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65"/>
              <p:cNvSpPr/>
              <p:nvPr/>
            </p:nvSpPr>
            <p:spPr>
              <a:xfrm>
                <a:off x="1654675" y="3145361"/>
                <a:ext cx="36869" cy="628459"/>
              </a:xfrm>
              <a:custGeom>
                <a:rect b="b" l="l" r="r" t="t"/>
                <a:pathLst>
                  <a:path extrusionOk="0" h="17080" w="1002">
                    <a:moveTo>
                      <a:pt x="1" y="1"/>
                    </a:moveTo>
                    <a:lnTo>
                      <a:pt x="1" y="17079"/>
                    </a:lnTo>
                    <a:lnTo>
                      <a:pt x="1002" y="17079"/>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65"/>
              <p:cNvSpPr/>
              <p:nvPr/>
            </p:nvSpPr>
            <p:spPr>
              <a:xfrm>
                <a:off x="1692758" y="3182193"/>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65"/>
              <p:cNvSpPr/>
              <p:nvPr/>
            </p:nvSpPr>
            <p:spPr>
              <a:xfrm>
                <a:off x="1729553" y="3219025"/>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65"/>
              <p:cNvSpPr/>
              <p:nvPr/>
            </p:nvSpPr>
            <p:spPr>
              <a:xfrm>
                <a:off x="1765170" y="3255820"/>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65"/>
              <p:cNvSpPr/>
              <p:nvPr/>
            </p:nvSpPr>
            <p:spPr>
              <a:xfrm>
                <a:off x="1803216" y="3293866"/>
                <a:ext cx="36832" cy="36869"/>
              </a:xfrm>
              <a:custGeom>
                <a:rect b="b" l="l" r="r" t="t"/>
                <a:pathLst>
                  <a:path extrusionOk="0" h="1002" w="1001">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65"/>
              <p:cNvSpPr/>
              <p:nvPr/>
            </p:nvSpPr>
            <p:spPr>
              <a:xfrm>
                <a:off x="1841262" y="3330697"/>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65"/>
              <p:cNvSpPr/>
              <p:nvPr/>
            </p:nvSpPr>
            <p:spPr>
              <a:xfrm>
                <a:off x="1878057" y="3367529"/>
                <a:ext cx="36869" cy="36832"/>
              </a:xfrm>
              <a:custGeom>
                <a:rect b="b" l="l" r="r" t="t"/>
                <a:pathLst>
                  <a:path extrusionOk="0" h="1001" w="1002">
                    <a:moveTo>
                      <a:pt x="1" y="0"/>
                    </a:moveTo>
                    <a:lnTo>
                      <a:pt x="1" y="1001"/>
                    </a:lnTo>
                    <a:lnTo>
                      <a:pt x="1002" y="1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65"/>
              <p:cNvSpPr/>
              <p:nvPr/>
            </p:nvSpPr>
            <p:spPr>
              <a:xfrm>
                <a:off x="1914889" y="3404324"/>
                <a:ext cx="36869" cy="36869"/>
              </a:xfrm>
              <a:custGeom>
                <a:rect b="b" l="l" r="r" t="t"/>
                <a:pathLst>
                  <a:path extrusionOk="0" h="1002" w="1002">
                    <a:moveTo>
                      <a:pt x="1" y="1"/>
                    </a:moveTo>
                    <a:lnTo>
                      <a:pt x="1"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65"/>
              <p:cNvSpPr/>
              <p:nvPr/>
            </p:nvSpPr>
            <p:spPr>
              <a:xfrm>
                <a:off x="1951721" y="3441156"/>
                <a:ext cx="36869" cy="36869"/>
              </a:xfrm>
              <a:custGeom>
                <a:rect b="b" l="l" r="r" t="t"/>
                <a:pathLst>
                  <a:path extrusionOk="0" h="1002" w="1002">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65"/>
              <p:cNvSpPr/>
              <p:nvPr/>
            </p:nvSpPr>
            <p:spPr>
              <a:xfrm>
                <a:off x="1988553" y="3477987"/>
                <a:ext cx="36832" cy="36869"/>
              </a:xfrm>
              <a:custGeom>
                <a:rect b="b" l="l" r="r" t="t"/>
                <a:pathLst>
                  <a:path extrusionOk="0" h="1002"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65"/>
              <p:cNvSpPr/>
              <p:nvPr/>
            </p:nvSpPr>
            <p:spPr>
              <a:xfrm>
                <a:off x="2025348" y="3514819"/>
                <a:ext cx="36869" cy="36832"/>
              </a:xfrm>
              <a:custGeom>
                <a:rect b="b" l="l" r="r" t="t"/>
                <a:pathLst>
                  <a:path extrusionOk="0" h="1001" w="1002">
                    <a:moveTo>
                      <a:pt x="1" y="0"/>
                    </a:moveTo>
                    <a:lnTo>
                      <a:pt x="1" y="1001"/>
                    </a:lnTo>
                    <a:lnTo>
                      <a:pt x="1002" y="1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65"/>
              <p:cNvSpPr/>
              <p:nvPr/>
            </p:nvSpPr>
            <p:spPr>
              <a:xfrm>
                <a:off x="2062179" y="3551614"/>
                <a:ext cx="36869" cy="36869"/>
              </a:xfrm>
              <a:custGeom>
                <a:rect b="b" l="l" r="r" t="t"/>
                <a:pathLst>
                  <a:path extrusionOk="0" h="1002" w="1002">
                    <a:moveTo>
                      <a:pt x="1" y="1"/>
                    </a:moveTo>
                    <a:lnTo>
                      <a:pt x="1"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65"/>
              <p:cNvSpPr/>
              <p:nvPr/>
            </p:nvSpPr>
            <p:spPr>
              <a:xfrm>
                <a:off x="1914889" y="3589660"/>
                <a:ext cx="185373" cy="36869"/>
              </a:xfrm>
              <a:custGeom>
                <a:rect b="b" l="l" r="r" t="t"/>
                <a:pathLst>
                  <a:path extrusionOk="0" h="1002" w="5038">
                    <a:moveTo>
                      <a:pt x="1" y="1"/>
                    </a:moveTo>
                    <a:lnTo>
                      <a:pt x="1" y="1002"/>
                    </a:lnTo>
                    <a:lnTo>
                      <a:pt x="5038" y="1002"/>
                    </a:lnTo>
                    <a:lnTo>
                      <a:pt x="50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65"/>
              <p:cNvSpPr/>
              <p:nvPr/>
            </p:nvSpPr>
            <p:spPr>
              <a:xfrm>
                <a:off x="1914889" y="3626492"/>
                <a:ext cx="36869" cy="36869"/>
              </a:xfrm>
              <a:custGeom>
                <a:rect b="b" l="l" r="r" t="t"/>
                <a:pathLst>
                  <a:path extrusionOk="0" h="1002" w="1002">
                    <a:moveTo>
                      <a:pt x="1" y="1"/>
                    </a:moveTo>
                    <a:lnTo>
                      <a:pt x="1"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65"/>
              <p:cNvSpPr/>
              <p:nvPr/>
            </p:nvSpPr>
            <p:spPr>
              <a:xfrm>
                <a:off x="1803216" y="3626492"/>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65"/>
              <p:cNvSpPr/>
              <p:nvPr/>
            </p:nvSpPr>
            <p:spPr>
              <a:xfrm>
                <a:off x="1841262" y="3663323"/>
                <a:ext cx="36832" cy="73664"/>
              </a:xfrm>
              <a:custGeom>
                <a:rect b="b" l="l" r="r" t="t"/>
                <a:pathLst>
                  <a:path extrusionOk="0" h="2002" w="1001">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65"/>
              <p:cNvSpPr/>
              <p:nvPr/>
            </p:nvSpPr>
            <p:spPr>
              <a:xfrm>
                <a:off x="1878057" y="3736950"/>
                <a:ext cx="36869" cy="73700"/>
              </a:xfrm>
              <a:custGeom>
                <a:rect b="b" l="l" r="r" t="t"/>
                <a:pathLst>
                  <a:path extrusionOk="0" h="2003" w="1002">
                    <a:moveTo>
                      <a:pt x="1" y="1"/>
                    </a:moveTo>
                    <a:lnTo>
                      <a:pt x="1" y="2002"/>
                    </a:lnTo>
                    <a:lnTo>
                      <a:pt x="1002" y="2002"/>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65"/>
              <p:cNvSpPr/>
              <p:nvPr/>
            </p:nvSpPr>
            <p:spPr>
              <a:xfrm>
                <a:off x="1914889" y="3810613"/>
                <a:ext cx="73700" cy="36832"/>
              </a:xfrm>
              <a:custGeom>
                <a:rect b="b" l="l" r="r" t="t"/>
                <a:pathLst>
                  <a:path extrusionOk="0" h="1001" w="2003">
                    <a:moveTo>
                      <a:pt x="1" y="0"/>
                    </a:moveTo>
                    <a:lnTo>
                      <a:pt x="1" y="1001"/>
                    </a:lnTo>
                    <a:lnTo>
                      <a:pt x="2002" y="1001"/>
                    </a:lnTo>
                    <a:lnTo>
                      <a:pt x="2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65"/>
              <p:cNvSpPr/>
              <p:nvPr/>
            </p:nvSpPr>
            <p:spPr>
              <a:xfrm>
                <a:off x="1951721" y="3663323"/>
                <a:ext cx="36869" cy="73664"/>
              </a:xfrm>
              <a:custGeom>
                <a:rect b="b" l="l" r="r" t="t"/>
                <a:pathLst>
                  <a:path extrusionOk="0" h="2002" w="1002">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65"/>
              <p:cNvSpPr/>
              <p:nvPr/>
            </p:nvSpPr>
            <p:spPr>
              <a:xfrm>
                <a:off x="1988553" y="3736950"/>
                <a:ext cx="36832" cy="73700"/>
              </a:xfrm>
              <a:custGeom>
                <a:rect b="b" l="l" r="r" t="t"/>
                <a:pathLst>
                  <a:path extrusionOk="0" h="2003" w="1001">
                    <a:moveTo>
                      <a:pt x="0" y="1"/>
                    </a:moveTo>
                    <a:lnTo>
                      <a:pt x="0" y="2002"/>
                    </a:lnTo>
                    <a:lnTo>
                      <a:pt x="1001" y="2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65"/>
              <p:cNvSpPr/>
              <p:nvPr/>
            </p:nvSpPr>
            <p:spPr>
              <a:xfrm>
                <a:off x="1765170" y="3663323"/>
                <a:ext cx="36832" cy="36869"/>
              </a:xfrm>
              <a:custGeom>
                <a:rect b="b" l="l" r="r" t="t"/>
                <a:pathLst>
                  <a:path extrusionOk="0" h="1002"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65"/>
              <p:cNvSpPr/>
              <p:nvPr/>
            </p:nvSpPr>
            <p:spPr>
              <a:xfrm>
                <a:off x="1729553" y="3700155"/>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65"/>
              <p:cNvSpPr/>
              <p:nvPr/>
            </p:nvSpPr>
            <p:spPr>
              <a:xfrm>
                <a:off x="1692758" y="3736950"/>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6" name="Google Shape;1766;p65"/>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65"/>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8" name="Google Shape;1768;p65"/>
          <p:cNvSpPr/>
          <p:nvPr/>
        </p:nvSpPr>
        <p:spPr>
          <a:xfrm>
            <a:off x="3461975" y="1894425"/>
            <a:ext cx="606600" cy="606600"/>
          </a:xfrm>
          <a:prstGeom prst="ellipse">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65"/>
          <p:cNvSpPr/>
          <p:nvPr/>
        </p:nvSpPr>
        <p:spPr>
          <a:xfrm>
            <a:off x="3389575" y="1822100"/>
            <a:ext cx="751200" cy="751200"/>
          </a:xfrm>
          <a:prstGeom prst="blockArc">
            <a:avLst>
              <a:gd fmla="val 16211814" name="adj1"/>
              <a:gd fmla="val 8546418" name="adj2"/>
              <a:gd fmla="val 14672" name="adj3"/>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65"/>
          <p:cNvSpPr txBox="1"/>
          <p:nvPr/>
        </p:nvSpPr>
        <p:spPr>
          <a:xfrm>
            <a:off x="3466375" y="2071925"/>
            <a:ext cx="597900" cy="251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1" lang="en" sz="1500">
                <a:solidFill>
                  <a:schemeClr val="dk1"/>
                </a:solidFill>
                <a:latin typeface="Fira Code"/>
                <a:ea typeface="Fira Code"/>
                <a:cs typeface="Fira Code"/>
                <a:sym typeface="Fira Code"/>
              </a:rPr>
              <a:t>65%</a:t>
            </a:r>
            <a:endParaRPr b="1" i="0" sz="1500" u="none" cap="none" strike="noStrike">
              <a:solidFill>
                <a:schemeClr val="dk1"/>
              </a:solidFill>
              <a:latin typeface="Fira Code"/>
              <a:ea typeface="Fira Code"/>
              <a:cs typeface="Fira Code"/>
              <a:sym typeface="Fira Code"/>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4" name="Shape 1774"/>
        <p:cNvGrpSpPr/>
        <p:nvPr/>
      </p:nvGrpSpPr>
      <p:grpSpPr>
        <a:xfrm>
          <a:off x="0" y="0"/>
          <a:ext cx="0" cy="0"/>
          <a:chOff x="0" y="0"/>
          <a:chExt cx="0" cy="0"/>
        </a:xfrm>
      </p:grpSpPr>
      <p:sp>
        <p:nvSpPr>
          <p:cNvPr id="1775" name="Google Shape;1775;p66"/>
          <p:cNvSpPr/>
          <p:nvPr/>
        </p:nvSpPr>
        <p:spPr>
          <a:xfrm>
            <a:off x="648550" y="1534625"/>
            <a:ext cx="3923400" cy="27228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6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are other related majors?</a:t>
            </a:r>
            <a:endParaRPr/>
          </a:p>
        </p:txBody>
      </p:sp>
      <p:sp>
        <p:nvSpPr>
          <p:cNvPr id="1777" name="Google Shape;1777;p66"/>
          <p:cNvSpPr txBox="1"/>
          <p:nvPr>
            <p:ph idx="1" type="subTitle"/>
          </p:nvPr>
        </p:nvSpPr>
        <p:spPr>
          <a:xfrm>
            <a:off x="717400" y="2106200"/>
            <a:ext cx="3785700" cy="2101200"/>
          </a:xfrm>
          <a:prstGeom prst="rect">
            <a:avLst/>
          </a:prstGeom>
        </p:spPr>
        <p:txBody>
          <a:bodyPr anchorCtr="0" anchor="ctr" bIns="91425" lIns="91425" spcFirstLastPara="1" rIns="91425" wrap="square" tIns="91425">
            <a:noAutofit/>
          </a:bodyPr>
          <a:lstStyle/>
          <a:p>
            <a:pPr indent="-323850" lvl="0" marL="457200" rtl="0" algn="l">
              <a:spcBef>
                <a:spcPts val="0"/>
              </a:spcBef>
              <a:spcAft>
                <a:spcPts val="0"/>
              </a:spcAft>
              <a:buSzPts val="1500"/>
              <a:buChar char="●"/>
            </a:pPr>
            <a:r>
              <a:rPr lang="en"/>
              <a:t>Saturn is a </a:t>
            </a:r>
            <a:r>
              <a:rPr lang="en">
                <a:solidFill>
                  <a:schemeClr val="lt1"/>
                </a:solidFill>
                <a:highlight>
                  <a:schemeClr val="dk1"/>
                </a:highlight>
              </a:rPr>
              <a:t>gas giant</a:t>
            </a:r>
            <a:r>
              <a:rPr lang="en"/>
              <a:t> and has several rings</a:t>
            </a:r>
            <a:endParaRPr/>
          </a:p>
          <a:p>
            <a:pPr indent="-323850" lvl="0" marL="457200" rtl="0" algn="l">
              <a:spcBef>
                <a:spcPts val="1000"/>
              </a:spcBef>
              <a:spcAft>
                <a:spcPts val="0"/>
              </a:spcAft>
              <a:buSzPts val="1500"/>
              <a:buChar char="●"/>
            </a:pPr>
            <a:r>
              <a:rPr lang="en"/>
              <a:t>Neptune is the farthest planet from </a:t>
            </a:r>
            <a:r>
              <a:rPr lang="en">
                <a:solidFill>
                  <a:schemeClr val="lt1"/>
                </a:solidFill>
                <a:highlight>
                  <a:schemeClr val="dk1"/>
                </a:highlight>
              </a:rPr>
              <a:t>the Sun</a:t>
            </a:r>
            <a:endParaRPr>
              <a:solidFill>
                <a:schemeClr val="lt1"/>
              </a:solidFill>
              <a:highlight>
                <a:schemeClr val="dk1"/>
              </a:highlight>
            </a:endParaRPr>
          </a:p>
          <a:p>
            <a:pPr indent="-323850" lvl="0" marL="457200" rtl="0" algn="l">
              <a:spcBef>
                <a:spcPts val="1000"/>
              </a:spcBef>
              <a:spcAft>
                <a:spcPts val="1000"/>
              </a:spcAft>
              <a:buSzPts val="1500"/>
              <a:buChar char="●"/>
            </a:pPr>
            <a:r>
              <a:rPr lang="en"/>
              <a:t>The Sun is the star at the center of the </a:t>
            </a:r>
            <a:r>
              <a:rPr lang="en">
                <a:solidFill>
                  <a:schemeClr val="lt1"/>
                </a:solidFill>
                <a:highlight>
                  <a:schemeClr val="dk1"/>
                </a:highlight>
              </a:rPr>
              <a:t>Solar System</a:t>
            </a:r>
            <a:endParaRPr>
              <a:solidFill>
                <a:schemeClr val="lt1"/>
              </a:solidFill>
              <a:highlight>
                <a:schemeClr val="dk1"/>
              </a:highlight>
            </a:endParaRPr>
          </a:p>
        </p:txBody>
      </p:sp>
      <p:sp>
        <p:nvSpPr>
          <p:cNvPr id="1778" name="Google Shape;1778;p66"/>
          <p:cNvSpPr txBox="1"/>
          <p:nvPr>
            <p:ph idx="2" type="subTitle"/>
          </p:nvPr>
        </p:nvSpPr>
        <p:spPr>
          <a:xfrm>
            <a:off x="4644900" y="2106200"/>
            <a:ext cx="3785700" cy="2101200"/>
          </a:xfrm>
          <a:prstGeom prst="rect">
            <a:avLst/>
          </a:prstGeom>
        </p:spPr>
        <p:txBody>
          <a:bodyPr anchorCtr="0" anchor="ctr" bIns="91425" lIns="91425" spcFirstLastPara="1" rIns="91425" wrap="square" tIns="91425">
            <a:noAutofit/>
          </a:bodyPr>
          <a:lstStyle/>
          <a:p>
            <a:pPr indent="-323850" lvl="0" marL="457200" rtl="0" algn="l">
              <a:spcBef>
                <a:spcPts val="0"/>
              </a:spcBef>
              <a:spcAft>
                <a:spcPts val="0"/>
              </a:spcAft>
              <a:buSzPts val="1500"/>
              <a:buChar char="●"/>
            </a:pPr>
            <a:r>
              <a:rPr lang="en"/>
              <a:t>Venus is the </a:t>
            </a:r>
            <a:r>
              <a:rPr lang="en">
                <a:solidFill>
                  <a:schemeClr val="lt1"/>
                </a:solidFill>
                <a:highlight>
                  <a:schemeClr val="dk1"/>
                </a:highlight>
              </a:rPr>
              <a:t>second planet</a:t>
            </a:r>
            <a:r>
              <a:rPr lang="en"/>
              <a:t> from the Sun</a:t>
            </a:r>
            <a:endParaRPr/>
          </a:p>
          <a:p>
            <a:pPr indent="-323850" lvl="0" marL="457200" rtl="0" algn="l">
              <a:spcBef>
                <a:spcPts val="1000"/>
              </a:spcBef>
              <a:spcAft>
                <a:spcPts val="0"/>
              </a:spcAft>
              <a:buSzPts val="1500"/>
              <a:buChar char="●"/>
            </a:pPr>
            <a:r>
              <a:rPr lang="en"/>
              <a:t>Despite </a:t>
            </a:r>
            <a:r>
              <a:rPr lang="en">
                <a:solidFill>
                  <a:schemeClr val="lt1"/>
                </a:solidFill>
                <a:highlight>
                  <a:schemeClr val="dk1"/>
                </a:highlight>
              </a:rPr>
              <a:t>being red</a:t>
            </a:r>
            <a:r>
              <a:rPr lang="en"/>
              <a:t>, Mars is a cold place</a:t>
            </a:r>
            <a:endParaRPr/>
          </a:p>
          <a:p>
            <a:pPr indent="-323850" lvl="0" marL="457200" rtl="0" algn="l">
              <a:spcBef>
                <a:spcPts val="1000"/>
              </a:spcBef>
              <a:spcAft>
                <a:spcPts val="1000"/>
              </a:spcAft>
              <a:buSzPts val="1500"/>
              <a:buChar char="●"/>
            </a:pPr>
            <a:r>
              <a:rPr lang="en"/>
              <a:t>Jupiter is the biggest planet in the</a:t>
            </a:r>
            <a:r>
              <a:rPr lang="en">
                <a:solidFill>
                  <a:schemeClr val="lt1"/>
                </a:solidFill>
              </a:rPr>
              <a:t> </a:t>
            </a:r>
            <a:r>
              <a:rPr lang="en">
                <a:solidFill>
                  <a:schemeClr val="lt1"/>
                </a:solidFill>
                <a:highlight>
                  <a:schemeClr val="dk1"/>
                </a:highlight>
              </a:rPr>
              <a:t>Solar System</a:t>
            </a:r>
            <a:endParaRPr>
              <a:solidFill>
                <a:schemeClr val="lt1"/>
              </a:solidFill>
              <a:highlight>
                <a:schemeClr val="dk1"/>
              </a:highlight>
            </a:endParaRPr>
          </a:p>
        </p:txBody>
      </p:sp>
      <p:sp>
        <p:nvSpPr>
          <p:cNvPr id="1779" name="Google Shape;1779;p66"/>
          <p:cNvSpPr txBox="1"/>
          <p:nvPr>
            <p:ph idx="3" type="subTitle"/>
          </p:nvPr>
        </p:nvSpPr>
        <p:spPr>
          <a:xfrm>
            <a:off x="717400" y="1603700"/>
            <a:ext cx="3785700" cy="50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Option A</a:t>
            </a:r>
            <a:endParaRPr/>
          </a:p>
        </p:txBody>
      </p:sp>
      <p:sp>
        <p:nvSpPr>
          <p:cNvPr id="1780" name="Google Shape;1780;p66"/>
          <p:cNvSpPr txBox="1"/>
          <p:nvPr>
            <p:ph idx="4" type="subTitle"/>
          </p:nvPr>
        </p:nvSpPr>
        <p:spPr>
          <a:xfrm>
            <a:off x="4644900" y="1603700"/>
            <a:ext cx="3785700" cy="50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Option B</a:t>
            </a:r>
            <a:endParaRPr/>
          </a:p>
        </p:txBody>
      </p:sp>
      <p:grpSp>
        <p:nvGrpSpPr>
          <p:cNvPr id="1781" name="Google Shape;1781;p66"/>
          <p:cNvGrpSpPr/>
          <p:nvPr/>
        </p:nvGrpSpPr>
        <p:grpSpPr>
          <a:xfrm>
            <a:off x="2359173" y="4172741"/>
            <a:ext cx="502173" cy="502172"/>
            <a:chOff x="2913983" y="4329790"/>
            <a:chExt cx="591627" cy="591626"/>
          </a:xfrm>
        </p:grpSpPr>
        <p:sp>
          <p:nvSpPr>
            <p:cNvPr id="1782" name="Google Shape;1782;p66"/>
            <p:cNvSpPr/>
            <p:nvPr/>
          </p:nvSpPr>
          <p:spPr>
            <a:xfrm>
              <a:off x="2913983" y="4329790"/>
              <a:ext cx="591627" cy="589162"/>
            </a:xfrm>
            <a:custGeom>
              <a:rect b="b" l="l" r="r" t="t"/>
              <a:pathLst>
                <a:path extrusionOk="0" h="16012" w="16079">
                  <a:moveTo>
                    <a:pt x="4070" y="0"/>
                  </a:moveTo>
                  <a:lnTo>
                    <a:pt x="4070" y="1001"/>
                  </a:lnTo>
                  <a:lnTo>
                    <a:pt x="3069" y="1001"/>
                  </a:lnTo>
                  <a:lnTo>
                    <a:pt x="3069" y="2002"/>
                  </a:lnTo>
                  <a:lnTo>
                    <a:pt x="3069" y="3002"/>
                  </a:lnTo>
                  <a:lnTo>
                    <a:pt x="3069" y="4003"/>
                  </a:lnTo>
                  <a:lnTo>
                    <a:pt x="1001" y="4003"/>
                  </a:lnTo>
                  <a:lnTo>
                    <a:pt x="1001" y="5004"/>
                  </a:lnTo>
                  <a:lnTo>
                    <a:pt x="0" y="5004"/>
                  </a:lnTo>
                  <a:lnTo>
                    <a:pt x="0" y="6005"/>
                  </a:lnTo>
                  <a:lnTo>
                    <a:pt x="0" y="7005"/>
                  </a:lnTo>
                  <a:lnTo>
                    <a:pt x="0" y="8006"/>
                  </a:lnTo>
                  <a:lnTo>
                    <a:pt x="0" y="10007"/>
                  </a:lnTo>
                  <a:lnTo>
                    <a:pt x="1001" y="10007"/>
                  </a:lnTo>
                  <a:lnTo>
                    <a:pt x="1001" y="11008"/>
                  </a:lnTo>
                  <a:lnTo>
                    <a:pt x="2002" y="11008"/>
                  </a:lnTo>
                  <a:lnTo>
                    <a:pt x="2002" y="12009"/>
                  </a:lnTo>
                  <a:lnTo>
                    <a:pt x="3003" y="12009"/>
                  </a:lnTo>
                  <a:lnTo>
                    <a:pt x="3003" y="13010"/>
                  </a:lnTo>
                  <a:lnTo>
                    <a:pt x="4003" y="13010"/>
                  </a:lnTo>
                  <a:lnTo>
                    <a:pt x="4003" y="15011"/>
                  </a:lnTo>
                  <a:lnTo>
                    <a:pt x="4003" y="16012"/>
                  </a:lnTo>
                  <a:lnTo>
                    <a:pt x="14077" y="16012"/>
                  </a:lnTo>
                  <a:lnTo>
                    <a:pt x="14077" y="13010"/>
                  </a:lnTo>
                  <a:lnTo>
                    <a:pt x="15078" y="13010"/>
                  </a:lnTo>
                  <a:lnTo>
                    <a:pt x="15078" y="10041"/>
                  </a:lnTo>
                  <a:lnTo>
                    <a:pt x="16079" y="10041"/>
                  </a:lnTo>
                  <a:lnTo>
                    <a:pt x="16079" y="3002"/>
                  </a:lnTo>
                  <a:lnTo>
                    <a:pt x="15078" y="3002"/>
                  </a:lnTo>
                  <a:lnTo>
                    <a:pt x="15078" y="2002"/>
                  </a:lnTo>
                  <a:lnTo>
                    <a:pt x="15078" y="1001"/>
                  </a:lnTo>
                  <a:lnTo>
                    <a:pt x="14077" y="1001"/>
                  </a:lnTo>
                  <a:lnTo>
                    <a:pt x="14077" y="0"/>
                  </a:lnTo>
                  <a:lnTo>
                    <a:pt x="13076" y="0"/>
                  </a:lnTo>
                  <a:lnTo>
                    <a:pt x="13076" y="1001"/>
                  </a:lnTo>
                  <a:lnTo>
                    <a:pt x="12076" y="1001"/>
                  </a:lnTo>
                  <a:lnTo>
                    <a:pt x="12076" y="0"/>
                  </a:lnTo>
                  <a:lnTo>
                    <a:pt x="10074" y="0"/>
                  </a:lnTo>
                  <a:lnTo>
                    <a:pt x="10074" y="1001"/>
                  </a:lnTo>
                  <a:lnTo>
                    <a:pt x="9074" y="1001"/>
                  </a:lnTo>
                  <a:lnTo>
                    <a:pt x="9074" y="0"/>
                  </a:lnTo>
                  <a:lnTo>
                    <a:pt x="7072" y="0"/>
                  </a:lnTo>
                  <a:lnTo>
                    <a:pt x="7072" y="1001"/>
                  </a:lnTo>
                  <a:lnTo>
                    <a:pt x="6071" y="1001"/>
                  </a:lnTo>
                  <a:lnTo>
                    <a:pt x="607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66"/>
            <p:cNvSpPr/>
            <p:nvPr/>
          </p:nvSpPr>
          <p:spPr>
            <a:xfrm>
              <a:off x="3431946" y="4366621"/>
              <a:ext cx="36832" cy="73664"/>
            </a:xfrm>
            <a:custGeom>
              <a:rect b="b" l="l" r="r" t="t"/>
              <a:pathLst>
                <a:path extrusionOk="0" h="2002" w="1001">
                  <a:moveTo>
                    <a:pt x="0" y="0"/>
                  </a:moveTo>
                  <a:lnTo>
                    <a:pt x="0" y="1001"/>
                  </a:lnTo>
                  <a:lnTo>
                    <a:pt x="0" y="2001"/>
                  </a:lnTo>
                  <a:lnTo>
                    <a:pt x="1001" y="2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66"/>
            <p:cNvSpPr/>
            <p:nvPr/>
          </p:nvSpPr>
          <p:spPr>
            <a:xfrm>
              <a:off x="3358283" y="4366621"/>
              <a:ext cx="36869" cy="73664"/>
            </a:xfrm>
            <a:custGeom>
              <a:rect b="b" l="l" r="r" t="t"/>
              <a:pathLst>
                <a:path extrusionOk="0" h="2002" w="1002">
                  <a:moveTo>
                    <a:pt x="1" y="0"/>
                  </a:moveTo>
                  <a:lnTo>
                    <a:pt x="1" y="1001"/>
                  </a:lnTo>
                  <a:lnTo>
                    <a:pt x="1" y="2001"/>
                  </a:lnTo>
                  <a:lnTo>
                    <a:pt x="1001" y="2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66"/>
            <p:cNvSpPr/>
            <p:nvPr/>
          </p:nvSpPr>
          <p:spPr>
            <a:xfrm>
              <a:off x="3246610" y="4366621"/>
              <a:ext cx="36832" cy="73664"/>
            </a:xfrm>
            <a:custGeom>
              <a:rect b="b" l="l" r="r" t="t"/>
              <a:pathLst>
                <a:path extrusionOk="0" h="2002" w="1001">
                  <a:moveTo>
                    <a:pt x="0" y="0"/>
                  </a:moveTo>
                  <a:lnTo>
                    <a:pt x="0" y="1001"/>
                  </a:lnTo>
                  <a:lnTo>
                    <a:pt x="0" y="2001"/>
                  </a:lnTo>
                  <a:lnTo>
                    <a:pt x="1001" y="2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66"/>
            <p:cNvSpPr/>
            <p:nvPr/>
          </p:nvSpPr>
          <p:spPr>
            <a:xfrm>
              <a:off x="3468741" y="4440248"/>
              <a:ext cx="36869" cy="259000"/>
            </a:xfrm>
            <a:custGeom>
              <a:rect b="b" l="l" r="r" t="t"/>
              <a:pathLst>
                <a:path extrusionOk="0" h="7039" w="1002">
                  <a:moveTo>
                    <a:pt x="1" y="0"/>
                  </a:moveTo>
                  <a:lnTo>
                    <a:pt x="1" y="7039"/>
                  </a:lnTo>
                  <a:lnTo>
                    <a:pt x="1002" y="7039"/>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66"/>
            <p:cNvSpPr/>
            <p:nvPr/>
          </p:nvSpPr>
          <p:spPr>
            <a:xfrm>
              <a:off x="3431946" y="4699210"/>
              <a:ext cx="36832" cy="110495"/>
            </a:xfrm>
            <a:custGeom>
              <a:rect b="b" l="l" r="r" t="t"/>
              <a:pathLst>
                <a:path extrusionOk="0" h="3003" w="1001">
                  <a:moveTo>
                    <a:pt x="0" y="1"/>
                  </a:moveTo>
                  <a:lnTo>
                    <a:pt x="0" y="3003"/>
                  </a:lnTo>
                  <a:lnTo>
                    <a:pt x="1001" y="3003"/>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66"/>
            <p:cNvSpPr/>
            <p:nvPr/>
          </p:nvSpPr>
          <p:spPr>
            <a:xfrm>
              <a:off x="3062488" y="4810920"/>
              <a:ext cx="369495" cy="110495"/>
            </a:xfrm>
            <a:custGeom>
              <a:rect b="b" l="l" r="r" t="t"/>
              <a:pathLst>
                <a:path extrusionOk="0" h="3003" w="10042">
                  <a:moveTo>
                    <a:pt x="1" y="0"/>
                  </a:moveTo>
                  <a:lnTo>
                    <a:pt x="1" y="2002"/>
                  </a:lnTo>
                  <a:lnTo>
                    <a:pt x="1" y="3002"/>
                  </a:lnTo>
                  <a:lnTo>
                    <a:pt x="10041" y="3002"/>
                  </a:lnTo>
                  <a:lnTo>
                    <a:pt x="10041" y="0"/>
                  </a:lnTo>
                  <a:lnTo>
                    <a:pt x="9040" y="0"/>
                  </a:lnTo>
                  <a:lnTo>
                    <a:pt x="904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66"/>
            <p:cNvSpPr/>
            <p:nvPr/>
          </p:nvSpPr>
          <p:spPr>
            <a:xfrm>
              <a:off x="2950815" y="4366621"/>
              <a:ext cx="111710" cy="222168"/>
            </a:xfrm>
            <a:custGeom>
              <a:rect b="b" l="l" r="r" t="t"/>
              <a:pathLst>
                <a:path extrusionOk="0" h="6038" w="3036">
                  <a:moveTo>
                    <a:pt x="2002" y="0"/>
                  </a:moveTo>
                  <a:lnTo>
                    <a:pt x="2002" y="1001"/>
                  </a:lnTo>
                  <a:lnTo>
                    <a:pt x="2002" y="2001"/>
                  </a:lnTo>
                  <a:lnTo>
                    <a:pt x="2002" y="3002"/>
                  </a:lnTo>
                  <a:lnTo>
                    <a:pt x="0" y="3002"/>
                  </a:lnTo>
                  <a:lnTo>
                    <a:pt x="0" y="4036"/>
                  </a:lnTo>
                  <a:lnTo>
                    <a:pt x="2002" y="4036"/>
                  </a:lnTo>
                  <a:lnTo>
                    <a:pt x="2002" y="5037"/>
                  </a:lnTo>
                  <a:lnTo>
                    <a:pt x="2002" y="6038"/>
                  </a:lnTo>
                  <a:lnTo>
                    <a:pt x="3036" y="6038"/>
                  </a:lnTo>
                  <a:lnTo>
                    <a:pt x="3036" y="5037"/>
                  </a:lnTo>
                  <a:lnTo>
                    <a:pt x="3036" y="4036"/>
                  </a:lnTo>
                  <a:lnTo>
                    <a:pt x="3036" y="3002"/>
                  </a:lnTo>
                  <a:lnTo>
                    <a:pt x="3036" y="2001"/>
                  </a:lnTo>
                  <a:lnTo>
                    <a:pt x="3036" y="1001"/>
                  </a:lnTo>
                  <a:lnTo>
                    <a:pt x="30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66"/>
            <p:cNvSpPr/>
            <p:nvPr/>
          </p:nvSpPr>
          <p:spPr>
            <a:xfrm>
              <a:off x="3136151" y="4366621"/>
              <a:ext cx="36832" cy="73664"/>
            </a:xfrm>
            <a:custGeom>
              <a:rect b="b" l="l" r="r" t="t"/>
              <a:pathLst>
                <a:path extrusionOk="0" h="2002" w="1001">
                  <a:moveTo>
                    <a:pt x="0" y="0"/>
                  </a:moveTo>
                  <a:lnTo>
                    <a:pt x="0" y="1001"/>
                  </a:lnTo>
                  <a:lnTo>
                    <a:pt x="0" y="2001"/>
                  </a:lnTo>
                  <a:lnTo>
                    <a:pt x="1001" y="2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66"/>
            <p:cNvSpPr/>
            <p:nvPr/>
          </p:nvSpPr>
          <p:spPr>
            <a:xfrm>
              <a:off x="3062488" y="4329790"/>
              <a:ext cx="73700" cy="36832"/>
            </a:xfrm>
            <a:custGeom>
              <a:rect b="b" l="l" r="r" t="t"/>
              <a:pathLst>
                <a:path extrusionOk="0" h="1001" w="2003">
                  <a:moveTo>
                    <a:pt x="1" y="0"/>
                  </a:moveTo>
                  <a:lnTo>
                    <a:pt x="1" y="1001"/>
                  </a:lnTo>
                  <a:lnTo>
                    <a:pt x="2002" y="1001"/>
                  </a:lnTo>
                  <a:lnTo>
                    <a:pt x="2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66"/>
            <p:cNvSpPr/>
            <p:nvPr/>
          </p:nvSpPr>
          <p:spPr>
            <a:xfrm>
              <a:off x="3172946" y="4329790"/>
              <a:ext cx="73700" cy="36832"/>
            </a:xfrm>
            <a:custGeom>
              <a:rect b="b" l="l" r="r" t="t"/>
              <a:pathLst>
                <a:path extrusionOk="0" h="1001" w="2003">
                  <a:moveTo>
                    <a:pt x="1" y="0"/>
                  </a:moveTo>
                  <a:lnTo>
                    <a:pt x="1" y="1001"/>
                  </a:lnTo>
                  <a:lnTo>
                    <a:pt x="2002" y="1001"/>
                  </a:lnTo>
                  <a:lnTo>
                    <a:pt x="2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66"/>
            <p:cNvSpPr/>
            <p:nvPr/>
          </p:nvSpPr>
          <p:spPr>
            <a:xfrm>
              <a:off x="3283405" y="4329790"/>
              <a:ext cx="74915" cy="36832"/>
            </a:xfrm>
            <a:custGeom>
              <a:rect b="b" l="l" r="r" t="t"/>
              <a:pathLst>
                <a:path extrusionOk="0" h="1001" w="2036">
                  <a:moveTo>
                    <a:pt x="1" y="0"/>
                  </a:moveTo>
                  <a:lnTo>
                    <a:pt x="1" y="1001"/>
                  </a:lnTo>
                  <a:lnTo>
                    <a:pt x="2036" y="1001"/>
                  </a:lnTo>
                  <a:lnTo>
                    <a:pt x="20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66"/>
            <p:cNvSpPr/>
            <p:nvPr/>
          </p:nvSpPr>
          <p:spPr>
            <a:xfrm>
              <a:off x="3395114" y="4329790"/>
              <a:ext cx="36869" cy="36832"/>
            </a:xfrm>
            <a:custGeom>
              <a:rect b="b" l="l" r="r" t="t"/>
              <a:pathLst>
                <a:path extrusionOk="0" h="1001" w="1002">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66"/>
            <p:cNvSpPr/>
            <p:nvPr/>
          </p:nvSpPr>
          <p:spPr>
            <a:xfrm>
              <a:off x="2913983" y="4515125"/>
              <a:ext cx="148541" cy="295832"/>
            </a:xfrm>
            <a:custGeom>
              <a:rect b="b" l="l" r="r" t="t"/>
              <a:pathLst>
                <a:path extrusionOk="0" h="8040" w="4037">
                  <a:moveTo>
                    <a:pt x="0" y="0"/>
                  </a:moveTo>
                  <a:lnTo>
                    <a:pt x="0" y="1001"/>
                  </a:lnTo>
                  <a:lnTo>
                    <a:pt x="0" y="2002"/>
                  </a:lnTo>
                  <a:lnTo>
                    <a:pt x="0" y="3002"/>
                  </a:lnTo>
                  <a:lnTo>
                    <a:pt x="0" y="5004"/>
                  </a:lnTo>
                  <a:lnTo>
                    <a:pt x="1001" y="5004"/>
                  </a:lnTo>
                  <a:lnTo>
                    <a:pt x="1001" y="6005"/>
                  </a:lnTo>
                  <a:lnTo>
                    <a:pt x="2002" y="6005"/>
                  </a:lnTo>
                  <a:lnTo>
                    <a:pt x="2002" y="7005"/>
                  </a:lnTo>
                  <a:lnTo>
                    <a:pt x="3003" y="7005"/>
                  </a:lnTo>
                  <a:lnTo>
                    <a:pt x="3003" y="8039"/>
                  </a:lnTo>
                  <a:lnTo>
                    <a:pt x="4037" y="8039"/>
                  </a:lnTo>
                  <a:lnTo>
                    <a:pt x="4037" y="6005"/>
                  </a:lnTo>
                  <a:lnTo>
                    <a:pt x="3003" y="6005"/>
                  </a:lnTo>
                  <a:lnTo>
                    <a:pt x="3003" y="5004"/>
                  </a:lnTo>
                  <a:lnTo>
                    <a:pt x="2002" y="5004"/>
                  </a:lnTo>
                  <a:lnTo>
                    <a:pt x="2002" y="4003"/>
                  </a:lnTo>
                  <a:lnTo>
                    <a:pt x="1001" y="4003"/>
                  </a:lnTo>
                  <a:lnTo>
                    <a:pt x="1001" y="3002"/>
                  </a:lnTo>
                  <a:lnTo>
                    <a:pt x="1001" y="2002"/>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9" name="Shape 1799"/>
        <p:cNvGrpSpPr/>
        <p:nvPr/>
      </p:nvGrpSpPr>
      <p:grpSpPr>
        <a:xfrm>
          <a:off x="0" y="0"/>
          <a:ext cx="0" cy="0"/>
          <a:chOff x="0" y="0"/>
          <a:chExt cx="0" cy="0"/>
        </a:xfrm>
      </p:grpSpPr>
      <p:sp>
        <p:nvSpPr>
          <p:cNvPr id="1800" name="Google Shape;1800;p67"/>
          <p:cNvSpPr txBox="1"/>
          <p:nvPr>
            <p:ph type="title"/>
          </p:nvPr>
        </p:nvSpPr>
        <p:spPr>
          <a:xfrm>
            <a:off x="1772850" y="2364800"/>
            <a:ext cx="66561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Data modeling / warehousing database administration </a:t>
            </a:r>
            <a:endParaRPr/>
          </a:p>
        </p:txBody>
      </p:sp>
      <p:sp>
        <p:nvSpPr>
          <p:cNvPr id="1801" name="Google Shape;1801;p67"/>
          <p:cNvSpPr txBox="1"/>
          <p:nvPr>
            <p:ph idx="2" type="title"/>
          </p:nvPr>
        </p:nvSpPr>
        <p:spPr>
          <a:xfrm>
            <a:off x="5278000" y="1294388"/>
            <a:ext cx="31509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1802" name="Google Shape;1802;p67"/>
          <p:cNvSpPr txBox="1"/>
          <p:nvPr>
            <p:ph idx="1" type="subTitle"/>
          </p:nvPr>
        </p:nvSpPr>
        <p:spPr>
          <a:xfrm>
            <a:off x="1772775" y="3539525"/>
            <a:ext cx="6656100" cy="309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lt1"/>
                </a:solidFill>
                <a:highlight>
                  <a:schemeClr val="dk1"/>
                </a:highlight>
              </a:rPr>
              <a:t>You can enter</a:t>
            </a:r>
            <a:r>
              <a:rPr lang="en"/>
              <a:t> a subtitle here if you need it</a:t>
            </a:r>
            <a:endParaRPr/>
          </a:p>
        </p:txBody>
      </p:sp>
      <p:grpSp>
        <p:nvGrpSpPr>
          <p:cNvPr id="1803" name="Google Shape;1803;p67"/>
          <p:cNvGrpSpPr/>
          <p:nvPr/>
        </p:nvGrpSpPr>
        <p:grpSpPr>
          <a:xfrm>
            <a:off x="856875" y="796263"/>
            <a:ext cx="841800" cy="841800"/>
            <a:chOff x="856875" y="796263"/>
            <a:chExt cx="841800" cy="841800"/>
          </a:xfrm>
        </p:grpSpPr>
        <p:grpSp>
          <p:nvGrpSpPr>
            <p:cNvPr id="1804" name="Google Shape;1804;p67"/>
            <p:cNvGrpSpPr/>
            <p:nvPr/>
          </p:nvGrpSpPr>
          <p:grpSpPr>
            <a:xfrm rot="2533261">
              <a:off x="1105339" y="934288"/>
              <a:ext cx="344867" cy="565741"/>
              <a:chOff x="4113132" y="2072643"/>
              <a:chExt cx="406290" cy="666503"/>
            </a:xfrm>
          </p:grpSpPr>
          <p:sp>
            <p:nvSpPr>
              <p:cNvPr id="1805" name="Google Shape;1805;p67"/>
              <p:cNvSpPr/>
              <p:nvPr/>
            </p:nvSpPr>
            <p:spPr>
              <a:xfrm>
                <a:off x="4113132" y="2072643"/>
                <a:ext cx="406290" cy="662825"/>
              </a:xfrm>
              <a:custGeom>
                <a:rect b="b" l="l" r="r" t="t"/>
                <a:pathLst>
                  <a:path extrusionOk="0" h="18014" w="11042">
                    <a:moveTo>
                      <a:pt x="0" y="0"/>
                    </a:moveTo>
                    <a:lnTo>
                      <a:pt x="0" y="1001"/>
                    </a:lnTo>
                    <a:lnTo>
                      <a:pt x="0" y="2002"/>
                    </a:lnTo>
                    <a:lnTo>
                      <a:pt x="1001" y="2002"/>
                    </a:lnTo>
                    <a:lnTo>
                      <a:pt x="1001" y="6005"/>
                    </a:lnTo>
                    <a:lnTo>
                      <a:pt x="2002" y="6005"/>
                    </a:lnTo>
                    <a:lnTo>
                      <a:pt x="2002" y="7005"/>
                    </a:lnTo>
                    <a:lnTo>
                      <a:pt x="3002" y="7005"/>
                    </a:lnTo>
                    <a:lnTo>
                      <a:pt x="3002" y="8006"/>
                    </a:lnTo>
                    <a:lnTo>
                      <a:pt x="4003" y="8006"/>
                    </a:lnTo>
                    <a:lnTo>
                      <a:pt x="4003" y="9007"/>
                    </a:lnTo>
                    <a:lnTo>
                      <a:pt x="4003" y="10008"/>
                    </a:lnTo>
                    <a:lnTo>
                      <a:pt x="3002" y="10008"/>
                    </a:lnTo>
                    <a:lnTo>
                      <a:pt x="3002" y="11008"/>
                    </a:lnTo>
                    <a:lnTo>
                      <a:pt x="2002" y="11008"/>
                    </a:lnTo>
                    <a:lnTo>
                      <a:pt x="2002" y="12009"/>
                    </a:lnTo>
                    <a:lnTo>
                      <a:pt x="1001" y="12009"/>
                    </a:lnTo>
                    <a:lnTo>
                      <a:pt x="1001" y="16012"/>
                    </a:lnTo>
                    <a:lnTo>
                      <a:pt x="0" y="16012"/>
                    </a:lnTo>
                    <a:lnTo>
                      <a:pt x="0" y="17013"/>
                    </a:lnTo>
                    <a:lnTo>
                      <a:pt x="0" y="18013"/>
                    </a:lnTo>
                    <a:lnTo>
                      <a:pt x="11042" y="18013"/>
                    </a:lnTo>
                    <a:lnTo>
                      <a:pt x="11042" y="17013"/>
                    </a:lnTo>
                    <a:lnTo>
                      <a:pt x="11042" y="16012"/>
                    </a:lnTo>
                    <a:lnTo>
                      <a:pt x="10041" y="16012"/>
                    </a:lnTo>
                    <a:lnTo>
                      <a:pt x="10041" y="12009"/>
                    </a:lnTo>
                    <a:lnTo>
                      <a:pt x="9040" y="12009"/>
                    </a:lnTo>
                    <a:lnTo>
                      <a:pt x="9040" y="11008"/>
                    </a:lnTo>
                    <a:lnTo>
                      <a:pt x="8039" y="11008"/>
                    </a:lnTo>
                    <a:lnTo>
                      <a:pt x="8039" y="10008"/>
                    </a:lnTo>
                    <a:lnTo>
                      <a:pt x="7039" y="10008"/>
                    </a:lnTo>
                    <a:lnTo>
                      <a:pt x="7039" y="9007"/>
                    </a:lnTo>
                    <a:lnTo>
                      <a:pt x="7039" y="8006"/>
                    </a:lnTo>
                    <a:lnTo>
                      <a:pt x="8039" y="8006"/>
                    </a:lnTo>
                    <a:lnTo>
                      <a:pt x="8039" y="7005"/>
                    </a:lnTo>
                    <a:lnTo>
                      <a:pt x="9040" y="7005"/>
                    </a:lnTo>
                    <a:lnTo>
                      <a:pt x="9040" y="6005"/>
                    </a:lnTo>
                    <a:lnTo>
                      <a:pt x="10041" y="6005"/>
                    </a:lnTo>
                    <a:lnTo>
                      <a:pt x="10041" y="2002"/>
                    </a:lnTo>
                    <a:lnTo>
                      <a:pt x="11042" y="2002"/>
                    </a:lnTo>
                    <a:lnTo>
                      <a:pt x="11042" y="1001"/>
                    </a:lnTo>
                    <a:lnTo>
                      <a:pt x="110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67"/>
              <p:cNvSpPr/>
              <p:nvPr/>
            </p:nvSpPr>
            <p:spPr>
              <a:xfrm>
                <a:off x="4260422" y="2367223"/>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67"/>
              <p:cNvSpPr/>
              <p:nvPr/>
            </p:nvSpPr>
            <p:spPr>
              <a:xfrm>
                <a:off x="4260422" y="2405269"/>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67"/>
              <p:cNvSpPr/>
              <p:nvPr/>
            </p:nvSpPr>
            <p:spPr>
              <a:xfrm>
                <a:off x="4223590" y="2442064"/>
                <a:ext cx="36869" cy="36869"/>
              </a:xfrm>
              <a:custGeom>
                <a:rect b="b" l="l" r="r" t="t"/>
                <a:pathLst>
                  <a:path extrusionOk="0" h="1002" w="1002">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67"/>
              <p:cNvSpPr/>
              <p:nvPr/>
            </p:nvSpPr>
            <p:spPr>
              <a:xfrm>
                <a:off x="4186758" y="2478895"/>
                <a:ext cx="36869" cy="36869"/>
              </a:xfrm>
              <a:custGeom>
                <a:rect b="b" l="l" r="r" t="t"/>
                <a:pathLst>
                  <a:path extrusionOk="0" h="1002" w="1002">
                    <a:moveTo>
                      <a:pt x="1" y="1"/>
                    </a:moveTo>
                    <a:lnTo>
                      <a:pt x="1"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67"/>
              <p:cNvSpPr/>
              <p:nvPr/>
            </p:nvSpPr>
            <p:spPr>
              <a:xfrm>
                <a:off x="4223590" y="2330391"/>
                <a:ext cx="36869" cy="36869"/>
              </a:xfrm>
              <a:custGeom>
                <a:rect b="b" l="l" r="r" t="t"/>
                <a:pathLst>
                  <a:path extrusionOk="0" h="1002" w="1002">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67"/>
              <p:cNvSpPr/>
              <p:nvPr/>
            </p:nvSpPr>
            <p:spPr>
              <a:xfrm>
                <a:off x="4186758" y="2293559"/>
                <a:ext cx="36869" cy="36869"/>
              </a:xfrm>
              <a:custGeom>
                <a:rect b="b" l="l" r="r" t="t"/>
                <a:pathLst>
                  <a:path extrusionOk="0" h="1002" w="1002">
                    <a:moveTo>
                      <a:pt x="1" y="1"/>
                    </a:moveTo>
                    <a:lnTo>
                      <a:pt x="1"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67"/>
              <p:cNvSpPr/>
              <p:nvPr/>
            </p:nvSpPr>
            <p:spPr>
              <a:xfrm>
                <a:off x="4149964" y="2146269"/>
                <a:ext cx="36832" cy="147327"/>
              </a:xfrm>
              <a:custGeom>
                <a:rect b="b" l="l" r="r" t="t"/>
                <a:pathLst>
                  <a:path extrusionOk="0" h="4004" w="1001">
                    <a:moveTo>
                      <a:pt x="0" y="1"/>
                    </a:moveTo>
                    <a:lnTo>
                      <a:pt x="0" y="4004"/>
                    </a:lnTo>
                    <a:lnTo>
                      <a:pt x="1001" y="4004"/>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67"/>
              <p:cNvSpPr/>
              <p:nvPr/>
            </p:nvSpPr>
            <p:spPr>
              <a:xfrm>
                <a:off x="4113132" y="2072643"/>
                <a:ext cx="406290" cy="73664"/>
              </a:xfrm>
              <a:custGeom>
                <a:rect b="b" l="l" r="r" t="t"/>
                <a:pathLst>
                  <a:path extrusionOk="0" h="2002" w="11042">
                    <a:moveTo>
                      <a:pt x="0" y="0"/>
                    </a:moveTo>
                    <a:lnTo>
                      <a:pt x="0" y="1001"/>
                    </a:lnTo>
                    <a:lnTo>
                      <a:pt x="0" y="2002"/>
                    </a:lnTo>
                    <a:lnTo>
                      <a:pt x="11042" y="2002"/>
                    </a:lnTo>
                    <a:lnTo>
                      <a:pt x="11042" y="1001"/>
                    </a:lnTo>
                    <a:lnTo>
                      <a:pt x="110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67"/>
              <p:cNvSpPr/>
              <p:nvPr/>
            </p:nvSpPr>
            <p:spPr>
              <a:xfrm>
                <a:off x="4334049" y="2367223"/>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67"/>
              <p:cNvSpPr/>
              <p:nvPr/>
            </p:nvSpPr>
            <p:spPr>
              <a:xfrm>
                <a:off x="4334049" y="2405269"/>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67"/>
              <p:cNvSpPr/>
              <p:nvPr/>
            </p:nvSpPr>
            <p:spPr>
              <a:xfrm>
                <a:off x="4370881" y="2442064"/>
                <a:ext cx="36869" cy="36869"/>
              </a:xfrm>
              <a:custGeom>
                <a:rect b="b" l="l" r="r" t="t"/>
                <a:pathLst>
                  <a:path extrusionOk="0" h="1002" w="1002">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67"/>
              <p:cNvSpPr/>
              <p:nvPr/>
            </p:nvSpPr>
            <p:spPr>
              <a:xfrm>
                <a:off x="4408927" y="2478895"/>
                <a:ext cx="36869" cy="36869"/>
              </a:xfrm>
              <a:custGeom>
                <a:rect b="b" l="l" r="r" t="t"/>
                <a:pathLst>
                  <a:path extrusionOk="0" h="1002" w="1002">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67"/>
              <p:cNvSpPr/>
              <p:nvPr/>
            </p:nvSpPr>
            <p:spPr>
              <a:xfrm>
                <a:off x="4370881" y="2330391"/>
                <a:ext cx="36869" cy="36869"/>
              </a:xfrm>
              <a:custGeom>
                <a:rect b="b" l="l" r="r" t="t"/>
                <a:pathLst>
                  <a:path extrusionOk="0" h="1002" w="1002">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67"/>
              <p:cNvSpPr/>
              <p:nvPr/>
            </p:nvSpPr>
            <p:spPr>
              <a:xfrm>
                <a:off x="4297217" y="2293559"/>
                <a:ext cx="36869" cy="36869"/>
              </a:xfrm>
              <a:custGeom>
                <a:rect b="b" l="l" r="r" t="t"/>
                <a:pathLst>
                  <a:path extrusionOk="0" h="1002" w="1002">
                    <a:moveTo>
                      <a:pt x="1" y="1"/>
                    </a:moveTo>
                    <a:lnTo>
                      <a:pt x="1" y="1001"/>
                    </a:lnTo>
                    <a:lnTo>
                      <a:pt x="1002" y="1001"/>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67"/>
              <p:cNvSpPr/>
              <p:nvPr/>
            </p:nvSpPr>
            <p:spPr>
              <a:xfrm>
                <a:off x="4260422" y="2256728"/>
                <a:ext cx="36832" cy="36869"/>
              </a:xfrm>
              <a:custGeom>
                <a:rect b="b" l="l" r="r" t="t"/>
                <a:pathLst>
                  <a:path extrusionOk="0" h="1002" w="1001">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67"/>
              <p:cNvSpPr/>
              <p:nvPr/>
            </p:nvSpPr>
            <p:spPr>
              <a:xfrm>
                <a:off x="4334049" y="2256728"/>
                <a:ext cx="36869" cy="36869"/>
              </a:xfrm>
              <a:custGeom>
                <a:rect b="b" l="l" r="r" t="t"/>
                <a:pathLst>
                  <a:path extrusionOk="0" h="1002" w="1002">
                    <a:moveTo>
                      <a:pt x="1" y="1"/>
                    </a:moveTo>
                    <a:lnTo>
                      <a:pt x="1"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67"/>
              <p:cNvSpPr/>
              <p:nvPr/>
            </p:nvSpPr>
            <p:spPr>
              <a:xfrm>
                <a:off x="4408927" y="2293559"/>
                <a:ext cx="36869" cy="36869"/>
              </a:xfrm>
              <a:custGeom>
                <a:rect b="b" l="l" r="r" t="t"/>
                <a:pathLst>
                  <a:path extrusionOk="0" h="1002" w="1002">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67"/>
              <p:cNvSpPr/>
              <p:nvPr/>
            </p:nvSpPr>
            <p:spPr>
              <a:xfrm>
                <a:off x="4445758" y="2146269"/>
                <a:ext cx="36832" cy="147327"/>
              </a:xfrm>
              <a:custGeom>
                <a:rect b="b" l="l" r="r" t="t"/>
                <a:pathLst>
                  <a:path extrusionOk="0" h="4004" w="1001">
                    <a:moveTo>
                      <a:pt x="0" y="1"/>
                    </a:moveTo>
                    <a:lnTo>
                      <a:pt x="0" y="4004"/>
                    </a:lnTo>
                    <a:lnTo>
                      <a:pt x="1001" y="4004"/>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67"/>
              <p:cNvSpPr/>
              <p:nvPr/>
            </p:nvSpPr>
            <p:spPr>
              <a:xfrm>
                <a:off x="4149964" y="2515727"/>
                <a:ext cx="36832" cy="147327"/>
              </a:xfrm>
              <a:custGeom>
                <a:rect b="b" l="l" r="r" t="t"/>
                <a:pathLst>
                  <a:path extrusionOk="0" h="4004" w="1001">
                    <a:moveTo>
                      <a:pt x="0" y="0"/>
                    </a:moveTo>
                    <a:lnTo>
                      <a:pt x="0" y="4003"/>
                    </a:lnTo>
                    <a:lnTo>
                      <a:pt x="1001" y="4003"/>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67"/>
              <p:cNvSpPr/>
              <p:nvPr/>
            </p:nvSpPr>
            <p:spPr>
              <a:xfrm>
                <a:off x="4113132" y="2663017"/>
                <a:ext cx="406290" cy="76129"/>
              </a:xfrm>
              <a:custGeom>
                <a:rect b="b" l="l" r="r" t="t"/>
                <a:pathLst>
                  <a:path extrusionOk="0" h="2069" w="11042">
                    <a:moveTo>
                      <a:pt x="0" y="0"/>
                    </a:moveTo>
                    <a:lnTo>
                      <a:pt x="0" y="1068"/>
                    </a:lnTo>
                    <a:lnTo>
                      <a:pt x="0" y="2068"/>
                    </a:lnTo>
                    <a:lnTo>
                      <a:pt x="11042" y="2068"/>
                    </a:lnTo>
                    <a:lnTo>
                      <a:pt x="11042" y="1068"/>
                    </a:lnTo>
                    <a:lnTo>
                      <a:pt x="110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67"/>
              <p:cNvSpPr/>
              <p:nvPr/>
            </p:nvSpPr>
            <p:spPr>
              <a:xfrm>
                <a:off x="4223590" y="2515727"/>
                <a:ext cx="185373" cy="110495"/>
              </a:xfrm>
              <a:custGeom>
                <a:rect b="b" l="l" r="r" t="t"/>
                <a:pathLst>
                  <a:path extrusionOk="0" h="3003" w="5038">
                    <a:moveTo>
                      <a:pt x="2002" y="0"/>
                    </a:moveTo>
                    <a:lnTo>
                      <a:pt x="2002" y="1001"/>
                    </a:lnTo>
                    <a:lnTo>
                      <a:pt x="1001" y="1001"/>
                    </a:lnTo>
                    <a:lnTo>
                      <a:pt x="1001" y="2002"/>
                    </a:lnTo>
                    <a:lnTo>
                      <a:pt x="0" y="2002"/>
                    </a:lnTo>
                    <a:lnTo>
                      <a:pt x="0" y="3002"/>
                    </a:lnTo>
                    <a:lnTo>
                      <a:pt x="5037" y="3002"/>
                    </a:lnTo>
                    <a:lnTo>
                      <a:pt x="5037" y="2002"/>
                    </a:lnTo>
                    <a:lnTo>
                      <a:pt x="4003" y="2002"/>
                    </a:lnTo>
                    <a:lnTo>
                      <a:pt x="4003" y="1001"/>
                    </a:lnTo>
                    <a:lnTo>
                      <a:pt x="3003" y="1001"/>
                    </a:lnTo>
                    <a:lnTo>
                      <a:pt x="300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67"/>
              <p:cNvSpPr/>
              <p:nvPr/>
            </p:nvSpPr>
            <p:spPr>
              <a:xfrm>
                <a:off x="4445758" y="2515727"/>
                <a:ext cx="36832" cy="147327"/>
              </a:xfrm>
              <a:custGeom>
                <a:rect b="b" l="l" r="r" t="t"/>
                <a:pathLst>
                  <a:path extrusionOk="0" h="4004" w="1001">
                    <a:moveTo>
                      <a:pt x="0" y="0"/>
                    </a:moveTo>
                    <a:lnTo>
                      <a:pt x="0" y="4003"/>
                    </a:lnTo>
                    <a:lnTo>
                      <a:pt x="1001" y="4003"/>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8" name="Google Shape;1828;p67"/>
            <p:cNvSpPr/>
            <p:nvPr/>
          </p:nvSpPr>
          <p:spPr>
            <a:xfrm>
              <a:off x="856875" y="796263"/>
              <a:ext cx="841800" cy="841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2" name="Shape 1832"/>
        <p:cNvGrpSpPr/>
        <p:nvPr/>
      </p:nvGrpSpPr>
      <p:grpSpPr>
        <a:xfrm>
          <a:off x="0" y="0"/>
          <a:ext cx="0" cy="0"/>
          <a:chOff x="0" y="0"/>
          <a:chExt cx="0" cy="0"/>
        </a:xfrm>
      </p:grpSpPr>
      <p:sp>
        <p:nvSpPr>
          <p:cNvPr id="1833" name="Google Shape;1833;p6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Graph about </a:t>
            </a:r>
            <a:r>
              <a:rPr lang="en"/>
              <a:t>database admin.</a:t>
            </a:r>
            <a:endParaRPr/>
          </a:p>
        </p:txBody>
      </p:sp>
      <p:sp>
        <p:nvSpPr>
          <p:cNvPr id="1834" name="Google Shape;1834;p68"/>
          <p:cNvSpPr txBox="1"/>
          <p:nvPr/>
        </p:nvSpPr>
        <p:spPr>
          <a:xfrm>
            <a:off x="6103638" y="2531838"/>
            <a:ext cx="2238300" cy="35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hakra Petch Medium"/>
                <a:ea typeface="Chakra Petch Medium"/>
                <a:cs typeface="Chakra Petch Medium"/>
                <a:sym typeface="Chakra Petch Medium"/>
              </a:rPr>
              <a:t>Mars</a:t>
            </a:r>
            <a:endParaRPr sz="2400">
              <a:solidFill>
                <a:schemeClr val="dk1"/>
              </a:solidFill>
              <a:latin typeface="Chakra Petch Medium"/>
              <a:ea typeface="Chakra Petch Medium"/>
              <a:cs typeface="Chakra Petch Medium"/>
              <a:sym typeface="Chakra Petch Medium"/>
            </a:endParaRPr>
          </a:p>
        </p:txBody>
      </p:sp>
      <p:sp>
        <p:nvSpPr>
          <p:cNvPr id="1835" name="Google Shape;1835;p68"/>
          <p:cNvSpPr txBox="1"/>
          <p:nvPr/>
        </p:nvSpPr>
        <p:spPr>
          <a:xfrm>
            <a:off x="6103613" y="2844863"/>
            <a:ext cx="2238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highlight>
                  <a:schemeClr val="dk1"/>
                </a:highlight>
                <a:latin typeface="Fira Code"/>
                <a:ea typeface="Fira Code"/>
                <a:cs typeface="Fira Code"/>
                <a:sym typeface="Fira Code"/>
              </a:rPr>
              <a:t>Mars is</a:t>
            </a:r>
            <a:r>
              <a:rPr lang="en" sz="1500">
                <a:solidFill>
                  <a:schemeClr val="dk1"/>
                </a:solidFill>
                <a:latin typeface="Fira Code"/>
                <a:ea typeface="Fira Code"/>
                <a:cs typeface="Fira Code"/>
                <a:sym typeface="Fira Code"/>
              </a:rPr>
              <a:t> actually a very cold place</a:t>
            </a:r>
            <a:endParaRPr sz="1500">
              <a:solidFill>
                <a:schemeClr val="dk1"/>
              </a:solidFill>
              <a:latin typeface="Fira Code"/>
              <a:ea typeface="Fira Code"/>
              <a:cs typeface="Fira Code"/>
              <a:sym typeface="Fira Code"/>
            </a:endParaRPr>
          </a:p>
        </p:txBody>
      </p:sp>
      <p:sp>
        <p:nvSpPr>
          <p:cNvPr id="1836" name="Google Shape;1836;p68"/>
          <p:cNvSpPr txBox="1"/>
          <p:nvPr/>
        </p:nvSpPr>
        <p:spPr>
          <a:xfrm>
            <a:off x="6103625" y="1444000"/>
            <a:ext cx="2238300" cy="35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hakra Petch Medium"/>
                <a:ea typeface="Chakra Petch Medium"/>
                <a:cs typeface="Chakra Petch Medium"/>
                <a:sym typeface="Chakra Petch Medium"/>
              </a:rPr>
              <a:t>Mercury</a:t>
            </a:r>
            <a:endParaRPr sz="2400">
              <a:solidFill>
                <a:schemeClr val="dk1"/>
              </a:solidFill>
              <a:latin typeface="Chakra Petch Medium"/>
              <a:ea typeface="Chakra Petch Medium"/>
              <a:cs typeface="Chakra Petch Medium"/>
              <a:sym typeface="Chakra Petch Medium"/>
            </a:endParaRPr>
          </a:p>
        </p:txBody>
      </p:sp>
      <p:sp>
        <p:nvSpPr>
          <p:cNvPr id="1837" name="Google Shape;1837;p68"/>
          <p:cNvSpPr txBox="1"/>
          <p:nvPr/>
        </p:nvSpPr>
        <p:spPr>
          <a:xfrm>
            <a:off x="6103600" y="1757025"/>
            <a:ext cx="2238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Fira Code"/>
                <a:ea typeface="Fira Code"/>
                <a:cs typeface="Fira Code"/>
                <a:sym typeface="Fira Code"/>
              </a:rPr>
              <a:t>It’s the closest planet </a:t>
            </a:r>
            <a:r>
              <a:rPr lang="en" sz="1500">
                <a:solidFill>
                  <a:schemeClr val="lt1"/>
                </a:solidFill>
                <a:highlight>
                  <a:schemeClr val="dk1"/>
                </a:highlight>
                <a:latin typeface="Fira Code"/>
                <a:ea typeface="Fira Code"/>
                <a:cs typeface="Fira Code"/>
                <a:sym typeface="Fira Code"/>
              </a:rPr>
              <a:t>to the Sun</a:t>
            </a:r>
            <a:endParaRPr sz="1500">
              <a:solidFill>
                <a:schemeClr val="lt1"/>
              </a:solidFill>
              <a:highlight>
                <a:schemeClr val="dk1"/>
              </a:highlight>
              <a:latin typeface="Fira Code"/>
              <a:ea typeface="Fira Code"/>
              <a:cs typeface="Fira Code"/>
              <a:sym typeface="Fira Code"/>
            </a:endParaRPr>
          </a:p>
        </p:txBody>
      </p:sp>
      <p:sp>
        <p:nvSpPr>
          <p:cNvPr id="1838" name="Google Shape;1838;p68"/>
          <p:cNvSpPr txBox="1"/>
          <p:nvPr/>
        </p:nvSpPr>
        <p:spPr>
          <a:xfrm>
            <a:off x="6103625" y="3619675"/>
            <a:ext cx="2238300" cy="35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hakra Petch Medium"/>
                <a:ea typeface="Chakra Petch Medium"/>
                <a:cs typeface="Chakra Petch Medium"/>
                <a:sym typeface="Chakra Petch Medium"/>
              </a:rPr>
              <a:t>Neptune</a:t>
            </a:r>
            <a:endParaRPr sz="2400">
              <a:solidFill>
                <a:schemeClr val="dk1"/>
              </a:solidFill>
              <a:latin typeface="Chakra Petch Medium"/>
              <a:ea typeface="Chakra Petch Medium"/>
              <a:cs typeface="Chakra Petch Medium"/>
              <a:sym typeface="Chakra Petch Medium"/>
            </a:endParaRPr>
          </a:p>
        </p:txBody>
      </p:sp>
      <p:sp>
        <p:nvSpPr>
          <p:cNvPr id="1839" name="Google Shape;1839;p68"/>
          <p:cNvSpPr txBox="1"/>
          <p:nvPr/>
        </p:nvSpPr>
        <p:spPr>
          <a:xfrm>
            <a:off x="6103600" y="3932700"/>
            <a:ext cx="2238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Fira Code"/>
                <a:ea typeface="Fira Code"/>
                <a:cs typeface="Fira Code"/>
                <a:sym typeface="Fira Code"/>
              </a:rPr>
              <a:t>Neptune is far away </a:t>
            </a:r>
            <a:r>
              <a:rPr lang="en" sz="1500">
                <a:solidFill>
                  <a:schemeClr val="lt1"/>
                </a:solidFill>
                <a:highlight>
                  <a:schemeClr val="dk1"/>
                </a:highlight>
                <a:latin typeface="Fira Code"/>
                <a:ea typeface="Fira Code"/>
                <a:cs typeface="Fira Code"/>
                <a:sym typeface="Fira Code"/>
              </a:rPr>
              <a:t>from Earth</a:t>
            </a:r>
            <a:endParaRPr sz="1500">
              <a:solidFill>
                <a:schemeClr val="lt1"/>
              </a:solidFill>
              <a:highlight>
                <a:schemeClr val="dk1"/>
              </a:highlight>
              <a:latin typeface="Fira Code"/>
              <a:ea typeface="Fira Code"/>
              <a:cs typeface="Fira Code"/>
              <a:sym typeface="Fira Code"/>
            </a:endParaRPr>
          </a:p>
        </p:txBody>
      </p:sp>
      <p:sp>
        <p:nvSpPr>
          <p:cNvPr id="1840" name="Google Shape;1840;p68"/>
          <p:cNvSpPr/>
          <p:nvPr/>
        </p:nvSpPr>
        <p:spPr>
          <a:xfrm>
            <a:off x="5825600" y="1444010"/>
            <a:ext cx="133499" cy="885751"/>
          </a:xfrm>
          <a:custGeom>
            <a:rect b="b" l="l" r="r" t="t"/>
            <a:pathLst>
              <a:path extrusionOk="0" h="23245" w="2550">
                <a:moveTo>
                  <a:pt x="0" y="23229"/>
                </a:moveTo>
                <a:lnTo>
                  <a:pt x="15" y="0"/>
                </a:lnTo>
                <a:lnTo>
                  <a:pt x="2550" y="15"/>
                </a:lnTo>
                <a:lnTo>
                  <a:pt x="2519" y="23244"/>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68"/>
          <p:cNvSpPr/>
          <p:nvPr/>
        </p:nvSpPr>
        <p:spPr>
          <a:xfrm>
            <a:off x="5825600" y="2531860"/>
            <a:ext cx="133499" cy="885751"/>
          </a:xfrm>
          <a:custGeom>
            <a:rect b="b" l="l" r="r" t="t"/>
            <a:pathLst>
              <a:path extrusionOk="0" h="23245" w="2550">
                <a:moveTo>
                  <a:pt x="0" y="23229"/>
                </a:moveTo>
                <a:lnTo>
                  <a:pt x="15" y="0"/>
                </a:lnTo>
                <a:lnTo>
                  <a:pt x="2550" y="15"/>
                </a:lnTo>
                <a:lnTo>
                  <a:pt x="2519" y="23244"/>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68"/>
          <p:cNvSpPr/>
          <p:nvPr/>
        </p:nvSpPr>
        <p:spPr>
          <a:xfrm>
            <a:off x="5825600" y="3619710"/>
            <a:ext cx="133499" cy="885751"/>
          </a:xfrm>
          <a:custGeom>
            <a:rect b="b" l="l" r="r" t="t"/>
            <a:pathLst>
              <a:path extrusionOk="0" h="23245" w="2550">
                <a:moveTo>
                  <a:pt x="0" y="23229"/>
                </a:moveTo>
                <a:lnTo>
                  <a:pt x="15" y="0"/>
                </a:lnTo>
                <a:lnTo>
                  <a:pt x="2550" y="15"/>
                </a:lnTo>
                <a:lnTo>
                  <a:pt x="2519" y="23244"/>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68"/>
          <p:cNvSpPr txBox="1"/>
          <p:nvPr/>
        </p:nvSpPr>
        <p:spPr>
          <a:xfrm>
            <a:off x="833750" y="4116075"/>
            <a:ext cx="3792900" cy="492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dk1"/>
                </a:solidFill>
                <a:latin typeface="Fira Code"/>
                <a:ea typeface="Fira Code"/>
                <a:cs typeface="Fira Code"/>
                <a:sym typeface="Fira Code"/>
              </a:rPr>
              <a:t>Follow the link in the graph to modify its data and then paste the new one here.</a:t>
            </a:r>
            <a:r>
              <a:rPr lang="en" sz="1100">
                <a:solidFill>
                  <a:schemeClr val="dk1"/>
                </a:solidFill>
                <a:uFill>
                  <a:noFill/>
                </a:uFill>
                <a:latin typeface="Fira Code"/>
                <a:ea typeface="Fira Code"/>
                <a:cs typeface="Fira Code"/>
                <a:sym typeface="Fira Code"/>
                <a:hlinkClick r:id="rId3">
                  <a:extLst>
                    <a:ext uri="{A12FA001-AC4F-418D-AE19-62706E023703}">
                      <ahyp:hlinkClr val="tx"/>
                    </a:ext>
                  </a:extLst>
                </a:hlinkClick>
              </a:rPr>
              <a:t> </a:t>
            </a:r>
            <a:r>
              <a:rPr b="1" lang="en" sz="1100">
                <a:solidFill>
                  <a:schemeClr val="dk1"/>
                </a:solidFill>
                <a:uFill>
                  <a:noFill/>
                </a:uFill>
                <a:latin typeface="Fira Code"/>
                <a:ea typeface="Fira Code"/>
                <a:cs typeface="Fira Code"/>
                <a:sym typeface="Fira Code"/>
                <a:hlinkClick r:id="rId4">
                  <a:extLst>
                    <a:ext uri="{A12FA001-AC4F-418D-AE19-62706E023703}">
                      <ahyp:hlinkClr val="tx"/>
                    </a:ext>
                  </a:extLst>
                </a:hlinkClick>
              </a:rPr>
              <a:t>For more info, click here</a:t>
            </a:r>
            <a:endParaRPr b="1" sz="1100">
              <a:solidFill>
                <a:schemeClr val="dk1"/>
              </a:solidFill>
              <a:latin typeface="Fira Code"/>
              <a:ea typeface="Fira Code"/>
              <a:cs typeface="Fira Code"/>
              <a:sym typeface="Fira Code"/>
            </a:endParaRPr>
          </a:p>
        </p:txBody>
      </p:sp>
      <p:sp>
        <p:nvSpPr>
          <p:cNvPr id="1844" name="Google Shape;1844;p68"/>
          <p:cNvSpPr txBox="1"/>
          <p:nvPr/>
        </p:nvSpPr>
        <p:spPr>
          <a:xfrm>
            <a:off x="1160150" y="3740025"/>
            <a:ext cx="948600" cy="22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Chakra Petch Medium"/>
                <a:ea typeface="Chakra Petch Medium"/>
                <a:cs typeface="Chakra Petch Medium"/>
                <a:sym typeface="Chakra Petch Medium"/>
              </a:rPr>
              <a:t>2020</a:t>
            </a:r>
            <a:endParaRPr sz="2400">
              <a:solidFill>
                <a:schemeClr val="dk1"/>
              </a:solidFill>
              <a:latin typeface="Chakra Petch Medium"/>
              <a:ea typeface="Chakra Petch Medium"/>
              <a:cs typeface="Chakra Petch Medium"/>
              <a:sym typeface="Chakra Petch Medium"/>
            </a:endParaRPr>
          </a:p>
        </p:txBody>
      </p:sp>
      <p:sp>
        <p:nvSpPr>
          <p:cNvPr id="1845" name="Google Shape;1845;p68"/>
          <p:cNvSpPr txBox="1"/>
          <p:nvPr/>
        </p:nvSpPr>
        <p:spPr>
          <a:xfrm>
            <a:off x="2255899" y="3740025"/>
            <a:ext cx="948600" cy="22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Chakra Petch Medium"/>
                <a:ea typeface="Chakra Petch Medium"/>
                <a:cs typeface="Chakra Petch Medium"/>
                <a:sym typeface="Chakra Petch Medium"/>
              </a:rPr>
              <a:t>2021</a:t>
            </a:r>
            <a:endParaRPr sz="2400">
              <a:solidFill>
                <a:schemeClr val="dk1"/>
              </a:solidFill>
              <a:latin typeface="Chakra Petch Medium"/>
              <a:ea typeface="Chakra Petch Medium"/>
              <a:cs typeface="Chakra Petch Medium"/>
              <a:sym typeface="Chakra Petch Medium"/>
            </a:endParaRPr>
          </a:p>
        </p:txBody>
      </p:sp>
      <p:sp>
        <p:nvSpPr>
          <p:cNvPr id="1846" name="Google Shape;1846;p68"/>
          <p:cNvSpPr txBox="1"/>
          <p:nvPr/>
        </p:nvSpPr>
        <p:spPr>
          <a:xfrm>
            <a:off x="3351649" y="3740025"/>
            <a:ext cx="948600" cy="22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Chakra Petch Medium"/>
                <a:ea typeface="Chakra Petch Medium"/>
                <a:cs typeface="Chakra Petch Medium"/>
                <a:sym typeface="Chakra Petch Medium"/>
              </a:rPr>
              <a:t>2022</a:t>
            </a:r>
            <a:endParaRPr sz="2400">
              <a:solidFill>
                <a:schemeClr val="dk1"/>
              </a:solidFill>
              <a:latin typeface="Chakra Petch Medium"/>
              <a:ea typeface="Chakra Petch Medium"/>
              <a:cs typeface="Chakra Petch Medium"/>
              <a:sym typeface="Chakra Petch Medium"/>
            </a:endParaRPr>
          </a:p>
        </p:txBody>
      </p:sp>
      <p:pic>
        <p:nvPicPr>
          <p:cNvPr id="1847" name="Google Shape;1847;p68" title="Gráfico">
            <a:hlinkClick r:id="rId5"/>
          </p:cNvPr>
          <p:cNvPicPr preferRelativeResize="0"/>
          <p:nvPr/>
        </p:nvPicPr>
        <p:blipFill>
          <a:blip r:embed="rId6">
            <a:alphaModFix/>
          </a:blip>
          <a:stretch>
            <a:fillRect/>
          </a:stretch>
        </p:blipFill>
        <p:spPr>
          <a:xfrm>
            <a:off x="646625" y="1266450"/>
            <a:ext cx="4000389" cy="2473574"/>
          </a:xfrm>
          <a:prstGeom prst="rect">
            <a:avLst/>
          </a:prstGeom>
          <a:noFill/>
          <a:ln>
            <a:noFill/>
          </a:ln>
        </p:spPr>
      </p:pic>
      <p:grpSp>
        <p:nvGrpSpPr>
          <p:cNvPr id="1848" name="Google Shape;1848;p68"/>
          <p:cNvGrpSpPr/>
          <p:nvPr/>
        </p:nvGrpSpPr>
        <p:grpSpPr>
          <a:xfrm>
            <a:off x="4715397" y="2832206"/>
            <a:ext cx="378215" cy="598023"/>
            <a:chOff x="1654675" y="1997765"/>
            <a:chExt cx="445587" cy="704551"/>
          </a:xfrm>
        </p:grpSpPr>
        <p:sp>
          <p:nvSpPr>
            <p:cNvPr id="1849" name="Google Shape;1849;p68"/>
            <p:cNvSpPr/>
            <p:nvPr/>
          </p:nvSpPr>
          <p:spPr>
            <a:xfrm>
              <a:off x="1655926" y="1998979"/>
              <a:ext cx="440657" cy="703336"/>
            </a:xfrm>
            <a:custGeom>
              <a:rect b="b" l="l" r="r" t="t"/>
              <a:pathLst>
                <a:path extrusionOk="0" h="19115" w="11976">
                  <a:moveTo>
                    <a:pt x="0" y="1"/>
                  </a:moveTo>
                  <a:lnTo>
                    <a:pt x="0" y="17113"/>
                  </a:lnTo>
                  <a:lnTo>
                    <a:pt x="2002" y="17113"/>
                  </a:lnTo>
                  <a:lnTo>
                    <a:pt x="2002" y="16112"/>
                  </a:lnTo>
                  <a:lnTo>
                    <a:pt x="3002" y="16112"/>
                  </a:lnTo>
                  <a:lnTo>
                    <a:pt x="3002" y="15112"/>
                  </a:lnTo>
                  <a:lnTo>
                    <a:pt x="4003" y="15112"/>
                  </a:lnTo>
                  <a:lnTo>
                    <a:pt x="4003" y="14111"/>
                  </a:lnTo>
                  <a:lnTo>
                    <a:pt x="4971" y="14111"/>
                  </a:lnTo>
                  <a:lnTo>
                    <a:pt x="4971" y="16112"/>
                  </a:lnTo>
                  <a:lnTo>
                    <a:pt x="5971" y="16112"/>
                  </a:lnTo>
                  <a:lnTo>
                    <a:pt x="5971" y="18114"/>
                  </a:lnTo>
                  <a:lnTo>
                    <a:pt x="6972" y="18114"/>
                  </a:lnTo>
                  <a:lnTo>
                    <a:pt x="6972" y="19115"/>
                  </a:lnTo>
                  <a:lnTo>
                    <a:pt x="8973" y="19115"/>
                  </a:lnTo>
                  <a:lnTo>
                    <a:pt x="8973" y="18114"/>
                  </a:lnTo>
                  <a:lnTo>
                    <a:pt x="9974" y="18114"/>
                  </a:lnTo>
                  <a:lnTo>
                    <a:pt x="9974" y="16112"/>
                  </a:lnTo>
                  <a:lnTo>
                    <a:pt x="8973" y="16112"/>
                  </a:lnTo>
                  <a:lnTo>
                    <a:pt x="8973" y="14111"/>
                  </a:lnTo>
                  <a:lnTo>
                    <a:pt x="7973" y="14111"/>
                  </a:lnTo>
                  <a:lnTo>
                    <a:pt x="7973" y="13110"/>
                  </a:lnTo>
                  <a:lnTo>
                    <a:pt x="11976" y="13110"/>
                  </a:lnTo>
                  <a:lnTo>
                    <a:pt x="11976" y="12110"/>
                  </a:lnTo>
                  <a:lnTo>
                    <a:pt x="11976" y="11109"/>
                  </a:lnTo>
                  <a:lnTo>
                    <a:pt x="11042" y="11109"/>
                  </a:lnTo>
                  <a:lnTo>
                    <a:pt x="11042" y="11042"/>
                  </a:lnTo>
                  <a:lnTo>
                    <a:pt x="11042" y="10008"/>
                  </a:lnTo>
                  <a:lnTo>
                    <a:pt x="10041" y="10008"/>
                  </a:lnTo>
                  <a:lnTo>
                    <a:pt x="10041" y="9007"/>
                  </a:lnTo>
                  <a:lnTo>
                    <a:pt x="9040" y="9007"/>
                  </a:lnTo>
                  <a:lnTo>
                    <a:pt x="9040" y="8007"/>
                  </a:lnTo>
                  <a:lnTo>
                    <a:pt x="8039" y="8007"/>
                  </a:lnTo>
                  <a:lnTo>
                    <a:pt x="8039" y="7006"/>
                  </a:lnTo>
                  <a:lnTo>
                    <a:pt x="7039" y="7006"/>
                  </a:lnTo>
                  <a:lnTo>
                    <a:pt x="7039" y="6005"/>
                  </a:lnTo>
                  <a:lnTo>
                    <a:pt x="6038" y="6005"/>
                  </a:lnTo>
                  <a:lnTo>
                    <a:pt x="6038" y="5005"/>
                  </a:lnTo>
                  <a:lnTo>
                    <a:pt x="5037" y="5005"/>
                  </a:lnTo>
                  <a:lnTo>
                    <a:pt x="5037" y="4004"/>
                  </a:lnTo>
                  <a:lnTo>
                    <a:pt x="4037" y="4004"/>
                  </a:lnTo>
                  <a:lnTo>
                    <a:pt x="4037" y="3003"/>
                  </a:lnTo>
                  <a:lnTo>
                    <a:pt x="3036" y="3003"/>
                  </a:lnTo>
                  <a:lnTo>
                    <a:pt x="3036" y="2002"/>
                  </a:lnTo>
                  <a:lnTo>
                    <a:pt x="2035" y="2002"/>
                  </a:lnTo>
                  <a:lnTo>
                    <a:pt x="2035" y="1002"/>
                  </a:lnTo>
                  <a:lnTo>
                    <a:pt x="1001" y="1002"/>
                  </a:lnTo>
                  <a:lnTo>
                    <a:pt x="100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68"/>
            <p:cNvSpPr/>
            <p:nvPr/>
          </p:nvSpPr>
          <p:spPr>
            <a:xfrm>
              <a:off x="1654675" y="1997765"/>
              <a:ext cx="36869" cy="628459"/>
            </a:xfrm>
            <a:custGeom>
              <a:rect b="b" l="l" r="r" t="t"/>
              <a:pathLst>
                <a:path extrusionOk="0" h="17080" w="1002">
                  <a:moveTo>
                    <a:pt x="1" y="1"/>
                  </a:moveTo>
                  <a:lnTo>
                    <a:pt x="1" y="17079"/>
                  </a:lnTo>
                  <a:lnTo>
                    <a:pt x="1002" y="17079"/>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68"/>
            <p:cNvSpPr/>
            <p:nvPr/>
          </p:nvSpPr>
          <p:spPr>
            <a:xfrm>
              <a:off x="1692758" y="2034597"/>
              <a:ext cx="36832" cy="36869"/>
            </a:xfrm>
            <a:custGeom>
              <a:rect b="b" l="l" r="r" t="t"/>
              <a:pathLst>
                <a:path extrusionOk="0" h="1002"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68"/>
            <p:cNvSpPr/>
            <p:nvPr/>
          </p:nvSpPr>
          <p:spPr>
            <a:xfrm>
              <a:off x="1729553" y="2072643"/>
              <a:ext cx="36869" cy="36869"/>
            </a:xfrm>
            <a:custGeom>
              <a:rect b="b" l="l" r="r" t="t"/>
              <a:pathLst>
                <a:path extrusionOk="0" h="1002"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68"/>
            <p:cNvSpPr/>
            <p:nvPr/>
          </p:nvSpPr>
          <p:spPr>
            <a:xfrm>
              <a:off x="1765170" y="2109474"/>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68"/>
            <p:cNvSpPr/>
            <p:nvPr/>
          </p:nvSpPr>
          <p:spPr>
            <a:xfrm>
              <a:off x="1803216" y="2146269"/>
              <a:ext cx="36832" cy="36869"/>
            </a:xfrm>
            <a:custGeom>
              <a:rect b="b" l="l" r="r" t="t"/>
              <a:pathLst>
                <a:path extrusionOk="0" h="1002" w="1001">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68"/>
            <p:cNvSpPr/>
            <p:nvPr/>
          </p:nvSpPr>
          <p:spPr>
            <a:xfrm>
              <a:off x="1841262" y="2183101"/>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68"/>
            <p:cNvSpPr/>
            <p:nvPr/>
          </p:nvSpPr>
          <p:spPr>
            <a:xfrm>
              <a:off x="1878057" y="2219933"/>
              <a:ext cx="36869" cy="36832"/>
            </a:xfrm>
            <a:custGeom>
              <a:rect b="b" l="l" r="r" t="t"/>
              <a:pathLst>
                <a:path extrusionOk="0" h="1001" w="1002">
                  <a:moveTo>
                    <a:pt x="1" y="0"/>
                  </a:moveTo>
                  <a:lnTo>
                    <a:pt x="1" y="1001"/>
                  </a:lnTo>
                  <a:lnTo>
                    <a:pt x="1002" y="1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68"/>
            <p:cNvSpPr/>
            <p:nvPr/>
          </p:nvSpPr>
          <p:spPr>
            <a:xfrm>
              <a:off x="1914889" y="2256728"/>
              <a:ext cx="36869" cy="36869"/>
            </a:xfrm>
            <a:custGeom>
              <a:rect b="b" l="l" r="r" t="t"/>
              <a:pathLst>
                <a:path extrusionOk="0" h="1002" w="1002">
                  <a:moveTo>
                    <a:pt x="1" y="1"/>
                  </a:moveTo>
                  <a:lnTo>
                    <a:pt x="1"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68"/>
            <p:cNvSpPr/>
            <p:nvPr/>
          </p:nvSpPr>
          <p:spPr>
            <a:xfrm>
              <a:off x="1951721" y="2293559"/>
              <a:ext cx="36869" cy="36869"/>
            </a:xfrm>
            <a:custGeom>
              <a:rect b="b" l="l" r="r" t="t"/>
              <a:pathLst>
                <a:path extrusionOk="0" h="1002" w="1002">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68"/>
            <p:cNvSpPr/>
            <p:nvPr/>
          </p:nvSpPr>
          <p:spPr>
            <a:xfrm>
              <a:off x="1988553" y="2330391"/>
              <a:ext cx="36832" cy="36869"/>
            </a:xfrm>
            <a:custGeom>
              <a:rect b="b" l="l" r="r" t="t"/>
              <a:pathLst>
                <a:path extrusionOk="0" h="1002"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68"/>
            <p:cNvSpPr/>
            <p:nvPr/>
          </p:nvSpPr>
          <p:spPr>
            <a:xfrm>
              <a:off x="2025348" y="2367223"/>
              <a:ext cx="36869" cy="36832"/>
            </a:xfrm>
            <a:custGeom>
              <a:rect b="b" l="l" r="r" t="t"/>
              <a:pathLst>
                <a:path extrusionOk="0" h="1001" w="1002">
                  <a:moveTo>
                    <a:pt x="1" y="0"/>
                  </a:moveTo>
                  <a:lnTo>
                    <a:pt x="1" y="1001"/>
                  </a:lnTo>
                  <a:lnTo>
                    <a:pt x="1002" y="1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68"/>
            <p:cNvSpPr/>
            <p:nvPr/>
          </p:nvSpPr>
          <p:spPr>
            <a:xfrm>
              <a:off x="2062179" y="2405269"/>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68"/>
            <p:cNvSpPr/>
            <p:nvPr/>
          </p:nvSpPr>
          <p:spPr>
            <a:xfrm>
              <a:off x="1914889" y="2442064"/>
              <a:ext cx="185373" cy="36869"/>
            </a:xfrm>
            <a:custGeom>
              <a:rect b="b" l="l" r="r" t="t"/>
              <a:pathLst>
                <a:path extrusionOk="0" h="1002" w="5038">
                  <a:moveTo>
                    <a:pt x="1" y="1"/>
                  </a:moveTo>
                  <a:lnTo>
                    <a:pt x="1" y="1002"/>
                  </a:lnTo>
                  <a:lnTo>
                    <a:pt x="5038" y="1002"/>
                  </a:lnTo>
                  <a:lnTo>
                    <a:pt x="50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68"/>
            <p:cNvSpPr/>
            <p:nvPr/>
          </p:nvSpPr>
          <p:spPr>
            <a:xfrm>
              <a:off x="1914889" y="2478895"/>
              <a:ext cx="36869" cy="36869"/>
            </a:xfrm>
            <a:custGeom>
              <a:rect b="b" l="l" r="r" t="t"/>
              <a:pathLst>
                <a:path extrusionOk="0" h="1002" w="1002">
                  <a:moveTo>
                    <a:pt x="1" y="1"/>
                  </a:moveTo>
                  <a:lnTo>
                    <a:pt x="1"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68"/>
            <p:cNvSpPr/>
            <p:nvPr/>
          </p:nvSpPr>
          <p:spPr>
            <a:xfrm>
              <a:off x="1803216" y="2478895"/>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68"/>
            <p:cNvSpPr/>
            <p:nvPr/>
          </p:nvSpPr>
          <p:spPr>
            <a:xfrm>
              <a:off x="1841262" y="2515727"/>
              <a:ext cx="36832" cy="73664"/>
            </a:xfrm>
            <a:custGeom>
              <a:rect b="b" l="l" r="r" t="t"/>
              <a:pathLst>
                <a:path extrusionOk="0" h="2002" w="1001">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68"/>
            <p:cNvSpPr/>
            <p:nvPr/>
          </p:nvSpPr>
          <p:spPr>
            <a:xfrm>
              <a:off x="1878057" y="2589354"/>
              <a:ext cx="36869" cy="73700"/>
            </a:xfrm>
            <a:custGeom>
              <a:rect b="b" l="l" r="r" t="t"/>
              <a:pathLst>
                <a:path extrusionOk="0" h="2003" w="1002">
                  <a:moveTo>
                    <a:pt x="1" y="1"/>
                  </a:moveTo>
                  <a:lnTo>
                    <a:pt x="1" y="2002"/>
                  </a:lnTo>
                  <a:lnTo>
                    <a:pt x="1002" y="2002"/>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68"/>
            <p:cNvSpPr/>
            <p:nvPr/>
          </p:nvSpPr>
          <p:spPr>
            <a:xfrm>
              <a:off x="1914889" y="2663017"/>
              <a:ext cx="73700" cy="36832"/>
            </a:xfrm>
            <a:custGeom>
              <a:rect b="b" l="l" r="r" t="t"/>
              <a:pathLst>
                <a:path extrusionOk="0" h="1001" w="2003">
                  <a:moveTo>
                    <a:pt x="1" y="0"/>
                  </a:moveTo>
                  <a:lnTo>
                    <a:pt x="1" y="1001"/>
                  </a:lnTo>
                  <a:lnTo>
                    <a:pt x="2002" y="1001"/>
                  </a:lnTo>
                  <a:lnTo>
                    <a:pt x="2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68"/>
            <p:cNvSpPr/>
            <p:nvPr/>
          </p:nvSpPr>
          <p:spPr>
            <a:xfrm>
              <a:off x="1951721" y="2515727"/>
              <a:ext cx="36869" cy="73664"/>
            </a:xfrm>
            <a:custGeom>
              <a:rect b="b" l="l" r="r" t="t"/>
              <a:pathLst>
                <a:path extrusionOk="0" h="2002" w="1002">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68"/>
            <p:cNvSpPr/>
            <p:nvPr/>
          </p:nvSpPr>
          <p:spPr>
            <a:xfrm>
              <a:off x="1988553" y="2589354"/>
              <a:ext cx="36832" cy="73700"/>
            </a:xfrm>
            <a:custGeom>
              <a:rect b="b" l="l" r="r" t="t"/>
              <a:pathLst>
                <a:path extrusionOk="0" h="2003" w="1001">
                  <a:moveTo>
                    <a:pt x="0" y="1"/>
                  </a:moveTo>
                  <a:lnTo>
                    <a:pt x="0" y="2002"/>
                  </a:lnTo>
                  <a:lnTo>
                    <a:pt x="1001" y="2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68"/>
            <p:cNvSpPr/>
            <p:nvPr/>
          </p:nvSpPr>
          <p:spPr>
            <a:xfrm>
              <a:off x="1765170" y="2515727"/>
              <a:ext cx="36832" cy="36869"/>
            </a:xfrm>
            <a:custGeom>
              <a:rect b="b" l="l" r="r" t="t"/>
              <a:pathLst>
                <a:path extrusionOk="0" h="1002"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68"/>
            <p:cNvSpPr/>
            <p:nvPr/>
          </p:nvSpPr>
          <p:spPr>
            <a:xfrm>
              <a:off x="1729553" y="2552559"/>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68"/>
            <p:cNvSpPr/>
            <p:nvPr/>
          </p:nvSpPr>
          <p:spPr>
            <a:xfrm>
              <a:off x="1692758" y="2589354"/>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6" name="Shape 1876"/>
        <p:cNvGrpSpPr/>
        <p:nvPr/>
      </p:nvGrpSpPr>
      <p:grpSpPr>
        <a:xfrm>
          <a:off x="0" y="0"/>
          <a:ext cx="0" cy="0"/>
          <a:chOff x="0" y="0"/>
          <a:chExt cx="0" cy="0"/>
        </a:xfrm>
      </p:grpSpPr>
      <p:sp>
        <p:nvSpPr>
          <p:cNvPr id="1877" name="Google Shape;1877;p69"/>
          <p:cNvSpPr txBox="1"/>
          <p:nvPr>
            <p:ph idx="1" type="subTitle"/>
          </p:nvPr>
        </p:nvSpPr>
        <p:spPr>
          <a:xfrm>
            <a:off x="1284000" y="2970625"/>
            <a:ext cx="6576000" cy="71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Big numbers </a:t>
            </a:r>
            <a:r>
              <a:rPr lang="en">
                <a:solidFill>
                  <a:schemeClr val="lt1"/>
                </a:solidFill>
                <a:highlight>
                  <a:schemeClr val="dk1"/>
                </a:highlight>
              </a:rPr>
              <a:t>catch your</a:t>
            </a:r>
            <a:r>
              <a:rPr lang="en"/>
              <a:t> audience’s attention</a:t>
            </a:r>
            <a:endParaRPr/>
          </a:p>
        </p:txBody>
      </p:sp>
      <p:sp>
        <p:nvSpPr>
          <p:cNvPr id="1878" name="Google Shape;1878;p69"/>
          <p:cNvSpPr txBox="1"/>
          <p:nvPr>
            <p:ph type="title"/>
          </p:nvPr>
        </p:nvSpPr>
        <p:spPr>
          <a:xfrm>
            <a:off x="1284000" y="1459475"/>
            <a:ext cx="6576000" cy="151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150,000</a:t>
            </a:r>
            <a:endParaRPr/>
          </a:p>
        </p:txBody>
      </p:sp>
      <p:grpSp>
        <p:nvGrpSpPr>
          <p:cNvPr id="1879" name="Google Shape;1879;p69"/>
          <p:cNvGrpSpPr/>
          <p:nvPr/>
        </p:nvGrpSpPr>
        <p:grpSpPr>
          <a:xfrm>
            <a:off x="7175946" y="3577956"/>
            <a:ext cx="959662" cy="952528"/>
            <a:chOff x="7175946" y="3577956"/>
            <a:chExt cx="959662" cy="952528"/>
          </a:xfrm>
        </p:grpSpPr>
        <p:grpSp>
          <p:nvGrpSpPr>
            <p:cNvPr id="1880" name="Google Shape;1880;p69"/>
            <p:cNvGrpSpPr/>
            <p:nvPr/>
          </p:nvGrpSpPr>
          <p:grpSpPr>
            <a:xfrm>
              <a:off x="7175946" y="3577956"/>
              <a:ext cx="959662" cy="952528"/>
              <a:chOff x="4708875" y="2204775"/>
              <a:chExt cx="773111" cy="767302"/>
            </a:xfrm>
          </p:grpSpPr>
          <p:sp>
            <p:nvSpPr>
              <p:cNvPr id="1881" name="Google Shape;1881;p69"/>
              <p:cNvSpPr/>
              <p:nvPr/>
            </p:nvSpPr>
            <p:spPr>
              <a:xfrm>
                <a:off x="5437827" y="2361471"/>
                <a:ext cx="22096" cy="20913"/>
              </a:xfrm>
              <a:custGeom>
                <a:rect b="b" l="l" r="r" t="t"/>
                <a:pathLst>
                  <a:path extrusionOk="0" h="601" w="635">
                    <a:moveTo>
                      <a:pt x="1" y="0"/>
                    </a:moveTo>
                    <a:lnTo>
                      <a:pt x="1" y="601"/>
                    </a:lnTo>
                    <a:lnTo>
                      <a:pt x="635" y="601"/>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69"/>
              <p:cNvSpPr/>
              <p:nvPr/>
            </p:nvSpPr>
            <p:spPr>
              <a:xfrm>
                <a:off x="5414617" y="2338261"/>
                <a:ext cx="22096" cy="20913"/>
              </a:xfrm>
              <a:custGeom>
                <a:rect b="b" l="l" r="r" t="t"/>
                <a:pathLst>
                  <a:path extrusionOk="0" h="601" w="635">
                    <a:moveTo>
                      <a:pt x="1" y="0"/>
                    </a:moveTo>
                    <a:lnTo>
                      <a:pt x="1" y="601"/>
                    </a:lnTo>
                    <a:lnTo>
                      <a:pt x="635" y="601"/>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69"/>
              <p:cNvSpPr/>
              <p:nvPr/>
            </p:nvSpPr>
            <p:spPr>
              <a:xfrm>
                <a:off x="5392555" y="2316199"/>
                <a:ext cx="22096" cy="22096"/>
              </a:xfrm>
              <a:custGeom>
                <a:rect b="b" l="l" r="r" t="t"/>
                <a:pathLst>
                  <a:path extrusionOk="0" h="635" w="635">
                    <a:moveTo>
                      <a:pt x="1" y="0"/>
                    </a:moveTo>
                    <a:lnTo>
                      <a:pt x="1" y="634"/>
                    </a:lnTo>
                    <a:lnTo>
                      <a:pt x="635" y="634"/>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69"/>
              <p:cNvSpPr/>
              <p:nvPr/>
            </p:nvSpPr>
            <p:spPr>
              <a:xfrm>
                <a:off x="5370527" y="2292988"/>
                <a:ext cx="20913" cy="20913"/>
              </a:xfrm>
              <a:custGeom>
                <a:rect b="b" l="l" r="r" t="t"/>
                <a:pathLst>
                  <a:path extrusionOk="0" h="601" w="601">
                    <a:moveTo>
                      <a:pt x="0" y="0"/>
                    </a:moveTo>
                    <a:lnTo>
                      <a:pt x="0" y="601"/>
                    </a:lnTo>
                    <a:lnTo>
                      <a:pt x="601" y="601"/>
                    </a:lnTo>
                    <a:lnTo>
                      <a:pt x="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69"/>
              <p:cNvSpPr/>
              <p:nvPr/>
            </p:nvSpPr>
            <p:spPr>
              <a:xfrm>
                <a:off x="5348465" y="2270926"/>
                <a:ext cx="22096" cy="22096"/>
              </a:xfrm>
              <a:custGeom>
                <a:rect b="b" l="l" r="r" t="t"/>
                <a:pathLst>
                  <a:path extrusionOk="0" h="635" w="635">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69"/>
              <p:cNvSpPr/>
              <p:nvPr/>
            </p:nvSpPr>
            <p:spPr>
              <a:xfrm>
                <a:off x="5326403" y="2248864"/>
                <a:ext cx="22096" cy="22096"/>
              </a:xfrm>
              <a:custGeom>
                <a:rect b="b" l="l" r="r" t="t"/>
                <a:pathLst>
                  <a:path extrusionOk="0" h="635" w="635">
                    <a:moveTo>
                      <a:pt x="1" y="1"/>
                    </a:moveTo>
                    <a:lnTo>
                      <a:pt x="1" y="634"/>
                    </a:lnTo>
                    <a:lnTo>
                      <a:pt x="634" y="634"/>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69"/>
              <p:cNvSpPr/>
              <p:nvPr/>
            </p:nvSpPr>
            <p:spPr>
              <a:xfrm>
                <a:off x="5303193" y="2225654"/>
                <a:ext cx="22096" cy="22096"/>
              </a:xfrm>
              <a:custGeom>
                <a:rect b="b" l="l" r="r" t="t"/>
                <a:pathLst>
                  <a:path extrusionOk="0" h="635" w="635">
                    <a:moveTo>
                      <a:pt x="0" y="1"/>
                    </a:moveTo>
                    <a:lnTo>
                      <a:pt x="0" y="634"/>
                    </a:lnTo>
                    <a:lnTo>
                      <a:pt x="634" y="634"/>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69"/>
              <p:cNvSpPr/>
              <p:nvPr/>
            </p:nvSpPr>
            <p:spPr>
              <a:xfrm>
                <a:off x="5459889" y="2380054"/>
                <a:ext cx="22096" cy="325043"/>
              </a:xfrm>
              <a:custGeom>
                <a:rect b="b" l="l" r="r" t="t"/>
                <a:pathLst>
                  <a:path extrusionOk="0" h="9341" w="635">
                    <a:moveTo>
                      <a:pt x="1" y="0"/>
                    </a:moveTo>
                    <a:lnTo>
                      <a:pt x="1" y="9340"/>
                    </a:lnTo>
                    <a:lnTo>
                      <a:pt x="634" y="9340"/>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69"/>
              <p:cNvSpPr/>
              <p:nvPr/>
            </p:nvSpPr>
            <p:spPr>
              <a:xfrm>
                <a:off x="4864423" y="2225654"/>
                <a:ext cx="22096" cy="22096"/>
              </a:xfrm>
              <a:custGeom>
                <a:rect b="b" l="l" r="r" t="t"/>
                <a:pathLst>
                  <a:path extrusionOk="0" h="635" w="635">
                    <a:moveTo>
                      <a:pt x="0" y="1"/>
                    </a:moveTo>
                    <a:lnTo>
                      <a:pt x="0" y="634"/>
                    </a:lnTo>
                    <a:lnTo>
                      <a:pt x="634" y="634"/>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69"/>
              <p:cNvSpPr/>
              <p:nvPr/>
            </p:nvSpPr>
            <p:spPr>
              <a:xfrm>
                <a:off x="4841212" y="2248864"/>
                <a:ext cx="22096" cy="22096"/>
              </a:xfrm>
              <a:custGeom>
                <a:rect b="b" l="l" r="r" t="t"/>
                <a:pathLst>
                  <a:path extrusionOk="0" h="635" w="635">
                    <a:moveTo>
                      <a:pt x="0" y="1"/>
                    </a:moveTo>
                    <a:lnTo>
                      <a:pt x="0" y="634"/>
                    </a:lnTo>
                    <a:lnTo>
                      <a:pt x="634" y="634"/>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69"/>
              <p:cNvSpPr/>
              <p:nvPr/>
            </p:nvSpPr>
            <p:spPr>
              <a:xfrm>
                <a:off x="4820298" y="2270926"/>
                <a:ext cx="20948" cy="22096"/>
              </a:xfrm>
              <a:custGeom>
                <a:rect b="b" l="l" r="r" t="t"/>
                <a:pathLst>
                  <a:path extrusionOk="0" h="635" w="602">
                    <a:moveTo>
                      <a:pt x="1" y="0"/>
                    </a:moveTo>
                    <a:lnTo>
                      <a:pt x="1" y="634"/>
                    </a:lnTo>
                    <a:lnTo>
                      <a:pt x="601" y="634"/>
                    </a:lnTo>
                    <a:lnTo>
                      <a:pt x="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69"/>
              <p:cNvSpPr/>
              <p:nvPr/>
            </p:nvSpPr>
            <p:spPr>
              <a:xfrm>
                <a:off x="4798271" y="2294137"/>
                <a:ext cx="22062" cy="22096"/>
              </a:xfrm>
              <a:custGeom>
                <a:rect b="b" l="l" r="r" t="t"/>
                <a:pathLst>
                  <a:path extrusionOk="0" h="635" w="634">
                    <a:moveTo>
                      <a:pt x="0" y="1"/>
                    </a:moveTo>
                    <a:lnTo>
                      <a:pt x="0" y="634"/>
                    </a:lnTo>
                    <a:lnTo>
                      <a:pt x="634" y="634"/>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69"/>
              <p:cNvSpPr/>
              <p:nvPr/>
            </p:nvSpPr>
            <p:spPr>
              <a:xfrm>
                <a:off x="4775026" y="2316199"/>
                <a:ext cx="22096" cy="22096"/>
              </a:xfrm>
              <a:custGeom>
                <a:rect b="b" l="l" r="r" t="t"/>
                <a:pathLst>
                  <a:path extrusionOk="0" h="635" w="635">
                    <a:moveTo>
                      <a:pt x="1" y="0"/>
                    </a:moveTo>
                    <a:lnTo>
                      <a:pt x="1" y="634"/>
                    </a:lnTo>
                    <a:lnTo>
                      <a:pt x="635" y="634"/>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69"/>
              <p:cNvSpPr/>
              <p:nvPr/>
            </p:nvSpPr>
            <p:spPr>
              <a:xfrm>
                <a:off x="4752999" y="2338261"/>
                <a:ext cx="22062" cy="20913"/>
              </a:xfrm>
              <a:custGeom>
                <a:rect b="b" l="l" r="r" t="t"/>
                <a:pathLst>
                  <a:path extrusionOk="0" h="601" w="634">
                    <a:moveTo>
                      <a:pt x="0" y="0"/>
                    </a:moveTo>
                    <a:lnTo>
                      <a:pt x="0"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69"/>
              <p:cNvSpPr/>
              <p:nvPr/>
            </p:nvSpPr>
            <p:spPr>
              <a:xfrm>
                <a:off x="4729788" y="2361471"/>
                <a:ext cx="22062" cy="20913"/>
              </a:xfrm>
              <a:custGeom>
                <a:rect b="b" l="l" r="r" t="t"/>
                <a:pathLst>
                  <a:path extrusionOk="0" h="601" w="634">
                    <a:moveTo>
                      <a:pt x="0" y="0"/>
                    </a:moveTo>
                    <a:lnTo>
                      <a:pt x="0"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69"/>
              <p:cNvSpPr/>
              <p:nvPr/>
            </p:nvSpPr>
            <p:spPr>
              <a:xfrm>
                <a:off x="4884153" y="2204775"/>
                <a:ext cx="419066" cy="20913"/>
              </a:xfrm>
              <a:custGeom>
                <a:rect b="b" l="l" r="r" t="t"/>
                <a:pathLst>
                  <a:path extrusionOk="0" h="601" w="12043">
                    <a:moveTo>
                      <a:pt x="1" y="0"/>
                    </a:moveTo>
                    <a:lnTo>
                      <a:pt x="1" y="601"/>
                    </a:lnTo>
                    <a:lnTo>
                      <a:pt x="12042" y="601"/>
                    </a:lnTo>
                    <a:lnTo>
                      <a:pt x="1204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69"/>
              <p:cNvSpPr/>
              <p:nvPr/>
            </p:nvSpPr>
            <p:spPr>
              <a:xfrm>
                <a:off x="5305524" y="2838556"/>
                <a:ext cx="22062" cy="22062"/>
              </a:xfrm>
              <a:custGeom>
                <a:rect b="b" l="l" r="r" t="t"/>
                <a:pathLst>
                  <a:path extrusionOk="0" h="634" w="634">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69"/>
              <p:cNvSpPr/>
              <p:nvPr/>
            </p:nvSpPr>
            <p:spPr>
              <a:xfrm>
                <a:off x="5327552" y="2816494"/>
                <a:ext cx="22096" cy="22096"/>
              </a:xfrm>
              <a:custGeom>
                <a:rect b="b" l="l" r="r" t="t"/>
                <a:pathLst>
                  <a:path extrusionOk="0" h="635" w="635">
                    <a:moveTo>
                      <a:pt x="1" y="0"/>
                    </a:moveTo>
                    <a:lnTo>
                      <a:pt x="1" y="634"/>
                    </a:lnTo>
                    <a:lnTo>
                      <a:pt x="635" y="634"/>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69"/>
              <p:cNvSpPr/>
              <p:nvPr/>
            </p:nvSpPr>
            <p:spPr>
              <a:xfrm>
                <a:off x="5350797" y="2794432"/>
                <a:ext cx="22062" cy="22096"/>
              </a:xfrm>
              <a:custGeom>
                <a:rect b="b" l="l" r="r" t="t"/>
                <a:pathLst>
                  <a:path extrusionOk="0" h="635" w="634">
                    <a:moveTo>
                      <a:pt x="0" y="1"/>
                    </a:moveTo>
                    <a:lnTo>
                      <a:pt x="0" y="634"/>
                    </a:lnTo>
                    <a:lnTo>
                      <a:pt x="634" y="634"/>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69"/>
              <p:cNvSpPr/>
              <p:nvPr/>
            </p:nvSpPr>
            <p:spPr>
              <a:xfrm>
                <a:off x="5372824" y="2771221"/>
                <a:ext cx="22096" cy="22096"/>
              </a:xfrm>
              <a:custGeom>
                <a:rect b="b" l="l" r="r" t="t"/>
                <a:pathLst>
                  <a:path extrusionOk="0" h="635" w="635">
                    <a:moveTo>
                      <a:pt x="1" y="0"/>
                    </a:moveTo>
                    <a:lnTo>
                      <a:pt x="1" y="634"/>
                    </a:lnTo>
                    <a:lnTo>
                      <a:pt x="635" y="634"/>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69"/>
              <p:cNvSpPr/>
              <p:nvPr/>
            </p:nvSpPr>
            <p:spPr>
              <a:xfrm>
                <a:off x="5394886" y="2749159"/>
                <a:ext cx="20948" cy="22096"/>
              </a:xfrm>
              <a:custGeom>
                <a:rect b="b" l="l" r="r" t="t"/>
                <a:pathLst>
                  <a:path extrusionOk="0" h="635" w="602">
                    <a:moveTo>
                      <a:pt x="1" y="1"/>
                    </a:moveTo>
                    <a:lnTo>
                      <a:pt x="1" y="634"/>
                    </a:lnTo>
                    <a:lnTo>
                      <a:pt x="601" y="634"/>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69"/>
              <p:cNvSpPr/>
              <p:nvPr/>
            </p:nvSpPr>
            <p:spPr>
              <a:xfrm>
                <a:off x="5418096" y="2727097"/>
                <a:ext cx="22096" cy="20948"/>
              </a:xfrm>
              <a:custGeom>
                <a:rect b="b" l="l" r="r" t="t"/>
                <a:pathLst>
                  <a:path extrusionOk="0" h="602" w="635">
                    <a:moveTo>
                      <a:pt x="1" y="1"/>
                    </a:moveTo>
                    <a:lnTo>
                      <a:pt x="1" y="601"/>
                    </a:lnTo>
                    <a:lnTo>
                      <a:pt x="635" y="601"/>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69"/>
              <p:cNvSpPr/>
              <p:nvPr/>
            </p:nvSpPr>
            <p:spPr>
              <a:xfrm>
                <a:off x="5440158" y="2705070"/>
                <a:ext cx="20948" cy="22062"/>
              </a:xfrm>
              <a:custGeom>
                <a:rect b="b" l="l" r="r" t="t"/>
                <a:pathLst>
                  <a:path extrusionOk="0" h="634" w="602">
                    <a:moveTo>
                      <a:pt x="1" y="0"/>
                    </a:moveTo>
                    <a:lnTo>
                      <a:pt x="1" y="634"/>
                    </a:lnTo>
                    <a:lnTo>
                      <a:pt x="601" y="634"/>
                    </a:lnTo>
                    <a:lnTo>
                      <a:pt x="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69"/>
              <p:cNvSpPr/>
              <p:nvPr/>
            </p:nvSpPr>
            <p:spPr>
              <a:xfrm>
                <a:off x="5030410" y="2861766"/>
                <a:ext cx="278624" cy="22096"/>
              </a:xfrm>
              <a:custGeom>
                <a:rect b="b" l="l" r="r" t="t"/>
                <a:pathLst>
                  <a:path extrusionOk="0" h="635" w="8007">
                    <a:moveTo>
                      <a:pt x="1" y="0"/>
                    </a:moveTo>
                    <a:lnTo>
                      <a:pt x="1" y="634"/>
                    </a:lnTo>
                    <a:lnTo>
                      <a:pt x="8006" y="634"/>
                    </a:lnTo>
                    <a:lnTo>
                      <a:pt x="800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69"/>
              <p:cNvSpPr/>
              <p:nvPr/>
            </p:nvSpPr>
            <p:spPr>
              <a:xfrm>
                <a:off x="4886485" y="2861766"/>
                <a:ext cx="53414" cy="22096"/>
              </a:xfrm>
              <a:custGeom>
                <a:rect b="b" l="l" r="r" t="t"/>
                <a:pathLst>
                  <a:path extrusionOk="0" h="635" w="1535">
                    <a:moveTo>
                      <a:pt x="0" y="0"/>
                    </a:moveTo>
                    <a:lnTo>
                      <a:pt x="0" y="634"/>
                    </a:lnTo>
                    <a:lnTo>
                      <a:pt x="1535" y="634"/>
                    </a:lnTo>
                    <a:lnTo>
                      <a:pt x="15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69"/>
              <p:cNvSpPr/>
              <p:nvPr/>
            </p:nvSpPr>
            <p:spPr>
              <a:xfrm>
                <a:off x="4729788" y="2705070"/>
                <a:ext cx="22062" cy="22062"/>
              </a:xfrm>
              <a:custGeom>
                <a:rect b="b" l="l" r="r" t="t"/>
                <a:pathLst>
                  <a:path extrusionOk="0" h="634" w="634">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69"/>
              <p:cNvSpPr/>
              <p:nvPr/>
            </p:nvSpPr>
            <p:spPr>
              <a:xfrm>
                <a:off x="4752999" y="2727097"/>
                <a:ext cx="22062" cy="20948"/>
              </a:xfrm>
              <a:custGeom>
                <a:rect b="b" l="l" r="r" t="t"/>
                <a:pathLst>
                  <a:path extrusionOk="0" h="602" w="634">
                    <a:moveTo>
                      <a:pt x="0" y="1"/>
                    </a:moveTo>
                    <a:lnTo>
                      <a:pt x="0" y="601"/>
                    </a:lnTo>
                    <a:lnTo>
                      <a:pt x="634" y="601"/>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69"/>
              <p:cNvSpPr/>
              <p:nvPr/>
            </p:nvSpPr>
            <p:spPr>
              <a:xfrm>
                <a:off x="4775026" y="2749159"/>
                <a:ext cx="22096" cy="22096"/>
              </a:xfrm>
              <a:custGeom>
                <a:rect b="b" l="l" r="r" t="t"/>
                <a:pathLst>
                  <a:path extrusionOk="0" h="635" w="635">
                    <a:moveTo>
                      <a:pt x="1" y="1"/>
                    </a:moveTo>
                    <a:lnTo>
                      <a:pt x="1" y="634"/>
                    </a:lnTo>
                    <a:lnTo>
                      <a:pt x="635" y="634"/>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69"/>
              <p:cNvSpPr/>
              <p:nvPr/>
            </p:nvSpPr>
            <p:spPr>
              <a:xfrm>
                <a:off x="4798271" y="2771221"/>
                <a:ext cx="22062" cy="22096"/>
              </a:xfrm>
              <a:custGeom>
                <a:rect b="b" l="l" r="r" t="t"/>
                <a:pathLst>
                  <a:path extrusionOk="0" h="635" w="634">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69"/>
              <p:cNvSpPr/>
              <p:nvPr/>
            </p:nvSpPr>
            <p:spPr>
              <a:xfrm>
                <a:off x="4820298" y="2794432"/>
                <a:ext cx="20948" cy="22096"/>
              </a:xfrm>
              <a:custGeom>
                <a:rect b="b" l="l" r="r" t="t"/>
                <a:pathLst>
                  <a:path extrusionOk="0" h="635" w="602">
                    <a:moveTo>
                      <a:pt x="1" y="1"/>
                    </a:moveTo>
                    <a:lnTo>
                      <a:pt x="1" y="634"/>
                    </a:lnTo>
                    <a:lnTo>
                      <a:pt x="601" y="634"/>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69"/>
              <p:cNvSpPr/>
              <p:nvPr/>
            </p:nvSpPr>
            <p:spPr>
              <a:xfrm>
                <a:off x="4841212" y="2816494"/>
                <a:ext cx="22096" cy="22096"/>
              </a:xfrm>
              <a:custGeom>
                <a:rect b="b" l="l" r="r" t="t"/>
                <a:pathLst>
                  <a:path extrusionOk="0" h="635" w="635">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69"/>
              <p:cNvSpPr/>
              <p:nvPr/>
            </p:nvSpPr>
            <p:spPr>
              <a:xfrm>
                <a:off x="4864423" y="2838556"/>
                <a:ext cx="22096" cy="22062"/>
              </a:xfrm>
              <a:custGeom>
                <a:rect b="b" l="l" r="r" t="t"/>
                <a:pathLst>
                  <a:path extrusionOk="0" h="634" w="635">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69"/>
              <p:cNvSpPr/>
              <p:nvPr/>
            </p:nvSpPr>
            <p:spPr>
              <a:xfrm>
                <a:off x="4708875" y="2382350"/>
                <a:ext cx="20948" cy="325043"/>
              </a:xfrm>
              <a:custGeom>
                <a:rect b="b" l="l" r="r" t="t"/>
                <a:pathLst>
                  <a:path extrusionOk="0" h="9341" w="602">
                    <a:moveTo>
                      <a:pt x="1" y="1"/>
                    </a:moveTo>
                    <a:lnTo>
                      <a:pt x="1" y="9341"/>
                    </a:lnTo>
                    <a:lnTo>
                      <a:pt x="601" y="9341"/>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69"/>
              <p:cNvSpPr/>
              <p:nvPr/>
            </p:nvSpPr>
            <p:spPr>
              <a:xfrm>
                <a:off x="5030410" y="2861766"/>
                <a:ext cx="22096" cy="89395"/>
              </a:xfrm>
              <a:custGeom>
                <a:rect b="b" l="l" r="r" t="t"/>
                <a:pathLst>
                  <a:path extrusionOk="0" h="2569" w="635">
                    <a:moveTo>
                      <a:pt x="1" y="0"/>
                    </a:moveTo>
                    <a:lnTo>
                      <a:pt x="1" y="2569"/>
                    </a:lnTo>
                    <a:lnTo>
                      <a:pt x="634" y="2569"/>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69"/>
              <p:cNvSpPr/>
              <p:nvPr/>
            </p:nvSpPr>
            <p:spPr>
              <a:xfrm>
                <a:off x="5008348" y="2949980"/>
                <a:ext cx="22096" cy="22096"/>
              </a:xfrm>
              <a:custGeom>
                <a:rect b="b" l="l" r="r" t="t"/>
                <a:pathLst>
                  <a:path extrusionOk="0" h="635" w="635">
                    <a:moveTo>
                      <a:pt x="1" y="0"/>
                    </a:moveTo>
                    <a:lnTo>
                      <a:pt x="1" y="634"/>
                    </a:lnTo>
                    <a:lnTo>
                      <a:pt x="635" y="634"/>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69"/>
              <p:cNvSpPr/>
              <p:nvPr/>
            </p:nvSpPr>
            <p:spPr>
              <a:xfrm>
                <a:off x="4985137" y="2927918"/>
                <a:ext cx="22096" cy="22096"/>
              </a:xfrm>
              <a:custGeom>
                <a:rect b="b" l="l" r="r" t="t"/>
                <a:pathLst>
                  <a:path extrusionOk="0" h="635" w="635">
                    <a:moveTo>
                      <a:pt x="1" y="1"/>
                    </a:moveTo>
                    <a:lnTo>
                      <a:pt x="1" y="634"/>
                    </a:lnTo>
                    <a:lnTo>
                      <a:pt x="634" y="634"/>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69"/>
              <p:cNvSpPr/>
              <p:nvPr/>
            </p:nvSpPr>
            <p:spPr>
              <a:xfrm>
                <a:off x="4964259" y="2905856"/>
                <a:ext cx="20913" cy="22096"/>
              </a:xfrm>
              <a:custGeom>
                <a:rect b="b" l="l" r="r" t="t"/>
                <a:pathLst>
                  <a:path extrusionOk="0" h="635" w="601">
                    <a:moveTo>
                      <a:pt x="0" y="1"/>
                    </a:moveTo>
                    <a:lnTo>
                      <a:pt x="0" y="635"/>
                    </a:lnTo>
                    <a:lnTo>
                      <a:pt x="601" y="635"/>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69"/>
              <p:cNvSpPr/>
              <p:nvPr/>
            </p:nvSpPr>
            <p:spPr>
              <a:xfrm>
                <a:off x="4942196" y="2883828"/>
                <a:ext cx="22096" cy="20913"/>
              </a:xfrm>
              <a:custGeom>
                <a:rect b="b" l="l" r="r" t="t"/>
                <a:pathLst>
                  <a:path extrusionOk="0" h="601" w="635">
                    <a:moveTo>
                      <a:pt x="0" y="0"/>
                    </a:moveTo>
                    <a:lnTo>
                      <a:pt x="0"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69"/>
              <p:cNvSpPr/>
              <p:nvPr/>
            </p:nvSpPr>
            <p:spPr>
              <a:xfrm>
                <a:off x="4918986" y="2861766"/>
                <a:ext cx="22096" cy="22096"/>
              </a:xfrm>
              <a:custGeom>
                <a:rect b="b" l="l" r="r" t="t"/>
                <a:pathLst>
                  <a:path extrusionOk="0" h="635" w="635">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0" name="Google Shape;1920;p69"/>
            <p:cNvGrpSpPr/>
            <p:nvPr/>
          </p:nvGrpSpPr>
          <p:grpSpPr>
            <a:xfrm>
              <a:off x="7358016" y="3770039"/>
              <a:ext cx="595509" cy="500596"/>
              <a:chOff x="5800150" y="2362975"/>
              <a:chExt cx="209325" cy="175975"/>
            </a:xfrm>
          </p:grpSpPr>
          <p:sp>
            <p:nvSpPr>
              <p:cNvPr id="1921" name="Google Shape;1921;p69"/>
              <p:cNvSpPr/>
              <p:nvPr/>
            </p:nvSpPr>
            <p:spPr>
              <a:xfrm>
                <a:off x="5847675" y="2475550"/>
                <a:ext cx="32550" cy="31700"/>
              </a:xfrm>
              <a:custGeom>
                <a:rect b="b" l="l" r="r" t="t"/>
                <a:pathLst>
                  <a:path extrusionOk="0" h="1268" w="1302">
                    <a:moveTo>
                      <a:pt x="1" y="0"/>
                    </a:moveTo>
                    <a:lnTo>
                      <a:pt x="1" y="601"/>
                    </a:lnTo>
                    <a:lnTo>
                      <a:pt x="668" y="601"/>
                    </a:lnTo>
                    <a:lnTo>
                      <a:pt x="668" y="0"/>
                    </a:lnTo>
                    <a:close/>
                    <a:moveTo>
                      <a:pt x="668" y="601"/>
                    </a:moveTo>
                    <a:lnTo>
                      <a:pt x="668" y="1268"/>
                    </a:lnTo>
                    <a:lnTo>
                      <a:pt x="1302" y="1268"/>
                    </a:lnTo>
                    <a:lnTo>
                      <a:pt x="1302" y="60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69"/>
              <p:cNvSpPr/>
              <p:nvPr/>
            </p:nvSpPr>
            <p:spPr>
              <a:xfrm>
                <a:off x="5816825" y="2443025"/>
                <a:ext cx="30875" cy="32550"/>
              </a:xfrm>
              <a:custGeom>
                <a:rect b="b" l="l" r="r" t="t"/>
                <a:pathLst>
                  <a:path extrusionOk="0" h="1302" w="1235">
                    <a:moveTo>
                      <a:pt x="0" y="0"/>
                    </a:moveTo>
                    <a:lnTo>
                      <a:pt x="0" y="634"/>
                    </a:lnTo>
                    <a:lnTo>
                      <a:pt x="601" y="634"/>
                    </a:lnTo>
                    <a:lnTo>
                      <a:pt x="601" y="0"/>
                    </a:lnTo>
                    <a:close/>
                    <a:moveTo>
                      <a:pt x="601" y="634"/>
                    </a:moveTo>
                    <a:lnTo>
                      <a:pt x="601" y="1301"/>
                    </a:lnTo>
                    <a:lnTo>
                      <a:pt x="1235" y="1301"/>
                    </a:lnTo>
                    <a:lnTo>
                      <a:pt x="1235" y="634"/>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69"/>
              <p:cNvSpPr/>
              <p:nvPr/>
            </p:nvSpPr>
            <p:spPr>
              <a:xfrm>
                <a:off x="5800150" y="2377975"/>
                <a:ext cx="31700" cy="65075"/>
              </a:xfrm>
              <a:custGeom>
                <a:rect b="b" l="l" r="r" t="t"/>
                <a:pathLst>
                  <a:path extrusionOk="0" h="2603" w="1268">
                    <a:moveTo>
                      <a:pt x="667" y="1"/>
                    </a:moveTo>
                    <a:lnTo>
                      <a:pt x="667" y="668"/>
                    </a:lnTo>
                    <a:lnTo>
                      <a:pt x="1268" y="668"/>
                    </a:lnTo>
                    <a:lnTo>
                      <a:pt x="1268" y="1"/>
                    </a:lnTo>
                    <a:close/>
                    <a:moveTo>
                      <a:pt x="0" y="668"/>
                    </a:moveTo>
                    <a:lnTo>
                      <a:pt x="0" y="1302"/>
                    </a:lnTo>
                    <a:lnTo>
                      <a:pt x="0" y="2602"/>
                    </a:lnTo>
                    <a:lnTo>
                      <a:pt x="667" y="2602"/>
                    </a:lnTo>
                    <a:lnTo>
                      <a:pt x="667" y="1302"/>
                    </a:lnTo>
                    <a:lnTo>
                      <a:pt x="667" y="668"/>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69"/>
              <p:cNvSpPr/>
              <p:nvPr/>
            </p:nvSpPr>
            <p:spPr>
              <a:xfrm>
                <a:off x="5831825" y="2362975"/>
                <a:ext cx="48400" cy="15025"/>
              </a:xfrm>
              <a:custGeom>
                <a:rect b="b" l="l" r="r" t="t"/>
                <a:pathLst>
                  <a:path extrusionOk="0" h="601" w="1936">
                    <a:moveTo>
                      <a:pt x="1" y="0"/>
                    </a:moveTo>
                    <a:lnTo>
                      <a:pt x="1" y="601"/>
                    </a:lnTo>
                    <a:lnTo>
                      <a:pt x="1936" y="601"/>
                    </a:lnTo>
                    <a:lnTo>
                      <a:pt x="19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69"/>
              <p:cNvSpPr/>
              <p:nvPr/>
            </p:nvSpPr>
            <p:spPr>
              <a:xfrm>
                <a:off x="5880200" y="2377975"/>
                <a:ext cx="32550" cy="32550"/>
              </a:xfrm>
              <a:custGeom>
                <a:rect b="b" l="l" r="r" t="t"/>
                <a:pathLst>
                  <a:path extrusionOk="0" h="1302" w="1302">
                    <a:moveTo>
                      <a:pt x="1" y="1"/>
                    </a:moveTo>
                    <a:lnTo>
                      <a:pt x="1" y="668"/>
                    </a:lnTo>
                    <a:lnTo>
                      <a:pt x="668" y="668"/>
                    </a:lnTo>
                    <a:lnTo>
                      <a:pt x="668" y="1"/>
                    </a:lnTo>
                    <a:close/>
                    <a:moveTo>
                      <a:pt x="668" y="668"/>
                    </a:moveTo>
                    <a:lnTo>
                      <a:pt x="668" y="1302"/>
                    </a:lnTo>
                    <a:lnTo>
                      <a:pt x="1302" y="1302"/>
                    </a:lnTo>
                    <a:lnTo>
                      <a:pt x="1302" y="668"/>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69"/>
              <p:cNvSpPr/>
              <p:nvPr/>
            </p:nvSpPr>
            <p:spPr>
              <a:xfrm>
                <a:off x="5880200" y="2507225"/>
                <a:ext cx="15050" cy="15875"/>
              </a:xfrm>
              <a:custGeom>
                <a:rect b="b" l="l" r="r" t="t"/>
                <a:pathLst>
                  <a:path extrusionOk="0" h="635" w="602">
                    <a:moveTo>
                      <a:pt x="1" y="1"/>
                    </a:moveTo>
                    <a:lnTo>
                      <a:pt x="1" y="635"/>
                    </a:lnTo>
                    <a:lnTo>
                      <a:pt x="601" y="635"/>
                    </a:lnTo>
                    <a:lnTo>
                      <a:pt x="6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69"/>
              <p:cNvSpPr/>
              <p:nvPr/>
            </p:nvSpPr>
            <p:spPr>
              <a:xfrm>
                <a:off x="5929400" y="2475550"/>
                <a:ext cx="30875" cy="31700"/>
              </a:xfrm>
              <a:custGeom>
                <a:rect b="b" l="l" r="r" t="t"/>
                <a:pathLst>
                  <a:path extrusionOk="0" h="1268" w="1235">
                    <a:moveTo>
                      <a:pt x="601" y="0"/>
                    </a:moveTo>
                    <a:lnTo>
                      <a:pt x="601" y="601"/>
                    </a:lnTo>
                    <a:lnTo>
                      <a:pt x="1235" y="601"/>
                    </a:lnTo>
                    <a:lnTo>
                      <a:pt x="1235" y="0"/>
                    </a:lnTo>
                    <a:close/>
                    <a:moveTo>
                      <a:pt x="1" y="601"/>
                    </a:moveTo>
                    <a:lnTo>
                      <a:pt x="1" y="1268"/>
                    </a:lnTo>
                    <a:lnTo>
                      <a:pt x="601" y="1268"/>
                    </a:lnTo>
                    <a:lnTo>
                      <a:pt x="601" y="60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69"/>
              <p:cNvSpPr/>
              <p:nvPr/>
            </p:nvSpPr>
            <p:spPr>
              <a:xfrm>
                <a:off x="5976950" y="2377975"/>
                <a:ext cx="32525" cy="65075"/>
              </a:xfrm>
              <a:custGeom>
                <a:rect b="b" l="l" r="r" t="t"/>
                <a:pathLst>
                  <a:path extrusionOk="0" h="2603" w="1301">
                    <a:moveTo>
                      <a:pt x="0" y="1"/>
                    </a:moveTo>
                    <a:lnTo>
                      <a:pt x="0" y="668"/>
                    </a:lnTo>
                    <a:lnTo>
                      <a:pt x="634" y="668"/>
                    </a:lnTo>
                    <a:lnTo>
                      <a:pt x="634" y="1"/>
                    </a:lnTo>
                    <a:close/>
                    <a:moveTo>
                      <a:pt x="634" y="668"/>
                    </a:moveTo>
                    <a:lnTo>
                      <a:pt x="634" y="1302"/>
                    </a:lnTo>
                    <a:lnTo>
                      <a:pt x="634" y="2602"/>
                    </a:lnTo>
                    <a:lnTo>
                      <a:pt x="1301" y="2602"/>
                    </a:lnTo>
                    <a:lnTo>
                      <a:pt x="1301" y="1302"/>
                    </a:lnTo>
                    <a:lnTo>
                      <a:pt x="1301" y="668"/>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69"/>
              <p:cNvSpPr/>
              <p:nvPr/>
            </p:nvSpPr>
            <p:spPr>
              <a:xfrm>
                <a:off x="5960250" y="2443025"/>
                <a:ext cx="32550" cy="32550"/>
              </a:xfrm>
              <a:custGeom>
                <a:rect b="b" l="l" r="r" t="t"/>
                <a:pathLst>
                  <a:path extrusionOk="0" h="1302" w="1302">
                    <a:moveTo>
                      <a:pt x="668" y="0"/>
                    </a:moveTo>
                    <a:lnTo>
                      <a:pt x="668" y="634"/>
                    </a:lnTo>
                    <a:lnTo>
                      <a:pt x="1302" y="634"/>
                    </a:lnTo>
                    <a:lnTo>
                      <a:pt x="1302" y="0"/>
                    </a:lnTo>
                    <a:close/>
                    <a:moveTo>
                      <a:pt x="1" y="634"/>
                    </a:moveTo>
                    <a:lnTo>
                      <a:pt x="1" y="1301"/>
                    </a:lnTo>
                    <a:lnTo>
                      <a:pt x="668" y="1301"/>
                    </a:lnTo>
                    <a:lnTo>
                      <a:pt x="668" y="634"/>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69"/>
              <p:cNvSpPr/>
              <p:nvPr/>
            </p:nvSpPr>
            <p:spPr>
              <a:xfrm>
                <a:off x="5929400" y="2362975"/>
                <a:ext cx="47575" cy="15025"/>
              </a:xfrm>
              <a:custGeom>
                <a:rect b="b" l="l" r="r" t="t"/>
                <a:pathLst>
                  <a:path extrusionOk="0" h="601" w="1903">
                    <a:moveTo>
                      <a:pt x="1" y="0"/>
                    </a:moveTo>
                    <a:lnTo>
                      <a:pt x="1" y="601"/>
                    </a:lnTo>
                    <a:lnTo>
                      <a:pt x="1902" y="601"/>
                    </a:lnTo>
                    <a:lnTo>
                      <a:pt x="19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69"/>
              <p:cNvSpPr/>
              <p:nvPr/>
            </p:nvSpPr>
            <p:spPr>
              <a:xfrm>
                <a:off x="5912725" y="2377975"/>
                <a:ext cx="15025" cy="15875"/>
              </a:xfrm>
              <a:custGeom>
                <a:rect b="b" l="l" r="r" t="t"/>
                <a:pathLst>
                  <a:path extrusionOk="0" h="635" w="601">
                    <a:moveTo>
                      <a:pt x="1" y="1"/>
                    </a:moveTo>
                    <a:lnTo>
                      <a:pt x="1" y="634"/>
                    </a:lnTo>
                    <a:lnTo>
                      <a:pt x="601" y="634"/>
                    </a:lnTo>
                    <a:lnTo>
                      <a:pt x="6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69"/>
              <p:cNvSpPr/>
              <p:nvPr/>
            </p:nvSpPr>
            <p:spPr>
              <a:xfrm>
                <a:off x="5912725" y="2507225"/>
                <a:ext cx="15025" cy="15875"/>
              </a:xfrm>
              <a:custGeom>
                <a:rect b="b" l="l" r="r" t="t"/>
                <a:pathLst>
                  <a:path extrusionOk="0" h="635" w="601">
                    <a:moveTo>
                      <a:pt x="1" y="1"/>
                    </a:moveTo>
                    <a:lnTo>
                      <a:pt x="1" y="635"/>
                    </a:lnTo>
                    <a:lnTo>
                      <a:pt x="601" y="635"/>
                    </a:lnTo>
                    <a:lnTo>
                      <a:pt x="6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69"/>
              <p:cNvSpPr/>
              <p:nvPr/>
            </p:nvSpPr>
            <p:spPr>
              <a:xfrm>
                <a:off x="5896875" y="2523075"/>
                <a:ext cx="15875" cy="15875"/>
              </a:xfrm>
              <a:custGeom>
                <a:rect b="b" l="l" r="r" t="t"/>
                <a:pathLst>
                  <a:path extrusionOk="0" h="635" w="635">
                    <a:moveTo>
                      <a:pt x="1" y="1"/>
                    </a:moveTo>
                    <a:lnTo>
                      <a:pt x="1" y="635"/>
                    </a:lnTo>
                    <a:lnTo>
                      <a:pt x="635" y="635"/>
                    </a:lnTo>
                    <a:lnTo>
                      <a:pt x="6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7" name="Shape 1937"/>
        <p:cNvGrpSpPr/>
        <p:nvPr/>
      </p:nvGrpSpPr>
      <p:grpSpPr>
        <a:xfrm>
          <a:off x="0" y="0"/>
          <a:ext cx="0" cy="0"/>
          <a:chOff x="0" y="0"/>
          <a:chExt cx="0" cy="0"/>
        </a:xfrm>
      </p:grpSpPr>
      <p:sp>
        <p:nvSpPr>
          <p:cNvPr id="1938" name="Google Shape;1938;p70"/>
          <p:cNvSpPr txBox="1"/>
          <p:nvPr>
            <p:ph type="title"/>
          </p:nvPr>
        </p:nvSpPr>
        <p:spPr>
          <a:xfrm>
            <a:off x="1284000" y="540000"/>
            <a:ext cx="6576000" cy="76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9h 55m 23s</a:t>
            </a:r>
            <a:endParaRPr/>
          </a:p>
        </p:txBody>
      </p:sp>
      <p:sp>
        <p:nvSpPr>
          <p:cNvPr id="1939" name="Google Shape;1939;p70"/>
          <p:cNvSpPr txBox="1"/>
          <p:nvPr>
            <p:ph idx="1" type="subTitle"/>
          </p:nvPr>
        </p:nvSpPr>
        <p:spPr>
          <a:xfrm>
            <a:off x="1284000" y="1305425"/>
            <a:ext cx="6576000" cy="38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Jupiter's </a:t>
            </a:r>
            <a:r>
              <a:rPr lang="en">
                <a:solidFill>
                  <a:schemeClr val="lt1"/>
                </a:solidFill>
                <a:highlight>
                  <a:schemeClr val="dk1"/>
                </a:highlight>
              </a:rPr>
              <a:t>rotation period</a:t>
            </a:r>
            <a:endParaRPr>
              <a:solidFill>
                <a:schemeClr val="lt1"/>
              </a:solidFill>
              <a:highlight>
                <a:schemeClr val="dk1"/>
              </a:highlight>
            </a:endParaRPr>
          </a:p>
        </p:txBody>
      </p:sp>
      <p:sp>
        <p:nvSpPr>
          <p:cNvPr id="1940" name="Google Shape;1940;p70"/>
          <p:cNvSpPr txBox="1"/>
          <p:nvPr>
            <p:ph idx="2" type="title"/>
          </p:nvPr>
        </p:nvSpPr>
        <p:spPr>
          <a:xfrm>
            <a:off x="1284000" y="1996149"/>
            <a:ext cx="6576000" cy="76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333,000</a:t>
            </a:r>
            <a:endParaRPr/>
          </a:p>
        </p:txBody>
      </p:sp>
      <p:sp>
        <p:nvSpPr>
          <p:cNvPr id="1941" name="Google Shape;1941;p70"/>
          <p:cNvSpPr txBox="1"/>
          <p:nvPr>
            <p:ph idx="3" type="subTitle"/>
          </p:nvPr>
        </p:nvSpPr>
        <p:spPr>
          <a:xfrm>
            <a:off x="1284000" y="2761573"/>
            <a:ext cx="6576000" cy="38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highlight>
                  <a:schemeClr val="dk1"/>
                </a:highlight>
              </a:rPr>
              <a:t>The Sun’s mass</a:t>
            </a:r>
            <a:r>
              <a:rPr lang="en"/>
              <a:t> compared to Earth’s</a:t>
            </a:r>
            <a:endParaRPr/>
          </a:p>
        </p:txBody>
      </p:sp>
      <p:sp>
        <p:nvSpPr>
          <p:cNvPr id="1942" name="Google Shape;1942;p70"/>
          <p:cNvSpPr txBox="1"/>
          <p:nvPr>
            <p:ph idx="4" type="title"/>
          </p:nvPr>
        </p:nvSpPr>
        <p:spPr>
          <a:xfrm>
            <a:off x="1284000" y="3452300"/>
            <a:ext cx="6576000" cy="765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386,000 km</a:t>
            </a:r>
            <a:endParaRPr/>
          </a:p>
        </p:txBody>
      </p:sp>
      <p:sp>
        <p:nvSpPr>
          <p:cNvPr id="1943" name="Google Shape;1943;p70"/>
          <p:cNvSpPr txBox="1"/>
          <p:nvPr>
            <p:ph idx="5" type="subTitle"/>
          </p:nvPr>
        </p:nvSpPr>
        <p:spPr>
          <a:xfrm>
            <a:off x="1284000" y="4217598"/>
            <a:ext cx="6576000" cy="38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Distance </a:t>
            </a:r>
            <a:r>
              <a:rPr lang="en">
                <a:solidFill>
                  <a:schemeClr val="lt1"/>
                </a:solidFill>
                <a:highlight>
                  <a:schemeClr val="dk1"/>
                </a:highlight>
              </a:rPr>
              <a:t>between Earth</a:t>
            </a:r>
            <a:r>
              <a:rPr lang="en"/>
              <a:t> and the Moon</a:t>
            </a:r>
            <a:endParaRPr/>
          </a:p>
        </p:txBody>
      </p:sp>
      <p:grpSp>
        <p:nvGrpSpPr>
          <p:cNvPr id="1944" name="Google Shape;1944;p70"/>
          <p:cNvGrpSpPr/>
          <p:nvPr/>
        </p:nvGrpSpPr>
        <p:grpSpPr>
          <a:xfrm>
            <a:off x="808397" y="2462436"/>
            <a:ext cx="659517" cy="598023"/>
            <a:chOff x="1654675" y="3145361"/>
            <a:chExt cx="777000" cy="704551"/>
          </a:xfrm>
        </p:grpSpPr>
        <p:grpSp>
          <p:nvGrpSpPr>
            <p:cNvPr id="1945" name="Google Shape;1945;p70"/>
            <p:cNvGrpSpPr/>
            <p:nvPr/>
          </p:nvGrpSpPr>
          <p:grpSpPr>
            <a:xfrm>
              <a:off x="1654675" y="3145361"/>
              <a:ext cx="445587" cy="704551"/>
              <a:chOff x="1654675" y="3145361"/>
              <a:chExt cx="445587" cy="704551"/>
            </a:xfrm>
          </p:grpSpPr>
          <p:sp>
            <p:nvSpPr>
              <p:cNvPr id="1946" name="Google Shape;1946;p70"/>
              <p:cNvSpPr/>
              <p:nvPr/>
            </p:nvSpPr>
            <p:spPr>
              <a:xfrm>
                <a:off x="1655926" y="3146576"/>
                <a:ext cx="440657" cy="703336"/>
              </a:xfrm>
              <a:custGeom>
                <a:rect b="b" l="l" r="r" t="t"/>
                <a:pathLst>
                  <a:path extrusionOk="0" h="19115" w="11976">
                    <a:moveTo>
                      <a:pt x="0" y="1"/>
                    </a:moveTo>
                    <a:lnTo>
                      <a:pt x="0" y="17113"/>
                    </a:lnTo>
                    <a:lnTo>
                      <a:pt x="2002" y="17113"/>
                    </a:lnTo>
                    <a:lnTo>
                      <a:pt x="2002" y="16112"/>
                    </a:lnTo>
                    <a:lnTo>
                      <a:pt x="3002" y="16112"/>
                    </a:lnTo>
                    <a:lnTo>
                      <a:pt x="3002" y="15112"/>
                    </a:lnTo>
                    <a:lnTo>
                      <a:pt x="4003" y="15112"/>
                    </a:lnTo>
                    <a:lnTo>
                      <a:pt x="4003" y="14111"/>
                    </a:lnTo>
                    <a:lnTo>
                      <a:pt x="4971" y="14111"/>
                    </a:lnTo>
                    <a:lnTo>
                      <a:pt x="4971" y="16112"/>
                    </a:lnTo>
                    <a:lnTo>
                      <a:pt x="5971" y="16112"/>
                    </a:lnTo>
                    <a:lnTo>
                      <a:pt x="5971" y="18114"/>
                    </a:lnTo>
                    <a:lnTo>
                      <a:pt x="6972" y="18114"/>
                    </a:lnTo>
                    <a:lnTo>
                      <a:pt x="6972" y="19115"/>
                    </a:lnTo>
                    <a:lnTo>
                      <a:pt x="8973" y="19115"/>
                    </a:lnTo>
                    <a:lnTo>
                      <a:pt x="8973" y="18114"/>
                    </a:lnTo>
                    <a:lnTo>
                      <a:pt x="9974" y="18114"/>
                    </a:lnTo>
                    <a:lnTo>
                      <a:pt x="9974" y="16112"/>
                    </a:lnTo>
                    <a:lnTo>
                      <a:pt x="8973" y="16112"/>
                    </a:lnTo>
                    <a:lnTo>
                      <a:pt x="8973" y="14111"/>
                    </a:lnTo>
                    <a:lnTo>
                      <a:pt x="7973" y="14111"/>
                    </a:lnTo>
                    <a:lnTo>
                      <a:pt x="7973" y="13110"/>
                    </a:lnTo>
                    <a:lnTo>
                      <a:pt x="11976" y="13110"/>
                    </a:lnTo>
                    <a:lnTo>
                      <a:pt x="11976" y="12110"/>
                    </a:lnTo>
                    <a:lnTo>
                      <a:pt x="11976" y="11109"/>
                    </a:lnTo>
                    <a:lnTo>
                      <a:pt x="11042" y="11109"/>
                    </a:lnTo>
                    <a:lnTo>
                      <a:pt x="11042" y="11009"/>
                    </a:lnTo>
                    <a:lnTo>
                      <a:pt x="11042" y="10008"/>
                    </a:lnTo>
                    <a:lnTo>
                      <a:pt x="10041" y="10008"/>
                    </a:lnTo>
                    <a:lnTo>
                      <a:pt x="10041" y="9007"/>
                    </a:lnTo>
                    <a:lnTo>
                      <a:pt x="9040" y="9007"/>
                    </a:lnTo>
                    <a:lnTo>
                      <a:pt x="9040" y="8007"/>
                    </a:lnTo>
                    <a:lnTo>
                      <a:pt x="8039" y="8007"/>
                    </a:lnTo>
                    <a:lnTo>
                      <a:pt x="8039" y="7006"/>
                    </a:lnTo>
                    <a:lnTo>
                      <a:pt x="7039" y="7006"/>
                    </a:lnTo>
                    <a:lnTo>
                      <a:pt x="7039" y="6005"/>
                    </a:lnTo>
                    <a:lnTo>
                      <a:pt x="6038" y="6005"/>
                    </a:lnTo>
                    <a:lnTo>
                      <a:pt x="6038" y="5005"/>
                    </a:lnTo>
                    <a:lnTo>
                      <a:pt x="5037" y="5005"/>
                    </a:lnTo>
                    <a:lnTo>
                      <a:pt x="5037" y="4004"/>
                    </a:lnTo>
                    <a:lnTo>
                      <a:pt x="4037" y="4004"/>
                    </a:lnTo>
                    <a:lnTo>
                      <a:pt x="4037" y="3003"/>
                    </a:lnTo>
                    <a:lnTo>
                      <a:pt x="3036" y="3003"/>
                    </a:lnTo>
                    <a:lnTo>
                      <a:pt x="3036" y="2002"/>
                    </a:lnTo>
                    <a:lnTo>
                      <a:pt x="2035" y="2002"/>
                    </a:lnTo>
                    <a:lnTo>
                      <a:pt x="2035" y="1002"/>
                    </a:lnTo>
                    <a:lnTo>
                      <a:pt x="1001" y="1002"/>
                    </a:lnTo>
                    <a:lnTo>
                      <a:pt x="100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70"/>
              <p:cNvSpPr/>
              <p:nvPr/>
            </p:nvSpPr>
            <p:spPr>
              <a:xfrm>
                <a:off x="1654675" y="3145361"/>
                <a:ext cx="36869" cy="628459"/>
              </a:xfrm>
              <a:custGeom>
                <a:rect b="b" l="l" r="r" t="t"/>
                <a:pathLst>
                  <a:path extrusionOk="0" h="17080" w="1002">
                    <a:moveTo>
                      <a:pt x="1" y="1"/>
                    </a:moveTo>
                    <a:lnTo>
                      <a:pt x="1" y="17079"/>
                    </a:lnTo>
                    <a:lnTo>
                      <a:pt x="1002" y="17079"/>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70"/>
              <p:cNvSpPr/>
              <p:nvPr/>
            </p:nvSpPr>
            <p:spPr>
              <a:xfrm>
                <a:off x="1692758" y="3182193"/>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70"/>
              <p:cNvSpPr/>
              <p:nvPr/>
            </p:nvSpPr>
            <p:spPr>
              <a:xfrm>
                <a:off x="1729553" y="3219025"/>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70"/>
              <p:cNvSpPr/>
              <p:nvPr/>
            </p:nvSpPr>
            <p:spPr>
              <a:xfrm>
                <a:off x="1765170" y="3255820"/>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70"/>
              <p:cNvSpPr/>
              <p:nvPr/>
            </p:nvSpPr>
            <p:spPr>
              <a:xfrm>
                <a:off x="1803216" y="3293866"/>
                <a:ext cx="36832" cy="36869"/>
              </a:xfrm>
              <a:custGeom>
                <a:rect b="b" l="l" r="r" t="t"/>
                <a:pathLst>
                  <a:path extrusionOk="0" h="1002" w="1001">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70"/>
              <p:cNvSpPr/>
              <p:nvPr/>
            </p:nvSpPr>
            <p:spPr>
              <a:xfrm>
                <a:off x="1841262" y="3330697"/>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70"/>
              <p:cNvSpPr/>
              <p:nvPr/>
            </p:nvSpPr>
            <p:spPr>
              <a:xfrm>
                <a:off x="1878057" y="3367529"/>
                <a:ext cx="36869" cy="36832"/>
              </a:xfrm>
              <a:custGeom>
                <a:rect b="b" l="l" r="r" t="t"/>
                <a:pathLst>
                  <a:path extrusionOk="0" h="1001" w="1002">
                    <a:moveTo>
                      <a:pt x="1" y="0"/>
                    </a:moveTo>
                    <a:lnTo>
                      <a:pt x="1" y="1001"/>
                    </a:lnTo>
                    <a:lnTo>
                      <a:pt x="1002" y="1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70"/>
              <p:cNvSpPr/>
              <p:nvPr/>
            </p:nvSpPr>
            <p:spPr>
              <a:xfrm>
                <a:off x="1914889" y="3404324"/>
                <a:ext cx="36869" cy="36869"/>
              </a:xfrm>
              <a:custGeom>
                <a:rect b="b" l="l" r="r" t="t"/>
                <a:pathLst>
                  <a:path extrusionOk="0" h="1002" w="1002">
                    <a:moveTo>
                      <a:pt x="1" y="1"/>
                    </a:moveTo>
                    <a:lnTo>
                      <a:pt x="1"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70"/>
              <p:cNvSpPr/>
              <p:nvPr/>
            </p:nvSpPr>
            <p:spPr>
              <a:xfrm>
                <a:off x="1951721" y="3441156"/>
                <a:ext cx="36869" cy="36869"/>
              </a:xfrm>
              <a:custGeom>
                <a:rect b="b" l="l" r="r" t="t"/>
                <a:pathLst>
                  <a:path extrusionOk="0" h="1002" w="1002">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70"/>
              <p:cNvSpPr/>
              <p:nvPr/>
            </p:nvSpPr>
            <p:spPr>
              <a:xfrm>
                <a:off x="1988553" y="3477987"/>
                <a:ext cx="36832" cy="36869"/>
              </a:xfrm>
              <a:custGeom>
                <a:rect b="b" l="l" r="r" t="t"/>
                <a:pathLst>
                  <a:path extrusionOk="0" h="1002"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70"/>
              <p:cNvSpPr/>
              <p:nvPr/>
            </p:nvSpPr>
            <p:spPr>
              <a:xfrm>
                <a:off x="2025348" y="3514819"/>
                <a:ext cx="36869" cy="36832"/>
              </a:xfrm>
              <a:custGeom>
                <a:rect b="b" l="l" r="r" t="t"/>
                <a:pathLst>
                  <a:path extrusionOk="0" h="1001" w="1002">
                    <a:moveTo>
                      <a:pt x="1" y="0"/>
                    </a:moveTo>
                    <a:lnTo>
                      <a:pt x="1" y="1001"/>
                    </a:lnTo>
                    <a:lnTo>
                      <a:pt x="1002" y="1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70"/>
              <p:cNvSpPr/>
              <p:nvPr/>
            </p:nvSpPr>
            <p:spPr>
              <a:xfrm>
                <a:off x="2062179" y="3551614"/>
                <a:ext cx="36869" cy="36869"/>
              </a:xfrm>
              <a:custGeom>
                <a:rect b="b" l="l" r="r" t="t"/>
                <a:pathLst>
                  <a:path extrusionOk="0" h="1002" w="1002">
                    <a:moveTo>
                      <a:pt x="1" y="1"/>
                    </a:moveTo>
                    <a:lnTo>
                      <a:pt x="1"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70"/>
              <p:cNvSpPr/>
              <p:nvPr/>
            </p:nvSpPr>
            <p:spPr>
              <a:xfrm>
                <a:off x="1914889" y="3589660"/>
                <a:ext cx="185373" cy="36869"/>
              </a:xfrm>
              <a:custGeom>
                <a:rect b="b" l="l" r="r" t="t"/>
                <a:pathLst>
                  <a:path extrusionOk="0" h="1002" w="5038">
                    <a:moveTo>
                      <a:pt x="1" y="1"/>
                    </a:moveTo>
                    <a:lnTo>
                      <a:pt x="1" y="1002"/>
                    </a:lnTo>
                    <a:lnTo>
                      <a:pt x="5038" y="1002"/>
                    </a:lnTo>
                    <a:lnTo>
                      <a:pt x="50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70"/>
              <p:cNvSpPr/>
              <p:nvPr/>
            </p:nvSpPr>
            <p:spPr>
              <a:xfrm>
                <a:off x="1914889" y="3626492"/>
                <a:ext cx="36869" cy="36869"/>
              </a:xfrm>
              <a:custGeom>
                <a:rect b="b" l="l" r="r" t="t"/>
                <a:pathLst>
                  <a:path extrusionOk="0" h="1002" w="1002">
                    <a:moveTo>
                      <a:pt x="1" y="1"/>
                    </a:moveTo>
                    <a:lnTo>
                      <a:pt x="1"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70"/>
              <p:cNvSpPr/>
              <p:nvPr/>
            </p:nvSpPr>
            <p:spPr>
              <a:xfrm>
                <a:off x="1803216" y="3626492"/>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70"/>
              <p:cNvSpPr/>
              <p:nvPr/>
            </p:nvSpPr>
            <p:spPr>
              <a:xfrm>
                <a:off x="1841262" y="3663323"/>
                <a:ext cx="36832" cy="73664"/>
              </a:xfrm>
              <a:custGeom>
                <a:rect b="b" l="l" r="r" t="t"/>
                <a:pathLst>
                  <a:path extrusionOk="0" h="2002" w="1001">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70"/>
              <p:cNvSpPr/>
              <p:nvPr/>
            </p:nvSpPr>
            <p:spPr>
              <a:xfrm>
                <a:off x="1878057" y="3736950"/>
                <a:ext cx="36869" cy="73700"/>
              </a:xfrm>
              <a:custGeom>
                <a:rect b="b" l="l" r="r" t="t"/>
                <a:pathLst>
                  <a:path extrusionOk="0" h="2003" w="1002">
                    <a:moveTo>
                      <a:pt x="1" y="1"/>
                    </a:moveTo>
                    <a:lnTo>
                      <a:pt x="1" y="2002"/>
                    </a:lnTo>
                    <a:lnTo>
                      <a:pt x="1002" y="2002"/>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70"/>
              <p:cNvSpPr/>
              <p:nvPr/>
            </p:nvSpPr>
            <p:spPr>
              <a:xfrm>
                <a:off x="1914889" y="3810613"/>
                <a:ext cx="73700" cy="36832"/>
              </a:xfrm>
              <a:custGeom>
                <a:rect b="b" l="l" r="r" t="t"/>
                <a:pathLst>
                  <a:path extrusionOk="0" h="1001" w="2003">
                    <a:moveTo>
                      <a:pt x="1" y="0"/>
                    </a:moveTo>
                    <a:lnTo>
                      <a:pt x="1" y="1001"/>
                    </a:lnTo>
                    <a:lnTo>
                      <a:pt x="2002" y="1001"/>
                    </a:lnTo>
                    <a:lnTo>
                      <a:pt x="2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70"/>
              <p:cNvSpPr/>
              <p:nvPr/>
            </p:nvSpPr>
            <p:spPr>
              <a:xfrm>
                <a:off x="1951721" y="3663323"/>
                <a:ext cx="36869" cy="73664"/>
              </a:xfrm>
              <a:custGeom>
                <a:rect b="b" l="l" r="r" t="t"/>
                <a:pathLst>
                  <a:path extrusionOk="0" h="2002" w="1002">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70"/>
              <p:cNvSpPr/>
              <p:nvPr/>
            </p:nvSpPr>
            <p:spPr>
              <a:xfrm>
                <a:off x="1988553" y="3736950"/>
                <a:ext cx="36832" cy="73700"/>
              </a:xfrm>
              <a:custGeom>
                <a:rect b="b" l="l" r="r" t="t"/>
                <a:pathLst>
                  <a:path extrusionOk="0" h="2003" w="1001">
                    <a:moveTo>
                      <a:pt x="0" y="1"/>
                    </a:moveTo>
                    <a:lnTo>
                      <a:pt x="0" y="2002"/>
                    </a:lnTo>
                    <a:lnTo>
                      <a:pt x="1001" y="2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70"/>
              <p:cNvSpPr/>
              <p:nvPr/>
            </p:nvSpPr>
            <p:spPr>
              <a:xfrm>
                <a:off x="1765170" y="3663323"/>
                <a:ext cx="36832" cy="36869"/>
              </a:xfrm>
              <a:custGeom>
                <a:rect b="b" l="l" r="r" t="t"/>
                <a:pathLst>
                  <a:path extrusionOk="0" h="1002"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70"/>
              <p:cNvSpPr/>
              <p:nvPr/>
            </p:nvSpPr>
            <p:spPr>
              <a:xfrm>
                <a:off x="1729553" y="3700155"/>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70"/>
              <p:cNvSpPr/>
              <p:nvPr/>
            </p:nvSpPr>
            <p:spPr>
              <a:xfrm>
                <a:off x="1692758" y="3736950"/>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0" name="Google Shape;1970;p70"/>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70"/>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5" name="Shape 1975"/>
        <p:cNvGrpSpPr/>
        <p:nvPr/>
      </p:nvGrpSpPr>
      <p:grpSpPr>
        <a:xfrm>
          <a:off x="0" y="0"/>
          <a:ext cx="0" cy="0"/>
          <a:chOff x="0" y="0"/>
          <a:chExt cx="0" cy="0"/>
        </a:xfrm>
      </p:grpSpPr>
      <p:sp>
        <p:nvSpPr>
          <p:cNvPr id="1976" name="Google Shape;1976;p71"/>
          <p:cNvSpPr/>
          <p:nvPr/>
        </p:nvSpPr>
        <p:spPr>
          <a:xfrm>
            <a:off x="670200" y="1738338"/>
            <a:ext cx="2405100" cy="1095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71"/>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a:t>
            </a:r>
            <a:r>
              <a:rPr lang="en"/>
              <a:t>hat courses to take?</a:t>
            </a:r>
            <a:endParaRPr/>
          </a:p>
        </p:txBody>
      </p:sp>
      <p:sp>
        <p:nvSpPr>
          <p:cNvPr id="1978" name="Google Shape;1978;p71"/>
          <p:cNvSpPr txBox="1"/>
          <p:nvPr>
            <p:ph idx="4" type="title"/>
          </p:nvPr>
        </p:nvSpPr>
        <p:spPr>
          <a:xfrm>
            <a:off x="720000" y="3638750"/>
            <a:ext cx="2305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Logic</a:t>
            </a:r>
            <a:endParaRPr/>
          </a:p>
        </p:txBody>
      </p:sp>
      <p:sp>
        <p:nvSpPr>
          <p:cNvPr id="1979" name="Google Shape;1979;p71"/>
          <p:cNvSpPr txBox="1"/>
          <p:nvPr>
            <p:ph idx="5" type="subTitle"/>
          </p:nvPr>
        </p:nvSpPr>
        <p:spPr>
          <a:xfrm>
            <a:off x="720000" y="4123700"/>
            <a:ext cx="2305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Jupiter is the biggest </a:t>
            </a:r>
            <a:r>
              <a:rPr lang="en">
                <a:solidFill>
                  <a:schemeClr val="lt1"/>
                </a:solidFill>
                <a:highlight>
                  <a:schemeClr val="dk1"/>
                </a:highlight>
              </a:rPr>
              <a:t>planet</a:t>
            </a:r>
            <a:endParaRPr>
              <a:solidFill>
                <a:schemeClr val="lt1"/>
              </a:solidFill>
              <a:highlight>
                <a:schemeClr val="dk1"/>
              </a:highlight>
            </a:endParaRPr>
          </a:p>
        </p:txBody>
      </p:sp>
      <p:sp>
        <p:nvSpPr>
          <p:cNvPr id="1980" name="Google Shape;1980;p71"/>
          <p:cNvSpPr txBox="1"/>
          <p:nvPr>
            <p:ph type="title"/>
          </p:nvPr>
        </p:nvSpPr>
        <p:spPr>
          <a:xfrm>
            <a:off x="720000" y="1784425"/>
            <a:ext cx="2305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Accounting</a:t>
            </a:r>
            <a:endParaRPr/>
          </a:p>
        </p:txBody>
      </p:sp>
      <p:sp>
        <p:nvSpPr>
          <p:cNvPr id="1981" name="Google Shape;1981;p71"/>
          <p:cNvSpPr txBox="1"/>
          <p:nvPr>
            <p:ph idx="1" type="subTitle"/>
          </p:nvPr>
        </p:nvSpPr>
        <p:spPr>
          <a:xfrm>
            <a:off x="720000" y="2269375"/>
            <a:ext cx="2305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Mercury </a:t>
            </a:r>
            <a:r>
              <a:rPr lang="en">
                <a:solidFill>
                  <a:schemeClr val="lt1"/>
                </a:solidFill>
                <a:highlight>
                  <a:schemeClr val="dk1"/>
                </a:highlight>
              </a:rPr>
              <a:t>is a</a:t>
            </a:r>
            <a:r>
              <a:rPr lang="en"/>
              <a:t> very small planet</a:t>
            </a:r>
            <a:endParaRPr/>
          </a:p>
        </p:txBody>
      </p:sp>
      <p:sp>
        <p:nvSpPr>
          <p:cNvPr id="1982" name="Google Shape;1982;p71"/>
          <p:cNvSpPr txBox="1"/>
          <p:nvPr>
            <p:ph idx="2" type="title"/>
          </p:nvPr>
        </p:nvSpPr>
        <p:spPr>
          <a:xfrm>
            <a:off x="3419271" y="1784425"/>
            <a:ext cx="2305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Networks</a:t>
            </a:r>
            <a:endParaRPr/>
          </a:p>
        </p:txBody>
      </p:sp>
      <p:sp>
        <p:nvSpPr>
          <p:cNvPr id="1983" name="Google Shape;1983;p71"/>
          <p:cNvSpPr txBox="1"/>
          <p:nvPr>
            <p:ph idx="3" type="subTitle"/>
          </p:nvPr>
        </p:nvSpPr>
        <p:spPr>
          <a:xfrm>
            <a:off x="3419269" y="2269375"/>
            <a:ext cx="2305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Venus has a </a:t>
            </a:r>
            <a:r>
              <a:rPr lang="en">
                <a:solidFill>
                  <a:schemeClr val="lt1"/>
                </a:solidFill>
                <a:highlight>
                  <a:schemeClr val="dk1"/>
                </a:highlight>
              </a:rPr>
              <a:t>beautiful</a:t>
            </a:r>
            <a:r>
              <a:rPr lang="en"/>
              <a:t> name</a:t>
            </a:r>
            <a:endParaRPr/>
          </a:p>
        </p:txBody>
      </p:sp>
      <p:sp>
        <p:nvSpPr>
          <p:cNvPr id="1984" name="Google Shape;1984;p71"/>
          <p:cNvSpPr txBox="1"/>
          <p:nvPr>
            <p:ph idx="6" type="title"/>
          </p:nvPr>
        </p:nvSpPr>
        <p:spPr>
          <a:xfrm>
            <a:off x="3419271" y="3638750"/>
            <a:ext cx="2305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Semantics</a:t>
            </a:r>
            <a:endParaRPr/>
          </a:p>
        </p:txBody>
      </p:sp>
      <p:sp>
        <p:nvSpPr>
          <p:cNvPr id="1985" name="Google Shape;1985;p71"/>
          <p:cNvSpPr txBox="1"/>
          <p:nvPr>
            <p:ph idx="7" type="subTitle"/>
          </p:nvPr>
        </p:nvSpPr>
        <p:spPr>
          <a:xfrm>
            <a:off x="3419269" y="4123700"/>
            <a:ext cx="2305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highlight>
                  <a:schemeClr val="dk1"/>
                </a:highlight>
              </a:rPr>
              <a:t>Saturn</a:t>
            </a:r>
            <a:r>
              <a:rPr lang="en"/>
              <a:t> is the ringed planet</a:t>
            </a:r>
            <a:endParaRPr/>
          </a:p>
        </p:txBody>
      </p:sp>
      <p:sp>
        <p:nvSpPr>
          <p:cNvPr id="1986" name="Google Shape;1986;p71"/>
          <p:cNvSpPr txBox="1"/>
          <p:nvPr>
            <p:ph idx="8" type="title"/>
          </p:nvPr>
        </p:nvSpPr>
        <p:spPr>
          <a:xfrm>
            <a:off x="6118549" y="1784425"/>
            <a:ext cx="2305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Programming</a:t>
            </a:r>
            <a:endParaRPr/>
          </a:p>
        </p:txBody>
      </p:sp>
      <p:sp>
        <p:nvSpPr>
          <p:cNvPr id="1987" name="Google Shape;1987;p71"/>
          <p:cNvSpPr txBox="1"/>
          <p:nvPr>
            <p:ph idx="9" type="subTitle"/>
          </p:nvPr>
        </p:nvSpPr>
        <p:spPr>
          <a:xfrm>
            <a:off x="6118545" y="2269375"/>
            <a:ext cx="2305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Mars is actually a very </a:t>
            </a:r>
            <a:r>
              <a:rPr lang="en">
                <a:solidFill>
                  <a:schemeClr val="lt1"/>
                </a:solidFill>
                <a:highlight>
                  <a:schemeClr val="dk1"/>
                </a:highlight>
              </a:rPr>
              <a:t>cold place</a:t>
            </a:r>
            <a:endParaRPr>
              <a:solidFill>
                <a:schemeClr val="lt1"/>
              </a:solidFill>
              <a:highlight>
                <a:schemeClr val="dk1"/>
              </a:highlight>
            </a:endParaRPr>
          </a:p>
        </p:txBody>
      </p:sp>
      <p:sp>
        <p:nvSpPr>
          <p:cNvPr id="1988" name="Google Shape;1988;p71"/>
          <p:cNvSpPr txBox="1"/>
          <p:nvPr>
            <p:ph idx="13" type="title"/>
          </p:nvPr>
        </p:nvSpPr>
        <p:spPr>
          <a:xfrm>
            <a:off x="6118549" y="3638750"/>
            <a:ext cx="2305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Architecture</a:t>
            </a:r>
            <a:endParaRPr/>
          </a:p>
        </p:txBody>
      </p:sp>
      <p:sp>
        <p:nvSpPr>
          <p:cNvPr id="1989" name="Google Shape;1989;p71"/>
          <p:cNvSpPr txBox="1"/>
          <p:nvPr>
            <p:ph idx="14" type="subTitle"/>
          </p:nvPr>
        </p:nvSpPr>
        <p:spPr>
          <a:xfrm>
            <a:off x="6118545" y="4123700"/>
            <a:ext cx="2305500" cy="48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Neptune is far away </a:t>
            </a:r>
            <a:r>
              <a:rPr lang="en">
                <a:solidFill>
                  <a:schemeClr val="lt1"/>
                </a:solidFill>
                <a:highlight>
                  <a:schemeClr val="dk1"/>
                </a:highlight>
              </a:rPr>
              <a:t>from Earth</a:t>
            </a:r>
            <a:endParaRPr>
              <a:solidFill>
                <a:schemeClr val="lt1"/>
              </a:solidFill>
              <a:highlight>
                <a:schemeClr val="dk1"/>
              </a:highlight>
            </a:endParaRPr>
          </a:p>
        </p:txBody>
      </p:sp>
      <p:grpSp>
        <p:nvGrpSpPr>
          <p:cNvPr id="1990" name="Google Shape;1990;p71"/>
          <p:cNvGrpSpPr/>
          <p:nvPr/>
        </p:nvGrpSpPr>
        <p:grpSpPr>
          <a:xfrm>
            <a:off x="2351498" y="2788466"/>
            <a:ext cx="502173" cy="502172"/>
            <a:chOff x="2913983" y="4329790"/>
            <a:chExt cx="591627" cy="591626"/>
          </a:xfrm>
        </p:grpSpPr>
        <p:sp>
          <p:nvSpPr>
            <p:cNvPr id="1991" name="Google Shape;1991;p71"/>
            <p:cNvSpPr/>
            <p:nvPr/>
          </p:nvSpPr>
          <p:spPr>
            <a:xfrm>
              <a:off x="2913983" y="4329790"/>
              <a:ext cx="591627" cy="589162"/>
            </a:xfrm>
            <a:custGeom>
              <a:rect b="b" l="l" r="r" t="t"/>
              <a:pathLst>
                <a:path extrusionOk="0" h="16012" w="16079">
                  <a:moveTo>
                    <a:pt x="4070" y="0"/>
                  </a:moveTo>
                  <a:lnTo>
                    <a:pt x="4070" y="1001"/>
                  </a:lnTo>
                  <a:lnTo>
                    <a:pt x="3069" y="1001"/>
                  </a:lnTo>
                  <a:lnTo>
                    <a:pt x="3069" y="2002"/>
                  </a:lnTo>
                  <a:lnTo>
                    <a:pt x="3069" y="3002"/>
                  </a:lnTo>
                  <a:lnTo>
                    <a:pt x="3069" y="4003"/>
                  </a:lnTo>
                  <a:lnTo>
                    <a:pt x="1001" y="4003"/>
                  </a:lnTo>
                  <a:lnTo>
                    <a:pt x="1001" y="5004"/>
                  </a:lnTo>
                  <a:lnTo>
                    <a:pt x="0" y="5004"/>
                  </a:lnTo>
                  <a:lnTo>
                    <a:pt x="0" y="6005"/>
                  </a:lnTo>
                  <a:lnTo>
                    <a:pt x="0" y="7005"/>
                  </a:lnTo>
                  <a:lnTo>
                    <a:pt x="0" y="8006"/>
                  </a:lnTo>
                  <a:lnTo>
                    <a:pt x="0" y="10007"/>
                  </a:lnTo>
                  <a:lnTo>
                    <a:pt x="1001" y="10007"/>
                  </a:lnTo>
                  <a:lnTo>
                    <a:pt x="1001" y="11008"/>
                  </a:lnTo>
                  <a:lnTo>
                    <a:pt x="2002" y="11008"/>
                  </a:lnTo>
                  <a:lnTo>
                    <a:pt x="2002" y="12009"/>
                  </a:lnTo>
                  <a:lnTo>
                    <a:pt x="3003" y="12009"/>
                  </a:lnTo>
                  <a:lnTo>
                    <a:pt x="3003" y="13010"/>
                  </a:lnTo>
                  <a:lnTo>
                    <a:pt x="4003" y="13010"/>
                  </a:lnTo>
                  <a:lnTo>
                    <a:pt x="4003" y="15011"/>
                  </a:lnTo>
                  <a:lnTo>
                    <a:pt x="4003" y="16012"/>
                  </a:lnTo>
                  <a:lnTo>
                    <a:pt x="14077" y="16012"/>
                  </a:lnTo>
                  <a:lnTo>
                    <a:pt x="14077" y="13010"/>
                  </a:lnTo>
                  <a:lnTo>
                    <a:pt x="15078" y="13010"/>
                  </a:lnTo>
                  <a:lnTo>
                    <a:pt x="15078" y="10041"/>
                  </a:lnTo>
                  <a:lnTo>
                    <a:pt x="16079" y="10041"/>
                  </a:lnTo>
                  <a:lnTo>
                    <a:pt x="16079" y="3002"/>
                  </a:lnTo>
                  <a:lnTo>
                    <a:pt x="15078" y="3002"/>
                  </a:lnTo>
                  <a:lnTo>
                    <a:pt x="15078" y="2002"/>
                  </a:lnTo>
                  <a:lnTo>
                    <a:pt x="15078" y="1001"/>
                  </a:lnTo>
                  <a:lnTo>
                    <a:pt x="14077" y="1001"/>
                  </a:lnTo>
                  <a:lnTo>
                    <a:pt x="14077" y="0"/>
                  </a:lnTo>
                  <a:lnTo>
                    <a:pt x="13076" y="0"/>
                  </a:lnTo>
                  <a:lnTo>
                    <a:pt x="13076" y="1001"/>
                  </a:lnTo>
                  <a:lnTo>
                    <a:pt x="12076" y="1001"/>
                  </a:lnTo>
                  <a:lnTo>
                    <a:pt x="12076" y="0"/>
                  </a:lnTo>
                  <a:lnTo>
                    <a:pt x="10074" y="0"/>
                  </a:lnTo>
                  <a:lnTo>
                    <a:pt x="10074" y="1001"/>
                  </a:lnTo>
                  <a:lnTo>
                    <a:pt x="9074" y="1001"/>
                  </a:lnTo>
                  <a:lnTo>
                    <a:pt x="9074" y="0"/>
                  </a:lnTo>
                  <a:lnTo>
                    <a:pt x="7072" y="0"/>
                  </a:lnTo>
                  <a:lnTo>
                    <a:pt x="7072" y="1001"/>
                  </a:lnTo>
                  <a:lnTo>
                    <a:pt x="6071" y="1001"/>
                  </a:lnTo>
                  <a:lnTo>
                    <a:pt x="607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71"/>
            <p:cNvSpPr/>
            <p:nvPr/>
          </p:nvSpPr>
          <p:spPr>
            <a:xfrm>
              <a:off x="3431946" y="4366621"/>
              <a:ext cx="36832" cy="73664"/>
            </a:xfrm>
            <a:custGeom>
              <a:rect b="b" l="l" r="r" t="t"/>
              <a:pathLst>
                <a:path extrusionOk="0" h="2002" w="1001">
                  <a:moveTo>
                    <a:pt x="0" y="0"/>
                  </a:moveTo>
                  <a:lnTo>
                    <a:pt x="0" y="1001"/>
                  </a:lnTo>
                  <a:lnTo>
                    <a:pt x="0" y="2001"/>
                  </a:lnTo>
                  <a:lnTo>
                    <a:pt x="1001" y="2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71"/>
            <p:cNvSpPr/>
            <p:nvPr/>
          </p:nvSpPr>
          <p:spPr>
            <a:xfrm>
              <a:off x="3358283" y="4366621"/>
              <a:ext cx="36869" cy="73664"/>
            </a:xfrm>
            <a:custGeom>
              <a:rect b="b" l="l" r="r" t="t"/>
              <a:pathLst>
                <a:path extrusionOk="0" h="2002" w="1002">
                  <a:moveTo>
                    <a:pt x="1" y="0"/>
                  </a:moveTo>
                  <a:lnTo>
                    <a:pt x="1" y="1001"/>
                  </a:lnTo>
                  <a:lnTo>
                    <a:pt x="1" y="2001"/>
                  </a:lnTo>
                  <a:lnTo>
                    <a:pt x="1001" y="2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71"/>
            <p:cNvSpPr/>
            <p:nvPr/>
          </p:nvSpPr>
          <p:spPr>
            <a:xfrm>
              <a:off x="3246610" y="4366621"/>
              <a:ext cx="36832" cy="73664"/>
            </a:xfrm>
            <a:custGeom>
              <a:rect b="b" l="l" r="r" t="t"/>
              <a:pathLst>
                <a:path extrusionOk="0" h="2002" w="1001">
                  <a:moveTo>
                    <a:pt x="0" y="0"/>
                  </a:moveTo>
                  <a:lnTo>
                    <a:pt x="0" y="1001"/>
                  </a:lnTo>
                  <a:lnTo>
                    <a:pt x="0" y="2001"/>
                  </a:lnTo>
                  <a:lnTo>
                    <a:pt x="1001" y="2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71"/>
            <p:cNvSpPr/>
            <p:nvPr/>
          </p:nvSpPr>
          <p:spPr>
            <a:xfrm>
              <a:off x="3468741" y="4440248"/>
              <a:ext cx="36869" cy="259000"/>
            </a:xfrm>
            <a:custGeom>
              <a:rect b="b" l="l" r="r" t="t"/>
              <a:pathLst>
                <a:path extrusionOk="0" h="7039" w="1002">
                  <a:moveTo>
                    <a:pt x="1" y="0"/>
                  </a:moveTo>
                  <a:lnTo>
                    <a:pt x="1" y="7039"/>
                  </a:lnTo>
                  <a:lnTo>
                    <a:pt x="1002" y="7039"/>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71"/>
            <p:cNvSpPr/>
            <p:nvPr/>
          </p:nvSpPr>
          <p:spPr>
            <a:xfrm>
              <a:off x="3431946" y="4699210"/>
              <a:ext cx="36832" cy="110495"/>
            </a:xfrm>
            <a:custGeom>
              <a:rect b="b" l="l" r="r" t="t"/>
              <a:pathLst>
                <a:path extrusionOk="0" h="3003" w="1001">
                  <a:moveTo>
                    <a:pt x="0" y="1"/>
                  </a:moveTo>
                  <a:lnTo>
                    <a:pt x="0" y="3003"/>
                  </a:lnTo>
                  <a:lnTo>
                    <a:pt x="1001" y="3003"/>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71"/>
            <p:cNvSpPr/>
            <p:nvPr/>
          </p:nvSpPr>
          <p:spPr>
            <a:xfrm>
              <a:off x="3062488" y="4810920"/>
              <a:ext cx="369495" cy="110495"/>
            </a:xfrm>
            <a:custGeom>
              <a:rect b="b" l="l" r="r" t="t"/>
              <a:pathLst>
                <a:path extrusionOk="0" h="3003" w="10042">
                  <a:moveTo>
                    <a:pt x="1" y="0"/>
                  </a:moveTo>
                  <a:lnTo>
                    <a:pt x="1" y="2002"/>
                  </a:lnTo>
                  <a:lnTo>
                    <a:pt x="1" y="3002"/>
                  </a:lnTo>
                  <a:lnTo>
                    <a:pt x="10041" y="3002"/>
                  </a:lnTo>
                  <a:lnTo>
                    <a:pt x="10041" y="0"/>
                  </a:lnTo>
                  <a:lnTo>
                    <a:pt x="9040" y="0"/>
                  </a:lnTo>
                  <a:lnTo>
                    <a:pt x="904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71"/>
            <p:cNvSpPr/>
            <p:nvPr/>
          </p:nvSpPr>
          <p:spPr>
            <a:xfrm>
              <a:off x="2950815" y="4366621"/>
              <a:ext cx="111710" cy="222168"/>
            </a:xfrm>
            <a:custGeom>
              <a:rect b="b" l="l" r="r" t="t"/>
              <a:pathLst>
                <a:path extrusionOk="0" h="6038" w="3036">
                  <a:moveTo>
                    <a:pt x="2002" y="0"/>
                  </a:moveTo>
                  <a:lnTo>
                    <a:pt x="2002" y="1001"/>
                  </a:lnTo>
                  <a:lnTo>
                    <a:pt x="2002" y="2001"/>
                  </a:lnTo>
                  <a:lnTo>
                    <a:pt x="2002" y="3002"/>
                  </a:lnTo>
                  <a:lnTo>
                    <a:pt x="0" y="3002"/>
                  </a:lnTo>
                  <a:lnTo>
                    <a:pt x="0" y="4036"/>
                  </a:lnTo>
                  <a:lnTo>
                    <a:pt x="2002" y="4036"/>
                  </a:lnTo>
                  <a:lnTo>
                    <a:pt x="2002" y="5037"/>
                  </a:lnTo>
                  <a:lnTo>
                    <a:pt x="2002" y="6038"/>
                  </a:lnTo>
                  <a:lnTo>
                    <a:pt x="3036" y="6038"/>
                  </a:lnTo>
                  <a:lnTo>
                    <a:pt x="3036" y="5037"/>
                  </a:lnTo>
                  <a:lnTo>
                    <a:pt x="3036" y="4036"/>
                  </a:lnTo>
                  <a:lnTo>
                    <a:pt x="3036" y="3002"/>
                  </a:lnTo>
                  <a:lnTo>
                    <a:pt x="3036" y="2001"/>
                  </a:lnTo>
                  <a:lnTo>
                    <a:pt x="3036" y="1001"/>
                  </a:lnTo>
                  <a:lnTo>
                    <a:pt x="30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71"/>
            <p:cNvSpPr/>
            <p:nvPr/>
          </p:nvSpPr>
          <p:spPr>
            <a:xfrm>
              <a:off x="3136151" y="4366621"/>
              <a:ext cx="36832" cy="73664"/>
            </a:xfrm>
            <a:custGeom>
              <a:rect b="b" l="l" r="r" t="t"/>
              <a:pathLst>
                <a:path extrusionOk="0" h="2002" w="1001">
                  <a:moveTo>
                    <a:pt x="0" y="0"/>
                  </a:moveTo>
                  <a:lnTo>
                    <a:pt x="0" y="1001"/>
                  </a:lnTo>
                  <a:lnTo>
                    <a:pt x="0" y="2001"/>
                  </a:lnTo>
                  <a:lnTo>
                    <a:pt x="1001" y="2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71"/>
            <p:cNvSpPr/>
            <p:nvPr/>
          </p:nvSpPr>
          <p:spPr>
            <a:xfrm>
              <a:off x="3062488" y="4329790"/>
              <a:ext cx="73700" cy="36832"/>
            </a:xfrm>
            <a:custGeom>
              <a:rect b="b" l="l" r="r" t="t"/>
              <a:pathLst>
                <a:path extrusionOk="0" h="1001" w="2003">
                  <a:moveTo>
                    <a:pt x="1" y="0"/>
                  </a:moveTo>
                  <a:lnTo>
                    <a:pt x="1" y="1001"/>
                  </a:lnTo>
                  <a:lnTo>
                    <a:pt x="2002" y="1001"/>
                  </a:lnTo>
                  <a:lnTo>
                    <a:pt x="2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71"/>
            <p:cNvSpPr/>
            <p:nvPr/>
          </p:nvSpPr>
          <p:spPr>
            <a:xfrm>
              <a:off x="3172946" y="4329790"/>
              <a:ext cx="73700" cy="36832"/>
            </a:xfrm>
            <a:custGeom>
              <a:rect b="b" l="l" r="r" t="t"/>
              <a:pathLst>
                <a:path extrusionOk="0" h="1001" w="2003">
                  <a:moveTo>
                    <a:pt x="1" y="0"/>
                  </a:moveTo>
                  <a:lnTo>
                    <a:pt x="1" y="1001"/>
                  </a:lnTo>
                  <a:lnTo>
                    <a:pt x="2002" y="1001"/>
                  </a:lnTo>
                  <a:lnTo>
                    <a:pt x="2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71"/>
            <p:cNvSpPr/>
            <p:nvPr/>
          </p:nvSpPr>
          <p:spPr>
            <a:xfrm>
              <a:off x="3283405" y="4329790"/>
              <a:ext cx="74915" cy="36832"/>
            </a:xfrm>
            <a:custGeom>
              <a:rect b="b" l="l" r="r" t="t"/>
              <a:pathLst>
                <a:path extrusionOk="0" h="1001" w="2036">
                  <a:moveTo>
                    <a:pt x="1" y="0"/>
                  </a:moveTo>
                  <a:lnTo>
                    <a:pt x="1" y="1001"/>
                  </a:lnTo>
                  <a:lnTo>
                    <a:pt x="2036" y="1001"/>
                  </a:lnTo>
                  <a:lnTo>
                    <a:pt x="20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71"/>
            <p:cNvSpPr/>
            <p:nvPr/>
          </p:nvSpPr>
          <p:spPr>
            <a:xfrm>
              <a:off x="3395114" y="4329790"/>
              <a:ext cx="36869" cy="36832"/>
            </a:xfrm>
            <a:custGeom>
              <a:rect b="b" l="l" r="r" t="t"/>
              <a:pathLst>
                <a:path extrusionOk="0" h="1001" w="1002">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71"/>
            <p:cNvSpPr/>
            <p:nvPr/>
          </p:nvSpPr>
          <p:spPr>
            <a:xfrm>
              <a:off x="2913983" y="4515125"/>
              <a:ext cx="148541" cy="295832"/>
            </a:xfrm>
            <a:custGeom>
              <a:rect b="b" l="l" r="r" t="t"/>
              <a:pathLst>
                <a:path extrusionOk="0" h="8040" w="4037">
                  <a:moveTo>
                    <a:pt x="0" y="0"/>
                  </a:moveTo>
                  <a:lnTo>
                    <a:pt x="0" y="1001"/>
                  </a:lnTo>
                  <a:lnTo>
                    <a:pt x="0" y="2002"/>
                  </a:lnTo>
                  <a:lnTo>
                    <a:pt x="0" y="3002"/>
                  </a:lnTo>
                  <a:lnTo>
                    <a:pt x="0" y="5004"/>
                  </a:lnTo>
                  <a:lnTo>
                    <a:pt x="1001" y="5004"/>
                  </a:lnTo>
                  <a:lnTo>
                    <a:pt x="1001" y="6005"/>
                  </a:lnTo>
                  <a:lnTo>
                    <a:pt x="2002" y="6005"/>
                  </a:lnTo>
                  <a:lnTo>
                    <a:pt x="2002" y="7005"/>
                  </a:lnTo>
                  <a:lnTo>
                    <a:pt x="3003" y="7005"/>
                  </a:lnTo>
                  <a:lnTo>
                    <a:pt x="3003" y="8039"/>
                  </a:lnTo>
                  <a:lnTo>
                    <a:pt x="4037" y="8039"/>
                  </a:lnTo>
                  <a:lnTo>
                    <a:pt x="4037" y="6005"/>
                  </a:lnTo>
                  <a:lnTo>
                    <a:pt x="3003" y="6005"/>
                  </a:lnTo>
                  <a:lnTo>
                    <a:pt x="3003" y="5004"/>
                  </a:lnTo>
                  <a:lnTo>
                    <a:pt x="2002" y="5004"/>
                  </a:lnTo>
                  <a:lnTo>
                    <a:pt x="2002" y="4003"/>
                  </a:lnTo>
                  <a:lnTo>
                    <a:pt x="1001" y="4003"/>
                  </a:lnTo>
                  <a:lnTo>
                    <a:pt x="1001" y="3002"/>
                  </a:lnTo>
                  <a:lnTo>
                    <a:pt x="1001" y="2002"/>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36"/>
          <p:cNvSpPr txBox="1"/>
          <p:nvPr>
            <p:ph type="title"/>
          </p:nvPr>
        </p:nvSpPr>
        <p:spPr>
          <a:xfrm>
            <a:off x="1827750" y="2705300"/>
            <a:ext cx="5326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 to JMeter</a:t>
            </a:r>
            <a:endParaRPr/>
          </a:p>
        </p:txBody>
      </p:sp>
      <p:sp>
        <p:nvSpPr>
          <p:cNvPr id="746" name="Google Shape;746;p36"/>
          <p:cNvSpPr txBox="1"/>
          <p:nvPr>
            <p:ph idx="2" type="title"/>
          </p:nvPr>
        </p:nvSpPr>
        <p:spPr>
          <a:xfrm>
            <a:off x="2915700" y="1863500"/>
            <a:ext cx="3150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747" name="Google Shape;747;p36"/>
          <p:cNvGrpSpPr/>
          <p:nvPr/>
        </p:nvGrpSpPr>
        <p:grpSpPr>
          <a:xfrm>
            <a:off x="5454124" y="661324"/>
            <a:ext cx="2058986" cy="943002"/>
            <a:chOff x="5454124" y="661324"/>
            <a:chExt cx="2058986" cy="943002"/>
          </a:xfrm>
        </p:grpSpPr>
        <p:grpSp>
          <p:nvGrpSpPr>
            <p:cNvPr id="748" name="Google Shape;748;p36"/>
            <p:cNvGrpSpPr/>
            <p:nvPr/>
          </p:nvGrpSpPr>
          <p:grpSpPr>
            <a:xfrm>
              <a:off x="5454124" y="661324"/>
              <a:ext cx="2058986" cy="943002"/>
              <a:chOff x="5865009" y="2043415"/>
              <a:chExt cx="1098126" cy="639627"/>
            </a:xfrm>
          </p:grpSpPr>
          <p:sp>
            <p:nvSpPr>
              <p:cNvPr id="749" name="Google Shape;749;p36"/>
              <p:cNvSpPr/>
              <p:nvPr/>
            </p:nvSpPr>
            <p:spPr>
              <a:xfrm>
                <a:off x="6011266" y="2572732"/>
                <a:ext cx="22096" cy="89395"/>
              </a:xfrm>
              <a:custGeom>
                <a:rect b="b" l="l" r="r" t="t"/>
                <a:pathLst>
                  <a:path extrusionOk="0" h="2569" w="635">
                    <a:moveTo>
                      <a:pt x="0" y="0"/>
                    </a:moveTo>
                    <a:lnTo>
                      <a:pt x="0" y="2569"/>
                    </a:lnTo>
                    <a:lnTo>
                      <a:pt x="634" y="2569"/>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6"/>
              <p:cNvSpPr/>
              <p:nvPr/>
            </p:nvSpPr>
            <p:spPr>
              <a:xfrm>
                <a:off x="6033328" y="2660945"/>
                <a:ext cx="20913" cy="22096"/>
              </a:xfrm>
              <a:custGeom>
                <a:rect b="b" l="l" r="r" t="t"/>
                <a:pathLst>
                  <a:path extrusionOk="0" h="635" w="601">
                    <a:moveTo>
                      <a:pt x="0" y="1"/>
                    </a:moveTo>
                    <a:lnTo>
                      <a:pt x="0" y="634"/>
                    </a:lnTo>
                    <a:lnTo>
                      <a:pt x="601" y="634"/>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6"/>
              <p:cNvSpPr/>
              <p:nvPr/>
            </p:nvSpPr>
            <p:spPr>
              <a:xfrm>
                <a:off x="6054207" y="2640066"/>
                <a:ext cx="22096" cy="20913"/>
              </a:xfrm>
              <a:custGeom>
                <a:rect b="b" l="l" r="r" t="t"/>
                <a:pathLst>
                  <a:path extrusionOk="0" h="601" w="635">
                    <a:moveTo>
                      <a:pt x="1" y="0"/>
                    </a:moveTo>
                    <a:lnTo>
                      <a:pt x="1"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6"/>
              <p:cNvSpPr/>
              <p:nvPr/>
            </p:nvSpPr>
            <p:spPr>
              <a:xfrm>
                <a:off x="6078601" y="2615673"/>
                <a:ext cx="20913" cy="22096"/>
              </a:xfrm>
              <a:custGeom>
                <a:rect b="b" l="l" r="r" t="t"/>
                <a:pathLst>
                  <a:path extrusionOk="0" h="635" w="601">
                    <a:moveTo>
                      <a:pt x="0" y="1"/>
                    </a:moveTo>
                    <a:lnTo>
                      <a:pt x="0" y="634"/>
                    </a:lnTo>
                    <a:lnTo>
                      <a:pt x="600" y="634"/>
                    </a:lnTo>
                    <a:lnTo>
                      <a:pt x="60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6"/>
              <p:cNvSpPr/>
              <p:nvPr/>
            </p:nvSpPr>
            <p:spPr>
              <a:xfrm>
                <a:off x="6099480" y="2594794"/>
                <a:ext cx="22096" cy="20913"/>
              </a:xfrm>
              <a:custGeom>
                <a:rect b="b" l="l" r="r" t="t"/>
                <a:pathLst>
                  <a:path extrusionOk="0" h="601" w="635">
                    <a:moveTo>
                      <a:pt x="0" y="0"/>
                    </a:moveTo>
                    <a:lnTo>
                      <a:pt x="0"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6"/>
              <p:cNvSpPr/>
              <p:nvPr/>
            </p:nvSpPr>
            <p:spPr>
              <a:xfrm>
                <a:off x="6122690" y="2572732"/>
                <a:ext cx="22096" cy="22096"/>
              </a:xfrm>
              <a:custGeom>
                <a:rect b="b" l="l" r="r" t="t"/>
                <a:pathLst>
                  <a:path extrusionOk="0" h="635" w="635">
                    <a:moveTo>
                      <a:pt x="1" y="0"/>
                    </a:moveTo>
                    <a:lnTo>
                      <a:pt x="1"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6"/>
              <p:cNvSpPr/>
              <p:nvPr/>
            </p:nvSpPr>
            <p:spPr>
              <a:xfrm>
                <a:off x="6122690" y="2572732"/>
                <a:ext cx="774244" cy="22096"/>
              </a:xfrm>
              <a:custGeom>
                <a:rect b="b" l="l" r="r" t="t"/>
                <a:pathLst>
                  <a:path extrusionOk="0" h="635" w="22250">
                    <a:moveTo>
                      <a:pt x="1" y="0"/>
                    </a:moveTo>
                    <a:lnTo>
                      <a:pt x="1" y="634"/>
                    </a:lnTo>
                    <a:lnTo>
                      <a:pt x="22250" y="634"/>
                    </a:lnTo>
                    <a:lnTo>
                      <a:pt x="2225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6"/>
              <p:cNvSpPr/>
              <p:nvPr/>
            </p:nvSpPr>
            <p:spPr>
              <a:xfrm>
                <a:off x="5931161" y="2572732"/>
                <a:ext cx="102200" cy="22096"/>
              </a:xfrm>
              <a:custGeom>
                <a:rect b="b" l="l" r="r" t="t"/>
                <a:pathLst>
                  <a:path extrusionOk="0" h="635" w="2937">
                    <a:moveTo>
                      <a:pt x="1" y="0"/>
                    </a:moveTo>
                    <a:lnTo>
                      <a:pt x="1" y="634"/>
                    </a:lnTo>
                    <a:lnTo>
                      <a:pt x="2936" y="634"/>
                    </a:lnTo>
                    <a:lnTo>
                      <a:pt x="29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6"/>
              <p:cNvSpPr/>
              <p:nvPr/>
            </p:nvSpPr>
            <p:spPr>
              <a:xfrm>
                <a:off x="5931161" y="2043415"/>
                <a:ext cx="964621" cy="20913"/>
              </a:xfrm>
              <a:custGeom>
                <a:rect b="b" l="l" r="r" t="t"/>
                <a:pathLst>
                  <a:path extrusionOk="0" h="601" w="27721">
                    <a:moveTo>
                      <a:pt x="1" y="0"/>
                    </a:moveTo>
                    <a:lnTo>
                      <a:pt x="1" y="601"/>
                    </a:lnTo>
                    <a:lnTo>
                      <a:pt x="27721" y="601"/>
                    </a:lnTo>
                    <a:lnTo>
                      <a:pt x="2772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6"/>
              <p:cNvSpPr/>
              <p:nvPr/>
            </p:nvSpPr>
            <p:spPr>
              <a:xfrm>
                <a:off x="6941039" y="2109566"/>
                <a:ext cx="22096" cy="417918"/>
              </a:xfrm>
              <a:custGeom>
                <a:rect b="b" l="l" r="r" t="t"/>
                <a:pathLst>
                  <a:path extrusionOk="0" h="12010" w="635">
                    <a:moveTo>
                      <a:pt x="0" y="1"/>
                    </a:moveTo>
                    <a:lnTo>
                      <a:pt x="0" y="12009"/>
                    </a:lnTo>
                    <a:lnTo>
                      <a:pt x="634" y="12009"/>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6"/>
              <p:cNvSpPr/>
              <p:nvPr/>
            </p:nvSpPr>
            <p:spPr>
              <a:xfrm>
                <a:off x="6895766" y="2064294"/>
                <a:ext cx="22096" cy="22096"/>
              </a:xfrm>
              <a:custGeom>
                <a:rect b="b" l="l" r="r" t="t"/>
                <a:pathLst>
                  <a:path extrusionOk="0" h="635" w="635">
                    <a:moveTo>
                      <a:pt x="1" y="1"/>
                    </a:moveTo>
                    <a:lnTo>
                      <a:pt x="1" y="635"/>
                    </a:lnTo>
                    <a:lnTo>
                      <a:pt x="634" y="635"/>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6"/>
              <p:cNvSpPr/>
              <p:nvPr/>
            </p:nvSpPr>
            <p:spPr>
              <a:xfrm>
                <a:off x="6917828" y="2088687"/>
                <a:ext cx="22096" cy="20913"/>
              </a:xfrm>
              <a:custGeom>
                <a:rect b="b" l="l" r="r" t="t"/>
                <a:pathLst>
                  <a:path extrusionOk="0" h="601" w="635">
                    <a:moveTo>
                      <a:pt x="0" y="0"/>
                    </a:moveTo>
                    <a:lnTo>
                      <a:pt x="0"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6"/>
              <p:cNvSpPr/>
              <p:nvPr/>
            </p:nvSpPr>
            <p:spPr>
              <a:xfrm>
                <a:off x="6895766" y="2549521"/>
                <a:ext cx="22096" cy="22096"/>
              </a:xfrm>
              <a:custGeom>
                <a:rect b="b" l="l" r="r" t="t"/>
                <a:pathLst>
                  <a:path extrusionOk="0" h="635" w="635">
                    <a:moveTo>
                      <a:pt x="1" y="0"/>
                    </a:moveTo>
                    <a:lnTo>
                      <a:pt x="1"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6"/>
              <p:cNvSpPr/>
              <p:nvPr/>
            </p:nvSpPr>
            <p:spPr>
              <a:xfrm>
                <a:off x="6917828" y="2527459"/>
                <a:ext cx="22096" cy="22096"/>
              </a:xfrm>
              <a:custGeom>
                <a:rect b="b" l="l" r="r" t="t"/>
                <a:pathLst>
                  <a:path extrusionOk="0" h="635" w="635">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6"/>
              <p:cNvSpPr/>
              <p:nvPr/>
            </p:nvSpPr>
            <p:spPr>
              <a:xfrm>
                <a:off x="5865009" y="2109566"/>
                <a:ext cx="20913" cy="417918"/>
              </a:xfrm>
              <a:custGeom>
                <a:rect b="b" l="l" r="r" t="t"/>
                <a:pathLst>
                  <a:path extrusionOk="0" h="12010" w="601">
                    <a:moveTo>
                      <a:pt x="0" y="1"/>
                    </a:moveTo>
                    <a:lnTo>
                      <a:pt x="0" y="12009"/>
                    </a:lnTo>
                    <a:lnTo>
                      <a:pt x="601" y="12009"/>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6"/>
              <p:cNvSpPr/>
              <p:nvPr/>
            </p:nvSpPr>
            <p:spPr>
              <a:xfrm>
                <a:off x="5907950" y="2064294"/>
                <a:ext cx="22096" cy="22096"/>
              </a:xfrm>
              <a:custGeom>
                <a:rect b="b" l="l" r="r" t="t"/>
                <a:pathLst>
                  <a:path extrusionOk="0" h="635" w="635">
                    <a:moveTo>
                      <a:pt x="1" y="1"/>
                    </a:moveTo>
                    <a:lnTo>
                      <a:pt x="1" y="635"/>
                    </a:lnTo>
                    <a:lnTo>
                      <a:pt x="634" y="635"/>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6"/>
              <p:cNvSpPr/>
              <p:nvPr/>
            </p:nvSpPr>
            <p:spPr>
              <a:xfrm>
                <a:off x="5885888" y="2088687"/>
                <a:ext cx="22096" cy="20913"/>
              </a:xfrm>
              <a:custGeom>
                <a:rect b="b" l="l" r="r" t="t"/>
                <a:pathLst>
                  <a:path extrusionOk="0" h="601" w="635">
                    <a:moveTo>
                      <a:pt x="1" y="0"/>
                    </a:moveTo>
                    <a:lnTo>
                      <a:pt x="1" y="601"/>
                    </a:lnTo>
                    <a:lnTo>
                      <a:pt x="635" y="601"/>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6"/>
              <p:cNvSpPr/>
              <p:nvPr/>
            </p:nvSpPr>
            <p:spPr>
              <a:xfrm>
                <a:off x="5907950" y="2549521"/>
                <a:ext cx="22096" cy="22096"/>
              </a:xfrm>
              <a:custGeom>
                <a:rect b="b" l="l" r="r" t="t"/>
                <a:pathLst>
                  <a:path extrusionOk="0" h="635" w="635">
                    <a:moveTo>
                      <a:pt x="1" y="0"/>
                    </a:moveTo>
                    <a:lnTo>
                      <a:pt x="1"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6"/>
              <p:cNvSpPr/>
              <p:nvPr/>
            </p:nvSpPr>
            <p:spPr>
              <a:xfrm>
                <a:off x="5885888" y="2527459"/>
                <a:ext cx="22096" cy="22096"/>
              </a:xfrm>
              <a:custGeom>
                <a:rect b="b" l="l" r="r" t="t"/>
                <a:pathLst>
                  <a:path extrusionOk="0" h="635" w="635">
                    <a:moveTo>
                      <a:pt x="1" y="0"/>
                    </a:moveTo>
                    <a:lnTo>
                      <a:pt x="1" y="634"/>
                    </a:lnTo>
                    <a:lnTo>
                      <a:pt x="635" y="634"/>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8" name="Google Shape;768;p36"/>
            <p:cNvGrpSpPr/>
            <p:nvPr/>
          </p:nvGrpSpPr>
          <p:grpSpPr>
            <a:xfrm>
              <a:off x="5901175" y="725600"/>
              <a:ext cx="1265025" cy="681500"/>
              <a:chOff x="5901175" y="725600"/>
              <a:chExt cx="1265025" cy="681500"/>
            </a:xfrm>
          </p:grpSpPr>
          <p:sp>
            <p:nvSpPr>
              <p:cNvPr id="769" name="Google Shape;769;p36"/>
              <p:cNvSpPr/>
              <p:nvPr/>
            </p:nvSpPr>
            <p:spPr>
              <a:xfrm>
                <a:off x="6147525" y="918250"/>
                <a:ext cx="783300" cy="3096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6"/>
              <p:cNvSpPr txBox="1"/>
              <p:nvPr/>
            </p:nvSpPr>
            <p:spPr>
              <a:xfrm>
                <a:off x="5901175" y="725600"/>
                <a:ext cx="333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latin typeface="Fira Code"/>
                    <a:ea typeface="Fira Code"/>
                    <a:cs typeface="Fira Code"/>
                    <a:sym typeface="Fira Code"/>
                  </a:rPr>
                  <a:t>x</a:t>
                </a:r>
                <a:endParaRPr b="1" sz="1100">
                  <a:latin typeface="Fira Code"/>
                  <a:ea typeface="Fira Code"/>
                  <a:cs typeface="Fira Code"/>
                  <a:sym typeface="Fira Code"/>
                </a:endParaRPr>
              </a:p>
            </p:txBody>
          </p:sp>
          <p:sp>
            <p:nvSpPr>
              <p:cNvPr id="771" name="Google Shape;771;p36"/>
              <p:cNvSpPr txBox="1"/>
              <p:nvPr/>
            </p:nvSpPr>
            <p:spPr>
              <a:xfrm>
                <a:off x="6832300" y="1053100"/>
                <a:ext cx="3339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Fira Code"/>
                    <a:ea typeface="Fira Code"/>
                    <a:cs typeface="Fira Code"/>
                    <a:sym typeface="Fira Code"/>
                  </a:rPr>
                  <a:t>y</a:t>
                </a:r>
                <a:endParaRPr b="1" sz="1100">
                  <a:latin typeface="Fira Code"/>
                  <a:ea typeface="Fira Code"/>
                  <a:cs typeface="Fira Code"/>
                  <a:sym typeface="Fira Code"/>
                </a:endParaRPr>
              </a:p>
            </p:txBody>
          </p:sp>
        </p:grpSp>
      </p:grpSp>
      <p:pic>
        <p:nvPicPr>
          <p:cNvPr id="772" name="Google Shape;772;p36"/>
          <p:cNvPicPr preferRelativeResize="0"/>
          <p:nvPr/>
        </p:nvPicPr>
        <p:blipFill>
          <a:blip r:embed="rId3">
            <a:alphaModFix/>
          </a:blip>
          <a:stretch>
            <a:fillRect/>
          </a:stretch>
        </p:blipFill>
        <p:spPr>
          <a:xfrm>
            <a:off x="7298475" y="1288113"/>
            <a:ext cx="1604024" cy="283437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8" name="Shape 2008"/>
        <p:cNvGrpSpPr/>
        <p:nvPr/>
      </p:nvGrpSpPr>
      <p:grpSpPr>
        <a:xfrm>
          <a:off x="0" y="0"/>
          <a:ext cx="0" cy="0"/>
          <a:chOff x="0" y="0"/>
          <a:chExt cx="0" cy="0"/>
        </a:xfrm>
      </p:grpSpPr>
      <p:sp>
        <p:nvSpPr>
          <p:cNvPr id="2009" name="Google Shape;2009;p72"/>
          <p:cNvSpPr txBox="1"/>
          <p:nvPr>
            <p:ph type="title"/>
          </p:nvPr>
        </p:nvSpPr>
        <p:spPr>
          <a:xfrm>
            <a:off x="1311963" y="2361963"/>
            <a:ext cx="6519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Modeling, virtual environments and simulation</a:t>
            </a:r>
            <a:endParaRPr/>
          </a:p>
        </p:txBody>
      </p:sp>
      <p:sp>
        <p:nvSpPr>
          <p:cNvPr id="2010" name="Google Shape;2010;p72"/>
          <p:cNvSpPr txBox="1"/>
          <p:nvPr>
            <p:ph idx="1" type="subTitle"/>
          </p:nvPr>
        </p:nvSpPr>
        <p:spPr>
          <a:xfrm>
            <a:off x="1312121" y="3590288"/>
            <a:ext cx="6519900" cy="309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You can enter a </a:t>
            </a:r>
            <a:r>
              <a:rPr lang="en">
                <a:solidFill>
                  <a:schemeClr val="lt1"/>
                </a:solidFill>
                <a:highlight>
                  <a:schemeClr val="dk1"/>
                </a:highlight>
              </a:rPr>
              <a:t>subtitle here if you</a:t>
            </a:r>
            <a:r>
              <a:rPr lang="en">
                <a:highlight>
                  <a:schemeClr val="lt1"/>
                </a:highlight>
              </a:rPr>
              <a:t> need</a:t>
            </a:r>
            <a:r>
              <a:rPr lang="en"/>
              <a:t> it</a:t>
            </a:r>
            <a:endParaRPr/>
          </a:p>
        </p:txBody>
      </p:sp>
      <p:sp>
        <p:nvSpPr>
          <p:cNvPr id="2011" name="Google Shape;2011;p72"/>
          <p:cNvSpPr txBox="1"/>
          <p:nvPr>
            <p:ph idx="2" type="title"/>
          </p:nvPr>
        </p:nvSpPr>
        <p:spPr>
          <a:xfrm>
            <a:off x="2996625" y="1243600"/>
            <a:ext cx="3150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2012" name="Google Shape;2012;p72"/>
          <p:cNvGrpSpPr/>
          <p:nvPr/>
        </p:nvGrpSpPr>
        <p:grpSpPr>
          <a:xfrm>
            <a:off x="6080510" y="3981311"/>
            <a:ext cx="564698" cy="627192"/>
            <a:chOff x="2877151" y="3108530"/>
            <a:chExt cx="665290" cy="738916"/>
          </a:xfrm>
        </p:grpSpPr>
        <p:sp>
          <p:nvSpPr>
            <p:cNvPr id="2013" name="Google Shape;2013;p72"/>
            <p:cNvSpPr/>
            <p:nvPr/>
          </p:nvSpPr>
          <p:spPr>
            <a:xfrm>
              <a:off x="2877151" y="3108530"/>
              <a:ext cx="665290" cy="736489"/>
            </a:xfrm>
            <a:custGeom>
              <a:rect b="b" l="l" r="r" t="t"/>
              <a:pathLst>
                <a:path extrusionOk="0" h="20016" w="18081">
                  <a:moveTo>
                    <a:pt x="3070" y="1"/>
                  </a:moveTo>
                  <a:lnTo>
                    <a:pt x="3070" y="1002"/>
                  </a:lnTo>
                  <a:lnTo>
                    <a:pt x="2002" y="1002"/>
                  </a:lnTo>
                  <a:lnTo>
                    <a:pt x="2002" y="2002"/>
                  </a:lnTo>
                  <a:lnTo>
                    <a:pt x="2002" y="3003"/>
                  </a:lnTo>
                  <a:lnTo>
                    <a:pt x="2002" y="4004"/>
                  </a:lnTo>
                  <a:lnTo>
                    <a:pt x="3003" y="4004"/>
                  </a:lnTo>
                  <a:lnTo>
                    <a:pt x="3003" y="5004"/>
                  </a:lnTo>
                  <a:lnTo>
                    <a:pt x="3003" y="6005"/>
                  </a:lnTo>
                  <a:lnTo>
                    <a:pt x="3003" y="7006"/>
                  </a:lnTo>
                  <a:lnTo>
                    <a:pt x="4004" y="7006"/>
                  </a:lnTo>
                  <a:lnTo>
                    <a:pt x="4004" y="8007"/>
                  </a:lnTo>
                  <a:lnTo>
                    <a:pt x="4004" y="9007"/>
                  </a:lnTo>
                  <a:lnTo>
                    <a:pt x="3003" y="9007"/>
                  </a:lnTo>
                  <a:lnTo>
                    <a:pt x="3003" y="8007"/>
                  </a:lnTo>
                  <a:lnTo>
                    <a:pt x="1" y="8007"/>
                  </a:lnTo>
                  <a:lnTo>
                    <a:pt x="1" y="9007"/>
                  </a:lnTo>
                  <a:lnTo>
                    <a:pt x="1" y="11009"/>
                  </a:lnTo>
                  <a:lnTo>
                    <a:pt x="1001" y="11009"/>
                  </a:lnTo>
                  <a:lnTo>
                    <a:pt x="1001" y="12009"/>
                  </a:lnTo>
                  <a:lnTo>
                    <a:pt x="2002" y="12009"/>
                  </a:lnTo>
                  <a:lnTo>
                    <a:pt x="2002" y="14011"/>
                  </a:lnTo>
                  <a:lnTo>
                    <a:pt x="3003" y="14011"/>
                  </a:lnTo>
                  <a:lnTo>
                    <a:pt x="3003" y="16012"/>
                  </a:lnTo>
                  <a:lnTo>
                    <a:pt x="4004" y="16012"/>
                  </a:lnTo>
                  <a:lnTo>
                    <a:pt x="4004" y="18014"/>
                  </a:lnTo>
                  <a:lnTo>
                    <a:pt x="5004" y="18014"/>
                  </a:lnTo>
                  <a:lnTo>
                    <a:pt x="5004" y="19014"/>
                  </a:lnTo>
                  <a:lnTo>
                    <a:pt x="5004" y="20015"/>
                  </a:lnTo>
                  <a:lnTo>
                    <a:pt x="15078" y="20015"/>
                  </a:lnTo>
                  <a:lnTo>
                    <a:pt x="15078" y="18014"/>
                  </a:lnTo>
                  <a:lnTo>
                    <a:pt x="16079" y="18014"/>
                  </a:lnTo>
                  <a:lnTo>
                    <a:pt x="16079" y="16012"/>
                  </a:lnTo>
                  <a:lnTo>
                    <a:pt x="17080" y="16012"/>
                  </a:lnTo>
                  <a:lnTo>
                    <a:pt x="17080" y="9941"/>
                  </a:lnTo>
                  <a:lnTo>
                    <a:pt x="18080" y="9941"/>
                  </a:lnTo>
                  <a:lnTo>
                    <a:pt x="18080" y="9041"/>
                  </a:lnTo>
                  <a:lnTo>
                    <a:pt x="18080" y="8040"/>
                  </a:lnTo>
                  <a:lnTo>
                    <a:pt x="18080" y="7039"/>
                  </a:lnTo>
                  <a:lnTo>
                    <a:pt x="18080" y="6039"/>
                  </a:lnTo>
                  <a:lnTo>
                    <a:pt x="18080" y="5038"/>
                  </a:lnTo>
                  <a:lnTo>
                    <a:pt x="18080" y="4037"/>
                  </a:lnTo>
                  <a:lnTo>
                    <a:pt x="18080" y="3036"/>
                  </a:lnTo>
                  <a:lnTo>
                    <a:pt x="17080" y="3036"/>
                  </a:lnTo>
                  <a:lnTo>
                    <a:pt x="17080" y="3003"/>
                  </a:lnTo>
                  <a:lnTo>
                    <a:pt x="17080" y="2002"/>
                  </a:lnTo>
                  <a:lnTo>
                    <a:pt x="14077" y="2002"/>
                  </a:lnTo>
                  <a:lnTo>
                    <a:pt x="14077" y="1002"/>
                  </a:lnTo>
                  <a:lnTo>
                    <a:pt x="11075" y="1002"/>
                  </a:lnTo>
                  <a:lnTo>
                    <a:pt x="11075" y="1"/>
                  </a:lnTo>
                  <a:lnTo>
                    <a:pt x="9074" y="1"/>
                  </a:lnTo>
                  <a:lnTo>
                    <a:pt x="9074" y="1002"/>
                  </a:lnTo>
                  <a:lnTo>
                    <a:pt x="8073" y="1002"/>
                  </a:lnTo>
                  <a:lnTo>
                    <a:pt x="8073" y="2002"/>
                  </a:lnTo>
                  <a:lnTo>
                    <a:pt x="8073" y="3003"/>
                  </a:lnTo>
                  <a:lnTo>
                    <a:pt x="8073" y="4004"/>
                  </a:lnTo>
                  <a:lnTo>
                    <a:pt x="8073" y="5004"/>
                  </a:lnTo>
                  <a:lnTo>
                    <a:pt x="8073" y="6005"/>
                  </a:lnTo>
                  <a:lnTo>
                    <a:pt x="8073" y="7006"/>
                  </a:lnTo>
                  <a:lnTo>
                    <a:pt x="7072" y="7006"/>
                  </a:lnTo>
                  <a:lnTo>
                    <a:pt x="7072" y="6005"/>
                  </a:lnTo>
                  <a:lnTo>
                    <a:pt x="7072" y="5004"/>
                  </a:lnTo>
                  <a:lnTo>
                    <a:pt x="7072" y="4004"/>
                  </a:lnTo>
                  <a:lnTo>
                    <a:pt x="6072" y="4004"/>
                  </a:lnTo>
                  <a:lnTo>
                    <a:pt x="6072" y="3003"/>
                  </a:lnTo>
                  <a:lnTo>
                    <a:pt x="6072" y="2002"/>
                  </a:lnTo>
                  <a:lnTo>
                    <a:pt x="6072" y="1002"/>
                  </a:lnTo>
                  <a:lnTo>
                    <a:pt x="5071" y="1002"/>
                  </a:lnTo>
                  <a:lnTo>
                    <a:pt x="507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72"/>
            <p:cNvSpPr/>
            <p:nvPr/>
          </p:nvSpPr>
          <p:spPr>
            <a:xfrm>
              <a:off x="2986396" y="3108530"/>
              <a:ext cx="73664" cy="36869"/>
            </a:xfrm>
            <a:custGeom>
              <a:rect b="b" l="l" r="r" t="t"/>
              <a:pathLst>
                <a:path extrusionOk="0" h="1002" w="2002">
                  <a:moveTo>
                    <a:pt x="0" y="1"/>
                  </a:moveTo>
                  <a:lnTo>
                    <a:pt x="0" y="1002"/>
                  </a:lnTo>
                  <a:lnTo>
                    <a:pt x="2002" y="1002"/>
                  </a:lnTo>
                  <a:lnTo>
                    <a:pt x="2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72"/>
            <p:cNvSpPr/>
            <p:nvPr/>
          </p:nvSpPr>
          <p:spPr>
            <a:xfrm>
              <a:off x="3209778" y="3108530"/>
              <a:ext cx="73664" cy="36869"/>
            </a:xfrm>
            <a:custGeom>
              <a:rect b="b" l="l" r="r" t="t"/>
              <a:pathLst>
                <a:path extrusionOk="0" h="1002" w="2002">
                  <a:moveTo>
                    <a:pt x="0" y="1"/>
                  </a:moveTo>
                  <a:lnTo>
                    <a:pt x="0" y="1002"/>
                  </a:lnTo>
                  <a:lnTo>
                    <a:pt x="2002" y="1002"/>
                  </a:lnTo>
                  <a:lnTo>
                    <a:pt x="2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72"/>
            <p:cNvSpPr/>
            <p:nvPr/>
          </p:nvSpPr>
          <p:spPr>
            <a:xfrm>
              <a:off x="3283405" y="3145361"/>
              <a:ext cx="111746" cy="295832"/>
            </a:xfrm>
            <a:custGeom>
              <a:rect b="b" l="l" r="r" t="t"/>
              <a:pathLst>
                <a:path extrusionOk="0" h="8040" w="3037">
                  <a:moveTo>
                    <a:pt x="1" y="1"/>
                  </a:moveTo>
                  <a:lnTo>
                    <a:pt x="1" y="1001"/>
                  </a:lnTo>
                  <a:lnTo>
                    <a:pt x="1" y="4037"/>
                  </a:lnTo>
                  <a:lnTo>
                    <a:pt x="1" y="5038"/>
                  </a:lnTo>
                  <a:lnTo>
                    <a:pt x="1" y="8040"/>
                  </a:lnTo>
                  <a:lnTo>
                    <a:pt x="1002" y="8040"/>
                  </a:lnTo>
                  <a:lnTo>
                    <a:pt x="1002" y="5038"/>
                  </a:lnTo>
                  <a:lnTo>
                    <a:pt x="1002" y="4037"/>
                  </a:lnTo>
                  <a:lnTo>
                    <a:pt x="1002" y="1001"/>
                  </a:lnTo>
                  <a:lnTo>
                    <a:pt x="3036" y="1001"/>
                  </a:lnTo>
                  <a:lnTo>
                    <a:pt x="30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72"/>
            <p:cNvSpPr/>
            <p:nvPr/>
          </p:nvSpPr>
          <p:spPr>
            <a:xfrm>
              <a:off x="3395114" y="3182193"/>
              <a:ext cx="110495" cy="259000"/>
            </a:xfrm>
            <a:custGeom>
              <a:rect b="b" l="l" r="r" t="t"/>
              <a:pathLst>
                <a:path extrusionOk="0" h="7039" w="3003">
                  <a:moveTo>
                    <a:pt x="0" y="0"/>
                  </a:moveTo>
                  <a:lnTo>
                    <a:pt x="0" y="1001"/>
                  </a:lnTo>
                  <a:lnTo>
                    <a:pt x="0" y="3803"/>
                  </a:lnTo>
                  <a:lnTo>
                    <a:pt x="0" y="4037"/>
                  </a:lnTo>
                  <a:lnTo>
                    <a:pt x="0" y="5037"/>
                  </a:lnTo>
                  <a:lnTo>
                    <a:pt x="0" y="6038"/>
                  </a:lnTo>
                  <a:lnTo>
                    <a:pt x="0" y="7039"/>
                  </a:lnTo>
                  <a:lnTo>
                    <a:pt x="1001" y="7039"/>
                  </a:lnTo>
                  <a:lnTo>
                    <a:pt x="1001" y="6038"/>
                  </a:lnTo>
                  <a:lnTo>
                    <a:pt x="1001" y="5037"/>
                  </a:lnTo>
                  <a:lnTo>
                    <a:pt x="1001" y="4037"/>
                  </a:lnTo>
                  <a:lnTo>
                    <a:pt x="1001" y="3803"/>
                  </a:lnTo>
                  <a:lnTo>
                    <a:pt x="1001" y="1001"/>
                  </a:lnTo>
                  <a:lnTo>
                    <a:pt x="3003" y="1001"/>
                  </a:lnTo>
                  <a:lnTo>
                    <a:pt x="300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72"/>
            <p:cNvSpPr/>
            <p:nvPr/>
          </p:nvSpPr>
          <p:spPr>
            <a:xfrm>
              <a:off x="3505573" y="3219025"/>
              <a:ext cx="36869" cy="259000"/>
            </a:xfrm>
            <a:custGeom>
              <a:rect b="b" l="l" r="r" t="t"/>
              <a:pathLst>
                <a:path extrusionOk="0" h="7039" w="1002">
                  <a:moveTo>
                    <a:pt x="1" y="0"/>
                  </a:moveTo>
                  <a:lnTo>
                    <a:pt x="1" y="1001"/>
                  </a:lnTo>
                  <a:lnTo>
                    <a:pt x="1" y="2035"/>
                  </a:lnTo>
                  <a:lnTo>
                    <a:pt x="1" y="3036"/>
                  </a:lnTo>
                  <a:lnTo>
                    <a:pt x="1" y="4036"/>
                  </a:lnTo>
                  <a:lnTo>
                    <a:pt x="1" y="5037"/>
                  </a:lnTo>
                  <a:lnTo>
                    <a:pt x="1" y="6038"/>
                  </a:lnTo>
                  <a:lnTo>
                    <a:pt x="1" y="7038"/>
                  </a:lnTo>
                  <a:lnTo>
                    <a:pt x="1001" y="7038"/>
                  </a:lnTo>
                  <a:lnTo>
                    <a:pt x="1001" y="6038"/>
                  </a:lnTo>
                  <a:lnTo>
                    <a:pt x="1001" y="5037"/>
                  </a:lnTo>
                  <a:lnTo>
                    <a:pt x="1001" y="4036"/>
                  </a:lnTo>
                  <a:lnTo>
                    <a:pt x="1001" y="3036"/>
                  </a:lnTo>
                  <a:lnTo>
                    <a:pt x="1001" y="2035"/>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72"/>
            <p:cNvSpPr/>
            <p:nvPr/>
          </p:nvSpPr>
          <p:spPr>
            <a:xfrm>
              <a:off x="3024442" y="3477987"/>
              <a:ext cx="481168" cy="369459"/>
            </a:xfrm>
            <a:custGeom>
              <a:rect b="b" l="l" r="r" t="t"/>
              <a:pathLst>
                <a:path extrusionOk="0" h="10041" w="13077">
                  <a:moveTo>
                    <a:pt x="12076" y="0"/>
                  </a:moveTo>
                  <a:lnTo>
                    <a:pt x="12076" y="5037"/>
                  </a:lnTo>
                  <a:lnTo>
                    <a:pt x="11075" y="5037"/>
                  </a:lnTo>
                  <a:lnTo>
                    <a:pt x="11075" y="7039"/>
                  </a:lnTo>
                  <a:lnTo>
                    <a:pt x="10074" y="7039"/>
                  </a:lnTo>
                  <a:lnTo>
                    <a:pt x="10074" y="9040"/>
                  </a:lnTo>
                  <a:lnTo>
                    <a:pt x="2035" y="9040"/>
                  </a:lnTo>
                  <a:lnTo>
                    <a:pt x="2035" y="7039"/>
                  </a:lnTo>
                  <a:lnTo>
                    <a:pt x="1035" y="7039"/>
                  </a:lnTo>
                  <a:lnTo>
                    <a:pt x="1035" y="6038"/>
                  </a:lnTo>
                  <a:lnTo>
                    <a:pt x="1" y="6038"/>
                  </a:lnTo>
                  <a:lnTo>
                    <a:pt x="1" y="8039"/>
                  </a:lnTo>
                  <a:lnTo>
                    <a:pt x="1035" y="8039"/>
                  </a:lnTo>
                  <a:lnTo>
                    <a:pt x="1035" y="9040"/>
                  </a:lnTo>
                  <a:lnTo>
                    <a:pt x="1035" y="10041"/>
                  </a:lnTo>
                  <a:lnTo>
                    <a:pt x="11075" y="10041"/>
                  </a:lnTo>
                  <a:lnTo>
                    <a:pt x="11075" y="8039"/>
                  </a:lnTo>
                  <a:lnTo>
                    <a:pt x="12076" y="8039"/>
                  </a:lnTo>
                  <a:lnTo>
                    <a:pt x="12076" y="6038"/>
                  </a:lnTo>
                  <a:lnTo>
                    <a:pt x="13077" y="6038"/>
                  </a:lnTo>
                  <a:lnTo>
                    <a:pt x="130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72"/>
            <p:cNvSpPr/>
            <p:nvPr/>
          </p:nvSpPr>
          <p:spPr>
            <a:xfrm>
              <a:off x="2987610" y="3367529"/>
              <a:ext cx="74915" cy="184122"/>
            </a:xfrm>
            <a:custGeom>
              <a:rect b="b" l="l" r="r" t="t"/>
              <a:pathLst>
                <a:path extrusionOk="0" h="5004" w="2036">
                  <a:moveTo>
                    <a:pt x="1002" y="0"/>
                  </a:moveTo>
                  <a:lnTo>
                    <a:pt x="1002" y="1001"/>
                  </a:lnTo>
                  <a:lnTo>
                    <a:pt x="1002" y="2002"/>
                  </a:lnTo>
                  <a:lnTo>
                    <a:pt x="1" y="2002"/>
                  </a:lnTo>
                  <a:lnTo>
                    <a:pt x="1" y="3002"/>
                  </a:lnTo>
                  <a:lnTo>
                    <a:pt x="1002" y="3002"/>
                  </a:lnTo>
                  <a:lnTo>
                    <a:pt x="1002" y="4003"/>
                  </a:lnTo>
                  <a:lnTo>
                    <a:pt x="1002" y="5004"/>
                  </a:lnTo>
                  <a:lnTo>
                    <a:pt x="2036" y="5004"/>
                  </a:lnTo>
                  <a:lnTo>
                    <a:pt x="2036" y="4003"/>
                  </a:lnTo>
                  <a:lnTo>
                    <a:pt x="2036" y="3002"/>
                  </a:lnTo>
                  <a:lnTo>
                    <a:pt x="2036" y="2002"/>
                  </a:lnTo>
                  <a:lnTo>
                    <a:pt x="2036" y="1001"/>
                  </a:lnTo>
                  <a:lnTo>
                    <a:pt x="20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72"/>
            <p:cNvSpPr/>
            <p:nvPr/>
          </p:nvSpPr>
          <p:spPr>
            <a:xfrm>
              <a:off x="2987610" y="3255820"/>
              <a:ext cx="36869" cy="111746"/>
            </a:xfrm>
            <a:custGeom>
              <a:rect b="b" l="l" r="r" t="t"/>
              <a:pathLst>
                <a:path extrusionOk="0" h="3037" w="1002">
                  <a:moveTo>
                    <a:pt x="1" y="1"/>
                  </a:moveTo>
                  <a:lnTo>
                    <a:pt x="1" y="1035"/>
                  </a:lnTo>
                  <a:lnTo>
                    <a:pt x="1" y="2036"/>
                  </a:lnTo>
                  <a:lnTo>
                    <a:pt x="1" y="3036"/>
                  </a:lnTo>
                  <a:lnTo>
                    <a:pt x="1002" y="3036"/>
                  </a:lnTo>
                  <a:lnTo>
                    <a:pt x="1002" y="2036"/>
                  </a:lnTo>
                  <a:lnTo>
                    <a:pt x="1002" y="1035"/>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72"/>
            <p:cNvSpPr/>
            <p:nvPr/>
          </p:nvSpPr>
          <p:spPr>
            <a:xfrm>
              <a:off x="2950815" y="3145361"/>
              <a:ext cx="36832" cy="110495"/>
            </a:xfrm>
            <a:custGeom>
              <a:rect b="b" l="l" r="r" t="t"/>
              <a:pathLst>
                <a:path extrusionOk="0" h="3003" w="1001">
                  <a:moveTo>
                    <a:pt x="0" y="1"/>
                  </a:moveTo>
                  <a:lnTo>
                    <a:pt x="0" y="1001"/>
                  </a:lnTo>
                  <a:lnTo>
                    <a:pt x="0" y="2002"/>
                  </a:lnTo>
                  <a:lnTo>
                    <a:pt x="0" y="3003"/>
                  </a:lnTo>
                  <a:lnTo>
                    <a:pt x="1001" y="3003"/>
                  </a:lnTo>
                  <a:lnTo>
                    <a:pt x="1001" y="2002"/>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72"/>
            <p:cNvSpPr/>
            <p:nvPr/>
          </p:nvSpPr>
          <p:spPr>
            <a:xfrm>
              <a:off x="3136151" y="3367529"/>
              <a:ext cx="36832" cy="73664"/>
            </a:xfrm>
            <a:custGeom>
              <a:rect b="b" l="l" r="r" t="t"/>
              <a:pathLst>
                <a:path extrusionOk="0" h="2002" w="1001">
                  <a:moveTo>
                    <a:pt x="0" y="0"/>
                  </a:moveTo>
                  <a:lnTo>
                    <a:pt x="0" y="1001"/>
                  </a:lnTo>
                  <a:lnTo>
                    <a:pt x="0" y="2002"/>
                  </a:lnTo>
                  <a:lnTo>
                    <a:pt x="1001" y="2002"/>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72"/>
            <p:cNvSpPr/>
            <p:nvPr/>
          </p:nvSpPr>
          <p:spPr>
            <a:xfrm>
              <a:off x="3099320" y="3255820"/>
              <a:ext cx="36869" cy="111746"/>
            </a:xfrm>
            <a:custGeom>
              <a:rect b="b" l="l" r="r" t="t"/>
              <a:pathLst>
                <a:path extrusionOk="0" h="3037" w="1002">
                  <a:moveTo>
                    <a:pt x="0" y="1"/>
                  </a:moveTo>
                  <a:lnTo>
                    <a:pt x="0" y="1035"/>
                  </a:lnTo>
                  <a:lnTo>
                    <a:pt x="0" y="2036"/>
                  </a:lnTo>
                  <a:lnTo>
                    <a:pt x="0" y="3036"/>
                  </a:lnTo>
                  <a:lnTo>
                    <a:pt x="1001" y="3036"/>
                  </a:lnTo>
                  <a:lnTo>
                    <a:pt x="1001" y="2036"/>
                  </a:lnTo>
                  <a:lnTo>
                    <a:pt x="1001" y="1035"/>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72"/>
            <p:cNvSpPr/>
            <p:nvPr/>
          </p:nvSpPr>
          <p:spPr>
            <a:xfrm>
              <a:off x="3062488" y="3145361"/>
              <a:ext cx="36869" cy="110495"/>
            </a:xfrm>
            <a:custGeom>
              <a:rect b="b" l="l" r="r" t="t"/>
              <a:pathLst>
                <a:path extrusionOk="0" h="3003" w="1002">
                  <a:moveTo>
                    <a:pt x="1" y="1"/>
                  </a:moveTo>
                  <a:lnTo>
                    <a:pt x="1" y="1001"/>
                  </a:lnTo>
                  <a:lnTo>
                    <a:pt x="1" y="2002"/>
                  </a:lnTo>
                  <a:lnTo>
                    <a:pt x="1" y="3003"/>
                  </a:lnTo>
                  <a:lnTo>
                    <a:pt x="1001" y="3003"/>
                  </a:lnTo>
                  <a:lnTo>
                    <a:pt x="1001" y="2002"/>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72"/>
            <p:cNvSpPr/>
            <p:nvPr/>
          </p:nvSpPr>
          <p:spPr>
            <a:xfrm>
              <a:off x="3172946" y="3145361"/>
              <a:ext cx="36869" cy="222205"/>
            </a:xfrm>
            <a:custGeom>
              <a:rect b="b" l="l" r="r" t="t"/>
              <a:pathLst>
                <a:path extrusionOk="0" h="6039" w="1002">
                  <a:moveTo>
                    <a:pt x="1" y="1"/>
                  </a:moveTo>
                  <a:lnTo>
                    <a:pt x="1" y="1001"/>
                  </a:lnTo>
                  <a:lnTo>
                    <a:pt x="1" y="2002"/>
                  </a:lnTo>
                  <a:lnTo>
                    <a:pt x="1" y="3003"/>
                  </a:lnTo>
                  <a:lnTo>
                    <a:pt x="1" y="4037"/>
                  </a:lnTo>
                  <a:lnTo>
                    <a:pt x="1" y="5038"/>
                  </a:lnTo>
                  <a:lnTo>
                    <a:pt x="1" y="6038"/>
                  </a:lnTo>
                  <a:lnTo>
                    <a:pt x="1001" y="6038"/>
                  </a:lnTo>
                  <a:lnTo>
                    <a:pt x="1001" y="5038"/>
                  </a:lnTo>
                  <a:lnTo>
                    <a:pt x="1001" y="4037"/>
                  </a:lnTo>
                  <a:lnTo>
                    <a:pt x="1001" y="3003"/>
                  </a:lnTo>
                  <a:lnTo>
                    <a:pt x="1001" y="2002"/>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72"/>
            <p:cNvSpPr/>
            <p:nvPr/>
          </p:nvSpPr>
          <p:spPr>
            <a:xfrm>
              <a:off x="2877151" y="3404324"/>
              <a:ext cx="110495" cy="110532"/>
            </a:xfrm>
            <a:custGeom>
              <a:rect b="b" l="l" r="r" t="t"/>
              <a:pathLst>
                <a:path extrusionOk="0" h="3004" w="3003">
                  <a:moveTo>
                    <a:pt x="1" y="1"/>
                  </a:moveTo>
                  <a:lnTo>
                    <a:pt x="1" y="1002"/>
                  </a:lnTo>
                  <a:lnTo>
                    <a:pt x="1" y="3003"/>
                  </a:lnTo>
                  <a:lnTo>
                    <a:pt x="1001" y="3003"/>
                  </a:lnTo>
                  <a:lnTo>
                    <a:pt x="1001" y="1002"/>
                  </a:lnTo>
                  <a:lnTo>
                    <a:pt x="3003" y="1002"/>
                  </a:lnTo>
                  <a:lnTo>
                    <a:pt x="3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72"/>
            <p:cNvSpPr/>
            <p:nvPr/>
          </p:nvSpPr>
          <p:spPr>
            <a:xfrm>
              <a:off x="2912769" y="3514819"/>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72"/>
            <p:cNvSpPr/>
            <p:nvPr/>
          </p:nvSpPr>
          <p:spPr>
            <a:xfrm>
              <a:off x="2950815" y="3551614"/>
              <a:ext cx="36832" cy="73700"/>
            </a:xfrm>
            <a:custGeom>
              <a:rect b="b" l="l" r="r" t="t"/>
              <a:pathLst>
                <a:path extrusionOk="0" h="2003" w="1001">
                  <a:moveTo>
                    <a:pt x="0" y="1"/>
                  </a:moveTo>
                  <a:lnTo>
                    <a:pt x="0" y="2002"/>
                  </a:lnTo>
                  <a:lnTo>
                    <a:pt x="1001" y="2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72"/>
            <p:cNvSpPr/>
            <p:nvPr/>
          </p:nvSpPr>
          <p:spPr>
            <a:xfrm>
              <a:off x="2986396" y="3626492"/>
              <a:ext cx="36869" cy="73700"/>
            </a:xfrm>
            <a:custGeom>
              <a:rect b="b" l="l" r="r" t="t"/>
              <a:pathLst>
                <a:path extrusionOk="0" h="2003" w="1002">
                  <a:moveTo>
                    <a:pt x="0" y="1"/>
                  </a:moveTo>
                  <a:lnTo>
                    <a:pt x="0" y="2002"/>
                  </a:lnTo>
                  <a:lnTo>
                    <a:pt x="1001" y="2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4" name="Shape 2034"/>
        <p:cNvGrpSpPr/>
        <p:nvPr/>
      </p:nvGrpSpPr>
      <p:grpSpPr>
        <a:xfrm>
          <a:off x="0" y="0"/>
          <a:ext cx="0" cy="0"/>
          <a:chOff x="0" y="0"/>
          <a:chExt cx="0" cy="0"/>
        </a:xfrm>
      </p:grpSpPr>
      <p:sp>
        <p:nvSpPr>
          <p:cNvPr id="2035" name="Google Shape;2035;p73"/>
          <p:cNvSpPr/>
          <p:nvPr/>
        </p:nvSpPr>
        <p:spPr>
          <a:xfrm>
            <a:off x="3255625" y="2610188"/>
            <a:ext cx="890100" cy="888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73"/>
          <p:cNvSpPr/>
          <p:nvPr/>
        </p:nvSpPr>
        <p:spPr>
          <a:xfrm>
            <a:off x="5011825" y="2610188"/>
            <a:ext cx="890100" cy="888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73"/>
          <p:cNvSpPr/>
          <p:nvPr/>
        </p:nvSpPr>
        <p:spPr>
          <a:xfrm>
            <a:off x="6768025" y="2610188"/>
            <a:ext cx="890100" cy="888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73"/>
          <p:cNvSpPr/>
          <p:nvPr/>
        </p:nvSpPr>
        <p:spPr>
          <a:xfrm>
            <a:off x="1499425" y="2610188"/>
            <a:ext cx="890100" cy="888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7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Our major program</a:t>
            </a:r>
            <a:endParaRPr/>
          </a:p>
        </p:txBody>
      </p:sp>
      <p:sp>
        <p:nvSpPr>
          <p:cNvPr id="2040" name="Google Shape;2040;p73"/>
          <p:cNvSpPr txBox="1"/>
          <p:nvPr/>
        </p:nvSpPr>
        <p:spPr>
          <a:xfrm>
            <a:off x="4232000" y="4057967"/>
            <a:ext cx="2436000" cy="51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Fira Code"/>
                <a:ea typeface="Fira Code"/>
                <a:cs typeface="Fira Code"/>
                <a:sym typeface="Fira Code"/>
              </a:rPr>
              <a:t>It’s composed of </a:t>
            </a:r>
            <a:r>
              <a:rPr lang="en" sz="1500">
                <a:solidFill>
                  <a:schemeClr val="lt1"/>
                </a:solidFill>
                <a:highlight>
                  <a:schemeClr val="dk1"/>
                </a:highlight>
                <a:latin typeface="Fira Code"/>
                <a:ea typeface="Fira Code"/>
                <a:cs typeface="Fira Code"/>
                <a:sym typeface="Fira Code"/>
              </a:rPr>
              <a:t>hydrogen</a:t>
            </a:r>
            <a:r>
              <a:rPr lang="en" sz="1500">
                <a:solidFill>
                  <a:schemeClr val="dk1"/>
                </a:solidFill>
                <a:latin typeface="Fira Code"/>
                <a:ea typeface="Fira Code"/>
                <a:cs typeface="Fira Code"/>
                <a:sym typeface="Fira Code"/>
              </a:rPr>
              <a:t> and helium</a:t>
            </a:r>
            <a:endParaRPr sz="1500">
              <a:solidFill>
                <a:schemeClr val="dk1"/>
              </a:solidFill>
              <a:latin typeface="Fira Code"/>
              <a:ea typeface="Fira Code"/>
              <a:cs typeface="Fira Code"/>
              <a:sym typeface="Fira Code"/>
            </a:endParaRPr>
          </a:p>
        </p:txBody>
      </p:sp>
      <p:sp>
        <p:nvSpPr>
          <p:cNvPr id="2041" name="Google Shape;2041;p73"/>
          <p:cNvSpPr txBox="1"/>
          <p:nvPr/>
        </p:nvSpPr>
        <p:spPr>
          <a:xfrm>
            <a:off x="2476000" y="1307239"/>
            <a:ext cx="2436000" cy="517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500">
                <a:solidFill>
                  <a:schemeClr val="dk1"/>
                </a:solidFill>
                <a:latin typeface="Fira Code"/>
                <a:ea typeface="Fira Code"/>
                <a:cs typeface="Fira Code"/>
                <a:sym typeface="Fira Code"/>
              </a:rPr>
              <a:t>Despite being red, </a:t>
            </a:r>
            <a:r>
              <a:rPr lang="en" sz="1500">
                <a:solidFill>
                  <a:schemeClr val="lt1"/>
                </a:solidFill>
                <a:highlight>
                  <a:schemeClr val="dk1"/>
                </a:highlight>
                <a:latin typeface="Fira Code"/>
                <a:ea typeface="Fira Code"/>
                <a:cs typeface="Fira Code"/>
                <a:sym typeface="Fira Code"/>
              </a:rPr>
              <a:t>Mars is</a:t>
            </a:r>
            <a:r>
              <a:rPr lang="en" sz="1500">
                <a:solidFill>
                  <a:schemeClr val="dk1"/>
                </a:solidFill>
                <a:latin typeface="Fira Code"/>
                <a:ea typeface="Fira Code"/>
                <a:cs typeface="Fira Code"/>
                <a:sym typeface="Fira Code"/>
              </a:rPr>
              <a:t> cold</a:t>
            </a:r>
            <a:endParaRPr sz="1500">
              <a:solidFill>
                <a:schemeClr val="dk1"/>
              </a:solidFill>
              <a:latin typeface="Fira Code"/>
              <a:ea typeface="Fira Code"/>
              <a:cs typeface="Fira Code"/>
              <a:sym typeface="Fira Code"/>
            </a:endParaRPr>
          </a:p>
        </p:txBody>
      </p:sp>
      <p:sp>
        <p:nvSpPr>
          <p:cNvPr id="2042" name="Google Shape;2042;p73"/>
          <p:cNvSpPr txBox="1"/>
          <p:nvPr/>
        </p:nvSpPr>
        <p:spPr>
          <a:xfrm>
            <a:off x="720000" y="4057967"/>
            <a:ext cx="2436000" cy="517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1500">
                <a:solidFill>
                  <a:schemeClr val="dk1"/>
                </a:solidFill>
                <a:latin typeface="Fira Code"/>
                <a:ea typeface="Fira Code"/>
                <a:cs typeface="Fira Code"/>
                <a:sym typeface="Fira Code"/>
              </a:rPr>
              <a:t>It’</a:t>
            </a:r>
            <a:r>
              <a:rPr lang="en" sz="1500">
                <a:solidFill>
                  <a:schemeClr val="dk1"/>
                </a:solidFill>
                <a:latin typeface="Fira Code"/>
                <a:ea typeface="Fira Code"/>
                <a:cs typeface="Fira Code"/>
                <a:sym typeface="Fira Code"/>
              </a:rPr>
              <a:t>s </a:t>
            </a:r>
            <a:r>
              <a:rPr lang="en" sz="1500">
                <a:solidFill>
                  <a:schemeClr val="lt1"/>
                </a:solidFill>
                <a:highlight>
                  <a:schemeClr val="dk1"/>
                </a:highlight>
                <a:latin typeface="Fira Code"/>
                <a:ea typeface="Fira Code"/>
                <a:cs typeface="Fira Code"/>
                <a:sym typeface="Fira Code"/>
              </a:rPr>
              <a:t>the biggest</a:t>
            </a:r>
            <a:r>
              <a:rPr lang="en" sz="1500">
                <a:solidFill>
                  <a:schemeClr val="dk1"/>
                </a:solidFill>
                <a:latin typeface="Fira Code"/>
                <a:ea typeface="Fira Code"/>
                <a:cs typeface="Fira Code"/>
                <a:sym typeface="Fira Code"/>
              </a:rPr>
              <a:t> planet of them all</a:t>
            </a:r>
            <a:endParaRPr sz="1500">
              <a:solidFill>
                <a:schemeClr val="dk1"/>
              </a:solidFill>
              <a:latin typeface="Fira Code"/>
              <a:ea typeface="Fira Code"/>
              <a:cs typeface="Fira Code"/>
              <a:sym typeface="Fira Code"/>
            </a:endParaRPr>
          </a:p>
        </p:txBody>
      </p:sp>
      <p:sp>
        <p:nvSpPr>
          <p:cNvPr id="2043" name="Google Shape;2043;p73"/>
          <p:cNvSpPr txBox="1"/>
          <p:nvPr/>
        </p:nvSpPr>
        <p:spPr>
          <a:xfrm>
            <a:off x="5987999" y="1307239"/>
            <a:ext cx="2436000" cy="517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500">
                <a:solidFill>
                  <a:schemeClr val="dk1"/>
                </a:solidFill>
                <a:latin typeface="Fira Code"/>
                <a:ea typeface="Fira Code"/>
                <a:cs typeface="Fira Code"/>
                <a:sym typeface="Fira Code"/>
              </a:rPr>
              <a:t>It’</a:t>
            </a:r>
            <a:r>
              <a:rPr lang="en" sz="1500">
                <a:solidFill>
                  <a:schemeClr val="dk1"/>
                </a:solidFill>
                <a:latin typeface="Fira Code"/>
                <a:ea typeface="Fira Code"/>
                <a:cs typeface="Fira Code"/>
                <a:sym typeface="Fira Code"/>
              </a:rPr>
              <a:t>s the closest planet </a:t>
            </a:r>
            <a:r>
              <a:rPr lang="en" sz="1500">
                <a:solidFill>
                  <a:schemeClr val="lt1"/>
                </a:solidFill>
                <a:highlight>
                  <a:schemeClr val="dk1"/>
                </a:highlight>
                <a:latin typeface="Fira Code"/>
                <a:ea typeface="Fira Code"/>
                <a:cs typeface="Fira Code"/>
                <a:sym typeface="Fira Code"/>
              </a:rPr>
              <a:t>to the Sun</a:t>
            </a:r>
            <a:endParaRPr sz="1500">
              <a:solidFill>
                <a:schemeClr val="lt1"/>
              </a:solidFill>
              <a:highlight>
                <a:schemeClr val="dk1"/>
              </a:highlight>
              <a:latin typeface="Fira Code"/>
              <a:ea typeface="Fira Code"/>
              <a:cs typeface="Fira Code"/>
              <a:sym typeface="Fira Code"/>
            </a:endParaRPr>
          </a:p>
        </p:txBody>
      </p:sp>
      <p:sp>
        <p:nvSpPr>
          <p:cNvPr id="2044" name="Google Shape;2044;p73"/>
          <p:cNvSpPr txBox="1"/>
          <p:nvPr/>
        </p:nvSpPr>
        <p:spPr>
          <a:xfrm>
            <a:off x="5988000" y="1876675"/>
            <a:ext cx="2436000" cy="41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800"/>
              <a:buFont typeface="Arial"/>
              <a:buNone/>
            </a:pPr>
            <a:r>
              <a:rPr lang="en" sz="2400">
                <a:solidFill>
                  <a:schemeClr val="dk1"/>
                </a:solidFill>
                <a:latin typeface="Chakra Petch Medium"/>
                <a:ea typeface="Chakra Petch Medium"/>
                <a:cs typeface="Chakra Petch Medium"/>
                <a:sym typeface="Chakra Petch Medium"/>
              </a:rPr>
              <a:t>Mercury</a:t>
            </a:r>
            <a:endParaRPr sz="2400">
              <a:solidFill>
                <a:schemeClr val="dk1"/>
              </a:solidFill>
              <a:latin typeface="Chakra Petch Medium"/>
              <a:ea typeface="Chakra Petch Medium"/>
              <a:cs typeface="Chakra Petch Medium"/>
              <a:sym typeface="Chakra Petch Medium"/>
            </a:endParaRPr>
          </a:p>
        </p:txBody>
      </p:sp>
      <p:sp>
        <p:nvSpPr>
          <p:cNvPr id="2045" name="Google Shape;2045;p73"/>
          <p:cNvSpPr txBox="1"/>
          <p:nvPr/>
        </p:nvSpPr>
        <p:spPr>
          <a:xfrm>
            <a:off x="2476000" y="1876675"/>
            <a:ext cx="2436000" cy="41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800"/>
              <a:buFont typeface="Arial"/>
              <a:buNone/>
            </a:pPr>
            <a:r>
              <a:rPr lang="en" sz="2400">
                <a:solidFill>
                  <a:schemeClr val="dk1"/>
                </a:solidFill>
                <a:latin typeface="Chakra Petch Medium"/>
                <a:ea typeface="Chakra Petch Medium"/>
                <a:cs typeface="Chakra Petch Medium"/>
                <a:sym typeface="Chakra Petch Medium"/>
              </a:rPr>
              <a:t>Mars</a:t>
            </a:r>
            <a:endParaRPr sz="2400">
              <a:solidFill>
                <a:schemeClr val="dk1"/>
              </a:solidFill>
              <a:latin typeface="Chakra Petch Medium"/>
              <a:ea typeface="Chakra Petch Medium"/>
              <a:cs typeface="Chakra Petch Medium"/>
              <a:sym typeface="Chakra Petch Medium"/>
            </a:endParaRPr>
          </a:p>
        </p:txBody>
      </p:sp>
      <p:sp>
        <p:nvSpPr>
          <p:cNvPr id="2046" name="Google Shape;2046;p73"/>
          <p:cNvSpPr txBox="1"/>
          <p:nvPr/>
        </p:nvSpPr>
        <p:spPr>
          <a:xfrm>
            <a:off x="720000" y="3564600"/>
            <a:ext cx="2436000" cy="419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lang="en" sz="2400">
                <a:solidFill>
                  <a:schemeClr val="dk1"/>
                </a:solidFill>
                <a:latin typeface="Chakra Petch Medium"/>
                <a:ea typeface="Chakra Petch Medium"/>
                <a:cs typeface="Chakra Petch Medium"/>
                <a:sym typeface="Chakra Petch Medium"/>
              </a:rPr>
              <a:t>Jupiter</a:t>
            </a:r>
            <a:endParaRPr i="0" sz="2400" u="none" cap="none" strike="noStrike">
              <a:solidFill>
                <a:schemeClr val="dk1"/>
              </a:solidFill>
              <a:latin typeface="Chakra Petch Medium"/>
              <a:ea typeface="Chakra Petch Medium"/>
              <a:cs typeface="Chakra Petch Medium"/>
              <a:sym typeface="Chakra Petch Medium"/>
            </a:endParaRPr>
          </a:p>
        </p:txBody>
      </p:sp>
      <p:sp>
        <p:nvSpPr>
          <p:cNvPr id="2047" name="Google Shape;2047;p73"/>
          <p:cNvSpPr txBox="1"/>
          <p:nvPr/>
        </p:nvSpPr>
        <p:spPr>
          <a:xfrm>
            <a:off x="4232000" y="3564600"/>
            <a:ext cx="2436000" cy="41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800"/>
              <a:buFont typeface="Arial"/>
              <a:buNone/>
            </a:pPr>
            <a:r>
              <a:rPr lang="en" sz="2400">
                <a:solidFill>
                  <a:schemeClr val="dk1"/>
                </a:solidFill>
                <a:latin typeface="Chakra Petch Medium"/>
                <a:ea typeface="Chakra Petch Medium"/>
                <a:cs typeface="Chakra Petch Medium"/>
                <a:sym typeface="Chakra Petch Medium"/>
              </a:rPr>
              <a:t>Saturn</a:t>
            </a:r>
            <a:endParaRPr sz="2400">
              <a:solidFill>
                <a:schemeClr val="dk1"/>
              </a:solidFill>
              <a:latin typeface="Chakra Petch Medium"/>
              <a:ea typeface="Chakra Petch Medium"/>
              <a:cs typeface="Chakra Petch Medium"/>
              <a:sym typeface="Chakra Petch Medium"/>
            </a:endParaRPr>
          </a:p>
        </p:txBody>
      </p:sp>
      <p:cxnSp>
        <p:nvCxnSpPr>
          <p:cNvPr id="2048" name="Google Shape;2048;p73"/>
          <p:cNvCxnSpPr>
            <a:stCxn id="2038" idx="0"/>
            <a:endCxn id="2035" idx="1"/>
          </p:cNvCxnSpPr>
          <p:nvPr/>
        </p:nvCxnSpPr>
        <p:spPr>
          <a:xfrm flipH="1" rot="-5400000">
            <a:off x="2377825" y="2176838"/>
            <a:ext cx="444600" cy="1311300"/>
          </a:xfrm>
          <a:prstGeom prst="bentConnector4">
            <a:avLst>
              <a:gd fmla="val -53559" name="adj1"/>
              <a:gd fmla="val 66964" name="adj2"/>
            </a:avLst>
          </a:prstGeom>
          <a:noFill/>
          <a:ln cap="flat" cmpd="sng" w="19050">
            <a:solidFill>
              <a:schemeClr val="dk1"/>
            </a:solidFill>
            <a:prstDash val="solid"/>
            <a:round/>
            <a:headEnd len="med" w="med" type="none"/>
            <a:tailEnd len="med" w="med" type="oval"/>
          </a:ln>
        </p:spPr>
      </p:cxnSp>
      <p:cxnSp>
        <p:nvCxnSpPr>
          <p:cNvPr id="2049" name="Google Shape;2049;p73"/>
          <p:cNvCxnSpPr>
            <a:stCxn id="2035" idx="2"/>
          </p:cNvCxnSpPr>
          <p:nvPr/>
        </p:nvCxnSpPr>
        <p:spPr>
          <a:xfrm rot="-5400000">
            <a:off x="4164175" y="2608088"/>
            <a:ext cx="427500" cy="1354500"/>
          </a:xfrm>
          <a:prstGeom prst="bentConnector4">
            <a:avLst>
              <a:gd fmla="val -55702" name="adj1"/>
              <a:gd fmla="val 66429" name="adj2"/>
            </a:avLst>
          </a:prstGeom>
          <a:noFill/>
          <a:ln cap="flat" cmpd="sng" w="19050">
            <a:solidFill>
              <a:schemeClr val="dk1"/>
            </a:solidFill>
            <a:prstDash val="solid"/>
            <a:round/>
            <a:headEnd len="med" w="med" type="none"/>
            <a:tailEnd len="med" w="med" type="oval"/>
          </a:ln>
        </p:spPr>
      </p:cxnSp>
      <p:cxnSp>
        <p:nvCxnSpPr>
          <p:cNvPr id="2050" name="Google Shape;2050;p73"/>
          <p:cNvCxnSpPr>
            <a:stCxn id="2036" idx="0"/>
            <a:endCxn id="2037" idx="1"/>
          </p:cNvCxnSpPr>
          <p:nvPr/>
        </p:nvCxnSpPr>
        <p:spPr>
          <a:xfrm flipH="1" rot="-5400000">
            <a:off x="5890225" y="2176838"/>
            <a:ext cx="444600" cy="1311300"/>
          </a:xfrm>
          <a:prstGeom prst="bentConnector4">
            <a:avLst>
              <a:gd fmla="val -53559" name="adj1"/>
              <a:gd fmla="val 66964" name="adj2"/>
            </a:avLst>
          </a:prstGeom>
          <a:noFill/>
          <a:ln cap="flat" cmpd="sng" w="19050">
            <a:solidFill>
              <a:schemeClr val="dk1"/>
            </a:solidFill>
            <a:prstDash val="solid"/>
            <a:round/>
            <a:headEnd len="med" w="med" type="none"/>
            <a:tailEnd len="med" w="med" type="oval"/>
          </a:ln>
        </p:spPr>
      </p:cxnSp>
      <p:sp>
        <p:nvSpPr>
          <p:cNvPr id="2051" name="Google Shape;2051;p73"/>
          <p:cNvSpPr txBox="1"/>
          <p:nvPr/>
        </p:nvSpPr>
        <p:spPr>
          <a:xfrm>
            <a:off x="1374300" y="2808338"/>
            <a:ext cx="1127400" cy="49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Chakra Petch Medium"/>
                <a:ea typeface="Chakra Petch Medium"/>
                <a:cs typeface="Chakra Petch Medium"/>
                <a:sym typeface="Chakra Petch Medium"/>
              </a:rPr>
              <a:t>2022</a:t>
            </a:r>
            <a:endParaRPr sz="2400">
              <a:solidFill>
                <a:schemeClr val="dk1"/>
              </a:solidFill>
              <a:latin typeface="Chakra Petch Medium"/>
              <a:ea typeface="Chakra Petch Medium"/>
              <a:cs typeface="Chakra Petch Medium"/>
              <a:sym typeface="Chakra Petch Medium"/>
            </a:endParaRPr>
          </a:p>
        </p:txBody>
      </p:sp>
      <p:sp>
        <p:nvSpPr>
          <p:cNvPr id="2052" name="Google Shape;2052;p73"/>
          <p:cNvSpPr txBox="1"/>
          <p:nvPr/>
        </p:nvSpPr>
        <p:spPr>
          <a:xfrm>
            <a:off x="3130300" y="2808338"/>
            <a:ext cx="1127400" cy="49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Chakra Petch Medium"/>
                <a:ea typeface="Chakra Petch Medium"/>
                <a:cs typeface="Chakra Petch Medium"/>
                <a:sym typeface="Chakra Petch Medium"/>
              </a:rPr>
              <a:t>2023</a:t>
            </a:r>
            <a:endParaRPr sz="2400">
              <a:solidFill>
                <a:schemeClr val="dk1"/>
              </a:solidFill>
              <a:latin typeface="Chakra Petch Medium"/>
              <a:ea typeface="Chakra Petch Medium"/>
              <a:cs typeface="Chakra Petch Medium"/>
              <a:sym typeface="Chakra Petch Medium"/>
            </a:endParaRPr>
          </a:p>
        </p:txBody>
      </p:sp>
      <p:sp>
        <p:nvSpPr>
          <p:cNvPr id="2053" name="Google Shape;2053;p73"/>
          <p:cNvSpPr txBox="1"/>
          <p:nvPr/>
        </p:nvSpPr>
        <p:spPr>
          <a:xfrm>
            <a:off x="4886300" y="2808338"/>
            <a:ext cx="1127400" cy="49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Chakra Petch Medium"/>
                <a:ea typeface="Chakra Petch Medium"/>
                <a:cs typeface="Chakra Petch Medium"/>
                <a:sym typeface="Chakra Petch Medium"/>
              </a:rPr>
              <a:t>2024</a:t>
            </a:r>
            <a:endParaRPr sz="2400">
              <a:solidFill>
                <a:schemeClr val="dk1"/>
              </a:solidFill>
              <a:latin typeface="Chakra Petch Medium"/>
              <a:ea typeface="Chakra Petch Medium"/>
              <a:cs typeface="Chakra Petch Medium"/>
              <a:sym typeface="Chakra Petch Medium"/>
            </a:endParaRPr>
          </a:p>
        </p:txBody>
      </p:sp>
      <p:sp>
        <p:nvSpPr>
          <p:cNvPr id="2054" name="Google Shape;2054;p73"/>
          <p:cNvSpPr txBox="1"/>
          <p:nvPr/>
        </p:nvSpPr>
        <p:spPr>
          <a:xfrm>
            <a:off x="6642300" y="2808338"/>
            <a:ext cx="1127400" cy="49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Chakra Petch Medium"/>
                <a:ea typeface="Chakra Petch Medium"/>
                <a:cs typeface="Chakra Petch Medium"/>
                <a:sym typeface="Chakra Petch Medium"/>
              </a:rPr>
              <a:t>2025</a:t>
            </a:r>
            <a:endParaRPr sz="2400">
              <a:solidFill>
                <a:schemeClr val="dk1"/>
              </a:solidFill>
              <a:latin typeface="Chakra Petch Medium"/>
              <a:ea typeface="Chakra Petch Medium"/>
              <a:cs typeface="Chakra Petch Medium"/>
              <a:sym typeface="Chakra Petch Medium"/>
            </a:endParaRPr>
          </a:p>
        </p:txBody>
      </p:sp>
      <p:grpSp>
        <p:nvGrpSpPr>
          <p:cNvPr id="2055" name="Google Shape;2055;p73"/>
          <p:cNvGrpSpPr/>
          <p:nvPr/>
        </p:nvGrpSpPr>
        <p:grpSpPr>
          <a:xfrm>
            <a:off x="1299547" y="1266981"/>
            <a:ext cx="378215" cy="598023"/>
            <a:chOff x="1654675" y="1997765"/>
            <a:chExt cx="445587" cy="704551"/>
          </a:xfrm>
        </p:grpSpPr>
        <p:sp>
          <p:nvSpPr>
            <p:cNvPr id="2056" name="Google Shape;2056;p73"/>
            <p:cNvSpPr/>
            <p:nvPr/>
          </p:nvSpPr>
          <p:spPr>
            <a:xfrm>
              <a:off x="1655926" y="1998979"/>
              <a:ext cx="440657" cy="703336"/>
            </a:xfrm>
            <a:custGeom>
              <a:rect b="b" l="l" r="r" t="t"/>
              <a:pathLst>
                <a:path extrusionOk="0" h="19115" w="11976">
                  <a:moveTo>
                    <a:pt x="0" y="1"/>
                  </a:moveTo>
                  <a:lnTo>
                    <a:pt x="0" y="17113"/>
                  </a:lnTo>
                  <a:lnTo>
                    <a:pt x="2002" y="17113"/>
                  </a:lnTo>
                  <a:lnTo>
                    <a:pt x="2002" y="16112"/>
                  </a:lnTo>
                  <a:lnTo>
                    <a:pt x="3002" y="16112"/>
                  </a:lnTo>
                  <a:lnTo>
                    <a:pt x="3002" y="15112"/>
                  </a:lnTo>
                  <a:lnTo>
                    <a:pt x="4003" y="15112"/>
                  </a:lnTo>
                  <a:lnTo>
                    <a:pt x="4003" y="14111"/>
                  </a:lnTo>
                  <a:lnTo>
                    <a:pt x="4971" y="14111"/>
                  </a:lnTo>
                  <a:lnTo>
                    <a:pt x="4971" y="16112"/>
                  </a:lnTo>
                  <a:lnTo>
                    <a:pt x="5971" y="16112"/>
                  </a:lnTo>
                  <a:lnTo>
                    <a:pt x="5971" y="18114"/>
                  </a:lnTo>
                  <a:lnTo>
                    <a:pt x="6972" y="18114"/>
                  </a:lnTo>
                  <a:lnTo>
                    <a:pt x="6972" y="19115"/>
                  </a:lnTo>
                  <a:lnTo>
                    <a:pt x="8973" y="19115"/>
                  </a:lnTo>
                  <a:lnTo>
                    <a:pt x="8973" y="18114"/>
                  </a:lnTo>
                  <a:lnTo>
                    <a:pt x="9974" y="18114"/>
                  </a:lnTo>
                  <a:lnTo>
                    <a:pt x="9974" y="16112"/>
                  </a:lnTo>
                  <a:lnTo>
                    <a:pt x="8973" y="16112"/>
                  </a:lnTo>
                  <a:lnTo>
                    <a:pt x="8973" y="14111"/>
                  </a:lnTo>
                  <a:lnTo>
                    <a:pt x="7973" y="14111"/>
                  </a:lnTo>
                  <a:lnTo>
                    <a:pt x="7973" y="13110"/>
                  </a:lnTo>
                  <a:lnTo>
                    <a:pt x="11976" y="13110"/>
                  </a:lnTo>
                  <a:lnTo>
                    <a:pt x="11976" y="12110"/>
                  </a:lnTo>
                  <a:lnTo>
                    <a:pt x="11976" y="11109"/>
                  </a:lnTo>
                  <a:lnTo>
                    <a:pt x="11042" y="11109"/>
                  </a:lnTo>
                  <a:lnTo>
                    <a:pt x="11042" y="11042"/>
                  </a:lnTo>
                  <a:lnTo>
                    <a:pt x="11042" y="10008"/>
                  </a:lnTo>
                  <a:lnTo>
                    <a:pt x="10041" y="10008"/>
                  </a:lnTo>
                  <a:lnTo>
                    <a:pt x="10041" y="9007"/>
                  </a:lnTo>
                  <a:lnTo>
                    <a:pt x="9040" y="9007"/>
                  </a:lnTo>
                  <a:lnTo>
                    <a:pt x="9040" y="8007"/>
                  </a:lnTo>
                  <a:lnTo>
                    <a:pt x="8039" y="8007"/>
                  </a:lnTo>
                  <a:lnTo>
                    <a:pt x="8039" y="7006"/>
                  </a:lnTo>
                  <a:lnTo>
                    <a:pt x="7039" y="7006"/>
                  </a:lnTo>
                  <a:lnTo>
                    <a:pt x="7039" y="6005"/>
                  </a:lnTo>
                  <a:lnTo>
                    <a:pt x="6038" y="6005"/>
                  </a:lnTo>
                  <a:lnTo>
                    <a:pt x="6038" y="5005"/>
                  </a:lnTo>
                  <a:lnTo>
                    <a:pt x="5037" y="5005"/>
                  </a:lnTo>
                  <a:lnTo>
                    <a:pt x="5037" y="4004"/>
                  </a:lnTo>
                  <a:lnTo>
                    <a:pt x="4037" y="4004"/>
                  </a:lnTo>
                  <a:lnTo>
                    <a:pt x="4037" y="3003"/>
                  </a:lnTo>
                  <a:lnTo>
                    <a:pt x="3036" y="3003"/>
                  </a:lnTo>
                  <a:lnTo>
                    <a:pt x="3036" y="2002"/>
                  </a:lnTo>
                  <a:lnTo>
                    <a:pt x="2035" y="2002"/>
                  </a:lnTo>
                  <a:lnTo>
                    <a:pt x="2035" y="1002"/>
                  </a:lnTo>
                  <a:lnTo>
                    <a:pt x="1001" y="1002"/>
                  </a:lnTo>
                  <a:lnTo>
                    <a:pt x="100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73"/>
            <p:cNvSpPr/>
            <p:nvPr/>
          </p:nvSpPr>
          <p:spPr>
            <a:xfrm>
              <a:off x="1654675" y="1997765"/>
              <a:ext cx="36869" cy="628459"/>
            </a:xfrm>
            <a:custGeom>
              <a:rect b="b" l="l" r="r" t="t"/>
              <a:pathLst>
                <a:path extrusionOk="0" h="17080" w="1002">
                  <a:moveTo>
                    <a:pt x="1" y="1"/>
                  </a:moveTo>
                  <a:lnTo>
                    <a:pt x="1" y="17079"/>
                  </a:lnTo>
                  <a:lnTo>
                    <a:pt x="1002" y="17079"/>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73"/>
            <p:cNvSpPr/>
            <p:nvPr/>
          </p:nvSpPr>
          <p:spPr>
            <a:xfrm>
              <a:off x="1692758" y="2034597"/>
              <a:ext cx="36832" cy="36869"/>
            </a:xfrm>
            <a:custGeom>
              <a:rect b="b" l="l" r="r" t="t"/>
              <a:pathLst>
                <a:path extrusionOk="0" h="1002"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73"/>
            <p:cNvSpPr/>
            <p:nvPr/>
          </p:nvSpPr>
          <p:spPr>
            <a:xfrm>
              <a:off x="1729553" y="2072643"/>
              <a:ext cx="36869" cy="36869"/>
            </a:xfrm>
            <a:custGeom>
              <a:rect b="b" l="l" r="r" t="t"/>
              <a:pathLst>
                <a:path extrusionOk="0" h="1002"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73"/>
            <p:cNvSpPr/>
            <p:nvPr/>
          </p:nvSpPr>
          <p:spPr>
            <a:xfrm>
              <a:off x="1765170" y="2109474"/>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73"/>
            <p:cNvSpPr/>
            <p:nvPr/>
          </p:nvSpPr>
          <p:spPr>
            <a:xfrm>
              <a:off x="1803216" y="2146269"/>
              <a:ext cx="36832" cy="36869"/>
            </a:xfrm>
            <a:custGeom>
              <a:rect b="b" l="l" r="r" t="t"/>
              <a:pathLst>
                <a:path extrusionOk="0" h="1002" w="1001">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73"/>
            <p:cNvSpPr/>
            <p:nvPr/>
          </p:nvSpPr>
          <p:spPr>
            <a:xfrm>
              <a:off x="1841262" y="2183101"/>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73"/>
            <p:cNvSpPr/>
            <p:nvPr/>
          </p:nvSpPr>
          <p:spPr>
            <a:xfrm>
              <a:off x="1878057" y="2219933"/>
              <a:ext cx="36869" cy="36832"/>
            </a:xfrm>
            <a:custGeom>
              <a:rect b="b" l="l" r="r" t="t"/>
              <a:pathLst>
                <a:path extrusionOk="0" h="1001" w="1002">
                  <a:moveTo>
                    <a:pt x="1" y="0"/>
                  </a:moveTo>
                  <a:lnTo>
                    <a:pt x="1" y="1001"/>
                  </a:lnTo>
                  <a:lnTo>
                    <a:pt x="1002" y="1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73"/>
            <p:cNvSpPr/>
            <p:nvPr/>
          </p:nvSpPr>
          <p:spPr>
            <a:xfrm>
              <a:off x="1914889" y="2256728"/>
              <a:ext cx="36869" cy="36869"/>
            </a:xfrm>
            <a:custGeom>
              <a:rect b="b" l="l" r="r" t="t"/>
              <a:pathLst>
                <a:path extrusionOk="0" h="1002" w="1002">
                  <a:moveTo>
                    <a:pt x="1" y="1"/>
                  </a:moveTo>
                  <a:lnTo>
                    <a:pt x="1"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73"/>
            <p:cNvSpPr/>
            <p:nvPr/>
          </p:nvSpPr>
          <p:spPr>
            <a:xfrm>
              <a:off x="1951721" y="2293559"/>
              <a:ext cx="36869" cy="36869"/>
            </a:xfrm>
            <a:custGeom>
              <a:rect b="b" l="l" r="r" t="t"/>
              <a:pathLst>
                <a:path extrusionOk="0" h="1002" w="1002">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73"/>
            <p:cNvSpPr/>
            <p:nvPr/>
          </p:nvSpPr>
          <p:spPr>
            <a:xfrm>
              <a:off x="1988553" y="2330391"/>
              <a:ext cx="36832" cy="36869"/>
            </a:xfrm>
            <a:custGeom>
              <a:rect b="b" l="l" r="r" t="t"/>
              <a:pathLst>
                <a:path extrusionOk="0" h="1002"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73"/>
            <p:cNvSpPr/>
            <p:nvPr/>
          </p:nvSpPr>
          <p:spPr>
            <a:xfrm>
              <a:off x="2025348" y="2367223"/>
              <a:ext cx="36869" cy="36832"/>
            </a:xfrm>
            <a:custGeom>
              <a:rect b="b" l="l" r="r" t="t"/>
              <a:pathLst>
                <a:path extrusionOk="0" h="1001" w="1002">
                  <a:moveTo>
                    <a:pt x="1" y="0"/>
                  </a:moveTo>
                  <a:lnTo>
                    <a:pt x="1" y="1001"/>
                  </a:lnTo>
                  <a:lnTo>
                    <a:pt x="1002" y="1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73"/>
            <p:cNvSpPr/>
            <p:nvPr/>
          </p:nvSpPr>
          <p:spPr>
            <a:xfrm>
              <a:off x="2062179" y="2405269"/>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73"/>
            <p:cNvSpPr/>
            <p:nvPr/>
          </p:nvSpPr>
          <p:spPr>
            <a:xfrm>
              <a:off x="1914889" y="2442064"/>
              <a:ext cx="185373" cy="36869"/>
            </a:xfrm>
            <a:custGeom>
              <a:rect b="b" l="l" r="r" t="t"/>
              <a:pathLst>
                <a:path extrusionOk="0" h="1002" w="5038">
                  <a:moveTo>
                    <a:pt x="1" y="1"/>
                  </a:moveTo>
                  <a:lnTo>
                    <a:pt x="1" y="1002"/>
                  </a:lnTo>
                  <a:lnTo>
                    <a:pt x="5038" y="1002"/>
                  </a:lnTo>
                  <a:lnTo>
                    <a:pt x="50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73"/>
            <p:cNvSpPr/>
            <p:nvPr/>
          </p:nvSpPr>
          <p:spPr>
            <a:xfrm>
              <a:off x="1914889" y="2478895"/>
              <a:ext cx="36869" cy="36869"/>
            </a:xfrm>
            <a:custGeom>
              <a:rect b="b" l="l" r="r" t="t"/>
              <a:pathLst>
                <a:path extrusionOk="0" h="1002" w="1002">
                  <a:moveTo>
                    <a:pt x="1" y="1"/>
                  </a:moveTo>
                  <a:lnTo>
                    <a:pt x="1"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73"/>
            <p:cNvSpPr/>
            <p:nvPr/>
          </p:nvSpPr>
          <p:spPr>
            <a:xfrm>
              <a:off x="1803216" y="2478895"/>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73"/>
            <p:cNvSpPr/>
            <p:nvPr/>
          </p:nvSpPr>
          <p:spPr>
            <a:xfrm>
              <a:off x="1841262" y="2515727"/>
              <a:ext cx="36832" cy="73664"/>
            </a:xfrm>
            <a:custGeom>
              <a:rect b="b" l="l" r="r" t="t"/>
              <a:pathLst>
                <a:path extrusionOk="0" h="2002" w="1001">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73"/>
            <p:cNvSpPr/>
            <p:nvPr/>
          </p:nvSpPr>
          <p:spPr>
            <a:xfrm>
              <a:off x="1878057" y="2589354"/>
              <a:ext cx="36869" cy="73700"/>
            </a:xfrm>
            <a:custGeom>
              <a:rect b="b" l="l" r="r" t="t"/>
              <a:pathLst>
                <a:path extrusionOk="0" h="2003" w="1002">
                  <a:moveTo>
                    <a:pt x="1" y="1"/>
                  </a:moveTo>
                  <a:lnTo>
                    <a:pt x="1" y="2002"/>
                  </a:lnTo>
                  <a:lnTo>
                    <a:pt x="1002" y="2002"/>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73"/>
            <p:cNvSpPr/>
            <p:nvPr/>
          </p:nvSpPr>
          <p:spPr>
            <a:xfrm>
              <a:off x="1914889" y="2663017"/>
              <a:ext cx="73700" cy="36832"/>
            </a:xfrm>
            <a:custGeom>
              <a:rect b="b" l="l" r="r" t="t"/>
              <a:pathLst>
                <a:path extrusionOk="0" h="1001" w="2003">
                  <a:moveTo>
                    <a:pt x="1" y="0"/>
                  </a:moveTo>
                  <a:lnTo>
                    <a:pt x="1" y="1001"/>
                  </a:lnTo>
                  <a:lnTo>
                    <a:pt x="2002" y="1001"/>
                  </a:lnTo>
                  <a:lnTo>
                    <a:pt x="2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73"/>
            <p:cNvSpPr/>
            <p:nvPr/>
          </p:nvSpPr>
          <p:spPr>
            <a:xfrm>
              <a:off x="1951721" y="2515727"/>
              <a:ext cx="36869" cy="73664"/>
            </a:xfrm>
            <a:custGeom>
              <a:rect b="b" l="l" r="r" t="t"/>
              <a:pathLst>
                <a:path extrusionOk="0" h="2002" w="1002">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73"/>
            <p:cNvSpPr/>
            <p:nvPr/>
          </p:nvSpPr>
          <p:spPr>
            <a:xfrm>
              <a:off x="1988553" y="2589354"/>
              <a:ext cx="36832" cy="73700"/>
            </a:xfrm>
            <a:custGeom>
              <a:rect b="b" l="l" r="r" t="t"/>
              <a:pathLst>
                <a:path extrusionOk="0" h="2003" w="1001">
                  <a:moveTo>
                    <a:pt x="0" y="1"/>
                  </a:moveTo>
                  <a:lnTo>
                    <a:pt x="0" y="2002"/>
                  </a:lnTo>
                  <a:lnTo>
                    <a:pt x="1001" y="2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73"/>
            <p:cNvSpPr/>
            <p:nvPr/>
          </p:nvSpPr>
          <p:spPr>
            <a:xfrm>
              <a:off x="1765170" y="2515727"/>
              <a:ext cx="36832" cy="36869"/>
            </a:xfrm>
            <a:custGeom>
              <a:rect b="b" l="l" r="r" t="t"/>
              <a:pathLst>
                <a:path extrusionOk="0" h="1002"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73"/>
            <p:cNvSpPr/>
            <p:nvPr/>
          </p:nvSpPr>
          <p:spPr>
            <a:xfrm>
              <a:off x="1729553" y="2552559"/>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73"/>
            <p:cNvSpPr/>
            <p:nvPr/>
          </p:nvSpPr>
          <p:spPr>
            <a:xfrm>
              <a:off x="1692758" y="2589354"/>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3" name="Shape 2083"/>
        <p:cNvGrpSpPr/>
        <p:nvPr/>
      </p:nvGrpSpPr>
      <p:grpSpPr>
        <a:xfrm>
          <a:off x="0" y="0"/>
          <a:ext cx="0" cy="0"/>
          <a:chOff x="0" y="0"/>
          <a:chExt cx="0" cy="0"/>
        </a:xfrm>
      </p:grpSpPr>
      <p:sp>
        <p:nvSpPr>
          <p:cNvPr id="2084" name="Google Shape;2084;p7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Best modeling courses</a:t>
            </a:r>
            <a:endParaRPr/>
          </a:p>
        </p:txBody>
      </p:sp>
      <p:sp>
        <p:nvSpPr>
          <p:cNvPr id="2085" name="Google Shape;2085;p74"/>
          <p:cNvSpPr txBox="1"/>
          <p:nvPr/>
        </p:nvSpPr>
        <p:spPr>
          <a:xfrm>
            <a:off x="6212925" y="2272650"/>
            <a:ext cx="2213100" cy="612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500">
                <a:solidFill>
                  <a:schemeClr val="dk1"/>
                </a:solidFill>
                <a:latin typeface="Fira Code"/>
                <a:ea typeface="Fira Code"/>
                <a:cs typeface="Fira Code"/>
                <a:sym typeface="Fira Code"/>
              </a:rPr>
              <a:t>It’s the biggest planet </a:t>
            </a:r>
            <a:r>
              <a:rPr lang="en" sz="1500">
                <a:solidFill>
                  <a:schemeClr val="lt1"/>
                </a:solidFill>
                <a:highlight>
                  <a:schemeClr val="dk1"/>
                </a:highlight>
                <a:latin typeface="Fira Code"/>
                <a:ea typeface="Fira Code"/>
                <a:cs typeface="Fira Code"/>
                <a:sym typeface="Fira Code"/>
              </a:rPr>
              <a:t>in the Solar</a:t>
            </a:r>
            <a:r>
              <a:rPr lang="en" sz="1500">
                <a:solidFill>
                  <a:schemeClr val="dk1"/>
                </a:solidFill>
                <a:latin typeface="Fira Code"/>
                <a:ea typeface="Fira Code"/>
                <a:cs typeface="Fira Code"/>
                <a:sym typeface="Fira Code"/>
              </a:rPr>
              <a:t> System</a:t>
            </a:r>
            <a:endParaRPr sz="1500">
              <a:solidFill>
                <a:schemeClr val="dk1"/>
              </a:solidFill>
              <a:latin typeface="Fira Code"/>
              <a:ea typeface="Fira Code"/>
              <a:cs typeface="Fira Code"/>
              <a:sym typeface="Fira Code"/>
            </a:endParaRPr>
          </a:p>
        </p:txBody>
      </p:sp>
      <p:sp>
        <p:nvSpPr>
          <p:cNvPr id="2086" name="Google Shape;2086;p74"/>
          <p:cNvSpPr txBox="1"/>
          <p:nvPr/>
        </p:nvSpPr>
        <p:spPr>
          <a:xfrm>
            <a:off x="6210800" y="1755150"/>
            <a:ext cx="2213100" cy="517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400">
                <a:solidFill>
                  <a:schemeClr val="dk1"/>
                </a:solidFill>
                <a:latin typeface="Chakra Petch Medium"/>
                <a:ea typeface="Chakra Petch Medium"/>
                <a:cs typeface="Chakra Petch Medium"/>
                <a:sym typeface="Chakra Petch Medium"/>
              </a:rPr>
              <a:t>Jupiter</a:t>
            </a:r>
            <a:endParaRPr sz="2400">
              <a:solidFill>
                <a:schemeClr val="dk1"/>
              </a:solidFill>
              <a:latin typeface="Chakra Petch Medium"/>
              <a:ea typeface="Chakra Petch Medium"/>
              <a:cs typeface="Chakra Petch Medium"/>
              <a:sym typeface="Chakra Petch Medium"/>
            </a:endParaRPr>
          </a:p>
        </p:txBody>
      </p:sp>
      <p:grpSp>
        <p:nvGrpSpPr>
          <p:cNvPr id="2087" name="Google Shape;2087;p74"/>
          <p:cNvGrpSpPr/>
          <p:nvPr/>
        </p:nvGrpSpPr>
        <p:grpSpPr>
          <a:xfrm>
            <a:off x="3161928" y="1562114"/>
            <a:ext cx="2820366" cy="2818616"/>
            <a:chOff x="3161928" y="1562114"/>
            <a:chExt cx="2820366" cy="2818616"/>
          </a:xfrm>
        </p:grpSpPr>
        <p:sp>
          <p:nvSpPr>
            <p:cNvPr id="2088" name="Google Shape;2088;p74"/>
            <p:cNvSpPr/>
            <p:nvPr/>
          </p:nvSpPr>
          <p:spPr>
            <a:xfrm>
              <a:off x="3161928" y="3002170"/>
              <a:ext cx="1379336" cy="1378560"/>
            </a:xfrm>
            <a:custGeom>
              <a:rect b="b" l="l" r="r" t="t"/>
              <a:pathLst>
                <a:path extrusionOk="0" h="8384" w="8384">
                  <a:moveTo>
                    <a:pt x="1" y="0"/>
                  </a:moveTo>
                  <a:cubicBezTo>
                    <a:pt x="23" y="1056"/>
                    <a:pt x="239" y="2096"/>
                    <a:pt x="641" y="3073"/>
                  </a:cubicBezTo>
                  <a:cubicBezTo>
                    <a:pt x="676" y="3072"/>
                    <a:pt x="710" y="3070"/>
                    <a:pt x="745" y="3070"/>
                  </a:cubicBezTo>
                  <a:cubicBezTo>
                    <a:pt x="1419" y="3070"/>
                    <a:pt x="2047" y="3416"/>
                    <a:pt x="2406" y="3988"/>
                  </a:cubicBezTo>
                  <a:cubicBezTo>
                    <a:pt x="2766" y="4558"/>
                    <a:pt x="2808" y="5272"/>
                    <a:pt x="2516" y="5880"/>
                  </a:cubicBezTo>
                  <a:cubicBezTo>
                    <a:pt x="4076" y="7440"/>
                    <a:pt x="6179" y="8337"/>
                    <a:pt x="8384" y="8383"/>
                  </a:cubicBezTo>
                  <a:lnTo>
                    <a:pt x="8384" y="3190"/>
                  </a:lnTo>
                  <a:cubicBezTo>
                    <a:pt x="6664" y="3094"/>
                    <a:pt x="5290" y="1720"/>
                    <a:pt x="5194"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74"/>
            <p:cNvSpPr/>
            <p:nvPr/>
          </p:nvSpPr>
          <p:spPr>
            <a:xfrm>
              <a:off x="4602959" y="3002170"/>
              <a:ext cx="1379336" cy="1378560"/>
            </a:xfrm>
            <a:custGeom>
              <a:rect b="b" l="l" r="r" t="t"/>
              <a:pathLst>
                <a:path extrusionOk="0" h="8384" w="8384">
                  <a:moveTo>
                    <a:pt x="3189" y="0"/>
                  </a:moveTo>
                  <a:cubicBezTo>
                    <a:pt x="3093" y="1720"/>
                    <a:pt x="1721" y="3092"/>
                    <a:pt x="1" y="3190"/>
                  </a:cubicBezTo>
                  <a:lnTo>
                    <a:pt x="1" y="8383"/>
                  </a:lnTo>
                  <a:cubicBezTo>
                    <a:pt x="2206" y="8337"/>
                    <a:pt x="4309" y="7440"/>
                    <a:pt x="5868" y="5880"/>
                  </a:cubicBezTo>
                  <a:cubicBezTo>
                    <a:pt x="5577" y="5272"/>
                    <a:pt x="5618" y="4558"/>
                    <a:pt x="5979" y="3986"/>
                  </a:cubicBezTo>
                  <a:cubicBezTo>
                    <a:pt x="6337" y="3416"/>
                    <a:pt x="6965" y="3070"/>
                    <a:pt x="7639" y="3070"/>
                  </a:cubicBezTo>
                  <a:cubicBezTo>
                    <a:pt x="7675" y="3070"/>
                    <a:pt x="7710" y="3070"/>
                    <a:pt x="7743" y="3073"/>
                  </a:cubicBezTo>
                  <a:cubicBezTo>
                    <a:pt x="8145" y="2096"/>
                    <a:pt x="8362" y="1056"/>
                    <a:pt x="8384" y="0"/>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74"/>
            <p:cNvSpPr/>
            <p:nvPr/>
          </p:nvSpPr>
          <p:spPr>
            <a:xfrm>
              <a:off x="4602959" y="1562114"/>
              <a:ext cx="1379171" cy="1378560"/>
            </a:xfrm>
            <a:custGeom>
              <a:rect b="b" l="l" r="r" t="t"/>
              <a:pathLst>
                <a:path extrusionOk="0" h="8384" w="8383">
                  <a:moveTo>
                    <a:pt x="1" y="1"/>
                  </a:moveTo>
                  <a:lnTo>
                    <a:pt x="1" y="5194"/>
                  </a:lnTo>
                  <a:cubicBezTo>
                    <a:pt x="1721" y="5290"/>
                    <a:pt x="3093" y="6662"/>
                    <a:pt x="3189" y="8384"/>
                  </a:cubicBezTo>
                  <a:lnTo>
                    <a:pt x="8382" y="8384"/>
                  </a:lnTo>
                  <a:cubicBezTo>
                    <a:pt x="8362" y="7328"/>
                    <a:pt x="8144" y="6286"/>
                    <a:pt x="7742" y="5311"/>
                  </a:cubicBezTo>
                  <a:cubicBezTo>
                    <a:pt x="7708" y="5312"/>
                    <a:pt x="7673" y="5314"/>
                    <a:pt x="7638" y="5314"/>
                  </a:cubicBezTo>
                  <a:cubicBezTo>
                    <a:pt x="6964" y="5312"/>
                    <a:pt x="6336" y="4966"/>
                    <a:pt x="5977" y="4396"/>
                  </a:cubicBezTo>
                  <a:cubicBezTo>
                    <a:pt x="5618" y="3825"/>
                    <a:pt x="5577" y="3110"/>
                    <a:pt x="5867" y="2502"/>
                  </a:cubicBezTo>
                  <a:cubicBezTo>
                    <a:pt x="4309" y="942"/>
                    <a:pt x="2206" y="45"/>
                    <a:pt x="1" y="1"/>
                  </a:cubicBez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74"/>
            <p:cNvSpPr/>
            <p:nvPr/>
          </p:nvSpPr>
          <p:spPr>
            <a:xfrm>
              <a:off x="3161928" y="1562114"/>
              <a:ext cx="1379336" cy="1378231"/>
            </a:xfrm>
            <a:custGeom>
              <a:rect b="b" l="l" r="r" t="t"/>
              <a:pathLst>
                <a:path extrusionOk="0" h="8382" w="8384">
                  <a:moveTo>
                    <a:pt x="8384" y="1"/>
                  </a:moveTo>
                  <a:cubicBezTo>
                    <a:pt x="6179" y="45"/>
                    <a:pt x="4076" y="942"/>
                    <a:pt x="2516" y="2502"/>
                  </a:cubicBezTo>
                  <a:cubicBezTo>
                    <a:pt x="2808" y="3110"/>
                    <a:pt x="2766" y="3825"/>
                    <a:pt x="2406" y="4396"/>
                  </a:cubicBezTo>
                  <a:cubicBezTo>
                    <a:pt x="2047" y="4966"/>
                    <a:pt x="1419" y="5312"/>
                    <a:pt x="745" y="5312"/>
                  </a:cubicBezTo>
                  <a:cubicBezTo>
                    <a:pt x="710" y="5312"/>
                    <a:pt x="675" y="5312"/>
                    <a:pt x="641" y="5311"/>
                  </a:cubicBezTo>
                  <a:cubicBezTo>
                    <a:pt x="239" y="6286"/>
                    <a:pt x="23" y="7327"/>
                    <a:pt x="1" y="8382"/>
                  </a:cubicBezTo>
                  <a:lnTo>
                    <a:pt x="5194" y="8382"/>
                  </a:lnTo>
                  <a:cubicBezTo>
                    <a:pt x="5290" y="6662"/>
                    <a:pt x="6664" y="5290"/>
                    <a:pt x="8384" y="5194"/>
                  </a:cubicBezTo>
                  <a:lnTo>
                    <a:pt x="8384" y="1"/>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2" name="Google Shape;2092;p74"/>
          <p:cNvSpPr txBox="1"/>
          <p:nvPr/>
        </p:nvSpPr>
        <p:spPr>
          <a:xfrm>
            <a:off x="6212913" y="3849697"/>
            <a:ext cx="2213100" cy="6123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500">
                <a:solidFill>
                  <a:schemeClr val="lt1"/>
                </a:solidFill>
                <a:highlight>
                  <a:schemeClr val="dk1"/>
                </a:highlight>
                <a:latin typeface="Fira Code"/>
                <a:ea typeface="Fira Code"/>
                <a:cs typeface="Fira Code"/>
                <a:sym typeface="Fira Code"/>
              </a:rPr>
              <a:t>Mercury is</a:t>
            </a:r>
            <a:r>
              <a:rPr lang="en" sz="1500">
                <a:solidFill>
                  <a:schemeClr val="dk1"/>
                </a:solidFill>
                <a:latin typeface="Fira Code"/>
                <a:ea typeface="Fira Code"/>
                <a:cs typeface="Fira Code"/>
                <a:sym typeface="Fira Code"/>
              </a:rPr>
              <a:t> the closest planet to the Sun</a:t>
            </a:r>
            <a:endParaRPr sz="1500">
              <a:solidFill>
                <a:schemeClr val="dk1"/>
              </a:solidFill>
              <a:latin typeface="Fira Code"/>
              <a:ea typeface="Fira Code"/>
              <a:cs typeface="Fira Code"/>
              <a:sym typeface="Fira Code"/>
            </a:endParaRPr>
          </a:p>
        </p:txBody>
      </p:sp>
      <p:sp>
        <p:nvSpPr>
          <p:cNvPr id="2093" name="Google Shape;2093;p74"/>
          <p:cNvSpPr txBox="1"/>
          <p:nvPr/>
        </p:nvSpPr>
        <p:spPr>
          <a:xfrm>
            <a:off x="6210800" y="3332200"/>
            <a:ext cx="2213100" cy="517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2400">
                <a:solidFill>
                  <a:schemeClr val="dk1"/>
                </a:solidFill>
                <a:latin typeface="Chakra Petch Medium"/>
                <a:ea typeface="Chakra Petch Medium"/>
                <a:cs typeface="Chakra Petch Medium"/>
                <a:sym typeface="Chakra Petch Medium"/>
              </a:rPr>
              <a:t>Mercury</a:t>
            </a:r>
            <a:endParaRPr sz="2400">
              <a:solidFill>
                <a:schemeClr val="dk1"/>
              </a:solidFill>
              <a:latin typeface="Chakra Petch Medium"/>
              <a:ea typeface="Chakra Petch Medium"/>
              <a:cs typeface="Chakra Petch Medium"/>
              <a:sym typeface="Chakra Petch Medium"/>
            </a:endParaRPr>
          </a:p>
        </p:txBody>
      </p:sp>
      <p:sp>
        <p:nvSpPr>
          <p:cNvPr id="2094" name="Google Shape;2094;p74"/>
          <p:cNvSpPr txBox="1"/>
          <p:nvPr/>
        </p:nvSpPr>
        <p:spPr>
          <a:xfrm>
            <a:off x="718200" y="2272650"/>
            <a:ext cx="2213100" cy="61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Fira Code"/>
                <a:ea typeface="Fira Code"/>
                <a:cs typeface="Fira Code"/>
                <a:sym typeface="Fira Code"/>
              </a:rPr>
              <a:t>Venus </a:t>
            </a:r>
            <a:r>
              <a:rPr lang="en" sz="1500">
                <a:solidFill>
                  <a:schemeClr val="lt1"/>
                </a:solidFill>
                <a:highlight>
                  <a:schemeClr val="dk1"/>
                </a:highlight>
                <a:latin typeface="Fira Code"/>
                <a:ea typeface="Fira Code"/>
                <a:cs typeface="Fira Code"/>
                <a:sym typeface="Fira Code"/>
              </a:rPr>
              <a:t>is the second</a:t>
            </a:r>
            <a:r>
              <a:rPr lang="en" sz="1500">
                <a:solidFill>
                  <a:schemeClr val="dk1"/>
                </a:solidFill>
                <a:latin typeface="Fira Code"/>
                <a:ea typeface="Fira Code"/>
                <a:cs typeface="Fira Code"/>
                <a:sym typeface="Fira Code"/>
              </a:rPr>
              <a:t> planet from the Sun</a:t>
            </a:r>
            <a:endParaRPr sz="1500">
              <a:solidFill>
                <a:schemeClr val="dk1"/>
              </a:solidFill>
              <a:latin typeface="Fira Code"/>
              <a:ea typeface="Fira Code"/>
              <a:cs typeface="Fira Code"/>
              <a:sym typeface="Fira Code"/>
            </a:endParaRPr>
          </a:p>
        </p:txBody>
      </p:sp>
      <p:sp>
        <p:nvSpPr>
          <p:cNvPr id="2095" name="Google Shape;2095;p74"/>
          <p:cNvSpPr txBox="1"/>
          <p:nvPr/>
        </p:nvSpPr>
        <p:spPr>
          <a:xfrm>
            <a:off x="716075" y="1755150"/>
            <a:ext cx="2213100" cy="51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hakra Petch Medium"/>
                <a:ea typeface="Chakra Petch Medium"/>
                <a:cs typeface="Chakra Petch Medium"/>
                <a:sym typeface="Chakra Petch Medium"/>
              </a:rPr>
              <a:t>Venus</a:t>
            </a:r>
            <a:endParaRPr sz="2400">
              <a:solidFill>
                <a:schemeClr val="dk1"/>
              </a:solidFill>
              <a:latin typeface="Chakra Petch Medium"/>
              <a:ea typeface="Chakra Petch Medium"/>
              <a:cs typeface="Chakra Petch Medium"/>
              <a:sym typeface="Chakra Petch Medium"/>
            </a:endParaRPr>
          </a:p>
        </p:txBody>
      </p:sp>
      <p:sp>
        <p:nvSpPr>
          <p:cNvPr id="2096" name="Google Shape;2096;p74"/>
          <p:cNvSpPr txBox="1"/>
          <p:nvPr/>
        </p:nvSpPr>
        <p:spPr>
          <a:xfrm>
            <a:off x="718188" y="3849697"/>
            <a:ext cx="2213100" cy="61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Fira Code"/>
                <a:ea typeface="Fira Code"/>
                <a:cs typeface="Fira Code"/>
                <a:sym typeface="Fira Code"/>
              </a:rPr>
              <a:t>Saturn is a gas giant </a:t>
            </a:r>
            <a:r>
              <a:rPr lang="en" sz="1500">
                <a:solidFill>
                  <a:schemeClr val="lt1"/>
                </a:solidFill>
                <a:highlight>
                  <a:schemeClr val="dk1"/>
                </a:highlight>
                <a:latin typeface="Fira Code"/>
                <a:ea typeface="Fira Code"/>
                <a:cs typeface="Fira Code"/>
                <a:sym typeface="Fira Code"/>
              </a:rPr>
              <a:t>and has</a:t>
            </a:r>
            <a:r>
              <a:rPr lang="en" sz="1500">
                <a:solidFill>
                  <a:schemeClr val="dk1"/>
                </a:solidFill>
                <a:latin typeface="Fira Code"/>
                <a:ea typeface="Fira Code"/>
                <a:cs typeface="Fira Code"/>
                <a:sym typeface="Fira Code"/>
              </a:rPr>
              <a:t> several rings</a:t>
            </a:r>
            <a:endParaRPr sz="1500">
              <a:solidFill>
                <a:schemeClr val="dk1"/>
              </a:solidFill>
              <a:latin typeface="Fira Code"/>
              <a:ea typeface="Fira Code"/>
              <a:cs typeface="Fira Code"/>
              <a:sym typeface="Fira Code"/>
            </a:endParaRPr>
          </a:p>
        </p:txBody>
      </p:sp>
      <p:sp>
        <p:nvSpPr>
          <p:cNvPr id="2097" name="Google Shape;2097;p74"/>
          <p:cNvSpPr txBox="1"/>
          <p:nvPr/>
        </p:nvSpPr>
        <p:spPr>
          <a:xfrm>
            <a:off x="716075" y="3332200"/>
            <a:ext cx="2213100" cy="51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hakra Petch Medium"/>
                <a:ea typeface="Chakra Petch Medium"/>
                <a:cs typeface="Chakra Petch Medium"/>
                <a:sym typeface="Chakra Petch Medium"/>
              </a:rPr>
              <a:t>Saturn</a:t>
            </a:r>
            <a:endParaRPr sz="2400">
              <a:solidFill>
                <a:schemeClr val="dk1"/>
              </a:solidFill>
              <a:latin typeface="Chakra Petch Medium"/>
              <a:ea typeface="Chakra Petch Medium"/>
              <a:cs typeface="Chakra Petch Medium"/>
              <a:sym typeface="Chakra Petch Medium"/>
            </a:endParaRPr>
          </a:p>
        </p:txBody>
      </p:sp>
      <p:grpSp>
        <p:nvGrpSpPr>
          <p:cNvPr id="2098" name="Google Shape;2098;p74"/>
          <p:cNvGrpSpPr/>
          <p:nvPr/>
        </p:nvGrpSpPr>
        <p:grpSpPr>
          <a:xfrm>
            <a:off x="3107441" y="1901798"/>
            <a:ext cx="372432" cy="374974"/>
            <a:chOff x="2416188" y="1884150"/>
            <a:chExt cx="258400" cy="260200"/>
          </a:xfrm>
        </p:grpSpPr>
        <p:sp>
          <p:nvSpPr>
            <p:cNvPr id="2099" name="Google Shape;2099;p74"/>
            <p:cNvSpPr/>
            <p:nvPr/>
          </p:nvSpPr>
          <p:spPr>
            <a:xfrm>
              <a:off x="2416188" y="1884150"/>
              <a:ext cx="258400" cy="260200"/>
            </a:xfrm>
            <a:custGeom>
              <a:rect b="b" l="l" r="r" t="t"/>
              <a:pathLst>
                <a:path extrusionOk="0" h="10408" w="10336">
                  <a:moveTo>
                    <a:pt x="5573" y="382"/>
                  </a:moveTo>
                  <a:cubicBezTo>
                    <a:pt x="5763" y="382"/>
                    <a:pt x="5906" y="548"/>
                    <a:pt x="5906" y="715"/>
                  </a:cubicBezTo>
                  <a:lnTo>
                    <a:pt x="5906" y="1811"/>
                  </a:lnTo>
                  <a:cubicBezTo>
                    <a:pt x="5906" y="2001"/>
                    <a:pt x="5763" y="2144"/>
                    <a:pt x="5573" y="2144"/>
                  </a:cubicBezTo>
                  <a:lnTo>
                    <a:pt x="667" y="2144"/>
                  </a:lnTo>
                  <a:cubicBezTo>
                    <a:pt x="476" y="2144"/>
                    <a:pt x="333" y="2001"/>
                    <a:pt x="333" y="1811"/>
                  </a:cubicBezTo>
                  <a:lnTo>
                    <a:pt x="333" y="715"/>
                  </a:lnTo>
                  <a:cubicBezTo>
                    <a:pt x="333" y="548"/>
                    <a:pt x="476" y="382"/>
                    <a:pt x="667" y="382"/>
                  </a:cubicBezTo>
                  <a:close/>
                  <a:moveTo>
                    <a:pt x="5382" y="2573"/>
                  </a:moveTo>
                  <a:lnTo>
                    <a:pt x="5382" y="3097"/>
                  </a:lnTo>
                  <a:lnTo>
                    <a:pt x="4834" y="3097"/>
                  </a:lnTo>
                  <a:lnTo>
                    <a:pt x="4834" y="3001"/>
                  </a:lnTo>
                  <a:cubicBezTo>
                    <a:pt x="4763" y="2835"/>
                    <a:pt x="4596" y="2692"/>
                    <a:pt x="4382" y="2692"/>
                  </a:cubicBezTo>
                  <a:lnTo>
                    <a:pt x="3644" y="2692"/>
                  </a:lnTo>
                  <a:cubicBezTo>
                    <a:pt x="3548" y="2692"/>
                    <a:pt x="3453" y="2739"/>
                    <a:pt x="3453" y="2858"/>
                  </a:cubicBezTo>
                  <a:cubicBezTo>
                    <a:pt x="3453" y="2954"/>
                    <a:pt x="3525" y="3049"/>
                    <a:pt x="3644" y="3049"/>
                  </a:cubicBezTo>
                  <a:lnTo>
                    <a:pt x="4382" y="3049"/>
                  </a:lnTo>
                  <a:cubicBezTo>
                    <a:pt x="4477" y="3049"/>
                    <a:pt x="4525" y="3097"/>
                    <a:pt x="4525" y="3192"/>
                  </a:cubicBezTo>
                  <a:cubicBezTo>
                    <a:pt x="4525" y="3287"/>
                    <a:pt x="4477" y="3335"/>
                    <a:pt x="4382" y="3335"/>
                  </a:cubicBezTo>
                  <a:lnTo>
                    <a:pt x="3644" y="3335"/>
                  </a:lnTo>
                  <a:cubicBezTo>
                    <a:pt x="3548" y="3335"/>
                    <a:pt x="3453" y="3406"/>
                    <a:pt x="3453" y="3525"/>
                  </a:cubicBezTo>
                  <a:cubicBezTo>
                    <a:pt x="3453" y="3644"/>
                    <a:pt x="3525" y="3692"/>
                    <a:pt x="3644" y="3692"/>
                  </a:cubicBezTo>
                  <a:lnTo>
                    <a:pt x="4382" y="3692"/>
                  </a:lnTo>
                  <a:cubicBezTo>
                    <a:pt x="4596" y="3692"/>
                    <a:pt x="4763" y="3573"/>
                    <a:pt x="4834" y="3359"/>
                  </a:cubicBezTo>
                  <a:lnTo>
                    <a:pt x="5406" y="3359"/>
                  </a:lnTo>
                  <a:lnTo>
                    <a:pt x="5406" y="4240"/>
                  </a:lnTo>
                  <a:lnTo>
                    <a:pt x="4834" y="4240"/>
                  </a:lnTo>
                  <a:cubicBezTo>
                    <a:pt x="4763" y="4049"/>
                    <a:pt x="4596" y="3906"/>
                    <a:pt x="4382" y="3906"/>
                  </a:cubicBezTo>
                  <a:lnTo>
                    <a:pt x="3644" y="3906"/>
                  </a:lnTo>
                  <a:cubicBezTo>
                    <a:pt x="3548" y="3906"/>
                    <a:pt x="3453" y="3954"/>
                    <a:pt x="3453" y="4073"/>
                  </a:cubicBezTo>
                  <a:cubicBezTo>
                    <a:pt x="3453" y="4192"/>
                    <a:pt x="3525" y="4263"/>
                    <a:pt x="3644" y="4263"/>
                  </a:cubicBezTo>
                  <a:lnTo>
                    <a:pt x="4382" y="4263"/>
                  </a:lnTo>
                  <a:cubicBezTo>
                    <a:pt x="4477" y="4263"/>
                    <a:pt x="4525" y="4311"/>
                    <a:pt x="4525" y="4406"/>
                  </a:cubicBezTo>
                  <a:cubicBezTo>
                    <a:pt x="4525" y="4502"/>
                    <a:pt x="4477" y="4549"/>
                    <a:pt x="4382" y="4549"/>
                  </a:cubicBezTo>
                  <a:lnTo>
                    <a:pt x="3644" y="4549"/>
                  </a:lnTo>
                  <a:cubicBezTo>
                    <a:pt x="3548" y="4549"/>
                    <a:pt x="3453" y="4621"/>
                    <a:pt x="3453" y="4740"/>
                  </a:cubicBezTo>
                  <a:cubicBezTo>
                    <a:pt x="3453" y="4859"/>
                    <a:pt x="3525" y="4906"/>
                    <a:pt x="3644" y="4906"/>
                  </a:cubicBezTo>
                  <a:lnTo>
                    <a:pt x="4382" y="4906"/>
                  </a:lnTo>
                  <a:cubicBezTo>
                    <a:pt x="4596" y="4906"/>
                    <a:pt x="4763" y="4787"/>
                    <a:pt x="4834" y="4597"/>
                  </a:cubicBezTo>
                  <a:lnTo>
                    <a:pt x="5406" y="4597"/>
                  </a:lnTo>
                  <a:lnTo>
                    <a:pt x="5406" y="5454"/>
                  </a:lnTo>
                  <a:lnTo>
                    <a:pt x="4834" y="5454"/>
                  </a:lnTo>
                  <a:cubicBezTo>
                    <a:pt x="4763" y="5264"/>
                    <a:pt x="4596" y="5121"/>
                    <a:pt x="4382" y="5121"/>
                  </a:cubicBezTo>
                  <a:lnTo>
                    <a:pt x="3644" y="5121"/>
                  </a:lnTo>
                  <a:cubicBezTo>
                    <a:pt x="3548" y="5121"/>
                    <a:pt x="3453" y="5192"/>
                    <a:pt x="3453" y="5311"/>
                  </a:cubicBezTo>
                  <a:cubicBezTo>
                    <a:pt x="3453" y="5430"/>
                    <a:pt x="3525" y="5478"/>
                    <a:pt x="3644" y="5478"/>
                  </a:cubicBezTo>
                  <a:lnTo>
                    <a:pt x="4382" y="5478"/>
                  </a:lnTo>
                  <a:cubicBezTo>
                    <a:pt x="4477" y="5478"/>
                    <a:pt x="4525" y="5526"/>
                    <a:pt x="4525" y="5621"/>
                  </a:cubicBezTo>
                  <a:cubicBezTo>
                    <a:pt x="4525" y="5716"/>
                    <a:pt x="4477" y="5788"/>
                    <a:pt x="4382" y="5788"/>
                  </a:cubicBezTo>
                  <a:lnTo>
                    <a:pt x="3644" y="5788"/>
                  </a:lnTo>
                  <a:cubicBezTo>
                    <a:pt x="3548" y="5788"/>
                    <a:pt x="3453" y="5835"/>
                    <a:pt x="3453" y="5954"/>
                  </a:cubicBezTo>
                  <a:cubicBezTo>
                    <a:pt x="3453" y="6073"/>
                    <a:pt x="3525" y="6121"/>
                    <a:pt x="3644" y="6121"/>
                  </a:cubicBezTo>
                  <a:lnTo>
                    <a:pt x="4382" y="6121"/>
                  </a:lnTo>
                  <a:cubicBezTo>
                    <a:pt x="4596" y="6121"/>
                    <a:pt x="4763" y="6002"/>
                    <a:pt x="4834" y="5811"/>
                  </a:cubicBezTo>
                  <a:lnTo>
                    <a:pt x="5430" y="5811"/>
                  </a:lnTo>
                  <a:cubicBezTo>
                    <a:pt x="5477" y="6240"/>
                    <a:pt x="5811" y="6645"/>
                    <a:pt x="6192" y="6812"/>
                  </a:cubicBezTo>
                  <a:lnTo>
                    <a:pt x="5954" y="7169"/>
                  </a:lnTo>
                  <a:cubicBezTo>
                    <a:pt x="5867" y="7299"/>
                    <a:pt x="5641" y="7410"/>
                    <a:pt x="5475" y="7410"/>
                  </a:cubicBezTo>
                  <a:cubicBezTo>
                    <a:pt x="5459" y="7410"/>
                    <a:pt x="5444" y="7409"/>
                    <a:pt x="5430" y="7407"/>
                  </a:cubicBezTo>
                  <a:lnTo>
                    <a:pt x="810" y="6621"/>
                  </a:lnTo>
                  <a:lnTo>
                    <a:pt x="810" y="2573"/>
                  </a:lnTo>
                  <a:close/>
                  <a:moveTo>
                    <a:pt x="6549" y="6812"/>
                  </a:moveTo>
                  <a:lnTo>
                    <a:pt x="9002" y="7359"/>
                  </a:lnTo>
                  <a:cubicBezTo>
                    <a:pt x="9335" y="7478"/>
                    <a:pt x="9621" y="7812"/>
                    <a:pt x="9716" y="8169"/>
                  </a:cubicBezTo>
                  <a:lnTo>
                    <a:pt x="2501" y="8169"/>
                  </a:lnTo>
                  <a:cubicBezTo>
                    <a:pt x="2429" y="8169"/>
                    <a:pt x="2334" y="8217"/>
                    <a:pt x="2334" y="8336"/>
                  </a:cubicBezTo>
                  <a:cubicBezTo>
                    <a:pt x="2334" y="8431"/>
                    <a:pt x="2382" y="8526"/>
                    <a:pt x="2501" y="8526"/>
                  </a:cubicBezTo>
                  <a:lnTo>
                    <a:pt x="9740" y="8526"/>
                  </a:lnTo>
                  <a:lnTo>
                    <a:pt x="9740" y="8812"/>
                  </a:lnTo>
                  <a:lnTo>
                    <a:pt x="834" y="8812"/>
                  </a:lnTo>
                  <a:lnTo>
                    <a:pt x="834" y="8526"/>
                  </a:lnTo>
                  <a:lnTo>
                    <a:pt x="1858" y="8526"/>
                  </a:lnTo>
                  <a:cubicBezTo>
                    <a:pt x="1953" y="8526"/>
                    <a:pt x="2024" y="8455"/>
                    <a:pt x="2024" y="8336"/>
                  </a:cubicBezTo>
                  <a:cubicBezTo>
                    <a:pt x="2024" y="8240"/>
                    <a:pt x="1977" y="8169"/>
                    <a:pt x="1858" y="8169"/>
                  </a:cubicBezTo>
                  <a:lnTo>
                    <a:pt x="834" y="8169"/>
                  </a:lnTo>
                  <a:lnTo>
                    <a:pt x="834" y="6859"/>
                  </a:lnTo>
                  <a:lnTo>
                    <a:pt x="5406" y="7645"/>
                  </a:lnTo>
                  <a:lnTo>
                    <a:pt x="5525" y="7645"/>
                  </a:lnTo>
                  <a:cubicBezTo>
                    <a:pt x="5787" y="7645"/>
                    <a:pt x="6120" y="7502"/>
                    <a:pt x="6263" y="7264"/>
                  </a:cubicBezTo>
                  <a:lnTo>
                    <a:pt x="6549" y="6812"/>
                  </a:lnTo>
                  <a:close/>
                  <a:moveTo>
                    <a:pt x="9859" y="9145"/>
                  </a:moveTo>
                  <a:lnTo>
                    <a:pt x="9931" y="9765"/>
                  </a:lnTo>
                  <a:cubicBezTo>
                    <a:pt x="9931" y="9955"/>
                    <a:pt x="9764" y="10074"/>
                    <a:pt x="9621" y="10074"/>
                  </a:cubicBezTo>
                  <a:cubicBezTo>
                    <a:pt x="9478" y="10074"/>
                    <a:pt x="9335" y="9907"/>
                    <a:pt x="9335" y="9765"/>
                  </a:cubicBezTo>
                  <a:cubicBezTo>
                    <a:pt x="9335" y="9669"/>
                    <a:pt x="9264" y="9598"/>
                    <a:pt x="9145" y="9598"/>
                  </a:cubicBezTo>
                  <a:cubicBezTo>
                    <a:pt x="9026" y="9598"/>
                    <a:pt x="8978" y="9646"/>
                    <a:pt x="8978" y="9765"/>
                  </a:cubicBezTo>
                  <a:cubicBezTo>
                    <a:pt x="8978" y="9955"/>
                    <a:pt x="8811" y="10074"/>
                    <a:pt x="8669" y="10074"/>
                  </a:cubicBezTo>
                  <a:cubicBezTo>
                    <a:pt x="8502" y="10074"/>
                    <a:pt x="8383" y="9907"/>
                    <a:pt x="8383" y="9765"/>
                  </a:cubicBezTo>
                  <a:cubicBezTo>
                    <a:pt x="8383" y="9669"/>
                    <a:pt x="8311" y="9598"/>
                    <a:pt x="8192" y="9598"/>
                  </a:cubicBezTo>
                  <a:cubicBezTo>
                    <a:pt x="8073" y="9598"/>
                    <a:pt x="8026" y="9646"/>
                    <a:pt x="8026" y="9765"/>
                  </a:cubicBezTo>
                  <a:cubicBezTo>
                    <a:pt x="8026" y="9955"/>
                    <a:pt x="7859" y="10074"/>
                    <a:pt x="7716" y="10074"/>
                  </a:cubicBezTo>
                  <a:cubicBezTo>
                    <a:pt x="7573" y="10074"/>
                    <a:pt x="7430" y="9907"/>
                    <a:pt x="7430" y="9765"/>
                  </a:cubicBezTo>
                  <a:cubicBezTo>
                    <a:pt x="7430" y="9669"/>
                    <a:pt x="7359" y="9598"/>
                    <a:pt x="7240" y="9598"/>
                  </a:cubicBezTo>
                  <a:cubicBezTo>
                    <a:pt x="7144" y="9598"/>
                    <a:pt x="7073" y="9646"/>
                    <a:pt x="7073" y="9765"/>
                  </a:cubicBezTo>
                  <a:cubicBezTo>
                    <a:pt x="7073" y="9955"/>
                    <a:pt x="6906" y="10074"/>
                    <a:pt x="6763" y="10074"/>
                  </a:cubicBezTo>
                  <a:cubicBezTo>
                    <a:pt x="6621" y="10074"/>
                    <a:pt x="6478" y="9907"/>
                    <a:pt x="6478" y="9765"/>
                  </a:cubicBezTo>
                  <a:cubicBezTo>
                    <a:pt x="6478" y="9669"/>
                    <a:pt x="6406" y="9598"/>
                    <a:pt x="6287" y="9598"/>
                  </a:cubicBezTo>
                  <a:cubicBezTo>
                    <a:pt x="6168" y="9598"/>
                    <a:pt x="6120" y="9646"/>
                    <a:pt x="6120" y="9765"/>
                  </a:cubicBezTo>
                  <a:cubicBezTo>
                    <a:pt x="6120" y="9955"/>
                    <a:pt x="5954" y="10074"/>
                    <a:pt x="5811" y="10074"/>
                  </a:cubicBezTo>
                  <a:cubicBezTo>
                    <a:pt x="5644" y="10074"/>
                    <a:pt x="5525" y="9907"/>
                    <a:pt x="5525" y="9765"/>
                  </a:cubicBezTo>
                  <a:cubicBezTo>
                    <a:pt x="5525" y="9669"/>
                    <a:pt x="5454" y="9598"/>
                    <a:pt x="5335" y="9598"/>
                  </a:cubicBezTo>
                  <a:lnTo>
                    <a:pt x="3310" y="9598"/>
                  </a:lnTo>
                  <a:cubicBezTo>
                    <a:pt x="3215" y="9598"/>
                    <a:pt x="3144" y="9646"/>
                    <a:pt x="3144" y="9765"/>
                  </a:cubicBezTo>
                  <a:cubicBezTo>
                    <a:pt x="3144" y="9955"/>
                    <a:pt x="2977" y="10074"/>
                    <a:pt x="2834" y="10074"/>
                  </a:cubicBezTo>
                  <a:cubicBezTo>
                    <a:pt x="2691" y="10074"/>
                    <a:pt x="2548" y="9907"/>
                    <a:pt x="2548" y="9765"/>
                  </a:cubicBezTo>
                  <a:cubicBezTo>
                    <a:pt x="2548" y="9669"/>
                    <a:pt x="2477" y="9598"/>
                    <a:pt x="2358" y="9598"/>
                  </a:cubicBezTo>
                  <a:cubicBezTo>
                    <a:pt x="2239" y="9598"/>
                    <a:pt x="2191" y="9646"/>
                    <a:pt x="2191" y="9765"/>
                  </a:cubicBezTo>
                  <a:cubicBezTo>
                    <a:pt x="2191" y="9955"/>
                    <a:pt x="2024" y="10074"/>
                    <a:pt x="1881" y="10074"/>
                  </a:cubicBezTo>
                  <a:cubicBezTo>
                    <a:pt x="1739" y="10074"/>
                    <a:pt x="1596" y="9907"/>
                    <a:pt x="1596" y="9765"/>
                  </a:cubicBezTo>
                  <a:cubicBezTo>
                    <a:pt x="1596" y="9669"/>
                    <a:pt x="1524" y="9598"/>
                    <a:pt x="1405" y="9598"/>
                  </a:cubicBezTo>
                  <a:cubicBezTo>
                    <a:pt x="1286" y="9598"/>
                    <a:pt x="1238" y="9646"/>
                    <a:pt x="1238" y="9765"/>
                  </a:cubicBezTo>
                  <a:cubicBezTo>
                    <a:pt x="1238" y="9955"/>
                    <a:pt x="1072" y="10074"/>
                    <a:pt x="929" y="10074"/>
                  </a:cubicBezTo>
                  <a:cubicBezTo>
                    <a:pt x="762" y="10074"/>
                    <a:pt x="643" y="9907"/>
                    <a:pt x="643" y="9765"/>
                  </a:cubicBezTo>
                  <a:lnTo>
                    <a:pt x="643" y="9145"/>
                  </a:lnTo>
                  <a:close/>
                  <a:moveTo>
                    <a:pt x="667" y="1"/>
                  </a:moveTo>
                  <a:cubicBezTo>
                    <a:pt x="310" y="1"/>
                    <a:pt x="0" y="310"/>
                    <a:pt x="0" y="667"/>
                  </a:cubicBezTo>
                  <a:lnTo>
                    <a:pt x="0" y="1763"/>
                  </a:lnTo>
                  <a:cubicBezTo>
                    <a:pt x="0" y="2049"/>
                    <a:pt x="214" y="2335"/>
                    <a:pt x="524" y="2382"/>
                  </a:cubicBezTo>
                  <a:lnTo>
                    <a:pt x="524" y="8812"/>
                  </a:lnTo>
                  <a:cubicBezTo>
                    <a:pt x="429" y="8812"/>
                    <a:pt x="357" y="8907"/>
                    <a:pt x="357" y="9003"/>
                  </a:cubicBezTo>
                  <a:lnTo>
                    <a:pt x="357" y="9788"/>
                  </a:lnTo>
                  <a:cubicBezTo>
                    <a:pt x="357" y="10146"/>
                    <a:pt x="667" y="10408"/>
                    <a:pt x="1000" y="10408"/>
                  </a:cubicBezTo>
                  <a:cubicBezTo>
                    <a:pt x="1167" y="10408"/>
                    <a:pt x="1357" y="10336"/>
                    <a:pt x="1477" y="10217"/>
                  </a:cubicBezTo>
                  <a:cubicBezTo>
                    <a:pt x="1596" y="10336"/>
                    <a:pt x="1762" y="10408"/>
                    <a:pt x="1953" y="10408"/>
                  </a:cubicBezTo>
                  <a:cubicBezTo>
                    <a:pt x="2120" y="10408"/>
                    <a:pt x="2286" y="10336"/>
                    <a:pt x="2405" y="10217"/>
                  </a:cubicBezTo>
                  <a:cubicBezTo>
                    <a:pt x="2548" y="10336"/>
                    <a:pt x="2715" y="10408"/>
                    <a:pt x="2882" y="10408"/>
                  </a:cubicBezTo>
                  <a:cubicBezTo>
                    <a:pt x="3191" y="10408"/>
                    <a:pt x="3429" y="10217"/>
                    <a:pt x="3525" y="9955"/>
                  </a:cubicBezTo>
                  <a:lnTo>
                    <a:pt x="5263" y="9955"/>
                  </a:lnTo>
                  <a:cubicBezTo>
                    <a:pt x="5335" y="10217"/>
                    <a:pt x="5596" y="10408"/>
                    <a:pt x="5906" y="10408"/>
                  </a:cubicBezTo>
                  <a:cubicBezTo>
                    <a:pt x="6073" y="10408"/>
                    <a:pt x="6263" y="10336"/>
                    <a:pt x="6382" y="10217"/>
                  </a:cubicBezTo>
                  <a:cubicBezTo>
                    <a:pt x="6501" y="10336"/>
                    <a:pt x="6668" y="10408"/>
                    <a:pt x="6859" y="10408"/>
                  </a:cubicBezTo>
                  <a:cubicBezTo>
                    <a:pt x="7025" y="10408"/>
                    <a:pt x="7216" y="10336"/>
                    <a:pt x="7335" y="10217"/>
                  </a:cubicBezTo>
                  <a:cubicBezTo>
                    <a:pt x="7454" y="10336"/>
                    <a:pt x="7621" y="10408"/>
                    <a:pt x="7811" y="10408"/>
                  </a:cubicBezTo>
                  <a:cubicBezTo>
                    <a:pt x="7978" y="10408"/>
                    <a:pt x="8168" y="10336"/>
                    <a:pt x="8288" y="10217"/>
                  </a:cubicBezTo>
                  <a:cubicBezTo>
                    <a:pt x="8407" y="10336"/>
                    <a:pt x="8573" y="10408"/>
                    <a:pt x="8764" y="10408"/>
                  </a:cubicBezTo>
                  <a:cubicBezTo>
                    <a:pt x="8931" y="10408"/>
                    <a:pt x="9121" y="10336"/>
                    <a:pt x="9240" y="10217"/>
                  </a:cubicBezTo>
                  <a:cubicBezTo>
                    <a:pt x="9359" y="10336"/>
                    <a:pt x="9526" y="10408"/>
                    <a:pt x="9716" y="10408"/>
                  </a:cubicBezTo>
                  <a:cubicBezTo>
                    <a:pt x="10074" y="10408"/>
                    <a:pt x="10336" y="10122"/>
                    <a:pt x="10336" y="9788"/>
                  </a:cubicBezTo>
                  <a:lnTo>
                    <a:pt x="10336" y="9003"/>
                  </a:lnTo>
                  <a:cubicBezTo>
                    <a:pt x="10240" y="8883"/>
                    <a:pt x="10193" y="8812"/>
                    <a:pt x="10097" y="8812"/>
                  </a:cubicBezTo>
                  <a:lnTo>
                    <a:pt x="10050" y="8812"/>
                  </a:lnTo>
                  <a:lnTo>
                    <a:pt x="10050" y="8336"/>
                  </a:lnTo>
                  <a:cubicBezTo>
                    <a:pt x="10050" y="7764"/>
                    <a:pt x="9597" y="7216"/>
                    <a:pt x="9026" y="7097"/>
                  </a:cubicBezTo>
                  <a:lnTo>
                    <a:pt x="6501" y="6526"/>
                  </a:lnTo>
                  <a:cubicBezTo>
                    <a:pt x="6144" y="6431"/>
                    <a:pt x="5835" y="6097"/>
                    <a:pt x="5763" y="5740"/>
                  </a:cubicBezTo>
                  <a:lnTo>
                    <a:pt x="5787" y="5740"/>
                  </a:lnTo>
                  <a:cubicBezTo>
                    <a:pt x="5882" y="5740"/>
                    <a:pt x="5954" y="5692"/>
                    <a:pt x="5954" y="5573"/>
                  </a:cubicBezTo>
                  <a:cubicBezTo>
                    <a:pt x="5954" y="5478"/>
                    <a:pt x="5906" y="5383"/>
                    <a:pt x="5787" y="5383"/>
                  </a:cubicBezTo>
                  <a:lnTo>
                    <a:pt x="5716" y="5383"/>
                  </a:lnTo>
                  <a:lnTo>
                    <a:pt x="5716" y="4525"/>
                  </a:lnTo>
                  <a:lnTo>
                    <a:pt x="5787" y="4525"/>
                  </a:lnTo>
                  <a:cubicBezTo>
                    <a:pt x="5882" y="4525"/>
                    <a:pt x="5954" y="4478"/>
                    <a:pt x="5954" y="4359"/>
                  </a:cubicBezTo>
                  <a:cubicBezTo>
                    <a:pt x="5954" y="4263"/>
                    <a:pt x="5906" y="4168"/>
                    <a:pt x="5787" y="4168"/>
                  </a:cubicBezTo>
                  <a:lnTo>
                    <a:pt x="5716" y="4168"/>
                  </a:lnTo>
                  <a:lnTo>
                    <a:pt x="5716" y="3311"/>
                  </a:lnTo>
                  <a:lnTo>
                    <a:pt x="5787" y="3311"/>
                  </a:lnTo>
                  <a:cubicBezTo>
                    <a:pt x="5882" y="3311"/>
                    <a:pt x="5954" y="3239"/>
                    <a:pt x="5954" y="3120"/>
                  </a:cubicBezTo>
                  <a:cubicBezTo>
                    <a:pt x="5954" y="3049"/>
                    <a:pt x="5906" y="2954"/>
                    <a:pt x="5787" y="2954"/>
                  </a:cubicBezTo>
                  <a:lnTo>
                    <a:pt x="5716" y="2954"/>
                  </a:lnTo>
                  <a:lnTo>
                    <a:pt x="5716" y="2382"/>
                  </a:lnTo>
                  <a:cubicBezTo>
                    <a:pt x="6025" y="2335"/>
                    <a:pt x="6239" y="2049"/>
                    <a:pt x="6239" y="1763"/>
                  </a:cubicBezTo>
                  <a:lnTo>
                    <a:pt x="6239" y="667"/>
                  </a:lnTo>
                  <a:cubicBezTo>
                    <a:pt x="6239" y="310"/>
                    <a:pt x="5930" y="1"/>
                    <a:pt x="55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74"/>
            <p:cNvSpPr/>
            <p:nvPr/>
          </p:nvSpPr>
          <p:spPr>
            <a:xfrm>
              <a:off x="2447138" y="1904400"/>
              <a:ext cx="8950" cy="8950"/>
            </a:xfrm>
            <a:custGeom>
              <a:rect b="b" l="l" r="r" t="t"/>
              <a:pathLst>
                <a:path extrusionOk="0" h="358" w="358">
                  <a:moveTo>
                    <a:pt x="167" y="0"/>
                  </a:moveTo>
                  <a:cubicBezTo>
                    <a:pt x="72" y="0"/>
                    <a:pt x="0" y="96"/>
                    <a:pt x="0" y="167"/>
                  </a:cubicBezTo>
                  <a:cubicBezTo>
                    <a:pt x="0" y="262"/>
                    <a:pt x="72" y="358"/>
                    <a:pt x="167" y="358"/>
                  </a:cubicBezTo>
                  <a:cubicBezTo>
                    <a:pt x="262" y="358"/>
                    <a:pt x="358" y="262"/>
                    <a:pt x="358" y="167"/>
                  </a:cubicBezTo>
                  <a:cubicBezTo>
                    <a:pt x="358" y="96"/>
                    <a:pt x="262" y="0"/>
                    <a:pt x="16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74"/>
            <p:cNvSpPr/>
            <p:nvPr/>
          </p:nvSpPr>
          <p:spPr>
            <a:xfrm>
              <a:off x="2538238" y="1910950"/>
              <a:ext cx="8950" cy="8950"/>
            </a:xfrm>
            <a:custGeom>
              <a:rect b="b" l="l" r="r" t="t"/>
              <a:pathLst>
                <a:path extrusionOk="0" h="358" w="358">
                  <a:moveTo>
                    <a:pt x="191" y="0"/>
                  </a:moveTo>
                  <a:cubicBezTo>
                    <a:pt x="95" y="0"/>
                    <a:pt x="0" y="96"/>
                    <a:pt x="0" y="191"/>
                  </a:cubicBezTo>
                  <a:cubicBezTo>
                    <a:pt x="0" y="310"/>
                    <a:pt x="95" y="358"/>
                    <a:pt x="191" y="358"/>
                  </a:cubicBezTo>
                  <a:cubicBezTo>
                    <a:pt x="286" y="358"/>
                    <a:pt x="357" y="262"/>
                    <a:pt x="357" y="191"/>
                  </a:cubicBezTo>
                  <a:cubicBezTo>
                    <a:pt x="357" y="96"/>
                    <a:pt x="286" y="0"/>
                    <a:pt x="1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74"/>
            <p:cNvSpPr/>
            <p:nvPr/>
          </p:nvSpPr>
          <p:spPr>
            <a:xfrm>
              <a:off x="2460838" y="1917500"/>
              <a:ext cx="8950" cy="8950"/>
            </a:xfrm>
            <a:custGeom>
              <a:rect b="b" l="l" r="r" t="t"/>
              <a:pathLst>
                <a:path extrusionOk="0" h="358" w="358">
                  <a:moveTo>
                    <a:pt x="191" y="0"/>
                  </a:moveTo>
                  <a:cubicBezTo>
                    <a:pt x="95" y="0"/>
                    <a:pt x="0" y="96"/>
                    <a:pt x="0" y="191"/>
                  </a:cubicBezTo>
                  <a:cubicBezTo>
                    <a:pt x="0" y="286"/>
                    <a:pt x="95" y="358"/>
                    <a:pt x="191" y="358"/>
                  </a:cubicBezTo>
                  <a:cubicBezTo>
                    <a:pt x="286" y="358"/>
                    <a:pt x="357" y="286"/>
                    <a:pt x="357" y="191"/>
                  </a:cubicBezTo>
                  <a:cubicBezTo>
                    <a:pt x="357" y="96"/>
                    <a:pt x="286" y="0"/>
                    <a:pt x="1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3" name="Google Shape;2103;p74"/>
          <p:cNvGrpSpPr/>
          <p:nvPr/>
        </p:nvGrpSpPr>
        <p:grpSpPr>
          <a:xfrm>
            <a:off x="3161916" y="1910197"/>
            <a:ext cx="357274" cy="358199"/>
            <a:chOff x="-50523475" y="2316000"/>
            <a:chExt cx="299325" cy="300100"/>
          </a:xfrm>
        </p:grpSpPr>
        <p:sp>
          <p:nvSpPr>
            <p:cNvPr id="2104" name="Google Shape;2104;p74"/>
            <p:cNvSpPr/>
            <p:nvPr/>
          </p:nvSpPr>
          <p:spPr>
            <a:xfrm>
              <a:off x="-50453375" y="2387675"/>
              <a:ext cx="158350" cy="228425"/>
            </a:xfrm>
            <a:custGeom>
              <a:rect b="b" l="l" r="r" t="t"/>
              <a:pathLst>
                <a:path extrusionOk="0" h="9137" w="6334">
                  <a:moveTo>
                    <a:pt x="3183" y="4222"/>
                  </a:moveTo>
                  <a:cubicBezTo>
                    <a:pt x="3372" y="4222"/>
                    <a:pt x="3529" y="4380"/>
                    <a:pt x="3529" y="4569"/>
                  </a:cubicBezTo>
                  <a:cubicBezTo>
                    <a:pt x="3529" y="4758"/>
                    <a:pt x="3372" y="4915"/>
                    <a:pt x="3183" y="4915"/>
                  </a:cubicBezTo>
                  <a:cubicBezTo>
                    <a:pt x="2994" y="4915"/>
                    <a:pt x="2836" y="4758"/>
                    <a:pt x="2836" y="4569"/>
                  </a:cubicBezTo>
                  <a:cubicBezTo>
                    <a:pt x="2836" y="4380"/>
                    <a:pt x="2994" y="4222"/>
                    <a:pt x="3183" y="4222"/>
                  </a:cubicBezTo>
                  <a:close/>
                  <a:moveTo>
                    <a:pt x="3183" y="1009"/>
                  </a:moveTo>
                  <a:lnTo>
                    <a:pt x="5609" y="5230"/>
                  </a:lnTo>
                  <a:lnTo>
                    <a:pt x="4411" y="6994"/>
                  </a:lnTo>
                  <a:lnTo>
                    <a:pt x="3529" y="6994"/>
                  </a:lnTo>
                  <a:lnTo>
                    <a:pt x="3529" y="5545"/>
                  </a:lnTo>
                  <a:cubicBezTo>
                    <a:pt x="3939" y="5388"/>
                    <a:pt x="4254" y="5010"/>
                    <a:pt x="4254" y="4569"/>
                  </a:cubicBezTo>
                  <a:cubicBezTo>
                    <a:pt x="4254" y="3970"/>
                    <a:pt x="3781" y="3497"/>
                    <a:pt x="3183" y="3497"/>
                  </a:cubicBezTo>
                  <a:cubicBezTo>
                    <a:pt x="2584" y="3497"/>
                    <a:pt x="2143" y="3970"/>
                    <a:pt x="2143" y="4569"/>
                  </a:cubicBezTo>
                  <a:cubicBezTo>
                    <a:pt x="2143" y="5041"/>
                    <a:pt x="2395" y="5419"/>
                    <a:pt x="2836" y="5545"/>
                  </a:cubicBezTo>
                  <a:lnTo>
                    <a:pt x="2836" y="6994"/>
                  </a:lnTo>
                  <a:lnTo>
                    <a:pt x="1986" y="6994"/>
                  </a:lnTo>
                  <a:lnTo>
                    <a:pt x="788" y="5230"/>
                  </a:lnTo>
                  <a:lnTo>
                    <a:pt x="3183" y="1009"/>
                  </a:lnTo>
                  <a:close/>
                  <a:moveTo>
                    <a:pt x="4600" y="7688"/>
                  </a:moveTo>
                  <a:cubicBezTo>
                    <a:pt x="4821" y="7688"/>
                    <a:pt x="4947" y="7845"/>
                    <a:pt x="4947" y="8034"/>
                  </a:cubicBezTo>
                  <a:lnTo>
                    <a:pt x="4947" y="8412"/>
                  </a:lnTo>
                  <a:lnTo>
                    <a:pt x="1450" y="8412"/>
                  </a:lnTo>
                  <a:lnTo>
                    <a:pt x="1450" y="8034"/>
                  </a:lnTo>
                  <a:cubicBezTo>
                    <a:pt x="1450" y="7845"/>
                    <a:pt x="1607" y="7688"/>
                    <a:pt x="1797" y="7688"/>
                  </a:cubicBezTo>
                  <a:close/>
                  <a:moveTo>
                    <a:pt x="3183" y="0"/>
                  </a:moveTo>
                  <a:cubicBezTo>
                    <a:pt x="3057" y="0"/>
                    <a:pt x="2962" y="63"/>
                    <a:pt x="2868" y="158"/>
                  </a:cubicBezTo>
                  <a:lnTo>
                    <a:pt x="64" y="5073"/>
                  </a:lnTo>
                  <a:cubicBezTo>
                    <a:pt x="1" y="5199"/>
                    <a:pt x="1" y="5356"/>
                    <a:pt x="64" y="5419"/>
                  </a:cubicBezTo>
                  <a:lnTo>
                    <a:pt x="1229" y="7152"/>
                  </a:lnTo>
                  <a:cubicBezTo>
                    <a:pt x="914" y="7373"/>
                    <a:pt x="694" y="7688"/>
                    <a:pt x="694" y="8066"/>
                  </a:cubicBezTo>
                  <a:lnTo>
                    <a:pt x="694" y="8790"/>
                  </a:lnTo>
                  <a:cubicBezTo>
                    <a:pt x="694" y="8979"/>
                    <a:pt x="851" y="9137"/>
                    <a:pt x="1072" y="9137"/>
                  </a:cubicBezTo>
                  <a:lnTo>
                    <a:pt x="5262" y="9137"/>
                  </a:lnTo>
                  <a:cubicBezTo>
                    <a:pt x="5483" y="9137"/>
                    <a:pt x="5640" y="8979"/>
                    <a:pt x="5640" y="8790"/>
                  </a:cubicBezTo>
                  <a:lnTo>
                    <a:pt x="5640" y="8066"/>
                  </a:lnTo>
                  <a:cubicBezTo>
                    <a:pt x="5640" y="7688"/>
                    <a:pt x="5420" y="7373"/>
                    <a:pt x="5105" y="7152"/>
                  </a:cubicBezTo>
                  <a:lnTo>
                    <a:pt x="6270" y="5419"/>
                  </a:lnTo>
                  <a:cubicBezTo>
                    <a:pt x="6333" y="5325"/>
                    <a:pt x="6333" y="5199"/>
                    <a:pt x="6270" y="5073"/>
                  </a:cubicBezTo>
                  <a:lnTo>
                    <a:pt x="3498" y="158"/>
                  </a:lnTo>
                  <a:cubicBezTo>
                    <a:pt x="3435" y="32"/>
                    <a:pt x="3309" y="0"/>
                    <a:pt x="31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74"/>
            <p:cNvSpPr/>
            <p:nvPr/>
          </p:nvSpPr>
          <p:spPr>
            <a:xfrm>
              <a:off x="-50523475" y="2316000"/>
              <a:ext cx="299325" cy="178025"/>
            </a:xfrm>
            <a:custGeom>
              <a:rect b="b" l="l" r="r" t="t"/>
              <a:pathLst>
                <a:path extrusionOk="0" h="7121" w="11973">
                  <a:moveTo>
                    <a:pt x="1072" y="694"/>
                  </a:moveTo>
                  <a:cubicBezTo>
                    <a:pt x="1261" y="694"/>
                    <a:pt x="1419" y="851"/>
                    <a:pt x="1419" y="1040"/>
                  </a:cubicBezTo>
                  <a:cubicBezTo>
                    <a:pt x="1419" y="1229"/>
                    <a:pt x="1261" y="1418"/>
                    <a:pt x="1072" y="1418"/>
                  </a:cubicBezTo>
                  <a:cubicBezTo>
                    <a:pt x="883" y="1418"/>
                    <a:pt x="725" y="1229"/>
                    <a:pt x="725" y="1040"/>
                  </a:cubicBezTo>
                  <a:cubicBezTo>
                    <a:pt x="725" y="851"/>
                    <a:pt x="883" y="694"/>
                    <a:pt x="1072" y="694"/>
                  </a:cubicBezTo>
                  <a:close/>
                  <a:moveTo>
                    <a:pt x="6333" y="694"/>
                  </a:moveTo>
                  <a:lnTo>
                    <a:pt x="6333" y="1418"/>
                  </a:lnTo>
                  <a:lnTo>
                    <a:pt x="5640" y="1418"/>
                  </a:lnTo>
                  <a:lnTo>
                    <a:pt x="5640" y="694"/>
                  </a:lnTo>
                  <a:close/>
                  <a:moveTo>
                    <a:pt x="10902" y="725"/>
                  </a:moveTo>
                  <a:cubicBezTo>
                    <a:pt x="11122" y="725"/>
                    <a:pt x="11280" y="883"/>
                    <a:pt x="11280" y="1103"/>
                  </a:cubicBezTo>
                  <a:cubicBezTo>
                    <a:pt x="11280" y="1292"/>
                    <a:pt x="11122" y="1450"/>
                    <a:pt x="10902" y="1450"/>
                  </a:cubicBezTo>
                  <a:cubicBezTo>
                    <a:pt x="10712" y="1450"/>
                    <a:pt x="10555" y="1292"/>
                    <a:pt x="10555" y="1103"/>
                  </a:cubicBezTo>
                  <a:cubicBezTo>
                    <a:pt x="10586" y="883"/>
                    <a:pt x="10744" y="725"/>
                    <a:pt x="10902" y="725"/>
                  </a:cubicBezTo>
                  <a:close/>
                  <a:moveTo>
                    <a:pt x="2143" y="5640"/>
                  </a:moveTo>
                  <a:lnTo>
                    <a:pt x="2143" y="6364"/>
                  </a:lnTo>
                  <a:lnTo>
                    <a:pt x="1419" y="6364"/>
                  </a:lnTo>
                  <a:lnTo>
                    <a:pt x="1419" y="5640"/>
                  </a:lnTo>
                  <a:close/>
                  <a:moveTo>
                    <a:pt x="10555" y="5640"/>
                  </a:moveTo>
                  <a:lnTo>
                    <a:pt x="10555" y="6364"/>
                  </a:lnTo>
                  <a:lnTo>
                    <a:pt x="9862" y="6364"/>
                  </a:lnTo>
                  <a:lnTo>
                    <a:pt x="9862" y="5640"/>
                  </a:lnTo>
                  <a:close/>
                  <a:moveTo>
                    <a:pt x="10902" y="0"/>
                  </a:moveTo>
                  <a:cubicBezTo>
                    <a:pt x="10460" y="0"/>
                    <a:pt x="10051" y="252"/>
                    <a:pt x="9925" y="694"/>
                  </a:cubicBezTo>
                  <a:lnTo>
                    <a:pt x="7058" y="694"/>
                  </a:lnTo>
                  <a:lnTo>
                    <a:pt x="7058" y="379"/>
                  </a:lnTo>
                  <a:cubicBezTo>
                    <a:pt x="7058" y="189"/>
                    <a:pt x="6900" y="32"/>
                    <a:pt x="6711" y="32"/>
                  </a:cubicBezTo>
                  <a:lnTo>
                    <a:pt x="5294" y="32"/>
                  </a:lnTo>
                  <a:cubicBezTo>
                    <a:pt x="5073" y="32"/>
                    <a:pt x="4947" y="189"/>
                    <a:pt x="4947" y="379"/>
                  </a:cubicBezTo>
                  <a:lnTo>
                    <a:pt x="4947" y="725"/>
                  </a:lnTo>
                  <a:lnTo>
                    <a:pt x="2049" y="725"/>
                  </a:lnTo>
                  <a:cubicBezTo>
                    <a:pt x="1891" y="347"/>
                    <a:pt x="1513" y="32"/>
                    <a:pt x="1072" y="32"/>
                  </a:cubicBezTo>
                  <a:cubicBezTo>
                    <a:pt x="473" y="32"/>
                    <a:pt x="1" y="505"/>
                    <a:pt x="1" y="1072"/>
                  </a:cubicBezTo>
                  <a:cubicBezTo>
                    <a:pt x="1" y="1670"/>
                    <a:pt x="473" y="2143"/>
                    <a:pt x="1072" y="2143"/>
                  </a:cubicBezTo>
                  <a:cubicBezTo>
                    <a:pt x="1545" y="2143"/>
                    <a:pt x="1923" y="1828"/>
                    <a:pt x="2049" y="1450"/>
                  </a:cubicBezTo>
                  <a:lnTo>
                    <a:pt x="3592" y="1450"/>
                  </a:lnTo>
                  <a:cubicBezTo>
                    <a:pt x="3183" y="1670"/>
                    <a:pt x="2836" y="1985"/>
                    <a:pt x="2521" y="2332"/>
                  </a:cubicBezTo>
                  <a:cubicBezTo>
                    <a:pt x="1891" y="3088"/>
                    <a:pt x="1545" y="4002"/>
                    <a:pt x="1450" y="4978"/>
                  </a:cubicBezTo>
                  <a:lnTo>
                    <a:pt x="1103" y="4978"/>
                  </a:lnTo>
                  <a:cubicBezTo>
                    <a:pt x="914" y="4978"/>
                    <a:pt x="757" y="5136"/>
                    <a:pt x="757" y="5325"/>
                  </a:cubicBezTo>
                  <a:lnTo>
                    <a:pt x="757" y="6742"/>
                  </a:lnTo>
                  <a:cubicBezTo>
                    <a:pt x="757" y="6963"/>
                    <a:pt x="914" y="7121"/>
                    <a:pt x="1103" y="7121"/>
                  </a:cubicBezTo>
                  <a:lnTo>
                    <a:pt x="2521" y="7121"/>
                  </a:lnTo>
                  <a:cubicBezTo>
                    <a:pt x="2742" y="7121"/>
                    <a:pt x="2899" y="6963"/>
                    <a:pt x="2899" y="6742"/>
                  </a:cubicBezTo>
                  <a:lnTo>
                    <a:pt x="2899" y="5325"/>
                  </a:lnTo>
                  <a:cubicBezTo>
                    <a:pt x="2899" y="5136"/>
                    <a:pt x="2742" y="4978"/>
                    <a:pt x="2521" y="4978"/>
                  </a:cubicBezTo>
                  <a:lnTo>
                    <a:pt x="2175" y="4978"/>
                  </a:lnTo>
                  <a:cubicBezTo>
                    <a:pt x="2332" y="3403"/>
                    <a:pt x="3435" y="2017"/>
                    <a:pt x="4979" y="1607"/>
                  </a:cubicBezTo>
                  <a:lnTo>
                    <a:pt x="4979" y="1796"/>
                  </a:lnTo>
                  <a:cubicBezTo>
                    <a:pt x="4979" y="1985"/>
                    <a:pt x="5136" y="2143"/>
                    <a:pt x="5325" y="2143"/>
                  </a:cubicBezTo>
                  <a:lnTo>
                    <a:pt x="6743" y="2143"/>
                  </a:lnTo>
                  <a:cubicBezTo>
                    <a:pt x="6932" y="2143"/>
                    <a:pt x="7089" y="1985"/>
                    <a:pt x="7089" y="1796"/>
                  </a:cubicBezTo>
                  <a:lnTo>
                    <a:pt x="7089" y="1576"/>
                  </a:lnTo>
                  <a:cubicBezTo>
                    <a:pt x="8633" y="1985"/>
                    <a:pt x="9736" y="3371"/>
                    <a:pt x="9893" y="4947"/>
                  </a:cubicBezTo>
                  <a:lnTo>
                    <a:pt x="9547" y="4947"/>
                  </a:lnTo>
                  <a:cubicBezTo>
                    <a:pt x="9358" y="4947"/>
                    <a:pt x="9200" y="5104"/>
                    <a:pt x="9200" y="5293"/>
                  </a:cubicBezTo>
                  <a:lnTo>
                    <a:pt x="9200" y="6711"/>
                  </a:lnTo>
                  <a:cubicBezTo>
                    <a:pt x="9200" y="6932"/>
                    <a:pt x="9358" y="7089"/>
                    <a:pt x="9547" y="7089"/>
                  </a:cubicBezTo>
                  <a:lnTo>
                    <a:pt x="10965" y="7089"/>
                  </a:lnTo>
                  <a:cubicBezTo>
                    <a:pt x="11154" y="7089"/>
                    <a:pt x="11311" y="6932"/>
                    <a:pt x="11311" y="6711"/>
                  </a:cubicBezTo>
                  <a:lnTo>
                    <a:pt x="11311" y="5293"/>
                  </a:lnTo>
                  <a:cubicBezTo>
                    <a:pt x="11311" y="5104"/>
                    <a:pt x="11154" y="4947"/>
                    <a:pt x="10965" y="4947"/>
                  </a:cubicBezTo>
                  <a:lnTo>
                    <a:pt x="10618" y="4947"/>
                  </a:lnTo>
                  <a:cubicBezTo>
                    <a:pt x="10523" y="4002"/>
                    <a:pt x="10177" y="3056"/>
                    <a:pt x="9547" y="2300"/>
                  </a:cubicBezTo>
                  <a:cubicBezTo>
                    <a:pt x="9232" y="1954"/>
                    <a:pt x="8885" y="1639"/>
                    <a:pt x="8476" y="1418"/>
                  </a:cubicBezTo>
                  <a:lnTo>
                    <a:pt x="10019" y="1418"/>
                  </a:lnTo>
                  <a:cubicBezTo>
                    <a:pt x="10082" y="1828"/>
                    <a:pt x="10492" y="2111"/>
                    <a:pt x="10902" y="2111"/>
                  </a:cubicBezTo>
                  <a:cubicBezTo>
                    <a:pt x="11500" y="2111"/>
                    <a:pt x="11973" y="1639"/>
                    <a:pt x="11973" y="1040"/>
                  </a:cubicBezTo>
                  <a:cubicBezTo>
                    <a:pt x="11973" y="473"/>
                    <a:pt x="11500" y="0"/>
                    <a:pt x="109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6" name="Google Shape;2106;p74"/>
          <p:cNvGrpSpPr/>
          <p:nvPr/>
        </p:nvGrpSpPr>
        <p:grpSpPr>
          <a:xfrm>
            <a:off x="5624101" y="1909732"/>
            <a:ext cx="358199" cy="359154"/>
            <a:chOff x="-48633950" y="1972600"/>
            <a:chExt cx="300100" cy="300900"/>
          </a:xfrm>
        </p:grpSpPr>
        <p:sp>
          <p:nvSpPr>
            <p:cNvPr id="2107" name="Google Shape;2107;p74"/>
            <p:cNvSpPr/>
            <p:nvPr/>
          </p:nvSpPr>
          <p:spPr>
            <a:xfrm>
              <a:off x="-48633950" y="1972600"/>
              <a:ext cx="300100" cy="300900"/>
            </a:xfrm>
            <a:custGeom>
              <a:rect b="b" l="l" r="r" t="t"/>
              <a:pathLst>
                <a:path extrusionOk="0" h="12036" w="12004">
                  <a:moveTo>
                    <a:pt x="1418" y="756"/>
                  </a:moveTo>
                  <a:lnTo>
                    <a:pt x="1418" y="1481"/>
                  </a:lnTo>
                  <a:lnTo>
                    <a:pt x="693" y="1481"/>
                  </a:lnTo>
                  <a:lnTo>
                    <a:pt x="693" y="756"/>
                  </a:lnTo>
                  <a:close/>
                  <a:moveTo>
                    <a:pt x="11310" y="756"/>
                  </a:moveTo>
                  <a:lnTo>
                    <a:pt x="11310" y="1481"/>
                  </a:lnTo>
                  <a:lnTo>
                    <a:pt x="10586" y="1481"/>
                  </a:lnTo>
                  <a:lnTo>
                    <a:pt x="10586" y="756"/>
                  </a:lnTo>
                  <a:close/>
                  <a:moveTo>
                    <a:pt x="9893" y="1418"/>
                  </a:moveTo>
                  <a:lnTo>
                    <a:pt x="9893" y="1796"/>
                  </a:lnTo>
                  <a:cubicBezTo>
                    <a:pt x="9893" y="1985"/>
                    <a:pt x="10050" y="2143"/>
                    <a:pt x="10239" y="2143"/>
                  </a:cubicBezTo>
                  <a:lnTo>
                    <a:pt x="10586" y="2143"/>
                  </a:lnTo>
                  <a:lnTo>
                    <a:pt x="10586" y="5293"/>
                  </a:lnTo>
                  <a:cubicBezTo>
                    <a:pt x="10365" y="5104"/>
                    <a:pt x="10050" y="4915"/>
                    <a:pt x="9672" y="4663"/>
                  </a:cubicBezTo>
                  <a:cubicBezTo>
                    <a:pt x="8822" y="4159"/>
                    <a:pt x="7530" y="3560"/>
                    <a:pt x="6018" y="3560"/>
                  </a:cubicBezTo>
                  <a:cubicBezTo>
                    <a:pt x="4537" y="3560"/>
                    <a:pt x="3214" y="4159"/>
                    <a:pt x="2363" y="4663"/>
                  </a:cubicBezTo>
                  <a:cubicBezTo>
                    <a:pt x="2017" y="4852"/>
                    <a:pt x="1701" y="5104"/>
                    <a:pt x="1449" y="5293"/>
                  </a:cubicBezTo>
                  <a:lnTo>
                    <a:pt x="1449" y="2143"/>
                  </a:lnTo>
                  <a:lnTo>
                    <a:pt x="1764" y="2143"/>
                  </a:lnTo>
                  <a:cubicBezTo>
                    <a:pt x="1954" y="2143"/>
                    <a:pt x="2111" y="1985"/>
                    <a:pt x="2111" y="1796"/>
                  </a:cubicBezTo>
                  <a:lnTo>
                    <a:pt x="2111" y="1418"/>
                  </a:lnTo>
                  <a:close/>
                  <a:moveTo>
                    <a:pt x="8065" y="4695"/>
                  </a:moveTo>
                  <a:cubicBezTo>
                    <a:pt x="8538" y="4915"/>
                    <a:pt x="8979" y="5104"/>
                    <a:pt x="9326" y="5293"/>
                  </a:cubicBezTo>
                  <a:cubicBezTo>
                    <a:pt x="9798" y="5577"/>
                    <a:pt x="10208" y="5860"/>
                    <a:pt x="10428" y="6049"/>
                  </a:cubicBezTo>
                  <a:cubicBezTo>
                    <a:pt x="10208" y="6238"/>
                    <a:pt x="9798" y="6522"/>
                    <a:pt x="9326" y="6805"/>
                  </a:cubicBezTo>
                  <a:cubicBezTo>
                    <a:pt x="8979" y="6994"/>
                    <a:pt x="8570" y="7215"/>
                    <a:pt x="8065" y="7372"/>
                  </a:cubicBezTo>
                  <a:cubicBezTo>
                    <a:pt x="8349" y="6994"/>
                    <a:pt x="8475" y="6522"/>
                    <a:pt x="8475" y="6049"/>
                  </a:cubicBezTo>
                  <a:cubicBezTo>
                    <a:pt x="8475" y="5514"/>
                    <a:pt x="8318" y="5104"/>
                    <a:pt x="8065" y="4695"/>
                  </a:cubicBezTo>
                  <a:close/>
                  <a:moveTo>
                    <a:pt x="3970" y="4726"/>
                  </a:moveTo>
                  <a:cubicBezTo>
                    <a:pt x="3718" y="5136"/>
                    <a:pt x="3592" y="5608"/>
                    <a:pt x="3592" y="6081"/>
                  </a:cubicBezTo>
                  <a:cubicBezTo>
                    <a:pt x="3529" y="6553"/>
                    <a:pt x="3686" y="7026"/>
                    <a:pt x="3970" y="7435"/>
                  </a:cubicBezTo>
                  <a:cubicBezTo>
                    <a:pt x="3497" y="7215"/>
                    <a:pt x="3056" y="7026"/>
                    <a:pt x="2710" y="6837"/>
                  </a:cubicBezTo>
                  <a:cubicBezTo>
                    <a:pt x="2237" y="6553"/>
                    <a:pt x="1859" y="6270"/>
                    <a:pt x="1607" y="6081"/>
                  </a:cubicBezTo>
                  <a:cubicBezTo>
                    <a:pt x="1859" y="5892"/>
                    <a:pt x="2237" y="5608"/>
                    <a:pt x="2710" y="5325"/>
                  </a:cubicBezTo>
                  <a:cubicBezTo>
                    <a:pt x="3056" y="5136"/>
                    <a:pt x="3466" y="4915"/>
                    <a:pt x="3970" y="4726"/>
                  </a:cubicBezTo>
                  <a:close/>
                  <a:moveTo>
                    <a:pt x="6018" y="4285"/>
                  </a:moveTo>
                  <a:cubicBezTo>
                    <a:pt x="6994" y="4285"/>
                    <a:pt x="7782" y="5073"/>
                    <a:pt x="7782" y="6049"/>
                  </a:cubicBezTo>
                  <a:cubicBezTo>
                    <a:pt x="7782" y="7026"/>
                    <a:pt x="6994" y="7814"/>
                    <a:pt x="6018" y="7814"/>
                  </a:cubicBezTo>
                  <a:cubicBezTo>
                    <a:pt x="5041" y="7814"/>
                    <a:pt x="4253" y="7026"/>
                    <a:pt x="4253" y="6049"/>
                  </a:cubicBezTo>
                  <a:cubicBezTo>
                    <a:pt x="4253" y="5073"/>
                    <a:pt x="5041" y="4285"/>
                    <a:pt x="6018" y="4285"/>
                  </a:cubicBezTo>
                  <a:close/>
                  <a:moveTo>
                    <a:pt x="10554" y="6805"/>
                  </a:moveTo>
                  <a:lnTo>
                    <a:pt x="10554" y="9956"/>
                  </a:lnTo>
                  <a:lnTo>
                    <a:pt x="10239" y="9956"/>
                  </a:lnTo>
                  <a:cubicBezTo>
                    <a:pt x="10050" y="9956"/>
                    <a:pt x="9893" y="10113"/>
                    <a:pt x="9893" y="10302"/>
                  </a:cubicBezTo>
                  <a:lnTo>
                    <a:pt x="9893" y="10649"/>
                  </a:lnTo>
                  <a:lnTo>
                    <a:pt x="2143" y="10649"/>
                  </a:lnTo>
                  <a:lnTo>
                    <a:pt x="2143" y="10302"/>
                  </a:lnTo>
                  <a:cubicBezTo>
                    <a:pt x="2143" y="10113"/>
                    <a:pt x="1985" y="9956"/>
                    <a:pt x="1764" y="9956"/>
                  </a:cubicBezTo>
                  <a:lnTo>
                    <a:pt x="1418" y="9956"/>
                  </a:lnTo>
                  <a:lnTo>
                    <a:pt x="1418" y="6805"/>
                  </a:lnTo>
                  <a:cubicBezTo>
                    <a:pt x="1670" y="6994"/>
                    <a:pt x="1985" y="7183"/>
                    <a:pt x="2332" y="7435"/>
                  </a:cubicBezTo>
                  <a:cubicBezTo>
                    <a:pt x="3182" y="7940"/>
                    <a:pt x="4505" y="8538"/>
                    <a:pt x="5986" y="8538"/>
                  </a:cubicBezTo>
                  <a:cubicBezTo>
                    <a:pt x="7498" y="8538"/>
                    <a:pt x="8790" y="7940"/>
                    <a:pt x="9641" y="7435"/>
                  </a:cubicBezTo>
                  <a:cubicBezTo>
                    <a:pt x="10019" y="7215"/>
                    <a:pt x="10334" y="6994"/>
                    <a:pt x="10554" y="6805"/>
                  </a:cubicBezTo>
                  <a:close/>
                  <a:moveTo>
                    <a:pt x="1418" y="10617"/>
                  </a:moveTo>
                  <a:lnTo>
                    <a:pt x="1418" y="11311"/>
                  </a:lnTo>
                  <a:lnTo>
                    <a:pt x="693" y="11311"/>
                  </a:lnTo>
                  <a:lnTo>
                    <a:pt x="693" y="10617"/>
                  </a:lnTo>
                  <a:close/>
                  <a:moveTo>
                    <a:pt x="11310" y="10617"/>
                  </a:moveTo>
                  <a:lnTo>
                    <a:pt x="11310" y="11311"/>
                  </a:lnTo>
                  <a:lnTo>
                    <a:pt x="10586" y="11311"/>
                  </a:lnTo>
                  <a:lnTo>
                    <a:pt x="10586" y="10617"/>
                  </a:lnTo>
                  <a:close/>
                  <a:moveTo>
                    <a:pt x="347" y="0"/>
                  </a:moveTo>
                  <a:cubicBezTo>
                    <a:pt x="158" y="0"/>
                    <a:pt x="0" y="189"/>
                    <a:pt x="0" y="378"/>
                  </a:cubicBezTo>
                  <a:lnTo>
                    <a:pt x="0" y="1796"/>
                  </a:lnTo>
                  <a:cubicBezTo>
                    <a:pt x="0" y="1985"/>
                    <a:pt x="158" y="2143"/>
                    <a:pt x="347" y="2143"/>
                  </a:cubicBezTo>
                  <a:lnTo>
                    <a:pt x="693" y="2143"/>
                  </a:lnTo>
                  <a:lnTo>
                    <a:pt x="693" y="9893"/>
                  </a:lnTo>
                  <a:lnTo>
                    <a:pt x="347" y="9893"/>
                  </a:lnTo>
                  <a:cubicBezTo>
                    <a:pt x="158" y="9893"/>
                    <a:pt x="0" y="10050"/>
                    <a:pt x="0" y="10239"/>
                  </a:cubicBezTo>
                  <a:lnTo>
                    <a:pt x="0" y="11657"/>
                  </a:lnTo>
                  <a:cubicBezTo>
                    <a:pt x="0" y="11878"/>
                    <a:pt x="158" y="12035"/>
                    <a:pt x="347" y="12035"/>
                  </a:cubicBezTo>
                  <a:lnTo>
                    <a:pt x="1764" y="12035"/>
                  </a:lnTo>
                  <a:cubicBezTo>
                    <a:pt x="1954" y="12035"/>
                    <a:pt x="2111" y="11878"/>
                    <a:pt x="2111" y="11657"/>
                  </a:cubicBezTo>
                  <a:lnTo>
                    <a:pt x="2111" y="11311"/>
                  </a:lnTo>
                  <a:lnTo>
                    <a:pt x="9893" y="11311"/>
                  </a:lnTo>
                  <a:lnTo>
                    <a:pt x="9893" y="11657"/>
                  </a:lnTo>
                  <a:cubicBezTo>
                    <a:pt x="9893" y="11878"/>
                    <a:pt x="10050" y="12035"/>
                    <a:pt x="10239" y="12035"/>
                  </a:cubicBezTo>
                  <a:lnTo>
                    <a:pt x="11657" y="12035"/>
                  </a:lnTo>
                  <a:cubicBezTo>
                    <a:pt x="11846" y="12035"/>
                    <a:pt x="12004" y="11878"/>
                    <a:pt x="12004" y="11657"/>
                  </a:cubicBezTo>
                  <a:lnTo>
                    <a:pt x="12004" y="10239"/>
                  </a:lnTo>
                  <a:cubicBezTo>
                    <a:pt x="12004" y="10050"/>
                    <a:pt x="11846" y="9893"/>
                    <a:pt x="11657" y="9893"/>
                  </a:cubicBezTo>
                  <a:lnTo>
                    <a:pt x="11310" y="9893"/>
                  </a:lnTo>
                  <a:lnTo>
                    <a:pt x="11310" y="2143"/>
                  </a:lnTo>
                  <a:lnTo>
                    <a:pt x="11657" y="2143"/>
                  </a:lnTo>
                  <a:cubicBezTo>
                    <a:pt x="11846" y="2143"/>
                    <a:pt x="12004" y="1985"/>
                    <a:pt x="12004" y="1796"/>
                  </a:cubicBezTo>
                  <a:lnTo>
                    <a:pt x="12004" y="378"/>
                  </a:lnTo>
                  <a:cubicBezTo>
                    <a:pt x="12004" y="189"/>
                    <a:pt x="11846" y="0"/>
                    <a:pt x="11657" y="0"/>
                  </a:cubicBezTo>
                  <a:lnTo>
                    <a:pt x="10239" y="0"/>
                  </a:lnTo>
                  <a:cubicBezTo>
                    <a:pt x="10050" y="0"/>
                    <a:pt x="9893" y="189"/>
                    <a:pt x="9893" y="378"/>
                  </a:cubicBezTo>
                  <a:lnTo>
                    <a:pt x="9893" y="725"/>
                  </a:lnTo>
                  <a:lnTo>
                    <a:pt x="2111" y="725"/>
                  </a:lnTo>
                  <a:lnTo>
                    <a:pt x="2111" y="378"/>
                  </a:lnTo>
                  <a:cubicBezTo>
                    <a:pt x="2111" y="189"/>
                    <a:pt x="1954" y="0"/>
                    <a:pt x="17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74"/>
            <p:cNvSpPr/>
            <p:nvPr/>
          </p:nvSpPr>
          <p:spPr>
            <a:xfrm>
              <a:off x="-48509525" y="2097050"/>
              <a:ext cx="52800" cy="52775"/>
            </a:xfrm>
            <a:custGeom>
              <a:rect b="b" l="l" r="r" t="t"/>
              <a:pathLst>
                <a:path extrusionOk="0" h="2111" w="2112">
                  <a:moveTo>
                    <a:pt x="1041" y="725"/>
                  </a:moveTo>
                  <a:cubicBezTo>
                    <a:pt x="1230" y="725"/>
                    <a:pt x="1387" y="882"/>
                    <a:pt x="1387" y="1071"/>
                  </a:cubicBezTo>
                  <a:cubicBezTo>
                    <a:pt x="1387" y="1260"/>
                    <a:pt x="1230" y="1418"/>
                    <a:pt x="1041" y="1418"/>
                  </a:cubicBezTo>
                  <a:cubicBezTo>
                    <a:pt x="852" y="1418"/>
                    <a:pt x="694" y="1260"/>
                    <a:pt x="694" y="1071"/>
                  </a:cubicBezTo>
                  <a:cubicBezTo>
                    <a:pt x="694" y="882"/>
                    <a:pt x="852" y="725"/>
                    <a:pt x="1041" y="725"/>
                  </a:cubicBezTo>
                  <a:close/>
                  <a:moveTo>
                    <a:pt x="1041" y="0"/>
                  </a:moveTo>
                  <a:cubicBezTo>
                    <a:pt x="442" y="0"/>
                    <a:pt x="1" y="473"/>
                    <a:pt x="1" y="1071"/>
                  </a:cubicBezTo>
                  <a:cubicBezTo>
                    <a:pt x="1" y="1670"/>
                    <a:pt x="442" y="2111"/>
                    <a:pt x="1041" y="2111"/>
                  </a:cubicBezTo>
                  <a:cubicBezTo>
                    <a:pt x="1639" y="2111"/>
                    <a:pt x="2112" y="1670"/>
                    <a:pt x="2112" y="1071"/>
                  </a:cubicBezTo>
                  <a:cubicBezTo>
                    <a:pt x="2112" y="473"/>
                    <a:pt x="1639" y="0"/>
                    <a:pt x="10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9" name="Google Shape;2109;p74"/>
          <p:cNvGrpSpPr/>
          <p:nvPr/>
        </p:nvGrpSpPr>
        <p:grpSpPr>
          <a:xfrm>
            <a:off x="3160062" y="3677782"/>
            <a:ext cx="361004" cy="358229"/>
            <a:chOff x="-48266125" y="1973375"/>
            <a:chExt cx="302450" cy="300125"/>
          </a:xfrm>
        </p:grpSpPr>
        <p:sp>
          <p:nvSpPr>
            <p:cNvPr id="2110" name="Google Shape;2110;p74"/>
            <p:cNvSpPr/>
            <p:nvPr/>
          </p:nvSpPr>
          <p:spPr>
            <a:xfrm>
              <a:off x="-48212575" y="2045050"/>
              <a:ext cx="122900" cy="123700"/>
            </a:xfrm>
            <a:custGeom>
              <a:rect b="b" l="l" r="r" t="t"/>
              <a:pathLst>
                <a:path extrusionOk="0" h="4948" w="4916">
                  <a:moveTo>
                    <a:pt x="1765" y="662"/>
                  </a:moveTo>
                  <a:cubicBezTo>
                    <a:pt x="2237" y="662"/>
                    <a:pt x="2647" y="946"/>
                    <a:pt x="2741" y="1387"/>
                  </a:cubicBezTo>
                  <a:lnTo>
                    <a:pt x="1765" y="1387"/>
                  </a:lnTo>
                  <a:cubicBezTo>
                    <a:pt x="1576" y="1387"/>
                    <a:pt x="1418" y="1545"/>
                    <a:pt x="1418" y="1734"/>
                  </a:cubicBezTo>
                  <a:lnTo>
                    <a:pt x="1418" y="2710"/>
                  </a:lnTo>
                  <a:cubicBezTo>
                    <a:pt x="1009" y="2584"/>
                    <a:pt x="725" y="2206"/>
                    <a:pt x="725" y="1734"/>
                  </a:cubicBezTo>
                  <a:cubicBezTo>
                    <a:pt x="725" y="1135"/>
                    <a:pt x="1166" y="662"/>
                    <a:pt x="1765" y="662"/>
                  </a:cubicBezTo>
                  <a:close/>
                  <a:moveTo>
                    <a:pt x="2741" y="2080"/>
                  </a:moveTo>
                  <a:cubicBezTo>
                    <a:pt x="2647" y="2395"/>
                    <a:pt x="2395" y="2616"/>
                    <a:pt x="2111" y="2710"/>
                  </a:cubicBezTo>
                  <a:lnTo>
                    <a:pt x="2111" y="2080"/>
                  </a:lnTo>
                  <a:close/>
                  <a:moveTo>
                    <a:pt x="4254" y="2080"/>
                  </a:moveTo>
                  <a:lnTo>
                    <a:pt x="4254" y="4191"/>
                  </a:lnTo>
                  <a:lnTo>
                    <a:pt x="2143" y="4191"/>
                  </a:lnTo>
                  <a:lnTo>
                    <a:pt x="2143" y="3466"/>
                  </a:lnTo>
                  <a:cubicBezTo>
                    <a:pt x="2804" y="3309"/>
                    <a:pt x="3340" y="2805"/>
                    <a:pt x="3497" y="2080"/>
                  </a:cubicBezTo>
                  <a:close/>
                  <a:moveTo>
                    <a:pt x="1765" y="1"/>
                  </a:moveTo>
                  <a:cubicBezTo>
                    <a:pt x="788" y="1"/>
                    <a:pt x="0" y="788"/>
                    <a:pt x="0" y="1765"/>
                  </a:cubicBezTo>
                  <a:cubicBezTo>
                    <a:pt x="0" y="2616"/>
                    <a:pt x="599" y="3340"/>
                    <a:pt x="1418" y="3498"/>
                  </a:cubicBezTo>
                  <a:lnTo>
                    <a:pt x="1418" y="4601"/>
                  </a:lnTo>
                  <a:cubicBezTo>
                    <a:pt x="1418" y="4790"/>
                    <a:pt x="1576" y="4947"/>
                    <a:pt x="1765" y="4947"/>
                  </a:cubicBezTo>
                  <a:lnTo>
                    <a:pt x="4569" y="4947"/>
                  </a:lnTo>
                  <a:cubicBezTo>
                    <a:pt x="4758" y="4947"/>
                    <a:pt x="4915" y="4790"/>
                    <a:pt x="4915" y="4601"/>
                  </a:cubicBezTo>
                  <a:lnTo>
                    <a:pt x="4915" y="1797"/>
                  </a:lnTo>
                  <a:cubicBezTo>
                    <a:pt x="4915" y="1576"/>
                    <a:pt x="4758" y="1419"/>
                    <a:pt x="4600" y="1419"/>
                  </a:cubicBezTo>
                  <a:lnTo>
                    <a:pt x="3497" y="1419"/>
                  </a:lnTo>
                  <a:cubicBezTo>
                    <a:pt x="3340" y="631"/>
                    <a:pt x="2647" y="1"/>
                    <a:pt x="17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74"/>
            <p:cNvSpPr/>
            <p:nvPr/>
          </p:nvSpPr>
          <p:spPr>
            <a:xfrm>
              <a:off x="-48266125" y="1973375"/>
              <a:ext cx="230000" cy="300125"/>
            </a:xfrm>
            <a:custGeom>
              <a:rect b="b" l="l" r="r" t="t"/>
              <a:pathLst>
                <a:path extrusionOk="0" h="12005" w="9200">
                  <a:moveTo>
                    <a:pt x="7057" y="1198"/>
                  </a:moveTo>
                  <a:lnTo>
                    <a:pt x="7971" y="2112"/>
                  </a:lnTo>
                  <a:lnTo>
                    <a:pt x="7057" y="2112"/>
                  </a:lnTo>
                  <a:lnTo>
                    <a:pt x="7057" y="1198"/>
                  </a:lnTo>
                  <a:close/>
                  <a:moveTo>
                    <a:pt x="6396" y="694"/>
                  </a:moveTo>
                  <a:lnTo>
                    <a:pt x="6396" y="2458"/>
                  </a:lnTo>
                  <a:cubicBezTo>
                    <a:pt x="6396" y="2679"/>
                    <a:pt x="6553" y="2836"/>
                    <a:pt x="6742" y="2836"/>
                  </a:cubicBezTo>
                  <a:lnTo>
                    <a:pt x="8506" y="2836"/>
                  </a:lnTo>
                  <a:lnTo>
                    <a:pt x="8506" y="11280"/>
                  </a:lnTo>
                  <a:lnTo>
                    <a:pt x="756" y="11280"/>
                  </a:lnTo>
                  <a:lnTo>
                    <a:pt x="756" y="694"/>
                  </a:lnTo>
                  <a:close/>
                  <a:moveTo>
                    <a:pt x="378" y="1"/>
                  </a:moveTo>
                  <a:cubicBezTo>
                    <a:pt x="158" y="1"/>
                    <a:pt x="0" y="158"/>
                    <a:pt x="0" y="347"/>
                  </a:cubicBezTo>
                  <a:lnTo>
                    <a:pt x="0" y="11658"/>
                  </a:lnTo>
                  <a:cubicBezTo>
                    <a:pt x="0" y="11847"/>
                    <a:pt x="158" y="12004"/>
                    <a:pt x="378" y="12004"/>
                  </a:cubicBezTo>
                  <a:lnTo>
                    <a:pt x="8790" y="12004"/>
                  </a:lnTo>
                  <a:cubicBezTo>
                    <a:pt x="8979" y="12004"/>
                    <a:pt x="9136" y="11847"/>
                    <a:pt x="9136" y="11658"/>
                  </a:cubicBezTo>
                  <a:lnTo>
                    <a:pt x="9136" y="2458"/>
                  </a:lnTo>
                  <a:cubicBezTo>
                    <a:pt x="9199" y="2395"/>
                    <a:pt x="9168" y="2301"/>
                    <a:pt x="9073" y="2238"/>
                  </a:cubicBezTo>
                  <a:lnTo>
                    <a:pt x="6931" y="95"/>
                  </a:lnTo>
                  <a:cubicBezTo>
                    <a:pt x="6868" y="32"/>
                    <a:pt x="6805" y="1"/>
                    <a:pt x="67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74"/>
            <p:cNvSpPr/>
            <p:nvPr/>
          </p:nvSpPr>
          <p:spPr>
            <a:xfrm>
              <a:off x="-48018025" y="1991500"/>
              <a:ext cx="54350" cy="282000"/>
            </a:xfrm>
            <a:custGeom>
              <a:rect b="b" l="l" r="r" t="t"/>
              <a:pathLst>
                <a:path extrusionOk="0" h="11280" w="2174">
                  <a:moveTo>
                    <a:pt x="1071" y="1481"/>
                  </a:moveTo>
                  <a:lnTo>
                    <a:pt x="1260" y="2111"/>
                  </a:lnTo>
                  <a:lnTo>
                    <a:pt x="851" y="2111"/>
                  </a:lnTo>
                  <a:lnTo>
                    <a:pt x="1071" y="1481"/>
                  </a:lnTo>
                  <a:close/>
                  <a:moveTo>
                    <a:pt x="1418" y="2836"/>
                  </a:moveTo>
                  <a:lnTo>
                    <a:pt x="1418" y="7247"/>
                  </a:lnTo>
                  <a:lnTo>
                    <a:pt x="725" y="7247"/>
                  </a:lnTo>
                  <a:lnTo>
                    <a:pt x="725" y="2836"/>
                  </a:lnTo>
                  <a:close/>
                  <a:moveTo>
                    <a:pt x="1418" y="7971"/>
                  </a:moveTo>
                  <a:lnTo>
                    <a:pt x="1418" y="8664"/>
                  </a:lnTo>
                  <a:lnTo>
                    <a:pt x="725" y="8664"/>
                  </a:lnTo>
                  <a:lnTo>
                    <a:pt x="725" y="7971"/>
                  </a:lnTo>
                  <a:close/>
                  <a:moveTo>
                    <a:pt x="1449" y="9357"/>
                  </a:moveTo>
                  <a:lnTo>
                    <a:pt x="1449" y="10208"/>
                  </a:lnTo>
                  <a:cubicBezTo>
                    <a:pt x="1418" y="10397"/>
                    <a:pt x="1260" y="10555"/>
                    <a:pt x="1071" y="10555"/>
                  </a:cubicBezTo>
                  <a:cubicBezTo>
                    <a:pt x="882" y="10555"/>
                    <a:pt x="725" y="10397"/>
                    <a:pt x="725" y="10208"/>
                  </a:cubicBezTo>
                  <a:lnTo>
                    <a:pt x="725" y="9357"/>
                  </a:lnTo>
                  <a:close/>
                  <a:moveTo>
                    <a:pt x="1071" y="0"/>
                  </a:moveTo>
                  <a:cubicBezTo>
                    <a:pt x="945" y="0"/>
                    <a:pt x="788" y="95"/>
                    <a:pt x="756" y="253"/>
                  </a:cubicBezTo>
                  <a:cubicBezTo>
                    <a:pt x="0" y="2489"/>
                    <a:pt x="63" y="2363"/>
                    <a:pt x="63" y="2458"/>
                  </a:cubicBezTo>
                  <a:lnTo>
                    <a:pt x="63" y="10208"/>
                  </a:lnTo>
                  <a:cubicBezTo>
                    <a:pt x="63" y="10807"/>
                    <a:pt x="536" y="11279"/>
                    <a:pt x="1103" y="11279"/>
                  </a:cubicBezTo>
                  <a:cubicBezTo>
                    <a:pt x="1701" y="11279"/>
                    <a:pt x="2174" y="10807"/>
                    <a:pt x="2174" y="10208"/>
                  </a:cubicBezTo>
                  <a:lnTo>
                    <a:pt x="2111" y="2458"/>
                  </a:lnTo>
                  <a:lnTo>
                    <a:pt x="2111" y="2458"/>
                  </a:lnTo>
                  <a:cubicBezTo>
                    <a:pt x="2121" y="2468"/>
                    <a:pt x="2128" y="2472"/>
                    <a:pt x="2132" y="2472"/>
                  </a:cubicBezTo>
                  <a:cubicBezTo>
                    <a:pt x="2139" y="2472"/>
                    <a:pt x="2132" y="2458"/>
                    <a:pt x="2111" y="2458"/>
                  </a:cubicBezTo>
                  <a:lnTo>
                    <a:pt x="2111" y="2458"/>
                  </a:lnTo>
                  <a:lnTo>
                    <a:pt x="2111" y="2458"/>
                  </a:lnTo>
                  <a:cubicBezTo>
                    <a:pt x="2111" y="2363"/>
                    <a:pt x="2142" y="2584"/>
                    <a:pt x="1386" y="253"/>
                  </a:cubicBezTo>
                  <a:cubicBezTo>
                    <a:pt x="1355" y="95"/>
                    <a:pt x="1197" y="0"/>
                    <a:pt x="1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74"/>
            <p:cNvSpPr/>
            <p:nvPr/>
          </p:nvSpPr>
          <p:spPr>
            <a:xfrm>
              <a:off x="-48211800" y="2221475"/>
              <a:ext cx="122900" cy="17350"/>
            </a:xfrm>
            <a:custGeom>
              <a:rect b="b" l="l" r="r" t="t"/>
              <a:pathLst>
                <a:path extrusionOk="0" h="694" w="4916">
                  <a:moveTo>
                    <a:pt x="347" y="1"/>
                  </a:moveTo>
                  <a:cubicBezTo>
                    <a:pt x="158" y="1"/>
                    <a:pt x="1" y="158"/>
                    <a:pt x="1" y="347"/>
                  </a:cubicBezTo>
                  <a:cubicBezTo>
                    <a:pt x="1" y="536"/>
                    <a:pt x="158" y="694"/>
                    <a:pt x="347" y="694"/>
                  </a:cubicBezTo>
                  <a:lnTo>
                    <a:pt x="4569" y="694"/>
                  </a:lnTo>
                  <a:cubicBezTo>
                    <a:pt x="4758" y="694"/>
                    <a:pt x="4916" y="536"/>
                    <a:pt x="4916" y="347"/>
                  </a:cubicBezTo>
                  <a:cubicBezTo>
                    <a:pt x="4884" y="158"/>
                    <a:pt x="4727" y="1"/>
                    <a:pt x="45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74"/>
            <p:cNvSpPr/>
            <p:nvPr/>
          </p:nvSpPr>
          <p:spPr>
            <a:xfrm>
              <a:off x="-48211800" y="2185250"/>
              <a:ext cx="87450" cy="18150"/>
            </a:xfrm>
            <a:custGeom>
              <a:rect b="b" l="l" r="r" t="t"/>
              <a:pathLst>
                <a:path extrusionOk="0" h="726" w="3498">
                  <a:moveTo>
                    <a:pt x="347" y="1"/>
                  </a:moveTo>
                  <a:cubicBezTo>
                    <a:pt x="158" y="1"/>
                    <a:pt x="1" y="158"/>
                    <a:pt x="1" y="379"/>
                  </a:cubicBezTo>
                  <a:cubicBezTo>
                    <a:pt x="1" y="568"/>
                    <a:pt x="158" y="725"/>
                    <a:pt x="347" y="725"/>
                  </a:cubicBezTo>
                  <a:lnTo>
                    <a:pt x="3151" y="725"/>
                  </a:lnTo>
                  <a:cubicBezTo>
                    <a:pt x="3372" y="725"/>
                    <a:pt x="3498" y="568"/>
                    <a:pt x="3498" y="379"/>
                  </a:cubicBezTo>
                  <a:cubicBezTo>
                    <a:pt x="3498" y="158"/>
                    <a:pt x="3372" y="1"/>
                    <a:pt x="3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74"/>
            <p:cNvSpPr/>
            <p:nvPr/>
          </p:nvSpPr>
          <p:spPr>
            <a:xfrm>
              <a:off x="-48106250" y="2185250"/>
              <a:ext cx="17350" cy="18150"/>
            </a:xfrm>
            <a:custGeom>
              <a:rect b="b" l="l" r="r" t="t"/>
              <a:pathLst>
                <a:path extrusionOk="0" h="726" w="694">
                  <a:moveTo>
                    <a:pt x="347" y="1"/>
                  </a:moveTo>
                  <a:cubicBezTo>
                    <a:pt x="158" y="1"/>
                    <a:pt x="1" y="190"/>
                    <a:pt x="1" y="379"/>
                  </a:cubicBezTo>
                  <a:cubicBezTo>
                    <a:pt x="1" y="568"/>
                    <a:pt x="158" y="725"/>
                    <a:pt x="347" y="725"/>
                  </a:cubicBezTo>
                  <a:cubicBezTo>
                    <a:pt x="536" y="725"/>
                    <a:pt x="694" y="568"/>
                    <a:pt x="694" y="379"/>
                  </a:cubicBezTo>
                  <a:cubicBezTo>
                    <a:pt x="694" y="190"/>
                    <a:pt x="536" y="1"/>
                    <a:pt x="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6" name="Google Shape;2116;p74"/>
          <p:cNvSpPr/>
          <p:nvPr/>
        </p:nvSpPr>
        <p:spPr>
          <a:xfrm>
            <a:off x="5623622" y="3677794"/>
            <a:ext cx="359154" cy="358199"/>
          </a:xfrm>
          <a:custGeom>
            <a:rect b="b" l="l" r="r" t="t"/>
            <a:pathLst>
              <a:path extrusionOk="0" h="12004" w="12036">
                <a:moveTo>
                  <a:pt x="1450" y="693"/>
                </a:moveTo>
                <a:lnTo>
                  <a:pt x="1450" y="1418"/>
                </a:lnTo>
                <a:lnTo>
                  <a:pt x="756" y="1418"/>
                </a:lnTo>
                <a:lnTo>
                  <a:pt x="756" y="693"/>
                </a:lnTo>
                <a:close/>
                <a:moveTo>
                  <a:pt x="11342" y="693"/>
                </a:moveTo>
                <a:lnTo>
                  <a:pt x="11342" y="1418"/>
                </a:lnTo>
                <a:lnTo>
                  <a:pt x="10618" y="1418"/>
                </a:lnTo>
                <a:lnTo>
                  <a:pt x="10618" y="693"/>
                </a:lnTo>
                <a:close/>
                <a:moveTo>
                  <a:pt x="6049" y="4191"/>
                </a:moveTo>
                <a:cubicBezTo>
                  <a:pt x="6270" y="4191"/>
                  <a:pt x="6427" y="4380"/>
                  <a:pt x="6427" y="4569"/>
                </a:cubicBezTo>
                <a:cubicBezTo>
                  <a:pt x="6427" y="4758"/>
                  <a:pt x="6270" y="4915"/>
                  <a:pt x="6049" y="4915"/>
                </a:cubicBezTo>
                <a:cubicBezTo>
                  <a:pt x="5860" y="4915"/>
                  <a:pt x="5703" y="4758"/>
                  <a:pt x="5703" y="4569"/>
                </a:cubicBezTo>
                <a:cubicBezTo>
                  <a:pt x="5703" y="4380"/>
                  <a:pt x="5860" y="4191"/>
                  <a:pt x="6049" y="4191"/>
                </a:cubicBezTo>
                <a:close/>
                <a:moveTo>
                  <a:pt x="6081" y="1040"/>
                </a:moveTo>
                <a:cubicBezTo>
                  <a:pt x="6144" y="1166"/>
                  <a:pt x="8381" y="5167"/>
                  <a:pt x="8475" y="5262"/>
                </a:cubicBezTo>
                <a:lnTo>
                  <a:pt x="7278" y="7026"/>
                </a:lnTo>
                <a:lnTo>
                  <a:pt x="6427" y="7026"/>
                </a:lnTo>
                <a:lnTo>
                  <a:pt x="6427" y="5577"/>
                </a:lnTo>
                <a:cubicBezTo>
                  <a:pt x="6805" y="5419"/>
                  <a:pt x="7120" y="5041"/>
                  <a:pt x="7120" y="4600"/>
                </a:cubicBezTo>
                <a:cubicBezTo>
                  <a:pt x="7120" y="4001"/>
                  <a:pt x="6648" y="3529"/>
                  <a:pt x="6081" y="3529"/>
                </a:cubicBezTo>
                <a:cubicBezTo>
                  <a:pt x="5482" y="3529"/>
                  <a:pt x="5010" y="4001"/>
                  <a:pt x="5010" y="4600"/>
                </a:cubicBezTo>
                <a:cubicBezTo>
                  <a:pt x="5010" y="5073"/>
                  <a:pt x="5293" y="5451"/>
                  <a:pt x="5703" y="5577"/>
                </a:cubicBezTo>
                <a:lnTo>
                  <a:pt x="5703" y="7026"/>
                </a:lnTo>
                <a:lnTo>
                  <a:pt x="4852" y="7026"/>
                </a:lnTo>
                <a:lnTo>
                  <a:pt x="3655" y="5262"/>
                </a:lnTo>
                <a:cubicBezTo>
                  <a:pt x="3749" y="5167"/>
                  <a:pt x="5986" y="1166"/>
                  <a:pt x="6081" y="1040"/>
                </a:cubicBezTo>
                <a:close/>
                <a:moveTo>
                  <a:pt x="3812" y="3529"/>
                </a:moveTo>
                <a:lnTo>
                  <a:pt x="2899" y="5104"/>
                </a:lnTo>
                <a:cubicBezTo>
                  <a:pt x="2836" y="5230"/>
                  <a:pt x="2836" y="5388"/>
                  <a:pt x="2899" y="5451"/>
                </a:cubicBezTo>
                <a:lnTo>
                  <a:pt x="4064" y="7215"/>
                </a:lnTo>
                <a:cubicBezTo>
                  <a:pt x="3749" y="7404"/>
                  <a:pt x="3529" y="7719"/>
                  <a:pt x="3529" y="8097"/>
                </a:cubicBezTo>
                <a:lnTo>
                  <a:pt x="3529" y="8475"/>
                </a:lnTo>
                <a:lnTo>
                  <a:pt x="693" y="8475"/>
                </a:lnTo>
                <a:lnTo>
                  <a:pt x="693" y="3907"/>
                </a:lnTo>
                <a:cubicBezTo>
                  <a:pt x="788" y="3686"/>
                  <a:pt x="945" y="3529"/>
                  <a:pt x="1103" y="3529"/>
                </a:cubicBezTo>
                <a:close/>
                <a:moveTo>
                  <a:pt x="7436" y="7751"/>
                </a:moveTo>
                <a:cubicBezTo>
                  <a:pt x="7625" y="7751"/>
                  <a:pt x="7782" y="7908"/>
                  <a:pt x="7782" y="8097"/>
                </a:cubicBezTo>
                <a:lnTo>
                  <a:pt x="7782" y="8475"/>
                </a:lnTo>
                <a:lnTo>
                  <a:pt x="4285" y="8475"/>
                </a:lnTo>
                <a:lnTo>
                  <a:pt x="4285" y="8097"/>
                </a:lnTo>
                <a:cubicBezTo>
                  <a:pt x="4285" y="7908"/>
                  <a:pt x="4443" y="7751"/>
                  <a:pt x="4632" y="7751"/>
                </a:cubicBezTo>
                <a:close/>
                <a:moveTo>
                  <a:pt x="10996" y="3529"/>
                </a:moveTo>
                <a:cubicBezTo>
                  <a:pt x="11185" y="3529"/>
                  <a:pt x="11342" y="3686"/>
                  <a:pt x="11342" y="3907"/>
                </a:cubicBezTo>
                <a:lnTo>
                  <a:pt x="11342" y="8475"/>
                </a:lnTo>
                <a:lnTo>
                  <a:pt x="8507" y="8475"/>
                </a:lnTo>
                <a:lnTo>
                  <a:pt x="8507" y="8097"/>
                </a:lnTo>
                <a:cubicBezTo>
                  <a:pt x="8507" y="7719"/>
                  <a:pt x="8318" y="7404"/>
                  <a:pt x="8003" y="7215"/>
                </a:cubicBezTo>
                <a:lnTo>
                  <a:pt x="9137" y="5451"/>
                </a:lnTo>
                <a:cubicBezTo>
                  <a:pt x="9200" y="5356"/>
                  <a:pt x="9200" y="5230"/>
                  <a:pt x="9137" y="5104"/>
                </a:cubicBezTo>
                <a:lnTo>
                  <a:pt x="8223" y="3529"/>
                </a:lnTo>
                <a:close/>
                <a:moveTo>
                  <a:pt x="11342" y="9137"/>
                </a:moveTo>
                <a:lnTo>
                  <a:pt x="11342" y="9483"/>
                </a:lnTo>
                <a:cubicBezTo>
                  <a:pt x="11342" y="9672"/>
                  <a:pt x="11185" y="9830"/>
                  <a:pt x="10996" y="9830"/>
                </a:cubicBezTo>
                <a:lnTo>
                  <a:pt x="1103" y="9830"/>
                </a:lnTo>
                <a:cubicBezTo>
                  <a:pt x="914" y="9830"/>
                  <a:pt x="756" y="9672"/>
                  <a:pt x="756" y="9483"/>
                </a:cubicBezTo>
                <a:lnTo>
                  <a:pt x="756" y="9137"/>
                </a:lnTo>
                <a:close/>
                <a:moveTo>
                  <a:pt x="6427" y="10554"/>
                </a:moveTo>
                <a:lnTo>
                  <a:pt x="6427" y="11248"/>
                </a:lnTo>
                <a:lnTo>
                  <a:pt x="5703" y="11248"/>
                </a:lnTo>
                <a:lnTo>
                  <a:pt x="5703" y="10554"/>
                </a:lnTo>
                <a:close/>
                <a:moveTo>
                  <a:pt x="347" y="0"/>
                </a:moveTo>
                <a:cubicBezTo>
                  <a:pt x="158" y="0"/>
                  <a:pt x="0" y="158"/>
                  <a:pt x="0" y="347"/>
                </a:cubicBezTo>
                <a:lnTo>
                  <a:pt x="0" y="1765"/>
                </a:lnTo>
                <a:cubicBezTo>
                  <a:pt x="0" y="1954"/>
                  <a:pt x="158" y="2111"/>
                  <a:pt x="347" y="2111"/>
                </a:cubicBezTo>
                <a:lnTo>
                  <a:pt x="1765" y="2111"/>
                </a:lnTo>
                <a:cubicBezTo>
                  <a:pt x="1954" y="2111"/>
                  <a:pt x="2111" y="1954"/>
                  <a:pt x="2111" y="1765"/>
                </a:cubicBezTo>
                <a:lnTo>
                  <a:pt x="2111" y="1418"/>
                </a:lnTo>
                <a:lnTo>
                  <a:pt x="5010" y="1418"/>
                </a:lnTo>
                <a:lnTo>
                  <a:pt x="4159" y="2836"/>
                </a:lnTo>
                <a:lnTo>
                  <a:pt x="1072" y="2836"/>
                </a:lnTo>
                <a:cubicBezTo>
                  <a:pt x="473" y="2836"/>
                  <a:pt x="0" y="3308"/>
                  <a:pt x="0" y="3907"/>
                </a:cubicBezTo>
                <a:lnTo>
                  <a:pt x="0" y="9515"/>
                </a:lnTo>
                <a:cubicBezTo>
                  <a:pt x="0" y="10113"/>
                  <a:pt x="473" y="10586"/>
                  <a:pt x="1072" y="10586"/>
                </a:cubicBezTo>
                <a:lnTo>
                  <a:pt x="4947" y="10586"/>
                </a:lnTo>
                <a:lnTo>
                  <a:pt x="4947" y="11311"/>
                </a:lnTo>
                <a:lnTo>
                  <a:pt x="3907" y="11311"/>
                </a:lnTo>
                <a:cubicBezTo>
                  <a:pt x="3686" y="11311"/>
                  <a:pt x="3529" y="11468"/>
                  <a:pt x="3529" y="11657"/>
                </a:cubicBezTo>
                <a:cubicBezTo>
                  <a:pt x="3529" y="11846"/>
                  <a:pt x="3686" y="12004"/>
                  <a:pt x="3907" y="12004"/>
                </a:cubicBezTo>
                <a:lnTo>
                  <a:pt x="8097" y="12004"/>
                </a:lnTo>
                <a:cubicBezTo>
                  <a:pt x="8318" y="12004"/>
                  <a:pt x="8475" y="11846"/>
                  <a:pt x="8475" y="11657"/>
                </a:cubicBezTo>
                <a:cubicBezTo>
                  <a:pt x="8475" y="11468"/>
                  <a:pt x="8318" y="11311"/>
                  <a:pt x="8097" y="11311"/>
                </a:cubicBezTo>
                <a:lnTo>
                  <a:pt x="7057" y="11311"/>
                </a:lnTo>
                <a:lnTo>
                  <a:pt x="7057" y="10586"/>
                </a:lnTo>
                <a:lnTo>
                  <a:pt x="10933" y="10586"/>
                </a:lnTo>
                <a:cubicBezTo>
                  <a:pt x="11531" y="10586"/>
                  <a:pt x="12004" y="10113"/>
                  <a:pt x="12004" y="9515"/>
                </a:cubicBezTo>
                <a:lnTo>
                  <a:pt x="12004" y="3907"/>
                </a:lnTo>
                <a:cubicBezTo>
                  <a:pt x="12035" y="3308"/>
                  <a:pt x="11563" y="2836"/>
                  <a:pt x="10996" y="2836"/>
                </a:cubicBezTo>
                <a:lnTo>
                  <a:pt x="7877" y="2836"/>
                </a:lnTo>
                <a:lnTo>
                  <a:pt x="7057" y="1418"/>
                </a:lnTo>
                <a:lnTo>
                  <a:pt x="9924" y="1418"/>
                </a:lnTo>
                <a:lnTo>
                  <a:pt x="9924" y="1765"/>
                </a:lnTo>
                <a:cubicBezTo>
                  <a:pt x="9924" y="1954"/>
                  <a:pt x="10082" y="2111"/>
                  <a:pt x="10271" y="2111"/>
                </a:cubicBezTo>
                <a:lnTo>
                  <a:pt x="11689" y="2111"/>
                </a:lnTo>
                <a:cubicBezTo>
                  <a:pt x="11878" y="2111"/>
                  <a:pt x="12035" y="1954"/>
                  <a:pt x="12035" y="1765"/>
                </a:cubicBezTo>
                <a:lnTo>
                  <a:pt x="12035" y="347"/>
                </a:lnTo>
                <a:cubicBezTo>
                  <a:pt x="12035" y="158"/>
                  <a:pt x="11878" y="0"/>
                  <a:pt x="11689" y="0"/>
                </a:cubicBezTo>
                <a:lnTo>
                  <a:pt x="10271" y="0"/>
                </a:lnTo>
                <a:cubicBezTo>
                  <a:pt x="10082" y="0"/>
                  <a:pt x="9924" y="158"/>
                  <a:pt x="9924" y="347"/>
                </a:cubicBezTo>
                <a:lnTo>
                  <a:pt x="9924" y="693"/>
                </a:lnTo>
                <a:lnTo>
                  <a:pt x="6648" y="693"/>
                </a:lnTo>
                <a:lnTo>
                  <a:pt x="6333" y="189"/>
                </a:lnTo>
                <a:cubicBezTo>
                  <a:pt x="6270" y="63"/>
                  <a:pt x="6144" y="0"/>
                  <a:pt x="6018" y="0"/>
                </a:cubicBezTo>
                <a:cubicBezTo>
                  <a:pt x="5892" y="0"/>
                  <a:pt x="5797" y="63"/>
                  <a:pt x="5703" y="189"/>
                </a:cubicBezTo>
                <a:lnTo>
                  <a:pt x="5388" y="693"/>
                </a:lnTo>
                <a:lnTo>
                  <a:pt x="2111" y="693"/>
                </a:lnTo>
                <a:lnTo>
                  <a:pt x="2111" y="347"/>
                </a:lnTo>
                <a:cubicBezTo>
                  <a:pt x="2111" y="158"/>
                  <a:pt x="1954" y="0"/>
                  <a:pt x="17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0" name="Shape 2120"/>
        <p:cNvGrpSpPr/>
        <p:nvPr/>
      </p:nvGrpSpPr>
      <p:grpSpPr>
        <a:xfrm>
          <a:off x="0" y="0"/>
          <a:ext cx="0" cy="0"/>
          <a:chOff x="0" y="0"/>
          <a:chExt cx="0" cy="0"/>
        </a:xfrm>
      </p:grpSpPr>
      <p:sp>
        <p:nvSpPr>
          <p:cNvPr id="2121" name="Google Shape;2121;p7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Employments in this sector</a:t>
            </a:r>
            <a:endParaRPr/>
          </a:p>
        </p:txBody>
      </p:sp>
      <p:sp>
        <p:nvSpPr>
          <p:cNvPr id="2122" name="Google Shape;2122;p75"/>
          <p:cNvSpPr txBox="1"/>
          <p:nvPr>
            <p:ph idx="1" type="subTitle"/>
          </p:nvPr>
        </p:nvSpPr>
        <p:spPr>
          <a:xfrm>
            <a:off x="3452813" y="3309800"/>
            <a:ext cx="22383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Virtual</a:t>
            </a:r>
            <a:endParaRPr/>
          </a:p>
        </p:txBody>
      </p:sp>
      <p:sp>
        <p:nvSpPr>
          <p:cNvPr id="2123" name="Google Shape;2123;p75"/>
          <p:cNvSpPr txBox="1"/>
          <p:nvPr>
            <p:ph idx="2" type="subTitle"/>
          </p:nvPr>
        </p:nvSpPr>
        <p:spPr>
          <a:xfrm>
            <a:off x="3452713" y="3820050"/>
            <a:ext cx="2238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Neptune is far away </a:t>
            </a:r>
            <a:r>
              <a:rPr lang="en">
                <a:solidFill>
                  <a:schemeClr val="lt1"/>
                </a:solidFill>
                <a:highlight>
                  <a:schemeClr val="dk1"/>
                </a:highlight>
              </a:rPr>
              <a:t>from Earth</a:t>
            </a:r>
            <a:endParaRPr>
              <a:solidFill>
                <a:schemeClr val="lt1"/>
              </a:solidFill>
              <a:highlight>
                <a:schemeClr val="dk1"/>
              </a:highlight>
            </a:endParaRPr>
          </a:p>
        </p:txBody>
      </p:sp>
      <p:sp>
        <p:nvSpPr>
          <p:cNvPr id="2124" name="Google Shape;2124;p75"/>
          <p:cNvSpPr txBox="1"/>
          <p:nvPr>
            <p:ph idx="3" type="subTitle"/>
          </p:nvPr>
        </p:nvSpPr>
        <p:spPr>
          <a:xfrm>
            <a:off x="1034163" y="3309800"/>
            <a:ext cx="22383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Modeling</a:t>
            </a:r>
            <a:endParaRPr/>
          </a:p>
        </p:txBody>
      </p:sp>
      <p:sp>
        <p:nvSpPr>
          <p:cNvPr id="2125" name="Google Shape;2125;p75"/>
          <p:cNvSpPr txBox="1"/>
          <p:nvPr>
            <p:ph idx="4" type="subTitle"/>
          </p:nvPr>
        </p:nvSpPr>
        <p:spPr>
          <a:xfrm>
            <a:off x="1034063" y="3820050"/>
            <a:ext cx="2238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Mars </a:t>
            </a:r>
            <a:r>
              <a:rPr lang="en">
                <a:solidFill>
                  <a:schemeClr val="lt1"/>
                </a:solidFill>
                <a:highlight>
                  <a:schemeClr val="dk1"/>
                </a:highlight>
              </a:rPr>
              <a:t>is actually</a:t>
            </a:r>
            <a:r>
              <a:rPr lang="en"/>
              <a:t> a very cold place</a:t>
            </a:r>
            <a:endParaRPr/>
          </a:p>
        </p:txBody>
      </p:sp>
      <p:sp>
        <p:nvSpPr>
          <p:cNvPr id="2126" name="Google Shape;2126;p75"/>
          <p:cNvSpPr txBox="1"/>
          <p:nvPr>
            <p:ph idx="5" type="subTitle"/>
          </p:nvPr>
        </p:nvSpPr>
        <p:spPr>
          <a:xfrm>
            <a:off x="5871538" y="3309800"/>
            <a:ext cx="2238300" cy="35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Simulation</a:t>
            </a:r>
            <a:endParaRPr/>
          </a:p>
        </p:txBody>
      </p:sp>
      <p:sp>
        <p:nvSpPr>
          <p:cNvPr id="2127" name="Google Shape;2127;p75"/>
          <p:cNvSpPr txBox="1"/>
          <p:nvPr>
            <p:ph idx="6" type="subTitle"/>
          </p:nvPr>
        </p:nvSpPr>
        <p:spPr>
          <a:xfrm>
            <a:off x="5871438" y="3820050"/>
            <a:ext cx="22383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highlight>
                  <a:schemeClr val="dk1"/>
                </a:highlight>
              </a:rPr>
              <a:t>Mercury</a:t>
            </a:r>
            <a:r>
              <a:rPr lang="en"/>
              <a:t> is quite a small planet</a:t>
            </a:r>
            <a:endParaRPr/>
          </a:p>
        </p:txBody>
      </p:sp>
      <p:sp>
        <p:nvSpPr>
          <p:cNvPr id="2128" name="Google Shape;2128;p75"/>
          <p:cNvSpPr txBox="1"/>
          <p:nvPr>
            <p:ph idx="7" type="title"/>
          </p:nvPr>
        </p:nvSpPr>
        <p:spPr>
          <a:xfrm>
            <a:off x="1421325" y="1983400"/>
            <a:ext cx="1464300" cy="58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25%</a:t>
            </a:r>
            <a:endParaRPr/>
          </a:p>
        </p:txBody>
      </p:sp>
      <p:sp>
        <p:nvSpPr>
          <p:cNvPr id="2129" name="Google Shape;2129;p75"/>
          <p:cNvSpPr txBox="1"/>
          <p:nvPr>
            <p:ph idx="8" type="title"/>
          </p:nvPr>
        </p:nvSpPr>
        <p:spPr>
          <a:xfrm>
            <a:off x="3839750" y="1983400"/>
            <a:ext cx="1464300" cy="58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50%</a:t>
            </a:r>
            <a:endParaRPr/>
          </a:p>
        </p:txBody>
      </p:sp>
      <p:sp>
        <p:nvSpPr>
          <p:cNvPr id="2130" name="Google Shape;2130;p75"/>
          <p:cNvSpPr txBox="1"/>
          <p:nvPr>
            <p:ph idx="9" type="title"/>
          </p:nvPr>
        </p:nvSpPr>
        <p:spPr>
          <a:xfrm>
            <a:off x="6258175" y="1983400"/>
            <a:ext cx="1464600" cy="58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25%</a:t>
            </a:r>
            <a:endParaRPr/>
          </a:p>
        </p:txBody>
      </p:sp>
      <p:sp>
        <p:nvSpPr>
          <p:cNvPr id="2131" name="Google Shape;2131;p75"/>
          <p:cNvSpPr/>
          <p:nvPr/>
        </p:nvSpPr>
        <p:spPr>
          <a:xfrm>
            <a:off x="1271763" y="1393138"/>
            <a:ext cx="1763400" cy="1763400"/>
          </a:xfrm>
          <a:prstGeom prst="donut">
            <a:avLst>
              <a:gd fmla="val 648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75"/>
          <p:cNvSpPr/>
          <p:nvPr/>
        </p:nvSpPr>
        <p:spPr>
          <a:xfrm>
            <a:off x="1330350" y="1451725"/>
            <a:ext cx="1646400" cy="1646400"/>
          </a:xfrm>
          <a:prstGeom prst="arc">
            <a:avLst>
              <a:gd fmla="val 16200000" name="adj1"/>
              <a:gd fmla="val 0" name="adj2"/>
            </a:avLst>
          </a:prstGeom>
          <a:noFill/>
          <a:ln cap="flat" cmpd="sng" w="114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75"/>
          <p:cNvSpPr/>
          <p:nvPr/>
        </p:nvSpPr>
        <p:spPr>
          <a:xfrm>
            <a:off x="3764963" y="1393138"/>
            <a:ext cx="1763400" cy="1763400"/>
          </a:xfrm>
          <a:prstGeom prst="donut">
            <a:avLst>
              <a:gd fmla="val 648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75"/>
          <p:cNvSpPr/>
          <p:nvPr/>
        </p:nvSpPr>
        <p:spPr>
          <a:xfrm>
            <a:off x="3823550" y="1451725"/>
            <a:ext cx="1646400" cy="1646400"/>
          </a:xfrm>
          <a:prstGeom prst="arc">
            <a:avLst>
              <a:gd fmla="val 16200000" name="adj1"/>
              <a:gd fmla="val 5468698" name="adj2"/>
            </a:avLst>
          </a:prstGeom>
          <a:noFill/>
          <a:ln cap="flat" cmpd="sng" w="114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75"/>
          <p:cNvSpPr/>
          <p:nvPr/>
        </p:nvSpPr>
        <p:spPr>
          <a:xfrm>
            <a:off x="6167038" y="1393138"/>
            <a:ext cx="1763400" cy="1763400"/>
          </a:xfrm>
          <a:prstGeom prst="donut">
            <a:avLst>
              <a:gd fmla="val 648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75"/>
          <p:cNvSpPr/>
          <p:nvPr/>
        </p:nvSpPr>
        <p:spPr>
          <a:xfrm>
            <a:off x="6225625" y="1451725"/>
            <a:ext cx="1646400" cy="1646400"/>
          </a:xfrm>
          <a:prstGeom prst="arc">
            <a:avLst>
              <a:gd fmla="val 16200000" name="adj1"/>
              <a:gd fmla="val 6662" name="adj2"/>
            </a:avLst>
          </a:prstGeom>
          <a:noFill/>
          <a:ln cap="flat" cmpd="sng" w="1143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75"/>
          <p:cNvSpPr/>
          <p:nvPr/>
        </p:nvSpPr>
        <p:spPr>
          <a:xfrm>
            <a:off x="8116344" y="1017714"/>
            <a:ext cx="625118" cy="562622"/>
          </a:xfrm>
          <a:custGeom>
            <a:rect b="b" l="l" r="r" t="t"/>
            <a:pathLst>
              <a:path extrusionOk="0" h="18014" w="20015">
                <a:moveTo>
                  <a:pt x="13009" y="1969"/>
                </a:moveTo>
                <a:lnTo>
                  <a:pt x="13009" y="2969"/>
                </a:lnTo>
                <a:lnTo>
                  <a:pt x="15011" y="2969"/>
                </a:lnTo>
                <a:lnTo>
                  <a:pt x="15011" y="3970"/>
                </a:lnTo>
                <a:lnTo>
                  <a:pt x="16012" y="3970"/>
                </a:lnTo>
                <a:lnTo>
                  <a:pt x="16012" y="4971"/>
                </a:lnTo>
                <a:lnTo>
                  <a:pt x="17012" y="4971"/>
                </a:lnTo>
                <a:lnTo>
                  <a:pt x="17012" y="5972"/>
                </a:lnTo>
                <a:lnTo>
                  <a:pt x="17012" y="6972"/>
                </a:lnTo>
                <a:lnTo>
                  <a:pt x="18013" y="6972"/>
                </a:lnTo>
                <a:lnTo>
                  <a:pt x="18013" y="7973"/>
                </a:lnTo>
                <a:lnTo>
                  <a:pt x="18013" y="8974"/>
                </a:lnTo>
                <a:lnTo>
                  <a:pt x="18013" y="9974"/>
                </a:lnTo>
                <a:lnTo>
                  <a:pt x="18013" y="10975"/>
                </a:lnTo>
                <a:lnTo>
                  <a:pt x="17012" y="10975"/>
                </a:lnTo>
                <a:lnTo>
                  <a:pt x="17012" y="11976"/>
                </a:lnTo>
                <a:lnTo>
                  <a:pt x="17012" y="12977"/>
                </a:lnTo>
                <a:lnTo>
                  <a:pt x="15011" y="12977"/>
                </a:lnTo>
                <a:lnTo>
                  <a:pt x="15011" y="11976"/>
                </a:lnTo>
                <a:lnTo>
                  <a:pt x="14010" y="11976"/>
                </a:lnTo>
                <a:lnTo>
                  <a:pt x="14010" y="10975"/>
                </a:lnTo>
                <a:lnTo>
                  <a:pt x="13009" y="10975"/>
                </a:lnTo>
                <a:lnTo>
                  <a:pt x="13009" y="9974"/>
                </a:lnTo>
                <a:lnTo>
                  <a:pt x="12009" y="9974"/>
                </a:lnTo>
                <a:lnTo>
                  <a:pt x="12009" y="8974"/>
                </a:lnTo>
                <a:lnTo>
                  <a:pt x="11008" y="8974"/>
                </a:lnTo>
                <a:lnTo>
                  <a:pt x="11008" y="7973"/>
                </a:lnTo>
                <a:lnTo>
                  <a:pt x="10007" y="7973"/>
                </a:lnTo>
                <a:lnTo>
                  <a:pt x="10007" y="7006"/>
                </a:lnTo>
                <a:lnTo>
                  <a:pt x="9007" y="7006"/>
                </a:lnTo>
                <a:lnTo>
                  <a:pt x="9007" y="6005"/>
                </a:lnTo>
                <a:lnTo>
                  <a:pt x="8006" y="6005"/>
                </a:lnTo>
                <a:lnTo>
                  <a:pt x="8006" y="5004"/>
                </a:lnTo>
                <a:lnTo>
                  <a:pt x="7005" y="5004"/>
                </a:lnTo>
                <a:lnTo>
                  <a:pt x="7005" y="4004"/>
                </a:lnTo>
                <a:lnTo>
                  <a:pt x="6004" y="4004"/>
                </a:lnTo>
                <a:lnTo>
                  <a:pt x="6004" y="3003"/>
                </a:lnTo>
                <a:lnTo>
                  <a:pt x="7005" y="3003"/>
                </a:lnTo>
                <a:lnTo>
                  <a:pt x="7005" y="2002"/>
                </a:lnTo>
                <a:lnTo>
                  <a:pt x="8006" y="2002"/>
                </a:lnTo>
                <a:lnTo>
                  <a:pt x="8006" y="1969"/>
                </a:lnTo>
                <a:close/>
                <a:moveTo>
                  <a:pt x="5004" y="5004"/>
                </a:moveTo>
                <a:lnTo>
                  <a:pt x="5004" y="6005"/>
                </a:lnTo>
                <a:lnTo>
                  <a:pt x="6004" y="6005"/>
                </a:lnTo>
                <a:lnTo>
                  <a:pt x="6004" y="7006"/>
                </a:lnTo>
                <a:lnTo>
                  <a:pt x="7005" y="7006"/>
                </a:lnTo>
                <a:lnTo>
                  <a:pt x="7005" y="8006"/>
                </a:lnTo>
                <a:lnTo>
                  <a:pt x="8006" y="8006"/>
                </a:lnTo>
                <a:lnTo>
                  <a:pt x="8006" y="9007"/>
                </a:lnTo>
                <a:lnTo>
                  <a:pt x="9007" y="9007"/>
                </a:lnTo>
                <a:lnTo>
                  <a:pt x="9007" y="10008"/>
                </a:lnTo>
                <a:lnTo>
                  <a:pt x="10007" y="10008"/>
                </a:lnTo>
                <a:lnTo>
                  <a:pt x="10007" y="11009"/>
                </a:lnTo>
                <a:lnTo>
                  <a:pt x="11008" y="11009"/>
                </a:lnTo>
                <a:lnTo>
                  <a:pt x="11008" y="12009"/>
                </a:lnTo>
                <a:lnTo>
                  <a:pt x="12009" y="12009"/>
                </a:lnTo>
                <a:lnTo>
                  <a:pt x="12009" y="13010"/>
                </a:lnTo>
                <a:lnTo>
                  <a:pt x="13009" y="13010"/>
                </a:lnTo>
                <a:lnTo>
                  <a:pt x="13009" y="14011"/>
                </a:lnTo>
                <a:lnTo>
                  <a:pt x="14010" y="14011"/>
                </a:lnTo>
                <a:lnTo>
                  <a:pt x="14010" y="15011"/>
                </a:lnTo>
                <a:lnTo>
                  <a:pt x="13009" y="15011"/>
                </a:lnTo>
                <a:lnTo>
                  <a:pt x="13009" y="16012"/>
                </a:lnTo>
                <a:lnTo>
                  <a:pt x="12042" y="16012"/>
                </a:lnTo>
                <a:lnTo>
                  <a:pt x="12042" y="16045"/>
                </a:lnTo>
                <a:lnTo>
                  <a:pt x="7005" y="16045"/>
                </a:lnTo>
                <a:lnTo>
                  <a:pt x="7005" y="15045"/>
                </a:lnTo>
                <a:lnTo>
                  <a:pt x="5004" y="15045"/>
                </a:lnTo>
                <a:lnTo>
                  <a:pt x="5004" y="14044"/>
                </a:lnTo>
                <a:lnTo>
                  <a:pt x="4003" y="14044"/>
                </a:lnTo>
                <a:lnTo>
                  <a:pt x="4003" y="13043"/>
                </a:lnTo>
                <a:lnTo>
                  <a:pt x="2969" y="13043"/>
                </a:lnTo>
                <a:lnTo>
                  <a:pt x="2969" y="12043"/>
                </a:lnTo>
                <a:lnTo>
                  <a:pt x="2969" y="11042"/>
                </a:lnTo>
                <a:lnTo>
                  <a:pt x="2002" y="11042"/>
                </a:lnTo>
                <a:lnTo>
                  <a:pt x="2002" y="10041"/>
                </a:lnTo>
                <a:lnTo>
                  <a:pt x="2002" y="9040"/>
                </a:lnTo>
                <a:lnTo>
                  <a:pt x="2002" y="8040"/>
                </a:lnTo>
                <a:lnTo>
                  <a:pt x="2002" y="7006"/>
                </a:lnTo>
                <a:lnTo>
                  <a:pt x="3002" y="7006"/>
                </a:lnTo>
                <a:lnTo>
                  <a:pt x="3002" y="6005"/>
                </a:lnTo>
                <a:lnTo>
                  <a:pt x="3002" y="5004"/>
                </a:lnTo>
                <a:close/>
                <a:moveTo>
                  <a:pt x="7005" y="1"/>
                </a:moveTo>
                <a:lnTo>
                  <a:pt x="7005" y="1001"/>
                </a:lnTo>
                <a:lnTo>
                  <a:pt x="4003" y="1001"/>
                </a:lnTo>
                <a:lnTo>
                  <a:pt x="4003" y="2002"/>
                </a:lnTo>
                <a:lnTo>
                  <a:pt x="2969" y="2002"/>
                </a:lnTo>
                <a:lnTo>
                  <a:pt x="2969" y="3003"/>
                </a:lnTo>
                <a:lnTo>
                  <a:pt x="2002" y="3003"/>
                </a:lnTo>
                <a:lnTo>
                  <a:pt x="2002" y="4004"/>
                </a:lnTo>
                <a:lnTo>
                  <a:pt x="1001" y="4004"/>
                </a:lnTo>
                <a:lnTo>
                  <a:pt x="1001" y="5004"/>
                </a:lnTo>
                <a:lnTo>
                  <a:pt x="1001" y="6005"/>
                </a:lnTo>
                <a:lnTo>
                  <a:pt x="0" y="6005"/>
                </a:lnTo>
                <a:lnTo>
                  <a:pt x="0" y="7006"/>
                </a:lnTo>
                <a:lnTo>
                  <a:pt x="0" y="8006"/>
                </a:lnTo>
                <a:lnTo>
                  <a:pt x="0" y="9007"/>
                </a:lnTo>
                <a:lnTo>
                  <a:pt x="0" y="10008"/>
                </a:lnTo>
                <a:lnTo>
                  <a:pt x="0" y="11009"/>
                </a:lnTo>
                <a:lnTo>
                  <a:pt x="0" y="12009"/>
                </a:lnTo>
                <a:lnTo>
                  <a:pt x="1001" y="12009"/>
                </a:lnTo>
                <a:lnTo>
                  <a:pt x="1001" y="13010"/>
                </a:lnTo>
                <a:lnTo>
                  <a:pt x="1001" y="14011"/>
                </a:lnTo>
                <a:lnTo>
                  <a:pt x="2002" y="14011"/>
                </a:lnTo>
                <a:lnTo>
                  <a:pt x="2002" y="15011"/>
                </a:lnTo>
                <a:lnTo>
                  <a:pt x="3002" y="15011"/>
                </a:lnTo>
                <a:lnTo>
                  <a:pt x="3002" y="16012"/>
                </a:lnTo>
                <a:lnTo>
                  <a:pt x="4003" y="16012"/>
                </a:lnTo>
                <a:lnTo>
                  <a:pt x="4003" y="17013"/>
                </a:lnTo>
                <a:lnTo>
                  <a:pt x="7005" y="17013"/>
                </a:lnTo>
                <a:lnTo>
                  <a:pt x="7005" y="18014"/>
                </a:lnTo>
                <a:lnTo>
                  <a:pt x="13009" y="18014"/>
                </a:lnTo>
                <a:lnTo>
                  <a:pt x="13009" y="17013"/>
                </a:lnTo>
                <a:lnTo>
                  <a:pt x="16012" y="17013"/>
                </a:lnTo>
                <a:lnTo>
                  <a:pt x="16012" y="16012"/>
                </a:lnTo>
                <a:lnTo>
                  <a:pt x="17012" y="16012"/>
                </a:lnTo>
                <a:lnTo>
                  <a:pt x="17012" y="15011"/>
                </a:lnTo>
                <a:lnTo>
                  <a:pt x="18013" y="15011"/>
                </a:lnTo>
                <a:lnTo>
                  <a:pt x="18013" y="14011"/>
                </a:lnTo>
                <a:lnTo>
                  <a:pt x="19014" y="14011"/>
                </a:lnTo>
                <a:lnTo>
                  <a:pt x="19014" y="13010"/>
                </a:lnTo>
                <a:lnTo>
                  <a:pt x="19014" y="12009"/>
                </a:lnTo>
                <a:lnTo>
                  <a:pt x="20014" y="12009"/>
                </a:lnTo>
                <a:lnTo>
                  <a:pt x="20014" y="11009"/>
                </a:lnTo>
                <a:lnTo>
                  <a:pt x="20014" y="10008"/>
                </a:lnTo>
                <a:lnTo>
                  <a:pt x="20014" y="9007"/>
                </a:lnTo>
                <a:lnTo>
                  <a:pt x="20014" y="8006"/>
                </a:lnTo>
                <a:lnTo>
                  <a:pt x="20014" y="7006"/>
                </a:lnTo>
                <a:lnTo>
                  <a:pt x="20014" y="6005"/>
                </a:lnTo>
                <a:lnTo>
                  <a:pt x="19080" y="6005"/>
                </a:lnTo>
                <a:lnTo>
                  <a:pt x="19080" y="5004"/>
                </a:lnTo>
                <a:lnTo>
                  <a:pt x="19080" y="4004"/>
                </a:lnTo>
                <a:lnTo>
                  <a:pt x="18080" y="4004"/>
                </a:lnTo>
                <a:lnTo>
                  <a:pt x="18080" y="3003"/>
                </a:lnTo>
                <a:lnTo>
                  <a:pt x="17079" y="3003"/>
                </a:lnTo>
                <a:lnTo>
                  <a:pt x="17079" y="2002"/>
                </a:lnTo>
                <a:lnTo>
                  <a:pt x="16078" y="2002"/>
                </a:lnTo>
                <a:lnTo>
                  <a:pt x="16078" y="1001"/>
                </a:lnTo>
                <a:lnTo>
                  <a:pt x="13076" y="1001"/>
                </a:lnTo>
                <a:lnTo>
                  <a:pt x="130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1" name="Shape 2141"/>
        <p:cNvGrpSpPr/>
        <p:nvPr/>
      </p:nvGrpSpPr>
      <p:grpSpPr>
        <a:xfrm>
          <a:off x="0" y="0"/>
          <a:ext cx="0" cy="0"/>
          <a:chOff x="0" y="0"/>
          <a:chExt cx="0" cy="0"/>
        </a:xfrm>
      </p:grpSpPr>
      <p:sp>
        <p:nvSpPr>
          <p:cNvPr id="2142" name="Google Shape;2142;p7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Study schedule </a:t>
            </a:r>
            <a:endParaRPr/>
          </a:p>
        </p:txBody>
      </p:sp>
      <p:graphicFrame>
        <p:nvGraphicFramePr>
          <p:cNvPr id="2143" name="Google Shape;2143;p76"/>
          <p:cNvGraphicFramePr/>
          <p:nvPr/>
        </p:nvGraphicFramePr>
        <p:xfrm>
          <a:off x="720175" y="1222950"/>
          <a:ext cx="3000000" cy="3000000"/>
        </p:xfrm>
        <a:graphic>
          <a:graphicData uri="http://schemas.openxmlformats.org/drawingml/2006/table">
            <a:tbl>
              <a:tblPr>
                <a:noFill/>
                <a:tableStyleId>{A644D1D5-6026-4987-BD69-BE63D58720AD}</a:tableStyleId>
              </a:tblPr>
              <a:tblGrid>
                <a:gridCol w="1072250"/>
                <a:gridCol w="442075"/>
                <a:gridCol w="442075"/>
                <a:gridCol w="442075"/>
                <a:gridCol w="442075"/>
                <a:gridCol w="442075"/>
                <a:gridCol w="442075"/>
                <a:gridCol w="442075"/>
                <a:gridCol w="442075"/>
                <a:gridCol w="442075"/>
                <a:gridCol w="442075"/>
                <a:gridCol w="442075"/>
                <a:gridCol w="442075"/>
                <a:gridCol w="442075"/>
                <a:gridCol w="442075"/>
                <a:gridCol w="442075"/>
              </a:tblGrid>
              <a:tr h="527450">
                <a:tc>
                  <a:txBody>
                    <a:bodyPr/>
                    <a:lstStyle/>
                    <a:p>
                      <a:pPr indent="0" lvl="0" marL="0" rtl="0" algn="ctr">
                        <a:spcBef>
                          <a:spcPts val="0"/>
                        </a:spcBef>
                        <a:spcAft>
                          <a:spcPts val="0"/>
                        </a:spcAft>
                        <a:buClr>
                          <a:srgbClr val="000000"/>
                        </a:buClr>
                        <a:buSzPts val="1100"/>
                        <a:buFont typeface="Arial"/>
                        <a:buNone/>
                      </a:pPr>
                      <a:r>
                        <a:rPr lang="en" sz="2400">
                          <a:solidFill>
                            <a:schemeClr val="lt1"/>
                          </a:solidFill>
                          <a:latin typeface="Chakra Petch Medium"/>
                          <a:ea typeface="Chakra Petch Medium"/>
                          <a:cs typeface="Chakra Petch Medium"/>
                          <a:sym typeface="Chakra Petch Medium"/>
                        </a:rPr>
                        <a:t>Days</a:t>
                      </a:r>
                      <a:endParaRPr sz="2400">
                        <a:solidFill>
                          <a:schemeClr val="lt1"/>
                        </a:solidFill>
                        <a:latin typeface="Chakra Petch Medium"/>
                        <a:ea typeface="Chakra Petch Medium"/>
                        <a:cs typeface="Chakra Petch Medium"/>
                        <a:sym typeface="Chakra Petch Medium"/>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rgbClr val="000000"/>
                        </a:buClr>
                        <a:buSzPts val="1100"/>
                        <a:buFont typeface="Arial"/>
                        <a:buNone/>
                      </a:pPr>
                      <a:r>
                        <a:rPr lang="en" sz="1500">
                          <a:solidFill>
                            <a:schemeClr val="lt1"/>
                          </a:solidFill>
                          <a:latin typeface="Fira Code"/>
                          <a:ea typeface="Fira Code"/>
                          <a:cs typeface="Fira Code"/>
                          <a:sym typeface="Fira Code"/>
                        </a:rPr>
                        <a:t>01</a:t>
                      </a:r>
                      <a:endParaRPr sz="1500">
                        <a:solidFill>
                          <a:schemeClr val="lt1"/>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500">
                          <a:solidFill>
                            <a:schemeClr val="lt1"/>
                          </a:solidFill>
                          <a:latin typeface="Fira Code"/>
                          <a:ea typeface="Fira Code"/>
                          <a:cs typeface="Fira Code"/>
                          <a:sym typeface="Fira Code"/>
                        </a:rPr>
                        <a:t>02</a:t>
                      </a:r>
                      <a:endParaRPr sz="1500">
                        <a:solidFill>
                          <a:schemeClr val="lt1"/>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500">
                          <a:solidFill>
                            <a:schemeClr val="lt1"/>
                          </a:solidFill>
                          <a:latin typeface="Fira Code"/>
                          <a:ea typeface="Fira Code"/>
                          <a:cs typeface="Fira Code"/>
                          <a:sym typeface="Fira Code"/>
                        </a:rPr>
                        <a:t>03</a:t>
                      </a:r>
                      <a:endParaRPr sz="1500">
                        <a:solidFill>
                          <a:schemeClr val="lt1"/>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500">
                          <a:solidFill>
                            <a:schemeClr val="lt1"/>
                          </a:solidFill>
                          <a:latin typeface="Fira Code"/>
                          <a:ea typeface="Fira Code"/>
                          <a:cs typeface="Fira Code"/>
                          <a:sym typeface="Fira Code"/>
                        </a:rPr>
                        <a:t>04</a:t>
                      </a:r>
                      <a:endParaRPr sz="1500">
                        <a:solidFill>
                          <a:schemeClr val="lt1"/>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500">
                          <a:solidFill>
                            <a:schemeClr val="lt1"/>
                          </a:solidFill>
                          <a:latin typeface="Fira Code"/>
                          <a:ea typeface="Fira Code"/>
                          <a:cs typeface="Fira Code"/>
                          <a:sym typeface="Fira Code"/>
                        </a:rPr>
                        <a:t>05</a:t>
                      </a:r>
                      <a:endParaRPr sz="1500">
                        <a:solidFill>
                          <a:schemeClr val="lt1"/>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500">
                          <a:solidFill>
                            <a:schemeClr val="lt1"/>
                          </a:solidFill>
                          <a:latin typeface="Fira Code"/>
                          <a:ea typeface="Fira Code"/>
                          <a:cs typeface="Fira Code"/>
                          <a:sym typeface="Fira Code"/>
                        </a:rPr>
                        <a:t>06</a:t>
                      </a:r>
                      <a:endParaRPr sz="1500">
                        <a:solidFill>
                          <a:schemeClr val="lt1"/>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500">
                          <a:solidFill>
                            <a:schemeClr val="lt1"/>
                          </a:solidFill>
                          <a:latin typeface="Fira Code"/>
                          <a:ea typeface="Fira Code"/>
                          <a:cs typeface="Fira Code"/>
                          <a:sym typeface="Fira Code"/>
                        </a:rPr>
                        <a:t>07</a:t>
                      </a:r>
                      <a:endParaRPr sz="1500">
                        <a:solidFill>
                          <a:schemeClr val="lt1"/>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500">
                          <a:solidFill>
                            <a:schemeClr val="lt1"/>
                          </a:solidFill>
                          <a:latin typeface="Fira Code"/>
                          <a:ea typeface="Fira Code"/>
                          <a:cs typeface="Fira Code"/>
                          <a:sym typeface="Fira Code"/>
                        </a:rPr>
                        <a:t>08</a:t>
                      </a:r>
                      <a:endParaRPr sz="1500">
                        <a:solidFill>
                          <a:schemeClr val="lt1"/>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500">
                          <a:solidFill>
                            <a:schemeClr val="lt1"/>
                          </a:solidFill>
                          <a:latin typeface="Fira Code"/>
                          <a:ea typeface="Fira Code"/>
                          <a:cs typeface="Fira Code"/>
                          <a:sym typeface="Fira Code"/>
                        </a:rPr>
                        <a:t>09</a:t>
                      </a:r>
                      <a:endParaRPr sz="1500">
                        <a:solidFill>
                          <a:schemeClr val="lt1"/>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500">
                          <a:solidFill>
                            <a:schemeClr val="lt1"/>
                          </a:solidFill>
                          <a:latin typeface="Fira Code"/>
                          <a:ea typeface="Fira Code"/>
                          <a:cs typeface="Fira Code"/>
                          <a:sym typeface="Fira Code"/>
                        </a:rPr>
                        <a:t>10</a:t>
                      </a:r>
                      <a:endParaRPr sz="1500">
                        <a:solidFill>
                          <a:schemeClr val="lt1"/>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500">
                          <a:solidFill>
                            <a:schemeClr val="lt1"/>
                          </a:solidFill>
                          <a:latin typeface="Fira Code"/>
                          <a:ea typeface="Fira Code"/>
                          <a:cs typeface="Fira Code"/>
                          <a:sym typeface="Fira Code"/>
                        </a:rPr>
                        <a:t>11</a:t>
                      </a:r>
                      <a:endParaRPr sz="1500">
                        <a:solidFill>
                          <a:schemeClr val="lt1"/>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500">
                          <a:solidFill>
                            <a:schemeClr val="lt1"/>
                          </a:solidFill>
                          <a:latin typeface="Fira Code"/>
                          <a:ea typeface="Fira Code"/>
                          <a:cs typeface="Fira Code"/>
                          <a:sym typeface="Fira Code"/>
                        </a:rPr>
                        <a:t>12</a:t>
                      </a:r>
                      <a:endParaRPr sz="1500">
                        <a:solidFill>
                          <a:schemeClr val="lt1"/>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500">
                          <a:solidFill>
                            <a:schemeClr val="lt1"/>
                          </a:solidFill>
                          <a:latin typeface="Fira Code"/>
                          <a:ea typeface="Fira Code"/>
                          <a:cs typeface="Fira Code"/>
                          <a:sym typeface="Fira Code"/>
                        </a:rPr>
                        <a:t>13</a:t>
                      </a:r>
                      <a:endParaRPr sz="1500">
                        <a:solidFill>
                          <a:schemeClr val="lt1"/>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500">
                          <a:solidFill>
                            <a:schemeClr val="lt1"/>
                          </a:solidFill>
                          <a:latin typeface="Fira Code"/>
                          <a:ea typeface="Fira Code"/>
                          <a:cs typeface="Fira Code"/>
                          <a:sym typeface="Fira Code"/>
                        </a:rPr>
                        <a:t>14</a:t>
                      </a:r>
                      <a:endParaRPr sz="1500">
                        <a:solidFill>
                          <a:schemeClr val="lt1"/>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500">
                          <a:solidFill>
                            <a:schemeClr val="lt1"/>
                          </a:solidFill>
                          <a:latin typeface="Fira Code"/>
                          <a:ea typeface="Fira Code"/>
                          <a:cs typeface="Fira Code"/>
                          <a:sym typeface="Fira Code"/>
                        </a:rPr>
                        <a:t>15</a:t>
                      </a:r>
                      <a:endParaRPr sz="1500">
                        <a:solidFill>
                          <a:schemeClr val="lt1"/>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r>
              <a:tr h="430425">
                <a:tc>
                  <a:txBody>
                    <a:bodyPr/>
                    <a:lstStyle/>
                    <a:p>
                      <a:pPr indent="0" lvl="0" marL="0" rtl="0" algn="ctr">
                        <a:spcBef>
                          <a:spcPts val="0"/>
                        </a:spcBef>
                        <a:spcAft>
                          <a:spcPts val="0"/>
                        </a:spcAft>
                        <a:buClr>
                          <a:srgbClr val="000000"/>
                        </a:buClr>
                        <a:buSzPts val="1100"/>
                        <a:buFont typeface="Arial"/>
                        <a:buNone/>
                      </a:pPr>
                      <a:r>
                        <a:rPr lang="en" sz="1500">
                          <a:solidFill>
                            <a:schemeClr val="dk1"/>
                          </a:solidFill>
                          <a:latin typeface="Fira Code Medium"/>
                          <a:ea typeface="Fira Code Medium"/>
                          <a:cs typeface="Fira Code Medium"/>
                          <a:sym typeface="Fira Code Medium"/>
                        </a:rPr>
                        <a:t>Task 1</a:t>
                      </a:r>
                      <a:endParaRPr sz="1500">
                        <a:solidFill>
                          <a:schemeClr val="dk1"/>
                        </a:solidFill>
                        <a:latin typeface="Fira Code Medium"/>
                        <a:ea typeface="Fira Code Medium"/>
                        <a:cs typeface="Fira Code Medium"/>
                        <a:sym typeface="Fira Code Medium"/>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0425">
                <a:tc>
                  <a:txBody>
                    <a:bodyPr/>
                    <a:lstStyle/>
                    <a:p>
                      <a:pPr indent="0" lvl="0" marL="0" rtl="0" algn="ctr">
                        <a:spcBef>
                          <a:spcPts val="0"/>
                        </a:spcBef>
                        <a:spcAft>
                          <a:spcPts val="0"/>
                        </a:spcAft>
                        <a:buClr>
                          <a:srgbClr val="000000"/>
                        </a:buClr>
                        <a:buSzPts val="1100"/>
                        <a:buFont typeface="Arial"/>
                        <a:buNone/>
                      </a:pPr>
                      <a:r>
                        <a:rPr lang="en" sz="1500">
                          <a:solidFill>
                            <a:schemeClr val="dk1"/>
                          </a:solidFill>
                          <a:latin typeface="Fira Code Medium"/>
                          <a:ea typeface="Fira Code Medium"/>
                          <a:cs typeface="Fira Code Medium"/>
                          <a:sym typeface="Fira Code Medium"/>
                        </a:rPr>
                        <a:t>Task 2</a:t>
                      </a:r>
                      <a:endParaRPr sz="1500">
                        <a:solidFill>
                          <a:schemeClr val="dk1"/>
                        </a:solidFill>
                        <a:latin typeface="Fira Code Medium"/>
                        <a:ea typeface="Fira Code Medium"/>
                        <a:cs typeface="Fira Code Medium"/>
                        <a:sym typeface="Fira Code Medium"/>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27450">
                <a:tc>
                  <a:txBody>
                    <a:bodyPr/>
                    <a:lstStyle/>
                    <a:p>
                      <a:pPr indent="0" lvl="0" marL="0" rtl="0" algn="ctr">
                        <a:spcBef>
                          <a:spcPts val="0"/>
                        </a:spcBef>
                        <a:spcAft>
                          <a:spcPts val="0"/>
                        </a:spcAft>
                        <a:buClr>
                          <a:srgbClr val="000000"/>
                        </a:buClr>
                        <a:buSzPts val="1100"/>
                        <a:buFont typeface="Arial"/>
                        <a:buNone/>
                      </a:pPr>
                      <a:r>
                        <a:rPr lang="en" sz="2400">
                          <a:solidFill>
                            <a:schemeClr val="lt1"/>
                          </a:solidFill>
                          <a:latin typeface="Chakra Petch Medium"/>
                          <a:ea typeface="Chakra Petch Medium"/>
                          <a:cs typeface="Chakra Petch Medium"/>
                          <a:sym typeface="Chakra Petch Medium"/>
                        </a:rPr>
                        <a:t>Days</a:t>
                      </a:r>
                      <a:endParaRPr sz="2000">
                        <a:solidFill>
                          <a:schemeClr val="lt1"/>
                        </a:solidFill>
                        <a:latin typeface="Chakra Petch Medium"/>
                        <a:ea typeface="Chakra Petch Medium"/>
                        <a:cs typeface="Chakra Petch Medium"/>
                        <a:sym typeface="Chakra Petch Medium"/>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Clr>
                          <a:srgbClr val="000000"/>
                        </a:buClr>
                        <a:buSzPts val="1100"/>
                        <a:buFont typeface="Arial"/>
                        <a:buNone/>
                      </a:pPr>
                      <a:r>
                        <a:rPr lang="en" sz="1500">
                          <a:solidFill>
                            <a:schemeClr val="lt1"/>
                          </a:solidFill>
                          <a:latin typeface="Fira Code"/>
                          <a:ea typeface="Fira Code"/>
                          <a:cs typeface="Fira Code"/>
                          <a:sym typeface="Fira Code"/>
                        </a:rPr>
                        <a:t>16</a:t>
                      </a:r>
                      <a:endParaRPr sz="1500">
                        <a:solidFill>
                          <a:schemeClr val="lt1"/>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500">
                          <a:solidFill>
                            <a:schemeClr val="lt1"/>
                          </a:solidFill>
                          <a:latin typeface="Fira Code"/>
                          <a:ea typeface="Fira Code"/>
                          <a:cs typeface="Fira Code"/>
                          <a:sym typeface="Fira Code"/>
                        </a:rPr>
                        <a:t>17</a:t>
                      </a:r>
                      <a:endParaRPr sz="1500">
                        <a:solidFill>
                          <a:schemeClr val="lt1"/>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500">
                          <a:solidFill>
                            <a:schemeClr val="lt1"/>
                          </a:solidFill>
                          <a:latin typeface="Fira Code"/>
                          <a:ea typeface="Fira Code"/>
                          <a:cs typeface="Fira Code"/>
                          <a:sym typeface="Fira Code"/>
                        </a:rPr>
                        <a:t>18</a:t>
                      </a:r>
                      <a:endParaRPr sz="1500">
                        <a:solidFill>
                          <a:schemeClr val="lt1"/>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500">
                          <a:solidFill>
                            <a:schemeClr val="lt1"/>
                          </a:solidFill>
                          <a:latin typeface="Fira Code"/>
                          <a:ea typeface="Fira Code"/>
                          <a:cs typeface="Fira Code"/>
                          <a:sym typeface="Fira Code"/>
                        </a:rPr>
                        <a:t>19</a:t>
                      </a:r>
                      <a:endParaRPr sz="1500">
                        <a:solidFill>
                          <a:schemeClr val="lt1"/>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500">
                          <a:solidFill>
                            <a:schemeClr val="lt1"/>
                          </a:solidFill>
                          <a:latin typeface="Fira Code"/>
                          <a:ea typeface="Fira Code"/>
                          <a:cs typeface="Fira Code"/>
                          <a:sym typeface="Fira Code"/>
                        </a:rPr>
                        <a:t>20</a:t>
                      </a:r>
                      <a:endParaRPr sz="1500">
                        <a:solidFill>
                          <a:schemeClr val="lt1"/>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500">
                          <a:solidFill>
                            <a:schemeClr val="lt1"/>
                          </a:solidFill>
                          <a:latin typeface="Fira Code"/>
                          <a:ea typeface="Fira Code"/>
                          <a:cs typeface="Fira Code"/>
                          <a:sym typeface="Fira Code"/>
                        </a:rPr>
                        <a:t>21</a:t>
                      </a:r>
                      <a:endParaRPr sz="1500">
                        <a:solidFill>
                          <a:schemeClr val="lt1"/>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500">
                          <a:solidFill>
                            <a:schemeClr val="lt1"/>
                          </a:solidFill>
                          <a:latin typeface="Fira Code"/>
                          <a:ea typeface="Fira Code"/>
                          <a:cs typeface="Fira Code"/>
                          <a:sym typeface="Fira Code"/>
                        </a:rPr>
                        <a:t>22</a:t>
                      </a:r>
                      <a:endParaRPr sz="1500">
                        <a:solidFill>
                          <a:schemeClr val="lt1"/>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500">
                          <a:solidFill>
                            <a:schemeClr val="lt1"/>
                          </a:solidFill>
                          <a:latin typeface="Fira Code"/>
                          <a:ea typeface="Fira Code"/>
                          <a:cs typeface="Fira Code"/>
                          <a:sym typeface="Fira Code"/>
                        </a:rPr>
                        <a:t>23</a:t>
                      </a:r>
                      <a:endParaRPr sz="1500">
                        <a:solidFill>
                          <a:schemeClr val="lt1"/>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500">
                          <a:solidFill>
                            <a:schemeClr val="lt1"/>
                          </a:solidFill>
                          <a:latin typeface="Fira Code"/>
                          <a:ea typeface="Fira Code"/>
                          <a:cs typeface="Fira Code"/>
                          <a:sym typeface="Fira Code"/>
                        </a:rPr>
                        <a:t>24</a:t>
                      </a:r>
                      <a:endParaRPr sz="1500">
                        <a:solidFill>
                          <a:schemeClr val="lt1"/>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500">
                          <a:solidFill>
                            <a:schemeClr val="lt1"/>
                          </a:solidFill>
                          <a:latin typeface="Fira Code"/>
                          <a:ea typeface="Fira Code"/>
                          <a:cs typeface="Fira Code"/>
                          <a:sym typeface="Fira Code"/>
                        </a:rPr>
                        <a:t>25</a:t>
                      </a:r>
                      <a:endParaRPr sz="1500">
                        <a:solidFill>
                          <a:schemeClr val="lt1"/>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500">
                          <a:solidFill>
                            <a:schemeClr val="lt1"/>
                          </a:solidFill>
                          <a:latin typeface="Fira Code"/>
                          <a:ea typeface="Fira Code"/>
                          <a:cs typeface="Fira Code"/>
                          <a:sym typeface="Fira Code"/>
                        </a:rPr>
                        <a:t>26</a:t>
                      </a:r>
                      <a:endParaRPr sz="1500">
                        <a:solidFill>
                          <a:schemeClr val="lt1"/>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500">
                          <a:solidFill>
                            <a:schemeClr val="lt1"/>
                          </a:solidFill>
                          <a:latin typeface="Fira Code"/>
                          <a:ea typeface="Fira Code"/>
                          <a:cs typeface="Fira Code"/>
                          <a:sym typeface="Fira Code"/>
                        </a:rPr>
                        <a:t>27</a:t>
                      </a:r>
                      <a:endParaRPr sz="1500">
                        <a:solidFill>
                          <a:schemeClr val="lt1"/>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500">
                          <a:solidFill>
                            <a:schemeClr val="lt1"/>
                          </a:solidFill>
                          <a:latin typeface="Fira Code"/>
                          <a:ea typeface="Fira Code"/>
                          <a:cs typeface="Fira Code"/>
                          <a:sym typeface="Fira Code"/>
                        </a:rPr>
                        <a:t>28</a:t>
                      </a:r>
                      <a:endParaRPr sz="1500">
                        <a:solidFill>
                          <a:schemeClr val="lt1"/>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500">
                          <a:solidFill>
                            <a:schemeClr val="lt1"/>
                          </a:solidFill>
                          <a:latin typeface="Fira Code"/>
                          <a:ea typeface="Fira Code"/>
                          <a:cs typeface="Fira Code"/>
                          <a:sym typeface="Fira Code"/>
                        </a:rPr>
                        <a:t>29</a:t>
                      </a:r>
                      <a:endParaRPr sz="1500">
                        <a:solidFill>
                          <a:schemeClr val="lt1"/>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lang="en" sz="1500">
                          <a:solidFill>
                            <a:schemeClr val="lt1"/>
                          </a:solidFill>
                          <a:latin typeface="Fira Code"/>
                          <a:ea typeface="Fira Code"/>
                          <a:cs typeface="Fira Code"/>
                          <a:sym typeface="Fira Code"/>
                        </a:rPr>
                        <a:t>30</a:t>
                      </a:r>
                      <a:endParaRPr sz="1500">
                        <a:solidFill>
                          <a:schemeClr val="lt1"/>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1"/>
                    </a:solidFill>
                  </a:tcPr>
                </a:tc>
              </a:tr>
              <a:tr h="430425">
                <a:tc>
                  <a:txBody>
                    <a:bodyPr/>
                    <a:lstStyle/>
                    <a:p>
                      <a:pPr indent="0" lvl="0" marL="0" rtl="0" algn="ctr">
                        <a:spcBef>
                          <a:spcPts val="0"/>
                        </a:spcBef>
                        <a:spcAft>
                          <a:spcPts val="0"/>
                        </a:spcAft>
                        <a:buClr>
                          <a:srgbClr val="000000"/>
                        </a:buClr>
                        <a:buSzPts val="1100"/>
                        <a:buFont typeface="Arial"/>
                        <a:buNone/>
                      </a:pPr>
                      <a:r>
                        <a:rPr lang="en" sz="1500">
                          <a:solidFill>
                            <a:schemeClr val="dk1"/>
                          </a:solidFill>
                          <a:latin typeface="Fira Code Medium"/>
                          <a:ea typeface="Fira Code Medium"/>
                          <a:cs typeface="Fira Code Medium"/>
                          <a:sym typeface="Fira Code Medium"/>
                        </a:rPr>
                        <a:t>Task 1</a:t>
                      </a:r>
                      <a:endParaRPr sz="1500">
                        <a:solidFill>
                          <a:schemeClr val="dk1"/>
                        </a:solidFill>
                        <a:latin typeface="Fira Code Medium"/>
                        <a:ea typeface="Fira Code Medium"/>
                        <a:cs typeface="Fira Code Medium"/>
                        <a:sym typeface="Fira Code Medium"/>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30425">
                <a:tc>
                  <a:txBody>
                    <a:bodyPr/>
                    <a:lstStyle/>
                    <a:p>
                      <a:pPr indent="0" lvl="0" marL="0" rtl="0" algn="ctr">
                        <a:spcBef>
                          <a:spcPts val="0"/>
                        </a:spcBef>
                        <a:spcAft>
                          <a:spcPts val="0"/>
                        </a:spcAft>
                        <a:buClr>
                          <a:srgbClr val="000000"/>
                        </a:buClr>
                        <a:buSzPts val="1100"/>
                        <a:buFont typeface="Arial"/>
                        <a:buNone/>
                      </a:pPr>
                      <a:r>
                        <a:rPr lang="en" sz="1500">
                          <a:solidFill>
                            <a:schemeClr val="dk1"/>
                          </a:solidFill>
                          <a:latin typeface="Fira Code Medium"/>
                          <a:ea typeface="Fira Code Medium"/>
                          <a:cs typeface="Fira Code Medium"/>
                          <a:sym typeface="Fira Code Medium"/>
                        </a:rPr>
                        <a:t>Task 2</a:t>
                      </a:r>
                      <a:endParaRPr sz="1500">
                        <a:solidFill>
                          <a:schemeClr val="dk1"/>
                        </a:solidFill>
                        <a:latin typeface="Fira Code Medium"/>
                        <a:ea typeface="Fira Code Medium"/>
                        <a:cs typeface="Fira Code Medium"/>
                        <a:sym typeface="Fira Code Medium"/>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500">
                        <a:solidFill>
                          <a:srgbClr val="FFFFFF"/>
                        </a:solidFill>
                        <a:latin typeface="Fira Code"/>
                        <a:ea typeface="Fira Code"/>
                        <a:cs typeface="Fira Code"/>
                        <a:sym typeface="Fira Code"/>
                      </a:endParaRPr>
                    </a:p>
                  </a:txBody>
                  <a:tcPr marT="91425" marB="91425" marR="91425" marL="914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2144" name="Google Shape;2144;p76"/>
          <p:cNvSpPr txBox="1"/>
          <p:nvPr/>
        </p:nvSpPr>
        <p:spPr>
          <a:xfrm>
            <a:off x="2521413" y="4290950"/>
            <a:ext cx="1747500" cy="29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Chakra Petch Medium"/>
                <a:ea typeface="Chakra Petch Medium"/>
                <a:cs typeface="Chakra Petch Medium"/>
                <a:sym typeface="Chakra Petch Medium"/>
              </a:rPr>
              <a:t>Available</a:t>
            </a:r>
            <a:endParaRPr sz="1500">
              <a:solidFill>
                <a:schemeClr val="dk1"/>
              </a:solidFill>
              <a:latin typeface="Chakra Petch Medium"/>
              <a:ea typeface="Chakra Petch Medium"/>
              <a:cs typeface="Chakra Petch Medium"/>
              <a:sym typeface="Chakra Petch Medium"/>
            </a:endParaRPr>
          </a:p>
        </p:txBody>
      </p:sp>
      <p:sp>
        <p:nvSpPr>
          <p:cNvPr id="2145" name="Google Shape;2145;p76"/>
          <p:cNvSpPr txBox="1"/>
          <p:nvPr/>
        </p:nvSpPr>
        <p:spPr>
          <a:xfrm>
            <a:off x="4871213" y="4290950"/>
            <a:ext cx="2566500" cy="29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Chakra Petch Medium"/>
                <a:ea typeface="Chakra Petch Medium"/>
                <a:cs typeface="Chakra Petch Medium"/>
                <a:sym typeface="Chakra Petch Medium"/>
              </a:rPr>
              <a:t>No available</a:t>
            </a:r>
            <a:endParaRPr sz="1500">
              <a:solidFill>
                <a:schemeClr val="dk1"/>
              </a:solidFill>
              <a:latin typeface="Chakra Petch Medium"/>
              <a:ea typeface="Chakra Petch Medium"/>
              <a:cs typeface="Chakra Petch Medium"/>
              <a:sym typeface="Chakra Petch Medium"/>
            </a:endParaRPr>
          </a:p>
        </p:txBody>
      </p:sp>
      <p:sp>
        <p:nvSpPr>
          <p:cNvPr id="2146" name="Google Shape;2146;p76"/>
          <p:cNvSpPr/>
          <p:nvPr/>
        </p:nvSpPr>
        <p:spPr>
          <a:xfrm>
            <a:off x="4626488" y="4341508"/>
            <a:ext cx="192900" cy="1929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76"/>
          <p:cNvSpPr/>
          <p:nvPr/>
        </p:nvSpPr>
        <p:spPr>
          <a:xfrm>
            <a:off x="2254420" y="4341500"/>
            <a:ext cx="192900" cy="192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8" name="Google Shape;2148;p76"/>
          <p:cNvGrpSpPr/>
          <p:nvPr/>
        </p:nvGrpSpPr>
        <p:grpSpPr>
          <a:xfrm>
            <a:off x="7922322" y="4041878"/>
            <a:ext cx="723042" cy="598023"/>
            <a:chOff x="1654675" y="4256126"/>
            <a:chExt cx="851841" cy="704551"/>
          </a:xfrm>
        </p:grpSpPr>
        <p:grpSp>
          <p:nvGrpSpPr>
            <p:cNvPr id="2149" name="Google Shape;2149;p76"/>
            <p:cNvGrpSpPr/>
            <p:nvPr/>
          </p:nvGrpSpPr>
          <p:grpSpPr>
            <a:xfrm>
              <a:off x="1654675" y="4256126"/>
              <a:ext cx="445587" cy="704551"/>
              <a:chOff x="1654675" y="4256126"/>
              <a:chExt cx="445587" cy="704551"/>
            </a:xfrm>
          </p:grpSpPr>
          <p:sp>
            <p:nvSpPr>
              <p:cNvPr id="2150" name="Google Shape;2150;p76"/>
              <p:cNvSpPr/>
              <p:nvPr/>
            </p:nvSpPr>
            <p:spPr>
              <a:xfrm>
                <a:off x="1655926" y="4257377"/>
                <a:ext cx="440657" cy="703300"/>
              </a:xfrm>
              <a:custGeom>
                <a:rect b="b" l="l" r="r" t="t"/>
                <a:pathLst>
                  <a:path extrusionOk="0" h="19114" w="11976">
                    <a:moveTo>
                      <a:pt x="0" y="0"/>
                    </a:moveTo>
                    <a:lnTo>
                      <a:pt x="0" y="17112"/>
                    </a:lnTo>
                    <a:lnTo>
                      <a:pt x="2002" y="17112"/>
                    </a:lnTo>
                    <a:lnTo>
                      <a:pt x="2002" y="16112"/>
                    </a:lnTo>
                    <a:lnTo>
                      <a:pt x="3002" y="16112"/>
                    </a:lnTo>
                    <a:lnTo>
                      <a:pt x="3002" y="15111"/>
                    </a:lnTo>
                    <a:lnTo>
                      <a:pt x="4003" y="15111"/>
                    </a:lnTo>
                    <a:lnTo>
                      <a:pt x="4003" y="14110"/>
                    </a:lnTo>
                    <a:lnTo>
                      <a:pt x="4971" y="14110"/>
                    </a:lnTo>
                    <a:lnTo>
                      <a:pt x="4971" y="16112"/>
                    </a:lnTo>
                    <a:lnTo>
                      <a:pt x="5971" y="16112"/>
                    </a:lnTo>
                    <a:lnTo>
                      <a:pt x="5971" y="18113"/>
                    </a:lnTo>
                    <a:lnTo>
                      <a:pt x="6972" y="18113"/>
                    </a:lnTo>
                    <a:lnTo>
                      <a:pt x="6972" y="19114"/>
                    </a:lnTo>
                    <a:lnTo>
                      <a:pt x="8973" y="19114"/>
                    </a:lnTo>
                    <a:lnTo>
                      <a:pt x="8973" y="18113"/>
                    </a:lnTo>
                    <a:lnTo>
                      <a:pt x="9974" y="18113"/>
                    </a:lnTo>
                    <a:lnTo>
                      <a:pt x="9974" y="16112"/>
                    </a:lnTo>
                    <a:lnTo>
                      <a:pt x="8973" y="16112"/>
                    </a:lnTo>
                    <a:lnTo>
                      <a:pt x="8973" y="14110"/>
                    </a:lnTo>
                    <a:lnTo>
                      <a:pt x="7973" y="14110"/>
                    </a:lnTo>
                    <a:lnTo>
                      <a:pt x="7973" y="13110"/>
                    </a:lnTo>
                    <a:lnTo>
                      <a:pt x="11976" y="13110"/>
                    </a:lnTo>
                    <a:lnTo>
                      <a:pt x="11976" y="12009"/>
                    </a:lnTo>
                    <a:lnTo>
                      <a:pt x="11976" y="11008"/>
                    </a:lnTo>
                    <a:lnTo>
                      <a:pt x="11042" y="11008"/>
                    </a:lnTo>
                    <a:lnTo>
                      <a:pt x="11042" y="10007"/>
                    </a:lnTo>
                    <a:lnTo>
                      <a:pt x="10041" y="10007"/>
                    </a:lnTo>
                    <a:lnTo>
                      <a:pt x="10041" y="9007"/>
                    </a:lnTo>
                    <a:lnTo>
                      <a:pt x="9040" y="9007"/>
                    </a:lnTo>
                    <a:lnTo>
                      <a:pt x="9040" y="8006"/>
                    </a:lnTo>
                    <a:lnTo>
                      <a:pt x="8039" y="8006"/>
                    </a:lnTo>
                    <a:lnTo>
                      <a:pt x="8039" y="7005"/>
                    </a:lnTo>
                    <a:lnTo>
                      <a:pt x="7039" y="7005"/>
                    </a:lnTo>
                    <a:lnTo>
                      <a:pt x="7039" y="6005"/>
                    </a:lnTo>
                    <a:lnTo>
                      <a:pt x="6038" y="6005"/>
                    </a:lnTo>
                    <a:lnTo>
                      <a:pt x="6038" y="5004"/>
                    </a:lnTo>
                    <a:lnTo>
                      <a:pt x="5037" y="5004"/>
                    </a:lnTo>
                    <a:lnTo>
                      <a:pt x="5037" y="4003"/>
                    </a:lnTo>
                    <a:lnTo>
                      <a:pt x="4037" y="4003"/>
                    </a:lnTo>
                    <a:lnTo>
                      <a:pt x="4037" y="3002"/>
                    </a:lnTo>
                    <a:lnTo>
                      <a:pt x="3036" y="3002"/>
                    </a:lnTo>
                    <a:lnTo>
                      <a:pt x="3036" y="2002"/>
                    </a:lnTo>
                    <a:lnTo>
                      <a:pt x="2035" y="2002"/>
                    </a:lnTo>
                    <a:lnTo>
                      <a:pt x="2035" y="1001"/>
                    </a:lnTo>
                    <a:lnTo>
                      <a:pt x="1001" y="1001"/>
                    </a:lnTo>
                    <a:lnTo>
                      <a:pt x="100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76"/>
              <p:cNvSpPr/>
              <p:nvPr/>
            </p:nvSpPr>
            <p:spPr>
              <a:xfrm>
                <a:off x="1654675" y="4256126"/>
                <a:ext cx="36869" cy="628459"/>
              </a:xfrm>
              <a:custGeom>
                <a:rect b="b" l="l" r="r" t="t"/>
                <a:pathLst>
                  <a:path extrusionOk="0" h="17080" w="1002">
                    <a:moveTo>
                      <a:pt x="1" y="1"/>
                    </a:moveTo>
                    <a:lnTo>
                      <a:pt x="1" y="17080"/>
                    </a:lnTo>
                    <a:lnTo>
                      <a:pt x="1002" y="17080"/>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76"/>
              <p:cNvSpPr/>
              <p:nvPr/>
            </p:nvSpPr>
            <p:spPr>
              <a:xfrm>
                <a:off x="1692758" y="4292958"/>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76"/>
              <p:cNvSpPr/>
              <p:nvPr/>
            </p:nvSpPr>
            <p:spPr>
              <a:xfrm>
                <a:off x="1729553" y="4329790"/>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76"/>
              <p:cNvSpPr/>
              <p:nvPr/>
            </p:nvSpPr>
            <p:spPr>
              <a:xfrm>
                <a:off x="1765170" y="4366621"/>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76"/>
              <p:cNvSpPr/>
              <p:nvPr/>
            </p:nvSpPr>
            <p:spPr>
              <a:xfrm>
                <a:off x="1803216" y="4403416"/>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76"/>
              <p:cNvSpPr/>
              <p:nvPr/>
            </p:nvSpPr>
            <p:spPr>
              <a:xfrm>
                <a:off x="1841262" y="4440248"/>
                <a:ext cx="36832" cy="36869"/>
              </a:xfrm>
              <a:custGeom>
                <a:rect b="b" l="l" r="r" t="t"/>
                <a:pathLst>
                  <a:path extrusionOk="0" h="1002"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76"/>
              <p:cNvSpPr/>
              <p:nvPr/>
            </p:nvSpPr>
            <p:spPr>
              <a:xfrm>
                <a:off x="1878057" y="4477080"/>
                <a:ext cx="36869" cy="36832"/>
              </a:xfrm>
              <a:custGeom>
                <a:rect b="b" l="l" r="r" t="t"/>
                <a:pathLst>
                  <a:path extrusionOk="0" h="1001" w="1002">
                    <a:moveTo>
                      <a:pt x="1" y="0"/>
                    </a:moveTo>
                    <a:lnTo>
                      <a:pt x="1" y="1001"/>
                    </a:lnTo>
                    <a:lnTo>
                      <a:pt x="1002" y="1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76"/>
              <p:cNvSpPr/>
              <p:nvPr/>
            </p:nvSpPr>
            <p:spPr>
              <a:xfrm>
                <a:off x="1914889" y="4515125"/>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76"/>
              <p:cNvSpPr/>
              <p:nvPr/>
            </p:nvSpPr>
            <p:spPr>
              <a:xfrm>
                <a:off x="1951721" y="4551920"/>
                <a:ext cx="36869" cy="36869"/>
              </a:xfrm>
              <a:custGeom>
                <a:rect b="b" l="l" r="r" t="t"/>
                <a:pathLst>
                  <a:path extrusionOk="0" h="1002" w="1002">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76"/>
              <p:cNvSpPr/>
              <p:nvPr/>
            </p:nvSpPr>
            <p:spPr>
              <a:xfrm>
                <a:off x="1988553" y="4588752"/>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76"/>
              <p:cNvSpPr/>
              <p:nvPr/>
            </p:nvSpPr>
            <p:spPr>
              <a:xfrm>
                <a:off x="2025348" y="4625584"/>
                <a:ext cx="36869" cy="36869"/>
              </a:xfrm>
              <a:custGeom>
                <a:rect b="b" l="l" r="r" t="t"/>
                <a:pathLst>
                  <a:path extrusionOk="0" h="1002" w="1002">
                    <a:moveTo>
                      <a:pt x="1" y="0"/>
                    </a:moveTo>
                    <a:lnTo>
                      <a:pt x="1" y="1001"/>
                    </a:lnTo>
                    <a:lnTo>
                      <a:pt x="1002" y="1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76"/>
              <p:cNvSpPr/>
              <p:nvPr/>
            </p:nvSpPr>
            <p:spPr>
              <a:xfrm>
                <a:off x="2062179" y="4662415"/>
                <a:ext cx="36869" cy="36832"/>
              </a:xfrm>
              <a:custGeom>
                <a:rect b="b" l="l" r="r" t="t"/>
                <a:pathLst>
                  <a:path extrusionOk="0" h="1001" w="1002">
                    <a:moveTo>
                      <a:pt x="1" y="0"/>
                    </a:moveTo>
                    <a:lnTo>
                      <a:pt x="1" y="1001"/>
                    </a:lnTo>
                    <a:lnTo>
                      <a:pt x="1001" y="1001"/>
                    </a:lnTo>
                    <a:lnTo>
                      <a:pt x="10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76"/>
              <p:cNvSpPr/>
              <p:nvPr/>
            </p:nvSpPr>
            <p:spPr>
              <a:xfrm>
                <a:off x="1914889" y="4699210"/>
                <a:ext cx="185373" cy="36869"/>
              </a:xfrm>
              <a:custGeom>
                <a:rect b="b" l="l" r="r" t="t"/>
                <a:pathLst>
                  <a:path extrusionOk="0" h="1002" w="5038">
                    <a:moveTo>
                      <a:pt x="1" y="1"/>
                    </a:moveTo>
                    <a:lnTo>
                      <a:pt x="1" y="1002"/>
                    </a:lnTo>
                    <a:lnTo>
                      <a:pt x="5038" y="1002"/>
                    </a:lnTo>
                    <a:lnTo>
                      <a:pt x="50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76"/>
              <p:cNvSpPr/>
              <p:nvPr/>
            </p:nvSpPr>
            <p:spPr>
              <a:xfrm>
                <a:off x="1914889" y="4736042"/>
                <a:ext cx="36869" cy="36869"/>
              </a:xfrm>
              <a:custGeom>
                <a:rect b="b" l="l" r="r" t="t"/>
                <a:pathLst>
                  <a:path extrusionOk="0" h="1002" w="1002">
                    <a:moveTo>
                      <a:pt x="1" y="1"/>
                    </a:moveTo>
                    <a:lnTo>
                      <a:pt x="1"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76"/>
              <p:cNvSpPr/>
              <p:nvPr/>
            </p:nvSpPr>
            <p:spPr>
              <a:xfrm>
                <a:off x="1803216" y="4736042"/>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76"/>
              <p:cNvSpPr/>
              <p:nvPr/>
            </p:nvSpPr>
            <p:spPr>
              <a:xfrm>
                <a:off x="1841262" y="4772874"/>
                <a:ext cx="36832" cy="73664"/>
              </a:xfrm>
              <a:custGeom>
                <a:rect b="b" l="l" r="r" t="t"/>
                <a:pathLst>
                  <a:path extrusionOk="0" h="2002" w="1001">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76"/>
              <p:cNvSpPr/>
              <p:nvPr/>
            </p:nvSpPr>
            <p:spPr>
              <a:xfrm>
                <a:off x="1878057" y="4847751"/>
                <a:ext cx="36869" cy="73664"/>
              </a:xfrm>
              <a:custGeom>
                <a:rect b="b" l="l" r="r" t="t"/>
                <a:pathLst>
                  <a:path extrusionOk="0" h="2002" w="1002">
                    <a:moveTo>
                      <a:pt x="1" y="0"/>
                    </a:moveTo>
                    <a:lnTo>
                      <a:pt x="1" y="2001"/>
                    </a:lnTo>
                    <a:lnTo>
                      <a:pt x="1002" y="2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76"/>
              <p:cNvSpPr/>
              <p:nvPr/>
            </p:nvSpPr>
            <p:spPr>
              <a:xfrm>
                <a:off x="1914889" y="4921378"/>
                <a:ext cx="73700" cy="36869"/>
              </a:xfrm>
              <a:custGeom>
                <a:rect b="b" l="l" r="r" t="t"/>
                <a:pathLst>
                  <a:path extrusionOk="0" h="1002" w="2003">
                    <a:moveTo>
                      <a:pt x="1" y="0"/>
                    </a:moveTo>
                    <a:lnTo>
                      <a:pt x="1" y="1001"/>
                    </a:lnTo>
                    <a:lnTo>
                      <a:pt x="2002" y="1001"/>
                    </a:lnTo>
                    <a:lnTo>
                      <a:pt x="2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76"/>
              <p:cNvSpPr/>
              <p:nvPr/>
            </p:nvSpPr>
            <p:spPr>
              <a:xfrm>
                <a:off x="1951721" y="4772874"/>
                <a:ext cx="36869" cy="73664"/>
              </a:xfrm>
              <a:custGeom>
                <a:rect b="b" l="l" r="r" t="t"/>
                <a:pathLst>
                  <a:path extrusionOk="0" h="2002" w="1002">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76"/>
              <p:cNvSpPr/>
              <p:nvPr/>
            </p:nvSpPr>
            <p:spPr>
              <a:xfrm>
                <a:off x="1988553" y="4847751"/>
                <a:ext cx="36832" cy="73664"/>
              </a:xfrm>
              <a:custGeom>
                <a:rect b="b" l="l" r="r" t="t"/>
                <a:pathLst>
                  <a:path extrusionOk="0" h="2002" w="1001">
                    <a:moveTo>
                      <a:pt x="0" y="0"/>
                    </a:moveTo>
                    <a:lnTo>
                      <a:pt x="0" y="2001"/>
                    </a:lnTo>
                    <a:lnTo>
                      <a:pt x="1001" y="2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76"/>
              <p:cNvSpPr/>
              <p:nvPr/>
            </p:nvSpPr>
            <p:spPr>
              <a:xfrm>
                <a:off x="1765170" y="4772874"/>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76"/>
              <p:cNvSpPr/>
              <p:nvPr/>
            </p:nvSpPr>
            <p:spPr>
              <a:xfrm>
                <a:off x="1729553" y="4810920"/>
                <a:ext cx="36869" cy="36869"/>
              </a:xfrm>
              <a:custGeom>
                <a:rect b="b" l="l" r="r" t="t"/>
                <a:pathLst>
                  <a:path extrusionOk="0" h="1002"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76"/>
              <p:cNvSpPr/>
              <p:nvPr/>
            </p:nvSpPr>
            <p:spPr>
              <a:xfrm>
                <a:off x="1692758" y="4847751"/>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4" name="Google Shape;2174;p76"/>
            <p:cNvGrpSpPr/>
            <p:nvPr/>
          </p:nvGrpSpPr>
          <p:grpSpPr>
            <a:xfrm>
              <a:off x="2099011" y="4329790"/>
              <a:ext cx="407505" cy="517999"/>
              <a:chOff x="2099011" y="4329790"/>
              <a:chExt cx="407505" cy="517999"/>
            </a:xfrm>
          </p:grpSpPr>
          <p:sp>
            <p:nvSpPr>
              <p:cNvPr id="2175" name="Google Shape;2175;p76"/>
              <p:cNvSpPr/>
              <p:nvPr/>
            </p:nvSpPr>
            <p:spPr>
              <a:xfrm>
                <a:off x="2100225" y="4331004"/>
                <a:ext cx="405076" cy="515535"/>
              </a:xfrm>
              <a:custGeom>
                <a:rect b="b" l="l" r="r" t="t"/>
                <a:pathLst>
                  <a:path extrusionOk="0" h="14011" w="11009">
                    <a:moveTo>
                      <a:pt x="1" y="1"/>
                    </a:moveTo>
                    <a:lnTo>
                      <a:pt x="1" y="1001"/>
                    </a:lnTo>
                    <a:lnTo>
                      <a:pt x="1001" y="1001"/>
                    </a:lnTo>
                    <a:lnTo>
                      <a:pt x="1001" y="2002"/>
                    </a:lnTo>
                    <a:lnTo>
                      <a:pt x="1001" y="3003"/>
                    </a:lnTo>
                    <a:lnTo>
                      <a:pt x="1001" y="4004"/>
                    </a:lnTo>
                    <a:lnTo>
                      <a:pt x="2002" y="4004"/>
                    </a:lnTo>
                    <a:lnTo>
                      <a:pt x="2002" y="5004"/>
                    </a:lnTo>
                    <a:lnTo>
                      <a:pt x="3003" y="5004"/>
                    </a:lnTo>
                    <a:lnTo>
                      <a:pt x="3003" y="6005"/>
                    </a:lnTo>
                    <a:lnTo>
                      <a:pt x="4003" y="6005"/>
                    </a:lnTo>
                    <a:lnTo>
                      <a:pt x="4003" y="7006"/>
                    </a:lnTo>
                    <a:lnTo>
                      <a:pt x="4003" y="8006"/>
                    </a:lnTo>
                    <a:lnTo>
                      <a:pt x="3003" y="8006"/>
                    </a:lnTo>
                    <a:lnTo>
                      <a:pt x="3003" y="9007"/>
                    </a:lnTo>
                    <a:lnTo>
                      <a:pt x="2002" y="9007"/>
                    </a:lnTo>
                    <a:lnTo>
                      <a:pt x="2002" y="10008"/>
                    </a:lnTo>
                    <a:lnTo>
                      <a:pt x="1001" y="10008"/>
                    </a:lnTo>
                    <a:lnTo>
                      <a:pt x="1001" y="11009"/>
                    </a:lnTo>
                    <a:lnTo>
                      <a:pt x="1001" y="12009"/>
                    </a:lnTo>
                    <a:lnTo>
                      <a:pt x="1001" y="13010"/>
                    </a:lnTo>
                    <a:lnTo>
                      <a:pt x="1" y="13010"/>
                    </a:lnTo>
                    <a:lnTo>
                      <a:pt x="1" y="14011"/>
                    </a:lnTo>
                    <a:lnTo>
                      <a:pt x="11008" y="14011"/>
                    </a:lnTo>
                    <a:lnTo>
                      <a:pt x="11008" y="13010"/>
                    </a:lnTo>
                    <a:lnTo>
                      <a:pt x="10008" y="13010"/>
                    </a:lnTo>
                    <a:lnTo>
                      <a:pt x="10008" y="12009"/>
                    </a:lnTo>
                    <a:lnTo>
                      <a:pt x="10008" y="11009"/>
                    </a:lnTo>
                    <a:lnTo>
                      <a:pt x="10008" y="10008"/>
                    </a:lnTo>
                    <a:lnTo>
                      <a:pt x="9007" y="10008"/>
                    </a:lnTo>
                    <a:lnTo>
                      <a:pt x="9007" y="9007"/>
                    </a:lnTo>
                    <a:lnTo>
                      <a:pt x="8006" y="9007"/>
                    </a:lnTo>
                    <a:lnTo>
                      <a:pt x="8006" y="8006"/>
                    </a:lnTo>
                    <a:lnTo>
                      <a:pt x="7006" y="8006"/>
                    </a:lnTo>
                    <a:lnTo>
                      <a:pt x="7006" y="7006"/>
                    </a:lnTo>
                    <a:lnTo>
                      <a:pt x="7006" y="6005"/>
                    </a:lnTo>
                    <a:lnTo>
                      <a:pt x="8006" y="6005"/>
                    </a:lnTo>
                    <a:lnTo>
                      <a:pt x="8006" y="5004"/>
                    </a:lnTo>
                    <a:lnTo>
                      <a:pt x="9007" y="5004"/>
                    </a:lnTo>
                    <a:lnTo>
                      <a:pt x="9007" y="4004"/>
                    </a:lnTo>
                    <a:lnTo>
                      <a:pt x="10008" y="4004"/>
                    </a:lnTo>
                    <a:lnTo>
                      <a:pt x="10008" y="3003"/>
                    </a:lnTo>
                    <a:lnTo>
                      <a:pt x="10008" y="2002"/>
                    </a:lnTo>
                    <a:lnTo>
                      <a:pt x="10008" y="1001"/>
                    </a:lnTo>
                    <a:lnTo>
                      <a:pt x="11008" y="1001"/>
                    </a:lnTo>
                    <a:lnTo>
                      <a:pt x="110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76"/>
              <p:cNvSpPr/>
              <p:nvPr/>
            </p:nvSpPr>
            <p:spPr>
              <a:xfrm>
                <a:off x="2173889" y="4477080"/>
                <a:ext cx="73664" cy="74878"/>
              </a:xfrm>
              <a:custGeom>
                <a:rect b="b" l="l" r="r" t="t"/>
                <a:pathLst>
                  <a:path extrusionOk="0" h="2035" w="2002">
                    <a:moveTo>
                      <a:pt x="0" y="0"/>
                    </a:moveTo>
                    <a:lnTo>
                      <a:pt x="0" y="1034"/>
                    </a:lnTo>
                    <a:lnTo>
                      <a:pt x="1001" y="1034"/>
                    </a:lnTo>
                    <a:lnTo>
                      <a:pt x="1001" y="0"/>
                    </a:lnTo>
                    <a:close/>
                    <a:moveTo>
                      <a:pt x="1001" y="1034"/>
                    </a:moveTo>
                    <a:lnTo>
                      <a:pt x="1001" y="2035"/>
                    </a:lnTo>
                    <a:lnTo>
                      <a:pt x="2001" y="2035"/>
                    </a:lnTo>
                    <a:lnTo>
                      <a:pt x="2001" y="1034"/>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76"/>
              <p:cNvSpPr/>
              <p:nvPr/>
            </p:nvSpPr>
            <p:spPr>
              <a:xfrm>
                <a:off x="2284348" y="4477080"/>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76"/>
              <p:cNvSpPr/>
              <p:nvPr/>
            </p:nvSpPr>
            <p:spPr>
              <a:xfrm>
                <a:off x="2247516" y="4440248"/>
                <a:ext cx="36869" cy="36869"/>
              </a:xfrm>
              <a:custGeom>
                <a:rect b="b" l="l" r="r" t="t"/>
                <a:pathLst>
                  <a:path extrusionOk="0" h="1002" w="1002">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76"/>
              <p:cNvSpPr/>
              <p:nvPr/>
            </p:nvSpPr>
            <p:spPr>
              <a:xfrm>
                <a:off x="2321143" y="4440248"/>
                <a:ext cx="36869" cy="36869"/>
              </a:xfrm>
              <a:custGeom>
                <a:rect b="b" l="l" r="r" t="t"/>
                <a:pathLst>
                  <a:path extrusionOk="0" h="1002" w="1002">
                    <a:moveTo>
                      <a:pt x="1" y="0"/>
                    </a:moveTo>
                    <a:lnTo>
                      <a:pt x="1" y="1001"/>
                    </a:lnTo>
                    <a:lnTo>
                      <a:pt x="1002" y="1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76"/>
              <p:cNvSpPr/>
              <p:nvPr/>
            </p:nvSpPr>
            <p:spPr>
              <a:xfrm>
                <a:off x="2247516" y="4551920"/>
                <a:ext cx="36869" cy="73700"/>
              </a:xfrm>
              <a:custGeom>
                <a:rect b="b" l="l" r="r" t="t"/>
                <a:pathLst>
                  <a:path extrusionOk="0" h="2003" w="1002">
                    <a:moveTo>
                      <a:pt x="0" y="1"/>
                    </a:moveTo>
                    <a:lnTo>
                      <a:pt x="0" y="1002"/>
                    </a:lnTo>
                    <a:lnTo>
                      <a:pt x="0" y="2002"/>
                    </a:lnTo>
                    <a:lnTo>
                      <a:pt x="1001" y="2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76"/>
              <p:cNvSpPr/>
              <p:nvPr/>
            </p:nvSpPr>
            <p:spPr>
              <a:xfrm>
                <a:off x="2210684" y="4625584"/>
                <a:ext cx="36869" cy="36869"/>
              </a:xfrm>
              <a:custGeom>
                <a:rect b="b" l="l" r="r" t="t"/>
                <a:pathLst>
                  <a:path extrusionOk="0" h="1002"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76"/>
              <p:cNvSpPr/>
              <p:nvPr/>
            </p:nvSpPr>
            <p:spPr>
              <a:xfrm>
                <a:off x="2173889" y="4662415"/>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76"/>
              <p:cNvSpPr/>
              <p:nvPr/>
            </p:nvSpPr>
            <p:spPr>
              <a:xfrm>
                <a:off x="2321143" y="4736042"/>
                <a:ext cx="36869" cy="36869"/>
              </a:xfrm>
              <a:custGeom>
                <a:rect b="b" l="l" r="r" t="t"/>
                <a:pathLst>
                  <a:path extrusionOk="0" h="1002" w="1002">
                    <a:moveTo>
                      <a:pt x="1" y="1"/>
                    </a:moveTo>
                    <a:lnTo>
                      <a:pt x="1" y="1001"/>
                    </a:lnTo>
                    <a:lnTo>
                      <a:pt x="1002" y="1001"/>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76"/>
              <p:cNvSpPr/>
              <p:nvPr/>
            </p:nvSpPr>
            <p:spPr>
              <a:xfrm>
                <a:off x="2247516" y="4736042"/>
                <a:ext cx="36869" cy="36869"/>
              </a:xfrm>
              <a:custGeom>
                <a:rect b="b" l="l" r="r" t="t"/>
                <a:pathLst>
                  <a:path extrusionOk="0" h="1002" w="1002">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76"/>
              <p:cNvSpPr/>
              <p:nvPr/>
            </p:nvSpPr>
            <p:spPr>
              <a:xfrm>
                <a:off x="2284348" y="4699210"/>
                <a:ext cx="36832" cy="36869"/>
              </a:xfrm>
              <a:custGeom>
                <a:rect b="b" l="l" r="r" t="t"/>
                <a:pathLst>
                  <a:path extrusionOk="0" h="1002" w="1001">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76"/>
              <p:cNvSpPr/>
              <p:nvPr/>
            </p:nvSpPr>
            <p:spPr>
              <a:xfrm>
                <a:off x="2099011" y="4329790"/>
                <a:ext cx="407505" cy="147327"/>
              </a:xfrm>
              <a:custGeom>
                <a:rect b="b" l="l" r="r" t="t"/>
                <a:pathLst>
                  <a:path extrusionOk="0" h="4004" w="11075">
                    <a:moveTo>
                      <a:pt x="0" y="0"/>
                    </a:moveTo>
                    <a:lnTo>
                      <a:pt x="0" y="1001"/>
                    </a:lnTo>
                    <a:lnTo>
                      <a:pt x="1001" y="1001"/>
                    </a:lnTo>
                    <a:lnTo>
                      <a:pt x="1001" y="2002"/>
                    </a:lnTo>
                    <a:lnTo>
                      <a:pt x="1001" y="3002"/>
                    </a:lnTo>
                    <a:lnTo>
                      <a:pt x="1001" y="4003"/>
                    </a:lnTo>
                    <a:lnTo>
                      <a:pt x="2035" y="4003"/>
                    </a:lnTo>
                    <a:lnTo>
                      <a:pt x="2035" y="3002"/>
                    </a:lnTo>
                    <a:lnTo>
                      <a:pt x="2035" y="2002"/>
                    </a:lnTo>
                    <a:lnTo>
                      <a:pt x="2035" y="1001"/>
                    </a:lnTo>
                    <a:lnTo>
                      <a:pt x="9040" y="1001"/>
                    </a:lnTo>
                    <a:lnTo>
                      <a:pt x="9040" y="2002"/>
                    </a:lnTo>
                    <a:lnTo>
                      <a:pt x="9040" y="3002"/>
                    </a:lnTo>
                    <a:lnTo>
                      <a:pt x="9040" y="4003"/>
                    </a:lnTo>
                    <a:lnTo>
                      <a:pt x="10074" y="4003"/>
                    </a:lnTo>
                    <a:lnTo>
                      <a:pt x="10074" y="3002"/>
                    </a:lnTo>
                    <a:lnTo>
                      <a:pt x="10074" y="2002"/>
                    </a:lnTo>
                    <a:lnTo>
                      <a:pt x="10074" y="1001"/>
                    </a:lnTo>
                    <a:lnTo>
                      <a:pt x="11075" y="1001"/>
                    </a:lnTo>
                    <a:lnTo>
                      <a:pt x="110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76"/>
              <p:cNvSpPr/>
              <p:nvPr/>
            </p:nvSpPr>
            <p:spPr>
              <a:xfrm>
                <a:off x="2357974" y="4477080"/>
                <a:ext cx="73700" cy="74878"/>
              </a:xfrm>
              <a:custGeom>
                <a:rect b="b" l="l" r="r" t="t"/>
                <a:pathLst>
                  <a:path extrusionOk="0" h="2035" w="2003">
                    <a:moveTo>
                      <a:pt x="1001" y="0"/>
                    </a:moveTo>
                    <a:lnTo>
                      <a:pt x="1001" y="1034"/>
                    </a:lnTo>
                    <a:lnTo>
                      <a:pt x="2002" y="1034"/>
                    </a:lnTo>
                    <a:lnTo>
                      <a:pt x="2002" y="0"/>
                    </a:lnTo>
                    <a:close/>
                    <a:moveTo>
                      <a:pt x="1" y="1034"/>
                    </a:moveTo>
                    <a:lnTo>
                      <a:pt x="1" y="2035"/>
                    </a:lnTo>
                    <a:lnTo>
                      <a:pt x="1001" y="2035"/>
                    </a:lnTo>
                    <a:lnTo>
                      <a:pt x="1001" y="1034"/>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76"/>
              <p:cNvSpPr/>
              <p:nvPr/>
            </p:nvSpPr>
            <p:spPr>
              <a:xfrm>
                <a:off x="2321143" y="4551920"/>
                <a:ext cx="36869" cy="73700"/>
              </a:xfrm>
              <a:custGeom>
                <a:rect b="b" l="l" r="r" t="t"/>
                <a:pathLst>
                  <a:path extrusionOk="0" h="2003" w="1002">
                    <a:moveTo>
                      <a:pt x="1" y="1"/>
                    </a:moveTo>
                    <a:lnTo>
                      <a:pt x="1" y="1002"/>
                    </a:lnTo>
                    <a:lnTo>
                      <a:pt x="1" y="2002"/>
                    </a:lnTo>
                    <a:lnTo>
                      <a:pt x="1002" y="2002"/>
                    </a:lnTo>
                    <a:lnTo>
                      <a:pt x="1002" y="1002"/>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76"/>
              <p:cNvSpPr/>
              <p:nvPr/>
            </p:nvSpPr>
            <p:spPr>
              <a:xfrm>
                <a:off x="2357974" y="4625584"/>
                <a:ext cx="36869" cy="36869"/>
              </a:xfrm>
              <a:custGeom>
                <a:rect b="b" l="l" r="r" t="t"/>
                <a:pathLst>
                  <a:path extrusionOk="0" h="1002"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76"/>
              <p:cNvSpPr/>
              <p:nvPr/>
            </p:nvSpPr>
            <p:spPr>
              <a:xfrm>
                <a:off x="2394806" y="4662415"/>
                <a:ext cx="36869" cy="36832"/>
              </a:xfrm>
              <a:custGeom>
                <a:rect b="b" l="l" r="r" t="t"/>
                <a:pathLst>
                  <a:path extrusionOk="0" h="1001" w="1002">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76"/>
              <p:cNvSpPr/>
              <p:nvPr/>
            </p:nvSpPr>
            <p:spPr>
              <a:xfrm>
                <a:off x="2099011" y="4699210"/>
                <a:ext cx="407505" cy="148578"/>
              </a:xfrm>
              <a:custGeom>
                <a:rect b="b" l="l" r="r" t="t"/>
                <a:pathLst>
                  <a:path extrusionOk="0" h="4038" w="11075">
                    <a:moveTo>
                      <a:pt x="1001" y="1"/>
                    </a:moveTo>
                    <a:lnTo>
                      <a:pt x="1001" y="1002"/>
                    </a:lnTo>
                    <a:lnTo>
                      <a:pt x="1001" y="2002"/>
                    </a:lnTo>
                    <a:lnTo>
                      <a:pt x="1001" y="3036"/>
                    </a:lnTo>
                    <a:lnTo>
                      <a:pt x="0" y="3036"/>
                    </a:lnTo>
                    <a:lnTo>
                      <a:pt x="0" y="4037"/>
                    </a:lnTo>
                    <a:lnTo>
                      <a:pt x="11075" y="4037"/>
                    </a:lnTo>
                    <a:lnTo>
                      <a:pt x="11075" y="3036"/>
                    </a:lnTo>
                    <a:lnTo>
                      <a:pt x="10074" y="3036"/>
                    </a:lnTo>
                    <a:lnTo>
                      <a:pt x="10074" y="2002"/>
                    </a:lnTo>
                    <a:lnTo>
                      <a:pt x="10074" y="1002"/>
                    </a:lnTo>
                    <a:lnTo>
                      <a:pt x="10074" y="1"/>
                    </a:lnTo>
                    <a:lnTo>
                      <a:pt x="9040" y="1"/>
                    </a:lnTo>
                    <a:lnTo>
                      <a:pt x="9040" y="1002"/>
                    </a:lnTo>
                    <a:lnTo>
                      <a:pt x="9040" y="2002"/>
                    </a:lnTo>
                    <a:lnTo>
                      <a:pt x="9040" y="3036"/>
                    </a:lnTo>
                    <a:lnTo>
                      <a:pt x="8039" y="3036"/>
                    </a:lnTo>
                    <a:lnTo>
                      <a:pt x="8039" y="2002"/>
                    </a:lnTo>
                    <a:lnTo>
                      <a:pt x="7039" y="2002"/>
                    </a:lnTo>
                    <a:lnTo>
                      <a:pt x="7039" y="3036"/>
                    </a:lnTo>
                    <a:lnTo>
                      <a:pt x="6038" y="3036"/>
                    </a:lnTo>
                    <a:lnTo>
                      <a:pt x="6038" y="2002"/>
                    </a:lnTo>
                    <a:lnTo>
                      <a:pt x="5037" y="2002"/>
                    </a:lnTo>
                    <a:lnTo>
                      <a:pt x="5037" y="3036"/>
                    </a:lnTo>
                    <a:lnTo>
                      <a:pt x="4036" y="3036"/>
                    </a:lnTo>
                    <a:lnTo>
                      <a:pt x="4036" y="2002"/>
                    </a:lnTo>
                    <a:lnTo>
                      <a:pt x="3036" y="2002"/>
                    </a:lnTo>
                    <a:lnTo>
                      <a:pt x="3036" y="3036"/>
                    </a:lnTo>
                    <a:lnTo>
                      <a:pt x="2035" y="3036"/>
                    </a:lnTo>
                    <a:lnTo>
                      <a:pt x="2035" y="2002"/>
                    </a:lnTo>
                    <a:lnTo>
                      <a:pt x="2035" y="1002"/>
                    </a:lnTo>
                    <a:lnTo>
                      <a:pt x="20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5" name="Shape 2195"/>
        <p:cNvGrpSpPr/>
        <p:nvPr/>
      </p:nvGrpSpPr>
      <p:grpSpPr>
        <a:xfrm>
          <a:off x="0" y="0"/>
          <a:ext cx="0" cy="0"/>
          <a:chOff x="0" y="0"/>
          <a:chExt cx="0" cy="0"/>
        </a:xfrm>
      </p:grpSpPr>
      <p:sp>
        <p:nvSpPr>
          <p:cNvPr id="2196" name="Google Shape;2196;p77"/>
          <p:cNvSpPr txBox="1"/>
          <p:nvPr>
            <p:ph type="title"/>
          </p:nvPr>
        </p:nvSpPr>
        <p:spPr>
          <a:xfrm>
            <a:off x="715100" y="1169300"/>
            <a:ext cx="4163400" cy="147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 picture always reinforces the concept</a:t>
            </a:r>
            <a:endParaRPr/>
          </a:p>
        </p:txBody>
      </p:sp>
      <p:sp>
        <p:nvSpPr>
          <p:cNvPr id="2197" name="Google Shape;2197;p77"/>
          <p:cNvSpPr txBox="1"/>
          <p:nvPr>
            <p:ph idx="1" type="subTitle"/>
          </p:nvPr>
        </p:nvSpPr>
        <p:spPr>
          <a:xfrm>
            <a:off x="715100" y="2793988"/>
            <a:ext cx="4163400" cy="118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Images reveal large amounts of data, so remember: use an </a:t>
            </a:r>
            <a:r>
              <a:rPr lang="en">
                <a:solidFill>
                  <a:schemeClr val="lt1"/>
                </a:solidFill>
                <a:highlight>
                  <a:schemeClr val="dk1"/>
                </a:highlight>
              </a:rPr>
              <a:t>image instead of a long</a:t>
            </a:r>
            <a:r>
              <a:rPr lang="en"/>
              <a:t> text. Your audience will appreciate it</a:t>
            </a:r>
            <a:endParaRPr/>
          </a:p>
        </p:txBody>
      </p:sp>
      <p:pic>
        <p:nvPicPr>
          <p:cNvPr id="2198" name="Google Shape;2198;p77"/>
          <p:cNvPicPr preferRelativeResize="0"/>
          <p:nvPr/>
        </p:nvPicPr>
        <p:blipFill rotWithShape="1">
          <a:blip r:embed="rId3">
            <a:alphaModFix/>
          </a:blip>
          <a:srcRect b="0" l="21824" r="8537" t="0"/>
          <a:stretch/>
        </p:blipFill>
        <p:spPr>
          <a:xfrm>
            <a:off x="5529225" y="1091100"/>
            <a:ext cx="2962800" cy="2961300"/>
          </a:xfrm>
          <a:prstGeom prst="rect">
            <a:avLst/>
          </a:prstGeom>
          <a:noFill/>
          <a:ln>
            <a:noFill/>
          </a:ln>
        </p:spPr>
      </p:pic>
      <p:grpSp>
        <p:nvGrpSpPr>
          <p:cNvPr id="2199" name="Google Shape;2199;p77"/>
          <p:cNvGrpSpPr/>
          <p:nvPr/>
        </p:nvGrpSpPr>
        <p:grpSpPr>
          <a:xfrm>
            <a:off x="7340029" y="3635431"/>
            <a:ext cx="534466" cy="691809"/>
            <a:chOff x="2875937" y="1960933"/>
            <a:chExt cx="629673" cy="815044"/>
          </a:xfrm>
        </p:grpSpPr>
        <p:sp>
          <p:nvSpPr>
            <p:cNvPr id="2200" name="Google Shape;2200;p77"/>
            <p:cNvSpPr/>
            <p:nvPr/>
          </p:nvSpPr>
          <p:spPr>
            <a:xfrm>
              <a:off x="2879617" y="1962184"/>
              <a:ext cx="625993" cy="811330"/>
            </a:xfrm>
            <a:custGeom>
              <a:rect b="b" l="l" r="r" t="t"/>
              <a:pathLst>
                <a:path extrusionOk="0" h="22050" w="17013">
                  <a:moveTo>
                    <a:pt x="5004" y="0"/>
                  </a:moveTo>
                  <a:lnTo>
                    <a:pt x="5004" y="1001"/>
                  </a:lnTo>
                  <a:lnTo>
                    <a:pt x="4003" y="1001"/>
                  </a:lnTo>
                  <a:lnTo>
                    <a:pt x="4003" y="10041"/>
                  </a:lnTo>
                  <a:lnTo>
                    <a:pt x="3003" y="10041"/>
                  </a:lnTo>
                  <a:lnTo>
                    <a:pt x="3003" y="9040"/>
                  </a:lnTo>
                  <a:lnTo>
                    <a:pt x="0" y="9040"/>
                  </a:lnTo>
                  <a:lnTo>
                    <a:pt x="0" y="10041"/>
                  </a:lnTo>
                  <a:lnTo>
                    <a:pt x="0" y="10541"/>
                  </a:lnTo>
                  <a:lnTo>
                    <a:pt x="0" y="12042"/>
                  </a:lnTo>
                  <a:lnTo>
                    <a:pt x="1001" y="12042"/>
                  </a:lnTo>
                  <a:lnTo>
                    <a:pt x="1001" y="13043"/>
                  </a:lnTo>
                  <a:lnTo>
                    <a:pt x="2002" y="13043"/>
                  </a:lnTo>
                  <a:lnTo>
                    <a:pt x="2002" y="15044"/>
                  </a:lnTo>
                  <a:lnTo>
                    <a:pt x="3003" y="15044"/>
                  </a:lnTo>
                  <a:lnTo>
                    <a:pt x="3003" y="17046"/>
                  </a:lnTo>
                  <a:lnTo>
                    <a:pt x="4003" y="17046"/>
                  </a:lnTo>
                  <a:lnTo>
                    <a:pt x="4003" y="19047"/>
                  </a:lnTo>
                  <a:lnTo>
                    <a:pt x="5004" y="19047"/>
                  </a:lnTo>
                  <a:lnTo>
                    <a:pt x="5004" y="21049"/>
                  </a:lnTo>
                  <a:lnTo>
                    <a:pt x="5004" y="22049"/>
                  </a:lnTo>
                  <a:lnTo>
                    <a:pt x="15011" y="22049"/>
                  </a:lnTo>
                  <a:lnTo>
                    <a:pt x="15011" y="19047"/>
                  </a:lnTo>
                  <a:lnTo>
                    <a:pt x="16012" y="19047"/>
                  </a:lnTo>
                  <a:lnTo>
                    <a:pt x="16012" y="16045"/>
                  </a:lnTo>
                  <a:lnTo>
                    <a:pt x="17013" y="16045"/>
                  </a:lnTo>
                  <a:lnTo>
                    <a:pt x="17013" y="9007"/>
                  </a:lnTo>
                  <a:lnTo>
                    <a:pt x="16012" y="9007"/>
                  </a:lnTo>
                  <a:lnTo>
                    <a:pt x="16012" y="8006"/>
                  </a:lnTo>
                  <a:lnTo>
                    <a:pt x="15011" y="8006"/>
                  </a:lnTo>
                  <a:lnTo>
                    <a:pt x="15011" y="7005"/>
                  </a:lnTo>
                  <a:lnTo>
                    <a:pt x="13010" y="7005"/>
                  </a:lnTo>
                  <a:lnTo>
                    <a:pt x="13010" y="6005"/>
                  </a:lnTo>
                  <a:lnTo>
                    <a:pt x="10008" y="6005"/>
                  </a:lnTo>
                  <a:lnTo>
                    <a:pt x="10008" y="5004"/>
                  </a:lnTo>
                  <a:lnTo>
                    <a:pt x="8006" y="5004"/>
                  </a:lnTo>
                  <a:lnTo>
                    <a:pt x="8006" y="1001"/>
                  </a:lnTo>
                  <a:lnTo>
                    <a:pt x="7005" y="1001"/>
                  </a:lnTo>
                  <a:lnTo>
                    <a:pt x="70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77"/>
            <p:cNvSpPr/>
            <p:nvPr/>
          </p:nvSpPr>
          <p:spPr>
            <a:xfrm>
              <a:off x="3024442" y="1997765"/>
              <a:ext cx="36869" cy="443122"/>
            </a:xfrm>
            <a:custGeom>
              <a:rect b="b" l="l" r="r" t="t"/>
              <a:pathLst>
                <a:path extrusionOk="0" h="12043" w="1002">
                  <a:moveTo>
                    <a:pt x="1" y="1"/>
                  </a:moveTo>
                  <a:lnTo>
                    <a:pt x="1" y="12043"/>
                  </a:lnTo>
                  <a:lnTo>
                    <a:pt x="1001" y="12043"/>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77"/>
            <p:cNvSpPr/>
            <p:nvPr/>
          </p:nvSpPr>
          <p:spPr>
            <a:xfrm>
              <a:off x="3062488" y="1960933"/>
              <a:ext cx="73700" cy="36869"/>
            </a:xfrm>
            <a:custGeom>
              <a:rect b="b" l="l" r="r" t="t"/>
              <a:pathLst>
                <a:path extrusionOk="0" h="1002" w="2003">
                  <a:moveTo>
                    <a:pt x="1" y="1"/>
                  </a:moveTo>
                  <a:lnTo>
                    <a:pt x="1" y="1002"/>
                  </a:lnTo>
                  <a:lnTo>
                    <a:pt x="2002" y="1002"/>
                  </a:lnTo>
                  <a:lnTo>
                    <a:pt x="2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77"/>
            <p:cNvSpPr/>
            <p:nvPr/>
          </p:nvSpPr>
          <p:spPr>
            <a:xfrm>
              <a:off x="3136151" y="1997765"/>
              <a:ext cx="36832" cy="332664"/>
            </a:xfrm>
            <a:custGeom>
              <a:rect b="b" l="l" r="r" t="t"/>
              <a:pathLst>
                <a:path extrusionOk="0" h="9041" w="1001">
                  <a:moveTo>
                    <a:pt x="0" y="1"/>
                  </a:moveTo>
                  <a:lnTo>
                    <a:pt x="0" y="9040"/>
                  </a:lnTo>
                  <a:lnTo>
                    <a:pt x="1001" y="9040"/>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77"/>
            <p:cNvSpPr/>
            <p:nvPr/>
          </p:nvSpPr>
          <p:spPr>
            <a:xfrm>
              <a:off x="3172946" y="2146269"/>
              <a:ext cx="73700" cy="36869"/>
            </a:xfrm>
            <a:custGeom>
              <a:rect b="b" l="l" r="r" t="t"/>
              <a:pathLst>
                <a:path extrusionOk="0" h="1002" w="2003">
                  <a:moveTo>
                    <a:pt x="1" y="1"/>
                  </a:moveTo>
                  <a:lnTo>
                    <a:pt x="1" y="1002"/>
                  </a:lnTo>
                  <a:lnTo>
                    <a:pt x="2002" y="1002"/>
                  </a:lnTo>
                  <a:lnTo>
                    <a:pt x="2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77"/>
            <p:cNvSpPr/>
            <p:nvPr/>
          </p:nvSpPr>
          <p:spPr>
            <a:xfrm>
              <a:off x="3246610" y="2219933"/>
              <a:ext cx="36832" cy="110495"/>
            </a:xfrm>
            <a:custGeom>
              <a:rect b="b" l="l" r="r" t="t"/>
              <a:pathLst>
                <a:path extrusionOk="0" h="3003" w="1001">
                  <a:moveTo>
                    <a:pt x="0" y="0"/>
                  </a:moveTo>
                  <a:lnTo>
                    <a:pt x="0" y="3002"/>
                  </a:lnTo>
                  <a:lnTo>
                    <a:pt x="1001" y="3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77"/>
            <p:cNvSpPr/>
            <p:nvPr/>
          </p:nvSpPr>
          <p:spPr>
            <a:xfrm>
              <a:off x="3246610" y="2183101"/>
              <a:ext cx="110495" cy="36869"/>
            </a:xfrm>
            <a:custGeom>
              <a:rect b="b" l="l" r="r" t="t"/>
              <a:pathLst>
                <a:path extrusionOk="0" h="1002" w="3003">
                  <a:moveTo>
                    <a:pt x="0" y="1"/>
                  </a:moveTo>
                  <a:lnTo>
                    <a:pt x="0" y="1001"/>
                  </a:lnTo>
                  <a:lnTo>
                    <a:pt x="3002" y="1001"/>
                  </a:lnTo>
                  <a:lnTo>
                    <a:pt x="3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77"/>
            <p:cNvSpPr/>
            <p:nvPr/>
          </p:nvSpPr>
          <p:spPr>
            <a:xfrm>
              <a:off x="3358283" y="2256728"/>
              <a:ext cx="36869" cy="110532"/>
            </a:xfrm>
            <a:custGeom>
              <a:rect b="b" l="l" r="r" t="t"/>
              <a:pathLst>
                <a:path extrusionOk="0" h="3004" w="1002">
                  <a:moveTo>
                    <a:pt x="1" y="1"/>
                  </a:moveTo>
                  <a:lnTo>
                    <a:pt x="1" y="3003"/>
                  </a:lnTo>
                  <a:lnTo>
                    <a:pt x="1001" y="3003"/>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77"/>
            <p:cNvSpPr/>
            <p:nvPr/>
          </p:nvSpPr>
          <p:spPr>
            <a:xfrm>
              <a:off x="3358283" y="2219933"/>
              <a:ext cx="73700" cy="36832"/>
            </a:xfrm>
            <a:custGeom>
              <a:rect b="b" l="l" r="r" t="t"/>
              <a:pathLst>
                <a:path extrusionOk="0" h="1001" w="2003">
                  <a:moveTo>
                    <a:pt x="1" y="0"/>
                  </a:moveTo>
                  <a:lnTo>
                    <a:pt x="1" y="1001"/>
                  </a:lnTo>
                  <a:lnTo>
                    <a:pt x="2002" y="1001"/>
                  </a:lnTo>
                  <a:lnTo>
                    <a:pt x="2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77"/>
            <p:cNvSpPr/>
            <p:nvPr/>
          </p:nvSpPr>
          <p:spPr>
            <a:xfrm>
              <a:off x="3431946" y="2256728"/>
              <a:ext cx="36832" cy="36869"/>
            </a:xfrm>
            <a:custGeom>
              <a:rect b="b" l="l" r="r" t="t"/>
              <a:pathLst>
                <a:path extrusionOk="0" h="1002" w="1001">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77"/>
            <p:cNvSpPr/>
            <p:nvPr/>
          </p:nvSpPr>
          <p:spPr>
            <a:xfrm>
              <a:off x="3468741" y="2293559"/>
              <a:ext cx="36869" cy="259037"/>
            </a:xfrm>
            <a:custGeom>
              <a:rect b="b" l="l" r="r" t="t"/>
              <a:pathLst>
                <a:path extrusionOk="0" h="7040" w="1002">
                  <a:moveTo>
                    <a:pt x="1" y="1"/>
                  </a:moveTo>
                  <a:lnTo>
                    <a:pt x="1" y="7039"/>
                  </a:lnTo>
                  <a:lnTo>
                    <a:pt x="1002" y="7039"/>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77"/>
            <p:cNvSpPr/>
            <p:nvPr/>
          </p:nvSpPr>
          <p:spPr>
            <a:xfrm>
              <a:off x="3431946" y="2552559"/>
              <a:ext cx="36832" cy="110495"/>
            </a:xfrm>
            <a:custGeom>
              <a:rect b="b" l="l" r="r" t="t"/>
              <a:pathLst>
                <a:path extrusionOk="0" h="3003" w="1001">
                  <a:moveTo>
                    <a:pt x="0" y="0"/>
                  </a:moveTo>
                  <a:lnTo>
                    <a:pt x="0" y="3002"/>
                  </a:lnTo>
                  <a:lnTo>
                    <a:pt x="1001" y="3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77"/>
            <p:cNvSpPr/>
            <p:nvPr/>
          </p:nvSpPr>
          <p:spPr>
            <a:xfrm>
              <a:off x="3395114" y="2663017"/>
              <a:ext cx="36869" cy="110495"/>
            </a:xfrm>
            <a:custGeom>
              <a:rect b="b" l="l" r="r" t="t"/>
              <a:pathLst>
                <a:path extrusionOk="0" h="3003" w="1002">
                  <a:moveTo>
                    <a:pt x="0" y="0"/>
                  </a:moveTo>
                  <a:lnTo>
                    <a:pt x="0" y="3002"/>
                  </a:lnTo>
                  <a:lnTo>
                    <a:pt x="1001" y="3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77"/>
            <p:cNvSpPr/>
            <p:nvPr/>
          </p:nvSpPr>
          <p:spPr>
            <a:xfrm>
              <a:off x="3062488" y="2739109"/>
              <a:ext cx="332664" cy="36869"/>
            </a:xfrm>
            <a:custGeom>
              <a:rect b="b" l="l" r="r" t="t"/>
              <a:pathLst>
                <a:path extrusionOk="0" h="1002" w="9041">
                  <a:moveTo>
                    <a:pt x="1" y="0"/>
                  </a:moveTo>
                  <a:lnTo>
                    <a:pt x="1" y="1001"/>
                  </a:lnTo>
                  <a:lnTo>
                    <a:pt x="9040" y="1001"/>
                  </a:lnTo>
                  <a:lnTo>
                    <a:pt x="90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77"/>
            <p:cNvSpPr/>
            <p:nvPr/>
          </p:nvSpPr>
          <p:spPr>
            <a:xfrm>
              <a:off x="2986396" y="2330391"/>
              <a:ext cx="36869" cy="36869"/>
            </a:xfrm>
            <a:custGeom>
              <a:rect b="b" l="l" r="r" t="t"/>
              <a:pathLst>
                <a:path extrusionOk="0" h="1002" w="1002">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77"/>
            <p:cNvSpPr/>
            <p:nvPr/>
          </p:nvSpPr>
          <p:spPr>
            <a:xfrm>
              <a:off x="2875937" y="2293559"/>
              <a:ext cx="110495" cy="36869"/>
            </a:xfrm>
            <a:custGeom>
              <a:rect b="b" l="l" r="r" t="t"/>
              <a:pathLst>
                <a:path extrusionOk="0" h="1002" w="3003">
                  <a:moveTo>
                    <a:pt x="0" y="1"/>
                  </a:moveTo>
                  <a:lnTo>
                    <a:pt x="0" y="1001"/>
                  </a:lnTo>
                  <a:lnTo>
                    <a:pt x="3002" y="1001"/>
                  </a:lnTo>
                  <a:lnTo>
                    <a:pt x="3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77"/>
            <p:cNvSpPr/>
            <p:nvPr/>
          </p:nvSpPr>
          <p:spPr>
            <a:xfrm>
              <a:off x="2875937" y="2330391"/>
              <a:ext cx="36869" cy="73664"/>
            </a:xfrm>
            <a:custGeom>
              <a:rect b="b" l="l" r="r" t="t"/>
              <a:pathLst>
                <a:path extrusionOk="0" h="2002" w="1002">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77"/>
            <p:cNvSpPr/>
            <p:nvPr/>
          </p:nvSpPr>
          <p:spPr>
            <a:xfrm>
              <a:off x="2912769" y="2405269"/>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77"/>
            <p:cNvSpPr/>
            <p:nvPr/>
          </p:nvSpPr>
          <p:spPr>
            <a:xfrm>
              <a:off x="2950815" y="2442064"/>
              <a:ext cx="36832" cy="73700"/>
            </a:xfrm>
            <a:custGeom>
              <a:rect b="b" l="l" r="r" t="t"/>
              <a:pathLst>
                <a:path extrusionOk="0" h="2003" w="1001">
                  <a:moveTo>
                    <a:pt x="0" y="1"/>
                  </a:moveTo>
                  <a:lnTo>
                    <a:pt x="0" y="2002"/>
                  </a:lnTo>
                  <a:lnTo>
                    <a:pt x="1001" y="2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77"/>
            <p:cNvSpPr/>
            <p:nvPr/>
          </p:nvSpPr>
          <p:spPr>
            <a:xfrm>
              <a:off x="2986396" y="2515727"/>
              <a:ext cx="36869" cy="73664"/>
            </a:xfrm>
            <a:custGeom>
              <a:rect b="b" l="l" r="r" t="t"/>
              <a:pathLst>
                <a:path extrusionOk="0" h="2002" w="1002">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77"/>
            <p:cNvSpPr/>
            <p:nvPr/>
          </p:nvSpPr>
          <p:spPr>
            <a:xfrm>
              <a:off x="3024442" y="2589354"/>
              <a:ext cx="36869" cy="73700"/>
            </a:xfrm>
            <a:custGeom>
              <a:rect b="b" l="l" r="r" t="t"/>
              <a:pathLst>
                <a:path extrusionOk="0" h="2003" w="1002">
                  <a:moveTo>
                    <a:pt x="1" y="1"/>
                  </a:moveTo>
                  <a:lnTo>
                    <a:pt x="1" y="2002"/>
                  </a:lnTo>
                  <a:lnTo>
                    <a:pt x="1001" y="2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77"/>
            <p:cNvSpPr/>
            <p:nvPr/>
          </p:nvSpPr>
          <p:spPr>
            <a:xfrm>
              <a:off x="3062488" y="2663017"/>
              <a:ext cx="36869" cy="73664"/>
            </a:xfrm>
            <a:custGeom>
              <a:rect b="b" l="l" r="r" t="t"/>
              <a:pathLst>
                <a:path extrusionOk="0" h="2002" w="1002">
                  <a:moveTo>
                    <a:pt x="1" y="0"/>
                  </a:moveTo>
                  <a:lnTo>
                    <a:pt x="1"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5" name="Shape 2225"/>
        <p:cNvGrpSpPr/>
        <p:nvPr/>
      </p:nvGrpSpPr>
      <p:grpSpPr>
        <a:xfrm>
          <a:off x="0" y="0"/>
          <a:ext cx="0" cy="0"/>
          <a:chOff x="0" y="0"/>
          <a:chExt cx="0" cy="0"/>
        </a:xfrm>
      </p:grpSpPr>
      <p:sp>
        <p:nvSpPr>
          <p:cNvPr id="2226" name="Google Shape;2226;p78"/>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Our department</a:t>
            </a:r>
            <a:endParaRPr/>
          </a:p>
        </p:txBody>
      </p:sp>
      <p:sp>
        <p:nvSpPr>
          <p:cNvPr id="2227" name="Google Shape;2227;p78"/>
          <p:cNvSpPr txBox="1"/>
          <p:nvPr>
            <p:ph type="title"/>
          </p:nvPr>
        </p:nvSpPr>
        <p:spPr>
          <a:xfrm>
            <a:off x="720000" y="3103925"/>
            <a:ext cx="25143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Timmy Jimmy</a:t>
            </a:r>
            <a:endParaRPr/>
          </a:p>
        </p:txBody>
      </p:sp>
      <p:sp>
        <p:nvSpPr>
          <p:cNvPr id="2228" name="Google Shape;2228;p78"/>
          <p:cNvSpPr txBox="1"/>
          <p:nvPr>
            <p:ph idx="1" type="subTitle"/>
          </p:nvPr>
        </p:nvSpPr>
        <p:spPr>
          <a:xfrm>
            <a:off x="720000" y="3631625"/>
            <a:ext cx="2514300" cy="62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You can </a:t>
            </a:r>
            <a:r>
              <a:rPr lang="en">
                <a:solidFill>
                  <a:schemeClr val="lt1"/>
                </a:solidFill>
                <a:highlight>
                  <a:schemeClr val="dk1"/>
                </a:highlight>
              </a:rPr>
              <a:t>replace the</a:t>
            </a:r>
            <a:r>
              <a:rPr lang="en"/>
              <a:t> image on the screen with your own</a:t>
            </a:r>
            <a:endParaRPr/>
          </a:p>
        </p:txBody>
      </p:sp>
      <p:sp>
        <p:nvSpPr>
          <p:cNvPr id="2229" name="Google Shape;2229;p78"/>
          <p:cNvSpPr txBox="1"/>
          <p:nvPr>
            <p:ph idx="2" type="title"/>
          </p:nvPr>
        </p:nvSpPr>
        <p:spPr>
          <a:xfrm>
            <a:off x="3314850" y="3103925"/>
            <a:ext cx="25143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Susan Bones</a:t>
            </a:r>
            <a:endParaRPr/>
          </a:p>
        </p:txBody>
      </p:sp>
      <p:sp>
        <p:nvSpPr>
          <p:cNvPr id="2230" name="Google Shape;2230;p78"/>
          <p:cNvSpPr txBox="1"/>
          <p:nvPr>
            <p:ph idx="3" type="subTitle"/>
          </p:nvPr>
        </p:nvSpPr>
        <p:spPr>
          <a:xfrm>
            <a:off x="3314850" y="3631625"/>
            <a:ext cx="2514300" cy="62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You can replace the </a:t>
            </a:r>
            <a:r>
              <a:rPr lang="en">
                <a:solidFill>
                  <a:schemeClr val="lt1"/>
                </a:solidFill>
                <a:highlight>
                  <a:schemeClr val="dk1"/>
                </a:highlight>
              </a:rPr>
              <a:t>image on the</a:t>
            </a:r>
            <a:r>
              <a:rPr lang="en"/>
              <a:t> screen with your own</a:t>
            </a:r>
            <a:endParaRPr/>
          </a:p>
        </p:txBody>
      </p:sp>
      <p:sp>
        <p:nvSpPr>
          <p:cNvPr id="2231" name="Google Shape;2231;p78"/>
          <p:cNvSpPr txBox="1"/>
          <p:nvPr>
            <p:ph idx="4" type="title"/>
          </p:nvPr>
        </p:nvSpPr>
        <p:spPr>
          <a:xfrm>
            <a:off x="5909700" y="3103925"/>
            <a:ext cx="25143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John Doe</a:t>
            </a:r>
            <a:endParaRPr/>
          </a:p>
        </p:txBody>
      </p:sp>
      <p:sp>
        <p:nvSpPr>
          <p:cNvPr id="2232" name="Google Shape;2232;p78"/>
          <p:cNvSpPr txBox="1"/>
          <p:nvPr>
            <p:ph idx="5" type="subTitle"/>
          </p:nvPr>
        </p:nvSpPr>
        <p:spPr>
          <a:xfrm>
            <a:off x="5909700" y="3631625"/>
            <a:ext cx="2514300" cy="62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You can replace the image on the </a:t>
            </a:r>
            <a:r>
              <a:rPr lang="en">
                <a:solidFill>
                  <a:schemeClr val="lt1"/>
                </a:solidFill>
                <a:highlight>
                  <a:schemeClr val="dk1"/>
                </a:highlight>
              </a:rPr>
              <a:t>screen with</a:t>
            </a:r>
            <a:r>
              <a:rPr lang="en"/>
              <a:t> your own</a:t>
            </a:r>
            <a:endParaRPr/>
          </a:p>
        </p:txBody>
      </p:sp>
      <p:pic>
        <p:nvPicPr>
          <p:cNvPr id="2233" name="Google Shape;2233;p78"/>
          <p:cNvPicPr preferRelativeResize="0"/>
          <p:nvPr/>
        </p:nvPicPr>
        <p:blipFill rotWithShape="1">
          <a:blip r:embed="rId3">
            <a:alphaModFix/>
          </a:blip>
          <a:srcRect b="20110" l="17363" r="10915" t="20212"/>
          <a:stretch/>
        </p:blipFill>
        <p:spPr>
          <a:xfrm>
            <a:off x="3618200" y="1565600"/>
            <a:ext cx="1898726" cy="1560001"/>
          </a:xfrm>
          <a:prstGeom prst="rect">
            <a:avLst/>
          </a:prstGeom>
          <a:noFill/>
          <a:ln>
            <a:noFill/>
          </a:ln>
        </p:spPr>
      </p:pic>
      <p:pic>
        <p:nvPicPr>
          <p:cNvPr id="2234" name="Google Shape;2234;p78"/>
          <p:cNvPicPr preferRelativeResize="0"/>
          <p:nvPr/>
        </p:nvPicPr>
        <p:blipFill rotWithShape="1">
          <a:blip r:embed="rId4">
            <a:alphaModFix/>
          </a:blip>
          <a:srcRect b="18456" l="2544" r="2515" t="8331"/>
          <a:stretch/>
        </p:blipFill>
        <p:spPr>
          <a:xfrm>
            <a:off x="6237542" y="1565600"/>
            <a:ext cx="1908091" cy="1562425"/>
          </a:xfrm>
          <a:prstGeom prst="rect">
            <a:avLst/>
          </a:prstGeom>
          <a:noFill/>
          <a:ln>
            <a:noFill/>
          </a:ln>
        </p:spPr>
      </p:pic>
      <p:pic>
        <p:nvPicPr>
          <p:cNvPr id="2235" name="Google Shape;2235;p78"/>
          <p:cNvPicPr preferRelativeResize="0"/>
          <p:nvPr/>
        </p:nvPicPr>
        <p:blipFill rotWithShape="1">
          <a:blip r:embed="rId5">
            <a:alphaModFix/>
          </a:blip>
          <a:srcRect b="29385" l="11482" r="13170" t="4234"/>
          <a:stretch/>
        </p:blipFill>
        <p:spPr>
          <a:xfrm>
            <a:off x="998374" y="1566812"/>
            <a:ext cx="1898703" cy="1560000"/>
          </a:xfrm>
          <a:prstGeom prst="rect">
            <a:avLst/>
          </a:prstGeom>
          <a:noFill/>
          <a:ln>
            <a:noFill/>
          </a:ln>
        </p:spPr>
      </p:pic>
      <p:grpSp>
        <p:nvGrpSpPr>
          <p:cNvPr id="2236" name="Google Shape;2236;p78"/>
          <p:cNvGrpSpPr/>
          <p:nvPr/>
        </p:nvGrpSpPr>
        <p:grpSpPr>
          <a:xfrm>
            <a:off x="488591" y="836864"/>
            <a:ext cx="595509" cy="500596"/>
            <a:chOff x="5800150" y="2362975"/>
            <a:chExt cx="209325" cy="175975"/>
          </a:xfrm>
        </p:grpSpPr>
        <p:sp>
          <p:nvSpPr>
            <p:cNvPr id="2237" name="Google Shape;2237;p78"/>
            <p:cNvSpPr/>
            <p:nvPr/>
          </p:nvSpPr>
          <p:spPr>
            <a:xfrm>
              <a:off x="5847675" y="2475550"/>
              <a:ext cx="32550" cy="31700"/>
            </a:xfrm>
            <a:custGeom>
              <a:rect b="b" l="l" r="r" t="t"/>
              <a:pathLst>
                <a:path extrusionOk="0" h="1268" w="1302">
                  <a:moveTo>
                    <a:pt x="1" y="0"/>
                  </a:moveTo>
                  <a:lnTo>
                    <a:pt x="1" y="601"/>
                  </a:lnTo>
                  <a:lnTo>
                    <a:pt x="668" y="601"/>
                  </a:lnTo>
                  <a:lnTo>
                    <a:pt x="668" y="0"/>
                  </a:lnTo>
                  <a:close/>
                  <a:moveTo>
                    <a:pt x="668" y="601"/>
                  </a:moveTo>
                  <a:lnTo>
                    <a:pt x="668" y="1268"/>
                  </a:lnTo>
                  <a:lnTo>
                    <a:pt x="1302" y="1268"/>
                  </a:lnTo>
                  <a:lnTo>
                    <a:pt x="1302" y="60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78"/>
            <p:cNvSpPr/>
            <p:nvPr/>
          </p:nvSpPr>
          <p:spPr>
            <a:xfrm>
              <a:off x="5816825" y="2443025"/>
              <a:ext cx="30875" cy="32550"/>
            </a:xfrm>
            <a:custGeom>
              <a:rect b="b" l="l" r="r" t="t"/>
              <a:pathLst>
                <a:path extrusionOk="0" h="1302" w="1235">
                  <a:moveTo>
                    <a:pt x="0" y="0"/>
                  </a:moveTo>
                  <a:lnTo>
                    <a:pt x="0" y="634"/>
                  </a:lnTo>
                  <a:lnTo>
                    <a:pt x="601" y="634"/>
                  </a:lnTo>
                  <a:lnTo>
                    <a:pt x="601" y="0"/>
                  </a:lnTo>
                  <a:close/>
                  <a:moveTo>
                    <a:pt x="601" y="634"/>
                  </a:moveTo>
                  <a:lnTo>
                    <a:pt x="601" y="1301"/>
                  </a:lnTo>
                  <a:lnTo>
                    <a:pt x="1235" y="1301"/>
                  </a:lnTo>
                  <a:lnTo>
                    <a:pt x="1235" y="634"/>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78"/>
            <p:cNvSpPr/>
            <p:nvPr/>
          </p:nvSpPr>
          <p:spPr>
            <a:xfrm>
              <a:off x="5800150" y="2377975"/>
              <a:ext cx="31700" cy="65075"/>
            </a:xfrm>
            <a:custGeom>
              <a:rect b="b" l="l" r="r" t="t"/>
              <a:pathLst>
                <a:path extrusionOk="0" h="2603" w="1268">
                  <a:moveTo>
                    <a:pt x="667" y="1"/>
                  </a:moveTo>
                  <a:lnTo>
                    <a:pt x="667" y="668"/>
                  </a:lnTo>
                  <a:lnTo>
                    <a:pt x="1268" y="668"/>
                  </a:lnTo>
                  <a:lnTo>
                    <a:pt x="1268" y="1"/>
                  </a:lnTo>
                  <a:close/>
                  <a:moveTo>
                    <a:pt x="0" y="668"/>
                  </a:moveTo>
                  <a:lnTo>
                    <a:pt x="0" y="1302"/>
                  </a:lnTo>
                  <a:lnTo>
                    <a:pt x="0" y="2602"/>
                  </a:lnTo>
                  <a:lnTo>
                    <a:pt x="667" y="2602"/>
                  </a:lnTo>
                  <a:lnTo>
                    <a:pt x="667" y="1302"/>
                  </a:lnTo>
                  <a:lnTo>
                    <a:pt x="667" y="668"/>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78"/>
            <p:cNvSpPr/>
            <p:nvPr/>
          </p:nvSpPr>
          <p:spPr>
            <a:xfrm>
              <a:off x="5831825" y="2362975"/>
              <a:ext cx="48400" cy="15025"/>
            </a:xfrm>
            <a:custGeom>
              <a:rect b="b" l="l" r="r" t="t"/>
              <a:pathLst>
                <a:path extrusionOk="0" h="601" w="1936">
                  <a:moveTo>
                    <a:pt x="1" y="0"/>
                  </a:moveTo>
                  <a:lnTo>
                    <a:pt x="1" y="601"/>
                  </a:lnTo>
                  <a:lnTo>
                    <a:pt x="1936" y="601"/>
                  </a:lnTo>
                  <a:lnTo>
                    <a:pt x="19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78"/>
            <p:cNvSpPr/>
            <p:nvPr/>
          </p:nvSpPr>
          <p:spPr>
            <a:xfrm>
              <a:off x="5880200" y="2377975"/>
              <a:ext cx="32550" cy="32550"/>
            </a:xfrm>
            <a:custGeom>
              <a:rect b="b" l="l" r="r" t="t"/>
              <a:pathLst>
                <a:path extrusionOk="0" h="1302" w="1302">
                  <a:moveTo>
                    <a:pt x="1" y="1"/>
                  </a:moveTo>
                  <a:lnTo>
                    <a:pt x="1" y="668"/>
                  </a:lnTo>
                  <a:lnTo>
                    <a:pt x="668" y="668"/>
                  </a:lnTo>
                  <a:lnTo>
                    <a:pt x="668" y="1"/>
                  </a:lnTo>
                  <a:close/>
                  <a:moveTo>
                    <a:pt x="668" y="668"/>
                  </a:moveTo>
                  <a:lnTo>
                    <a:pt x="668" y="1302"/>
                  </a:lnTo>
                  <a:lnTo>
                    <a:pt x="1302" y="1302"/>
                  </a:lnTo>
                  <a:lnTo>
                    <a:pt x="1302" y="668"/>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78"/>
            <p:cNvSpPr/>
            <p:nvPr/>
          </p:nvSpPr>
          <p:spPr>
            <a:xfrm>
              <a:off x="5880200" y="2507225"/>
              <a:ext cx="15050" cy="15875"/>
            </a:xfrm>
            <a:custGeom>
              <a:rect b="b" l="l" r="r" t="t"/>
              <a:pathLst>
                <a:path extrusionOk="0" h="635" w="602">
                  <a:moveTo>
                    <a:pt x="1" y="1"/>
                  </a:moveTo>
                  <a:lnTo>
                    <a:pt x="1" y="635"/>
                  </a:lnTo>
                  <a:lnTo>
                    <a:pt x="601" y="635"/>
                  </a:lnTo>
                  <a:lnTo>
                    <a:pt x="6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78"/>
            <p:cNvSpPr/>
            <p:nvPr/>
          </p:nvSpPr>
          <p:spPr>
            <a:xfrm>
              <a:off x="5929400" y="2475550"/>
              <a:ext cx="30875" cy="31700"/>
            </a:xfrm>
            <a:custGeom>
              <a:rect b="b" l="l" r="r" t="t"/>
              <a:pathLst>
                <a:path extrusionOk="0" h="1268" w="1235">
                  <a:moveTo>
                    <a:pt x="601" y="0"/>
                  </a:moveTo>
                  <a:lnTo>
                    <a:pt x="601" y="601"/>
                  </a:lnTo>
                  <a:lnTo>
                    <a:pt x="1235" y="601"/>
                  </a:lnTo>
                  <a:lnTo>
                    <a:pt x="1235" y="0"/>
                  </a:lnTo>
                  <a:close/>
                  <a:moveTo>
                    <a:pt x="1" y="601"/>
                  </a:moveTo>
                  <a:lnTo>
                    <a:pt x="1" y="1268"/>
                  </a:lnTo>
                  <a:lnTo>
                    <a:pt x="601" y="1268"/>
                  </a:lnTo>
                  <a:lnTo>
                    <a:pt x="601" y="60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78"/>
            <p:cNvSpPr/>
            <p:nvPr/>
          </p:nvSpPr>
          <p:spPr>
            <a:xfrm>
              <a:off x="5976950" y="2377975"/>
              <a:ext cx="32525" cy="65075"/>
            </a:xfrm>
            <a:custGeom>
              <a:rect b="b" l="l" r="r" t="t"/>
              <a:pathLst>
                <a:path extrusionOk="0" h="2603" w="1301">
                  <a:moveTo>
                    <a:pt x="0" y="1"/>
                  </a:moveTo>
                  <a:lnTo>
                    <a:pt x="0" y="668"/>
                  </a:lnTo>
                  <a:lnTo>
                    <a:pt x="634" y="668"/>
                  </a:lnTo>
                  <a:lnTo>
                    <a:pt x="634" y="1"/>
                  </a:lnTo>
                  <a:close/>
                  <a:moveTo>
                    <a:pt x="634" y="668"/>
                  </a:moveTo>
                  <a:lnTo>
                    <a:pt x="634" y="1302"/>
                  </a:lnTo>
                  <a:lnTo>
                    <a:pt x="634" y="2602"/>
                  </a:lnTo>
                  <a:lnTo>
                    <a:pt x="1301" y="2602"/>
                  </a:lnTo>
                  <a:lnTo>
                    <a:pt x="1301" y="1302"/>
                  </a:lnTo>
                  <a:lnTo>
                    <a:pt x="1301" y="668"/>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78"/>
            <p:cNvSpPr/>
            <p:nvPr/>
          </p:nvSpPr>
          <p:spPr>
            <a:xfrm>
              <a:off x="5960250" y="2443025"/>
              <a:ext cx="32550" cy="32550"/>
            </a:xfrm>
            <a:custGeom>
              <a:rect b="b" l="l" r="r" t="t"/>
              <a:pathLst>
                <a:path extrusionOk="0" h="1302" w="1302">
                  <a:moveTo>
                    <a:pt x="668" y="0"/>
                  </a:moveTo>
                  <a:lnTo>
                    <a:pt x="668" y="634"/>
                  </a:lnTo>
                  <a:lnTo>
                    <a:pt x="1302" y="634"/>
                  </a:lnTo>
                  <a:lnTo>
                    <a:pt x="1302" y="0"/>
                  </a:lnTo>
                  <a:close/>
                  <a:moveTo>
                    <a:pt x="1" y="634"/>
                  </a:moveTo>
                  <a:lnTo>
                    <a:pt x="1" y="1301"/>
                  </a:lnTo>
                  <a:lnTo>
                    <a:pt x="668" y="1301"/>
                  </a:lnTo>
                  <a:lnTo>
                    <a:pt x="668" y="634"/>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78"/>
            <p:cNvSpPr/>
            <p:nvPr/>
          </p:nvSpPr>
          <p:spPr>
            <a:xfrm>
              <a:off x="5929400" y="2362975"/>
              <a:ext cx="47575" cy="15025"/>
            </a:xfrm>
            <a:custGeom>
              <a:rect b="b" l="l" r="r" t="t"/>
              <a:pathLst>
                <a:path extrusionOk="0" h="601" w="1903">
                  <a:moveTo>
                    <a:pt x="1" y="0"/>
                  </a:moveTo>
                  <a:lnTo>
                    <a:pt x="1" y="601"/>
                  </a:lnTo>
                  <a:lnTo>
                    <a:pt x="1902" y="601"/>
                  </a:lnTo>
                  <a:lnTo>
                    <a:pt x="19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78"/>
            <p:cNvSpPr/>
            <p:nvPr/>
          </p:nvSpPr>
          <p:spPr>
            <a:xfrm>
              <a:off x="5912725" y="2377975"/>
              <a:ext cx="15025" cy="15875"/>
            </a:xfrm>
            <a:custGeom>
              <a:rect b="b" l="l" r="r" t="t"/>
              <a:pathLst>
                <a:path extrusionOk="0" h="635" w="601">
                  <a:moveTo>
                    <a:pt x="1" y="1"/>
                  </a:moveTo>
                  <a:lnTo>
                    <a:pt x="1" y="634"/>
                  </a:lnTo>
                  <a:lnTo>
                    <a:pt x="601" y="634"/>
                  </a:lnTo>
                  <a:lnTo>
                    <a:pt x="6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78"/>
            <p:cNvSpPr/>
            <p:nvPr/>
          </p:nvSpPr>
          <p:spPr>
            <a:xfrm>
              <a:off x="5912725" y="2507225"/>
              <a:ext cx="15025" cy="15875"/>
            </a:xfrm>
            <a:custGeom>
              <a:rect b="b" l="l" r="r" t="t"/>
              <a:pathLst>
                <a:path extrusionOk="0" h="635" w="601">
                  <a:moveTo>
                    <a:pt x="1" y="1"/>
                  </a:moveTo>
                  <a:lnTo>
                    <a:pt x="1" y="635"/>
                  </a:lnTo>
                  <a:lnTo>
                    <a:pt x="601" y="635"/>
                  </a:lnTo>
                  <a:lnTo>
                    <a:pt x="6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78"/>
            <p:cNvSpPr/>
            <p:nvPr/>
          </p:nvSpPr>
          <p:spPr>
            <a:xfrm>
              <a:off x="5896875" y="2523075"/>
              <a:ext cx="15875" cy="15875"/>
            </a:xfrm>
            <a:custGeom>
              <a:rect b="b" l="l" r="r" t="t"/>
              <a:pathLst>
                <a:path extrusionOk="0" h="635" w="635">
                  <a:moveTo>
                    <a:pt x="1" y="1"/>
                  </a:moveTo>
                  <a:lnTo>
                    <a:pt x="1" y="635"/>
                  </a:lnTo>
                  <a:lnTo>
                    <a:pt x="635" y="635"/>
                  </a:lnTo>
                  <a:lnTo>
                    <a:pt x="6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3" name="Shape 2253"/>
        <p:cNvGrpSpPr/>
        <p:nvPr/>
      </p:nvGrpSpPr>
      <p:grpSpPr>
        <a:xfrm>
          <a:off x="0" y="0"/>
          <a:ext cx="0" cy="0"/>
          <a:chOff x="0" y="0"/>
          <a:chExt cx="0" cy="0"/>
        </a:xfrm>
      </p:grpSpPr>
      <p:sp>
        <p:nvSpPr>
          <p:cNvPr id="2254" name="Google Shape;2254;p79"/>
          <p:cNvSpPr txBox="1"/>
          <p:nvPr>
            <p:ph idx="1" type="subTitle"/>
          </p:nvPr>
        </p:nvSpPr>
        <p:spPr>
          <a:xfrm>
            <a:off x="721000" y="1893600"/>
            <a:ext cx="3931800" cy="135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You can replace the image on the screen with </a:t>
            </a:r>
            <a:r>
              <a:rPr lang="en">
                <a:solidFill>
                  <a:schemeClr val="lt1"/>
                </a:solidFill>
                <a:highlight>
                  <a:schemeClr val="dk1"/>
                </a:highlight>
              </a:rPr>
              <a:t>your own work</a:t>
            </a:r>
            <a:r>
              <a:rPr lang="en"/>
              <a:t>. Just right-click on it and select “Replace image”</a:t>
            </a:r>
            <a:endParaRPr/>
          </a:p>
        </p:txBody>
      </p:sp>
      <p:sp>
        <p:nvSpPr>
          <p:cNvPr id="2255" name="Google Shape;2255;p79"/>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Enrollment platform</a:t>
            </a:r>
            <a:endParaRPr/>
          </a:p>
        </p:txBody>
      </p:sp>
      <p:sp>
        <p:nvSpPr>
          <p:cNvPr id="2256" name="Google Shape;2256;p79"/>
          <p:cNvSpPr/>
          <p:nvPr/>
        </p:nvSpPr>
        <p:spPr>
          <a:xfrm>
            <a:off x="5592530" y="1562050"/>
            <a:ext cx="2831464" cy="2236199"/>
          </a:xfrm>
          <a:custGeom>
            <a:rect b="b" l="l" r="r" t="t"/>
            <a:pathLst>
              <a:path extrusionOk="0" h="100673" w="131696">
                <a:moveTo>
                  <a:pt x="128192" y="0"/>
                </a:moveTo>
                <a:lnTo>
                  <a:pt x="3504" y="0"/>
                </a:lnTo>
                <a:lnTo>
                  <a:pt x="3504" y="0"/>
                </a:lnTo>
                <a:lnTo>
                  <a:pt x="2821" y="0"/>
                </a:lnTo>
                <a:lnTo>
                  <a:pt x="2137" y="257"/>
                </a:lnTo>
                <a:lnTo>
                  <a:pt x="1624" y="598"/>
                </a:lnTo>
                <a:lnTo>
                  <a:pt x="1026" y="1026"/>
                </a:lnTo>
                <a:lnTo>
                  <a:pt x="599" y="1538"/>
                </a:lnTo>
                <a:lnTo>
                  <a:pt x="342" y="2137"/>
                </a:lnTo>
                <a:lnTo>
                  <a:pt x="86" y="2735"/>
                </a:lnTo>
                <a:lnTo>
                  <a:pt x="0" y="3504"/>
                </a:lnTo>
                <a:lnTo>
                  <a:pt x="0" y="79991"/>
                </a:lnTo>
                <a:lnTo>
                  <a:pt x="0" y="79991"/>
                </a:lnTo>
                <a:lnTo>
                  <a:pt x="86" y="80675"/>
                </a:lnTo>
                <a:lnTo>
                  <a:pt x="342" y="81359"/>
                </a:lnTo>
                <a:lnTo>
                  <a:pt x="599" y="81957"/>
                </a:lnTo>
                <a:lnTo>
                  <a:pt x="1026" y="82470"/>
                </a:lnTo>
                <a:lnTo>
                  <a:pt x="1624" y="82897"/>
                </a:lnTo>
                <a:lnTo>
                  <a:pt x="2137" y="83239"/>
                </a:lnTo>
                <a:lnTo>
                  <a:pt x="2821" y="83410"/>
                </a:lnTo>
                <a:lnTo>
                  <a:pt x="3504" y="83495"/>
                </a:lnTo>
                <a:lnTo>
                  <a:pt x="52132" y="83495"/>
                </a:lnTo>
                <a:lnTo>
                  <a:pt x="51191" y="89990"/>
                </a:lnTo>
                <a:lnTo>
                  <a:pt x="51191" y="89990"/>
                </a:lnTo>
                <a:lnTo>
                  <a:pt x="50850" y="91272"/>
                </a:lnTo>
                <a:lnTo>
                  <a:pt x="50251" y="92640"/>
                </a:lnTo>
                <a:lnTo>
                  <a:pt x="49910" y="93238"/>
                </a:lnTo>
                <a:lnTo>
                  <a:pt x="49482" y="93836"/>
                </a:lnTo>
                <a:lnTo>
                  <a:pt x="49055" y="94349"/>
                </a:lnTo>
                <a:lnTo>
                  <a:pt x="48628" y="94862"/>
                </a:lnTo>
                <a:lnTo>
                  <a:pt x="43842" y="98024"/>
                </a:lnTo>
                <a:lnTo>
                  <a:pt x="43842" y="98024"/>
                </a:lnTo>
                <a:lnTo>
                  <a:pt x="43585" y="98280"/>
                </a:lnTo>
                <a:lnTo>
                  <a:pt x="43415" y="98536"/>
                </a:lnTo>
                <a:lnTo>
                  <a:pt x="43329" y="98878"/>
                </a:lnTo>
                <a:lnTo>
                  <a:pt x="43244" y="99220"/>
                </a:lnTo>
                <a:lnTo>
                  <a:pt x="43329" y="99562"/>
                </a:lnTo>
                <a:lnTo>
                  <a:pt x="43415" y="99818"/>
                </a:lnTo>
                <a:lnTo>
                  <a:pt x="43585" y="100160"/>
                </a:lnTo>
                <a:lnTo>
                  <a:pt x="43842" y="100417"/>
                </a:lnTo>
                <a:lnTo>
                  <a:pt x="43842" y="100417"/>
                </a:lnTo>
                <a:lnTo>
                  <a:pt x="44269" y="100588"/>
                </a:lnTo>
                <a:lnTo>
                  <a:pt x="44782" y="100673"/>
                </a:lnTo>
                <a:lnTo>
                  <a:pt x="65891" y="100673"/>
                </a:lnTo>
                <a:lnTo>
                  <a:pt x="86914" y="100673"/>
                </a:lnTo>
                <a:lnTo>
                  <a:pt x="86914" y="100673"/>
                </a:lnTo>
                <a:lnTo>
                  <a:pt x="87427" y="100588"/>
                </a:lnTo>
                <a:lnTo>
                  <a:pt x="87854" y="100417"/>
                </a:lnTo>
                <a:lnTo>
                  <a:pt x="87854" y="100417"/>
                </a:lnTo>
                <a:lnTo>
                  <a:pt x="88111" y="100160"/>
                </a:lnTo>
                <a:lnTo>
                  <a:pt x="88281" y="99818"/>
                </a:lnTo>
                <a:lnTo>
                  <a:pt x="88367" y="99562"/>
                </a:lnTo>
                <a:lnTo>
                  <a:pt x="88452" y="99220"/>
                </a:lnTo>
                <a:lnTo>
                  <a:pt x="88367" y="98878"/>
                </a:lnTo>
                <a:lnTo>
                  <a:pt x="88281" y="98536"/>
                </a:lnTo>
                <a:lnTo>
                  <a:pt x="88111" y="98280"/>
                </a:lnTo>
                <a:lnTo>
                  <a:pt x="87854" y="98024"/>
                </a:lnTo>
                <a:lnTo>
                  <a:pt x="83154" y="94862"/>
                </a:lnTo>
                <a:lnTo>
                  <a:pt x="83154" y="94862"/>
                </a:lnTo>
                <a:lnTo>
                  <a:pt x="83068" y="94862"/>
                </a:lnTo>
                <a:lnTo>
                  <a:pt x="83068" y="94862"/>
                </a:lnTo>
                <a:lnTo>
                  <a:pt x="82556" y="94349"/>
                </a:lnTo>
                <a:lnTo>
                  <a:pt x="82128" y="93836"/>
                </a:lnTo>
                <a:lnTo>
                  <a:pt x="81786" y="93238"/>
                </a:lnTo>
                <a:lnTo>
                  <a:pt x="81445" y="92640"/>
                </a:lnTo>
                <a:lnTo>
                  <a:pt x="80846" y="91272"/>
                </a:lnTo>
                <a:lnTo>
                  <a:pt x="80505" y="89990"/>
                </a:lnTo>
                <a:lnTo>
                  <a:pt x="79564" y="83495"/>
                </a:lnTo>
                <a:lnTo>
                  <a:pt x="128192" y="83495"/>
                </a:lnTo>
                <a:lnTo>
                  <a:pt x="128192" y="83495"/>
                </a:lnTo>
                <a:lnTo>
                  <a:pt x="128875" y="83410"/>
                </a:lnTo>
                <a:lnTo>
                  <a:pt x="129559" y="83239"/>
                </a:lnTo>
                <a:lnTo>
                  <a:pt x="130157" y="82897"/>
                </a:lnTo>
                <a:lnTo>
                  <a:pt x="130670" y="82470"/>
                </a:lnTo>
                <a:lnTo>
                  <a:pt x="131097" y="81957"/>
                </a:lnTo>
                <a:lnTo>
                  <a:pt x="131354" y="81359"/>
                </a:lnTo>
                <a:lnTo>
                  <a:pt x="131610" y="80675"/>
                </a:lnTo>
                <a:lnTo>
                  <a:pt x="131696" y="79991"/>
                </a:lnTo>
                <a:lnTo>
                  <a:pt x="131696" y="3504"/>
                </a:lnTo>
                <a:lnTo>
                  <a:pt x="131696" y="3504"/>
                </a:lnTo>
                <a:lnTo>
                  <a:pt x="131610" y="2735"/>
                </a:lnTo>
                <a:lnTo>
                  <a:pt x="131354" y="2137"/>
                </a:lnTo>
                <a:lnTo>
                  <a:pt x="131097" y="1538"/>
                </a:lnTo>
                <a:lnTo>
                  <a:pt x="130670" y="1026"/>
                </a:lnTo>
                <a:lnTo>
                  <a:pt x="130157" y="598"/>
                </a:lnTo>
                <a:lnTo>
                  <a:pt x="129559" y="257"/>
                </a:lnTo>
                <a:lnTo>
                  <a:pt x="128875" y="0"/>
                </a:lnTo>
                <a:lnTo>
                  <a:pt x="128192" y="0"/>
                </a:lnTo>
                <a:lnTo>
                  <a:pt x="128192" y="0"/>
                </a:lnTo>
                <a:close/>
                <a:moveTo>
                  <a:pt x="65891" y="80932"/>
                </a:moveTo>
                <a:lnTo>
                  <a:pt x="65891" y="80932"/>
                </a:lnTo>
                <a:lnTo>
                  <a:pt x="65463" y="80846"/>
                </a:lnTo>
                <a:lnTo>
                  <a:pt x="65036" y="80761"/>
                </a:lnTo>
                <a:lnTo>
                  <a:pt x="64694" y="80504"/>
                </a:lnTo>
                <a:lnTo>
                  <a:pt x="64352" y="80248"/>
                </a:lnTo>
                <a:lnTo>
                  <a:pt x="64096" y="79991"/>
                </a:lnTo>
                <a:lnTo>
                  <a:pt x="63925" y="79650"/>
                </a:lnTo>
                <a:lnTo>
                  <a:pt x="63840" y="79222"/>
                </a:lnTo>
                <a:lnTo>
                  <a:pt x="63754" y="78795"/>
                </a:lnTo>
                <a:lnTo>
                  <a:pt x="63754" y="78795"/>
                </a:lnTo>
                <a:lnTo>
                  <a:pt x="63840" y="78368"/>
                </a:lnTo>
                <a:lnTo>
                  <a:pt x="63925" y="78026"/>
                </a:lnTo>
                <a:lnTo>
                  <a:pt x="64096" y="77599"/>
                </a:lnTo>
                <a:lnTo>
                  <a:pt x="64352" y="77342"/>
                </a:lnTo>
                <a:lnTo>
                  <a:pt x="64694" y="77086"/>
                </a:lnTo>
                <a:lnTo>
                  <a:pt x="65036" y="76915"/>
                </a:lnTo>
                <a:lnTo>
                  <a:pt x="65463" y="76744"/>
                </a:lnTo>
                <a:lnTo>
                  <a:pt x="65891" y="76744"/>
                </a:lnTo>
                <a:lnTo>
                  <a:pt x="65891" y="76744"/>
                </a:lnTo>
                <a:lnTo>
                  <a:pt x="66233" y="76744"/>
                </a:lnTo>
                <a:lnTo>
                  <a:pt x="66660" y="76915"/>
                </a:lnTo>
                <a:lnTo>
                  <a:pt x="67002" y="77086"/>
                </a:lnTo>
                <a:lnTo>
                  <a:pt x="67344" y="77342"/>
                </a:lnTo>
                <a:lnTo>
                  <a:pt x="67600" y="77599"/>
                </a:lnTo>
                <a:lnTo>
                  <a:pt x="67771" y="78026"/>
                </a:lnTo>
                <a:lnTo>
                  <a:pt x="67856" y="78368"/>
                </a:lnTo>
                <a:lnTo>
                  <a:pt x="67942" y="78795"/>
                </a:lnTo>
                <a:lnTo>
                  <a:pt x="67942" y="78795"/>
                </a:lnTo>
                <a:lnTo>
                  <a:pt x="67856" y="79222"/>
                </a:lnTo>
                <a:lnTo>
                  <a:pt x="67771" y="79650"/>
                </a:lnTo>
                <a:lnTo>
                  <a:pt x="67600" y="79991"/>
                </a:lnTo>
                <a:lnTo>
                  <a:pt x="67344" y="80248"/>
                </a:lnTo>
                <a:lnTo>
                  <a:pt x="67002" y="80504"/>
                </a:lnTo>
                <a:lnTo>
                  <a:pt x="66660" y="80761"/>
                </a:lnTo>
                <a:lnTo>
                  <a:pt x="66233" y="80846"/>
                </a:lnTo>
                <a:lnTo>
                  <a:pt x="65891" y="80932"/>
                </a:lnTo>
                <a:lnTo>
                  <a:pt x="65891" y="80932"/>
                </a:lnTo>
                <a:close/>
                <a:moveTo>
                  <a:pt x="126568" y="74009"/>
                </a:moveTo>
                <a:lnTo>
                  <a:pt x="5128" y="74009"/>
                </a:lnTo>
                <a:lnTo>
                  <a:pt x="5128" y="4871"/>
                </a:lnTo>
                <a:lnTo>
                  <a:pt x="126568" y="4871"/>
                </a:lnTo>
                <a:lnTo>
                  <a:pt x="126568" y="7400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57" name="Google Shape;2257;p79"/>
          <p:cNvPicPr preferRelativeResize="0"/>
          <p:nvPr/>
        </p:nvPicPr>
        <p:blipFill rotWithShape="1">
          <a:blip r:embed="rId3">
            <a:alphaModFix/>
          </a:blip>
          <a:srcRect b="0" l="1408" r="1418" t="0"/>
          <a:stretch/>
        </p:blipFill>
        <p:spPr>
          <a:xfrm>
            <a:off x="5662640" y="1663204"/>
            <a:ext cx="2691300" cy="1557900"/>
          </a:xfrm>
          <a:prstGeom prst="roundRect">
            <a:avLst>
              <a:gd fmla="val 4178" name="adj"/>
            </a:avLst>
          </a:prstGeom>
          <a:noFill/>
          <a:ln>
            <a:noFill/>
          </a:ln>
        </p:spPr>
      </p:pic>
      <p:grpSp>
        <p:nvGrpSpPr>
          <p:cNvPr id="2258" name="Google Shape;2258;p79"/>
          <p:cNvGrpSpPr/>
          <p:nvPr/>
        </p:nvGrpSpPr>
        <p:grpSpPr>
          <a:xfrm>
            <a:off x="3230497" y="3591994"/>
            <a:ext cx="378215" cy="598023"/>
            <a:chOff x="1654675" y="1997765"/>
            <a:chExt cx="445587" cy="704551"/>
          </a:xfrm>
        </p:grpSpPr>
        <p:sp>
          <p:nvSpPr>
            <p:cNvPr id="2259" name="Google Shape;2259;p79"/>
            <p:cNvSpPr/>
            <p:nvPr/>
          </p:nvSpPr>
          <p:spPr>
            <a:xfrm>
              <a:off x="1655926" y="1998979"/>
              <a:ext cx="440657" cy="703336"/>
            </a:xfrm>
            <a:custGeom>
              <a:rect b="b" l="l" r="r" t="t"/>
              <a:pathLst>
                <a:path extrusionOk="0" h="19115" w="11976">
                  <a:moveTo>
                    <a:pt x="0" y="1"/>
                  </a:moveTo>
                  <a:lnTo>
                    <a:pt x="0" y="17113"/>
                  </a:lnTo>
                  <a:lnTo>
                    <a:pt x="2002" y="17113"/>
                  </a:lnTo>
                  <a:lnTo>
                    <a:pt x="2002" y="16112"/>
                  </a:lnTo>
                  <a:lnTo>
                    <a:pt x="3002" y="16112"/>
                  </a:lnTo>
                  <a:lnTo>
                    <a:pt x="3002" y="15112"/>
                  </a:lnTo>
                  <a:lnTo>
                    <a:pt x="4003" y="15112"/>
                  </a:lnTo>
                  <a:lnTo>
                    <a:pt x="4003" y="14111"/>
                  </a:lnTo>
                  <a:lnTo>
                    <a:pt x="4971" y="14111"/>
                  </a:lnTo>
                  <a:lnTo>
                    <a:pt x="4971" y="16112"/>
                  </a:lnTo>
                  <a:lnTo>
                    <a:pt x="5971" y="16112"/>
                  </a:lnTo>
                  <a:lnTo>
                    <a:pt x="5971" y="18114"/>
                  </a:lnTo>
                  <a:lnTo>
                    <a:pt x="6972" y="18114"/>
                  </a:lnTo>
                  <a:lnTo>
                    <a:pt x="6972" y="19115"/>
                  </a:lnTo>
                  <a:lnTo>
                    <a:pt x="8973" y="19115"/>
                  </a:lnTo>
                  <a:lnTo>
                    <a:pt x="8973" y="18114"/>
                  </a:lnTo>
                  <a:lnTo>
                    <a:pt x="9974" y="18114"/>
                  </a:lnTo>
                  <a:lnTo>
                    <a:pt x="9974" y="16112"/>
                  </a:lnTo>
                  <a:lnTo>
                    <a:pt x="8973" y="16112"/>
                  </a:lnTo>
                  <a:lnTo>
                    <a:pt x="8973" y="14111"/>
                  </a:lnTo>
                  <a:lnTo>
                    <a:pt x="7973" y="14111"/>
                  </a:lnTo>
                  <a:lnTo>
                    <a:pt x="7973" y="13110"/>
                  </a:lnTo>
                  <a:lnTo>
                    <a:pt x="11976" y="13110"/>
                  </a:lnTo>
                  <a:lnTo>
                    <a:pt x="11976" y="12110"/>
                  </a:lnTo>
                  <a:lnTo>
                    <a:pt x="11976" y="11109"/>
                  </a:lnTo>
                  <a:lnTo>
                    <a:pt x="11042" y="11109"/>
                  </a:lnTo>
                  <a:lnTo>
                    <a:pt x="11042" y="11042"/>
                  </a:lnTo>
                  <a:lnTo>
                    <a:pt x="11042" y="10008"/>
                  </a:lnTo>
                  <a:lnTo>
                    <a:pt x="10041" y="10008"/>
                  </a:lnTo>
                  <a:lnTo>
                    <a:pt x="10041" y="9007"/>
                  </a:lnTo>
                  <a:lnTo>
                    <a:pt x="9040" y="9007"/>
                  </a:lnTo>
                  <a:lnTo>
                    <a:pt x="9040" y="8007"/>
                  </a:lnTo>
                  <a:lnTo>
                    <a:pt x="8039" y="8007"/>
                  </a:lnTo>
                  <a:lnTo>
                    <a:pt x="8039" y="7006"/>
                  </a:lnTo>
                  <a:lnTo>
                    <a:pt x="7039" y="7006"/>
                  </a:lnTo>
                  <a:lnTo>
                    <a:pt x="7039" y="6005"/>
                  </a:lnTo>
                  <a:lnTo>
                    <a:pt x="6038" y="6005"/>
                  </a:lnTo>
                  <a:lnTo>
                    <a:pt x="6038" y="5005"/>
                  </a:lnTo>
                  <a:lnTo>
                    <a:pt x="5037" y="5005"/>
                  </a:lnTo>
                  <a:lnTo>
                    <a:pt x="5037" y="4004"/>
                  </a:lnTo>
                  <a:lnTo>
                    <a:pt x="4037" y="4004"/>
                  </a:lnTo>
                  <a:lnTo>
                    <a:pt x="4037" y="3003"/>
                  </a:lnTo>
                  <a:lnTo>
                    <a:pt x="3036" y="3003"/>
                  </a:lnTo>
                  <a:lnTo>
                    <a:pt x="3036" y="2002"/>
                  </a:lnTo>
                  <a:lnTo>
                    <a:pt x="2035" y="2002"/>
                  </a:lnTo>
                  <a:lnTo>
                    <a:pt x="2035" y="1002"/>
                  </a:lnTo>
                  <a:lnTo>
                    <a:pt x="1001" y="1002"/>
                  </a:lnTo>
                  <a:lnTo>
                    <a:pt x="100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79"/>
            <p:cNvSpPr/>
            <p:nvPr/>
          </p:nvSpPr>
          <p:spPr>
            <a:xfrm>
              <a:off x="1654675" y="1997765"/>
              <a:ext cx="36869" cy="628459"/>
            </a:xfrm>
            <a:custGeom>
              <a:rect b="b" l="l" r="r" t="t"/>
              <a:pathLst>
                <a:path extrusionOk="0" h="17080" w="1002">
                  <a:moveTo>
                    <a:pt x="1" y="1"/>
                  </a:moveTo>
                  <a:lnTo>
                    <a:pt x="1" y="17079"/>
                  </a:lnTo>
                  <a:lnTo>
                    <a:pt x="1002" y="17079"/>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79"/>
            <p:cNvSpPr/>
            <p:nvPr/>
          </p:nvSpPr>
          <p:spPr>
            <a:xfrm>
              <a:off x="1692758" y="2034597"/>
              <a:ext cx="36832" cy="36869"/>
            </a:xfrm>
            <a:custGeom>
              <a:rect b="b" l="l" r="r" t="t"/>
              <a:pathLst>
                <a:path extrusionOk="0" h="1002"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79"/>
            <p:cNvSpPr/>
            <p:nvPr/>
          </p:nvSpPr>
          <p:spPr>
            <a:xfrm>
              <a:off x="1729553" y="2072643"/>
              <a:ext cx="36869" cy="36869"/>
            </a:xfrm>
            <a:custGeom>
              <a:rect b="b" l="l" r="r" t="t"/>
              <a:pathLst>
                <a:path extrusionOk="0" h="1002"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79"/>
            <p:cNvSpPr/>
            <p:nvPr/>
          </p:nvSpPr>
          <p:spPr>
            <a:xfrm>
              <a:off x="1765170" y="2109474"/>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79"/>
            <p:cNvSpPr/>
            <p:nvPr/>
          </p:nvSpPr>
          <p:spPr>
            <a:xfrm>
              <a:off x="1803216" y="2146269"/>
              <a:ext cx="36832" cy="36869"/>
            </a:xfrm>
            <a:custGeom>
              <a:rect b="b" l="l" r="r" t="t"/>
              <a:pathLst>
                <a:path extrusionOk="0" h="1002" w="1001">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79"/>
            <p:cNvSpPr/>
            <p:nvPr/>
          </p:nvSpPr>
          <p:spPr>
            <a:xfrm>
              <a:off x="1841262" y="2183101"/>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79"/>
            <p:cNvSpPr/>
            <p:nvPr/>
          </p:nvSpPr>
          <p:spPr>
            <a:xfrm>
              <a:off x="1878057" y="2219933"/>
              <a:ext cx="36869" cy="36832"/>
            </a:xfrm>
            <a:custGeom>
              <a:rect b="b" l="l" r="r" t="t"/>
              <a:pathLst>
                <a:path extrusionOk="0" h="1001" w="1002">
                  <a:moveTo>
                    <a:pt x="1" y="0"/>
                  </a:moveTo>
                  <a:lnTo>
                    <a:pt x="1" y="1001"/>
                  </a:lnTo>
                  <a:lnTo>
                    <a:pt x="1002" y="1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79"/>
            <p:cNvSpPr/>
            <p:nvPr/>
          </p:nvSpPr>
          <p:spPr>
            <a:xfrm>
              <a:off x="1914889" y="2256728"/>
              <a:ext cx="36869" cy="36869"/>
            </a:xfrm>
            <a:custGeom>
              <a:rect b="b" l="l" r="r" t="t"/>
              <a:pathLst>
                <a:path extrusionOk="0" h="1002" w="1002">
                  <a:moveTo>
                    <a:pt x="1" y="1"/>
                  </a:moveTo>
                  <a:lnTo>
                    <a:pt x="1"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79"/>
            <p:cNvSpPr/>
            <p:nvPr/>
          </p:nvSpPr>
          <p:spPr>
            <a:xfrm>
              <a:off x="1951721" y="2293559"/>
              <a:ext cx="36869" cy="36869"/>
            </a:xfrm>
            <a:custGeom>
              <a:rect b="b" l="l" r="r" t="t"/>
              <a:pathLst>
                <a:path extrusionOk="0" h="1002" w="1002">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79"/>
            <p:cNvSpPr/>
            <p:nvPr/>
          </p:nvSpPr>
          <p:spPr>
            <a:xfrm>
              <a:off x="1988553" y="2330391"/>
              <a:ext cx="36832" cy="36869"/>
            </a:xfrm>
            <a:custGeom>
              <a:rect b="b" l="l" r="r" t="t"/>
              <a:pathLst>
                <a:path extrusionOk="0" h="1002"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79"/>
            <p:cNvSpPr/>
            <p:nvPr/>
          </p:nvSpPr>
          <p:spPr>
            <a:xfrm>
              <a:off x="2025348" y="2367223"/>
              <a:ext cx="36869" cy="36832"/>
            </a:xfrm>
            <a:custGeom>
              <a:rect b="b" l="l" r="r" t="t"/>
              <a:pathLst>
                <a:path extrusionOk="0" h="1001" w="1002">
                  <a:moveTo>
                    <a:pt x="1" y="0"/>
                  </a:moveTo>
                  <a:lnTo>
                    <a:pt x="1" y="1001"/>
                  </a:lnTo>
                  <a:lnTo>
                    <a:pt x="1002" y="1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79"/>
            <p:cNvSpPr/>
            <p:nvPr/>
          </p:nvSpPr>
          <p:spPr>
            <a:xfrm>
              <a:off x="2062179" y="2405269"/>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79"/>
            <p:cNvSpPr/>
            <p:nvPr/>
          </p:nvSpPr>
          <p:spPr>
            <a:xfrm>
              <a:off x="1914889" y="2442064"/>
              <a:ext cx="185373" cy="36869"/>
            </a:xfrm>
            <a:custGeom>
              <a:rect b="b" l="l" r="r" t="t"/>
              <a:pathLst>
                <a:path extrusionOk="0" h="1002" w="5038">
                  <a:moveTo>
                    <a:pt x="1" y="1"/>
                  </a:moveTo>
                  <a:lnTo>
                    <a:pt x="1" y="1002"/>
                  </a:lnTo>
                  <a:lnTo>
                    <a:pt x="5038" y="1002"/>
                  </a:lnTo>
                  <a:lnTo>
                    <a:pt x="50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79"/>
            <p:cNvSpPr/>
            <p:nvPr/>
          </p:nvSpPr>
          <p:spPr>
            <a:xfrm>
              <a:off x="1914889" y="2478895"/>
              <a:ext cx="36869" cy="36869"/>
            </a:xfrm>
            <a:custGeom>
              <a:rect b="b" l="l" r="r" t="t"/>
              <a:pathLst>
                <a:path extrusionOk="0" h="1002" w="1002">
                  <a:moveTo>
                    <a:pt x="1" y="1"/>
                  </a:moveTo>
                  <a:lnTo>
                    <a:pt x="1"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79"/>
            <p:cNvSpPr/>
            <p:nvPr/>
          </p:nvSpPr>
          <p:spPr>
            <a:xfrm>
              <a:off x="1803216" y="2478895"/>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79"/>
            <p:cNvSpPr/>
            <p:nvPr/>
          </p:nvSpPr>
          <p:spPr>
            <a:xfrm>
              <a:off x="1841262" y="2515727"/>
              <a:ext cx="36832" cy="73664"/>
            </a:xfrm>
            <a:custGeom>
              <a:rect b="b" l="l" r="r" t="t"/>
              <a:pathLst>
                <a:path extrusionOk="0" h="2002" w="1001">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79"/>
            <p:cNvSpPr/>
            <p:nvPr/>
          </p:nvSpPr>
          <p:spPr>
            <a:xfrm>
              <a:off x="1878057" y="2589354"/>
              <a:ext cx="36869" cy="73700"/>
            </a:xfrm>
            <a:custGeom>
              <a:rect b="b" l="l" r="r" t="t"/>
              <a:pathLst>
                <a:path extrusionOk="0" h="2003" w="1002">
                  <a:moveTo>
                    <a:pt x="1" y="1"/>
                  </a:moveTo>
                  <a:lnTo>
                    <a:pt x="1" y="2002"/>
                  </a:lnTo>
                  <a:lnTo>
                    <a:pt x="1002" y="2002"/>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79"/>
            <p:cNvSpPr/>
            <p:nvPr/>
          </p:nvSpPr>
          <p:spPr>
            <a:xfrm>
              <a:off x="1914889" y="2663017"/>
              <a:ext cx="73700" cy="36832"/>
            </a:xfrm>
            <a:custGeom>
              <a:rect b="b" l="l" r="r" t="t"/>
              <a:pathLst>
                <a:path extrusionOk="0" h="1001" w="2003">
                  <a:moveTo>
                    <a:pt x="1" y="0"/>
                  </a:moveTo>
                  <a:lnTo>
                    <a:pt x="1" y="1001"/>
                  </a:lnTo>
                  <a:lnTo>
                    <a:pt x="2002" y="1001"/>
                  </a:lnTo>
                  <a:lnTo>
                    <a:pt x="2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79"/>
            <p:cNvSpPr/>
            <p:nvPr/>
          </p:nvSpPr>
          <p:spPr>
            <a:xfrm>
              <a:off x="1951721" y="2515727"/>
              <a:ext cx="36869" cy="73664"/>
            </a:xfrm>
            <a:custGeom>
              <a:rect b="b" l="l" r="r" t="t"/>
              <a:pathLst>
                <a:path extrusionOk="0" h="2002" w="1002">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79"/>
            <p:cNvSpPr/>
            <p:nvPr/>
          </p:nvSpPr>
          <p:spPr>
            <a:xfrm>
              <a:off x="1988553" y="2589354"/>
              <a:ext cx="36832" cy="73700"/>
            </a:xfrm>
            <a:custGeom>
              <a:rect b="b" l="l" r="r" t="t"/>
              <a:pathLst>
                <a:path extrusionOk="0" h="2003" w="1001">
                  <a:moveTo>
                    <a:pt x="0" y="1"/>
                  </a:moveTo>
                  <a:lnTo>
                    <a:pt x="0" y="2002"/>
                  </a:lnTo>
                  <a:lnTo>
                    <a:pt x="1001" y="2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79"/>
            <p:cNvSpPr/>
            <p:nvPr/>
          </p:nvSpPr>
          <p:spPr>
            <a:xfrm>
              <a:off x="1765170" y="2515727"/>
              <a:ext cx="36832" cy="36869"/>
            </a:xfrm>
            <a:custGeom>
              <a:rect b="b" l="l" r="r" t="t"/>
              <a:pathLst>
                <a:path extrusionOk="0" h="1002"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79"/>
            <p:cNvSpPr/>
            <p:nvPr/>
          </p:nvSpPr>
          <p:spPr>
            <a:xfrm>
              <a:off x="1729553" y="2552559"/>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79"/>
            <p:cNvSpPr/>
            <p:nvPr/>
          </p:nvSpPr>
          <p:spPr>
            <a:xfrm>
              <a:off x="1692758" y="2589354"/>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6" name="Shape 2286"/>
        <p:cNvGrpSpPr/>
        <p:nvPr/>
      </p:nvGrpSpPr>
      <p:grpSpPr>
        <a:xfrm>
          <a:off x="0" y="0"/>
          <a:ext cx="0" cy="0"/>
          <a:chOff x="0" y="0"/>
          <a:chExt cx="0" cy="0"/>
        </a:xfrm>
      </p:grpSpPr>
      <p:sp>
        <p:nvSpPr>
          <p:cNvPr id="2287" name="Google Shape;2287;p80"/>
          <p:cNvSpPr txBox="1"/>
          <p:nvPr>
            <p:ph idx="1" type="subTitle"/>
          </p:nvPr>
        </p:nvSpPr>
        <p:spPr>
          <a:xfrm>
            <a:off x="4723725" y="1981650"/>
            <a:ext cx="3705000" cy="1180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You can replace the image on the screen with your own work. </a:t>
            </a:r>
            <a:r>
              <a:rPr lang="en">
                <a:solidFill>
                  <a:schemeClr val="lt1"/>
                </a:solidFill>
                <a:highlight>
                  <a:schemeClr val="dk1"/>
                </a:highlight>
              </a:rPr>
              <a:t>Just right-click</a:t>
            </a:r>
            <a:r>
              <a:rPr lang="en"/>
              <a:t> on it and select “Replace image”</a:t>
            </a:r>
            <a:endParaRPr/>
          </a:p>
        </p:txBody>
      </p:sp>
      <p:sp>
        <p:nvSpPr>
          <p:cNvPr id="2288" name="Google Shape;2288;p8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Studying app</a:t>
            </a:r>
            <a:endParaRPr/>
          </a:p>
        </p:txBody>
      </p:sp>
      <p:sp>
        <p:nvSpPr>
          <p:cNvPr id="2289" name="Google Shape;2289;p80"/>
          <p:cNvSpPr/>
          <p:nvPr/>
        </p:nvSpPr>
        <p:spPr>
          <a:xfrm>
            <a:off x="1590399" y="1618598"/>
            <a:ext cx="1668941" cy="2264096"/>
          </a:xfrm>
          <a:custGeom>
            <a:rect b="b" l="l" r="r" t="t"/>
            <a:pathLst>
              <a:path extrusionOk="0" h="95461" w="70249">
                <a:moveTo>
                  <a:pt x="35124" y="3590"/>
                </a:moveTo>
                <a:lnTo>
                  <a:pt x="35466" y="3675"/>
                </a:lnTo>
                <a:lnTo>
                  <a:pt x="35723" y="3846"/>
                </a:lnTo>
                <a:lnTo>
                  <a:pt x="35894" y="4103"/>
                </a:lnTo>
                <a:lnTo>
                  <a:pt x="35979" y="4444"/>
                </a:lnTo>
                <a:lnTo>
                  <a:pt x="35894" y="4786"/>
                </a:lnTo>
                <a:lnTo>
                  <a:pt x="35723" y="5043"/>
                </a:lnTo>
                <a:lnTo>
                  <a:pt x="35466" y="5299"/>
                </a:lnTo>
                <a:lnTo>
                  <a:pt x="34783" y="5299"/>
                </a:lnTo>
                <a:lnTo>
                  <a:pt x="34526" y="5043"/>
                </a:lnTo>
                <a:lnTo>
                  <a:pt x="34355" y="4786"/>
                </a:lnTo>
                <a:lnTo>
                  <a:pt x="34270" y="4444"/>
                </a:lnTo>
                <a:lnTo>
                  <a:pt x="34355" y="4103"/>
                </a:lnTo>
                <a:lnTo>
                  <a:pt x="34526" y="3846"/>
                </a:lnTo>
                <a:lnTo>
                  <a:pt x="34783" y="3675"/>
                </a:lnTo>
                <a:lnTo>
                  <a:pt x="35124" y="3590"/>
                </a:lnTo>
                <a:close/>
                <a:moveTo>
                  <a:pt x="64950" y="8547"/>
                </a:moveTo>
                <a:lnTo>
                  <a:pt x="64950" y="86914"/>
                </a:lnTo>
                <a:lnTo>
                  <a:pt x="5299" y="86914"/>
                </a:lnTo>
                <a:lnTo>
                  <a:pt x="5299" y="8547"/>
                </a:lnTo>
                <a:close/>
                <a:moveTo>
                  <a:pt x="35552" y="89307"/>
                </a:moveTo>
                <a:lnTo>
                  <a:pt x="35894" y="89478"/>
                </a:lnTo>
                <a:lnTo>
                  <a:pt x="36235" y="89649"/>
                </a:lnTo>
                <a:lnTo>
                  <a:pt x="36492" y="89905"/>
                </a:lnTo>
                <a:lnTo>
                  <a:pt x="36748" y="90162"/>
                </a:lnTo>
                <a:lnTo>
                  <a:pt x="36919" y="90504"/>
                </a:lnTo>
                <a:lnTo>
                  <a:pt x="37005" y="90845"/>
                </a:lnTo>
                <a:lnTo>
                  <a:pt x="37090" y="91273"/>
                </a:lnTo>
                <a:lnTo>
                  <a:pt x="37005" y="91615"/>
                </a:lnTo>
                <a:lnTo>
                  <a:pt x="36919" y="92042"/>
                </a:lnTo>
                <a:lnTo>
                  <a:pt x="36748" y="92384"/>
                </a:lnTo>
                <a:lnTo>
                  <a:pt x="36492" y="92640"/>
                </a:lnTo>
                <a:lnTo>
                  <a:pt x="36235" y="92896"/>
                </a:lnTo>
                <a:lnTo>
                  <a:pt x="35894" y="93067"/>
                </a:lnTo>
                <a:lnTo>
                  <a:pt x="35552" y="93153"/>
                </a:lnTo>
                <a:lnTo>
                  <a:pt x="35124" y="93238"/>
                </a:lnTo>
                <a:lnTo>
                  <a:pt x="34697" y="93153"/>
                </a:lnTo>
                <a:lnTo>
                  <a:pt x="34355" y="93067"/>
                </a:lnTo>
                <a:lnTo>
                  <a:pt x="34013" y="92896"/>
                </a:lnTo>
                <a:lnTo>
                  <a:pt x="33757" y="92640"/>
                </a:lnTo>
                <a:lnTo>
                  <a:pt x="33501" y="92384"/>
                </a:lnTo>
                <a:lnTo>
                  <a:pt x="33330" y="92042"/>
                </a:lnTo>
                <a:lnTo>
                  <a:pt x="33244" y="91615"/>
                </a:lnTo>
                <a:lnTo>
                  <a:pt x="33159" y="91273"/>
                </a:lnTo>
                <a:lnTo>
                  <a:pt x="33244" y="90845"/>
                </a:lnTo>
                <a:lnTo>
                  <a:pt x="33330" y="90504"/>
                </a:lnTo>
                <a:lnTo>
                  <a:pt x="33501" y="90162"/>
                </a:lnTo>
                <a:lnTo>
                  <a:pt x="33757" y="89905"/>
                </a:lnTo>
                <a:lnTo>
                  <a:pt x="34013" y="89649"/>
                </a:lnTo>
                <a:lnTo>
                  <a:pt x="34355" y="89478"/>
                </a:lnTo>
                <a:lnTo>
                  <a:pt x="34697" y="89307"/>
                </a:lnTo>
                <a:close/>
                <a:moveTo>
                  <a:pt x="3333" y="0"/>
                </a:moveTo>
                <a:lnTo>
                  <a:pt x="2649" y="86"/>
                </a:lnTo>
                <a:lnTo>
                  <a:pt x="2051" y="257"/>
                </a:lnTo>
                <a:lnTo>
                  <a:pt x="1453" y="599"/>
                </a:lnTo>
                <a:lnTo>
                  <a:pt x="1026" y="1026"/>
                </a:lnTo>
                <a:lnTo>
                  <a:pt x="598" y="1453"/>
                </a:lnTo>
                <a:lnTo>
                  <a:pt x="256" y="2052"/>
                </a:lnTo>
                <a:lnTo>
                  <a:pt x="85" y="2650"/>
                </a:lnTo>
                <a:lnTo>
                  <a:pt x="0" y="3333"/>
                </a:lnTo>
                <a:lnTo>
                  <a:pt x="0" y="92213"/>
                </a:lnTo>
                <a:lnTo>
                  <a:pt x="85" y="92811"/>
                </a:lnTo>
                <a:lnTo>
                  <a:pt x="256" y="93495"/>
                </a:lnTo>
                <a:lnTo>
                  <a:pt x="598" y="94007"/>
                </a:lnTo>
                <a:lnTo>
                  <a:pt x="1026" y="94520"/>
                </a:lnTo>
                <a:lnTo>
                  <a:pt x="1453" y="94862"/>
                </a:lnTo>
                <a:lnTo>
                  <a:pt x="2051" y="95204"/>
                </a:lnTo>
                <a:lnTo>
                  <a:pt x="2649" y="95375"/>
                </a:lnTo>
                <a:lnTo>
                  <a:pt x="3333" y="95460"/>
                </a:lnTo>
                <a:lnTo>
                  <a:pt x="66916" y="95460"/>
                </a:lnTo>
                <a:lnTo>
                  <a:pt x="67600" y="95375"/>
                </a:lnTo>
                <a:lnTo>
                  <a:pt x="68198" y="95204"/>
                </a:lnTo>
                <a:lnTo>
                  <a:pt x="68796" y="94862"/>
                </a:lnTo>
                <a:lnTo>
                  <a:pt x="69309" y="94520"/>
                </a:lnTo>
                <a:lnTo>
                  <a:pt x="69651" y="94007"/>
                </a:lnTo>
                <a:lnTo>
                  <a:pt x="69992" y="93495"/>
                </a:lnTo>
                <a:lnTo>
                  <a:pt x="70163" y="92811"/>
                </a:lnTo>
                <a:lnTo>
                  <a:pt x="70249" y="92213"/>
                </a:lnTo>
                <a:lnTo>
                  <a:pt x="70249" y="3333"/>
                </a:lnTo>
                <a:lnTo>
                  <a:pt x="70163" y="2650"/>
                </a:lnTo>
                <a:lnTo>
                  <a:pt x="69992" y="2052"/>
                </a:lnTo>
                <a:lnTo>
                  <a:pt x="69651" y="1453"/>
                </a:lnTo>
                <a:lnTo>
                  <a:pt x="69309" y="1026"/>
                </a:lnTo>
                <a:lnTo>
                  <a:pt x="68796" y="599"/>
                </a:lnTo>
                <a:lnTo>
                  <a:pt x="68198" y="257"/>
                </a:lnTo>
                <a:lnTo>
                  <a:pt x="67600" y="86"/>
                </a:lnTo>
                <a:lnTo>
                  <a:pt x="6691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90" name="Google Shape;2290;p80"/>
          <p:cNvPicPr preferRelativeResize="0"/>
          <p:nvPr/>
        </p:nvPicPr>
        <p:blipFill rotWithShape="1">
          <a:blip r:embed="rId3">
            <a:alphaModFix/>
          </a:blip>
          <a:srcRect b="12892" l="0" r="0" t="6927"/>
          <a:stretch/>
        </p:blipFill>
        <p:spPr>
          <a:xfrm>
            <a:off x="1715556" y="1812165"/>
            <a:ext cx="1418700" cy="1890300"/>
          </a:xfrm>
          <a:prstGeom prst="roundRect">
            <a:avLst>
              <a:gd fmla="val 1765" name="adj"/>
            </a:avLst>
          </a:prstGeom>
          <a:noFill/>
          <a:ln>
            <a:noFill/>
          </a:ln>
        </p:spPr>
      </p:pic>
      <p:grpSp>
        <p:nvGrpSpPr>
          <p:cNvPr id="2291" name="Google Shape;2291;p80"/>
          <p:cNvGrpSpPr/>
          <p:nvPr/>
        </p:nvGrpSpPr>
        <p:grpSpPr>
          <a:xfrm>
            <a:off x="5906697" y="3628848"/>
            <a:ext cx="659517" cy="598023"/>
            <a:chOff x="1654675" y="3145361"/>
            <a:chExt cx="777000" cy="704551"/>
          </a:xfrm>
        </p:grpSpPr>
        <p:grpSp>
          <p:nvGrpSpPr>
            <p:cNvPr id="2292" name="Google Shape;2292;p80"/>
            <p:cNvGrpSpPr/>
            <p:nvPr/>
          </p:nvGrpSpPr>
          <p:grpSpPr>
            <a:xfrm>
              <a:off x="1654675" y="3145361"/>
              <a:ext cx="445587" cy="704551"/>
              <a:chOff x="1654675" y="3145361"/>
              <a:chExt cx="445587" cy="704551"/>
            </a:xfrm>
          </p:grpSpPr>
          <p:sp>
            <p:nvSpPr>
              <p:cNvPr id="2293" name="Google Shape;2293;p80"/>
              <p:cNvSpPr/>
              <p:nvPr/>
            </p:nvSpPr>
            <p:spPr>
              <a:xfrm>
                <a:off x="1655926" y="3146576"/>
                <a:ext cx="440657" cy="703336"/>
              </a:xfrm>
              <a:custGeom>
                <a:rect b="b" l="l" r="r" t="t"/>
                <a:pathLst>
                  <a:path extrusionOk="0" h="19115" w="11976">
                    <a:moveTo>
                      <a:pt x="0" y="1"/>
                    </a:moveTo>
                    <a:lnTo>
                      <a:pt x="0" y="17113"/>
                    </a:lnTo>
                    <a:lnTo>
                      <a:pt x="2002" y="17113"/>
                    </a:lnTo>
                    <a:lnTo>
                      <a:pt x="2002" y="16112"/>
                    </a:lnTo>
                    <a:lnTo>
                      <a:pt x="3002" y="16112"/>
                    </a:lnTo>
                    <a:lnTo>
                      <a:pt x="3002" y="15112"/>
                    </a:lnTo>
                    <a:lnTo>
                      <a:pt x="4003" y="15112"/>
                    </a:lnTo>
                    <a:lnTo>
                      <a:pt x="4003" y="14111"/>
                    </a:lnTo>
                    <a:lnTo>
                      <a:pt x="4971" y="14111"/>
                    </a:lnTo>
                    <a:lnTo>
                      <a:pt x="4971" y="16112"/>
                    </a:lnTo>
                    <a:lnTo>
                      <a:pt x="5971" y="16112"/>
                    </a:lnTo>
                    <a:lnTo>
                      <a:pt x="5971" y="18114"/>
                    </a:lnTo>
                    <a:lnTo>
                      <a:pt x="6972" y="18114"/>
                    </a:lnTo>
                    <a:lnTo>
                      <a:pt x="6972" y="19115"/>
                    </a:lnTo>
                    <a:lnTo>
                      <a:pt x="8973" y="19115"/>
                    </a:lnTo>
                    <a:lnTo>
                      <a:pt x="8973" y="18114"/>
                    </a:lnTo>
                    <a:lnTo>
                      <a:pt x="9974" y="18114"/>
                    </a:lnTo>
                    <a:lnTo>
                      <a:pt x="9974" y="16112"/>
                    </a:lnTo>
                    <a:lnTo>
                      <a:pt x="8973" y="16112"/>
                    </a:lnTo>
                    <a:lnTo>
                      <a:pt x="8973" y="14111"/>
                    </a:lnTo>
                    <a:lnTo>
                      <a:pt x="7973" y="14111"/>
                    </a:lnTo>
                    <a:lnTo>
                      <a:pt x="7973" y="13110"/>
                    </a:lnTo>
                    <a:lnTo>
                      <a:pt x="11976" y="13110"/>
                    </a:lnTo>
                    <a:lnTo>
                      <a:pt x="11976" y="12110"/>
                    </a:lnTo>
                    <a:lnTo>
                      <a:pt x="11976" y="11109"/>
                    </a:lnTo>
                    <a:lnTo>
                      <a:pt x="11042" y="11109"/>
                    </a:lnTo>
                    <a:lnTo>
                      <a:pt x="11042" y="11009"/>
                    </a:lnTo>
                    <a:lnTo>
                      <a:pt x="11042" y="10008"/>
                    </a:lnTo>
                    <a:lnTo>
                      <a:pt x="10041" y="10008"/>
                    </a:lnTo>
                    <a:lnTo>
                      <a:pt x="10041" y="9007"/>
                    </a:lnTo>
                    <a:lnTo>
                      <a:pt x="9040" y="9007"/>
                    </a:lnTo>
                    <a:lnTo>
                      <a:pt x="9040" y="8007"/>
                    </a:lnTo>
                    <a:lnTo>
                      <a:pt x="8039" y="8007"/>
                    </a:lnTo>
                    <a:lnTo>
                      <a:pt x="8039" y="7006"/>
                    </a:lnTo>
                    <a:lnTo>
                      <a:pt x="7039" y="7006"/>
                    </a:lnTo>
                    <a:lnTo>
                      <a:pt x="7039" y="6005"/>
                    </a:lnTo>
                    <a:lnTo>
                      <a:pt x="6038" y="6005"/>
                    </a:lnTo>
                    <a:lnTo>
                      <a:pt x="6038" y="5005"/>
                    </a:lnTo>
                    <a:lnTo>
                      <a:pt x="5037" y="5005"/>
                    </a:lnTo>
                    <a:lnTo>
                      <a:pt x="5037" y="4004"/>
                    </a:lnTo>
                    <a:lnTo>
                      <a:pt x="4037" y="4004"/>
                    </a:lnTo>
                    <a:lnTo>
                      <a:pt x="4037" y="3003"/>
                    </a:lnTo>
                    <a:lnTo>
                      <a:pt x="3036" y="3003"/>
                    </a:lnTo>
                    <a:lnTo>
                      <a:pt x="3036" y="2002"/>
                    </a:lnTo>
                    <a:lnTo>
                      <a:pt x="2035" y="2002"/>
                    </a:lnTo>
                    <a:lnTo>
                      <a:pt x="2035" y="1002"/>
                    </a:lnTo>
                    <a:lnTo>
                      <a:pt x="1001" y="1002"/>
                    </a:lnTo>
                    <a:lnTo>
                      <a:pt x="100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80"/>
              <p:cNvSpPr/>
              <p:nvPr/>
            </p:nvSpPr>
            <p:spPr>
              <a:xfrm>
                <a:off x="1654675" y="3145361"/>
                <a:ext cx="36869" cy="628459"/>
              </a:xfrm>
              <a:custGeom>
                <a:rect b="b" l="l" r="r" t="t"/>
                <a:pathLst>
                  <a:path extrusionOk="0" h="17080" w="1002">
                    <a:moveTo>
                      <a:pt x="1" y="1"/>
                    </a:moveTo>
                    <a:lnTo>
                      <a:pt x="1" y="17079"/>
                    </a:lnTo>
                    <a:lnTo>
                      <a:pt x="1002" y="17079"/>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80"/>
              <p:cNvSpPr/>
              <p:nvPr/>
            </p:nvSpPr>
            <p:spPr>
              <a:xfrm>
                <a:off x="1692758" y="3182193"/>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80"/>
              <p:cNvSpPr/>
              <p:nvPr/>
            </p:nvSpPr>
            <p:spPr>
              <a:xfrm>
                <a:off x="1729553" y="3219025"/>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80"/>
              <p:cNvSpPr/>
              <p:nvPr/>
            </p:nvSpPr>
            <p:spPr>
              <a:xfrm>
                <a:off x="1765170" y="3255820"/>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80"/>
              <p:cNvSpPr/>
              <p:nvPr/>
            </p:nvSpPr>
            <p:spPr>
              <a:xfrm>
                <a:off x="1803216" y="3293866"/>
                <a:ext cx="36832" cy="36869"/>
              </a:xfrm>
              <a:custGeom>
                <a:rect b="b" l="l" r="r" t="t"/>
                <a:pathLst>
                  <a:path extrusionOk="0" h="1002" w="1001">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80"/>
              <p:cNvSpPr/>
              <p:nvPr/>
            </p:nvSpPr>
            <p:spPr>
              <a:xfrm>
                <a:off x="1841262" y="3330697"/>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80"/>
              <p:cNvSpPr/>
              <p:nvPr/>
            </p:nvSpPr>
            <p:spPr>
              <a:xfrm>
                <a:off x="1878057" y="3367529"/>
                <a:ext cx="36869" cy="36832"/>
              </a:xfrm>
              <a:custGeom>
                <a:rect b="b" l="l" r="r" t="t"/>
                <a:pathLst>
                  <a:path extrusionOk="0" h="1001" w="1002">
                    <a:moveTo>
                      <a:pt x="1" y="0"/>
                    </a:moveTo>
                    <a:lnTo>
                      <a:pt x="1" y="1001"/>
                    </a:lnTo>
                    <a:lnTo>
                      <a:pt x="1002" y="1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80"/>
              <p:cNvSpPr/>
              <p:nvPr/>
            </p:nvSpPr>
            <p:spPr>
              <a:xfrm>
                <a:off x="1914889" y="3404324"/>
                <a:ext cx="36869" cy="36869"/>
              </a:xfrm>
              <a:custGeom>
                <a:rect b="b" l="l" r="r" t="t"/>
                <a:pathLst>
                  <a:path extrusionOk="0" h="1002" w="1002">
                    <a:moveTo>
                      <a:pt x="1" y="1"/>
                    </a:moveTo>
                    <a:lnTo>
                      <a:pt x="1"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80"/>
              <p:cNvSpPr/>
              <p:nvPr/>
            </p:nvSpPr>
            <p:spPr>
              <a:xfrm>
                <a:off x="1951721" y="3441156"/>
                <a:ext cx="36869" cy="36869"/>
              </a:xfrm>
              <a:custGeom>
                <a:rect b="b" l="l" r="r" t="t"/>
                <a:pathLst>
                  <a:path extrusionOk="0" h="1002" w="1002">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80"/>
              <p:cNvSpPr/>
              <p:nvPr/>
            </p:nvSpPr>
            <p:spPr>
              <a:xfrm>
                <a:off x="1988553" y="3477987"/>
                <a:ext cx="36832" cy="36869"/>
              </a:xfrm>
              <a:custGeom>
                <a:rect b="b" l="l" r="r" t="t"/>
                <a:pathLst>
                  <a:path extrusionOk="0" h="1002"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80"/>
              <p:cNvSpPr/>
              <p:nvPr/>
            </p:nvSpPr>
            <p:spPr>
              <a:xfrm>
                <a:off x="2025348" y="3514819"/>
                <a:ext cx="36869" cy="36832"/>
              </a:xfrm>
              <a:custGeom>
                <a:rect b="b" l="l" r="r" t="t"/>
                <a:pathLst>
                  <a:path extrusionOk="0" h="1001" w="1002">
                    <a:moveTo>
                      <a:pt x="1" y="0"/>
                    </a:moveTo>
                    <a:lnTo>
                      <a:pt x="1" y="1001"/>
                    </a:lnTo>
                    <a:lnTo>
                      <a:pt x="1002" y="1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80"/>
              <p:cNvSpPr/>
              <p:nvPr/>
            </p:nvSpPr>
            <p:spPr>
              <a:xfrm>
                <a:off x="2062179" y="3551614"/>
                <a:ext cx="36869" cy="36869"/>
              </a:xfrm>
              <a:custGeom>
                <a:rect b="b" l="l" r="r" t="t"/>
                <a:pathLst>
                  <a:path extrusionOk="0" h="1002" w="1002">
                    <a:moveTo>
                      <a:pt x="1" y="1"/>
                    </a:moveTo>
                    <a:lnTo>
                      <a:pt x="1"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80"/>
              <p:cNvSpPr/>
              <p:nvPr/>
            </p:nvSpPr>
            <p:spPr>
              <a:xfrm>
                <a:off x="1914889" y="3589660"/>
                <a:ext cx="185373" cy="36869"/>
              </a:xfrm>
              <a:custGeom>
                <a:rect b="b" l="l" r="r" t="t"/>
                <a:pathLst>
                  <a:path extrusionOk="0" h="1002" w="5038">
                    <a:moveTo>
                      <a:pt x="1" y="1"/>
                    </a:moveTo>
                    <a:lnTo>
                      <a:pt x="1" y="1002"/>
                    </a:lnTo>
                    <a:lnTo>
                      <a:pt x="5038" y="1002"/>
                    </a:lnTo>
                    <a:lnTo>
                      <a:pt x="50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80"/>
              <p:cNvSpPr/>
              <p:nvPr/>
            </p:nvSpPr>
            <p:spPr>
              <a:xfrm>
                <a:off x="1914889" y="3626492"/>
                <a:ext cx="36869" cy="36869"/>
              </a:xfrm>
              <a:custGeom>
                <a:rect b="b" l="l" r="r" t="t"/>
                <a:pathLst>
                  <a:path extrusionOk="0" h="1002" w="1002">
                    <a:moveTo>
                      <a:pt x="1" y="1"/>
                    </a:moveTo>
                    <a:lnTo>
                      <a:pt x="1"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80"/>
              <p:cNvSpPr/>
              <p:nvPr/>
            </p:nvSpPr>
            <p:spPr>
              <a:xfrm>
                <a:off x="1803216" y="3626492"/>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80"/>
              <p:cNvSpPr/>
              <p:nvPr/>
            </p:nvSpPr>
            <p:spPr>
              <a:xfrm>
                <a:off x="1841262" y="3663323"/>
                <a:ext cx="36832" cy="73664"/>
              </a:xfrm>
              <a:custGeom>
                <a:rect b="b" l="l" r="r" t="t"/>
                <a:pathLst>
                  <a:path extrusionOk="0" h="2002" w="1001">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80"/>
              <p:cNvSpPr/>
              <p:nvPr/>
            </p:nvSpPr>
            <p:spPr>
              <a:xfrm>
                <a:off x="1878057" y="3736950"/>
                <a:ext cx="36869" cy="73700"/>
              </a:xfrm>
              <a:custGeom>
                <a:rect b="b" l="l" r="r" t="t"/>
                <a:pathLst>
                  <a:path extrusionOk="0" h="2003" w="1002">
                    <a:moveTo>
                      <a:pt x="1" y="1"/>
                    </a:moveTo>
                    <a:lnTo>
                      <a:pt x="1" y="2002"/>
                    </a:lnTo>
                    <a:lnTo>
                      <a:pt x="1002" y="2002"/>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80"/>
              <p:cNvSpPr/>
              <p:nvPr/>
            </p:nvSpPr>
            <p:spPr>
              <a:xfrm>
                <a:off x="1914889" y="3810613"/>
                <a:ext cx="73700" cy="36832"/>
              </a:xfrm>
              <a:custGeom>
                <a:rect b="b" l="l" r="r" t="t"/>
                <a:pathLst>
                  <a:path extrusionOk="0" h="1001" w="2003">
                    <a:moveTo>
                      <a:pt x="1" y="0"/>
                    </a:moveTo>
                    <a:lnTo>
                      <a:pt x="1" y="1001"/>
                    </a:lnTo>
                    <a:lnTo>
                      <a:pt x="2002" y="1001"/>
                    </a:lnTo>
                    <a:lnTo>
                      <a:pt x="2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80"/>
              <p:cNvSpPr/>
              <p:nvPr/>
            </p:nvSpPr>
            <p:spPr>
              <a:xfrm>
                <a:off x="1951721" y="3663323"/>
                <a:ext cx="36869" cy="73664"/>
              </a:xfrm>
              <a:custGeom>
                <a:rect b="b" l="l" r="r" t="t"/>
                <a:pathLst>
                  <a:path extrusionOk="0" h="2002" w="1002">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80"/>
              <p:cNvSpPr/>
              <p:nvPr/>
            </p:nvSpPr>
            <p:spPr>
              <a:xfrm>
                <a:off x="1988553" y="3736950"/>
                <a:ext cx="36832" cy="73700"/>
              </a:xfrm>
              <a:custGeom>
                <a:rect b="b" l="l" r="r" t="t"/>
                <a:pathLst>
                  <a:path extrusionOk="0" h="2003" w="1001">
                    <a:moveTo>
                      <a:pt x="0" y="1"/>
                    </a:moveTo>
                    <a:lnTo>
                      <a:pt x="0" y="2002"/>
                    </a:lnTo>
                    <a:lnTo>
                      <a:pt x="1001" y="2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80"/>
              <p:cNvSpPr/>
              <p:nvPr/>
            </p:nvSpPr>
            <p:spPr>
              <a:xfrm>
                <a:off x="1765170" y="3663323"/>
                <a:ext cx="36832" cy="36869"/>
              </a:xfrm>
              <a:custGeom>
                <a:rect b="b" l="l" r="r" t="t"/>
                <a:pathLst>
                  <a:path extrusionOk="0" h="1002"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80"/>
              <p:cNvSpPr/>
              <p:nvPr/>
            </p:nvSpPr>
            <p:spPr>
              <a:xfrm>
                <a:off x="1729553" y="3700155"/>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80"/>
              <p:cNvSpPr/>
              <p:nvPr/>
            </p:nvSpPr>
            <p:spPr>
              <a:xfrm>
                <a:off x="1692758" y="3736950"/>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7" name="Google Shape;2317;p80"/>
            <p:cNvSpPr/>
            <p:nvPr/>
          </p:nvSpPr>
          <p:spPr>
            <a:xfrm>
              <a:off x="2173889" y="3589660"/>
              <a:ext cx="184122" cy="110532"/>
            </a:xfrm>
            <a:custGeom>
              <a:rect b="b" l="l" r="r" t="t"/>
              <a:pathLst>
                <a:path extrusionOk="0" h="3004" w="5004">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80"/>
            <p:cNvSpPr/>
            <p:nvPr/>
          </p:nvSpPr>
          <p:spPr>
            <a:xfrm>
              <a:off x="2025348" y="3145361"/>
              <a:ext cx="406327" cy="406290"/>
            </a:xfrm>
            <a:custGeom>
              <a:rect b="b" l="l" r="r" t="t"/>
              <a:pathLst>
                <a:path extrusionOk="0" h="11042" w="11043">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2" name="Shape 2322"/>
        <p:cNvGrpSpPr/>
        <p:nvPr/>
      </p:nvGrpSpPr>
      <p:grpSpPr>
        <a:xfrm>
          <a:off x="0" y="0"/>
          <a:ext cx="0" cy="0"/>
          <a:chOff x="0" y="0"/>
          <a:chExt cx="0" cy="0"/>
        </a:xfrm>
      </p:grpSpPr>
      <p:sp>
        <p:nvSpPr>
          <p:cNvPr id="2323" name="Google Shape;2323;p81"/>
          <p:cNvSpPr txBox="1"/>
          <p:nvPr>
            <p:ph idx="1" type="subTitle"/>
          </p:nvPr>
        </p:nvSpPr>
        <p:spPr>
          <a:xfrm>
            <a:off x="721000" y="1893600"/>
            <a:ext cx="3931800" cy="1356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You can replace the image on the screen with your own work. Just right-click on it and select </a:t>
            </a:r>
            <a:r>
              <a:rPr lang="en">
                <a:solidFill>
                  <a:schemeClr val="lt1"/>
                </a:solidFill>
                <a:highlight>
                  <a:schemeClr val="dk1"/>
                </a:highlight>
              </a:rPr>
              <a:t>“Replace image”</a:t>
            </a:r>
            <a:endParaRPr>
              <a:solidFill>
                <a:schemeClr val="lt1"/>
              </a:solidFill>
              <a:highlight>
                <a:schemeClr val="dk1"/>
              </a:highlight>
            </a:endParaRPr>
          </a:p>
        </p:txBody>
      </p:sp>
      <p:sp>
        <p:nvSpPr>
          <p:cNvPr id="2324" name="Google Shape;2324;p8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Messaging app</a:t>
            </a:r>
            <a:endParaRPr/>
          </a:p>
        </p:txBody>
      </p:sp>
      <p:sp>
        <p:nvSpPr>
          <p:cNvPr id="2325" name="Google Shape;2325;p81"/>
          <p:cNvSpPr/>
          <p:nvPr/>
        </p:nvSpPr>
        <p:spPr>
          <a:xfrm>
            <a:off x="6162505" y="1402712"/>
            <a:ext cx="1214881" cy="2402477"/>
          </a:xfrm>
          <a:custGeom>
            <a:rect b="b" l="l" r="r" t="t"/>
            <a:pathLst>
              <a:path extrusionOk="0" h="122466" w="61960">
                <a:moveTo>
                  <a:pt x="52217" y="0"/>
                </a:moveTo>
                <a:lnTo>
                  <a:pt x="9743" y="0"/>
                </a:lnTo>
                <a:lnTo>
                  <a:pt x="9743" y="0"/>
                </a:lnTo>
                <a:lnTo>
                  <a:pt x="8803" y="0"/>
                </a:lnTo>
                <a:lnTo>
                  <a:pt x="7778" y="171"/>
                </a:lnTo>
                <a:lnTo>
                  <a:pt x="6838" y="427"/>
                </a:lnTo>
                <a:lnTo>
                  <a:pt x="5983" y="769"/>
                </a:lnTo>
                <a:lnTo>
                  <a:pt x="5129" y="1111"/>
                </a:lnTo>
                <a:lnTo>
                  <a:pt x="4359" y="1624"/>
                </a:lnTo>
                <a:lnTo>
                  <a:pt x="3590" y="2222"/>
                </a:lnTo>
                <a:lnTo>
                  <a:pt x="2907" y="2820"/>
                </a:lnTo>
                <a:lnTo>
                  <a:pt x="2223" y="3504"/>
                </a:lnTo>
                <a:lnTo>
                  <a:pt x="1710" y="4273"/>
                </a:lnTo>
                <a:lnTo>
                  <a:pt x="1197" y="5042"/>
                </a:lnTo>
                <a:lnTo>
                  <a:pt x="770" y="5897"/>
                </a:lnTo>
                <a:lnTo>
                  <a:pt x="514" y="6837"/>
                </a:lnTo>
                <a:lnTo>
                  <a:pt x="257" y="7777"/>
                </a:lnTo>
                <a:lnTo>
                  <a:pt x="86" y="8717"/>
                </a:lnTo>
                <a:lnTo>
                  <a:pt x="1" y="9743"/>
                </a:lnTo>
                <a:lnTo>
                  <a:pt x="1" y="112723"/>
                </a:lnTo>
                <a:lnTo>
                  <a:pt x="1" y="112723"/>
                </a:lnTo>
                <a:lnTo>
                  <a:pt x="86" y="113748"/>
                </a:lnTo>
                <a:lnTo>
                  <a:pt x="257" y="114688"/>
                </a:lnTo>
                <a:lnTo>
                  <a:pt x="514" y="115629"/>
                </a:lnTo>
                <a:lnTo>
                  <a:pt x="770" y="116569"/>
                </a:lnTo>
                <a:lnTo>
                  <a:pt x="1197" y="117423"/>
                </a:lnTo>
                <a:lnTo>
                  <a:pt x="1710" y="118192"/>
                </a:lnTo>
                <a:lnTo>
                  <a:pt x="2223" y="118962"/>
                </a:lnTo>
                <a:lnTo>
                  <a:pt x="2907" y="119645"/>
                </a:lnTo>
                <a:lnTo>
                  <a:pt x="3590" y="120243"/>
                </a:lnTo>
                <a:lnTo>
                  <a:pt x="4359" y="120842"/>
                </a:lnTo>
                <a:lnTo>
                  <a:pt x="5129" y="121354"/>
                </a:lnTo>
                <a:lnTo>
                  <a:pt x="5983" y="121696"/>
                </a:lnTo>
                <a:lnTo>
                  <a:pt x="6838" y="122038"/>
                </a:lnTo>
                <a:lnTo>
                  <a:pt x="7778" y="122294"/>
                </a:lnTo>
                <a:lnTo>
                  <a:pt x="8803" y="122465"/>
                </a:lnTo>
                <a:lnTo>
                  <a:pt x="9743" y="122465"/>
                </a:lnTo>
                <a:lnTo>
                  <a:pt x="52217" y="122465"/>
                </a:lnTo>
                <a:lnTo>
                  <a:pt x="52217" y="122465"/>
                </a:lnTo>
                <a:lnTo>
                  <a:pt x="53243" y="122465"/>
                </a:lnTo>
                <a:lnTo>
                  <a:pt x="54183" y="122294"/>
                </a:lnTo>
                <a:lnTo>
                  <a:pt x="55123" y="122038"/>
                </a:lnTo>
                <a:lnTo>
                  <a:pt x="55978" y="121696"/>
                </a:lnTo>
                <a:lnTo>
                  <a:pt x="56832" y="121354"/>
                </a:lnTo>
                <a:lnTo>
                  <a:pt x="57687" y="120842"/>
                </a:lnTo>
                <a:lnTo>
                  <a:pt x="58371" y="120243"/>
                </a:lnTo>
                <a:lnTo>
                  <a:pt x="59054" y="119645"/>
                </a:lnTo>
                <a:lnTo>
                  <a:pt x="59738" y="118962"/>
                </a:lnTo>
                <a:lnTo>
                  <a:pt x="60251" y="118192"/>
                </a:lnTo>
                <a:lnTo>
                  <a:pt x="60764" y="117423"/>
                </a:lnTo>
                <a:lnTo>
                  <a:pt x="61191" y="116569"/>
                </a:lnTo>
                <a:lnTo>
                  <a:pt x="61533" y="115629"/>
                </a:lnTo>
                <a:lnTo>
                  <a:pt x="61704" y="114688"/>
                </a:lnTo>
                <a:lnTo>
                  <a:pt x="61875" y="113748"/>
                </a:lnTo>
                <a:lnTo>
                  <a:pt x="61960" y="112723"/>
                </a:lnTo>
                <a:lnTo>
                  <a:pt x="61960" y="9743"/>
                </a:lnTo>
                <a:lnTo>
                  <a:pt x="61960" y="9743"/>
                </a:lnTo>
                <a:lnTo>
                  <a:pt x="61875" y="8717"/>
                </a:lnTo>
                <a:lnTo>
                  <a:pt x="61704" y="7777"/>
                </a:lnTo>
                <a:lnTo>
                  <a:pt x="61533" y="6837"/>
                </a:lnTo>
                <a:lnTo>
                  <a:pt x="61191" y="5897"/>
                </a:lnTo>
                <a:lnTo>
                  <a:pt x="60764" y="5042"/>
                </a:lnTo>
                <a:lnTo>
                  <a:pt x="60251" y="4273"/>
                </a:lnTo>
                <a:lnTo>
                  <a:pt x="59738" y="3504"/>
                </a:lnTo>
                <a:lnTo>
                  <a:pt x="59054" y="2820"/>
                </a:lnTo>
                <a:lnTo>
                  <a:pt x="58371" y="2222"/>
                </a:lnTo>
                <a:lnTo>
                  <a:pt x="57687" y="1624"/>
                </a:lnTo>
                <a:lnTo>
                  <a:pt x="56832" y="1111"/>
                </a:lnTo>
                <a:lnTo>
                  <a:pt x="55978" y="769"/>
                </a:lnTo>
                <a:lnTo>
                  <a:pt x="55123" y="427"/>
                </a:lnTo>
                <a:lnTo>
                  <a:pt x="54183" y="171"/>
                </a:lnTo>
                <a:lnTo>
                  <a:pt x="53243" y="0"/>
                </a:lnTo>
                <a:lnTo>
                  <a:pt x="52217" y="0"/>
                </a:lnTo>
                <a:lnTo>
                  <a:pt x="52217" y="0"/>
                </a:lnTo>
                <a:close/>
                <a:moveTo>
                  <a:pt x="24870" y="5042"/>
                </a:moveTo>
                <a:lnTo>
                  <a:pt x="24870" y="5042"/>
                </a:lnTo>
                <a:lnTo>
                  <a:pt x="24955" y="5042"/>
                </a:lnTo>
                <a:lnTo>
                  <a:pt x="37176" y="5042"/>
                </a:lnTo>
                <a:lnTo>
                  <a:pt x="37176" y="5042"/>
                </a:lnTo>
                <a:lnTo>
                  <a:pt x="37433" y="5042"/>
                </a:lnTo>
                <a:lnTo>
                  <a:pt x="37689" y="5213"/>
                </a:lnTo>
                <a:lnTo>
                  <a:pt x="37860" y="5469"/>
                </a:lnTo>
                <a:lnTo>
                  <a:pt x="37946" y="5811"/>
                </a:lnTo>
                <a:lnTo>
                  <a:pt x="37946" y="5811"/>
                </a:lnTo>
                <a:lnTo>
                  <a:pt x="37860" y="6068"/>
                </a:lnTo>
                <a:lnTo>
                  <a:pt x="37689" y="6324"/>
                </a:lnTo>
                <a:lnTo>
                  <a:pt x="37433" y="6495"/>
                </a:lnTo>
                <a:lnTo>
                  <a:pt x="37091" y="6580"/>
                </a:lnTo>
                <a:lnTo>
                  <a:pt x="37091" y="6580"/>
                </a:lnTo>
                <a:lnTo>
                  <a:pt x="37091" y="6580"/>
                </a:lnTo>
                <a:lnTo>
                  <a:pt x="24870" y="6580"/>
                </a:lnTo>
                <a:lnTo>
                  <a:pt x="24870" y="6580"/>
                </a:lnTo>
                <a:lnTo>
                  <a:pt x="24870" y="6580"/>
                </a:lnTo>
                <a:lnTo>
                  <a:pt x="24528" y="6495"/>
                </a:lnTo>
                <a:lnTo>
                  <a:pt x="24272" y="6324"/>
                </a:lnTo>
                <a:lnTo>
                  <a:pt x="24101" y="6068"/>
                </a:lnTo>
                <a:lnTo>
                  <a:pt x="24101" y="5811"/>
                </a:lnTo>
                <a:lnTo>
                  <a:pt x="24101" y="5811"/>
                </a:lnTo>
                <a:lnTo>
                  <a:pt x="24101" y="5469"/>
                </a:lnTo>
                <a:lnTo>
                  <a:pt x="24272" y="5213"/>
                </a:lnTo>
                <a:lnTo>
                  <a:pt x="24528" y="5042"/>
                </a:lnTo>
                <a:lnTo>
                  <a:pt x="24870" y="5042"/>
                </a:lnTo>
                <a:lnTo>
                  <a:pt x="24870" y="5042"/>
                </a:lnTo>
                <a:close/>
                <a:moveTo>
                  <a:pt x="31023" y="119389"/>
                </a:moveTo>
                <a:lnTo>
                  <a:pt x="31023" y="119389"/>
                </a:lnTo>
                <a:lnTo>
                  <a:pt x="30340" y="119303"/>
                </a:lnTo>
                <a:lnTo>
                  <a:pt x="29741" y="119132"/>
                </a:lnTo>
                <a:lnTo>
                  <a:pt x="29143" y="118791"/>
                </a:lnTo>
                <a:lnTo>
                  <a:pt x="28630" y="118449"/>
                </a:lnTo>
                <a:lnTo>
                  <a:pt x="28288" y="117936"/>
                </a:lnTo>
                <a:lnTo>
                  <a:pt x="27947" y="117338"/>
                </a:lnTo>
                <a:lnTo>
                  <a:pt x="27776" y="116740"/>
                </a:lnTo>
                <a:lnTo>
                  <a:pt x="27690" y="116056"/>
                </a:lnTo>
                <a:lnTo>
                  <a:pt x="27690" y="116056"/>
                </a:lnTo>
                <a:lnTo>
                  <a:pt x="27776" y="115458"/>
                </a:lnTo>
                <a:lnTo>
                  <a:pt x="27947" y="114774"/>
                </a:lnTo>
                <a:lnTo>
                  <a:pt x="28288" y="114261"/>
                </a:lnTo>
                <a:lnTo>
                  <a:pt x="28630" y="113748"/>
                </a:lnTo>
                <a:lnTo>
                  <a:pt x="29143" y="113407"/>
                </a:lnTo>
                <a:lnTo>
                  <a:pt x="29741" y="113065"/>
                </a:lnTo>
                <a:lnTo>
                  <a:pt x="30340" y="112894"/>
                </a:lnTo>
                <a:lnTo>
                  <a:pt x="31023" y="112808"/>
                </a:lnTo>
                <a:lnTo>
                  <a:pt x="31023" y="112808"/>
                </a:lnTo>
                <a:lnTo>
                  <a:pt x="31621" y="112894"/>
                </a:lnTo>
                <a:lnTo>
                  <a:pt x="32305" y="113065"/>
                </a:lnTo>
                <a:lnTo>
                  <a:pt x="32818" y="113407"/>
                </a:lnTo>
                <a:lnTo>
                  <a:pt x="33331" y="113748"/>
                </a:lnTo>
                <a:lnTo>
                  <a:pt x="33758" y="114261"/>
                </a:lnTo>
                <a:lnTo>
                  <a:pt x="34014" y="114774"/>
                </a:lnTo>
                <a:lnTo>
                  <a:pt x="34185" y="115458"/>
                </a:lnTo>
                <a:lnTo>
                  <a:pt x="34271" y="116056"/>
                </a:lnTo>
                <a:lnTo>
                  <a:pt x="34271" y="116056"/>
                </a:lnTo>
                <a:lnTo>
                  <a:pt x="34185" y="116740"/>
                </a:lnTo>
                <a:lnTo>
                  <a:pt x="34014" y="117338"/>
                </a:lnTo>
                <a:lnTo>
                  <a:pt x="33758" y="117936"/>
                </a:lnTo>
                <a:lnTo>
                  <a:pt x="33331" y="118449"/>
                </a:lnTo>
                <a:lnTo>
                  <a:pt x="32818" y="118791"/>
                </a:lnTo>
                <a:lnTo>
                  <a:pt x="32305" y="119132"/>
                </a:lnTo>
                <a:lnTo>
                  <a:pt x="31621" y="119303"/>
                </a:lnTo>
                <a:lnTo>
                  <a:pt x="31023" y="119389"/>
                </a:lnTo>
                <a:lnTo>
                  <a:pt x="31023" y="119389"/>
                </a:lnTo>
                <a:close/>
                <a:moveTo>
                  <a:pt x="59482" y="108877"/>
                </a:moveTo>
                <a:lnTo>
                  <a:pt x="2479" y="108877"/>
                </a:lnTo>
                <a:lnTo>
                  <a:pt x="2479" y="13588"/>
                </a:lnTo>
                <a:lnTo>
                  <a:pt x="59482" y="13588"/>
                </a:lnTo>
                <a:lnTo>
                  <a:pt x="59482" y="10887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26" name="Google Shape;2326;p81"/>
          <p:cNvPicPr preferRelativeResize="0"/>
          <p:nvPr/>
        </p:nvPicPr>
        <p:blipFill rotWithShape="1">
          <a:blip r:embed="rId3">
            <a:alphaModFix/>
          </a:blip>
          <a:srcRect b="1506" l="35579" r="35579" t="9351"/>
          <a:stretch/>
        </p:blipFill>
        <p:spPr>
          <a:xfrm>
            <a:off x="6202036" y="1593098"/>
            <a:ext cx="1134000" cy="1971600"/>
          </a:xfrm>
          <a:prstGeom prst="roundRect">
            <a:avLst>
              <a:gd fmla="val 5973" name="adj"/>
            </a:avLst>
          </a:prstGeom>
          <a:noFill/>
          <a:ln>
            <a:noFill/>
          </a:ln>
        </p:spPr>
      </p:pic>
      <p:grpSp>
        <p:nvGrpSpPr>
          <p:cNvPr id="2327" name="Google Shape;2327;p81"/>
          <p:cNvGrpSpPr/>
          <p:nvPr/>
        </p:nvGrpSpPr>
        <p:grpSpPr>
          <a:xfrm>
            <a:off x="2564272" y="3521491"/>
            <a:ext cx="723042" cy="598023"/>
            <a:chOff x="1654675" y="4256126"/>
            <a:chExt cx="851841" cy="704551"/>
          </a:xfrm>
        </p:grpSpPr>
        <p:grpSp>
          <p:nvGrpSpPr>
            <p:cNvPr id="2328" name="Google Shape;2328;p81"/>
            <p:cNvGrpSpPr/>
            <p:nvPr/>
          </p:nvGrpSpPr>
          <p:grpSpPr>
            <a:xfrm>
              <a:off x="1654675" y="4256126"/>
              <a:ext cx="445587" cy="704551"/>
              <a:chOff x="1654675" y="4256126"/>
              <a:chExt cx="445587" cy="704551"/>
            </a:xfrm>
          </p:grpSpPr>
          <p:sp>
            <p:nvSpPr>
              <p:cNvPr id="2329" name="Google Shape;2329;p81"/>
              <p:cNvSpPr/>
              <p:nvPr/>
            </p:nvSpPr>
            <p:spPr>
              <a:xfrm>
                <a:off x="1655926" y="4257377"/>
                <a:ext cx="440657" cy="703300"/>
              </a:xfrm>
              <a:custGeom>
                <a:rect b="b" l="l" r="r" t="t"/>
                <a:pathLst>
                  <a:path extrusionOk="0" h="19114" w="11976">
                    <a:moveTo>
                      <a:pt x="0" y="0"/>
                    </a:moveTo>
                    <a:lnTo>
                      <a:pt x="0" y="17112"/>
                    </a:lnTo>
                    <a:lnTo>
                      <a:pt x="2002" y="17112"/>
                    </a:lnTo>
                    <a:lnTo>
                      <a:pt x="2002" y="16112"/>
                    </a:lnTo>
                    <a:lnTo>
                      <a:pt x="3002" y="16112"/>
                    </a:lnTo>
                    <a:lnTo>
                      <a:pt x="3002" y="15111"/>
                    </a:lnTo>
                    <a:lnTo>
                      <a:pt x="4003" y="15111"/>
                    </a:lnTo>
                    <a:lnTo>
                      <a:pt x="4003" y="14110"/>
                    </a:lnTo>
                    <a:lnTo>
                      <a:pt x="4971" y="14110"/>
                    </a:lnTo>
                    <a:lnTo>
                      <a:pt x="4971" y="16112"/>
                    </a:lnTo>
                    <a:lnTo>
                      <a:pt x="5971" y="16112"/>
                    </a:lnTo>
                    <a:lnTo>
                      <a:pt x="5971" y="18113"/>
                    </a:lnTo>
                    <a:lnTo>
                      <a:pt x="6972" y="18113"/>
                    </a:lnTo>
                    <a:lnTo>
                      <a:pt x="6972" y="19114"/>
                    </a:lnTo>
                    <a:lnTo>
                      <a:pt x="8973" y="19114"/>
                    </a:lnTo>
                    <a:lnTo>
                      <a:pt x="8973" y="18113"/>
                    </a:lnTo>
                    <a:lnTo>
                      <a:pt x="9974" y="18113"/>
                    </a:lnTo>
                    <a:lnTo>
                      <a:pt x="9974" y="16112"/>
                    </a:lnTo>
                    <a:lnTo>
                      <a:pt x="8973" y="16112"/>
                    </a:lnTo>
                    <a:lnTo>
                      <a:pt x="8973" y="14110"/>
                    </a:lnTo>
                    <a:lnTo>
                      <a:pt x="7973" y="14110"/>
                    </a:lnTo>
                    <a:lnTo>
                      <a:pt x="7973" y="13110"/>
                    </a:lnTo>
                    <a:lnTo>
                      <a:pt x="11976" y="13110"/>
                    </a:lnTo>
                    <a:lnTo>
                      <a:pt x="11976" y="12009"/>
                    </a:lnTo>
                    <a:lnTo>
                      <a:pt x="11976" y="11008"/>
                    </a:lnTo>
                    <a:lnTo>
                      <a:pt x="11042" y="11008"/>
                    </a:lnTo>
                    <a:lnTo>
                      <a:pt x="11042" y="10007"/>
                    </a:lnTo>
                    <a:lnTo>
                      <a:pt x="10041" y="10007"/>
                    </a:lnTo>
                    <a:lnTo>
                      <a:pt x="10041" y="9007"/>
                    </a:lnTo>
                    <a:lnTo>
                      <a:pt x="9040" y="9007"/>
                    </a:lnTo>
                    <a:lnTo>
                      <a:pt x="9040" y="8006"/>
                    </a:lnTo>
                    <a:lnTo>
                      <a:pt x="8039" y="8006"/>
                    </a:lnTo>
                    <a:lnTo>
                      <a:pt x="8039" y="7005"/>
                    </a:lnTo>
                    <a:lnTo>
                      <a:pt x="7039" y="7005"/>
                    </a:lnTo>
                    <a:lnTo>
                      <a:pt x="7039" y="6005"/>
                    </a:lnTo>
                    <a:lnTo>
                      <a:pt x="6038" y="6005"/>
                    </a:lnTo>
                    <a:lnTo>
                      <a:pt x="6038" y="5004"/>
                    </a:lnTo>
                    <a:lnTo>
                      <a:pt x="5037" y="5004"/>
                    </a:lnTo>
                    <a:lnTo>
                      <a:pt x="5037" y="4003"/>
                    </a:lnTo>
                    <a:lnTo>
                      <a:pt x="4037" y="4003"/>
                    </a:lnTo>
                    <a:lnTo>
                      <a:pt x="4037" y="3002"/>
                    </a:lnTo>
                    <a:lnTo>
                      <a:pt x="3036" y="3002"/>
                    </a:lnTo>
                    <a:lnTo>
                      <a:pt x="3036" y="2002"/>
                    </a:lnTo>
                    <a:lnTo>
                      <a:pt x="2035" y="2002"/>
                    </a:lnTo>
                    <a:lnTo>
                      <a:pt x="2035" y="1001"/>
                    </a:lnTo>
                    <a:lnTo>
                      <a:pt x="1001" y="1001"/>
                    </a:lnTo>
                    <a:lnTo>
                      <a:pt x="100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81"/>
              <p:cNvSpPr/>
              <p:nvPr/>
            </p:nvSpPr>
            <p:spPr>
              <a:xfrm>
                <a:off x="1654675" y="4256126"/>
                <a:ext cx="36869" cy="628459"/>
              </a:xfrm>
              <a:custGeom>
                <a:rect b="b" l="l" r="r" t="t"/>
                <a:pathLst>
                  <a:path extrusionOk="0" h="17080" w="1002">
                    <a:moveTo>
                      <a:pt x="1" y="1"/>
                    </a:moveTo>
                    <a:lnTo>
                      <a:pt x="1" y="17080"/>
                    </a:lnTo>
                    <a:lnTo>
                      <a:pt x="1002" y="17080"/>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81"/>
              <p:cNvSpPr/>
              <p:nvPr/>
            </p:nvSpPr>
            <p:spPr>
              <a:xfrm>
                <a:off x="1692758" y="4292958"/>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81"/>
              <p:cNvSpPr/>
              <p:nvPr/>
            </p:nvSpPr>
            <p:spPr>
              <a:xfrm>
                <a:off x="1729553" y="4329790"/>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81"/>
              <p:cNvSpPr/>
              <p:nvPr/>
            </p:nvSpPr>
            <p:spPr>
              <a:xfrm>
                <a:off x="1765170" y="4366621"/>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81"/>
              <p:cNvSpPr/>
              <p:nvPr/>
            </p:nvSpPr>
            <p:spPr>
              <a:xfrm>
                <a:off x="1803216" y="4403416"/>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81"/>
              <p:cNvSpPr/>
              <p:nvPr/>
            </p:nvSpPr>
            <p:spPr>
              <a:xfrm>
                <a:off x="1841262" y="4440248"/>
                <a:ext cx="36832" cy="36869"/>
              </a:xfrm>
              <a:custGeom>
                <a:rect b="b" l="l" r="r" t="t"/>
                <a:pathLst>
                  <a:path extrusionOk="0" h="1002"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81"/>
              <p:cNvSpPr/>
              <p:nvPr/>
            </p:nvSpPr>
            <p:spPr>
              <a:xfrm>
                <a:off x="1878057" y="4477080"/>
                <a:ext cx="36869" cy="36832"/>
              </a:xfrm>
              <a:custGeom>
                <a:rect b="b" l="l" r="r" t="t"/>
                <a:pathLst>
                  <a:path extrusionOk="0" h="1001" w="1002">
                    <a:moveTo>
                      <a:pt x="1" y="0"/>
                    </a:moveTo>
                    <a:lnTo>
                      <a:pt x="1" y="1001"/>
                    </a:lnTo>
                    <a:lnTo>
                      <a:pt x="1002" y="1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81"/>
              <p:cNvSpPr/>
              <p:nvPr/>
            </p:nvSpPr>
            <p:spPr>
              <a:xfrm>
                <a:off x="1914889" y="4515125"/>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81"/>
              <p:cNvSpPr/>
              <p:nvPr/>
            </p:nvSpPr>
            <p:spPr>
              <a:xfrm>
                <a:off x="1951721" y="4551920"/>
                <a:ext cx="36869" cy="36869"/>
              </a:xfrm>
              <a:custGeom>
                <a:rect b="b" l="l" r="r" t="t"/>
                <a:pathLst>
                  <a:path extrusionOk="0" h="1002" w="1002">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81"/>
              <p:cNvSpPr/>
              <p:nvPr/>
            </p:nvSpPr>
            <p:spPr>
              <a:xfrm>
                <a:off x="1988553" y="4588752"/>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81"/>
              <p:cNvSpPr/>
              <p:nvPr/>
            </p:nvSpPr>
            <p:spPr>
              <a:xfrm>
                <a:off x="2025348" y="4625584"/>
                <a:ext cx="36869" cy="36869"/>
              </a:xfrm>
              <a:custGeom>
                <a:rect b="b" l="l" r="r" t="t"/>
                <a:pathLst>
                  <a:path extrusionOk="0" h="1002" w="1002">
                    <a:moveTo>
                      <a:pt x="1" y="0"/>
                    </a:moveTo>
                    <a:lnTo>
                      <a:pt x="1" y="1001"/>
                    </a:lnTo>
                    <a:lnTo>
                      <a:pt x="1002" y="1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81"/>
              <p:cNvSpPr/>
              <p:nvPr/>
            </p:nvSpPr>
            <p:spPr>
              <a:xfrm>
                <a:off x="2062179" y="4662415"/>
                <a:ext cx="36869" cy="36832"/>
              </a:xfrm>
              <a:custGeom>
                <a:rect b="b" l="l" r="r" t="t"/>
                <a:pathLst>
                  <a:path extrusionOk="0" h="1001" w="1002">
                    <a:moveTo>
                      <a:pt x="1" y="0"/>
                    </a:moveTo>
                    <a:lnTo>
                      <a:pt x="1" y="1001"/>
                    </a:lnTo>
                    <a:lnTo>
                      <a:pt x="1001" y="1001"/>
                    </a:lnTo>
                    <a:lnTo>
                      <a:pt x="10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81"/>
              <p:cNvSpPr/>
              <p:nvPr/>
            </p:nvSpPr>
            <p:spPr>
              <a:xfrm>
                <a:off x="1914889" y="4699210"/>
                <a:ext cx="185373" cy="36869"/>
              </a:xfrm>
              <a:custGeom>
                <a:rect b="b" l="l" r="r" t="t"/>
                <a:pathLst>
                  <a:path extrusionOk="0" h="1002" w="5038">
                    <a:moveTo>
                      <a:pt x="1" y="1"/>
                    </a:moveTo>
                    <a:lnTo>
                      <a:pt x="1" y="1002"/>
                    </a:lnTo>
                    <a:lnTo>
                      <a:pt x="5038" y="1002"/>
                    </a:lnTo>
                    <a:lnTo>
                      <a:pt x="50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81"/>
              <p:cNvSpPr/>
              <p:nvPr/>
            </p:nvSpPr>
            <p:spPr>
              <a:xfrm>
                <a:off x="1914889" y="4736042"/>
                <a:ext cx="36869" cy="36869"/>
              </a:xfrm>
              <a:custGeom>
                <a:rect b="b" l="l" r="r" t="t"/>
                <a:pathLst>
                  <a:path extrusionOk="0" h="1002" w="1002">
                    <a:moveTo>
                      <a:pt x="1" y="1"/>
                    </a:moveTo>
                    <a:lnTo>
                      <a:pt x="1"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81"/>
              <p:cNvSpPr/>
              <p:nvPr/>
            </p:nvSpPr>
            <p:spPr>
              <a:xfrm>
                <a:off x="1803216" y="4736042"/>
                <a:ext cx="36832" cy="36869"/>
              </a:xfrm>
              <a:custGeom>
                <a:rect b="b" l="l" r="r" t="t"/>
                <a:pathLst>
                  <a:path extrusionOk="0" h="1002" w="1001">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81"/>
              <p:cNvSpPr/>
              <p:nvPr/>
            </p:nvSpPr>
            <p:spPr>
              <a:xfrm>
                <a:off x="1841262" y="4772874"/>
                <a:ext cx="36832" cy="73664"/>
              </a:xfrm>
              <a:custGeom>
                <a:rect b="b" l="l" r="r" t="t"/>
                <a:pathLst>
                  <a:path extrusionOk="0" h="2002" w="1001">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81"/>
              <p:cNvSpPr/>
              <p:nvPr/>
            </p:nvSpPr>
            <p:spPr>
              <a:xfrm>
                <a:off x="1878057" y="4847751"/>
                <a:ext cx="36869" cy="73664"/>
              </a:xfrm>
              <a:custGeom>
                <a:rect b="b" l="l" r="r" t="t"/>
                <a:pathLst>
                  <a:path extrusionOk="0" h="2002" w="1002">
                    <a:moveTo>
                      <a:pt x="1" y="0"/>
                    </a:moveTo>
                    <a:lnTo>
                      <a:pt x="1" y="2001"/>
                    </a:lnTo>
                    <a:lnTo>
                      <a:pt x="1002" y="2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81"/>
              <p:cNvSpPr/>
              <p:nvPr/>
            </p:nvSpPr>
            <p:spPr>
              <a:xfrm>
                <a:off x="1914889" y="4921378"/>
                <a:ext cx="73700" cy="36869"/>
              </a:xfrm>
              <a:custGeom>
                <a:rect b="b" l="l" r="r" t="t"/>
                <a:pathLst>
                  <a:path extrusionOk="0" h="1002" w="2003">
                    <a:moveTo>
                      <a:pt x="1" y="0"/>
                    </a:moveTo>
                    <a:lnTo>
                      <a:pt x="1" y="1001"/>
                    </a:lnTo>
                    <a:lnTo>
                      <a:pt x="2002" y="1001"/>
                    </a:lnTo>
                    <a:lnTo>
                      <a:pt x="2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81"/>
              <p:cNvSpPr/>
              <p:nvPr/>
            </p:nvSpPr>
            <p:spPr>
              <a:xfrm>
                <a:off x="1951721" y="4772874"/>
                <a:ext cx="36869" cy="73664"/>
              </a:xfrm>
              <a:custGeom>
                <a:rect b="b" l="l" r="r" t="t"/>
                <a:pathLst>
                  <a:path extrusionOk="0" h="2002" w="1002">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81"/>
              <p:cNvSpPr/>
              <p:nvPr/>
            </p:nvSpPr>
            <p:spPr>
              <a:xfrm>
                <a:off x="1988553" y="4847751"/>
                <a:ext cx="36832" cy="73664"/>
              </a:xfrm>
              <a:custGeom>
                <a:rect b="b" l="l" r="r" t="t"/>
                <a:pathLst>
                  <a:path extrusionOk="0" h="2002" w="1001">
                    <a:moveTo>
                      <a:pt x="0" y="0"/>
                    </a:moveTo>
                    <a:lnTo>
                      <a:pt x="0" y="2001"/>
                    </a:lnTo>
                    <a:lnTo>
                      <a:pt x="1001" y="2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81"/>
              <p:cNvSpPr/>
              <p:nvPr/>
            </p:nvSpPr>
            <p:spPr>
              <a:xfrm>
                <a:off x="1765170" y="4772874"/>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81"/>
              <p:cNvSpPr/>
              <p:nvPr/>
            </p:nvSpPr>
            <p:spPr>
              <a:xfrm>
                <a:off x="1729553" y="4810920"/>
                <a:ext cx="36869" cy="36869"/>
              </a:xfrm>
              <a:custGeom>
                <a:rect b="b" l="l" r="r" t="t"/>
                <a:pathLst>
                  <a:path extrusionOk="0" h="1002"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81"/>
              <p:cNvSpPr/>
              <p:nvPr/>
            </p:nvSpPr>
            <p:spPr>
              <a:xfrm>
                <a:off x="1692758" y="4847751"/>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3" name="Google Shape;2353;p81"/>
            <p:cNvGrpSpPr/>
            <p:nvPr/>
          </p:nvGrpSpPr>
          <p:grpSpPr>
            <a:xfrm>
              <a:off x="2099011" y="4329790"/>
              <a:ext cx="407505" cy="517999"/>
              <a:chOff x="2099011" y="4329790"/>
              <a:chExt cx="407505" cy="517999"/>
            </a:xfrm>
          </p:grpSpPr>
          <p:sp>
            <p:nvSpPr>
              <p:cNvPr id="2354" name="Google Shape;2354;p81"/>
              <p:cNvSpPr/>
              <p:nvPr/>
            </p:nvSpPr>
            <p:spPr>
              <a:xfrm>
                <a:off x="2100225" y="4331004"/>
                <a:ext cx="405076" cy="515535"/>
              </a:xfrm>
              <a:custGeom>
                <a:rect b="b" l="l" r="r" t="t"/>
                <a:pathLst>
                  <a:path extrusionOk="0" h="14011" w="11009">
                    <a:moveTo>
                      <a:pt x="1" y="1"/>
                    </a:moveTo>
                    <a:lnTo>
                      <a:pt x="1" y="1001"/>
                    </a:lnTo>
                    <a:lnTo>
                      <a:pt x="1001" y="1001"/>
                    </a:lnTo>
                    <a:lnTo>
                      <a:pt x="1001" y="2002"/>
                    </a:lnTo>
                    <a:lnTo>
                      <a:pt x="1001" y="3003"/>
                    </a:lnTo>
                    <a:lnTo>
                      <a:pt x="1001" y="4004"/>
                    </a:lnTo>
                    <a:lnTo>
                      <a:pt x="2002" y="4004"/>
                    </a:lnTo>
                    <a:lnTo>
                      <a:pt x="2002" y="5004"/>
                    </a:lnTo>
                    <a:lnTo>
                      <a:pt x="3003" y="5004"/>
                    </a:lnTo>
                    <a:lnTo>
                      <a:pt x="3003" y="6005"/>
                    </a:lnTo>
                    <a:lnTo>
                      <a:pt x="4003" y="6005"/>
                    </a:lnTo>
                    <a:lnTo>
                      <a:pt x="4003" y="7006"/>
                    </a:lnTo>
                    <a:lnTo>
                      <a:pt x="4003" y="8006"/>
                    </a:lnTo>
                    <a:lnTo>
                      <a:pt x="3003" y="8006"/>
                    </a:lnTo>
                    <a:lnTo>
                      <a:pt x="3003" y="9007"/>
                    </a:lnTo>
                    <a:lnTo>
                      <a:pt x="2002" y="9007"/>
                    </a:lnTo>
                    <a:lnTo>
                      <a:pt x="2002" y="10008"/>
                    </a:lnTo>
                    <a:lnTo>
                      <a:pt x="1001" y="10008"/>
                    </a:lnTo>
                    <a:lnTo>
                      <a:pt x="1001" y="11009"/>
                    </a:lnTo>
                    <a:lnTo>
                      <a:pt x="1001" y="12009"/>
                    </a:lnTo>
                    <a:lnTo>
                      <a:pt x="1001" y="13010"/>
                    </a:lnTo>
                    <a:lnTo>
                      <a:pt x="1" y="13010"/>
                    </a:lnTo>
                    <a:lnTo>
                      <a:pt x="1" y="14011"/>
                    </a:lnTo>
                    <a:lnTo>
                      <a:pt x="11008" y="14011"/>
                    </a:lnTo>
                    <a:lnTo>
                      <a:pt x="11008" y="13010"/>
                    </a:lnTo>
                    <a:lnTo>
                      <a:pt x="10008" y="13010"/>
                    </a:lnTo>
                    <a:lnTo>
                      <a:pt x="10008" y="12009"/>
                    </a:lnTo>
                    <a:lnTo>
                      <a:pt x="10008" y="11009"/>
                    </a:lnTo>
                    <a:lnTo>
                      <a:pt x="10008" y="10008"/>
                    </a:lnTo>
                    <a:lnTo>
                      <a:pt x="9007" y="10008"/>
                    </a:lnTo>
                    <a:lnTo>
                      <a:pt x="9007" y="9007"/>
                    </a:lnTo>
                    <a:lnTo>
                      <a:pt x="8006" y="9007"/>
                    </a:lnTo>
                    <a:lnTo>
                      <a:pt x="8006" y="8006"/>
                    </a:lnTo>
                    <a:lnTo>
                      <a:pt x="7006" y="8006"/>
                    </a:lnTo>
                    <a:lnTo>
                      <a:pt x="7006" y="7006"/>
                    </a:lnTo>
                    <a:lnTo>
                      <a:pt x="7006" y="6005"/>
                    </a:lnTo>
                    <a:lnTo>
                      <a:pt x="8006" y="6005"/>
                    </a:lnTo>
                    <a:lnTo>
                      <a:pt x="8006" y="5004"/>
                    </a:lnTo>
                    <a:lnTo>
                      <a:pt x="9007" y="5004"/>
                    </a:lnTo>
                    <a:lnTo>
                      <a:pt x="9007" y="4004"/>
                    </a:lnTo>
                    <a:lnTo>
                      <a:pt x="10008" y="4004"/>
                    </a:lnTo>
                    <a:lnTo>
                      <a:pt x="10008" y="3003"/>
                    </a:lnTo>
                    <a:lnTo>
                      <a:pt x="10008" y="2002"/>
                    </a:lnTo>
                    <a:lnTo>
                      <a:pt x="10008" y="1001"/>
                    </a:lnTo>
                    <a:lnTo>
                      <a:pt x="11008" y="1001"/>
                    </a:lnTo>
                    <a:lnTo>
                      <a:pt x="1100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81"/>
              <p:cNvSpPr/>
              <p:nvPr/>
            </p:nvSpPr>
            <p:spPr>
              <a:xfrm>
                <a:off x="2173889" y="4477080"/>
                <a:ext cx="73664" cy="74878"/>
              </a:xfrm>
              <a:custGeom>
                <a:rect b="b" l="l" r="r" t="t"/>
                <a:pathLst>
                  <a:path extrusionOk="0" h="2035" w="2002">
                    <a:moveTo>
                      <a:pt x="0" y="0"/>
                    </a:moveTo>
                    <a:lnTo>
                      <a:pt x="0" y="1034"/>
                    </a:lnTo>
                    <a:lnTo>
                      <a:pt x="1001" y="1034"/>
                    </a:lnTo>
                    <a:lnTo>
                      <a:pt x="1001" y="0"/>
                    </a:lnTo>
                    <a:close/>
                    <a:moveTo>
                      <a:pt x="1001" y="1034"/>
                    </a:moveTo>
                    <a:lnTo>
                      <a:pt x="1001" y="2035"/>
                    </a:lnTo>
                    <a:lnTo>
                      <a:pt x="2001" y="2035"/>
                    </a:lnTo>
                    <a:lnTo>
                      <a:pt x="2001" y="1034"/>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81"/>
              <p:cNvSpPr/>
              <p:nvPr/>
            </p:nvSpPr>
            <p:spPr>
              <a:xfrm>
                <a:off x="2284348" y="4477080"/>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81"/>
              <p:cNvSpPr/>
              <p:nvPr/>
            </p:nvSpPr>
            <p:spPr>
              <a:xfrm>
                <a:off x="2247516" y="4440248"/>
                <a:ext cx="36869" cy="36869"/>
              </a:xfrm>
              <a:custGeom>
                <a:rect b="b" l="l" r="r" t="t"/>
                <a:pathLst>
                  <a:path extrusionOk="0" h="1002" w="1002">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81"/>
              <p:cNvSpPr/>
              <p:nvPr/>
            </p:nvSpPr>
            <p:spPr>
              <a:xfrm>
                <a:off x="2321143" y="4440248"/>
                <a:ext cx="36869" cy="36869"/>
              </a:xfrm>
              <a:custGeom>
                <a:rect b="b" l="l" r="r" t="t"/>
                <a:pathLst>
                  <a:path extrusionOk="0" h="1002" w="1002">
                    <a:moveTo>
                      <a:pt x="1" y="0"/>
                    </a:moveTo>
                    <a:lnTo>
                      <a:pt x="1" y="1001"/>
                    </a:lnTo>
                    <a:lnTo>
                      <a:pt x="1002" y="1001"/>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81"/>
              <p:cNvSpPr/>
              <p:nvPr/>
            </p:nvSpPr>
            <p:spPr>
              <a:xfrm>
                <a:off x="2247516" y="4551920"/>
                <a:ext cx="36869" cy="73700"/>
              </a:xfrm>
              <a:custGeom>
                <a:rect b="b" l="l" r="r" t="t"/>
                <a:pathLst>
                  <a:path extrusionOk="0" h="2003" w="1002">
                    <a:moveTo>
                      <a:pt x="0" y="1"/>
                    </a:moveTo>
                    <a:lnTo>
                      <a:pt x="0" y="1002"/>
                    </a:lnTo>
                    <a:lnTo>
                      <a:pt x="0" y="2002"/>
                    </a:lnTo>
                    <a:lnTo>
                      <a:pt x="1001" y="2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81"/>
              <p:cNvSpPr/>
              <p:nvPr/>
            </p:nvSpPr>
            <p:spPr>
              <a:xfrm>
                <a:off x="2210684" y="4625584"/>
                <a:ext cx="36869" cy="36869"/>
              </a:xfrm>
              <a:custGeom>
                <a:rect b="b" l="l" r="r" t="t"/>
                <a:pathLst>
                  <a:path extrusionOk="0" h="1002"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81"/>
              <p:cNvSpPr/>
              <p:nvPr/>
            </p:nvSpPr>
            <p:spPr>
              <a:xfrm>
                <a:off x="2173889" y="4662415"/>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81"/>
              <p:cNvSpPr/>
              <p:nvPr/>
            </p:nvSpPr>
            <p:spPr>
              <a:xfrm>
                <a:off x="2321143" y="4736042"/>
                <a:ext cx="36869" cy="36869"/>
              </a:xfrm>
              <a:custGeom>
                <a:rect b="b" l="l" r="r" t="t"/>
                <a:pathLst>
                  <a:path extrusionOk="0" h="1002" w="1002">
                    <a:moveTo>
                      <a:pt x="1" y="1"/>
                    </a:moveTo>
                    <a:lnTo>
                      <a:pt x="1" y="1001"/>
                    </a:lnTo>
                    <a:lnTo>
                      <a:pt x="1002" y="1001"/>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81"/>
              <p:cNvSpPr/>
              <p:nvPr/>
            </p:nvSpPr>
            <p:spPr>
              <a:xfrm>
                <a:off x="2247516" y="4736042"/>
                <a:ext cx="36869" cy="36869"/>
              </a:xfrm>
              <a:custGeom>
                <a:rect b="b" l="l" r="r" t="t"/>
                <a:pathLst>
                  <a:path extrusionOk="0" h="1002" w="1002">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81"/>
              <p:cNvSpPr/>
              <p:nvPr/>
            </p:nvSpPr>
            <p:spPr>
              <a:xfrm>
                <a:off x="2284348" y="4699210"/>
                <a:ext cx="36832" cy="36869"/>
              </a:xfrm>
              <a:custGeom>
                <a:rect b="b" l="l" r="r" t="t"/>
                <a:pathLst>
                  <a:path extrusionOk="0" h="1002" w="1001">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81"/>
              <p:cNvSpPr/>
              <p:nvPr/>
            </p:nvSpPr>
            <p:spPr>
              <a:xfrm>
                <a:off x="2099011" y="4329790"/>
                <a:ext cx="407505" cy="147327"/>
              </a:xfrm>
              <a:custGeom>
                <a:rect b="b" l="l" r="r" t="t"/>
                <a:pathLst>
                  <a:path extrusionOk="0" h="4004" w="11075">
                    <a:moveTo>
                      <a:pt x="0" y="0"/>
                    </a:moveTo>
                    <a:lnTo>
                      <a:pt x="0" y="1001"/>
                    </a:lnTo>
                    <a:lnTo>
                      <a:pt x="1001" y="1001"/>
                    </a:lnTo>
                    <a:lnTo>
                      <a:pt x="1001" y="2002"/>
                    </a:lnTo>
                    <a:lnTo>
                      <a:pt x="1001" y="3002"/>
                    </a:lnTo>
                    <a:lnTo>
                      <a:pt x="1001" y="4003"/>
                    </a:lnTo>
                    <a:lnTo>
                      <a:pt x="2035" y="4003"/>
                    </a:lnTo>
                    <a:lnTo>
                      <a:pt x="2035" y="3002"/>
                    </a:lnTo>
                    <a:lnTo>
                      <a:pt x="2035" y="2002"/>
                    </a:lnTo>
                    <a:lnTo>
                      <a:pt x="2035" y="1001"/>
                    </a:lnTo>
                    <a:lnTo>
                      <a:pt x="9040" y="1001"/>
                    </a:lnTo>
                    <a:lnTo>
                      <a:pt x="9040" y="2002"/>
                    </a:lnTo>
                    <a:lnTo>
                      <a:pt x="9040" y="3002"/>
                    </a:lnTo>
                    <a:lnTo>
                      <a:pt x="9040" y="4003"/>
                    </a:lnTo>
                    <a:lnTo>
                      <a:pt x="10074" y="4003"/>
                    </a:lnTo>
                    <a:lnTo>
                      <a:pt x="10074" y="3002"/>
                    </a:lnTo>
                    <a:lnTo>
                      <a:pt x="10074" y="2002"/>
                    </a:lnTo>
                    <a:lnTo>
                      <a:pt x="10074" y="1001"/>
                    </a:lnTo>
                    <a:lnTo>
                      <a:pt x="11075" y="1001"/>
                    </a:lnTo>
                    <a:lnTo>
                      <a:pt x="110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81"/>
              <p:cNvSpPr/>
              <p:nvPr/>
            </p:nvSpPr>
            <p:spPr>
              <a:xfrm>
                <a:off x="2357974" y="4477080"/>
                <a:ext cx="73700" cy="74878"/>
              </a:xfrm>
              <a:custGeom>
                <a:rect b="b" l="l" r="r" t="t"/>
                <a:pathLst>
                  <a:path extrusionOk="0" h="2035" w="2003">
                    <a:moveTo>
                      <a:pt x="1001" y="0"/>
                    </a:moveTo>
                    <a:lnTo>
                      <a:pt x="1001" y="1034"/>
                    </a:lnTo>
                    <a:lnTo>
                      <a:pt x="2002" y="1034"/>
                    </a:lnTo>
                    <a:lnTo>
                      <a:pt x="2002" y="0"/>
                    </a:lnTo>
                    <a:close/>
                    <a:moveTo>
                      <a:pt x="1" y="1034"/>
                    </a:moveTo>
                    <a:lnTo>
                      <a:pt x="1" y="2035"/>
                    </a:lnTo>
                    <a:lnTo>
                      <a:pt x="1001" y="2035"/>
                    </a:lnTo>
                    <a:lnTo>
                      <a:pt x="1001" y="1034"/>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81"/>
              <p:cNvSpPr/>
              <p:nvPr/>
            </p:nvSpPr>
            <p:spPr>
              <a:xfrm>
                <a:off x="2321143" y="4551920"/>
                <a:ext cx="36869" cy="73700"/>
              </a:xfrm>
              <a:custGeom>
                <a:rect b="b" l="l" r="r" t="t"/>
                <a:pathLst>
                  <a:path extrusionOk="0" h="2003" w="1002">
                    <a:moveTo>
                      <a:pt x="1" y="1"/>
                    </a:moveTo>
                    <a:lnTo>
                      <a:pt x="1" y="1002"/>
                    </a:lnTo>
                    <a:lnTo>
                      <a:pt x="1" y="2002"/>
                    </a:lnTo>
                    <a:lnTo>
                      <a:pt x="1002" y="2002"/>
                    </a:lnTo>
                    <a:lnTo>
                      <a:pt x="1002" y="1002"/>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81"/>
              <p:cNvSpPr/>
              <p:nvPr/>
            </p:nvSpPr>
            <p:spPr>
              <a:xfrm>
                <a:off x="2357974" y="4625584"/>
                <a:ext cx="36869" cy="36869"/>
              </a:xfrm>
              <a:custGeom>
                <a:rect b="b" l="l" r="r" t="t"/>
                <a:pathLst>
                  <a:path extrusionOk="0" h="1002"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81"/>
              <p:cNvSpPr/>
              <p:nvPr/>
            </p:nvSpPr>
            <p:spPr>
              <a:xfrm>
                <a:off x="2394806" y="4662415"/>
                <a:ext cx="36869" cy="36832"/>
              </a:xfrm>
              <a:custGeom>
                <a:rect b="b" l="l" r="r" t="t"/>
                <a:pathLst>
                  <a:path extrusionOk="0" h="1001" w="1002">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81"/>
              <p:cNvSpPr/>
              <p:nvPr/>
            </p:nvSpPr>
            <p:spPr>
              <a:xfrm>
                <a:off x="2099011" y="4699210"/>
                <a:ext cx="407505" cy="148578"/>
              </a:xfrm>
              <a:custGeom>
                <a:rect b="b" l="l" r="r" t="t"/>
                <a:pathLst>
                  <a:path extrusionOk="0" h="4038" w="11075">
                    <a:moveTo>
                      <a:pt x="1001" y="1"/>
                    </a:moveTo>
                    <a:lnTo>
                      <a:pt x="1001" y="1002"/>
                    </a:lnTo>
                    <a:lnTo>
                      <a:pt x="1001" y="2002"/>
                    </a:lnTo>
                    <a:lnTo>
                      <a:pt x="1001" y="3036"/>
                    </a:lnTo>
                    <a:lnTo>
                      <a:pt x="0" y="3036"/>
                    </a:lnTo>
                    <a:lnTo>
                      <a:pt x="0" y="4037"/>
                    </a:lnTo>
                    <a:lnTo>
                      <a:pt x="11075" y="4037"/>
                    </a:lnTo>
                    <a:lnTo>
                      <a:pt x="11075" y="3036"/>
                    </a:lnTo>
                    <a:lnTo>
                      <a:pt x="10074" y="3036"/>
                    </a:lnTo>
                    <a:lnTo>
                      <a:pt x="10074" y="2002"/>
                    </a:lnTo>
                    <a:lnTo>
                      <a:pt x="10074" y="1002"/>
                    </a:lnTo>
                    <a:lnTo>
                      <a:pt x="10074" y="1"/>
                    </a:lnTo>
                    <a:lnTo>
                      <a:pt x="9040" y="1"/>
                    </a:lnTo>
                    <a:lnTo>
                      <a:pt x="9040" y="1002"/>
                    </a:lnTo>
                    <a:lnTo>
                      <a:pt x="9040" y="2002"/>
                    </a:lnTo>
                    <a:lnTo>
                      <a:pt x="9040" y="3036"/>
                    </a:lnTo>
                    <a:lnTo>
                      <a:pt x="8039" y="3036"/>
                    </a:lnTo>
                    <a:lnTo>
                      <a:pt x="8039" y="2002"/>
                    </a:lnTo>
                    <a:lnTo>
                      <a:pt x="7039" y="2002"/>
                    </a:lnTo>
                    <a:lnTo>
                      <a:pt x="7039" y="3036"/>
                    </a:lnTo>
                    <a:lnTo>
                      <a:pt x="6038" y="3036"/>
                    </a:lnTo>
                    <a:lnTo>
                      <a:pt x="6038" y="2002"/>
                    </a:lnTo>
                    <a:lnTo>
                      <a:pt x="5037" y="2002"/>
                    </a:lnTo>
                    <a:lnTo>
                      <a:pt x="5037" y="3036"/>
                    </a:lnTo>
                    <a:lnTo>
                      <a:pt x="4036" y="3036"/>
                    </a:lnTo>
                    <a:lnTo>
                      <a:pt x="4036" y="2002"/>
                    </a:lnTo>
                    <a:lnTo>
                      <a:pt x="3036" y="2002"/>
                    </a:lnTo>
                    <a:lnTo>
                      <a:pt x="3036" y="3036"/>
                    </a:lnTo>
                    <a:lnTo>
                      <a:pt x="2035" y="3036"/>
                    </a:lnTo>
                    <a:lnTo>
                      <a:pt x="2035" y="2002"/>
                    </a:lnTo>
                    <a:lnTo>
                      <a:pt x="2035" y="1002"/>
                    </a:lnTo>
                    <a:lnTo>
                      <a:pt x="203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37"/>
          <p:cNvSpPr txBox="1"/>
          <p:nvPr>
            <p:ph type="title"/>
          </p:nvPr>
        </p:nvSpPr>
        <p:spPr>
          <a:xfrm>
            <a:off x="2290050" y="3277575"/>
            <a:ext cx="4563900" cy="53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Wikipedia</a:t>
            </a:r>
            <a:endParaRPr/>
          </a:p>
        </p:txBody>
      </p:sp>
      <p:sp>
        <p:nvSpPr>
          <p:cNvPr id="778" name="Google Shape;778;p37"/>
          <p:cNvSpPr txBox="1"/>
          <p:nvPr>
            <p:ph idx="1" type="subTitle"/>
          </p:nvPr>
        </p:nvSpPr>
        <p:spPr>
          <a:xfrm>
            <a:off x="715050" y="1334025"/>
            <a:ext cx="7713900" cy="174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a:t>
            </a:r>
            <a:r>
              <a:rPr lang="en"/>
              <a:t>a load testing tool for analyzing and measuring the performance of a variety of services, with a focus on web applications</a:t>
            </a:r>
            <a:r>
              <a:rPr lang="en"/>
              <a:t>”</a:t>
            </a:r>
            <a:endParaRPr/>
          </a:p>
        </p:txBody>
      </p:sp>
      <p:grpSp>
        <p:nvGrpSpPr>
          <p:cNvPr id="779" name="Google Shape;779;p37"/>
          <p:cNvGrpSpPr/>
          <p:nvPr/>
        </p:nvGrpSpPr>
        <p:grpSpPr>
          <a:xfrm>
            <a:off x="1048885" y="3553925"/>
            <a:ext cx="344859" cy="565728"/>
            <a:chOff x="4113132" y="2072643"/>
            <a:chExt cx="406290" cy="666503"/>
          </a:xfrm>
        </p:grpSpPr>
        <p:sp>
          <p:nvSpPr>
            <p:cNvPr id="780" name="Google Shape;780;p37"/>
            <p:cNvSpPr/>
            <p:nvPr/>
          </p:nvSpPr>
          <p:spPr>
            <a:xfrm>
              <a:off x="4113132" y="2072643"/>
              <a:ext cx="406290" cy="662825"/>
            </a:xfrm>
            <a:custGeom>
              <a:rect b="b" l="l" r="r" t="t"/>
              <a:pathLst>
                <a:path extrusionOk="0" h="18014" w="11042">
                  <a:moveTo>
                    <a:pt x="0" y="0"/>
                  </a:moveTo>
                  <a:lnTo>
                    <a:pt x="0" y="1001"/>
                  </a:lnTo>
                  <a:lnTo>
                    <a:pt x="0" y="2002"/>
                  </a:lnTo>
                  <a:lnTo>
                    <a:pt x="1001" y="2002"/>
                  </a:lnTo>
                  <a:lnTo>
                    <a:pt x="1001" y="6005"/>
                  </a:lnTo>
                  <a:lnTo>
                    <a:pt x="2002" y="6005"/>
                  </a:lnTo>
                  <a:lnTo>
                    <a:pt x="2002" y="7005"/>
                  </a:lnTo>
                  <a:lnTo>
                    <a:pt x="3002" y="7005"/>
                  </a:lnTo>
                  <a:lnTo>
                    <a:pt x="3002" y="8006"/>
                  </a:lnTo>
                  <a:lnTo>
                    <a:pt x="4003" y="8006"/>
                  </a:lnTo>
                  <a:lnTo>
                    <a:pt x="4003" y="9007"/>
                  </a:lnTo>
                  <a:lnTo>
                    <a:pt x="4003" y="10008"/>
                  </a:lnTo>
                  <a:lnTo>
                    <a:pt x="3002" y="10008"/>
                  </a:lnTo>
                  <a:lnTo>
                    <a:pt x="3002" y="11008"/>
                  </a:lnTo>
                  <a:lnTo>
                    <a:pt x="2002" y="11008"/>
                  </a:lnTo>
                  <a:lnTo>
                    <a:pt x="2002" y="12009"/>
                  </a:lnTo>
                  <a:lnTo>
                    <a:pt x="1001" y="12009"/>
                  </a:lnTo>
                  <a:lnTo>
                    <a:pt x="1001" y="16012"/>
                  </a:lnTo>
                  <a:lnTo>
                    <a:pt x="0" y="16012"/>
                  </a:lnTo>
                  <a:lnTo>
                    <a:pt x="0" y="17013"/>
                  </a:lnTo>
                  <a:lnTo>
                    <a:pt x="0" y="18013"/>
                  </a:lnTo>
                  <a:lnTo>
                    <a:pt x="11042" y="18013"/>
                  </a:lnTo>
                  <a:lnTo>
                    <a:pt x="11042" y="17013"/>
                  </a:lnTo>
                  <a:lnTo>
                    <a:pt x="11042" y="16012"/>
                  </a:lnTo>
                  <a:lnTo>
                    <a:pt x="10041" y="16012"/>
                  </a:lnTo>
                  <a:lnTo>
                    <a:pt x="10041" y="12009"/>
                  </a:lnTo>
                  <a:lnTo>
                    <a:pt x="9040" y="12009"/>
                  </a:lnTo>
                  <a:lnTo>
                    <a:pt x="9040" y="11008"/>
                  </a:lnTo>
                  <a:lnTo>
                    <a:pt x="8039" y="11008"/>
                  </a:lnTo>
                  <a:lnTo>
                    <a:pt x="8039" y="10008"/>
                  </a:lnTo>
                  <a:lnTo>
                    <a:pt x="7039" y="10008"/>
                  </a:lnTo>
                  <a:lnTo>
                    <a:pt x="7039" y="9007"/>
                  </a:lnTo>
                  <a:lnTo>
                    <a:pt x="7039" y="8006"/>
                  </a:lnTo>
                  <a:lnTo>
                    <a:pt x="8039" y="8006"/>
                  </a:lnTo>
                  <a:lnTo>
                    <a:pt x="8039" y="7005"/>
                  </a:lnTo>
                  <a:lnTo>
                    <a:pt x="9040" y="7005"/>
                  </a:lnTo>
                  <a:lnTo>
                    <a:pt x="9040" y="6005"/>
                  </a:lnTo>
                  <a:lnTo>
                    <a:pt x="10041" y="6005"/>
                  </a:lnTo>
                  <a:lnTo>
                    <a:pt x="10041" y="2002"/>
                  </a:lnTo>
                  <a:lnTo>
                    <a:pt x="11042" y="2002"/>
                  </a:lnTo>
                  <a:lnTo>
                    <a:pt x="11042" y="1001"/>
                  </a:lnTo>
                  <a:lnTo>
                    <a:pt x="1104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7"/>
            <p:cNvSpPr/>
            <p:nvPr/>
          </p:nvSpPr>
          <p:spPr>
            <a:xfrm>
              <a:off x="4260422" y="2367223"/>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7"/>
            <p:cNvSpPr/>
            <p:nvPr/>
          </p:nvSpPr>
          <p:spPr>
            <a:xfrm>
              <a:off x="4260422" y="2405269"/>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7"/>
            <p:cNvSpPr/>
            <p:nvPr/>
          </p:nvSpPr>
          <p:spPr>
            <a:xfrm>
              <a:off x="4223590" y="2442064"/>
              <a:ext cx="36869" cy="36869"/>
            </a:xfrm>
            <a:custGeom>
              <a:rect b="b" l="l" r="r" t="t"/>
              <a:pathLst>
                <a:path extrusionOk="0" h="1002" w="1002">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7"/>
            <p:cNvSpPr/>
            <p:nvPr/>
          </p:nvSpPr>
          <p:spPr>
            <a:xfrm>
              <a:off x="4186758" y="2478895"/>
              <a:ext cx="36869" cy="36869"/>
            </a:xfrm>
            <a:custGeom>
              <a:rect b="b" l="l" r="r" t="t"/>
              <a:pathLst>
                <a:path extrusionOk="0" h="1002" w="1002">
                  <a:moveTo>
                    <a:pt x="1" y="1"/>
                  </a:moveTo>
                  <a:lnTo>
                    <a:pt x="1"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7"/>
            <p:cNvSpPr/>
            <p:nvPr/>
          </p:nvSpPr>
          <p:spPr>
            <a:xfrm>
              <a:off x="4223590" y="2330391"/>
              <a:ext cx="36869" cy="36869"/>
            </a:xfrm>
            <a:custGeom>
              <a:rect b="b" l="l" r="r" t="t"/>
              <a:pathLst>
                <a:path extrusionOk="0" h="1002" w="1002">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7"/>
            <p:cNvSpPr/>
            <p:nvPr/>
          </p:nvSpPr>
          <p:spPr>
            <a:xfrm>
              <a:off x="4186758" y="2293559"/>
              <a:ext cx="36869" cy="36869"/>
            </a:xfrm>
            <a:custGeom>
              <a:rect b="b" l="l" r="r" t="t"/>
              <a:pathLst>
                <a:path extrusionOk="0" h="1002" w="1002">
                  <a:moveTo>
                    <a:pt x="1" y="1"/>
                  </a:moveTo>
                  <a:lnTo>
                    <a:pt x="1"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7"/>
            <p:cNvSpPr/>
            <p:nvPr/>
          </p:nvSpPr>
          <p:spPr>
            <a:xfrm>
              <a:off x="4149964" y="2146269"/>
              <a:ext cx="36832" cy="147327"/>
            </a:xfrm>
            <a:custGeom>
              <a:rect b="b" l="l" r="r" t="t"/>
              <a:pathLst>
                <a:path extrusionOk="0" h="4004" w="1001">
                  <a:moveTo>
                    <a:pt x="0" y="1"/>
                  </a:moveTo>
                  <a:lnTo>
                    <a:pt x="0" y="4004"/>
                  </a:lnTo>
                  <a:lnTo>
                    <a:pt x="1001" y="4004"/>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7"/>
            <p:cNvSpPr/>
            <p:nvPr/>
          </p:nvSpPr>
          <p:spPr>
            <a:xfrm>
              <a:off x="4113132" y="2072643"/>
              <a:ext cx="406290" cy="73664"/>
            </a:xfrm>
            <a:custGeom>
              <a:rect b="b" l="l" r="r" t="t"/>
              <a:pathLst>
                <a:path extrusionOk="0" h="2002" w="11042">
                  <a:moveTo>
                    <a:pt x="0" y="0"/>
                  </a:moveTo>
                  <a:lnTo>
                    <a:pt x="0" y="1001"/>
                  </a:lnTo>
                  <a:lnTo>
                    <a:pt x="0" y="2002"/>
                  </a:lnTo>
                  <a:lnTo>
                    <a:pt x="11042" y="2002"/>
                  </a:lnTo>
                  <a:lnTo>
                    <a:pt x="11042" y="1001"/>
                  </a:lnTo>
                  <a:lnTo>
                    <a:pt x="110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7"/>
            <p:cNvSpPr/>
            <p:nvPr/>
          </p:nvSpPr>
          <p:spPr>
            <a:xfrm>
              <a:off x="4334049" y="2367223"/>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7"/>
            <p:cNvSpPr/>
            <p:nvPr/>
          </p:nvSpPr>
          <p:spPr>
            <a:xfrm>
              <a:off x="4334049" y="2405269"/>
              <a:ext cx="36869" cy="36832"/>
            </a:xfrm>
            <a:custGeom>
              <a:rect b="b" l="l" r="r" t="t"/>
              <a:pathLst>
                <a:path extrusionOk="0" h="1001" w="1002">
                  <a:moveTo>
                    <a:pt x="1" y="0"/>
                  </a:moveTo>
                  <a:lnTo>
                    <a:pt x="1"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7"/>
            <p:cNvSpPr/>
            <p:nvPr/>
          </p:nvSpPr>
          <p:spPr>
            <a:xfrm>
              <a:off x="4370881" y="2442064"/>
              <a:ext cx="36869" cy="36869"/>
            </a:xfrm>
            <a:custGeom>
              <a:rect b="b" l="l" r="r" t="t"/>
              <a:pathLst>
                <a:path extrusionOk="0" h="1002" w="1002">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7"/>
            <p:cNvSpPr/>
            <p:nvPr/>
          </p:nvSpPr>
          <p:spPr>
            <a:xfrm>
              <a:off x="4408927" y="2478895"/>
              <a:ext cx="36869" cy="36869"/>
            </a:xfrm>
            <a:custGeom>
              <a:rect b="b" l="l" r="r" t="t"/>
              <a:pathLst>
                <a:path extrusionOk="0" h="1002" w="1002">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7"/>
            <p:cNvSpPr/>
            <p:nvPr/>
          </p:nvSpPr>
          <p:spPr>
            <a:xfrm>
              <a:off x="4370881" y="2330391"/>
              <a:ext cx="36869" cy="36869"/>
            </a:xfrm>
            <a:custGeom>
              <a:rect b="b" l="l" r="r" t="t"/>
              <a:pathLst>
                <a:path extrusionOk="0" h="1002" w="1002">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7"/>
            <p:cNvSpPr/>
            <p:nvPr/>
          </p:nvSpPr>
          <p:spPr>
            <a:xfrm>
              <a:off x="4297217" y="2293559"/>
              <a:ext cx="36869" cy="36869"/>
            </a:xfrm>
            <a:custGeom>
              <a:rect b="b" l="l" r="r" t="t"/>
              <a:pathLst>
                <a:path extrusionOk="0" h="1002" w="1002">
                  <a:moveTo>
                    <a:pt x="1" y="1"/>
                  </a:moveTo>
                  <a:lnTo>
                    <a:pt x="1" y="1001"/>
                  </a:lnTo>
                  <a:lnTo>
                    <a:pt x="1002" y="1001"/>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7"/>
            <p:cNvSpPr/>
            <p:nvPr/>
          </p:nvSpPr>
          <p:spPr>
            <a:xfrm>
              <a:off x="4260422" y="2256728"/>
              <a:ext cx="36832" cy="36869"/>
            </a:xfrm>
            <a:custGeom>
              <a:rect b="b" l="l" r="r" t="t"/>
              <a:pathLst>
                <a:path extrusionOk="0" h="1002" w="1001">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7"/>
            <p:cNvSpPr/>
            <p:nvPr/>
          </p:nvSpPr>
          <p:spPr>
            <a:xfrm>
              <a:off x="4334049" y="2256728"/>
              <a:ext cx="36869" cy="36869"/>
            </a:xfrm>
            <a:custGeom>
              <a:rect b="b" l="l" r="r" t="t"/>
              <a:pathLst>
                <a:path extrusionOk="0" h="1002" w="1002">
                  <a:moveTo>
                    <a:pt x="1" y="1"/>
                  </a:moveTo>
                  <a:lnTo>
                    <a:pt x="1"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7"/>
            <p:cNvSpPr/>
            <p:nvPr/>
          </p:nvSpPr>
          <p:spPr>
            <a:xfrm>
              <a:off x="4408927" y="2293559"/>
              <a:ext cx="36869" cy="36869"/>
            </a:xfrm>
            <a:custGeom>
              <a:rect b="b" l="l" r="r" t="t"/>
              <a:pathLst>
                <a:path extrusionOk="0" h="1002" w="1002">
                  <a:moveTo>
                    <a:pt x="0" y="1"/>
                  </a:moveTo>
                  <a:lnTo>
                    <a:pt x="0" y="1001"/>
                  </a:lnTo>
                  <a:lnTo>
                    <a:pt x="1001" y="1001"/>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7"/>
            <p:cNvSpPr/>
            <p:nvPr/>
          </p:nvSpPr>
          <p:spPr>
            <a:xfrm>
              <a:off x="4445758" y="2146269"/>
              <a:ext cx="36832" cy="147327"/>
            </a:xfrm>
            <a:custGeom>
              <a:rect b="b" l="l" r="r" t="t"/>
              <a:pathLst>
                <a:path extrusionOk="0" h="4004" w="1001">
                  <a:moveTo>
                    <a:pt x="0" y="1"/>
                  </a:moveTo>
                  <a:lnTo>
                    <a:pt x="0" y="4004"/>
                  </a:lnTo>
                  <a:lnTo>
                    <a:pt x="1001" y="4004"/>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7"/>
            <p:cNvSpPr/>
            <p:nvPr/>
          </p:nvSpPr>
          <p:spPr>
            <a:xfrm>
              <a:off x="4149964" y="2515727"/>
              <a:ext cx="36832" cy="147327"/>
            </a:xfrm>
            <a:custGeom>
              <a:rect b="b" l="l" r="r" t="t"/>
              <a:pathLst>
                <a:path extrusionOk="0" h="4004" w="1001">
                  <a:moveTo>
                    <a:pt x="0" y="0"/>
                  </a:moveTo>
                  <a:lnTo>
                    <a:pt x="0" y="4003"/>
                  </a:lnTo>
                  <a:lnTo>
                    <a:pt x="1001" y="4003"/>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7"/>
            <p:cNvSpPr/>
            <p:nvPr/>
          </p:nvSpPr>
          <p:spPr>
            <a:xfrm>
              <a:off x="4113132" y="2663017"/>
              <a:ext cx="406290" cy="76129"/>
            </a:xfrm>
            <a:custGeom>
              <a:rect b="b" l="l" r="r" t="t"/>
              <a:pathLst>
                <a:path extrusionOk="0" h="2069" w="11042">
                  <a:moveTo>
                    <a:pt x="0" y="0"/>
                  </a:moveTo>
                  <a:lnTo>
                    <a:pt x="0" y="1068"/>
                  </a:lnTo>
                  <a:lnTo>
                    <a:pt x="0" y="2068"/>
                  </a:lnTo>
                  <a:lnTo>
                    <a:pt x="11042" y="2068"/>
                  </a:lnTo>
                  <a:lnTo>
                    <a:pt x="11042" y="1068"/>
                  </a:lnTo>
                  <a:lnTo>
                    <a:pt x="110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7"/>
            <p:cNvSpPr/>
            <p:nvPr/>
          </p:nvSpPr>
          <p:spPr>
            <a:xfrm>
              <a:off x="4223590" y="2515727"/>
              <a:ext cx="185373" cy="110495"/>
            </a:xfrm>
            <a:custGeom>
              <a:rect b="b" l="l" r="r" t="t"/>
              <a:pathLst>
                <a:path extrusionOk="0" h="3003" w="5038">
                  <a:moveTo>
                    <a:pt x="2002" y="0"/>
                  </a:moveTo>
                  <a:lnTo>
                    <a:pt x="2002" y="1001"/>
                  </a:lnTo>
                  <a:lnTo>
                    <a:pt x="1001" y="1001"/>
                  </a:lnTo>
                  <a:lnTo>
                    <a:pt x="1001" y="2002"/>
                  </a:lnTo>
                  <a:lnTo>
                    <a:pt x="0" y="2002"/>
                  </a:lnTo>
                  <a:lnTo>
                    <a:pt x="0" y="3002"/>
                  </a:lnTo>
                  <a:lnTo>
                    <a:pt x="5037" y="3002"/>
                  </a:lnTo>
                  <a:lnTo>
                    <a:pt x="5037" y="2002"/>
                  </a:lnTo>
                  <a:lnTo>
                    <a:pt x="4003" y="2002"/>
                  </a:lnTo>
                  <a:lnTo>
                    <a:pt x="4003" y="1001"/>
                  </a:lnTo>
                  <a:lnTo>
                    <a:pt x="3003" y="1001"/>
                  </a:lnTo>
                  <a:lnTo>
                    <a:pt x="300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7"/>
            <p:cNvSpPr/>
            <p:nvPr/>
          </p:nvSpPr>
          <p:spPr>
            <a:xfrm>
              <a:off x="4445758" y="2515727"/>
              <a:ext cx="36832" cy="147327"/>
            </a:xfrm>
            <a:custGeom>
              <a:rect b="b" l="l" r="r" t="t"/>
              <a:pathLst>
                <a:path extrusionOk="0" h="4004" w="1001">
                  <a:moveTo>
                    <a:pt x="0" y="0"/>
                  </a:moveTo>
                  <a:lnTo>
                    <a:pt x="0" y="4003"/>
                  </a:lnTo>
                  <a:lnTo>
                    <a:pt x="1001" y="4003"/>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4" name="Shape 2374"/>
        <p:cNvGrpSpPr/>
        <p:nvPr/>
      </p:nvGrpSpPr>
      <p:grpSpPr>
        <a:xfrm>
          <a:off x="0" y="0"/>
          <a:ext cx="0" cy="0"/>
          <a:chOff x="0" y="0"/>
          <a:chExt cx="0" cy="0"/>
        </a:xfrm>
      </p:grpSpPr>
      <p:sp>
        <p:nvSpPr>
          <p:cNvPr id="2375" name="Google Shape;2375;p8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Alternative resources</a:t>
            </a:r>
            <a:endParaRPr/>
          </a:p>
        </p:txBody>
      </p:sp>
      <p:grpSp>
        <p:nvGrpSpPr>
          <p:cNvPr id="2376" name="Google Shape;2376;p82"/>
          <p:cNvGrpSpPr/>
          <p:nvPr/>
        </p:nvGrpSpPr>
        <p:grpSpPr>
          <a:xfrm>
            <a:off x="715100" y="2884342"/>
            <a:ext cx="551412" cy="1186343"/>
            <a:chOff x="3934650" y="2031792"/>
            <a:chExt cx="551412" cy="1186343"/>
          </a:xfrm>
        </p:grpSpPr>
        <p:sp>
          <p:nvSpPr>
            <p:cNvPr id="2377" name="Google Shape;2377;p82"/>
            <p:cNvSpPr/>
            <p:nvPr/>
          </p:nvSpPr>
          <p:spPr>
            <a:xfrm>
              <a:off x="4463965" y="2077065"/>
              <a:ext cx="22096" cy="964621"/>
            </a:xfrm>
            <a:custGeom>
              <a:rect b="b" l="l" r="r" t="t"/>
              <a:pathLst>
                <a:path extrusionOk="0" h="27721" w="635">
                  <a:moveTo>
                    <a:pt x="0" y="1"/>
                  </a:moveTo>
                  <a:lnTo>
                    <a:pt x="0" y="27721"/>
                  </a:lnTo>
                  <a:lnTo>
                    <a:pt x="634" y="27721"/>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82"/>
            <p:cNvSpPr/>
            <p:nvPr/>
          </p:nvSpPr>
          <p:spPr>
            <a:xfrm>
              <a:off x="3934650" y="2077065"/>
              <a:ext cx="22096" cy="964621"/>
            </a:xfrm>
            <a:custGeom>
              <a:rect b="b" l="l" r="r" t="t"/>
              <a:pathLst>
                <a:path extrusionOk="0" h="27721" w="635">
                  <a:moveTo>
                    <a:pt x="0" y="1"/>
                  </a:moveTo>
                  <a:lnTo>
                    <a:pt x="0" y="27721"/>
                  </a:lnTo>
                  <a:lnTo>
                    <a:pt x="634" y="27721"/>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82"/>
            <p:cNvSpPr/>
            <p:nvPr/>
          </p:nvSpPr>
          <p:spPr>
            <a:xfrm>
              <a:off x="3979922" y="2031792"/>
              <a:ext cx="460858" cy="20948"/>
            </a:xfrm>
            <a:custGeom>
              <a:rect b="b" l="l" r="r" t="t"/>
              <a:pathLst>
                <a:path extrusionOk="0" h="602" w="13244">
                  <a:moveTo>
                    <a:pt x="0" y="1"/>
                  </a:moveTo>
                  <a:lnTo>
                    <a:pt x="0" y="601"/>
                  </a:lnTo>
                  <a:lnTo>
                    <a:pt x="13243" y="601"/>
                  </a:lnTo>
                  <a:lnTo>
                    <a:pt x="1324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82"/>
            <p:cNvSpPr/>
            <p:nvPr/>
          </p:nvSpPr>
          <p:spPr>
            <a:xfrm>
              <a:off x="4376900" y="3063736"/>
              <a:ext cx="22096" cy="132370"/>
            </a:xfrm>
            <a:custGeom>
              <a:rect b="b" l="l" r="r" t="t"/>
              <a:pathLst>
                <a:path extrusionOk="0" h="3804" w="635">
                  <a:moveTo>
                    <a:pt x="0" y="0"/>
                  </a:moveTo>
                  <a:lnTo>
                    <a:pt x="0" y="3803"/>
                  </a:lnTo>
                  <a:lnTo>
                    <a:pt x="634" y="3803"/>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82"/>
            <p:cNvSpPr/>
            <p:nvPr/>
          </p:nvSpPr>
          <p:spPr>
            <a:xfrm>
              <a:off x="4354838" y="3196073"/>
              <a:ext cx="20948" cy="22062"/>
            </a:xfrm>
            <a:custGeom>
              <a:rect b="b" l="l" r="r" t="t"/>
              <a:pathLst>
                <a:path extrusionOk="0" h="634" w="602">
                  <a:moveTo>
                    <a:pt x="1" y="0"/>
                  </a:moveTo>
                  <a:lnTo>
                    <a:pt x="1" y="634"/>
                  </a:lnTo>
                  <a:lnTo>
                    <a:pt x="601" y="634"/>
                  </a:lnTo>
                  <a:lnTo>
                    <a:pt x="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82"/>
            <p:cNvSpPr/>
            <p:nvPr/>
          </p:nvSpPr>
          <p:spPr>
            <a:xfrm>
              <a:off x="4332776" y="3175160"/>
              <a:ext cx="22096" cy="20948"/>
            </a:xfrm>
            <a:custGeom>
              <a:rect b="b" l="l" r="r" t="t"/>
              <a:pathLst>
                <a:path extrusionOk="0" h="602" w="635">
                  <a:moveTo>
                    <a:pt x="1" y="1"/>
                  </a:moveTo>
                  <a:lnTo>
                    <a:pt x="1" y="601"/>
                  </a:lnTo>
                  <a:lnTo>
                    <a:pt x="635" y="601"/>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82"/>
            <p:cNvSpPr/>
            <p:nvPr/>
          </p:nvSpPr>
          <p:spPr>
            <a:xfrm>
              <a:off x="4310749" y="3153098"/>
              <a:ext cx="22062" cy="22096"/>
            </a:xfrm>
            <a:custGeom>
              <a:rect b="b" l="l" r="r" t="t"/>
              <a:pathLst>
                <a:path extrusionOk="0" h="635" w="634">
                  <a:moveTo>
                    <a:pt x="0" y="1"/>
                  </a:moveTo>
                  <a:lnTo>
                    <a:pt x="0" y="635"/>
                  </a:lnTo>
                  <a:lnTo>
                    <a:pt x="634" y="635"/>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82"/>
            <p:cNvSpPr/>
            <p:nvPr/>
          </p:nvSpPr>
          <p:spPr>
            <a:xfrm>
              <a:off x="4287504" y="3129887"/>
              <a:ext cx="22096" cy="22096"/>
            </a:xfrm>
            <a:custGeom>
              <a:rect b="b" l="l" r="r" t="t"/>
              <a:pathLst>
                <a:path extrusionOk="0" h="635" w="635">
                  <a:moveTo>
                    <a:pt x="1" y="1"/>
                  </a:moveTo>
                  <a:lnTo>
                    <a:pt x="1" y="635"/>
                  </a:lnTo>
                  <a:lnTo>
                    <a:pt x="635" y="635"/>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82"/>
            <p:cNvSpPr/>
            <p:nvPr/>
          </p:nvSpPr>
          <p:spPr>
            <a:xfrm>
              <a:off x="4265476" y="3107860"/>
              <a:ext cx="22062" cy="22062"/>
            </a:xfrm>
            <a:custGeom>
              <a:rect b="b" l="l" r="r" t="t"/>
              <a:pathLst>
                <a:path extrusionOk="0" h="634" w="634">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82"/>
            <p:cNvSpPr/>
            <p:nvPr/>
          </p:nvSpPr>
          <p:spPr>
            <a:xfrm>
              <a:off x="4242266" y="3084615"/>
              <a:ext cx="22062" cy="22096"/>
            </a:xfrm>
            <a:custGeom>
              <a:rect b="b" l="l" r="r" t="t"/>
              <a:pathLst>
                <a:path extrusionOk="0" h="635" w="634">
                  <a:moveTo>
                    <a:pt x="0" y="1"/>
                  </a:moveTo>
                  <a:lnTo>
                    <a:pt x="0" y="635"/>
                  </a:lnTo>
                  <a:lnTo>
                    <a:pt x="634" y="635"/>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82"/>
            <p:cNvSpPr/>
            <p:nvPr/>
          </p:nvSpPr>
          <p:spPr>
            <a:xfrm>
              <a:off x="4221352" y="3063736"/>
              <a:ext cx="20948" cy="20913"/>
            </a:xfrm>
            <a:custGeom>
              <a:rect b="b" l="l" r="r" t="t"/>
              <a:pathLst>
                <a:path extrusionOk="0" h="601" w="602">
                  <a:moveTo>
                    <a:pt x="1" y="0"/>
                  </a:moveTo>
                  <a:lnTo>
                    <a:pt x="1" y="601"/>
                  </a:lnTo>
                  <a:lnTo>
                    <a:pt x="601" y="601"/>
                  </a:lnTo>
                  <a:lnTo>
                    <a:pt x="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82"/>
            <p:cNvSpPr/>
            <p:nvPr/>
          </p:nvSpPr>
          <p:spPr>
            <a:xfrm>
              <a:off x="4441903" y="2052706"/>
              <a:ext cx="20913" cy="22096"/>
            </a:xfrm>
            <a:custGeom>
              <a:rect b="b" l="l" r="r" t="t"/>
              <a:pathLst>
                <a:path extrusionOk="0" h="635" w="601">
                  <a:moveTo>
                    <a:pt x="0" y="0"/>
                  </a:moveTo>
                  <a:lnTo>
                    <a:pt x="0" y="634"/>
                  </a:lnTo>
                  <a:lnTo>
                    <a:pt x="601" y="634"/>
                  </a:lnTo>
                  <a:lnTo>
                    <a:pt x="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82"/>
            <p:cNvSpPr/>
            <p:nvPr/>
          </p:nvSpPr>
          <p:spPr>
            <a:xfrm>
              <a:off x="3957860" y="2052706"/>
              <a:ext cx="22096" cy="22096"/>
            </a:xfrm>
            <a:custGeom>
              <a:rect b="b" l="l" r="r" t="t"/>
              <a:pathLst>
                <a:path extrusionOk="0" h="635" w="635">
                  <a:moveTo>
                    <a:pt x="1" y="0"/>
                  </a:moveTo>
                  <a:lnTo>
                    <a:pt x="1"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82"/>
            <p:cNvSpPr/>
            <p:nvPr/>
          </p:nvSpPr>
          <p:spPr>
            <a:xfrm>
              <a:off x="4376900" y="3063736"/>
              <a:ext cx="66185" cy="20913"/>
            </a:xfrm>
            <a:custGeom>
              <a:rect b="b" l="l" r="r" t="t"/>
              <a:pathLst>
                <a:path extrusionOk="0" h="601" w="1902">
                  <a:moveTo>
                    <a:pt x="0" y="0"/>
                  </a:moveTo>
                  <a:lnTo>
                    <a:pt x="0" y="601"/>
                  </a:lnTo>
                  <a:lnTo>
                    <a:pt x="1902" y="601"/>
                  </a:lnTo>
                  <a:lnTo>
                    <a:pt x="190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82"/>
            <p:cNvSpPr/>
            <p:nvPr/>
          </p:nvSpPr>
          <p:spPr>
            <a:xfrm>
              <a:off x="3979922" y="3063736"/>
              <a:ext cx="262373" cy="20913"/>
            </a:xfrm>
            <a:custGeom>
              <a:rect b="b" l="l" r="r" t="t"/>
              <a:pathLst>
                <a:path extrusionOk="0" h="601" w="7540">
                  <a:moveTo>
                    <a:pt x="0" y="0"/>
                  </a:moveTo>
                  <a:lnTo>
                    <a:pt x="0" y="601"/>
                  </a:lnTo>
                  <a:lnTo>
                    <a:pt x="7539" y="601"/>
                  </a:lnTo>
                  <a:lnTo>
                    <a:pt x="753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82"/>
            <p:cNvSpPr/>
            <p:nvPr/>
          </p:nvSpPr>
          <p:spPr>
            <a:xfrm>
              <a:off x="3957860" y="3041673"/>
              <a:ext cx="22096" cy="22096"/>
            </a:xfrm>
            <a:custGeom>
              <a:rect b="b" l="l" r="r" t="t"/>
              <a:pathLst>
                <a:path extrusionOk="0" h="635" w="635">
                  <a:moveTo>
                    <a:pt x="1" y="1"/>
                  </a:moveTo>
                  <a:lnTo>
                    <a:pt x="1" y="634"/>
                  </a:lnTo>
                  <a:lnTo>
                    <a:pt x="634" y="634"/>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82"/>
            <p:cNvSpPr/>
            <p:nvPr/>
          </p:nvSpPr>
          <p:spPr>
            <a:xfrm>
              <a:off x="4441903" y="3041673"/>
              <a:ext cx="20913" cy="22096"/>
            </a:xfrm>
            <a:custGeom>
              <a:rect b="b" l="l" r="r" t="t"/>
              <a:pathLst>
                <a:path extrusionOk="0" h="635" w="601">
                  <a:moveTo>
                    <a:pt x="0" y="1"/>
                  </a:moveTo>
                  <a:lnTo>
                    <a:pt x="0" y="634"/>
                  </a:lnTo>
                  <a:lnTo>
                    <a:pt x="601" y="634"/>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4" name="Google Shape;2394;p82"/>
          <p:cNvGrpSpPr/>
          <p:nvPr/>
        </p:nvGrpSpPr>
        <p:grpSpPr>
          <a:xfrm>
            <a:off x="1995429" y="1794585"/>
            <a:ext cx="1158466" cy="874098"/>
            <a:chOff x="5214979" y="783960"/>
            <a:chExt cx="1158466" cy="874098"/>
          </a:xfrm>
        </p:grpSpPr>
        <p:sp>
          <p:nvSpPr>
            <p:cNvPr id="2395" name="Google Shape;2395;p82"/>
            <p:cNvSpPr/>
            <p:nvPr/>
          </p:nvSpPr>
          <p:spPr>
            <a:xfrm>
              <a:off x="5214979" y="829233"/>
              <a:ext cx="22096" cy="629174"/>
            </a:xfrm>
            <a:custGeom>
              <a:rect b="b" l="l" r="r" t="t"/>
              <a:pathLst>
                <a:path extrusionOk="0" h="18081" w="635">
                  <a:moveTo>
                    <a:pt x="0" y="1"/>
                  </a:moveTo>
                  <a:lnTo>
                    <a:pt x="0" y="18080"/>
                  </a:lnTo>
                  <a:lnTo>
                    <a:pt x="634" y="18080"/>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82"/>
            <p:cNvSpPr/>
            <p:nvPr/>
          </p:nvSpPr>
          <p:spPr>
            <a:xfrm>
              <a:off x="5260252" y="783960"/>
              <a:ext cx="1069084" cy="22096"/>
            </a:xfrm>
            <a:custGeom>
              <a:rect b="b" l="l" r="r" t="t"/>
              <a:pathLst>
                <a:path extrusionOk="0" h="635" w="30723">
                  <a:moveTo>
                    <a:pt x="0" y="1"/>
                  </a:moveTo>
                  <a:lnTo>
                    <a:pt x="0" y="635"/>
                  </a:lnTo>
                  <a:lnTo>
                    <a:pt x="30722" y="635"/>
                  </a:lnTo>
                  <a:lnTo>
                    <a:pt x="3072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82"/>
            <p:cNvSpPr/>
            <p:nvPr/>
          </p:nvSpPr>
          <p:spPr>
            <a:xfrm>
              <a:off x="5260252" y="1480448"/>
              <a:ext cx="778872" cy="22096"/>
            </a:xfrm>
            <a:custGeom>
              <a:rect b="b" l="l" r="r" t="t"/>
              <a:pathLst>
                <a:path extrusionOk="0" h="635" w="22383">
                  <a:moveTo>
                    <a:pt x="0" y="0"/>
                  </a:moveTo>
                  <a:lnTo>
                    <a:pt x="0" y="634"/>
                  </a:lnTo>
                  <a:lnTo>
                    <a:pt x="22383" y="634"/>
                  </a:lnTo>
                  <a:lnTo>
                    <a:pt x="2238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82"/>
            <p:cNvSpPr/>
            <p:nvPr/>
          </p:nvSpPr>
          <p:spPr>
            <a:xfrm>
              <a:off x="6195836" y="1480448"/>
              <a:ext cx="133518" cy="22096"/>
            </a:xfrm>
            <a:custGeom>
              <a:rect b="b" l="l" r="r" t="t"/>
              <a:pathLst>
                <a:path extrusionOk="0" h="635" w="3837">
                  <a:moveTo>
                    <a:pt x="0" y="0"/>
                  </a:moveTo>
                  <a:lnTo>
                    <a:pt x="0" y="634"/>
                  </a:lnTo>
                  <a:lnTo>
                    <a:pt x="3836" y="634"/>
                  </a:lnTo>
                  <a:lnTo>
                    <a:pt x="38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82"/>
            <p:cNvSpPr/>
            <p:nvPr/>
          </p:nvSpPr>
          <p:spPr>
            <a:xfrm>
              <a:off x="6195836" y="1502510"/>
              <a:ext cx="22062" cy="133518"/>
            </a:xfrm>
            <a:custGeom>
              <a:rect b="b" l="l" r="r" t="t"/>
              <a:pathLst>
                <a:path extrusionOk="0" h="3837" w="634">
                  <a:moveTo>
                    <a:pt x="0" y="0"/>
                  </a:moveTo>
                  <a:lnTo>
                    <a:pt x="0" y="3836"/>
                  </a:lnTo>
                  <a:lnTo>
                    <a:pt x="634" y="3836"/>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82"/>
            <p:cNvSpPr/>
            <p:nvPr/>
          </p:nvSpPr>
          <p:spPr>
            <a:xfrm>
              <a:off x="6172591" y="1637145"/>
              <a:ext cx="22096" cy="20913"/>
            </a:xfrm>
            <a:custGeom>
              <a:rect b="b" l="l" r="r" t="t"/>
              <a:pathLst>
                <a:path extrusionOk="0" h="601" w="635">
                  <a:moveTo>
                    <a:pt x="1" y="0"/>
                  </a:moveTo>
                  <a:lnTo>
                    <a:pt x="1" y="601"/>
                  </a:lnTo>
                  <a:lnTo>
                    <a:pt x="635" y="601"/>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82"/>
            <p:cNvSpPr/>
            <p:nvPr/>
          </p:nvSpPr>
          <p:spPr>
            <a:xfrm>
              <a:off x="6150563" y="1613934"/>
              <a:ext cx="22062" cy="20913"/>
            </a:xfrm>
            <a:custGeom>
              <a:rect b="b" l="l" r="r" t="t"/>
              <a:pathLst>
                <a:path extrusionOk="0" h="601" w="634">
                  <a:moveTo>
                    <a:pt x="0" y="0"/>
                  </a:moveTo>
                  <a:lnTo>
                    <a:pt x="0"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82"/>
            <p:cNvSpPr/>
            <p:nvPr/>
          </p:nvSpPr>
          <p:spPr>
            <a:xfrm>
              <a:off x="6127353" y="1591872"/>
              <a:ext cx="22062" cy="22096"/>
            </a:xfrm>
            <a:custGeom>
              <a:rect b="b" l="l" r="r" t="t"/>
              <a:pathLst>
                <a:path extrusionOk="0" h="635" w="634">
                  <a:moveTo>
                    <a:pt x="0" y="1"/>
                  </a:moveTo>
                  <a:lnTo>
                    <a:pt x="0" y="634"/>
                  </a:lnTo>
                  <a:lnTo>
                    <a:pt x="634" y="634"/>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82"/>
            <p:cNvSpPr/>
            <p:nvPr/>
          </p:nvSpPr>
          <p:spPr>
            <a:xfrm>
              <a:off x="6105291" y="1569810"/>
              <a:ext cx="22096" cy="22096"/>
            </a:xfrm>
            <a:custGeom>
              <a:rect b="b" l="l" r="r" t="t"/>
              <a:pathLst>
                <a:path extrusionOk="0" h="635" w="635">
                  <a:moveTo>
                    <a:pt x="0" y="1"/>
                  </a:moveTo>
                  <a:lnTo>
                    <a:pt x="0" y="635"/>
                  </a:lnTo>
                  <a:lnTo>
                    <a:pt x="634" y="635"/>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82"/>
            <p:cNvSpPr/>
            <p:nvPr/>
          </p:nvSpPr>
          <p:spPr>
            <a:xfrm>
              <a:off x="6083229" y="1546600"/>
              <a:ext cx="22096" cy="22096"/>
            </a:xfrm>
            <a:custGeom>
              <a:rect b="b" l="l" r="r" t="t"/>
              <a:pathLst>
                <a:path extrusionOk="0" h="635" w="635">
                  <a:moveTo>
                    <a:pt x="0" y="1"/>
                  </a:moveTo>
                  <a:lnTo>
                    <a:pt x="0" y="634"/>
                  </a:lnTo>
                  <a:lnTo>
                    <a:pt x="634" y="634"/>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82"/>
            <p:cNvSpPr/>
            <p:nvPr/>
          </p:nvSpPr>
          <p:spPr>
            <a:xfrm>
              <a:off x="6060018" y="1525721"/>
              <a:ext cx="22096" cy="20913"/>
            </a:xfrm>
            <a:custGeom>
              <a:rect b="b" l="l" r="r" t="t"/>
              <a:pathLst>
                <a:path extrusionOk="0" h="601" w="635">
                  <a:moveTo>
                    <a:pt x="0" y="0"/>
                  </a:moveTo>
                  <a:lnTo>
                    <a:pt x="0"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82"/>
            <p:cNvSpPr/>
            <p:nvPr/>
          </p:nvSpPr>
          <p:spPr>
            <a:xfrm>
              <a:off x="6039105" y="1502510"/>
              <a:ext cx="20948" cy="20913"/>
            </a:xfrm>
            <a:custGeom>
              <a:rect b="b" l="l" r="r" t="t"/>
              <a:pathLst>
                <a:path extrusionOk="0" h="601" w="602">
                  <a:moveTo>
                    <a:pt x="1" y="0"/>
                  </a:moveTo>
                  <a:lnTo>
                    <a:pt x="1" y="600"/>
                  </a:lnTo>
                  <a:lnTo>
                    <a:pt x="601" y="600"/>
                  </a:lnTo>
                  <a:lnTo>
                    <a:pt x="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82"/>
            <p:cNvSpPr/>
            <p:nvPr/>
          </p:nvSpPr>
          <p:spPr>
            <a:xfrm>
              <a:off x="5238190" y="806022"/>
              <a:ext cx="22096" cy="20948"/>
            </a:xfrm>
            <a:custGeom>
              <a:rect b="b" l="l" r="r" t="t"/>
              <a:pathLst>
                <a:path extrusionOk="0" h="602" w="635">
                  <a:moveTo>
                    <a:pt x="0" y="1"/>
                  </a:moveTo>
                  <a:lnTo>
                    <a:pt x="0" y="601"/>
                  </a:lnTo>
                  <a:lnTo>
                    <a:pt x="634" y="601"/>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82"/>
            <p:cNvSpPr/>
            <p:nvPr/>
          </p:nvSpPr>
          <p:spPr>
            <a:xfrm>
              <a:off x="5238190" y="1458386"/>
              <a:ext cx="22096" cy="22096"/>
            </a:xfrm>
            <a:custGeom>
              <a:rect b="b" l="l" r="r" t="t"/>
              <a:pathLst>
                <a:path extrusionOk="0" h="635" w="635">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82"/>
            <p:cNvSpPr/>
            <p:nvPr/>
          </p:nvSpPr>
          <p:spPr>
            <a:xfrm>
              <a:off x="6352532" y="829233"/>
              <a:ext cx="20913" cy="629174"/>
            </a:xfrm>
            <a:custGeom>
              <a:rect b="b" l="l" r="r" t="t"/>
              <a:pathLst>
                <a:path extrusionOk="0" h="18081" w="601">
                  <a:moveTo>
                    <a:pt x="0" y="1"/>
                  </a:moveTo>
                  <a:lnTo>
                    <a:pt x="0" y="18080"/>
                  </a:lnTo>
                  <a:lnTo>
                    <a:pt x="601" y="18080"/>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82"/>
            <p:cNvSpPr/>
            <p:nvPr/>
          </p:nvSpPr>
          <p:spPr>
            <a:xfrm>
              <a:off x="6329322" y="806022"/>
              <a:ext cx="20913" cy="20948"/>
            </a:xfrm>
            <a:custGeom>
              <a:rect b="b" l="l" r="r" t="t"/>
              <a:pathLst>
                <a:path extrusionOk="0" h="602" w="601">
                  <a:moveTo>
                    <a:pt x="0" y="1"/>
                  </a:moveTo>
                  <a:lnTo>
                    <a:pt x="0" y="601"/>
                  </a:lnTo>
                  <a:lnTo>
                    <a:pt x="601" y="601"/>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82"/>
            <p:cNvSpPr/>
            <p:nvPr/>
          </p:nvSpPr>
          <p:spPr>
            <a:xfrm>
              <a:off x="6329322" y="1458386"/>
              <a:ext cx="20913" cy="22096"/>
            </a:xfrm>
            <a:custGeom>
              <a:rect b="b" l="l" r="r" t="t"/>
              <a:pathLst>
                <a:path extrusionOk="0" h="635" w="601">
                  <a:moveTo>
                    <a:pt x="0" y="0"/>
                  </a:moveTo>
                  <a:lnTo>
                    <a:pt x="0" y="634"/>
                  </a:lnTo>
                  <a:lnTo>
                    <a:pt x="601" y="634"/>
                  </a:lnTo>
                  <a:lnTo>
                    <a:pt x="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2" name="Google Shape;2412;p82"/>
          <p:cNvGrpSpPr/>
          <p:nvPr/>
        </p:nvGrpSpPr>
        <p:grpSpPr>
          <a:xfrm>
            <a:off x="3237574" y="3240128"/>
            <a:ext cx="595501" cy="973934"/>
            <a:chOff x="6378074" y="2691115"/>
            <a:chExt cx="595501" cy="973934"/>
          </a:xfrm>
        </p:grpSpPr>
        <p:sp>
          <p:nvSpPr>
            <p:cNvPr id="2413" name="Google Shape;2413;p82"/>
            <p:cNvSpPr/>
            <p:nvPr/>
          </p:nvSpPr>
          <p:spPr>
            <a:xfrm>
              <a:off x="6511560" y="3488588"/>
              <a:ext cx="22096" cy="156728"/>
            </a:xfrm>
            <a:custGeom>
              <a:rect b="b" l="l" r="r" t="t"/>
              <a:pathLst>
                <a:path extrusionOk="0" h="4504" w="635">
                  <a:moveTo>
                    <a:pt x="0" y="0"/>
                  </a:moveTo>
                  <a:lnTo>
                    <a:pt x="0" y="4503"/>
                  </a:lnTo>
                  <a:lnTo>
                    <a:pt x="634" y="4503"/>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82"/>
            <p:cNvSpPr/>
            <p:nvPr/>
          </p:nvSpPr>
          <p:spPr>
            <a:xfrm>
              <a:off x="6533622" y="3644136"/>
              <a:ext cx="22062" cy="20913"/>
            </a:xfrm>
            <a:custGeom>
              <a:rect b="b" l="l" r="r" t="t"/>
              <a:pathLst>
                <a:path extrusionOk="0" h="601" w="634">
                  <a:moveTo>
                    <a:pt x="0" y="0"/>
                  </a:moveTo>
                  <a:lnTo>
                    <a:pt x="0"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82"/>
            <p:cNvSpPr/>
            <p:nvPr/>
          </p:nvSpPr>
          <p:spPr>
            <a:xfrm>
              <a:off x="6555649" y="3622074"/>
              <a:ext cx="20948" cy="22096"/>
            </a:xfrm>
            <a:custGeom>
              <a:rect b="b" l="l" r="r" t="t"/>
              <a:pathLst>
                <a:path extrusionOk="0" h="635" w="602">
                  <a:moveTo>
                    <a:pt x="1" y="0"/>
                  </a:moveTo>
                  <a:lnTo>
                    <a:pt x="1" y="634"/>
                  </a:lnTo>
                  <a:lnTo>
                    <a:pt x="601" y="634"/>
                  </a:lnTo>
                  <a:lnTo>
                    <a:pt x="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82"/>
            <p:cNvSpPr/>
            <p:nvPr/>
          </p:nvSpPr>
          <p:spPr>
            <a:xfrm>
              <a:off x="6578859" y="3600012"/>
              <a:ext cx="22096" cy="22096"/>
            </a:xfrm>
            <a:custGeom>
              <a:rect b="b" l="l" r="r" t="t"/>
              <a:pathLst>
                <a:path extrusionOk="0" h="635" w="635">
                  <a:moveTo>
                    <a:pt x="1" y="0"/>
                  </a:moveTo>
                  <a:lnTo>
                    <a:pt x="1" y="634"/>
                  </a:lnTo>
                  <a:lnTo>
                    <a:pt x="635" y="634"/>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82"/>
            <p:cNvSpPr/>
            <p:nvPr/>
          </p:nvSpPr>
          <p:spPr>
            <a:xfrm>
              <a:off x="6600921" y="3576802"/>
              <a:ext cx="20948" cy="22096"/>
            </a:xfrm>
            <a:custGeom>
              <a:rect b="b" l="l" r="r" t="t"/>
              <a:pathLst>
                <a:path extrusionOk="0" h="635" w="602">
                  <a:moveTo>
                    <a:pt x="1" y="0"/>
                  </a:moveTo>
                  <a:lnTo>
                    <a:pt x="1" y="634"/>
                  </a:lnTo>
                  <a:lnTo>
                    <a:pt x="601" y="634"/>
                  </a:lnTo>
                  <a:lnTo>
                    <a:pt x="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82"/>
            <p:cNvSpPr/>
            <p:nvPr/>
          </p:nvSpPr>
          <p:spPr>
            <a:xfrm>
              <a:off x="6624132" y="3554739"/>
              <a:ext cx="20948" cy="22096"/>
            </a:xfrm>
            <a:custGeom>
              <a:rect b="b" l="l" r="r" t="t"/>
              <a:pathLst>
                <a:path extrusionOk="0" h="635" w="602">
                  <a:moveTo>
                    <a:pt x="1" y="1"/>
                  </a:moveTo>
                  <a:lnTo>
                    <a:pt x="1" y="634"/>
                  </a:lnTo>
                  <a:lnTo>
                    <a:pt x="601" y="634"/>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82"/>
            <p:cNvSpPr/>
            <p:nvPr/>
          </p:nvSpPr>
          <p:spPr>
            <a:xfrm>
              <a:off x="6645045" y="3532677"/>
              <a:ext cx="22096" cy="22096"/>
            </a:xfrm>
            <a:custGeom>
              <a:rect b="b" l="l" r="r" t="t"/>
              <a:pathLst>
                <a:path extrusionOk="0" h="635" w="635">
                  <a:moveTo>
                    <a:pt x="0" y="1"/>
                  </a:moveTo>
                  <a:lnTo>
                    <a:pt x="0" y="635"/>
                  </a:lnTo>
                  <a:lnTo>
                    <a:pt x="634" y="635"/>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82"/>
            <p:cNvSpPr/>
            <p:nvPr/>
          </p:nvSpPr>
          <p:spPr>
            <a:xfrm>
              <a:off x="6667107" y="3510615"/>
              <a:ext cx="22062" cy="20948"/>
            </a:xfrm>
            <a:custGeom>
              <a:rect b="b" l="l" r="r" t="t"/>
              <a:pathLst>
                <a:path extrusionOk="0" h="602" w="634">
                  <a:moveTo>
                    <a:pt x="0" y="1"/>
                  </a:moveTo>
                  <a:lnTo>
                    <a:pt x="0" y="601"/>
                  </a:lnTo>
                  <a:lnTo>
                    <a:pt x="634" y="601"/>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82"/>
            <p:cNvSpPr/>
            <p:nvPr/>
          </p:nvSpPr>
          <p:spPr>
            <a:xfrm>
              <a:off x="6690318" y="3488588"/>
              <a:ext cx="22096" cy="22062"/>
            </a:xfrm>
            <a:custGeom>
              <a:rect b="b" l="l" r="r" t="t"/>
              <a:pathLst>
                <a:path extrusionOk="0" h="634" w="635">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82"/>
            <p:cNvSpPr/>
            <p:nvPr/>
          </p:nvSpPr>
          <p:spPr>
            <a:xfrm>
              <a:off x="6951478" y="2781661"/>
              <a:ext cx="22096" cy="639613"/>
            </a:xfrm>
            <a:custGeom>
              <a:rect b="b" l="l" r="r" t="t"/>
              <a:pathLst>
                <a:path extrusionOk="0" h="18381" w="635">
                  <a:moveTo>
                    <a:pt x="1" y="1"/>
                  </a:moveTo>
                  <a:lnTo>
                    <a:pt x="1" y="18380"/>
                  </a:lnTo>
                  <a:lnTo>
                    <a:pt x="634" y="18380"/>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82"/>
            <p:cNvSpPr/>
            <p:nvPr/>
          </p:nvSpPr>
          <p:spPr>
            <a:xfrm>
              <a:off x="6378074" y="2781661"/>
              <a:ext cx="22062" cy="639613"/>
            </a:xfrm>
            <a:custGeom>
              <a:rect b="b" l="l" r="r" t="t"/>
              <a:pathLst>
                <a:path extrusionOk="0" h="18381" w="634">
                  <a:moveTo>
                    <a:pt x="0" y="1"/>
                  </a:moveTo>
                  <a:lnTo>
                    <a:pt x="0" y="18380"/>
                  </a:lnTo>
                  <a:lnTo>
                    <a:pt x="634" y="18380"/>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82"/>
            <p:cNvSpPr/>
            <p:nvPr/>
          </p:nvSpPr>
          <p:spPr>
            <a:xfrm>
              <a:off x="6468619" y="2691115"/>
              <a:ext cx="417883" cy="22096"/>
            </a:xfrm>
            <a:custGeom>
              <a:rect b="b" l="l" r="r" t="t"/>
              <a:pathLst>
                <a:path extrusionOk="0" h="635" w="12009">
                  <a:moveTo>
                    <a:pt x="0" y="1"/>
                  </a:moveTo>
                  <a:lnTo>
                    <a:pt x="0" y="635"/>
                  </a:lnTo>
                  <a:lnTo>
                    <a:pt x="12009" y="635"/>
                  </a:lnTo>
                  <a:lnTo>
                    <a:pt x="1200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82"/>
            <p:cNvSpPr/>
            <p:nvPr/>
          </p:nvSpPr>
          <p:spPr>
            <a:xfrm>
              <a:off x="6423346" y="2736388"/>
              <a:ext cx="22062" cy="22096"/>
            </a:xfrm>
            <a:custGeom>
              <a:rect b="b" l="l" r="r" t="t"/>
              <a:pathLst>
                <a:path extrusionOk="0" h="635" w="634">
                  <a:moveTo>
                    <a:pt x="0" y="1"/>
                  </a:moveTo>
                  <a:lnTo>
                    <a:pt x="0" y="635"/>
                  </a:lnTo>
                  <a:lnTo>
                    <a:pt x="634" y="635"/>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82"/>
            <p:cNvSpPr/>
            <p:nvPr/>
          </p:nvSpPr>
          <p:spPr>
            <a:xfrm>
              <a:off x="6400101" y="2758450"/>
              <a:ext cx="22096" cy="22096"/>
            </a:xfrm>
            <a:custGeom>
              <a:rect b="b" l="l" r="r" t="t"/>
              <a:pathLst>
                <a:path extrusionOk="0" h="635" w="635">
                  <a:moveTo>
                    <a:pt x="1" y="1"/>
                  </a:moveTo>
                  <a:lnTo>
                    <a:pt x="1" y="634"/>
                  </a:lnTo>
                  <a:lnTo>
                    <a:pt x="635" y="634"/>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82"/>
            <p:cNvSpPr/>
            <p:nvPr/>
          </p:nvSpPr>
          <p:spPr>
            <a:xfrm>
              <a:off x="6445373" y="2715509"/>
              <a:ext cx="20948" cy="13954"/>
            </a:xfrm>
            <a:custGeom>
              <a:rect b="b" l="l" r="r" t="t"/>
              <a:pathLst>
                <a:path extrusionOk="0" h="401" w="602">
                  <a:moveTo>
                    <a:pt x="1" y="0"/>
                  </a:moveTo>
                  <a:lnTo>
                    <a:pt x="1" y="401"/>
                  </a:lnTo>
                  <a:lnTo>
                    <a:pt x="601" y="401"/>
                  </a:lnTo>
                  <a:lnTo>
                    <a:pt x="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82"/>
            <p:cNvSpPr/>
            <p:nvPr/>
          </p:nvSpPr>
          <p:spPr>
            <a:xfrm>
              <a:off x="6908537" y="2736388"/>
              <a:ext cx="20913" cy="22096"/>
            </a:xfrm>
            <a:custGeom>
              <a:rect b="b" l="l" r="r" t="t"/>
              <a:pathLst>
                <a:path extrusionOk="0" h="635" w="601">
                  <a:moveTo>
                    <a:pt x="0" y="1"/>
                  </a:moveTo>
                  <a:lnTo>
                    <a:pt x="0" y="635"/>
                  </a:lnTo>
                  <a:lnTo>
                    <a:pt x="601" y="635"/>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82"/>
            <p:cNvSpPr/>
            <p:nvPr/>
          </p:nvSpPr>
          <p:spPr>
            <a:xfrm>
              <a:off x="6929416" y="2758450"/>
              <a:ext cx="22096" cy="22096"/>
            </a:xfrm>
            <a:custGeom>
              <a:rect b="b" l="l" r="r" t="t"/>
              <a:pathLst>
                <a:path extrusionOk="0" h="635" w="635">
                  <a:moveTo>
                    <a:pt x="1" y="1"/>
                  </a:moveTo>
                  <a:lnTo>
                    <a:pt x="1" y="634"/>
                  </a:lnTo>
                  <a:lnTo>
                    <a:pt x="635" y="634"/>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82"/>
            <p:cNvSpPr/>
            <p:nvPr/>
          </p:nvSpPr>
          <p:spPr>
            <a:xfrm>
              <a:off x="6885327" y="2715509"/>
              <a:ext cx="20913" cy="20913"/>
            </a:xfrm>
            <a:custGeom>
              <a:rect b="b" l="l" r="r" t="t"/>
              <a:pathLst>
                <a:path extrusionOk="0" h="601" w="601">
                  <a:moveTo>
                    <a:pt x="0" y="0"/>
                  </a:moveTo>
                  <a:lnTo>
                    <a:pt x="0" y="601"/>
                  </a:lnTo>
                  <a:lnTo>
                    <a:pt x="601" y="601"/>
                  </a:lnTo>
                  <a:lnTo>
                    <a:pt x="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82"/>
            <p:cNvSpPr/>
            <p:nvPr/>
          </p:nvSpPr>
          <p:spPr>
            <a:xfrm>
              <a:off x="6468619" y="3488588"/>
              <a:ext cx="65037" cy="22062"/>
            </a:xfrm>
            <a:custGeom>
              <a:rect b="b" l="l" r="r" t="t"/>
              <a:pathLst>
                <a:path extrusionOk="0" h="634" w="1869">
                  <a:moveTo>
                    <a:pt x="0" y="0"/>
                  </a:moveTo>
                  <a:lnTo>
                    <a:pt x="0" y="634"/>
                  </a:lnTo>
                  <a:lnTo>
                    <a:pt x="1868" y="634"/>
                  </a:lnTo>
                  <a:lnTo>
                    <a:pt x="186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82"/>
            <p:cNvSpPr/>
            <p:nvPr/>
          </p:nvSpPr>
          <p:spPr>
            <a:xfrm>
              <a:off x="6690318" y="3488588"/>
              <a:ext cx="195040" cy="22062"/>
            </a:xfrm>
            <a:custGeom>
              <a:rect b="b" l="l" r="r" t="t"/>
              <a:pathLst>
                <a:path extrusionOk="0" h="634" w="5605">
                  <a:moveTo>
                    <a:pt x="0" y="0"/>
                  </a:moveTo>
                  <a:lnTo>
                    <a:pt x="0" y="634"/>
                  </a:lnTo>
                  <a:lnTo>
                    <a:pt x="5604" y="634"/>
                  </a:lnTo>
                  <a:lnTo>
                    <a:pt x="560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82"/>
            <p:cNvSpPr/>
            <p:nvPr/>
          </p:nvSpPr>
          <p:spPr>
            <a:xfrm>
              <a:off x="6423346" y="3443315"/>
              <a:ext cx="22062" cy="22096"/>
            </a:xfrm>
            <a:custGeom>
              <a:rect b="b" l="l" r="r" t="t"/>
              <a:pathLst>
                <a:path extrusionOk="0" h="635" w="634">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82"/>
            <p:cNvSpPr/>
            <p:nvPr/>
          </p:nvSpPr>
          <p:spPr>
            <a:xfrm>
              <a:off x="6400101" y="3421253"/>
              <a:ext cx="22096" cy="22096"/>
            </a:xfrm>
            <a:custGeom>
              <a:rect b="b" l="l" r="r" t="t"/>
              <a:pathLst>
                <a:path extrusionOk="0" h="635" w="635">
                  <a:moveTo>
                    <a:pt x="1" y="0"/>
                  </a:moveTo>
                  <a:lnTo>
                    <a:pt x="1" y="634"/>
                  </a:lnTo>
                  <a:lnTo>
                    <a:pt x="635" y="634"/>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82"/>
            <p:cNvSpPr/>
            <p:nvPr/>
          </p:nvSpPr>
          <p:spPr>
            <a:xfrm>
              <a:off x="6445373" y="3465377"/>
              <a:ext cx="20948" cy="20913"/>
            </a:xfrm>
            <a:custGeom>
              <a:rect b="b" l="l" r="r" t="t"/>
              <a:pathLst>
                <a:path extrusionOk="0" h="601" w="602">
                  <a:moveTo>
                    <a:pt x="1" y="0"/>
                  </a:moveTo>
                  <a:lnTo>
                    <a:pt x="1" y="600"/>
                  </a:lnTo>
                  <a:lnTo>
                    <a:pt x="601" y="600"/>
                  </a:lnTo>
                  <a:lnTo>
                    <a:pt x="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82"/>
            <p:cNvSpPr/>
            <p:nvPr/>
          </p:nvSpPr>
          <p:spPr>
            <a:xfrm>
              <a:off x="6908537" y="3443315"/>
              <a:ext cx="20913" cy="22096"/>
            </a:xfrm>
            <a:custGeom>
              <a:rect b="b" l="l" r="r" t="t"/>
              <a:pathLst>
                <a:path extrusionOk="0" h="635" w="601">
                  <a:moveTo>
                    <a:pt x="0" y="0"/>
                  </a:moveTo>
                  <a:lnTo>
                    <a:pt x="0" y="634"/>
                  </a:lnTo>
                  <a:lnTo>
                    <a:pt x="601" y="634"/>
                  </a:lnTo>
                  <a:lnTo>
                    <a:pt x="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82"/>
            <p:cNvSpPr/>
            <p:nvPr/>
          </p:nvSpPr>
          <p:spPr>
            <a:xfrm>
              <a:off x="6929416" y="3421253"/>
              <a:ext cx="22096" cy="22096"/>
            </a:xfrm>
            <a:custGeom>
              <a:rect b="b" l="l" r="r" t="t"/>
              <a:pathLst>
                <a:path extrusionOk="0" h="635" w="635">
                  <a:moveTo>
                    <a:pt x="1" y="0"/>
                  </a:moveTo>
                  <a:lnTo>
                    <a:pt x="1" y="634"/>
                  </a:lnTo>
                  <a:lnTo>
                    <a:pt x="635" y="634"/>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82"/>
            <p:cNvSpPr/>
            <p:nvPr/>
          </p:nvSpPr>
          <p:spPr>
            <a:xfrm>
              <a:off x="6885327" y="3465377"/>
              <a:ext cx="20913" cy="20913"/>
            </a:xfrm>
            <a:custGeom>
              <a:rect b="b" l="l" r="r" t="t"/>
              <a:pathLst>
                <a:path extrusionOk="0" h="601" w="601">
                  <a:moveTo>
                    <a:pt x="0" y="0"/>
                  </a:moveTo>
                  <a:lnTo>
                    <a:pt x="0" y="600"/>
                  </a:lnTo>
                  <a:lnTo>
                    <a:pt x="601" y="600"/>
                  </a:lnTo>
                  <a:lnTo>
                    <a:pt x="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9" name="Google Shape;2439;p82"/>
          <p:cNvGrpSpPr/>
          <p:nvPr/>
        </p:nvGrpSpPr>
        <p:grpSpPr>
          <a:xfrm>
            <a:off x="715100" y="1704075"/>
            <a:ext cx="1077212" cy="1177052"/>
            <a:chOff x="3934650" y="693450"/>
            <a:chExt cx="1077212" cy="1177052"/>
          </a:xfrm>
        </p:grpSpPr>
        <p:sp>
          <p:nvSpPr>
            <p:cNvPr id="2440" name="Google Shape;2440;p82"/>
            <p:cNvSpPr/>
            <p:nvPr/>
          </p:nvSpPr>
          <p:spPr>
            <a:xfrm>
              <a:off x="3934650" y="783960"/>
              <a:ext cx="22096" cy="753366"/>
            </a:xfrm>
            <a:custGeom>
              <a:rect b="b" l="l" r="r" t="t"/>
              <a:pathLst>
                <a:path extrusionOk="0" h="21650" w="635">
                  <a:moveTo>
                    <a:pt x="0" y="1"/>
                  </a:moveTo>
                  <a:lnTo>
                    <a:pt x="0" y="21650"/>
                  </a:lnTo>
                  <a:lnTo>
                    <a:pt x="634" y="21650"/>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82"/>
            <p:cNvSpPr/>
            <p:nvPr/>
          </p:nvSpPr>
          <p:spPr>
            <a:xfrm>
              <a:off x="4025195" y="693450"/>
              <a:ext cx="898437" cy="22062"/>
            </a:xfrm>
            <a:custGeom>
              <a:rect b="b" l="l" r="r" t="t"/>
              <a:pathLst>
                <a:path extrusionOk="0" h="634" w="25819">
                  <a:moveTo>
                    <a:pt x="0" y="0"/>
                  </a:moveTo>
                  <a:lnTo>
                    <a:pt x="0" y="634"/>
                  </a:lnTo>
                  <a:lnTo>
                    <a:pt x="25819" y="634"/>
                  </a:lnTo>
                  <a:lnTo>
                    <a:pt x="2581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82"/>
            <p:cNvSpPr/>
            <p:nvPr/>
          </p:nvSpPr>
          <p:spPr>
            <a:xfrm>
              <a:off x="4381528" y="1603495"/>
              <a:ext cx="539779" cy="22062"/>
            </a:xfrm>
            <a:custGeom>
              <a:rect b="b" l="l" r="r" t="t"/>
              <a:pathLst>
                <a:path extrusionOk="0" h="634" w="15512">
                  <a:moveTo>
                    <a:pt x="1" y="0"/>
                  </a:moveTo>
                  <a:lnTo>
                    <a:pt x="1" y="634"/>
                  </a:lnTo>
                  <a:lnTo>
                    <a:pt x="15512" y="634"/>
                  </a:lnTo>
                  <a:lnTo>
                    <a:pt x="1551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82"/>
            <p:cNvSpPr/>
            <p:nvPr/>
          </p:nvSpPr>
          <p:spPr>
            <a:xfrm>
              <a:off x="4025195" y="1603495"/>
              <a:ext cx="111456" cy="22062"/>
            </a:xfrm>
            <a:custGeom>
              <a:rect b="b" l="l" r="r" t="t"/>
              <a:pathLst>
                <a:path extrusionOk="0" h="634" w="3203">
                  <a:moveTo>
                    <a:pt x="0" y="0"/>
                  </a:moveTo>
                  <a:lnTo>
                    <a:pt x="0" y="634"/>
                  </a:lnTo>
                  <a:lnTo>
                    <a:pt x="3203" y="634"/>
                  </a:lnTo>
                  <a:lnTo>
                    <a:pt x="320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82"/>
            <p:cNvSpPr/>
            <p:nvPr/>
          </p:nvSpPr>
          <p:spPr>
            <a:xfrm>
              <a:off x="4113408" y="1603495"/>
              <a:ext cx="22096" cy="244940"/>
            </a:xfrm>
            <a:custGeom>
              <a:rect b="b" l="l" r="r" t="t"/>
              <a:pathLst>
                <a:path extrusionOk="0" h="7039" w="635">
                  <a:moveTo>
                    <a:pt x="0" y="0"/>
                  </a:moveTo>
                  <a:lnTo>
                    <a:pt x="0" y="7038"/>
                  </a:lnTo>
                  <a:lnTo>
                    <a:pt x="634" y="7038"/>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82"/>
            <p:cNvSpPr/>
            <p:nvPr/>
          </p:nvSpPr>
          <p:spPr>
            <a:xfrm>
              <a:off x="4136619" y="1848405"/>
              <a:ext cx="22096" cy="22096"/>
            </a:xfrm>
            <a:custGeom>
              <a:rect b="b" l="l" r="r" t="t"/>
              <a:pathLst>
                <a:path extrusionOk="0" h="635" w="635">
                  <a:moveTo>
                    <a:pt x="1" y="0"/>
                  </a:moveTo>
                  <a:lnTo>
                    <a:pt x="1"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82"/>
            <p:cNvSpPr/>
            <p:nvPr/>
          </p:nvSpPr>
          <p:spPr>
            <a:xfrm>
              <a:off x="4158681" y="1825195"/>
              <a:ext cx="22096" cy="22096"/>
            </a:xfrm>
            <a:custGeom>
              <a:rect b="b" l="l" r="r" t="t"/>
              <a:pathLst>
                <a:path extrusionOk="0" h="635" w="635">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82"/>
            <p:cNvSpPr/>
            <p:nvPr/>
          </p:nvSpPr>
          <p:spPr>
            <a:xfrm>
              <a:off x="4180743" y="1803133"/>
              <a:ext cx="20913" cy="22096"/>
            </a:xfrm>
            <a:custGeom>
              <a:rect b="b" l="l" r="r" t="t"/>
              <a:pathLst>
                <a:path extrusionOk="0" h="635" w="601">
                  <a:moveTo>
                    <a:pt x="0" y="1"/>
                  </a:moveTo>
                  <a:lnTo>
                    <a:pt x="0" y="634"/>
                  </a:lnTo>
                  <a:lnTo>
                    <a:pt x="601" y="634"/>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82"/>
            <p:cNvSpPr/>
            <p:nvPr/>
          </p:nvSpPr>
          <p:spPr>
            <a:xfrm>
              <a:off x="4202770" y="1782254"/>
              <a:ext cx="22096" cy="20913"/>
            </a:xfrm>
            <a:custGeom>
              <a:rect b="b" l="l" r="r" t="t"/>
              <a:pathLst>
                <a:path extrusionOk="0" h="601" w="635">
                  <a:moveTo>
                    <a:pt x="1" y="0"/>
                  </a:moveTo>
                  <a:lnTo>
                    <a:pt x="1" y="601"/>
                  </a:lnTo>
                  <a:lnTo>
                    <a:pt x="635" y="601"/>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82"/>
            <p:cNvSpPr/>
            <p:nvPr/>
          </p:nvSpPr>
          <p:spPr>
            <a:xfrm>
              <a:off x="4224832" y="1759008"/>
              <a:ext cx="22096" cy="20948"/>
            </a:xfrm>
            <a:custGeom>
              <a:rect b="b" l="l" r="r" t="t"/>
              <a:pathLst>
                <a:path extrusionOk="0" h="602" w="635">
                  <a:moveTo>
                    <a:pt x="1" y="1"/>
                  </a:moveTo>
                  <a:lnTo>
                    <a:pt x="1" y="601"/>
                  </a:lnTo>
                  <a:lnTo>
                    <a:pt x="634" y="601"/>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82"/>
            <p:cNvSpPr/>
            <p:nvPr/>
          </p:nvSpPr>
          <p:spPr>
            <a:xfrm>
              <a:off x="4248042" y="1736981"/>
              <a:ext cx="22096" cy="22062"/>
            </a:xfrm>
            <a:custGeom>
              <a:rect b="b" l="l" r="r" t="t"/>
              <a:pathLst>
                <a:path extrusionOk="0" h="634" w="635">
                  <a:moveTo>
                    <a:pt x="1" y="0"/>
                  </a:moveTo>
                  <a:lnTo>
                    <a:pt x="1" y="634"/>
                  </a:lnTo>
                  <a:lnTo>
                    <a:pt x="635" y="634"/>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82"/>
            <p:cNvSpPr/>
            <p:nvPr/>
          </p:nvSpPr>
          <p:spPr>
            <a:xfrm>
              <a:off x="4270104" y="1714919"/>
              <a:ext cx="22096" cy="22096"/>
            </a:xfrm>
            <a:custGeom>
              <a:rect b="b" l="l" r="r" t="t"/>
              <a:pathLst>
                <a:path extrusionOk="0" h="635" w="635">
                  <a:moveTo>
                    <a:pt x="1" y="0"/>
                  </a:moveTo>
                  <a:lnTo>
                    <a:pt x="1"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82"/>
            <p:cNvSpPr/>
            <p:nvPr/>
          </p:nvSpPr>
          <p:spPr>
            <a:xfrm>
              <a:off x="4292166" y="1691709"/>
              <a:ext cx="20913" cy="22096"/>
            </a:xfrm>
            <a:custGeom>
              <a:rect b="b" l="l" r="r" t="t"/>
              <a:pathLst>
                <a:path extrusionOk="0" h="635" w="601">
                  <a:moveTo>
                    <a:pt x="0" y="0"/>
                  </a:moveTo>
                  <a:lnTo>
                    <a:pt x="0" y="634"/>
                  </a:lnTo>
                  <a:lnTo>
                    <a:pt x="601" y="634"/>
                  </a:lnTo>
                  <a:lnTo>
                    <a:pt x="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82"/>
            <p:cNvSpPr/>
            <p:nvPr/>
          </p:nvSpPr>
          <p:spPr>
            <a:xfrm>
              <a:off x="4315377" y="1670795"/>
              <a:ext cx="22096" cy="20948"/>
            </a:xfrm>
            <a:custGeom>
              <a:rect b="b" l="l" r="r" t="t"/>
              <a:pathLst>
                <a:path extrusionOk="0" h="602" w="635">
                  <a:moveTo>
                    <a:pt x="1" y="1"/>
                  </a:moveTo>
                  <a:lnTo>
                    <a:pt x="1" y="601"/>
                  </a:lnTo>
                  <a:lnTo>
                    <a:pt x="634" y="601"/>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82"/>
            <p:cNvSpPr/>
            <p:nvPr/>
          </p:nvSpPr>
          <p:spPr>
            <a:xfrm>
              <a:off x="4337439" y="1647584"/>
              <a:ext cx="20913" cy="20948"/>
            </a:xfrm>
            <a:custGeom>
              <a:rect b="b" l="l" r="r" t="t"/>
              <a:pathLst>
                <a:path extrusionOk="0" h="602" w="601">
                  <a:moveTo>
                    <a:pt x="0" y="1"/>
                  </a:moveTo>
                  <a:lnTo>
                    <a:pt x="0" y="601"/>
                  </a:lnTo>
                  <a:lnTo>
                    <a:pt x="601" y="601"/>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82"/>
            <p:cNvSpPr/>
            <p:nvPr/>
          </p:nvSpPr>
          <p:spPr>
            <a:xfrm>
              <a:off x="4360649" y="1625522"/>
              <a:ext cx="20913" cy="22096"/>
            </a:xfrm>
            <a:custGeom>
              <a:rect b="b" l="l" r="r" t="t"/>
              <a:pathLst>
                <a:path extrusionOk="0" h="635" w="601">
                  <a:moveTo>
                    <a:pt x="0" y="1"/>
                  </a:moveTo>
                  <a:lnTo>
                    <a:pt x="0" y="635"/>
                  </a:lnTo>
                  <a:lnTo>
                    <a:pt x="601" y="635"/>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82"/>
            <p:cNvSpPr/>
            <p:nvPr/>
          </p:nvSpPr>
          <p:spPr>
            <a:xfrm>
              <a:off x="4381528" y="1603495"/>
              <a:ext cx="22096" cy="22062"/>
            </a:xfrm>
            <a:custGeom>
              <a:rect b="b" l="l" r="r" t="t"/>
              <a:pathLst>
                <a:path extrusionOk="0" h="634" w="635">
                  <a:moveTo>
                    <a:pt x="1" y="0"/>
                  </a:moveTo>
                  <a:lnTo>
                    <a:pt x="1" y="634"/>
                  </a:lnTo>
                  <a:lnTo>
                    <a:pt x="635" y="634"/>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82"/>
            <p:cNvSpPr/>
            <p:nvPr/>
          </p:nvSpPr>
          <p:spPr>
            <a:xfrm>
              <a:off x="3979922" y="738688"/>
              <a:ext cx="22096" cy="22096"/>
            </a:xfrm>
            <a:custGeom>
              <a:rect b="b" l="l" r="r" t="t"/>
              <a:pathLst>
                <a:path extrusionOk="0" h="635" w="635">
                  <a:moveTo>
                    <a:pt x="0" y="1"/>
                  </a:moveTo>
                  <a:lnTo>
                    <a:pt x="0" y="635"/>
                  </a:lnTo>
                  <a:lnTo>
                    <a:pt x="634" y="635"/>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82"/>
            <p:cNvSpPr/>
            <p:nvPr/>
          </p:nvSpPr>
          <p:spPr>
            <a:xfrm>
              <a:off x="3957860" y="760750"/>
              <a:ext cx="22096" cy="20948"/>
            </a:xfrm>
            <a:custGeom>
              <a:rect b="b" l="l" r="r" t="t"/>
              <a:pathLst>
                <a:path extrusionOk="0" h="602" w="635">
                  <a:moveTo>
                    <a:pt x="1" y="1"/>
                  </a:moveTo>
                  <a:lnTo>
                    <a:pt x="1" y="601"/>
                  </a:lnTo>
                  <a:lnTo>
                    <a:pt x="634" y="601"/>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82"/>
            <p:cNvSpPr/>
            <p:nvPr/>
          </p:nvSpPr>
          <p:spPr>
            <a:xfrm>
              <a:off x="4001984" y="716660"/>
              <a:ext cx="20913" cy="22062"/>
            </a:xfrm>
            <a:custGeom>
              <a:rect b="b" l="l" r="r" t="t"/>
              <a:pathLst>
                <a:path extrusionOk="0" h="634" w="601">
                  <a:moveTo>
                    <a:pt x="0" y="0"/>
                  </a:moveTo>
                  <a:lnTo>
                    <a:pt x="0" y="634"/>
                  </a:lnTo>
                  <a:lnTo>
                    <a:pt x="601" y="634"/>
                  </a:lnTo>
                  <a:lnTo>
                    <a:pt x="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82"/>
            <p:cNvSpPr/>
            <p:nvPr/>
          </p:nvSpPr>
          <p:spPr>
            <a:xfrm>
              <a:off x="4989800" y="783960"/>
              <a:ext cx="22062" cy="753366"/>
            </a:xfrm>
            <a:custGeom>
              <a:rect b="b" l="l" r="r" t="t"/>
              <a:pathLst>
                <a:path extrusionOk="0" h="21650" w="634">
                  <a:moveTo>
                    <a:pt x="0" y="1"/>
                  </a:moveTo>
                  <a:lnTo>
                    <a:pt x="0" y="21650"/>
                  </a:lnTo>
                  <a:lnTo>
                    <a:pt x="634" y="21650"/>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82"/>
            <p:cNvSpPr/>
            <p:nvPr/>
          </p:nvSpPr>
          <p:spPr>
            <a:xfrm>
              <a:off x="4944528" y="738688"/>
              <a:ext cx="22062" cy="22096"/>
            </a:xfrm>
            <a:custGeom>
              <a:rect b="b" l="l" r="r" t="t"/>
              <a:pathLst>
                <a:path extrusionOk="0" h="635" w="634">
                  <a:moveTo>
                    <a:pt x="0" y="1"/>
                  </a:moveTo>
                  <a:lnTo>
                    <a:pt x="0" y="635"/>
                  </a:lnTo>
                  <a:lnTo>
                    <a:pt x="634" y="635"/>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82"/>
            <p:cNvSpPr/>
            <p:nvPr/>
          </p:nvSpPr>
          <p:spPr>
            <a:xfrm>
              <a:off x="4966555" y="760750"/>
              <a:ext cx="22096" cy="20948"/>
            </a:xfrm>
            <a:custGeom>
              <a:rect b="b" l="l" r="r" t="t"/>
              <a:pathLst>
                <a:path extrusionOk="0" h="602" w="635">
                  <a:moveTo>
                    <a:pt x="1" y="1"/>
                  </a:moveTo>
                  <a:lnTo>
                    <a:pt x="1" y="601"/>
                  </a:lnTo>
                  <a:lnTo>
                    <a:pt x="635" y="601"/>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82"/>
            <p:cNvSpPr/>
            <p:nvPr/>
          </p:nvSpPr>
          <p:spPr>
            <a:xfrm>
              <a:off x="4921283" y="716660"/>
              <a:ext cx="22096" cy="22062"/>
            </a:xfrm>
            <a:custGeom>
              <a:rect b="b" l="l" r="r" t="t"/>
              <a:pathLst>
                <a:path extrusionOk="0" h="634" w="635">
                  <a:moveTo>
                    <a:pt x="1" y="0"/>
                  </a:moveTo>
                  <a:lnTo>
                    <a:pt x="1" y="634"/>
                  </a:lnTo>
                  <a:lnTo>
                    <a:pt x="635" y="634"/>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82"/>
            <p:cNvSpPr/>
            <p:nvPr/>
          </p:nvSpPr>
          <p:spPr>
            <a:xfrm>
              <a:off x="4944528" y="1558222"/>
              <a:ext cx="22062" cy="22062"/>
            </a:xfrm>
            <a:custGeom>
              <a:rect b="b" l="l" r="r" t="t"/>
              <a:pathLst>
                <a:path extrusionOk="0" h="634" w="634">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82"/>
            <p:cNvSpPr/>
            <p:nvPr/>
          </p:nvSpPr>
          <p:spPr>
            <a:xfrm>
              <a:off x="4966555" y="1537309"/>
              <a:ext cx="22096" cy="20948"/>
            </a:xfrm>
            <a:custGeom>
              <a:rect b="b" l="l" r="r" t="t"/>
              <a:pathLst>
                <a:path extrusionOk="0" h="602" w="635">
                  <a:moveTo>
                    <a:pt x="1" y="1"/>
                  </a:moveTo>
                  <a:lnTo>
                    <a:pt x="1" y="601"/>
                  </a:lnTo>
                  <a:lnTo>
                    <a:pt x="635" y="601"/>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82"/>
            <p:cNvSpPr/>
            <p:nvPr/>
          </p:nvSpPr>
          <p:spPr>
            <a:xfrm>
              <a:off x="4921283" y="1580250"/>
              <a:ext cx="22096" cy="22096"/>
            </a:xfrm>
            <a:custGeom>
              <a:rect b="b" l="l" r="r" t="t"/>
              <a:pathLst>
                <a:path extrusionOk="0" h="635" w="635">
                  <a:moveTo>
                    <a:pt x="1" y="1"/>
                  </a:moveTo>
                  <a:lnTo>
                    <a:pt x="1" y="635"/>
                  </a:lnTo>
                  <a:lnTo>
                    <a:pt x="635" y="635"/>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82"/>
            <p:cNvSpPr/>
            <p:nvPr/>
          </p:nvSpPr>
          <p:spPr>
            <a:xfrm>
              <a:off x="3979922" y="1558222"/>
              <a:ext cx="22096" cy="22062"/>
            </a:xfrm>
            <a:custGeom>
              <a:rect b="b" l="l" r="r" t="t"/>
              <a:pathLst>
                <a:path extrusionOk="0" h="634" w="635">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82"/>
            <p:cNvSpPr/>
            <p:nvPr/>
          </p:nvSpPr>
          <p:spPr>
            <a:xfrm>
              <a:off x="3957860" y="1537309"/>
              <a:ext cx="22096" cy="20948"/>
            </a:xfrm>
            <a:custGeom>
              <a:rect b="b" l="l" r="r" t="t"/>
              <a:pathLst>
                <a:path extrusionOk="0" h="602" w="635">
                  <a:moveTo>
                    <a:pt x="1" y="1"/>
                  </a:moveTo>
                  <a:lnTo>
                    <a:pt x="1" y="601"/>
                  </a:lnTo>
                  <a:lnTo>
                    <a:pt x="634" y="601"/>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82"/>
            <p:cNvSpPr/>
            <p:nvPr/>
          </p:nvSpPr>
          <p:spPr>
            <a:xfrm>
              <a:off x="4001984" y="1580250"/>
              <a:ext cx="20913" cy="22096"/>
            </a:xfrm>
            <a:custGeom>
              <a:rect b="b" l="l" r="r" t="t"/>
              <a:pathLst>
                <a:path extrusionOk="0" h="635" w="601">
                  <a:moveTo>
                    <a:pt x="0" y="1"/>
                  </a:moveTo>
                  <a:lnTo>
                    <a:pt x="0" y="635"/>
                  </a:lnTo>
                  <a:lnTo>
                    <a:pt x="601" y="635"/>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0" name="Google Shape;2470;p82"/>
          <p:cNvGrpSpPr/>
          <p:nvPr/>
        </p:nvGrpSpPr>
        <p:grpSpPr>
          <a:xfrm>
            <a:off x="1756780" y="2743969"/>
            <a:ext cx="855513" cy="536311"/>
            <a:chOff x="4993280" y="1654544"/>
            <a:chExt cx="855513" cy="536311"/>
          </a:xfrm>
        </p:grpSpPr>
        <p:grpSp>
          <p:nvGrpSpPr>
            <p:cNvPr id="2471" name="Google Shape;2471;p82"/>
            <p:cNvGrpSpPr/>
            <p:nvPr/>
          </p:nvGrpSpPr>
          <p:grpSpPr>
            <a:xfrm>
              <a:off x="4993280" y="1654544"/>
              <a:ext cx="855513" cy="514283"/>
              <a:chOff x="4993280" y="1654544"/>
              <a:chExt cx="855513" cy="514283"/>
            </a:xfrm>
          </p:grpSpPr>
          <p:sp>
            <p:nvSpPr>
              <p:cNvPr id="2472" name="Google Shape;2472;p82"/>
              <p:cNvSpPr/>
              <p:nvPr/>
            </p:nvSpPr>
            <p:spPr>
              <a:xfrm>
                <a:off x="5650270" y="2034124"/>
                <a:ext cx="153248" cy="22096"/>
              </a:xfrm>
              <a:custGeom>
                <a:rect b="b" l="l" r="r" t="t"/>
                <a:pathLst>
                  <a:path extrusionOk="0" h="635" w="4404">
                    <a:moveTo>
                      <a:pt x="0" y="1"/>
                    </a:moveTo>
                    <a:lnTo>
                      <a:pt x="0" y="634"/>
                    </a:lnTo>
                    <a:lnTo>
                      <a:pt x="4403" y="634"/>
                    </a:lnTo>
                    <a:lnTo>
                      <a:pt x="440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82"/>
              <p:cNvSpPr/>
              <p:nvPr/>
            </p:nvSpPr>
            <p:spPr>
              <a:xfrm>
                <a:off x="5036221" y="2034124"/>
                <a:ext cx="479405" cy="22096"/>
              </a:xfrm>
              <a:custGeom>
                <a:rect b="b" l="l" r="r" t="t"/>
                <a:pathLst>
                  <a:path extrusionOk="0" h="635" w="13777">
                    <a:moveTo>
                      <a:pt x="0" y="1"/>
                    </a:moveTo>
                    <a:lnTo>
                      <a:pt x="0" y="634"/>
                    </a:lnTo>
                    <a:lnTo>
                      <a:pt x="13777" y="634"/>
                    </a:lnTo>
                    <a:lnTo>
                      <a:pt x="1377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82"/>
              <p:cNvSpPr/>
              <p:nvPr/>
            </p:nvSpPr>
            <p:spPr>
              <a:xfrm>
                <a:off x="5037370" y="1654544"/>
                <a:ext cx="766137" cy="22096"/>
              </a:xfrm>
              <a:custGeom>
                <a:rect b="b" l="l" r="r" t="t"/>
                <a:pathLst>
                  <a:path extrusionOk="0" h="635" w="22017">
                    <a:moveTo>
                      <a:pt x="1" y="1"/>
                    </a:moveTo>
                    <a:lnTo>
                      <a:pt x="1" y="635"/>
                    </a:lnTo>
                    <a:lnTo>
                      <a:pt x="22016" y="635"/>
                    </a:lnTo>
                    <a:lnTo>
                      <a:pt x="2201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82"/>
              <p:cNvSpPr/>
              <p:nvPr/>
            </p:nvSpPr>
            <p:spPr>
              <a:xfrm>
                <a:off x="5826697" y="1699817"/>
                <a:ext cx="22096" cy="313456"/>
              </a:xfrm>
              <a:custGeom>
                <a:rect b="b" l="l" r="r" t="t"/>
                <a:pathLst>
                  <a:path extrusionOk="0" h="9008" w="635">
                    <a:moveTo>
                      <a:pt x="1" y="1"/>
                    </a:moveTo>
                    <a:lnTo>
                      <a:pt x="1" y="9007"/>
                    </a:lnTo>
                    <a:lnTo>
                      <a:pt x="634" y="9007"/>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82"/>
              <p:cNvSpPr/>
              <p:nvPr/>
            </p:nvSpPr>
            <p:spPr>
              <a:xfrm>
                <a:off x="5650270" y="2034124"/>
                <a:ext cx="22096" cy="133518"/>
              </a:xfrm>
              <a:custGeom>
                <a:rect b="b" l="l" r="r" t="t"/>
                <a:pathLst>
                  <a:path extrusionOk="0" h="3837" w="635">
                    <a:moveTo>
                      <a:pt x="0" y="1"/>
                    </a:moveTo>
                    <a:lnTo>
                      <a:pt x="0" y="3837"/>
                    </a:lnTo>
                    <a:lnTo>
                      <a:pt x="634" y="3837"/>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82"/>
              <p:cNvSpPr/>
              <p:nvPr/>
            </p:nvSpPr>
            <p:spPr>
              <a:xfrm>
                <a:off x="5606146" y="2147879"/>
                <a:ext cx="22096" cy="20948"/>
              </a:xfrm>
              <a:custGeom>
                <a:rect b="b" l="l" r="r" t="t"/>
                <a:pathLst>
                  <a:path extrusionOk="0" h="602" w="635">
                    <a:moveTo>
                      <a:pt x="1" y="1"/>
                    </a:moveTo>
                    <a:lnTo>
                      <a:pt x="1" y="601"/>
                    </a:lnTo>
                    <a:lnTo>
                      <a:pt x="634" y="601"/>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82"/>
              <p:cNvSpPr/>
              <p:nvPr/>
            </p:nvSpPr>
            <p:spPr>
              <a:xfrm>
                <a:off x="5582935" y="2124669"/>
                <a:ext cx="22096" cy="22096"/>
              </a:xfrm>
              <a:custGeom>
                <a:rect b="b" l="l" r="r" t="t"/>
                <a:pathLst>
                  <a:path extrusionOk="0" h="635" w="635">
                    <a:moveTo>
                      <a:pt x="1" y="0"/>
                    </a:moveTo>
                    <a:lnTo>
                      <a:pt x="1"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82"/>
              <p:cNvSpPr/>
              <p:nvPr/>
            </p:nvSpPr>
            <p:spPr>
              <a:xfrm>
                <a:off x="5560873" y="2102607"/>
                <a:ext cx="22096" cy="22096"/>
              </a:xfrm>
              <a:custGeom>
                <a:rect b="b" l="l" r="r" t="t"/>
                <a:pathLst>
                  <a:path extrusionOk="0" h="635" w="635">
                    <a:moveTo>
                      <a:pt x="1" y="1"/>
                    </a:moveTo>
                    <a:lnTo>
                      <a:pt x="1" y="634"/>
                    </a:lnTo>
                    <a:lnTo>
                      <a:pt x="635" y="634"/>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82"/>
              <p:cNvSpPr/>
              <p:nvPr/>
            </p:nvSpPr>
            <p:spPr>
              <a:xfrm>
                <a:off x="5537663" y="2079396"/>
                <a:ext cx="22096" cy="22096"/>
              </a:xfrm>
              <a:custGeom>
                <a:rect b="b" l="l" r="r" t="t"/>
                <a:pathLst>
                  <a:path extrusionOk="0" h="635" w="635">
                    <a:moveTo>
                      <a:pt x="1" y="1"/>
                    </a:moveTo>
                    <a:lnTo>
                      <a:pt x="1" y="634"/>
                    </a:lnTo>
                    <a:lnTo>
                      <a:pt x="634" y="634"/>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82"/>
              <p:cNvSpPr/>
              <p:nvPr/>
            </p:nvSpPr>
            <p:spPr>
              <a:xfrm>
                <a:off x="5516784" y="2057334"/>
                <a:ext cx="20913" cy="22096"/>
              </a:xfrm>
              <a:custGeom>
                <a:rect b="b" l="l" r="r" t="t"/>
                <a:pathLst>
                  <a:path extrusionOk="0" h="635" w="601">
                    <a:moveTo>
                      <a:pt x="0" y="1"/>
                    </a:moveTo>
                    <a:lnTo>
                      <a:pt x="0" y="635"/>
                    </a:lnTo>
                    <a:lnTo>
                      <a:pt x="601" y="635"/>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82"/>
              <p:cNvSpPr/>
              <p:nvPr/>
            </p:nvSpPr>
            <p:spPr>
              <a:xfrm>
                <a:off x="5494722" y="2035272"/>
                <a:ext cx="22096" cy="22096"/>
              </a:xfrm>
              <a:custGeom>
                <a:rect b="b" l="l" r="r" t="t"/>
                <a:pathLst>
                  <a:path extrusionOk="0" h="635" w="635">
                    <a:moveTo>
                      <a:pt x="0" y="1"/>
                    </a:moveTo>
                    <a:lnTo>
                      <a:pt x="0" y="635"/>
                    </a:lnTo>
                    <a:lnTo>
                      <a:pt x="634" y="635"/>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82"/>
              <p:cNvSpPr/>
              <p:nvPr/>
            </p:nvSpPr>
            <p:spPr>
              <a:xfrm>
                <a:off x="5803486" y="2013245"/>
                <a:ext cx="22096" cy="20913"/>
              </a:xfrm>
              <a:custGeom>
                <a:rect b="b" l="l" r="r" t="t"/>
                <a:pathLst>
                  <a:path extrusionOk="0" h="601" w="635">
                    <a:moveTo>
                      <a:pt x="0" y="0"/>
                    </a:moveTo>
                    <a:lnTo>
                      <a:pt x="0"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82"/>
              <p:cNvSpPr/>
              <p:nvPr/>
            </p:nvSpPr>
            <p:spPr>
              <a:xfrm>
                <a:off x="5803486" y="1677754"/>
                <a:ext cx="22096" cy="22096"/>
              </a:xfrm>
              <a:custGeom>
                <a:rect b="b" l="l" r="r" t="t"/>
                <a:pathLst>
                  <a:path extrusionOk="0" h="635" w="635">
                    <a:moveTo>
                      <a:pt x="0" y="1"/>
                    </a:moveTo>
                    <a:lnTo>
                      <a:pt x="0" y="635"/>
                    </a:lnTo>
                    <a:lnTo>
                      <a:pt x="634" y="635"/>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82"/>
              <p:cNvSpPr/>
              <p:nvPr/>
            </p:nvSpPr>
            <p:spPr>
              <a:xfrm>
                <a:off x="4993280" y="1699817"/>
                <a:ext cx="20913" cy="313456"/>
              </a:xfrm>
              <a:custGeom>
                <a:rect b="b" l="l" r="r" t="t"/>
                <a:pathLst>
                  <a:path extrusionOk="0" h="9008" w="601">
                    <a:moveTo>
                      <a:pt x="0" y="1"/>
                    </a:moveTo>
                    <a:lnTo>
                      <a:pt x="0" y="9007"/>
                    </a:lnTo>
                    <a:lnTo>
                      <a:pt x="601" y="9007"/>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82"/>
              <p:cNvSpPr/>
              <p:nvPr/>
            </p:nvSpPr>
            <p:spPr>
              <a:xfrm>
                <a:off x="5014159" y="1677754"/>
                <a:ext cx="22096" cy="22096"/>
              </a:xfrm>
              <a:custGeom>
                <a:rect b="b" l="l" r="r" t="t"/>
                <a:pathLst>
                  <a:path extrusionOk="0" h="635" w="635">
                    <a:moveTo>
                      <a:pt x="1" y="1"/>
                    </a:moveTo>
                    <a:lnTo>
                      <a:pt x="1" y="635"/>
                    </a:lnTo>
                    <a:lnTo>
                      <a:pt x="634" y="635"/>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82"/>
              <p:cNvSpPr/>
              <p:nvPr/>
            </p:nvSpPr>
            <p:spPr>
              <a:xfrm>
                <a:off x="5014159" y="2013245"/>
                <a:ext cx="22096" cy="20913"/>
              </a:xfrm>
              <a:custGeom>
                <a:rect b="b" l="l" r="r" t="t"/>
                <a:pathLst>
                  <a:path extrusionOk="0" h="601" w="635">
                    <a:moveTo>
                      <a:pt x="1" y="0"/>
                    </a:moveTo>
                    <a:lnTo>
                      <a:pt x="1"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8" name="Google Shape;2488;p82"/>
            <p:cNvSpPr/>
            <p:nvPr/>
          </p:nvSpPr>
          <p:spPr>
            <a:xfrm>
              <a:off x="5628208" y="2168793"/>
              <a:ext cx="22096" cy="22062"/>
            </a:xfrm>
            <a:custGeom>
              <a:rect b="b" l="l" r="r" t="t"/>
              <a:pathLst>
                <a:path extrusionOk="0" h="634" w="635">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9" name="Google Shape;2489;p82"/>
          <p:cNvGrpSpPr/>
          <p:nvPr/>
        </p:nvGrpSpPr>
        <p:grpSpPr>
          <a:xfrm>
            <a:off x="1476052" y="3399270"/>
            <a:ext cx="495665" cy="564184"/>
            <a:chOff x="4557990" y="3070695"/>
            <a:chExt cx="495665" cy="564184"/>
          </a:xfrm>
        </p:grpSpPr>
        <p:sp>
          <p:nvSpPr>
            <p:cNvPr id="2490" name="Google Shape;2490;p82"/>
            <p:cNvSpPr/>
            <p:nvPr/>
          </p:nvSpPr>
          <p:spPr>
            <a:xfrm>
              <a:off x="5031558" y="3205365"/>
              <a:ext cx="22096" cy="229837"/>
            </a:xfrm>
            <a:custGeom>
              <a:rect b="b" l="l" r="r" t="t"/>
              <a:pathLst>
                <a:path extrusionOk="0" h="6605" w="635">
                  <a:moveTo>
                    <a:pt x="1" y="0"/>
                  </a:moveTo>
                  <a:lnTo>
                    <a:pt x="1" y="6605"/>
                  </a:lnTo>
                  <a:lnTo>
                    <a:pt x="635" y="6605"/>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1" name="Google Shape;2491;p82"/>
            <p:cNvGrpSpPr/>
            <p:nvPr/>
          </p:nvGrpSpPr>
          <p:grpSpPr>
            <a:xfrm>
              <a:off x="4557990" y="3070695"/>
              <a:ext cx="473603" cy="564184"/>
              <a:chOff x="4557990" y="3070695"/>
              <a:chExt cx="473603" cy="564184"/>
            </a:xfrm>
          </p:grpSpPr>
          <p:sp>
            <p:nvSpPr>
              <p:cNvPr id="2492" name="Google Shape;2492;p82"/>
              <p:cNvSpPr/>
              <p:nvPr/>
            </p:nvSpPr>
            <p:spPr>
              <a:xfrm>
                <a:off x="4578869" y="3182119"/>
                <a:ext cx="22096" cy="22096"/>
              </a:xfrm>
              <a:custGeom>
                <a:rect b="b" l="l" r="r" t="t"/>
                <a:pathLst>
                  <a:path extrusionOk="0" h="635" w="635">
                    <a:moveTo>
                      <a:pt x="1" y="1"/>
                    </a:moveTo>
                    <a:lnTo>
                      <a:pt x="1" y="635"/>
                    </a:lnTo>
                    <a:lnTo>
                      <a:pt x="634" y="635"/>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82"/>
              <p:cNvSpPr/>
              <p:nvPr/>
            </p:nvSpPr>
            <p:spPr>
              <a:xfrm>
                <a:off x="4600931" y="3160092"/>
                <a:ext cx="22096" cy="22062"/>
              </a:xfrm>
              <a:custGeom>
                <a:rect b="b" l="l" r="r" t="t"/>
                <a:pathLst>
                  <a:path extrusionOk="0" h="634" w="635">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82"/>
              <p:cNvSpPr/>
              <p:nvPr/>
            </p:nvSpPr>
            <p:spPr>
              <a:xfrm>
                <a:off x="4624141" y="3138030"/>
                <a:ext cx="22096" cy="22096"/>
              </a:xfrm>
              <a:custGeom>
                <a:rect b="b" l="l" r="r" t="t"/>
                <a:pathLst>
                  <a:path extrusionOk="0" h="635" w="635">
                    <a:moveTo>
                      <a:pt x="1" y="0"/>
                    </a:moveTo>
                    <a:lnTo>
                      <a:pt x="1"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82"/>
              <p:cNvSpPr/>
              <p:nvPr/>
            </p:nvSpPr>
            <p:spPr>
              <a:xfrm>
                <a:off x="4646203" y="3115968"/>
                <a:ext cx="20913" cy="20913"/>
              </a:xfrm>
              <a:custGeom>
                <a:rect b="b" l="l" r="r" t="t"/>
                <a:pathLst>
                  <a:path extrusionOk="0" h="601" w="601">
                    <a:moveTo>
                      <a:pt x="0" y="1"/>
                    </a:moveTo>
                    <a:lnTo>
                      <a:pt x="0" y="601"/>
                    </a:lnTo>
                    <a:lnTo>
                      <a:pt x="601" y="601"/>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82"/>
              <p:cNvSpPr/>
              <p:nvPr/>
            </p:nvSpPr>
            <p:spPr>
              <a:xfrm>
                <a:off x="4669414" y="3093906"/>
                <a:ext cx="20913" cy="22096"/>
              </a:xfrm>
              <a:custGeom>
                <a:rect b="b" l="l" r="r" t="t"/>
                <a:pathLst>
                  <a:path extrusionOk="0" h="635" w="601">
                    <a:moveTo>
                      <a:pt x="0" y="1"/>
                    </a:moveTo>
                    <a:lnTo>
                      <a:pt x="0" y="635"/>
                    </a:lnTo>
                    <a:lnTo>
                      <a:pt x="601" y="635"/>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82"/>
              <p:cNvSpPr/>
              <p:nvPr/>
            </p:nvSpPr>
            <p:spPr>
              <a:xfrm>
                <a:off x="5009531" y="3182119"/>
                <a:ext cx="22062" cy="22096"/>
              </a:xfrm>
              <a:custGeom>
                <a:rect b="b" l="l" r="r" t="t"/>
                <a:pathLst>
                  <a:path extrusionOk="0" h="635" w="634">
                    <a:moveTo>
                      <a:pt x="0" y="1"/>
                    </a:moveTo>
                    <a:lnTo>
                      <a:pt x="0" y="635"/>
                    </a:lnTo>
                    <a:lnTo>
                      <a:pt x="634" y="635"/>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82"/>
              <p:cNvSpPr/>
              <p:nvPr/>
            </p:nvSpPr>
            <p:spPr>
              <a:xfrm>
                <a:off x="4986286" y="3160092"/>
                <a:ext cx="22096" cy="22062"/>
              </a:xfrm>
              <a:custGeom>
                <a:rect b="b" l="l" r="r" t="t"/>
                <a:pathLst>
                  <a:path extrusionOk="0" h="634" w="635">
                    <a:moveTo>
                      <a:pt x="1" y="0"/>
                    </a:moveTo>
                    <a:lnTo>
                      <a:pt x="1" y="634"/>
                    </a:lnTo>
                    <a:lnTo>
                      <a:pt x="635" y="634"/>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82"/>
              <p:cNvSpPr/>
              <p:nvPr/>
            </p:nvSpPr>
            <p:spPr>
              <a:xfrm>
                <a:off x="4965407" y="3138030"/>
                <a:ext cx="20913" cy="22096"/>
              </a:xfrm>
              <a:custGeom>
                <a:rect b="b" l="l" r="r" t="t"/>
                <a:pathLst>
                  <a:path extrusionOk="0" h="635" w="601">
                    <a:moveTo>
                      <a:pt x="1" y="0"/>
                    </a:moveTo>
                    <a:lnTo>
                      <a:pt x="1" y="634"/>
                    </a:lnTo>
                    <a:lnTo>
                      <a:pt x="601" y="634"/>
                    </a:lnTo>
                    <a:lnTo>
                      <a:pt x="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82"/>
              <p:cNvSpPr/>
              <p:nvPr/>
            </p:nvSpPr>
            <p:spPr>
              <a:xfrm>
                <a:off x="4943345" y="3115968"/>
                <a:ext cx="22096" cy="20913"/>
              </a:xfrm>
              <a:custGeom>
                <a:rect b="b" l="l" r="r" t="t"/>
                <a:pathLst>
                  <a:path extrusionOk="0" h="601" w="635">
                    <a:moveTo>
                      <a:pt x="1" y="1"/>
                    </a:moveTo>
                    <a:lnTo>
                      <a:pt x="1" y="601"/>
                    </a:lnTo>
                    <a:lnTo>
                      <a:pt x="635" y="601"/>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82"/>
              <p:cNvSpPr/>
              <p:nvPr/>
            </p:nvSpPr>
            <p:spPr>
              <a:xfrm>
                <a:off x="4920134" y="3093906"/>
                <a:ext cx="22096" cy="22096"/>
              </a:xfrm>
              <a:custGeom>
                <a:rect b="b" l="l" r="r" t="t"/>
                <a:pathLst>
                  <a:path extrusionOk="0" h="635" w="635">
                    <a:moveTo>
                      <a:pt x="1" y="1"/>
                    </a:moveTo>
                    <a:lnTo>
                      <a:pt x="1" y="635"/>
                    </a:lnTo>
                    <a:lnTo>
                      <a:pt x="634" y="635"/>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82"/>
              <p:cNvSpPr/>
              <p:nvPr/>
            </p:nvSpPr>
            <p:spPr>
              <a:xfrm>
                <a:off x="4690292" y="3070695"/>
                <a:ext cx="231021" cy="22096"/>
              </a:xfrm>
              <a:custGeom>
                <a:rect b="b" l="l" r="r" t="t"/>
                <a:pathLst>
                  <a:path extrusionOk="0" h="635" w="6639">
                    <a:moveTo>
                      <a:pt x="1" y="1"/>
                    </a:moveTo>
                    <a:lnTo>
                      <a:pt x="1" y="634"/>
                    </a:lnTo>
                    <a:lnTo>
                      <a:pt x="6639" y="634"/>
                    </a:lnTo>
                    <a:lnTo>
                      <a:pt x="663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82"/>
              <p:cNvSpPr/>
              <p:nvPr/>
            </p:nvSpPr>
            <p:spPr>
              <a:xfrm>
                <a:off x="4578869" y="3435172"/>
                <a:ext cx="22096" cy="20948"/>
              </a:xfrm>
              <a:custGeom>
                <a:rect b="b" l="l" r="r" t="t"/>
                <a:pathLst>
                  <a:path extrusionOk="0" h="602" w="635">
                    <a:moveTo>
                      <a:pt x="1" y="1"/>
                    </a:moveTo>
                    <a:lnTo>
                      <a:pt x="1" y="601"/>
                    </a:lnTo>
                    <a:lnTo>
                      <a:pt x="634" y="601"/>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82"/>
              <p:cNvSpPr/>
              <p:nvPr/>
            </p:nvSpPr>
            <p:spPr>
              <a:xfrm>
                <a:off x="4600931" y="3456086"/>
                <a:ext cx="22096" cy="22062"/>
              </a:xfrm>
              <a:custGeom>
                <a:rect b="b" l="l" r="r" t="t"/>
                <a:pathLst>
                  <a:path extrusionOk="0" h="634" w="635">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82"/>
              <p:cNvSpPr/>
              <p:nvPr/>
            </p:nvSpPr>
            <p:spPr>
              <a:xfrm>
                <a:off x="4624141" y="3479297"/>
                <a:ext cx="22096" cy="22096"/>
              </a:xfrm>
              <a:custGeom>
                <a:rect b="b" l="l" r="r" t="t"/>
                <a:pathLst>
                  <a:path extrusionOk="0" h="635" w="635">
                    <a:moveTo>
                      <a:pt x="1" y="0"/>
                    </a:moveTo>
                    <a:lnTo>
                      <a:pt x="1"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82"/>
              <p:cNvSpPr/>
              <p:nvPr/>
            </p:nvSpPr>
            <p:spPr>
              <a:xfrm>
                <a:off x="4646203" y="3501359"/>
                <a:ext cx="20913" cy="22062"/>
              </a:xfrm>
              <a:custGeom>
                <a:rect b="b" l="l" r="r" t="t"/>
                <a:pathLst>
                  <a:path extrusionOk="0" h="634" w="601">
                    <a:moveTo>
                      <a:pt x="0" y="0"/>
                    </a:moveTo>
                    <a:lnTo>
                      <a:pt x="0" y="634"/>
                    </a:lnTo>
                    <a:lnTo>
                      <a:pt x="601" y="634"/>
                    </a:lnTo>
                    <a:lnTo>
                      <a:pt x="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82"/>
              <p:cNvSpPr/>
              <p:nvPr/>
            </p:nvSpPr>
            <p:spPr>
              <a:xfrm>
                <a:off x="4669414" y="3523386"/>
                <a:ext cx="20913" cy="20948"/>
              </a:xfrm>
              <a:custGeom>
                <a:rect b="b" l="l" r="r" t="t"/>
                <a:pathLst>
                  <a:path extrusionOk="0" h="602" w="601">
                    <a:moveTo>
                      <a:pt x="0" y="1"/>
                    </a:moveTo>
                    <a:lnTo>
                      <a:pt x="0" y="601"/>
                    </a:lnTo>
                    <a:lnTo>
                      <a:pt x="601" y="601"/>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82"/>
              <p:cNvSpPr/>
              <p:nvPr/>
            </p:nvSpPr>
            <p:spPr>
              <a:xfrm>
                <a:off x="5009531" y="3435172"/>
                <a:ext cx="22062" cy="20948"/>
              </a:xfrm>
              <a:custGeom>
                <a:rect b="b" l="l" r="r" t="t"/>
                <a:pathLst>
                  <a:path extrusionOk="0" h="602" w="634">
                    <a:moveTo>
                      <a:pt x="0" y="1"/>
                    </a:moveTo>
                    <a:lnTo>
                      <a:pt x="0" y="601"/>
                    </a:lnTo>
                    <a:lnTo>
                      <a:pt x="634" y="601"/>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82"/>
              <p:cNvSpPr/>
              <p:nvPr/>
            </p:nvSpPr>
            <p:spPr>
              <a:xfrm>
                <a:off x="4986286" y="3456086"/>
                <a:ext cx="22096" cy="22062"/>
              </a:xfrm>
              <a:custGeom>
                <a:rect b="b" l="l" r="r" t="t"/>
                <a:pathLst>
                  <a:path extrusionOk="0" h="634" w="635">
                    <a:moveTo>
                      <a:pt x="1" y="0"/>
                    </a:moveTo>
                    <a:lnTo>
                      <a:pt x="1" y="634"/>
                    </a:lnTo>
                    <a:lnTo>
                      <a:pt x="635" y="634"/>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82"/>
              <p:cNvSpPr/>
              <p:nvPr/>
            </p:nvSpPr>
            <p:spPr>
              <a:xfrm>
                <a:off x="4965407" y="3479297"/>
                <a:ext cx="20913" cy="22096"/>
              </a:xfrm>
              <a:custGeom>
                <a:rect b="b" l="l" r="r" t="t"/>
                <a:pathLst>
                  <a:path extrusionOk="0" h="635" w="601">
                    <a:moveTo>
                      <a:pt x="1" y="0"/>
                    </a:moveTo>
                    <a:lnTo>
                      <a:pt x="1" y="634"/>
                    </a:lnTo>
                    <a:lnTo>
                      <a:pt x="601" y="634"/>
                    </a:lnTo>
                    <a:lnTo>
                      <a:pt x="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82"/>
              <p:cNvSpPr/>
              <p:nvPr/>
            </p:nvSpPr>
            <p:spPr>
              <a:xfrm>
                <a:off x="4943345" y="3501359"/>
                <a:ext cx="22096" cy="22062"/>
              </a:xfrm>
              <a:custGeom>
                <a:rect b="b" l="l" r="r" t="t"/>
                <a:pathLst>
                  <a:path extrusionOk="0" h="634" w="635">
                    <a:moveTo>
                      <a:pt x="1" y="0"/>
                    </a:moveTo>
                    <a:lnTo>
                      <a:pt x="1" y="634"/>
                    </a:lnTo>
                    <a:lnTo>
                      <a:pt x="635" y="634"/>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82"/>
              <p:cNvSpPr/>
              <p:nvPr/>
            </p:nvSpPr>
            <p:spPr>
              <a:xfrm>
                <a:off x="4920134" y="3523386"/>
                <a:ext cx="22096" cy="20948"/>
              </a:xfrm>
              <a:custGeom>
                <a:rect b="b" l="l" r="r" t="t"/>
                <a:pathLst>
                  <a:path extrusionOk="0" h="602" w="635">
                    <a:moveTo>
                      <a:pt x="1" y="1"/>
                    </a:moveTo>
                    <a:lnTo>
                      <a:pt x="1" y="601"/>
                    </a:lnTo>
                    <a:lnTo>
                      <a:pt x="634" y="601"/>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82"/>
              <p:cNvSpPr/>
              <p:nvPr/>
            </p:nvSpPr>
            <p:spPr>
              <a:xfrm>
                <a:off x="4690292" y="3546631"/>
                <a:ext cx="113788" cy="22062"/>
              </a:xfrm>
              <a:custGeom>
                <a:rect b="b" l="l" r="r" t="t"/>
                <a:pathLst>
                  <a:path extrusionOk="0" h="634" w="3270">
                    <a:moveTo>
                      <a:pt x="1" y="0"/>
                    </a:moveTo>
                    <a:lnTo>
                      <a:pt x="1" y="634"/>
                    </a:lnTo>
                    <a:lnTo>
                      <a:pt x="3270" y="634"/>
                    </a:lnTo>
                    <a:lnTo>
                      <a:pt x="327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82"/>
              <p:cNvSpPr/>
              <p:nvPr/>
            </p:nvSpPr>
            <p:spPr>
              <a:xfrm>
                <a:off x="4893444" y="3546631"/>
                <a:ext cx="26724" cy="22062"/>
              </a:xfrm>
              <a:custGeom>
                <a:rect b="b" l="l" r="r" t="t"/>
                <a:pathLst>
                  <a:path extrusionOk="0" h="634" w="768">
                    <a:moveTo>
                      <a:pt x="0" y="0"/>
                    </a:moveTo>
                    <a:lnTo>
                      <a:pt x="0" y="634"/>
                    </a:lnTo>
                    <a:lnTo>
                      <a:pt x="768" y="634"/>
                    </a:lnTo>
                    <a:lnTo>
                      <a:pt x="768"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82"/>
              <p:cNvSpPr/>
              <p:nvPr/>
            </p:nvSpPr>
            <p:spPr>
              <a:xfrm>
                <a:off x="4557990" y="3205365"/>
                <a:ext cx="20913" cy="229837"/>
              </a:xfrm>
              <a:custGeom>
                <a:rect b="b" l="l" r="r" t="t"/>
                <a:pathLst>
                  <a:path extrusionOk="0" h="6605" w="601">
                    <a:moveTo>
                      <a:pt x="0" y="0"/>
                    </a:moveTo>
                    <a:lnTo>
                      <a:pt x="0" y="6605"/>
                    </a:lnTo>
                    <a:lnTo>
                      <a:pt x="601" y="6605"/>
                    </a:lnTo>
                    <a:lnTo>
                      <a:pt x="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82"/>
              <p:cNvSpPr/>
              <p:nvPr/>
            </p:nvSpPr>
            <p:spPr>
              <a:xfrm>
                <a:off x="4872531" y="3568659"/>
                <a:ext cx="20948" cy="44158"/>
              </a:xfrm>
              <a:custGeom>
                <a:rect b="b" l="l" r="r" t="t"/>
                <a:pathLst>
                  <a:path extrusionOk="0" h="1269" w="602">
                    <a:moveTo>
                      <a:pt x="1" y="1"/>
                    </a:moveTo>
                    <a:lnTo>
                      <a:pt x="1" y="1268"/>
                    </a:lnTo>
                    <a:lnTo>
                      <a:pt x="601" y="1268"/>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82"/>
              <p:cNvSpPr/>
              <p:nvPr/>
            </p:nvSpPr>
            <p:spPr>
              <a:xfrm>
                <a:off x="4850503" y="3612783"/>
                <a:ext cx="22062" cy="22096"/>
              </a:xfrm>
              <a:custGeom>
                <a:rect b="b" l="l" r="r" t="t"/>
                <a:pathLst>
                  <a:path extrusionOk="0" h="635" w="634">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82"/>
              <p:cNvSpPr/>
              <p:nvPr/>
            </p:nvSpPr>
            <p:spPr>
              <a:xfrm>
                <a:off x="4827293" y="3590721"/>
                <a:ext cx="22062" cy="22096"/>
              </a:xfrm>
              <a:custGeom>
                <a:rect b="b" l="l" r="r" t="t"/>
                <a:pathLst>
                  <a:path extrusionOk="0" h="635" w="634">
                    <a:moveTo>
                      <a:pt x="0" y="1"/>
                    </a:moveTo>
                    <a:lnTo>
                      <a:pt x="0" y="634"/>
                    </a:lnTo>
                    <a:lnTo>
                      <a:pt x="634" y="634"/>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82"/>
              <p:cNvSpPr/>
              <p:nvPr/>
            </p:nvSpPr>
            <p:spPr>
              <a:xfrm>
                <a:off x="4805231" y="3568659"/>
                <a:ext cx="22096" cy="20948"/>
              </a:xfrm>
              <a:custGeom>
                <a:rect b="b" l="l" r="r" t="t"/>
                <a:pathLst>
                  <a:path extrusionOk="0" h="602" w="635">
                    <a:moveTo>
                      <a:pt x="0" y="1"/>
                    </a:moveTo>
                    <a:lnTo>
                      <a:pt x="0" y="601"/>
                    </a:lnTo>
                    <a:lnTo>
                      <a:pt x="634" y="601"/>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82"/>
              <p:cNvSpPr/>
              <p:nvPr/>
            </p:nvSpPr>
            <p:spPr>
              <a:xfrm>
                <a:off x="4782020" y="3546631"/>
                <a:ext cx="22062" cy="22062"/>
              </a:xfrm>
              <a:custGeom>
                <a:rect b="b" l="l" r="r" t="t"/>
                <a:pathLst>
                  <a:path extrusionOk="0" h="634" w="634">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521" name="Google Shape;2521;p82"/>
          <p:cNvGrpSpPr/>
          <p:nvPr/>
        </p:nvGrpSpPr>
        <p:grpSpPr>
          <a:xfrm>
            <a:off x="2143225" y="3447928"/>
            <a:ext cx="922847" cy="558338"/>
            <a:chOff x="5321775" y="2961603"/>
            <a:chExt cx="922847" cy="558338"/>
          </a:xfrm>
        </p:grpSpPr>
        <p:sp>
          <p:nvSpPr>
            <p:cNvPr id="2522" name="Google Shape;2522;p82"/>
            <p:cNvSpPr/>
            <p:nvPr/>
          </p:nvSpPr>
          <p:spPr>
            <a:xfrm>
              <a:off x="5434347" y="2961603"/>
              <a:ext cx="699987" cy="22062"/>
            </a:xfrm>
            <a:custGeom>
              <a:rect b="b" l="l" r="r" t="t"/>
              <a:pathLst>
                <a:path extrusionOk="0" h="634" w="20116">
                  <a:moveTo>
                    <a:pt x="1" y="0"/>
                  </a:moveTo>
                  <a:lnTo>
                    <a:pt x="1" y="634"/>
                  </a:lnTo>
                  <a:lnTo>
                    <a:pt x="20115" y="634"/>
                  </a:lnTo>
                  <a:lnTo>
                    <a:pt x="2011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82"/>
            <p:cNvSpPr/>
            <p:nvPr/>
          </p:nvSpPr>
          <p:spPr>
            <a:xfrm>
              <a:off x="5981096" y="3386420"/>
              <a:ext cx="20913" cy="112640"/>
            </a:xfrm>
            <a:custGeom>
              <a:rect b="b" l="l" r="r" t="t"/>
              <a:pathLst>
                <a:path extrusionOk="0" h="3237" w="601">
                  <a:moveTo>
                    <a:pt x="0" y="1"/>
                  </a:moveTo>
                  <a:lnTo>
                    <a:pt x="0" y="3236"/>
                  </a:lnTo>
                  <a:lnTo>
                    <a:pt x="600" y="3236"/>
                  </a:lnTo>
                  <a:lnTo>
                    <a:pt x="60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82"/>
            <p:cNvSpPr/>
            <p:nvPr/>
          </p:nvSpPr>
          <p:spPr>
            <a:xfrm>
              <a:off x="5957851" y="3499027"/>
              <a:ext cx="22096" cy="20913"/>
            </a:xfrm>
            <a:custGeom>
              <a:rect b="b" l="l" r="r" t="t"/>
              <a:pathLst>
                <a:path extrusionOk="0" h="601" w="635">
                  <a:moveTo>
                    <a:pt x="1" y="0"/>
                  </a:moveTo>
                  <a:lnTo>
                    <a:pt x="1" y="601"/>
                  </a:lnTo>
                  <a:lnTo>
                    <a:pt x="635" y="601"/>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82"/>
            <p:cNvSpPr/>
            <p:nvPr/>
          </p:nvSpPr>
          <p:spPr>
            <a:xfrm>
              <a:off x="5935824" y="3476965"/>
              <a:ext cx="22062" cy="22096"/>
            </a:xfrm>
            <a:custGeom>
              <a:rect b="b" l="l" r="r" t="t"/>
              <a:pathLst>
                <a:path extrusionOk="0" h="635" w="634">
                  <a:moveTo>
                    <a:pt x="0" y="1"/>
                  </a:moveTo>
                  <a:lnTo>
                    <a:pt x="0" y="634"/>
                  </a:lnTo>
                  <a:lnTo>
                    <a:pt x="634" y="634"/>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82"/>
            <p:cNvSpPr/>
            <p:nvPr/>
          </p:nvSpPr>
          <p:spPr>
            <a:xfrm>
              <a:off x="5912579" y="3453755"/>
              <a:ext cx="22096" cy="20913"/>
            </a:xfrm>
            <a:custGeom>
              <a:rect b="b" l="l" r="r" t="t"/>
              <a:pathLst>
                <a:path extrusionOk="0" h="601" w="635">
                  <a:moveTo>
                    <a:pt x="1" y="0"/>
                  </a:moveTo>
                  <a:lnTo>
                    <a:pt x="1" y="601"/>
                  </a:lnTo>
                  <a:lnTo>
                    <a:pt x="635" y="601"/>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82"/>
            <p:cNvSpPr/>
            <p:nvPr/>
          </p:nvSpPr>
          <p:spPr>
            <a:xfrm>
              <a:off x="5890551" y="3431693"/>
              <a:ext cx="22062" cy="22096"/>
            </a:xfrm>
            <a:custGeom>
              <a:rect b="b" l="l" r="r" t="t"/>
              <a:pathLst>
                <a:path extrusionOk="0" h="635" w="634">
                  <a:moveTo>
                    <a:pt x="0" y="1"/>
                  </a:moveTo>
                  <a:lnTo>
                    <a:pt x="0" y="634"/>
                  </a:lnTo>
                  <a:lnTo>
                    <a:pt x="634" y="634"/>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82"/>
            <p:cNvSpPr/>
            <p:nvPr/>
          </p:nvSpPr>
          <p:spPr>
            <a:xfrm>
              <a:off x="5869638" y="3408482"/>
              <a:ext cx="20948" cy="22096"/>
            </a:xfrm>
            <a:custGeom>
              <a:rect b="b" l="l" r="r" t="t"/>
              <a:pathLst>
                <a:path extrusionOk="0" h="635" w="602">
                  <a:moveTo>
                    <a:pt x="1" y="1"/>
                  </a:moveTo>
                  <a:lnTo>
                    <a:pt x="1" y="634"/>
                  </a:lnTo>
                  <a:lnTo>
                    <a:pt x="601" y="634"/>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82"/>
            <p:cNvSpPr/>
            <p:nvPr/>
          </p:nvSpPr>
          <p:spPr>
            <a:xfrm>
              <a:off x="5846427" y="3386420"/>
              <a:ext cx="20948" cy="22096"/>
            </a:xfrm>
            <a:custGeom>
              <a:rect b="b" l="l" r="r" t="t"/>
              <a:pathLst>
                <a:path extrusionOk="0" h="635" w="602">
                  <a:moveTo>
                    <a:pt x="1" y="1"/>
                  </a:moveTo>
                  <a:lnTo>
                    <a:pt x="1" y="635"/>
                  </a:lnTo>
                  <a:lnTo>
                    <a:pt x="601" y="635"/>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82"/>
            <p:cNvSpPr/>
            <p:nvPr/>
          </p:nvSpPr>
          <p:spPr>
            <a:xfrm>
              <a:off x="5321775" y="3073027"/>
              <a:ext cx="22062" cy="224061"/>
            </a:xfrm>
            <a:custGeom>
              <a:rect b="b" l="l" r="r" t="t"/>
              <a:pathLst>
                <a:path extrusionOk="0" h="6439" w="634">
                  <a:moveTo>
                    <a:pt x="0" y="0"/>
                  </a:moveTo>
                  <a:lnTo>
                    <a:pt x="0" y="6438"/>
                  </a:lnTo>
                  <a:lnTo>
                    <a:pt x="634" y="6438"/>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82"/>
            <p:cNvSpPr/>
            <p:nvPr/>
          </p:nvSpPr>
          <p:spPr>
            <a:xfrm>
              <a:off x="5321775" y="3073027"/>
              <a:ext cx="22062" cy="22096"/>
            </a:xfrm>
            <a:custGeom>
              <a:rect b="b" l="l" r="r" t="t"/>
              <a:pathLst>
                <a:path extrusionOk="0" h="635" w="634">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82"/>
            <p:cNvSpPr/>
            <p:nvPr/>
          </p:nvSpPr>
          <p:spPr>
            <a:xfrm>
              <a:off x="5343802" y="3050965"/>
              <a:ext cx="22096" cy="22096"/>
            </a:xfrm>
            <a:custGeom>
              <a:rect b="b" l="l" r="r" t="t"/>
              <a:pathLst>
                <a:path extrusionOk="0" h="635" w="635">
                  <a:moveTo>
                    <a:pt x="1" y="1"/>
                  </a:moveTo>
                  <a:lnTo>
                    <a:pt x="1" y="634"/>
                  </a:lnTo>
                  <a:lnTo>
                    <a:pt x="635" y="634"/>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82"/>
            <p:cNvSpPr/>
            <p:nvPr/>
          </p:nvSpPr>
          <p:spPr>
            <a:xfrm>
              <a:off x="5367047" y="3028902"/>
              <a:ext cx="22062" cy="20948"/>
            </a:xfrm>
            <a:custGeom>
              <a:rect b="b" l="l" r="r" t="t"/>
              <a:pathLst>
                <a:path extrusionOk="0" h="602" w="634">
                  <a:moveTo>
                    <a:pt x="0" y="1"/>
                  </a:moveTo>
                  <a:lnTo>
                    <a:pt x="0" y="601"/>
                  </a:lnTo>
                  <a:lnTo>
                    <a:pt x="634" y="601"/>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82"/>
            <p:cNvSpPr/>
            <p:nvPr/>
          </p:nvSpPr>
          <p:spPr>
            <a:xfrm>
              <a:off x="5389075" y="3006840"/>
              <a:ext cx="22096" cy="22096"/>
            </a:xfrm>
            <a:custGeom>
              <a:rect b="b" l="l" r="r" t="t"/>
              <a:pathLst>
                <a:path extrusionOk="0" h="635" w="635">
                  <a:moveTo>
                    <a:pt x="1" y="1"/>
                  </a:moveTo>
                  <a:lnTo>
                    <a:pt x="1" y="635"/>
                  </a:lnTo>
                  <a:lnTo>
                    <a:pt x="635" y="635"/>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82"/>
            <p:cNvSpPr/>
            <p:nvPr/>
          </p:nvSpPr>
          <p:spPr>
            <a:xfrm>
              <a:off x="5412320" y="2984813"/>
              <a:ext cx="22062" cy="22062"/>
            </a:xfrm>
            <a:custGeom>
              <a:rect b="b" l="l" r="r" t="t"/>
              <a:pathLst>
                <a:path extrusionOk="0" h="634" w="634">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82"/>
            <p:cNvSpPr/>
            <p:nvPr/>
          </p:nvSpPr>
          <p:spPr>
            <a:xfrm>
              <a:off x="6223674" y="3073027"/>
              <a:ext cx="20948" cy="224061"/>
            </a:xfrm>
            <a:custGeom>
              <a:rect b="b" l="l" r="r" t="t"/>
              <a:pathLst>
                <a:path extrusionOk="0" h="6439" w="602">
                  <a:moveTo>
                    <a:pt x="1" y="0"/>
                  </a:moveTo>
                  <a:lnTo>
                    <a:pt x="1" y="6438"/>
                  </a:lnTo>
                  <a:lnTo>
                    <a:pt x="601" y="6438"/>
                  </a:lnTo>
                  <a:lnTo>
                    <a:pt x="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82"/>
            <p:cNvSpPr/>
            <p:nvPr/>
          </p:nvSpPr>
          <p:spPr>
            <a:xfrm>
              <a:off x="6223674" y="3073027"/>
              <a:ext cx="20948" cy="22096"/>
            </a:xfrm>
            <a:custGeom>
              <a:rect b="b" l="l" r="r" t="t"/>
              <a:pathLst>
                <a:path extrusionOk="0" h="635" w="602">
                  <a:moveTo>
                    <a:pt x="1" y="0"/>
                  </a:moveTo>
                  <a:lnTo>
                    <a:pt x="1" y="634"/>
                  </a:lnTo>
                  <a:lnTo>
                    <a:pt x="601" y="634"/>
                  </a:lnTo>
                  <a:lnTo>
                    <a:pt x="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82"/>
            <p:cNvSpPr/>
            <p:nvPr/>
          </p:nvSpPr>
          <p:spPr>
            <a:xfrm>
              <a:off x="6201612" y="3050965"/>
              <a:ext cx="22096" cy="22096"/>
            </a:xfrm>
            <a:custGeom>
              <a:rect b="b" l="l" r="r" t="t"/>
              <a:pathLst>
                <a:path extrusionOk="0" h="635" w="635">
                  <a:moveTo>
                    <a:pt x="1" y="1"/>
                  </a:moveTo>
                  <a:lnTo>
                    <a:pt x="1" y="634"/>
                  </a:lnTo>
                  <a:lnTo>
                    <a:pt x="635" y="634"/>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82"/>
            <p:cNvSpPr/>
            <p:nvPr/>
          </p:nvSpPr>
          <p:spPr>
            <a:xfrm>
              <a:off x="6178402" y="3028902"/>
              <a:ext cx="20948" cy="20948"/>
            </a:xfrm>
            <a:custGeom>
              <a:rect b="b" l="l" r="r" t="t"/>
              <a:pathLst>
                <a:path extrusionOk="0" h="602" w="602">
                  <a:moveTo>
                    <a:pt x="1" y="1"/>
                  </a:moveTo>
                  <a:lnTo>
                    <a:pt x="1" y="601"/>
                  </a:lnTo>
                  <a:lnTo>
                    <a:pt x="601" y="601"/>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82"/>
            <p:cNvSpPr/>
            <p:nvPr/>
          </p:nvSpPr>
          <p:spPr>
            <a:xfrm>
              <a:off x="6156340" y="3006840"/>
              <a:ext cx="22096" cy="22096"/>
            </a:xfrm>
            <a:custGeom>
              <a:rect b="b" l="l" r="r" t="t"/>
              <a:pathLst>
                <a:path extrusionOk="0" h="635" w="635">
                  <a:moveTo>
                    <a:pt x="1" y="1"/>
                  </a:moveTo>
                  <a:lnTo>
                    <a:pt x="1" y="635"/>
                  </a:lnTo>
                  <a:lnTo>
                    <a:pt x="635" y="635"/>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82"/>
            <p:cNvSpPr/>
            <p:nvPr/>
          </p:nvSpPr>
          <p:spPr>
            <a:xfrm>
              <a:off x="6134313" y="2984813"/>
              <a:ext cx="22062" cy="22062"/>
            </a:xfrm>
            <a:custGeom>
              <a:rect b="b" l="l" r="r" t="t"/>
              <a:pathLst>
                <a:path extrusionOk="0" h="634" w="634">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82"/>
            <p:cNvSpPr/>
            <p:nvPr/>
          </p:nvSpPr>
          <p:spPr>
            <a:xfrm>
              <a:off x="5434347" y="3386420"/>
              <a:ext cx="435317" cy="22096"/>
            </a:xfrm>
            <a:custGeom>
              <a:rect b="b" l="l" r="r" t="t"/>
              <a:pathLst>
                <a:path extrusionOk="0" h="635" w="12510">
                  <a:moveTo>
                    <a:pt x="1" y="1"/>
                  </a:moveTo>
                  <a:lnTo>
                    <a:pt x="1" y="635"/>
                  </a:lnTo>
                  <a:lnTo>
                    <a:pt x="12510" y="635"/>
                  </a:lnTo>
                  <a:lnTo>
                    <a:pt x="1251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82"/>
            <p:cNvSpPr/>
            <p:nvPr/>
          </p:nvSpPr>
          <p:spPr>
            <a:xfrm>
              <a:off x="5981096" y="3386420"/>
              <a:ext cx="153248" cy="22096"/>
            </a:xfrm>
            <a:custGeom>
              <a:rect b="b" l="l" r="r" t="t"/>
              <a:pathLst>
                <a:path extrusionOk="0" h="635" w="4404">
                  <a:moveTo>
                    <a:pt x="0" y="1"/>
                  </a:moveTo>
                  <a:lnTo>
                    <a:pt x="0" y="635"/>
                  </a:lnTo>
                  <a:lnTo>
                    <a:pt x="4403" y="635"/>
                  </a:lnTo>
                  <a:lnTo>
                    <a:pt x="440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82"/>
            <p:cNvSpPr/>
            <p:nvPr/>
          </p:nvSpPr>
          <p:spPr>
            <a:xfrm>
              <a:off x="6223674" y="3274996"/>
              <a:ext cx="20948" cy="22096"/>
            </a:xfrm>
            <a:custGeom>
              <a:rect b="b" l="l" r="r" t="t"/>
              <a:pathLst>
                <a:path extrusionOk="0" h="635" w="602">
                  <a:moveTo>
                    <a:pt x="1" y="0"/>
                  </a:moveTo>
                  <a:lnTo>
                    <a:pt x="1" y="634"/>
                  </a:lnTo>
                  <a:lnTo>
                    <a:pt x="601" y="634"/>
                  </a:lnTo>
                  <a:lnTo>
                    <a:pt x="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82"/>
            <p:cNvSpPr/>
            <p:nvPr/>
          </p:nvSpPr>
          <p:spPr>
            <a:xfrm>
              <a:off x="6201612" y="3297058"/>
              <a:ext cx="22096" cy="22096"/>
            </a:xfrm>
            <a:custGeom>
              <a:rect b="b" l="l" r="r" t="t"/>
              <a:pathLst>
                <a:path extrusionOk="0" h="635" w="635">
                  <a:moveTo>
                    <a:pt x="1" y="0"/>
                  </a:moveTo>
                  <a:lnTo>
                    <a:pt x="1" y="634"/>
                  </a:lnTo>
                  <a:lnTo>
                    <a:pt x="635" y="634"/>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82"/>
            <p:cNvSpPr/>
            <p:nvPr/>
          </p:nvSpPr>
          <p:spPr>
            <a:xfrm>
              <a:off x="6178402" y="3320269"/>
              <a:ext cx="20948" cy="20913"/>
            </a:xfrm>
            <a:custGeom>
              <a:rect b="b" l="l" r="r" t="t"/>
              <a:pathLst>
                <a:path extrusionOk="0" h="601" w="602">
                  <a:moveTo>
                    <a:pt x="1" y="0"/>
                  </a:moveTo>
                  <a:lnTo>
                    <a:pt x="1" y="601"/>
                  </a:lnTo>
                  <a:lnTo>
                    <a:pt x="601" y="601"/>
                  </a:lnTo>
                  <a:lnTo>
                    <a:pt x="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82"/>
            <p:cNvSpPr/>
            <p:nvPr/>
          </p:nvSpPr>
          <p:spPr>
            <a:xfrm>
              <a:off x="6156340" y="3341148"/>
              <a:ext cx="22096" cy="22096"/>
            </a:xfrm>
            <a:custGeom>
              <a:rect b="b" l="l" r="r" t="t"/>
              <a:pathLst>
                <a:path extrusionOk="0" h="635" w="635">
                  <a:moveTo>
                    <a:pt x="1" y="1"/>
                  </a:moveTo>
                  <a:lnTo>
                    <a:pt x="1" y="635"/>
                  </a:lnTo>
                  <a:lnTo>
                    <a:pt x="635" y="635"/>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82"/>
            <p:cNvSpPr/>
            <p:nvPr/>
          </p:nvSpPr>
          <p:spPr>
            <a:xfrm>
              <a:off x="6134313" y="3365541"/>
              <a:ext cx="22062" cy="20913"/>
            </a:xfrm>
            <a:custGeom>
              <a:rect b="b" l="l" r="r" t="t"/>
              <a:pathLst>
                <a:path extrusionOk="0" h="601" w="634">
                  <a:moveTo>
                    <a:pt x="0" y="0"/>
                  </a:moveTo>
                  <a:lnTo>
                    <a:pt x="0"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82"/>
            <p:cNvSpPr/>
            <p:nvPr/>
          </p:nvSpPr>
          <p:spPr>
            <a:xfrm>
              <a:off x="5321775" y="3274996"/>
              <a:ext cx="22062" cy="22096"/>
            </a:xfrm>
            <a:custGeom>
              <a:rect b="b" l="l" r="r" t="t"/>
              <a:pathLst>
                <a:path extrusionOk="0" h="635" w="634">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82"/>
            <p:cNvSpPr/>
            <p:nvPr/>
          </p:nvSpPr>
          <p:spPr>
            <a:xfrm>
              <a:off x="5343802" y="3297058"/>
              <a:ext cx="22096" cy="22096"/>
            </a:xfrm>
            <a:custGeom>
              <a:rect b="b" l="l" r="r" t="t"/>
              <a:pathLst>
                <a:path extrusionOk="0" h="635" w="635">
                  <a:moveTo>
                    <a:pt x="1" y="0"/>
                  </a:moveTo>
                  <a:lnTo>
                    <a:pt x="1" y="634"/>
                  </a:lnTo>
                  <a:lnTo>
                    <a:pt x="635" y="634"/>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82"/>
            <p:cNvSpPr/>
            <p:nvPr/>
          </p:nvSpPr>
          <p:spPr>
            <a:xfrm>
              <a:off x="5367047" y="3320269"/>
              <a:ext cx="22062" cy="20913"/>
            </a:xfrm>
            <a:custGeom>
              <a:rect b="b" l="l" r="r" t="t"/>
              <a:pathLst>
                <a:path extrusionOk="0" h="601" w="634">
                  <a:moveTo>
                    <a:pt x="0" y="0"/>
                  </a:moveTo>
                  <a:lnTo>
                    <a:pt x="0"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82"/>
            <p:cNvSpPr/>
            <p:nvPr/>
          </p:nvSpPr>
          <p:spPr>
            <a:xfrm>
              <a:off x="5389075" y="3341148"/>
              <a:ext cx="22096" cy="22096"/>
            </a:xfrm>
            <a:custGeom>
              <a:rect b="b" l="l" r="r" t="t"/>
              <a:pathLst>
                <a:path extrusionOk="0" h="635" w="635">
                  <a:moveTo>
                    <a:pt x="1" y="1"/>
                  </a:moveTo>
                  <a:lnTo>
                    <a:pt x="1" y="635"/>
                  </a:lnTo>
                  <a:lnTo>
                    <a:pt x="635" y="635"/>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82"/>
            <p:cNvSpPr/>
            <p:nvPr/>
          </p:nvSpPr>
          <p:spPr>
            <a:xfrm>
              <a:off x="5412320" y="3365541"/>
              <a:ext cx="22062" cy="20913"/>
            </a:xfrm>
            <a:custGeom>
              <a:rect b="b" l="l" r="r" t="t"/>
              <a:pathLst>
                <a:path extrusionOk="0" h="601" w="634">
                  <a:moveTo>
                    <a:pt x="0" y="0"/>
                  </a:moveTo>
                  <a:lnTo>
                    <a:pt x="0"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4" name="Google Shape;2554;p82"/>
          <p:cNvGrpSpPr/>
          <p:nvPr/>
        </p:nvGrpSpPr>
        <p:grpSpPr>
          <a:xfrm>
            <a:off x="3357021" y="1704077"/>
            <a:ext cx="406303" cy="1012247"/>
            <a:chOff x="6567271" y="809502"/>
            <a:chExt cx="406303" cy="1012247"/>
          </a:xfrm>
        </p:grpSpPr>
        <p:sp>
          <p:nvSpPr>
            <p:cNvPr id="2555" name="Google Shape;2555;p82"/>
            <p:cNvSpPr/>
            <p:nvPr/>
          </p:nvSpPr>
          <p:spPr>
            <a:xfrm>
              <a:off x="6951478" y="942989"/>
              <a:ext cx="22096" cy="701135"/>
            </a:xfrm>
            <a:custGeom>
              <a:rect b="b" l="l" r="r" t="t"/>
              <a:pathLst>
                <a:path extrusionOk="0" h="20149" w="635">
                  <a:moveTo>
                    <a:pt x="1" y="1"/>
                  </a:moveTo>
                  <a:lnTo>
                    <a:pt x="1" y="20149"/>
                  </a:lnTo>
                  <a:lnTo>
                    <a:pt x="634" y="20149"/>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82"/>
            <p:cNvSpPr/>
            <p:nvPr/>
          </p:nvSpPr>
          <p:spPr>
            <a:xfrm>
              <a:off x="6700757" y="809502"/>
              <a:ext cx="139329" cy="22096"/>
            </a:xfrm>
            <a:custGeom>
              <a:rect b="b" l="l" r="r" t="t"/>
              <a:pathLst>
                <a:path extrusionOk="0" h="635" w="4004">
                  <a:moveTo>
                    <a:pt x="1" y="1"/>
                  </a:moveTo>
                  <a:lnTo>
                    <a:pt x="1" y="635"/>
                  </a:lnTo>
                  <a:lnTo>
                    <a:pt x="4003" y="635"/>
                  </a:lnTo>
                  <a:lnTo>
                    <a:pt x="400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82"/>
            <p:cNvSpPr/>
            <p:nvPr/>
          </p:nvSpPr>
          <p:spPr>
            <a:xfrm>
              <a:off x="6840054" y="831564"/>
              <a:ext cx="22096" cy="22096"/>
            </a:xfrm>
            <a:custGeom>
              <a:rect b="b" l="l" r="r" t="t"/>
              <a:pathLst>
                <a:path extrusionOk="0" h="635" w="635">
                  <a:moveTo>
                    <a:pt x="0" y="1"/>
                  </a:moveTo>
                  <a:lnTo>
                    <a:pt x="0" y="634"/>
                  </a:lnTo>
                  <a:lnTo>
                    <a:pt x="634" y="634"/>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82"/>
            <p:cNvSpPr/>
            <p:nvPr/>
          </p:nvSpPr>
          <p:spPr>
            <a:xfrm>
              <a:off x="6863265" y="854775"/>
              <a:ext cx="22096" cy="22096"/>
            </a:xfrm>
            <a:custGeom>
              <a:rect b="b" l="l" r="r" t="t"/>
              <a:pathLst>
                <a:path extrusionOk="0" h="635" w="635">
                  <a:moveTo>
                    <a:pt x="1" y="1"/>
                  </a:moveTo>
                  <a:lnTo>
                    <a:pt x="1" y="634"/>
                  </a:lnTo>
                  <a:lnTo>
                    <a:pt x="634" y="634"/>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82"/>
            <p:cNvSpPr/>
            <p:nvPr/>
          </p:nvSpPr>
          <p:spPr>
            <a:xfrm>
              <a:off x="6885327" y="876837"/>
              <a:ext cx="20913" cy="20913"/>
            </a:xfrm>
            <a:custGeom>
              <a:rect b="b" l="l" r="r" t="t"/>
              <a:pathLst>
                <a:path extrusionOk="0" h="601" w="601">
                  <a:moveTo>
                    <a:pt x="0" y="0"/>
                  </a:moveTo>
                  <a:lnTo>
                    <a:pt x="0" y="601"/>
                  </a:lnTo>
                  <a:lnTo>
                    <a:pt x="601" y="601"/>
                  </a:lnTo>
                  <a:lnTo>
                    <a:pt x="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82"/>
            <p:cNvSpPr/>
            <p:nvPr/>
          </p:nvSpPr>
          <p:spPr>
            <a:xfrm>
              <a:off x="6908537" y="897716"/>
              <a:ext cx="20913" cy="22096"/>
            </a:xfrm>
            <a:custGeom>
              <a:rect b="b" l="l" r="r" t="t"/>
              <a:pathLst>
                <a:path extrusionOk="0" h="635" w="601">
                  <a:moveTo>
                    <a:pt x="0" y="1"/>
                  </a:moveTo>
                  <a:lnTo>
                    <a:pt x="0" y="635"/>
                  </a:lnTo>
                  <a:lnTo>
                    <a:pt x="601" y="635"/>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82"/>
            <p:cNvSpPr/>
            <p:nvPr/>
          </p:nvSpPr>
          <p:spPr>
            <a:xfrm>
              <a:off x="6929416" y="922110"/>
              <a:ext cx="22096" cy="20913"/>
            </a:xfrm>
            <a:custGeom>
              <a:rect b="b" l="l" r="r" t="t"/>
              <a:pathLst>
                <a:path extrusionOk="0" h="601" w="635">
                  <a:moveTo>
                    <a:pt x="1" y="0"/>
                  </a:moveTo>
                  <a:lnTo>
                    <a:pt x="1" y="601"/>
                  </a:lnTo>
                  <a:lnTo>
                    <a:pt x="635" y="601"/>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82"/>
            <p:cNvSpPr/>
            <p:nvPr/>
          </p:nvSpPr>
          <p:spPr>
            <a:xfrm>
              <a:off x="6769240" y="1755529"/>
              <a:ext cx="70848" cy="22096"/>
            </a:xfrm>
            <a:custGeom>
              <a:rect b="b" l="l" r="r" t="t"/>
              <a:pathLst>
                <a:path extrusionOk="0" h="635" w="2036">
                  <a:moveTo>
                    <a:pt x="1" y="1"/>
                  </a:moveTo>
                  <a:lnTo>
                    <a:pt x="1" y="635"/>
                  </a:lnTo>
                  <a:lnTo>
                    <a:pt x="2035" y="635"/>
                  </a:lnTo>
                  <a:lnTo>
                    <a:pt x="20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82"/>
            <p:cNvSpPr/>
            <p:nvPr/>
          </p:nvSpPr>
          <p:spPr>
            <a:xfrm>
              <a:off x="6840054" y="1732318"/>
              <a:ext cx="22096" cy="22096"/>
            </a:xfrm>
            <a:custGeom>
              <a:rect b="b" l="l" r="r" t="t"/>
              <a:pathLst>
                <a:path extrusionOk="0" h="635" w="635">
                  <a:moveTo>
                    <a:pt x="0" y="1"/>
                  </a:moveTo>
                  <a:lnTo>
                    <a:pt x="0" y="635"/>
                  </a:lnTo>
                  <a:lnTo>
                    <a:pt x="634" y="635"/>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82"/>
            <p:cNvSpPr/>
            <p:nvPr/>
          </p:nvSpPr>
          <p:spPr>
            <a:xfrm>
              <a:off x="6863265" y="1711439"/>
              <a:ext cx="22096" cy="20913"/>
            </a:xfrm>
            <a:custGeom>
              <a:rect b="b" l="l" r="r" t="t"/>
              <a:pathLst>
                <a:path extrusionOk="0" h="601" w="635">
                  <a:moveTo>
                    <a:pt x="1" y="0"/>
                  </a:moveTo>
                  <a:lnTo>
                    <a:pt x="1"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82"/>
            <p:cNvSpPr/>
            <p:nvPr/>
          </p:nvSpPr>
          <p:spPr>
            <a:xfrm>
              <a:off x="6885327" y="1689377"/>
              <a:ext cx="20913" cy="22096"/>
            </a:xfrm>
            <a:custGeom>
              <a:rect b="b" l="l" r="r" t="t"/>
              <a:pathLst>
                <a:path extrusionOk="0" h="635" w="601">
                  <a:moveTo>
                    <a:pt x="0" y="1"/>
                  </a:moveTo>
                  <a:lnTo>
                    <a:pt x="0" y="634"/>
                  </a:lnTo>
                  <a:lnTo>
                    <a:pt x="601" y="634"/>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82"/>
            <p:cNvSpPr/>
            <p:nvPr/>
          </p:nvSpPr>
          <p:spPr>
            <a:xfrm>
              <a:off x="6908537" y="1666167"/>
              <a:ext cx="20913" cy="20913"/>
            </a:xfrm>
            <a:custGeom>
              <a:rect b="b" l="l" r="r" t="t"/>
              <a:pathLst>
                <a:path extrusionOk="0" h="601" w="601">
                  <a:moveTo>
                    <a:pt x="0" y="0"/>
                  </a:moveTo>
                  <a:lnTo>
                    <a:pt x="0" y="601"/>
                  </a:lnTo>
                  <a:lnTo>
                    <a:pt x="601" y="601"/>
                  </a:lnTo>
                  <a:lnTo>
                    <a:pt x="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82"/>
            <p:cNvSpPr/>
            <p:nvPr/>
          </p:nvSpPr>
          <p:spPr>
            <a:xfrm>
              <a:off x="6929416" y="1644104"/>
              <a:ext cx="22096" cy="22096"/>
            </a:xfrm>
            <a:custGeom>
              <a:rect b="b" l="l" r="r" t="t"/>
              <a:pathLst>
                <a:path extrusionOk="0" h="635" w="635">
                  <a:moveTo>
                    <a:pt x="1" y="1"/>
                  </a:moveTo>
                  <a:lnTo>
                    <a:pt x="1" y="634"/>
                  </a:lnTo>
                  <a:lnTo>
                    <a:pt x="635" y="634"/>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82"/>
            <p:cNvSpPr/>
            <p:nvPr/>
          </p:nvSpPr>
          <p:spPr>
            <a:xfrm>
              <a:off x="6567271" y="942989"/>
              <a:ext cx="22096" cy="701135"/>
            </a:xfrm>
            <a:custGeom>
              <a:rect b="b" l="l" r="r" t="t"/>
              <a:pathLst>
                <a:path extrusionOk="0" h="20149" w="635">
                  <a:moveTo>
                    <a:pt x="0" y="1"/>
                  </a:moveTo>
                  <a:lnTo>
                    <a:pt x="0" y="20149"/>
                  </a:lnTo>
                  <a:lnTo>
                    <a:pt x="634" y="20149"/>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82"/>
            <p:cNvSpPr/>
            <p:nvPr/>
          </p:nvSpPr>
          <p:spPr>
            <a:xfrm>
              <a:off x="6678695" y="1732318"/>
              <a:ext cx="22096" cy="22096"/>
            </a:xfrm>
            <a:custGeom>
              <a:rect b="b" l="l" r="r" t="t"/>
              <a:pathLst>
                <a:path extrusionOk="0" h="635" w="635">
                  <a:moveTo>
                    <a:pt x="1" y="1"/>
                  </a:moveTo>
                  <a:lnTo>
                    <a:pt x="1" y="635"/>
                  </a:lnTo>
                  <a:lnTo>
                    <a:pt x="635" y="635"/>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82"/>
            <p:cNvSpPr/>
            <p:nvPr/>
          </p:nvSpPr>
          <p:spPr>
            <a:xfrm>
              <a:off x="6655485" y="1711439"/>
              <a:ext cx="22096" cy="20913"/>
            </a:xfrm>
            <a:custGeom>
              <a:rect b="b" l="l" r="r" t="t"/>
              <a:pathLst>
                <a:path extrusionOk="0" h="601" w="635">
                  <a:moveTo>
                    <a:pt x="1" y="0"/>
                  </a:moveTo>
                  <a:lnTo>
                    <a:pt x="1"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82"/>
            <p:cNvSpPr/>
            <p:nvPr/>
          </p:nvSpPr>
          <p:spPr>
            <a:xfrm>
              <a:off x="6633423" y="1689377"/>
              <a:ext cx="22096" cy="22096"/>
            </a:xfrm>
            <a:custGeom>
              <a:rect b="b" l="l" r="r" t="t"/>
              <a:pathLst>
                <a:path extrusionOk="0" h="635" w="635">
                  <a:moveTo>
                    <a:pt x="1" y="1"/>
                  </a:moveTo>
                  <a:lnTo>
                    <a:pt x="1" y="634"/>
                  </a:lnTo>
                  <a:lnTo>
                    <a:pt x="635" y="634"/>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82"/>
            <p:cNvSpPr/>
            <p:nvPr/>
          </p:nvSpPr>
          <p:spPr>
            <a:xfrm>
              <a:off x="6611396" y="1666167"/>
              <a:ext cx="22062" cy="20913"/>
            </a:xfrm>
            <a:custGeom>
              <a:rect b="b" l="l" r="r" t="t"/>
              <a:pathLst>
                <a:path extrusionOk="0" h="601" w="634">
                  <a:moveTo>
                    <a:pt x="0" y="0"/>
                  </a:moveTo>
                  <a:lnTo>
                    <a:pt x="0"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82"/>
            <p:cNvSpPr/>
            <p:nvPr/>
          </p:nvSpPr>
          <p:spPr>
            <a:xfrm>
              <a:off x="6589334" y="1644104"/>
              <a:ext cx="20913" cy="22096"/>
            </a:xfrm>
            <a:custGeom>
              <a:rect b="b" l="l" r="r" t="t"/>
              <a:pathLst>
                <a:path extrusionOk="0" h="635" w="601">
                  <a:moveTo>
                    <a:pt x="0" y="1"/>
                  </a:moveTo>
                  <a:lnTo>
                    <a:pt x="0" y="634"/>
                  </a:lnTo>
                  <a:lnTo>
                    <a:pt x="601" y="634"/>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82"/>
            <p:cNvSpPr/>
            <p:nvPr/>
          </p:nvSpPr>
          <p:spPr>
            <a:xfrm>
              <a:off x="6678695" y="831564"/>
              <a:ext cx="22096" cy="22096"/>
            </a:xfrm>
            <a:custGeom>
              <a:rect b="b" l="l" r="r" t="t"/>
              <a:pathLst>
                <a:path extrusionOk="0" h="635" w="635">
                  <a:moveTo>
                    <a:pt x="1" y="1"/>
                  </a:moveTo>
                  <a:lnTo>
                    <a:pt x="1" y="634"/>
                  </a:lnTo>
                  <a:lnTo>
                    <a:pt x="635" y="634"/>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82"/>
            <p:cNvSpPr/>
            <p:nvPr/>
          </p:nvSpPr>
          <p:spPr>
            <a:xfrm>
              <a:off x="6655485" y="854775"/>
              <a:ext cx="22096" cy="22096"/>
            </a:xfrm>
            <a:custGeom>
              <a:rect b="b" l="l" r="r" t="t"/>
              <a:pathLst>
                <a:path extrusionOk="0" h="635" w="635">
                  <a:moveTo>
                    <a:pt x="1" y="1"/>
                  </a:moveTo>
                  <a:lnTo>
                    <a:pt x="1" y="634"/>
                  </a:lnTo>
                  <a:lnTo>
                    <a:pt x="634" y="634"/>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82"/>
            <p:cNvSpPr/>
            <p:nvPr/>
          </p:nvSpPr>
          <p:spPr>
            <a:xfrm>
              <a:off x="6633423" y="876837"/>
              <a:ext cx="22096" cy="20913"/>
            </a:xfrm>
            <a:custGeom>
              <a:rect b="b" l="l" r="r" t="t"/>
              <a:pathLst>
                <a:path extrusionOk="0" h="601" w="635">
                  <a:moveTo>
                    <a:pt x="1" y="0"/>
                  </a:moveTo>
                  <a:lnTo>
                    <a:pt x="1" y="601"/>
                  </a:lnTo>
                  <a:lnTo>
                    <a:pt x="635" y="601"/>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82"/>
            <p:cNvSpPr/>
            <p:nvPr/>
          </p:nvSpPr>
          <p:spPr>
            <a:xfrm>
              <a:off x="6611396" y="897716"/>
              <a:ext cx="22062" cy="22096"/>
            </a:xfrm>
            <a:custGeom>
              <a:rect b="b" l="l" r="r" t="t"/>
              <a:pathLst>
                <a:path extrusionOk="0" h="635" w="634">
                  <a:moveTo>
                    <a:pt x="0" y="1"/>
                  </a:moveTo>
                  <a:lnTo>
                    <a:pt x="0" y="635"/>
                  </a:lnTo>
                  <a:lnTo>
                    <a:pt x="634" y="635"/>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82"/>
            <p:cNvSpPr/>
            <p:nvPr/>
          </p:nvSpPr>
          <p:spPr>
            <a:xfrm>
              <a:off x="6589334" y="922110"/>
              <a:ext cx="20913" cy="20913"/>
            </a:xfrm>
            <a:custGeom>
              <a:rect b="b" l="l" r="r" t="t"/>
              <a:pathLst>
                <a:path extrusionOk="0" h="601" w="601">
                  <a:moveTo>
                    <a:pt x="0" y="0"/>
                  </a:moveTo>
                  <a:lnTo>
                    <a:pt x="0" y="601"/>
                  </a:lnTo>
                  <a:lnTo>
                    <a:pt x="601" y="601"/>
                  </a:lnTo>
                  <a:lnTo>
                    <a:pt x="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82"/>
            <p:cNvSpPr/>
            <p:nvPr/>
          </p:nvSpPr>
          <p:spPr>
            <a:xfrm>
              <a:off x="6700757" y="1755529"/>
              <a:ext cx="20913" cy="45306"/>
            </a:xfrm>
            <a:custGeom>
              <a:rect b="b" l="l" r="r" t="t"/>
              <a:pathLst>
                <a:path extrusionOk="0" h="1302" w="601">
                  <a:moveTo>
                    <a:pt x="1" y="1"/>
                  </a:moveTo>
                  <a:lnTo>
                    <a:pt x="1" y="1302"/>
                  </a:lnTo>
                  <a:lnTo>
                    <a:pt x="601" y="1302"/>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82"/>
            <p:cNvSpPr/>
            <p:nvPr/>
          </p:nvSpPr>
          <p:spPr>
            <a:xfrm>
              <a:off x="6723968" y="1799653"/>
              <a:ext cx="22096" cy="22096"/>
            </a:xfrm>
            <a:custGeom>
              <a:rect b="b" l="l" r="r" t="t"/>
              <a:pathLst>
                <a:path extrusionOk="0" h="635" w="635">
                  <a:moveTo>
                    <a:pt x="1" y="0"/>
                  </a:moveTo>
                  <a:lnTo>
                    <a:pt x="1"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82"/>
            <p:cNvSpPr/>
            <p:nvPr/>
          </p:nvSpPr>
          <p:spPr>
            <a:xfrm>
              <a:off x="6746030" y="1777591"/>
              <a:ext cx="20913" cy="22096"/>
            </a:xfrm>
            <a:custGeom>
              <a:rect b="b" l="l" r="r" t="t"/>
              <a:pathLst>
                <a:path extrusionOk="0" h="635" w="601">
                  <a:moveTo>
                    <a:pt x="0" y="1"/>
                  </a:moveTo>
                  <a:lnTo>
                    <a:pt x="0" y="634"/>
                  </a:lnTo>
                  <a:lnTo>
                    <a:pt x="601" y="634"/>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82"/>
            <p:cNvSpPr/>
            <p:nvPr/>
          </p:nvSpPr>
          <p:spPr>
            <a:xfrm>
              <a:off x="6766909" y="1755529"/>
              <a:ext cx="22096" cy="22096"/>
            </a:xfrm>
            <a:custGeom>
              <a:rect b="b" l="l" r="r" t="t"/>
              <a:pathLst>
                <a:path extrusionOk="0" h="635" w="635">
                  <a:moveTo>
                    <a:pt x="1" y="1"/>
                  </a:moveTo>
                  <a:lnTo>
                    <a:pt x="1" y="635"/>
                  </a:lnTo>
                  <a:lnTo>
                    <a:pt x="635" y="635"/>
                  </a:lnTo>
                  <a:lnTo>
                    <a:pt x="635"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3" name="Google Shape;2583;p82"/>
          <p:cNvGrpSpPr/>
          <p:nvPr/>
        </p:nvGrpSpPr>
        <p:grpSpPr>
          <a:xfrm rot="-1115011">
            <a:off x="6377978" y="3251700"/>
            <a:ext cx="554498" cy="689079"/>
            <a:chOff x="1022250" y="3607125"/>
            <a:chExt cx="554475" cy="689050"/>
          </a:xfrm>
        </p:grpSpPr>
        <p:sp>
          <p:nvSpPr>
            <p:cNvPr id="2584" name="Google Shape;2584;p82"/>
            <p:cNvSpPr/>
            <p:nvPr/>
          </p:nvSpPr>
          <p:spPr>
            <a:xfrm>
              <a:off x="1022250" y="3607125"/>
              <a:ext cx="554475" cy="689050"/>
            </a:xfrm>
            <a:custGeom>
              <a:rect b="b" l="l" r="r" t="t"/>
              <a:pathLst>
                <a:path extrusionOk="0" fill="none" h="27562" w="22179">
                  <a:moveTo>
                    <a:pt x="15255" y="26706"/>
                  </a:moveTo>
                  <a:cubicBezTo>
                    <a:pt x="15160" y="26991"/>
                    <a:pt x="14951" y="27238"/>
                    <a:pt x="14665" y="27391"/>
                  </a:cubicBezTo>
                  <a:cubicBezTo>
                    <a:pt x="14380" y="27524"/>
                    <a:pt x="14057" y="27562"/>
                    <a:pt x="13733" y="27448"/>
                  </a:cubicBezTo>
                  <a:lnTo>
                    <a:pt x="856" y="23225"/>
                  </a:lnTo>
                  <a:cubicBezTo>
                    <a:pt x="571" y="23130"/>
                    <a:pt x="305" y="22921"/>
                    <a:pt x="172" y="22635"/>
                  </a:cubicBezTo>
                  <a:cubicBezTo>
                    <a:pt x="19" y="22350"/>
                    <a:pt x="0" y="22008"/>
                    <a:pt x="95" y="21703"/>
                  </a:cubicBezTo>
                  <a:lnTo>
                    <a:pt x="6905" y="857"/>
                  </a:lnTo>
                  <a:cubicBezTo>
                    <a:pt x="7000" y="571"/>
                    <a:pt x="7228" y="305"/>
                    <a:pt x="7514" y="172"/>
                  </a:cubicBezTo>
                  <a:cubicBezTo>
                    <a:pt x="7799" y="20"/>
                    <a:pt x="8122" y="1"/>
                    <a:pt x="8427" y="96"/>
                  </a:cubicBezTo>
                  <a:lnTo>
                    <a:pt x="21323" y="4318"/>
                  </a:lnTo>
                  <a:cubicBezTo>
                    <a:pt x="21608" y="4414"/>
                    <a:pt x="21874" y="4623"/>
                    <a:pt x="22007" y="4927"/>
                  </a:cubicBezTo>
                  <a:cubicBezTo>
                    <a:pt x="22160" y="5212"/>
                    <a:pt x="22179" y="5536"/>
                    <a:pt x="22084" y="5840"/>
                  </a:cubicBez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82"/>
            <p:cNvSpPr/>
            <p:nvPr/>
          </p:nvSpPr>
          <p:spPr>
            <a:xfrm>
              <a:off x="1056950" y="3690350"/>
              <a:ext cx="497900" cy="485525"/>
            </a:xfrm>
            <a:custGeom>
              <a:rect b="b" l="l" r="r" t="t"/>
              <a:pathLst>
                <a:path extrusionOk="0" fill="none" h="19421" w="19916">
                  <a:moveTo>
                    <a:pt x="1" y="14456"/>
                  </a:moveTo>
                  <a:lnTo>
                    <a:pt x="4737" y="0"/>
                  </a:lnTo>
                  <a:lnTo>
                    <a:pt x="19916" y="4965"/>
                  </a:lnTo>
                  <a:lnTo>
                    <a:pt x="15180" y="19421"/>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82"/>
            <p:cNvSpPr/>
            <p:nvPr/>
          </p:nvSpPr>
          <p:spPr>
            <a:xfrm>
              <a:off x="1198200" y="4151125"/>
              <a:ext cx="54700" cy="54700"/>
            </a:xfrm>
            <a:custGeom>
              <a:rect b="b" l="l" r="r" t="t"/>
              <a:pathLst>
                <a:path extrusionOk="0" fill="none" h="2188" w="2188">
                  <a:moveTo>
                    <a:pt x="152" y="780"/>
                  </a:moveTo>
                  <a:cubicBezTo>
                    <a:pt x="323" y="248"/>
                    <a:pt x="875" y="1"/>
                    <a:pt x="1389" y="153"/>
                  </a:cubicBezTo>
                  <a:cubicBezTo>
                    <a:pt x="1921" y="324"/>
                    <a:pt x="2187" y="875"/>
                    <a:pt x="2016" y="1389"/>
                  </a:cubicBezTo>
                  <a:cubicBezTo>
                    <a:pt x="1845" y="1922"/>
                    <a:pt x="1293" y="2188"/>
                    <a:pt x="780" y="2017"/>
                  </a:cubicBezTo>
                  <a:cubicBezTo>
                    <a:pt x="285" y="1846"/>
                    <a:pt x="0" y="1294"/>
                    <a:pt x="152" y="780"/>
                  </a:cubicBez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82"/>
            <p:cNvSpPr/>
            <p:nvPr/>
          </p:nvSpPr>
          <p:spPr>
            <a:xfrm>
              <a:off x="1362250" y="3691300"/>
              <a:ext cx="34250" cy="34725"/>
            </a:xfrm>
            <a:custGeom>
              <a:rect b="b" l="l" r="r" t="t"/>
              <a:pathLst>
                <a:path extrusionOk="0" fill="none" h="1389" w="1370">
                  <a:moveTo>
                    <a:pt x="95" y="514"/>
                  </a:moveTo>
                  <a:cubicBezTo>
                    <a:pt x="190" y="172"/>
                    <a:pt x="552" y="0"/>
                    <a:pt x="875" y="96"/>
                  </a:cubicBezTo>
                  <a:cubicBezTo>
                    <a:pt x="1218" y="191"/>
                    <a:pt x="1370" y="552"/>
                    <a:pt x="1275" y="875"/>
                  </a:cubicBezTo>
                  <a:cubicBezTo>
                    <a:pt x="1180" y="1218"/>
                    <a:pt x="837" y="1389"/>
                    <a:pt x="495" y="1294"/>
                  </a:cubicBezTo>
                  <a:cubicBezTo>
                    <a:pt x="171" y="1199"/>
                    <a:pt x="0" y="837"/>
                    <a:pt x="95" y="514"/>
                  </a:cubicBez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82"/>
            <p:cNvSpPr/>
            <p:nvPr/>
          </p:nvSpPr>
          <p:spPr>
            <a:xfrm>
              <a:off x="1406000" y="3707925"/>
              <a:ext cx="35200" cy="31125"/>
            </a:xfrm>
            <a:custGeom>
              <a:rect b="b" l="l" r="r" t="t"/>
              <a:pathLst>
                <a:path extrusionOk="0" h="1245" w="1408">
                  <a:moveTo>
                    <a:pt x="741" y="1"/>
                  </a:moveTo>
                  <a:cubicBezTo>
                    <a:pt x="462" y="1"/>
                    <a:pt x="212" y="154"/>
                    <a:pt x="133" y="439"/>
                  </a:cubicBezTo>
                  <a:cubicBezTo>
                    <a:pt x="0" y="762"/>
                    <a:pt x="190" y="1104"/>
                    <a:pt x="533" y="1218"/>
                  </a:cubicBezTo>
                  <a:cubicBezTo>
                    <a:pt x="593" y="1236"/>
                    <a:pt x="654" y="1245"/>
                    <a:pt x="715" y="1245"/>
                  </a:cubicBezTo>
                  <a:cubicBezTo>
                    <a:pt x="981" y="1245"/>
                    <a:pt x="1235" y="1082"/>
                    <a:pt x="1313" y="819"/>
                  </a:cubicBezTo>
                  <a:cubicBezTo>
                    <a:pt x="1408" y="477"/>
                    <a:pt x="1237" y="115"/>
                    <a:pt x="913" y="20"/>
                  </a:cubicBezTo>
                  <a:cubicBezTo>
                    <a:pt x="855" y="7"/>
                    <a:pt x="797" y="1"/>
                    <a:pt x="741" y="1"/>
                  </a:cubicBez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82"/>
            <p:cNvSpPr/>
            <p:nvPr/>
          </p:nvSpPr>
          <p:spPr>
            <a:xfrm>
              <a:off x="1524875" y="3868200"/>
              <a:ext cx="32825" cy="44725"/>
            </a:xfrm>
            <a:custGeom>
              <a:rect b="b" l="l" r="r" t="t"/>
              <a:pathLst>
                <a:path extrusionOk="0" fill="none" h="1789" w="1313">
                  <a:moveTo>
                    <a:pt x="0" y="1522"/>
                  </a:moveTo>
                  <a:lnTo>
                    <a:pt x="514" y="0"/>
                  </a:lnTo>
                  <a:lnTo>
                    <a:pt x="1313" y="266"/>
                  </a:lnTo>
                  <a:lnTo>
                    <a:pt x="818" y="1788"/>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82"/>
            <p:cNvSpPr/>
            <p:nvPr/>
          </p:nvSpPr>
          <p:spPr>
            <a:xfrm>
              <a:off x="1500625" y="3940475"/>
              <a:ext cx="33300" cy="45200"/>
            </a:xfrm>
            <a:custGeom>
              <a:rect b="b" l="l" r="r" t="t"/>
              <a:pathLst>
                <a:path extrusionOk="0" fill="none" h="1808" w="1332">
                  <a:moveTo>
                    <a:pt x="0" y="1541"/>
                  </a:moveTo>
                  <a:lnTo>
                    <a:pt x="514" y="0"/>
                  </a:lnTo>
                  <a:lnTo>
                    <a:pt x="1332" y="267"/>
                  </a:lnTo>
                  <a:lnTo>
                    <a:pt x="818" y="1807"/>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82"/>
            <p:cNvSpPr/>
            <p:nvPr/>
          </p:nvSpPr>
          <p:spPr>
            <a:xfrm>
              <a:off x="1213400" y="3883875"/>
              <a:ext cx="185000" cy="98000"/>
            </a:xfrm>
            <a:custGeom>
              <a:rect b="b" l="l" r="r" t="t"/>
              <a:pathLst>
                <a:path extrusionOk="0" fill="none" h="3920" w="7400">
                  <a:moveTo>
                    <a:pt x="1" y="3919"/>
                  </a:moveTo>
                  <a:lnTo>
                    <a:pt x="7400" y="1"/>
                  </a:lnTo>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82"/>
            <p:cNvSpPr/>
            <p:nvPr/>
          </p:nvSpPr>
          <p:spPr>
            <a:xfrm>
              <a:off x="1189150" y="3884825"/>
              <a:ext cx="102750" cy="53775"/>
            </a:xfrm>
            <a:custGeom>
              <a:rect b="b" l="l" r="r" t="t"/>
              <a:pathLst>
                <a:path extrusionOk="0" fill="none" h="2151" w="4110">
                  <a:moveTo>
                    <a:pt x="1" y="2150"/>
                  </a:moveTo>
                  <a:lnTo>
                    <a:pt x="4109" y="1"/>
                  </a:lnTo>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82"/>
            <p:cNvSpPr/>
            <p:nvPr/>
          </p:nvSpPr>
          <p:spPr>
            <a:xfrm>
              <a:off x="1319925" y="3927150"/>
              <a:ext cx="102250" cy="54250"/>
            </a:xfrm>
            <a:custGeom>
              <a:rect b="b" l="l" r="r" t="t"/>
              <a:pathLst>
                <a:path extrusionOk="0" fill="none" h="2170" w="4090">
                  <a:moveTo>
                    <a:pt x="0" y="2169"/>
                  </a:moveTo>
                  <a:lnTo>
                    <a:pt x="4090" y="1"/>
                  </a:lnTo>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4" name="Google Shape;2594;p82"/>
          <p:cNvGrpSpPr/>
          <p:nvPr/>
        </p:nvGrpSpPr>
        <p:grpSpPr>
          <a:xfrm rot="-1115011">
            <a:off x="5714470" y="2393431"/>
            <a:ext cx="989167" cy="783258"/>
            <a:chOff x="3200" y="2351750"/>
            <a:chExt cx="989125" cy="783225"/>
          </a:xfrm>
        </p:grpSpPr>
        <p:sp>
          <p:nvSpPr>
            <p:cNvPr id="2595" name="Google Shape;2595;p82"/>
            <p:cNvSpPr/>
            <p:nvPr/>
          </p:nvSpPr>
          <p:spPr>
            <a:xfrm>
              <a:off x="3200" y="2351750"/>
              <a:ext cx="989125" cy="783225"/>
            </a:xfrm>
            <a:custGeom>
              <a:rect b="b" l="l" r="r" t="t"/>
              <a:pathLst>
                <a:path extrusionOk="0" fill="none" h="31329" w="39565">
                  <a:moveTo>
                    <a:pt x="33668" y="29559"/>
                  </a:moveTo>
                  <a:cubicBezTo>
                    <a:pt x="33287" y="30700"/>
                    <a:pt x="32051" y="31328"/>
                    <a:pt x="30910" y="30948"/>
                  </a:cubicBezTo>
                  <a:lnTo>
                    <a:pt x="1789" y="21418"/>
                  </a:lnTo>
                  <a:cubicBezTo>
                    <a:pt x="647" y="21038"/>
                    <a:pt x="1" y="19802"/>
                    <a:pt x="381" y="18660"/>
                  </a:cubicBezTo>
                  <a:lnTo>
                    <a:pt x="5935" y="1789"/>
                  </a:lnTo>
                  <a:cubicBezTo>
                    <a:pt x="6316" y="648"/>
                    <a:pt x="7552" y="1"/>
                    <a:pt x="8693" y="381"/>
                  </a:cubicBezTo>
                  <a:lnTo>
                    <a:pt x="37795" y="9911"/>
                  </a:lnTo>
                  <a:cubicBezTo>
                    <a:pt x="38936" y="10291"/>
                    <a:pt x="39564" y="11528"/>
                    <a:pt x="39184" y="12669"/>
                  </a:cubicBez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82"/>
            <p:cNvSpPr/>
            <p:nvPr/>
          </p:nvSpPr>
          <p:spPr>
            <a:xfrm>
              <a:off x="125425" y="2431650"/>
              <a:ext cx="745625" cy="623425"/>
            </a:xfrm>
            <a:custGeom>
              <a:rect b="b" l="l" r="r" t="t"/>
              <a:pathLst>
                <a:path extrusionOk="0" fill="none" h="24937" w="29825">
                  <a:moveTo>
                    <a:pt x="0" y="16986"/>
                  </a:moveTo>
                  <a:lnTo>
                    <a:pt x="5573" y="0"/>
                  </a:lnTo>
                  <a:lnTo>
                    <a:pt x="29825" y="7932"/>
                  </a:lnTo>
                  <a:lnTo>
                    <a:pt x="24252" y="24937"/>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82"/>
            <p:cNvSpPr/>
            <p:nvPr/>
          </p:nvSpPr>
          <p:spPr>
            <a:xfrm>
              <a:off x="817775" y="2822525"/>
              <a:ext cx="76100" cy="76100"/>
            </a:xfrm>
            <a:custGeom>
              <a:rect b="b" l="l" r="r" t="t"/>
              <a:pathLst>
                <a:path extrusionOk="0" fill="none" h="3044" w="3044">
                  <a:moveTo>
                    <a:pt x="229" y="1085"/>
                  </a:moveTo>
                  <a:cubicBezTo>
                    <a:pt x="476" y="381"/>
                    <a:pt x="1237" y="0"/>
                    <a:pt x="1941" y="229"/>
                  </a:cubicBezTo>
                  <a:cubicBezTo>
                    <a:pt x="2663" y="476"/>
                    <a:pt x="3044" y="1237"/>
                    <a:pt x="2796" y="1941"/>
                  </a:cubicBezTo>
                  <a:cubicBezTo>
                    <a:pt x="2568" y="2663"/>
                    <a:pt x="1807" y="3044"/>
                    <a:pt x="1085" y="2797"/>
                  </a:cubicBezTo>
                  <a:cubicBezTo>
                    <a:pt x="381" y="2568"/>
                    <a:pt x="0" y="1807"/>
                    <a:pt x="229" y="1085"/>
                  </a:cubicBez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82"/>
            <p:cNvSpPr/>
            <p:nvPr/>
          </p:nvSpPr>
          <p:spPr>
            <a:xfrm>
              <a:off x="114950" y="2603775"/>
              <a:ext cx="40450" cy="40925"/>
            </a:xfrm>
            <a:custGeom>
              <a:rect b="b" l="l" r="r" t="t"/>
              <a:pathLst>
                <a:path extrusionOk="0" fill="none" h="1637" w="1618">
                  <a:moveTo>
                    <a:pt x="115" y="591"/>
                  </a:moveTo>
                  <a:cubicBezTo>
                    <a:pt x="248" y="210"/>
                    <a:pt x="647" y="1"/>
                    <a:pt x="1028" y="134"/>
                  </a:cubicBezTo>
                  <a:cubicBezTo>
                    <a:pt x="1408" y="267"/>
                    <a:pt x="1617" y="667"/>
                    <a:pt x="1484" y="1047"/>
                  </a:cubicBezTo>
                  <a:cubicBezTo>
                    <a:pt x="1370" y="1427"/>
                    <a:pt x="952" y="1637"/>
                    <a:pt x="571" y="1504"/>
                  </a:cubicBezTo>
                  <a:cubicBezTo>
                    <a:pt x="210" y="1370"/>
                    <a:pt x="1" y="971"/>
                    <a:pt x="115" y="591"/>
                  </a:cubicBez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82"/>
            <p:cNvSpPr/>
            <p:nvPr/>
          </p:nvSpPr>
          <p:spPr>
            <a:xfrm>
              <a:off x="135875" y="2563125"/>
              <a:ext cx="30450" cy="27125"/>
            </a:xfrm>
            <a:custGeom>
              <a:rect b="b" l="l" r="r" t="t"/>
              <a:pathLst>
                <a:path extrusionOk="0" h="1085" w="1218">
                  <a:moveTo>
                    <a:pt x="607" y="1"/>
                  </a:moveTo>
                  <a:cubicBezTo>
                    <a:pt x="381" y="1"/>
                    <a:pt x="172" y="144"/>
                    <a:pt x="96" y="372"/>
                  </a:cubicBezTo>
                  <a:cubicBezTo>
                    <a:pt x="1" y="657"/>
                    <a:pt x="134" y="961"/>
                    <a:pt x="457" y="1056"/>
                  </a:cubicBezTo>
                  <a:cubicBezTo>
                    <a:pt x="515" y="1075"/>
                    <a:pt x="573" y="1085"/>
                    <a:pt x="630" y="1085"/>
                  </a:cubicBezTo>
                  <a:cubicBezTo>
                    <a:pt x="857" y="1085"/>
                    <a:pt x="1066" y="942"/>
                    <a:pt x="1142" y="714"/>
                  </a:cubicBezTo>
                  <a:cubicBezTo>
                    <a:pt x="1218" y="429"/>
                    <a:pt x="1066" y="124"/>
                    <a:pt x="780" y="29"/>
                  </a:cubicBezTo>
                  <a:cubicBezTo>
                    <a:pt x="723" y="10"/>
                    <a:pt x="665" y="1"/>
                    <a:pt x="607" y="1"/>
                  </a:cubicBez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82"/>
            <p:cNvSpPr/>
            <p:nvPr/>
          </p:nvSpPr>
          <p:spPr>
            <a:xfrm>
              <a:off x="372675" y="2676075"/>
              <a:ext cx="251100" cy="134100"/>
            </a:xfrm>
            <a:custGeom>
              <a:rect b="b" l="l" r="r" t="t"/>
              <a:pathLst>
                <a:path extrusionOk="0" fill="none" h="5364" w="10044">
                  <a:moveTo>
                    <a:pt x="1" y="5364"/>
                  </a:moveTo>
                  <a:lnTo>
                    <a:pt x="10044" y="0"/>
                  </a:lnTo>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82"/>
            <p:cNvSpPr/>
            <p:nvPr/>
          </p:nvSpPr>
          <p:spPr>
            <a:xfrm>
              <a:off x="339875" y="2677025"/>
              <a:ext cx="138875" cy="74200"/>
            </a:xfrm>
            <a:custGeom>
              <a:rect b="b" l="l" r="r" t="t"/>
              <a:pathLst>
                <a:path extrusionOk="0" fill="none" h="2968" w="5555">
                  <a:moveTo>
                    <a:pt x="0" y="2967"/>
                  </a:moveTo>
                  <a:lnTo>
                    <a:pt x="5555" y="0"/>
                  </a:lnTo>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82"/>
            <p:cNvSpPr/>
            <p:nvPr/>
          </p:nvSpPr>
          <p:spPr>
            <a:xfrm>
              <a:off x="517725" y="2735025"/>
              <a:ext cx="138875" cy="74200"/>
            </a:xfrm>
            <a:custGeom>
              <a:rect b="b" l="l" r="r" t="t"/>
              <a:pathLst>
                <a:path extrusionOk="0" fill="none" h="2968" w="5555">
                  <a:moveTo>
                    <a:pt x="0" y="2968"/>
                  </a:moveTo>
                  <a:lnTo>
                    <a:pt x="5554" y="1"/>
                  </a:lnTo>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3" name="Google Shape;2603;p82"/>
          <p:cNvGrpSpPr/>
          <p:nvPr/>
        </p:nvGrpSpPr>
        <p:grpSpPr>
          <a:xfrm rot="-1115011">
            <a:off x="7052353" y="1512221"/>
            <a:ext cx="942065" cy="826985"/>
            <a:chOff x="3421725" y="3355100"/>
            <a:chExt cx="942025" cy="826950"/>
          </a:xfrm>
        </p:grpSpPr>
        <p:sp>
          <p:nvSpPr>
            <p:cNvPr id="2604" name="Google Shape;2604;p82"/>
            <p:cNvSpPr/>
            <p:nvPr/>
          </p:nvSpPr>
          <p:spPr>
            <a:xfrm>
              <a:off x="3421725" y="3355100"/>
              <a:ext cx="942025" cy="746600"/>
            </a:xfrm>
            <a:custGeom>
              <a:rect b="b" l="l" r="r" t="t"/>
              <a:pathLst>
                <a:path extrusionOk="0" fill="none" h="29864" w="37681">
                  <a:moveTo>
                    <a:pt x="32051" y="28171"/>
                  </a:moveTo>
                  <a:cubicBezTo>
                    <a:pt x="31689" y="29274"/>
                    <a:pt x="30510" y="29863"/>
                    <a:pt x="29407" y="29502"/>
                  </a:cubicBezTo>
                  <a:lnTo>
                    <a:pt x="1693" y="20410"/>
                  </a:lnTo>
                  <a:cubicBezTo>
                    <a:pt x="590" y="20068"/>
                    <a:pt x="0" y="18869"/>
                    <a:pt x="362" y="17785"/>
                  </a:cubicBezTo>
                  <a:lnTo>
                    <a:pt x="5631" y="1675"/>
                  </a:lnTo>
                  <a:cubicBezTo>
                    <a:pt x="5992" y="590"/>
                    <a:pt x="7171" y="1"/>
                    <a:pt x="8275" y="343"/>
                  </a:cubicBezTo>
                  <a:lnTo>
                    <a:pt x="36007" y="9454"/>
                  </a:lnTo>
                  <a:cubicBezTo>
                    <a:pt x="37091" y="9815"/>
                    <a:pt x="37681" y="11014"/>
                    <a:pt x="37338" y="12098"/>
                  </a:cubicBez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82"/>
            <p:cNvSpPr/>
            <p:nvPr/>
          </p:nvSpPr>
          <p:spPr>
            <a:xfrm>
              <a:off x="3587675" y="3447825"/>
              <a:ext cx="709500" cy="593475"/>
            </a:xfrm>
            <a:custGeom>
              <a:rect b="b" l="l" r="r" t="t"/>
              <a:pathLst>
                <a:path extrusionOk="0" fill="none" h="23739" w="28380">
                  <a:moveTo>
                    <a:pt x="1" y="16168"/>
                  </a:moveTo>
                  <a:lnTo>
                    <a:pt x="5289" y="1"/>
                  </a:lnTo>
                  <a:lnTo>
                    <a:pt x="28380" y="7552"/>
                  </a:lnTo>
                  <a:lnTo>
                    <a:pt x="23092" y="23739"/>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82"/>
            <p:cNvSpPr/>
            <p:nvPr/>
          </p:nvSpPr>
          <p:spPr>
            <a:xfrm>
              <a:off x="3686600" y="3447825"/>
              <a:ext cx="142675" cy="136975"/>
            </a:xfrm>
            <a:custGeom>
              <a:rect b="b" l="l" r="r" t="t"/>
              <a:pathLst>
                <a:path extrusionOk="0" fill="none" h="5479" w="5707">
                  <a:moveTo>
                    <a:pt x="0" y="4033"/>
                  </a:moveTo>
                  <a:lnTo>
                    <a:pt x="1332" y="1"/>
                  </a:lnTo>
                  <a:lnTo>
                    <a:pt x="5706" y="1427"/>
                  </a:lnTo>
                  <a:lnTo>
                    <a:pt x="4394" y="5479"/>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82"/>
            <p:cNvSpPr/>
            <p:nvPr/>
          </p:nvSpPr>
          <p:spPr>
            <a:xfrm>
              <a:off x="3653775" y="3549125"/>
              <a:ext cx="142675" cy="136975"/>
            </a:xfrm>
            <a:custGeom>
              <a:rect b="b" l="l" r="r" t="t"/>
              <a:pathLst>
                <a:path extrusionOk="0" fill="none" h="5479" w="5707">
                  <a:moveTo>
                    <a:pt x="1" y="4033"/>
                  </a:moveTo>
                  <a:lnTo>
                    <a:pt x="1332" y="0"/>
                  </a:lnTo>
                  <a:lnTo>
                    <a:pt x="5707" y="1427"/>
                  </a:lnTo>
                  <a:lnTo>
                    <a:pt x="4394" y="5478"/>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82"/>
            <p:cNvSpPr/>
            <p:nvPr/>
          </p:nvSpPr>
          <p:spPr>
            <a:xfrm>
              <a:off x="3620500" y="3649925"/>
              <a:ext cx="142675" cy="137450"/>
            </a:xfrm>
            <a:custGeom>
              <a:rect b="b" l="l" r="r" t="t"/>
              <a:pathLst>
                <a:path extrusionOk="0" fill="none" h="5498" w="5707">
                  <a:moveTo>
                    <a:pt x="0" y="4052"/>
                  </a:moveTo>
                  <a:lnTo>
                    <a:pt x="1332" y="1"/>
                  </a:lnTo>
                  <a:lnTo>
                    <a:pt x="5706" y="1446"/>
                  </a:lnTo>
                  <a:lnTo>
                    <a:pt x="4394" y="5498"/>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82"/>
            <p:cNvSpPr/>
            <p:nvPr/>
          </p:nvSpPr>
          <p:spPr>
            <a:xfrm>
              <a:off x="3587675" y="3751700"/>
              <a:ext cx="142700" cy="136975"/>
            </a:xfrm>
            <a:custGeom>
              <a:rect b="b" l="l" r="r" t="t"/>
              <a:pathLst>
                <a:path extrusionOk="0" fill="none" h="5479" w="5708">
                  <a:moveTo>
                    <a:pt x="1" y="4032"/>
                  </a:moveTo>
                  <a:lnTo>
                    <a:pt x="1313" y="0"/>
                  </a:lnTo>
                  <a:lnTo>
                    <a:pt x="5707" y="1427"/>
                  </a:lnTo>
                  <a:lnTo>
                    <a:pt x="4376" y="5478"/>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82"/>
            <p:cNvSpPr/>
            <p:nvPr/>
          </p:nvSpPr>
          <p:spPr>
            <a:xfrm>
              <a:off x="3649500" y="3636150"/>
              <a:ext cx="118425" cy="63250"/>
            </a:xfrm>
            <a:custGeom>
              <a:rect b="b" l="l" r="r" t="t"/>
              <a:pathLst>
                <a:path extrusionOk="0" h="2530" w="4737">
                  <a:moveTo>
                    <a:pt x="362" y="0"/>
                  </a:moveTo>
                  <a:lnTo>
                    <a:pt x="0" y="1084"/>
                  </a:lnTo>
                  <a:lnTo>
                    <a:pt x="4394" y="2530"/>
                  </a:lnTo>
                  <a:lnTo>
                    <a:pt x="4737" y="1446"/>
                  </a:lnTo>
                  <a:lnTo>
                    <a:pt x="362" y="0"/>
                  </a:ln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82"/>
            <p:cNvSpPr/>
            <p:nvPr/>
          </p:nvSpPr>
          <p:spPr>
            <a:xfrm>
              <a:off x="3442175" y="3529625"/>
              <a:ext cx="72775" cy="127450"/>
            </a:xfrm>
            <a:custGeom>
              <a:rect b="b" l="l" r="r" t="t"/>
              <a:pathLst>
                <a:path extrusionOk="0" fill="none" h="5098" w="2911">
                  <a:moveTo>
                    <a:pt x="0" y="4641"/>
                  </a:moveTo>
                  <a:lnTo>
                    <a:pt x="1503" y="0"/>
                  </a:lnTo>
                  <a:lnTo>
                    <a:pt x="2911" y="457"/>
                  </a:lnTo>
                  <a:lnTo>
                    <a:pt x="1389" y="5098"/>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82"/>
            <p:cNvSpPr/>
            <p:nvPr/>
          </p:nvSpPr>
          <p:spPr>
            <a:xfrm>
              <a:off x="3537275" y="3586200"/>
              <a:ext cx="76100" cy="76125"/>
            </a:xfrm>
            <a:custGeom>
              <a:rect b="b" l="l" r="r" t="t"/>
              <a:pathLst>
                <a:path extrusionOk="0" fill="none" h="3045" w="3044">
                  <a:moveTo>
                    <a:pt x="229" y="1085"/>
                  </a:moveTo>
                  <a:cubicBezTo>
                    <a:pt x="476" y="381"/>
                    <a:pt x="1237" y="1"/>
                    <a:pt x="1941" y="229"/>
                  </a:cubicBezTo>
                  <a:cubicBezTo>
                    <a:pt x="2663" y="476"/>
                    <a:pt x="3044" y="1237"/>
                    <a:pt x="2816" y="1960"/>
                  </a:cubicBezTo>
                  <a:cubicBezTo>
                    <a:pt x="2587" y="2664"/>
                    <a:pt x="1827" y="3044"/>
                    <a:pt x="1104" y="2835"/>
                  </a:cubicBezTo>
                  <a:cubicBezTo>
                    <a:pt x="381" y="2588"/>
                    <a:pt x="1" y="1808"/>
                    <a:pt x="229" y="1085"/>
                  </a:cubicBez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82"/>
            <p:cNvSpPr/>
            <p:nvPr/>
          </p:nvSpPr>
          <p:spPr>
            <a:xfrm>
              <a:off x="3545350" y="3967575"/>
              <a:ext cx="443225" cy="185950"/>
            </a:xfrm>
            <a:custGeom>
              <a:rect b="b" l="l" r="r" t="t"/>
              <a:pathLst>
                <a:path extrusionOk="0" fill="none" h="7438" w="17729">
                  <a:moveTo>
                    <a:pt x="1" y="1826"/>
                  </a:moveTo>
                  <a:lnTo>
                    <a:pt x="610" y="0"/>
                  </a:lnTo>
                  <a:lnTo>
                    <a:pt x="17728" y="5612"/>
                  </a:lnTo>
                  <a:lnTo>
                    <a:pt x="17139" y="7438"/>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82"/>
            <p:cNvSpPr/>
            <p:nvPr/>
          </p:nvSpPr>
          <p:spPr>
            <a:xfrm>
              <a:off x="3974275" y="4108325"/>
              <a:ext cx="37125" cy="52800"/>
            </a:xfrm>
            <a:custGeom>
              <a:rect b="b" l="l" r="r" t="t"/>
              <a:pathLst>
                <a:path extrusionOk="0" fill="none" h="2112" w="1485">
                  <a:moveTo>
                    <a:pt x="1" y="1827"/>
                  </a:moveTo>
                  <a:lnTo>
                    <a:pt x="590" y="1"/>
                  </a:lnTo>
                  <a:lnTo>
                    <a:pt x="1484" y="286"/>
                  </a:lnTo>
                  <a:lnTo>
                    <a:pt x="876" y="2112"/>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82"/>
            <p:cNvSpPr/>
            <p:nvPr/>
          </p:nvSpPr>
          <p:spPr>
            <a:xfrm>
              <a:off x="3797375" y="4114500"/>
              <a:ext cx="187400" cy="67550"/>
            </a:xfrm>
            <a:custGeom>
              <a:rect b="b" l="l" r="r" t="t"/>
              <a:pathLst>
                <a:path extrusionOk="0" fill="none" h="2702" w="7496">
                  <a:moveTo>
                    <a:pt x="7495" y="1751"/>
                  </a:moveTo>
                  <a:lnTo>
                    <a:pt x="7191" y="2702"/>
                  </a:lnTo>
                  <a:lnTo>
                    <a:pt x="1" y="343"/>
                  </a:lnTo>
                  <a:lnTo>
                    <a:pt x="648" y="1"/>
                  </a:lnTo>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82"/>
            <p:cNvSpPr/>
            <p:nvPr/>
          </p:nvSpPr>
          <p:spPr>
            <a:xfrm>
              <a:off x="3523475" y="3960925"/>
              <a:ext cx="36650" cy="52800"/>
            </a:xfrm>
            <a:custGeom>
              <a:rect b="b" l="l" r="r" t="t"/>
              <a:pathLst>
                <a:path extrusionOk="0" fill="none" h="2112" w="1466">
                  <a:moveTo>
                    <a:pt x="1" y="1826"/>
                  </a:moveTo>
                  <a:lnTo>
                    <a:pt x="610" y="0"/>
                  </a:lnTo>
                  <a:lnTo>
                    <a:pt x="1466" y="286"/>
                  </a:lnTo>
                  <a:lnTo>
                    <a:pt x="857" y="2112"/>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82"/>
            <p:cNvSpPr/>
            <p:nvPr/>
          </p:nvSpPr>
          <p:spPr>
            <a:xfrm>
              <a:off x="3488775" y="3956150"/>
              <a:ext cx="49950" cy="50925"/>
            </a:xfrm>
            <a:custGeom>
              <a:rect b="b" l="l" r="r" t="t"/>
              <a:pathLst>
                <a:path extrusionOk="0" fill="none" h="2037" w="1998">
                  <a:moveTo>
                    <a:pt x="381" y="39"/>
                  </a:moveTo>
                  <a:lnTo>
                    <a:pt x="0" y="1237"/>
                  </a:lnTo>
                  <a:cubicBezTo>
                    <a:pt x="381" y="1561"/>
                    <a:pt x="894" y="1865"/>
                    <a:pt x="1389" y="2036"/>
                  </a:cubicBezTo>
                  <a:lnTo>
                    <a:pt x="1693" y="1142"/>
                  </a:lnTo>
                  <a:lnTo>
                    <a:pt x="1998" y="229"/>
                  </a:lnTo>
                  <a:cubicBezTo>
                    <a:pt x="1484" y="39"/>
                    <a:pt x="894" y="1"/>
                    <a:pt x="381" y="39"/>
                  </a:cubicBez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82"/>
            <p:cNvSpPr/>
            <p:nvPr/>
          </p:nvSpPr>
          <p:spPr>
            <a:xfrm>
              <a:off x="3472600" y="3957125"/>
              <a:ext cx="25700" cy="29975"/>
            </a:xfrm>
            <a:custGeom>
              <a:rect b="b" l="l" r="r" t="t"/>
              <a:pathLst>
                <a:path extrusionOk="0" fill="none" h="1199" w="1028">
                  <a:moveTo>
                    <a:pt x="58" y="342"/>
                  </a:moveTo>
                  <a:cubicBezTo>
                    <a:pt x="1" y="495"/>
                    <a:pt x="248" y="856"/>
                    <a:pt x="647" y="1198"/>
                  </a:cubicBezTo>
                  <a:lnTo>
                    <a:pt x="1028" y="0"/>
                  </a:lnTo>
                  <a:cubicBezTo>
                    <a:pt x="533" y="19"/>
                    <a:pt x="134" y="171"/>
                    <a:pt x="58" y="342"/>
                  </a:cubicBez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82"/>
            <p:cNvSpPr/>
            <p:nvPr/>
          </p:nvSpPr>
          <p:spPr>
            <a:xfrm>
              <a:off x="3995675" y="4114975"/>
              <a:ext cx="66600" cy="62800"/>
            </a:xfrm>
            <a:custGeom>
              <a:rect b="b" l="l" r="r" t="t"/>
              <a:pathLst>
                <a:path extrusionOk="0" fill="none" h="2512" w="2664">
                  <a:moveTo>
                    <a:pt x="1" y="1846"/>
                  </a:moveTo>
                  <a:lnTo>
                    <a:pt x="609" y="1"/>
                  </a:lnTo>
                  <a:lnTo>
                    <a:pt x="2664" y="686"/>
                  </a:lnTo>
                  <a:lnTo>
                    <a:pt x="2074" y="2512"/>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0" name="Google Shape;2620;p82"/>
          <p:cNvGrpSpPr/>
          <p:nvPr/>
        </p:nvGrpSpPr>
        <p:grpSpPr>
          <a:xfrm rot="-1115011">
            <a:off x="4893042" y="2372518"/>
            <a:ext cx="544048" cy="825085"/>
            <a:chOff x="1250975" y="2684625"/>
            <a:chExt cx="544025" cy="825050"/>
          </a:xfrm>
        </p:grpSpPr>
        <p:sp>
          <p:nvSpPr>
            <p:cNvPr id="2621" name="Google Shape;2621;p82"/>
            <p:cNvSpPr/>
            <p:nvPr/>
          </p:nvSpPr>
          <p:spPr>
            <a:xfrm>
              <a:off x="1250975" y="3391725"/>
              <a:ext cx="75150" cy="92275"/>
            </a:xfrm>
            <a:custGeom>
              <a:rect b="b" l="l" r="r" t="t"/>
              <a:pathLst>
                <a:path extrusionOk="0" fill="none" h="3691" w="3006">
                  <a:moveTo>
                    <a:pt x="1921" y="3690"/>
                  </a:moveTo>
                  <a:lnTo>
                    <a:pt x="685" y="3291"/>
                  </a:lnTo>
                  <a:cubicBezTo>
                    <a:pt x="457" y="3215"/>
                    <a:pt x="267" y="3044"/>
                    <a:pt x="153" y="2815"/>
                  </a:cubicBezTo>
                  <a:cubicBezTo>
                    <a:pt x="19" y="2568"/>
                    <a:pt x="0" y="2321"/>
                    <a:pt x="95" y="2074"/>
                  </a:cubicBezTo>
                  <a:lnTo>
                    <a:pt x="552" y="704"/>
                  </a:lnTo>
                  <a:cubicBezTo>
                    <a:pt x="628" y="457"/>
                    <a:pt x="780" y="267"/>
                    <a:pt x="1028" y="153"/>
                  </a:cubicBezTo>
                  <a:cubicBezTo>
                    <a:pt x="1256" y="38"/>
                    <a:pt x="1522" y="0"/>
                    <a:pt x="1769" y="95"/>
                  </a:cubicBezTo>
                  <a:lnTo>
                    <a:pt x="3006" y="514"/>
                  </a:lnTo>
                  <a:close/>
                </a:path>
              </a:pathLst>
            </a:custGeom>
            <a:solidFill>
              <a:srgbClr val="212121"/>
            </a:solidFill>
            <a:ln cap="rnd" cmpd="sng" w="11900">
              <a:solidFill>
                <a:srgbClr val="3535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82"/>
            <p:cNvSpPr/>
            <p:nvPr/>
          </p:nvSpPr>
          <p:spPr>
            <a:xfrm>
              <a:off x="1296150" y="3396000"/>
              <a:ext cx="108925" cy="113675"/>
            </a:xfrm>
            <a:custGeom>
              <a:rect b="b" l="l" r="r" t="t"/>
              <a:pathLst>
                <a:path extrusionOk="0" fill="none" h="4547" w="4357">
                  <a:moveTo>
                    <a:pt x="1294" y="1"/>
                  </a:moveTo>
                  <a:lnTo>
                    <a:pt x="647" y="1922"/>
                  </a:lnTo>
                  <a:lnTo>
                    <a:pt x="0" y="3862"/>
                  </a:lnTo>
                  <a:cubicBezTo>
                    <a:pt x="2093" y="4546"/>
                    <a:pt x="3519" y="4261"/>
                    <a:pt x="3519" y="4261"/>
                  </a:cubicBezTo>
                  <a:lnTo>
                    <a:pt x="3919" y="3025"/>
                  </a:lnTo>
                  <a:lnTo>
                    <a:pt x="4337" y="1788"/>
                  </a:lnTo>
                  <a:cubicBezTo>
                    <a:pt x="4356" y="1769"/>
                    <a:pt x="3386" y="666"/>
                    <a:pt x="1294" y="1"/>
                  </a:cubicBezTo>
                  <a:close/>
                </a:path>
              </a:pathLst>
            </a:custGeom>
            <a:solidFill>
              <a:srgbClr val="212121"/>
            </a:solidFill>
            <a:ln cap="rnd" cmpd="sng" w="11900">
              <a:solidFill>
                <a:srgbClr val="3535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82"/>
            <p:cNvSpPr/>
            <p:nvPr/>
          </p:nvSpPr>
          <p:spPr>
            <a:xfrm>
              <a:off x="1374125" y="3447825"/>
              <a:ext cx="11450" cy="33800"/>
            </a:xfrm>
            <a:custGeom>
              <a:rect b="b" l="l" r="r" t="t"/>
              <a:pathLst>
                <a:path extrusionOk="0" fill="none" h="1352" w="458">
                  <a:moveTo>
                    <a:pt x="457" y="1"/>
                  </a:moveTo>
                  <a:lnTo>
                    <a:pt x="1" y="1351"/>
                  </a:lnTo>
                </a:path>
              </a:pathLst>
            </a:custGeom>
            <a:solidFill>
              <a:srgbClr val="212121"/>
            </a:solidFill>
            <a:ln cap="rnd" cmpd="sng" w="11900">
              <a:solidFill>
                <a:srgbClr val="3535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82"/>
            <p:cNvSpPr/>
            <p:nvPr/>
          </p:nvSpPr>
          <p:spPr>
            <a:xfrm>
              <a:off x="1276175" y="3308025"/>
              <a:ext cx="62325" cy="90850"/>
            </a:xfrm>
            <a:custGeom>
              <a:rect b="b" l="l" r="r" t="t"/>
              <a:pathLst>
                <a:path extrusionOk="0" fill="none" h="3634" w="2493">
                  <a:moveTo>
                    <a:pt x="1370" y="3634"/>
                  </a:moveTo>
                  <a:lnTo>
                    <a:pt x="2492" y="210"/>
                  </a:lnTo>
                  <a:lnTo>
                    <a:pt x="1846" y="1"/>
                  </a:lnTo>
                  <a:lnTo>
                    <a:pt x="0" y="3481"/>
                  </a:lnTo>
                  <a:cubicBezTo>
                    <a:pt x="229" y="3348"/>
                    <a:pt x="495" y="3329"/>
                    <a:pt x="723" y="3424"/>
                  </a:cubicBezTo>
                  <a:close/>
                </a:path>
              </a:pathLst>
            </a:custGeom>
            <a:solidFill>
              <a:srgbClr val="212121"/>
            </a:solidFill>
            <a:ln cap="rnd" cmpd="sng" w="11900">
              <a:solidFill>
                <a:srgbClr val="3535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82"/>
            <p:cNvSpPr/>
            <p:nvPr/>
          </p:nvSpPr>
          <p:spPr>
            <a:xfrm>
              <a:off x="1466850" y="2991325"/>
              <a:ext cx="74225" cy="91325"/>
            </a:xfrm>
            <a:custGeom>
              <a:rect b="b" l="l" r="r" t="t"/>
              <a:pathLst>
                <a:path extrusionOk="0" fill="none" h="3653" w="2969">
                  <a:moveTo>
                    <a:pt x="2968" y="476"/>
                  </a:moveTo>
                  <a:lnTo>
                    <a:pt x="1732" y="77"/>
                  </a:lnTo>
                  <a:cubicBezTo>
                    <a:pt x="1503" y="1"/>
                    <a:pt x="1237" y="1"/>
                    <a:pt x="990" y="115"/>
                  </a:cubicBezTo>
                  <a:cubicBezTo>
                    <a:pt x="762" y="229"/>
                    <a:pt x="590" y="457"/>
                    <a:pt x="514" y="667"/>
                  </a:cubicBezTo>
                  <a:lnTo>
                    <a:pt x="77" y="2036"/>
                  </a:lnTo>
                  <a:cubicBezTo>
                    <a:pt x="1" y="2283"/>
                    <a:pt x="1" y="2550"/>
                    <a:pt x="115" y="2778"/>
                  </a:cubicBezTo>
                  <a:cubicBezTo>
                    <a:pt x="229" y="3025"/>
                    <a:pt x="419" y="3177"/>
                    <a:pt x="667" y="3253"/>
                  </a:cubicBezTo>
                  <a:lnTo>
                    <a:pt x="1903" y="3653"/>
                  </a:lnTo>
                  <a:close/>
                </a:path>
              </a:pathLst>
            </a:custGeom>
            <a:solidFill>
              <a:srgbClr val="212121"/>
            </a:solidFill>
            <a:ln cap="rnd" cmpd="sng" w="11900">
              <a:solidFill>
                <a:srgbClr val="3535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82"/>
            <p:cNvSpPr/>
            <p:nvPr/>
          </p:nvSpPr>
          <p:spPr>
            <a:xfrm>
              <a:off x="1512025" y="2994650"/>
              <a:ext cx="108925" cy="113675"/>
            </a:xfrm>
            <a:custGeom>
              <a:rect b="b" l="l" r="r" t="t"/>
              <a:pathLst>
                <a:path extrusionOk="0" fill="none" h="4547" w="4357">
                  <a:moveTo>
                    <a:pt x="1" y="3862"/>
                  </a:moveTo>
                  <a:lnTo>
                    <a:pt x="648" y="1922"/>
                  </a:lnTo>
                  <a:lnTo>
                    <a:pt x="1275" y="1"/>
                  </a:lnTo>
                  <a:cubicBezTo>
                    <a:pt x="3368" y="686"/>
                    <a:pt x="4357" y="1770"/>
                    <a:pt x="4357" y="1770"/>
                  </a:cubicBezTo>
                  <a:lnTo>
                    <a:pt x="3938" y="3006"/>
                  </a:lnTo>
                  <a:lnTo>
                    <a:pt x="3539" y="4243"/>
                  </a:lnTo>
                  <a:cubicBezTo>
                    <a:pt x="3520" y="4262"/>
                    <a:pt x="2093" y="4547"/>
                    <a:pt x="1" y="3862"/>
                  </a:cubicBezTo>
                  <a:close/>
                </a:path>
              </a:pathLst>
            </a:custGeom>
            <a:solidFill>
              <a:srgbClr val="212121"/>
            </a:solidFill>
            <a:ln cap="rnd" cmpd="sng" w="11900">
              <a:solidFill>
                <a:srgbClr val="3535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82"/>
            <p:cNvSpPr/>
            <p:nvPr/>
          </p:nvSpPr>
          <p:spPr>
            <a:xfrm>
              <a:off x="1588600" y="3048875"/>
              <a:ext cx="11425" cy="34725"/>
            </a:xfrm>
            <a:custGeom>
              <a:rect b="b" l="l" r="r" t="t"/>
              <a:pathLst>
                <a:path extrusionOk="0" fill="none" h="1389" w="457">
                  <a:moveTo>
                    <a:pt x="0" y="1389"/>
                  </a:moveTo>
                  <a:lnTo>
                    <a:pt x="457" y="0"/>
                  </a:lnTo>
                </a:path>
              </a:pathLst>
            </a:custGeom>
            <a:solidFill>
              <a:srgbClr val="212121"/>
            </a:solidFill>
            <a:ln cap="rnd" cmpd="sng" w="11900">
              <a:solidFill>
                <a:srgbClr val="3535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82"/>
            <p:cNvSpPr/>
            <p:nvPr/>
          </p:nvSpPr>
          <p:spPr>
            <a:xfrm>
              <a:off x="1455925" y="3060750"/>
              <a:ext cx="44250" cy="102750"/>
            </a:xfrm>
            <a:custGeom>
              <a:rect b="b" l="l" r="r" t="t"/>
              <a:pathLst>
                <a:path extrusionOk="0" fill="none" h="4110" w="1770">
                  <a:moveTo>
                    <a:pt x="1769" y="686"/>
                  </a:moveTo>
                  <a:lnTo>
                    <a:pt x="647" y="4109"/>
                  </a:lnTo>
                  <a:lnTo>
                    <a:pt x="0" y="3900"/>
                  </a:lnTo>
                  <a:lnTo>
                    <a:pt x="571" y="1"/>
                  </a:lnTo>
                  <a:cubicBezTo>
                    <a:pt x="704" y="248"/>
                    <a:pt x="894" y="400"/>
                    <a:pt x="1123" y="476"/>
                  </a:cubicBezTo>
                  <a:close/>
                </a:path>
              </a:pathLst>
            </a:custGeom>
            <a:solidFill>
              <a:srgbClr val="212121"/>
            </a:solidFill>
            <a:ln cap="rnd" cmpd="sng" w="11900">
              <a:solidFill>
                <a:srgbClr val="3535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82"/>
            <p:cNvSpPr/>
            <p:nvPr/>
          </p:nvSpPr>
          <p:spPr>
            <a:xfrm>
              <a:off x="1402200" y="2848675"/>
              <a:ext cx="361875" cy="596800"/>
            </a:xfrm>
            <a:custGeom>
              <a:rect b="b" l="l" r="r" t="t"/>
              <a:pathLst>
                <a:path extrusionOk="0" fill="none" h="23872" w="14475">
                  <a:moveTo>
                    <a:pt x="2473" y="12497"/>
                  </a:moveTo>
                  <a:cubicBezTo>
                    <a:pt x="2473" y="12497"/>
                    <a:pt x="1541" y="15350"/>
                    <a:pt x="989" y="17024"/>
                  </a:cubicBezTo>
                  <a:cubicBezTo>
                    <a:pt x="0" y="20068"/>
                    <a:pt x="133" y="21437"/>
                    <a:pt x="3823" y="22654"/>
                  </a:cubicBezTo>
                  <a:cubicBezTo>
                    <a:pt x="7513" y="23872"/>
                    <a:pt x="9263" y="23092"/>
                    <a:pt x="10290" y="19915"/>
                  </a:cubicBezTo>
                  <a:cubicBezTo>
                    <a:pt x="11317" y="16758"/>
                    <a:pt x="12668" y="12649"/>
                    <a:pt x="13562" y="9891"/>
                  </a:cubicBezTo>
                  <a:cubicBezTo>
                    <a:pt x="14475" y="7133"/>
                    <a:pt x="12687" y="5707"/>
                    <a:pt x="11260" y="5231"/>
                  </a:cubicBezTo>
                  <a:cubicBezTo>
                    <a:pt x="5326" y="3272"/>
                    <a:pt x="2435" y="2397"/>
                    <a:pt x="3234" y="1"/>
                  </a:cubicBezTo>
                </a:path>
              </a:pathLst>
            </a:custGeom>
            <a:solidFill>
              <a:srgbClr val="212121"/>
            </a:solidFill>
            <a:ln cap="rnd" cmpd="sng" w="11900">
              <a:solidFill>
                <a:srgbClr val="3535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82"/>
            <p:cNvSpPr/>
            <p:nvPr/>
          </p:nvSpPr>
          <p:spPr>
            <a:xfrm>
              <a:off x="1467325" y="2783525"/>
              <a:ext cx="50925" cy="70400"/>
            </a:xfrm>
            <a:custGeom>
              <a:rect b="b" l="l" r="r" t="t"/>
              <a:pathLst>
                <a:path extrusionOk="0" fill="none" h="2816" w="2037">
                  <a:moveTo>
                    <a:pt x="1" y="2397"/>
                  </a:moveTo>
                  <a:lnTo>
                    <a:pt x="781" y="1"/>
                  </a:lnTo>
                  <a:lnTo>
                    <a:pt x="2036" y="419"/>
                  </a:lnTo>
                  <a:lnTo>
                    <a:pt x="1237" y="2816"/>
                  </a:lnTo>
                  <a:close/>
                </a:path>
              </a:pathLst>
            </a:custGeom>
            <a:solidFill>
              <a:srgbClr val="212121"/>
            </a:solidFill>
            <a:ln cap="rnd" cmpd="sng" w="11900">
              <a:solidFill>
                <a:srgbClr val="3535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82"/>
            <p:cNvSpPr/>
            <p:nvPr/>
          </p:nvSpPr>
          <p:spPr>
            <a:xfrm>
              <a:off x="1502525" y="2684625"/>
              <a:ext cx="138400" cy="104150"/>
            </a:xfrm>
            <a:custGeom>
              <a:rect b="b" l="l" r="r" t="t"/>
              <a:pathLst>
                <a:path extrusionOk="0" fill="none" h="4166" w="5536">
                  <a:moveTo>
                    <a:pt x="0" y="4166"/>
                  </a:moveTo>
                  <a:cubicBezTo>
                    <a:pt x="0" y="4166"/>
                    <a:pt x="381" y="2968"/>
                    <a:pt x="742" y="1903"/>
                  </a:cubicBezTo>
                  <a:cubicBezTo>
                    <a:pt x="1085" y="856"/>
                    <a:pt x="2835" y="0"/>
                    <a:pt x="5535" y="875"/>
                  </a:cubicBezTo>
                </a:path>
              </a:pathLst>
            </a:custGeom>
            <a:solidFill>
              <a:srgbClr val="212121"/>
            </a:solidFill>
            <a:ln cap="rnd" cmpd="sng" w="11900">
              <a:solidFill>
                <a:srgbClr val="3535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82"/>
            <p:cNvSpPr/>
            <p:nvPr/>
          </p:nvSpPr>
          <p:spPr>
            <a:xfrm>
              <a:off x="1331325" y="2848675"/>
              <a:ext cx="151250" cy="462225"/>
            </a:xfrm>
            <a:custGeom>
              <a:rect b="b" l="l" r="r" t="t"/>
              <a:pathLst>
                <a:path extrusionOk="0" fill="none" h="18489" w="6050">
                  <a:moveTo>
                    <a:pt x="1" y="18489"/>
                  </a:moveTo>
                  <a:lnTo>
                    <a:pt x="6050" y="1"/>
                  </a:lnTo>
                </a:path>
              </a:pathLst>
            </a:custGeom>
            <a:solidFill>
              <a:srgbClr val="212121"/>
            </a:solidFill>
            <a:ln cap="rnd" cmpd="sng" w="11900">
              <a:solidFill>
                <a:srgbClr val="3535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82"/>
            <p:cNvSpPr/>
            <p:nvPr/>
          </p:nvSpPr>
          <p:spPr>
            <a:xfrm>
              <a:off x="1635200" y="2687950"/>
              <a:ext cx="91800" cy="62800"/>
            </a:xfrm>
            <a:custGeom>
              <a:rect b="b" l="l" r="r" t="t"/>
              <a:pathLst>
                <a:path extrusionOk="0" fill="none" h="2512" w="3672">
                  <a:moveTo>
                    <a:pt x="0" y="1465"/>
                  </a:moveTo>
                  <a:lnTo>
                    <a:pt x="476" y="1"/>
                  </a:lnTo>
                  <a:lnTo>
                    <a:pt x="3671" y="1047"/>
                  </a:lnTo>
                  <a:lnTo>
                    <a:pt x="3177" y="2511"/>
                  </a:lnTo>
                  <a:close/>
                </a:path>
              </a:pathLst>
            </a:custGeom>
            <a:solidFill>
              <a:srgbClr val="212121"/>
            </a:solidFill>
            <a:ln cap="rnd" cmpd="sng" w="11900">
              <a:solidFill>
                <a:srgbClr val="3535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82"/>
            <p:cNvSpPr/>
            <p:nvPr/>
          </p:nvSpPr>
          <p:spPr>
            <a:xfrm>
              <a:off x="1717450" y="2721725"/>
              <a:ext cx="77550" cy="44725"/>
            </a:xfrm>
            <a:custGeom>
              <a:rect b="b" l="l" r="r" t="t"/>
              <a:pathLst>
                <a:path extrusionOk="0" fill="none" h="1789" w="3102">
                  <a:moveTo>
                    <a:pt x="1" y="856"/>
                  </a:moveTo>
                  <a:lnTo>
                    <a:pt x="286" y="0"/>
                  </a:lnTo>
                  <a:lnTo>
                    <a:pt x="3101" y="932"/>
                  </a:lnTo>
                  <a:lnTo>
                    <a:pt x="2835" y="1788"/>
                  </a:lnTo>
                  <a:close/>
                </a:path>
              </a:pathLst>
            </a:custGeom>
            <a:solidFill>
              <a:srgbClr val="212121"/>
            </a:solidFill>
            <a:ln cap="rnd" cmpd="sng" w="11900">
              <a:solidFill>
                <a:srgbClr val="3535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82"/>
            <p:cNvSpPr/>
            <p:nvPr/>
          </p:nvSpPr>
          <p:spPr>
            <a:xfrm>
              <a:off x="1752650" y="2733600"/>
              <a:ext cx="42350" cy="32850"/>
            </a:xfrm>
            <a:custGeom>
              <a:rect b="b" l="l" r="r" t="t"/>
              <a:pathLst>
                <a:path extrusionOk="0" fill="none" h="1314" w="1694">
                  <a:moveTo>
                    <a:pt x="0" y="857"/>
                  </a:moveTo>
                  <a:lnTo>
                    <a:pt x="286" y="1"/>
                  </a:lnTo>
                  <a:lnTo>
                    <a:pt x="1693" y="457"/>
                  </a:lnTo>
                  <a:lnTo>
                    <a:pt x="1408" y="1313"/>
                  </a:lnTo>
                  <a:close/>
                </a:path>
              </a:pathLst>
            </a:custGeom>
            <a:solidFill>
              <a:srgbClr val="212121"/>
            </a:solidFill>
            <a:ln cap="rnd" cmpd="sng" w="11900">
              <a:solidFill>
                <a:srgbClr val="35353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6" name="Google Shape;2636;p82"/>
          <p:cNvGrpSpPr/>
          <p:nvPr/>
        </p:nvGrpSpPr>
        <p:grpSpPr>
          <a:xfrm rot="-1115011">
            <a:off x="4706252" y="1560960"/>
            <a:ext cx="1087571" cy="729506"/>
            <a:chOff x="2156850" y="2977550"/>
            <a:chExt cx="1087525" cy="729475"/>
          </a:xfrm>
        </p:grpSpPr>
        <p:sp>
          <p:nvSpPr>
            <p:cNvPr id="2637" name="Google Shape;2637;p82"/>
            <p:cNvSpPr/>
            <p:nvPr/>
          </p:nvSpPr>
          <p:spPr>
            <a:xfrm>
              <a:off x="2172525" y="2988475"/>
              <a:ext cx="1071850" cy="670500"/>
            </a:xfrm>
            <a:custGeom>
              <a:rect b="b" l="l" r="r" t="t"/>
              <a:pathLst>
                <a:path extrusionOk="0" fill="none" h="26820" w="42874">
                  <a:moveTo>
                    <a:pt x="1" y="14304"/>
                  </a:moveTo>
                  <a:lnTo>
                    <a:pt x="4680" y="1"/>
                  </a:lnTo>
                  <a:lnTo>
                    <a:pt x="42874" y="12516"/>
                  </a:lnTo>
                  <a:lnTo>
                    <a:pt x="38176" y="26820"/>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82"/>
            <p:cNvSpPr/>
            <p:nvPr/>
          </p:nvSpPr>
          <p:spPr>
            <a:xfrm>
              <a:off x="2156850" y="3346075"/>
              <a:ext cx="970075" cy="360950"/>
            </a:xfrm>
            <a:custGeom>
              <a:rect b="b" l="l" r="r" t="t"/>
              <a:pathLst>
                <a:path extrusionOk="0" fill="none" h="14438" w="38803">
                  <a:moveTo>
                    <a:pt x="38194" y="14437"/>
                  </a:moveTo>
                  <a:lnTo>
                    <a:pt x="5801" y="6543"/>
                  </a:lnTo>
                  <a:lnTo>
                    <a:pt x="0" y="1921"/>
                  </a:lnTo>
                  <a:lnTo>
                    <a:pt x="647" y="0"/>
                  </a:lnTo>
                  <a:lnTo>
                    <a:pt x="38803" y="12516"/>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82"/>
            <p:cNvSpPr/>
            <p:nvPr/>
          </p:nvSpPr>
          <p:spPr>
            <a:xfrm>
              <a:off x="2217225" y="3291850"/>
              <a:ext cx="52350" cy="52825"/>
            </a:xfrm>
            <a:custGeom>
              <a:rect b="b" l="l" r="r" t="t"/>
              <a:pathLst>
                <a:path extrusionOk="0" fill="none" h="2113" w="2094">
                  <a:moveTo>
                    <a:pt x="1" y="1599"/>
                  </a:moveTo>
                  <a:lnTo>
                    <a:pt x="514" y="1"/>
                  </a:lnTo>
                  <a:lnTo>
                    <a:pt x="2093" y="534"/>
                  </a:lnTo>
                  <a:lnTo>
                    <a:pt x="1579" y="2112"/>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82"/>
            <p:cNvSpPr/>
            <p:nvPr/>
          </p:nvSpPr>
          <p:spPr>
            <a:xfrm>
              <a:off x="2281900" y="3313250"/>
              <a:ext cx="52325" cy="52350"/>
            </a:xfrm>
            <a:custGeom>
              <a:rect b="b" l="l" r="r" t="t"/>
              <a:pathLst>
                <a:path extrusionOk="0" fill="none" h="2094" w="2093">
                  <a:moveTo>
                    <a:pt x="1" y="1580"/>
                  </a:moveTo>
                  <a:lnTo>
                    <a:pt x="514" y="1"/>
                  </a:lnTo>
                  <a:lnTo>
                    <a:pt x="2093" y="514"/>
                  </a:lnTo>
                  <a:lnTo>
                    <a:pt x="1579" y="2093"/>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82"/>
            <p:cNvSpPr/>
            <p:nvPr/>
          </p:nvSpPr>
          <p:spPr>
            <a:xfrm>
              <a:off x="2346575" y="3334175"/>
              <a:ext cx="311025" cy="137450"/>
            </a:xfrm>
            <a:custGeom>
              <a:rect b="b" l="l" r="r" t="t"/>
              <a:pathLst>
                <a:path extrusionOk="0" fill="none" h="5498" w="12441">
                  <a:moveTo>
                    <a:pt x="0" y="1580"/>
                  </a:moveTo>
                  <a:lnTo>
                    <a:pt x="514" y="1"/>
                  </a:lnTo>
                  <a:lnTo>
                    <a:pt x="12440" y="3919"/>
                  </a:lnTo>
                  <a:lnTo>
                    <a:pt x="11926" y="5498"/>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82"/>
            <p:cNvSpPr/>
            <p:nvPr/>
          </p:nvSpPr>
          <p:spPr>
            <a:xfrm>
              <a:off x="2670400" y="3440225"/>
              <a:ext cx="52325" cy="52800"/>
            </a:xfrm>
            <a:custGeom>
              <a:rect b="b" l="l" r="r" t="t"/>
              <a:pathLst>
                <a:path extrusionOk="0" fill="none" h="2112" w="2093">
                  <a:moveTo>
                    <a:pt x="1" y="1579"/>
                  </a:moveTo>
                  <a:lnTo>
                    <a:pt x="514" y="0"/>
                  </a:lnTo>
                  <a:lnTo>
                    <a:pt x="2093" y="514"/>
                  </a:lnTo>
                  <a:lnTo>
                    <a:pt x="1579" y="2112"/>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82"/>
            <p:cNvSpPr/>
            <p:nvPr/>
          </p:nvSpPr>
          <p:spPr>
            <a:xfrm>
              <a:off x="2734600" y="3461150"/>
              <a:ext cx="52800" cy="52800"/>
            </a:xfrm>
            <a:custGeom>
              <a:rect b="b" l="l" r="r" t="t"/>
              <a:pathLst>
                <a:path extrusionOk="0" fill="none" h="2112" w="2112">
                  <a:moveTo>
                    <a:pt x="0" y="1579"/>
                  </a:moveTo>
                  <a:lnTo>
                    <a:pt x="533" y="0"/>
                  </a:lnTo>
                  <a:lnTo>
                    <a:pt x="2112" y="533"/>
                  </a:lnTo>
                  <a:lnTo>
                    <a:pt x="1598" y="2112"/>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82"/>
            <p:cNvSpPr/>
            <p:nvPr/>
          </p:nvSpPr>
          <p:spPr>
            <a:xfrm>
              <a:off x="2799750" y="3483025"/>
              <a:ext cx="52325" cy="52325"/>
            </a:xfrm>
            <a:custGeom>
              <a:rect b="b" l="l" r="r" t="t"/>
              <a:pathLst>
                <a:path extrusionOk="0" fill="none" h="2093" w="2093">
                  <a:moveTo>
                    <a:pt x="0" y="1579"/>
                  </a:moveTo>
                  <a:lnTo>
                    <a:pt x="514" y="0"/>
                  </a:lnTo>
                  <a:lnTo>
                    <a:pt x="2093" y="514"/>
                  </a:lnTo>
                  <a:lnTo>
                    <a:pt x="1579" y="2093"/>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82"/>
            <p:cNvSpPr/>
            <p:nvPr/>
          </p:nvSpPr>
          <p:spPr>
            <a:xfrm>
              <a:off x="2238625" y="3226250"/>
              <a:ext cx="117475" cy="73725"/>
            </a:xfrm>
            <a:custGeom>
              <a:rect b="b" l="l" r="r" t="t"/>
              <a:pathLst>
                <a:path extrusionOk="0" fill="none" h="2949" w="4699">
                  <a:moveTo>
                    <a:pt x="1" y="1579"/>
                  </a:moveTo>
                  <a:lnTo>
                    <a:pt x="514" y="0"/>
                  </a:lnTo>
                  <a:lnTo>
                    <a:pt x="4699" y="1370"/>
                  </a:lnTo>
                  <a:lnTo>
                    <a:pt x="4185" y="2948"/>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82"/>
            <p:cNvSpPr/>
            <p:nvPr/>
          </p:nvSpPr>
          <p:spPr>
            <a:xfrm>
              <a:off x="2367975" y="3269025"/>
              <a:ext cx="52800" cy="52350"/>
            </a:xfrm>
            <a:custGeom>
              <a:rect b="b" l="l" r="r" t="t"/>
              <a:pathLst>
                <a:path extrusionOk="0" fill="none" h="2094" w="2112">
                  <a:moveTo>
                    <a:pt x="0" y="1580"/>
                  </a:moveTo>
                  <a:lnTo>
                    <a:pt x="514" y="1"/>
                  </a:lnTo>
                  <a:lnTo>
                    <a:pt x="2112" y="515"/>
                  </a:lnTo>
                  <a:lnTo>
                    <a:pt x="1579" y="2093"/>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82"/>
            <p:cNvSpPr/>
            <p:nvPr/>
          </p:nvSpPr>
          <p:spPr>
            <a:xfrm>
              <a:off x="2433125" y="3289950"/>
              <a:ext cx="52325" cy="52825"/>
            </a:xfrm>
            <a:custGeom>
              <a:rect b="b" l="l" r="r" t="t"/>
              <a:pathLst>
                <a:path extrusionOk="0" fill="none" h="2113" w="2093">
                  <a:moveTo>
                    <a:pt x="0" y="1580"/>
                  </a:moveTo>
                  <a:lnTo>
                    <a:pt x="514" y="1"/>
                  </a:lnTo>
                  <a:lnTo>
                    <a:pt x="2092" y="533"/>
                  </a:lnTo>
                  <a:lnTo>
                    <a:pt x="1579" y="2112"/>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82"/>
            <p:cNvSpPr/>
            <p:nvPr/>
          </p:nvSpPr>
          <p:spPr>
            <a:xfrm>
              <a:off x="2497300" y="3311350"/>
              <a:ext cx="52350" cy="52350"/>
            </a:xfrm>
            <a:custGeom>
              <a:rect b="b" l="l" r="r" t="t"/>
              <a:pathLst>
                <a:path extrusionOk="0" fill="none" h="2094" w="2094">
                  <a:moveTo>
                    <a:pt x="1" y="1580"/>
                  </a:moveTo>
                  <a:lnTo>
                    <a:pt x="515" y="1"/>
                  </a:lnTo>
                  <a:lnTo>
                    <a:pt x="2093" y="514"/>
                  </a:lnTo>
                  <a:lnTo>
                    <a:pt x="1580" y="2093"/>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82"/>
            <p:cNvSpPr/>
            <p:nvPr/>
          </p:nvSpPr>
          <p:spPr>
            <a:xfrm>
              <a:off x="2561975" y="3332275"/>
              <a:ext cx="52350" cy="52350"/>
            </a:xfrm>
            <a:custGeom>
              <a:rect b="b" l="l" r="r" t="t"/>
              <a:pathLst>
                <a:path extrusionOk="0" fill="none" h="2094" w="2094">
                  <a:moveTo>
                    <a:pt x="1" y="1579"/>
                  </a:moveTo>
                  <a:lnTo>
                    <a:pt x="514" y="1"/>
                  </a:lnTo>
                  <a:lnTo>
                    <a:pt x="2093" y="514"/>
                  </a:lnTo>
                  <a:lnTo>
                    <a:pt x="1580" y="2093"/>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82"/>
            <p:cNvSpPr/>
            <p:nvPr/>
          </p:nvSpPr>
          <p:spPr>
            <a:xfrm>
              <a:off x="2627125" y="3353675"/>
              <a:ext cx="52800" cy="52325"/>
            </a:xfrm>
            <a:custGeom>
              <a:rect b="b" l="l" r="r" t="t"/>
              <a:pathLst>
                <a:path extrusionOk="0" fill="none" h="2093" w="2112">
                  <a:moveTo>
                    <a:pt x="1" y="1579"/>
                  </a:moveTo>
                  <a:lnTo>
                    <a:pt x="514" y="1"/>
                  </a:lnTo>
                  <a:lnTo>
                    <a:pt x="2112" y="514"/>
                  </a:lnTo>
                  <a:lnTo>
                    <a:pt x="1579" y="2093"/>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82"/>
            <p:cNvSpPr/>
            <p:nvPr/>
          </p:nvSpPr>
          <p:spPr>
            <a:xfrm>
              <a:off x="2691800" y="3375075"/>
              <a:ext cx="117475" cy="73725"/>
            </a:xfrm>
            <a:custGeom>
              <a:rect b="b" l="l" r="r" t="t"/>
              <a:pathLst>
                <a:path extrusionOk="0" fill="none" h="2949" w="4699">
                  <a:moveTo>
                    <a:pt x="1" y="1579"/>
                  </a:moveTo>
                  <a:lnTo>
                    <a:pt x="514" y="1"/>
                  </a:lnTo>
                  <a:lnTo>
                    <a:pt x="4699" y="1370"/>
                  </a:lnTo>
                  <a:lnTo>
                    <a:pt x="4166" y="2949"/>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82"/>
            <p:cNvSpPr/>
            <p:nvPr/>
          </p:nvSpPr>
          <p:spPr>
            <a:xfrm>
              <a:off x="2821150" y="3416925"/>
              <a:ext cx="52800" cy="52800"/>
            </a:xfrm>
            <a:custGeom>
              <a:rect b="b" l="l" r="r" t="t"/>
              <a:pathLst>
                <a:path extrusionOk="0" fill="none" h="2112" w="2112">
                  <a:moveTo>
                    <a:pt x="0" y="1598"/>
                  </a:moveTo>
                  <a:lnTo>
                    <a:pt x="533" y="0"/>
                  </a:lnTo>
                  <a:lnTo>
                    <a:pt x="2111" y="533"/>
                  </a:lnTo>
                  <a:lnTo>
                    <a:pt x="1579" y="2112"/>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82"/>
            <p:cNvSpPr/>
            <p:nvPr/>
          </p:nvSpPr>
          <p:spPr>
            <a:xfrm>
              <a:off x="2260025" y="3161100"/>
              <a:ext cx="90375" cy="64700"/>
            </a:xfrm>
            <a:custGeom>
              <a:rect b="b" l="l" r="r" t="t"/>
              <a:pathLst>
                <a:path extrusionOk="0" fill="none" h="2588" w="3615">
                  <a:moveTo>
                    <a:pt x="1" y="1579"/>
                  </a:moveTo>
                  <a:lnTo>
                    <a:pt x="533" y="0"/>
                  </a:lnTo>
                  <a:lnTo>
                    <a:pt x="3615" y="1008"/>
                  </a:lnTo>
                  <a:lnTo>
                    <a:pt x="3101" y="2587"/>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82"/>
            <p:cNvSpPr/>
            <p:nvPr/>
          </p:nvSpPr>
          <p:spPr>
            <a:xfrm>
              <a:off x="2364175" y="3194850"/>
              <a:ext cx="52800" cy="52825"/>
            </a:xfrm>
            <a:custGeom>
              <a:rect b="b" l="l" r="r" t="t"/>
              <a:pathLst>
                <a:path extrusionOk="0" fill="none" h="2113" w="2112">
                  <a:moveTo>
                    <a:pt x="0" y="1579"/>
                  </a:moveTo>
                  <a:lnTo>
                    <a:pt x="514" y="1"/>
                  </a:lnTo>
                  <a:lnTo>
                    <a:pt x="2111" y="514"/>
                  </a:lnTo>
                  <a:lnTo>
                    <a:pt x="1579" y="2112"/>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82"/>
            <p:cNvSpPr/>
            <p:nvPr/>
          </p:nvSpPr>
          <p:spPr>
            <a:xfrm>
              <a:off x="2429325" y="3216250"/>
              <a:ext cx="52325" cy="52325"/>
            </a:xfrm>
            <a:custGeom>
              <a:rect b="b" l="l" r="r" t="t"/>
              <a:pathLst>
                <a:path extrusionOk="0" fill="none" h="2093" w="2093">
                  <a:moveTo>
                    <a:pt x="0" y="1579"/>
                  </a:moveTo>
                  <a:lnTo>
                    <a:pt x="514" y="1"/>
                  </a:lnTo>
                  <a:lnTo>
                    <a:pt x="2092" y="514"/>
                  </a:lnTo>
                  <a:lnTo>
                    <a:pt x="1579" y="2093"/>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82"/>
            <p:cNvSpPr/>
            <p:nvPr/>
          </p:nvSpPr>
          <p:spPr>
            <a:xfrm>
              <a:off x="2493500" y="3237175"/>
              <a:ext cx="52825" cy="52800"/>
            </a:xfrm>
            <a:custGeom>
              <a:rect b="b" l="l" r="r" t="t"/>
              <a:pathLst>
                <a:path extrusionOk="0" fill="none" h="2112" w="2113">
                  <a:moveTo>
                    <a:pt x="1" y="1579"/>
                  </a:moveTo>
                  <a:lnTo>
                    <a:pt x="514" y="1"/>
                  </a:lnTo>
                  <a:lnTo>
                    <a:pt x="2112" y="514"/>
                  </a:lnTo>
                  <a:lnTo>
                    <a:pt x="1580" y="2112"/>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82"/>
            <p:cNvSpPr/>
            <p:nvPr/>
          </p:nvSpPr>
          <p:spPr>
            <a:xfrm>
              <a:off x="2558650" y="3258575"/>
              <a:ext cx="52325" cy="52325"/>
            </a:xfrm>
            <a:custGeom>
              <a:rect b="b" l="l" r="r" t="t"/>
              <a:pathLst>
                <a:path extrusionOk="0" fill="none" h="2093" w="2093">
                  <a:moveTo>
                    <a:pt x="1" y="1579"/>
                  </a:moveTo>
                  <a:lnTo>
                    <a:pt x="514" y="1"/>
                  </a:lnTo>
                  <a:lnTo>
                    <a:pt x="2093" y="514"/>
                  </a:lnTo>
                  <a:lnTo>
                    <a:pt x="1579" y="2093"/>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82"/>
            <p:cNvSpPr/>
            <p:nvPr/>
          </p:nvSpPr>
          <p:spPr>
            <a:xfrm>
              <a:off x="2623325" y="3279500"/>
              <a:ext cx="52800" cy="52800"/>
            </a:xfrm>
            <a:custGeom>
              <a:rect b="b" l="l" r="r" t="t"/>
              <a:pathLst>
                <a:path extrusionOk="0" fill="none" h="2112" w="2112">
                  <a:moveTo>
                    <a:pt x="1" y="1598"/>
                  </a:moveTo>
                  <a:lnTo>
                    <a:pt x="533" y="0"/>
                  </a:lnTo>
                  <a:lnTo>
                    <a:pt x="2112" y="533"/>
                  </a:lnTo>
                  <a:lnTo>
                    <a:pt x="1598" y="2112"/>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82"/>
            <p:cNvSpPr/>
            <p:nvPr/>
          </p:nvSpPr>
          <p:spPr>
            <a:xfrm>
              <a:off x="2687525" y="3300900"/>
              <a:ext cx="52800" cy="52325"/>
            </a:xfrm>
            <a:custGeom>
              <a:rect b="b" l="l" r="r" t="t"/>
              <a:pathLst>
                <a:path extrusionOk="0" fill="none" h="2093" w="2112">
                  <a:moveTo>
                    <a:pt x="0" y="1579"/>
                  </a:moveTo>
                  <a:lnTo>
                    <a:pt x="514" y="0"/>
                  </a:lnTo>
                  <a:lnTo>
                    <a:pt x="2112" y="514"/>
                  </a:lnTo>
                  <a:lnTo>
                    <a:pt x="1579" y="2093"/>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82"/>
            <p:cNvSpPr/>
            <p:nvPr/>
          </p:nvSpPr>
          <p:spPr>
            <a:xfrm>
              <a:off x="2753150" y="3322300"/>
              <a:ext cx="78000" cy="60400"/>
            </a:xfrm>
            <a:custGeom>
              <a:rect b="b" l="l" r="r" t="t"/>
              <a:pathLst>
                <a:path extrusionOk="0" fill="none" h="2416" w="3120">
                  <a:moveTo>
                    <a:pt x="0" y="1579"/>
                  </a:moveTo>
                  <a:lnTo>
                    <a:pt x="514" y="0"/>
                  </a:lnTo>
                  <a:lnTo>
                    <a:pt x="3120" y="837"/>
                  </a:lnTo>
                  <a:lnTo>
                    <a:pt x="2587" y="2416"/>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82"/>
            <p:cNvSpPr/>
            <p:nvPr/>
          </p:nvSpPr>
          <p:spPr>
            <a:xfrm>
              <a:off x="2972350" y="3394100"/>
              <a:ext cx="52350" cy="52325"/>
            </a:xfrm>
            <a:custGeom>
              <a:rect b="b" l="l" r="r" t="t"/>
              <a:pathLst>
                <a:path extrusionOk="0" fill="none" h="2093" w="2094">
                  <a:moveTo>
                    <a:pt x="1" y="1579"/>
                  </a:moveTo>
                  <a:lnTo>
                    <a:pt x="514" y="0"/>
                  </a:lnTo>
                  <a:lnTo>
                    <a:pt x="2093" y="514"/>
                  </a:lnTo>
                  <a:lnTo>
                    <a:pt x="1580" y="2093"/>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82"/>
            <p:cNvSpPr/>
            <p:nvPr/>
          </p:nvSpPr>
          <p:spPr>
            <a:xfrm>
              <a:off x="2950475" y="3459725"/>
              <a:ext cx="52350" cy="52800"/>
            </a:xfrm>
            <a:custGeom>
              <a:rect b="b" l="l" r="r" t="t"/>
              <a:pathLst>
                <a:path extrusionOk="0" fill="none" h="2112" w="2094">
                  <a:moveTo>
                    <a:pt x="1" y="1598"/>
                  </a:moveTo>
                  <a:lnTo>
                    <a:pt x="514" y="0"/>
                  </a:lnTo>
                  <a:lnTo>
                    <a:pt x="2093" y="533"/>
                  </a:lnTo>
                  <a:lnTo>
                    <a:pt x="1580" y="2112"/>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82"/>
            <p:cNvSpPr/>
            <p:nvPr/>
          </p:nvSpPr>
          <p:spPr>
            <a:xfrm>
              <a:off x="2929550" y="3525350"/>
              <a:ext cx="52350" cy="52800"/>
            </a:xfrm>
            <a:custGeom>
              <a:rect b="b" l="l" r="r" t="t"/>
              <a:pathLst>
                <a:path extrusionOk="0" fill="none" h="2112" w="2094">
                  <a:moveTo>
                    <a:pt x="1" y="1598"/>
                  </a:moveTo>
                  <a:lnTo>
                    <a:pt x="514" y="0"/>
                  </a:lnTo>
                  <a:lnTo>
                    <a:pt x="2093" y="533"/>
                  </a:lnTo>
                  <a:lnTo>
                    <a:pt x="1580" y="2111"/>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82"/>
            <p:cNvSpPr/>
            <p:nvPr/>
          </p:nvSpPr>
          <p:spPr>
            <a:xfrm>
              <a:off x="2864425" y="3504425"/>
              <a:ext cx="52800" cy="52325"/>
            </a:xfrm>
            <a:custGeom>
              <a:rect b="b" l="l" r="r" t="t"/>
              <a:pathLst>
                <a:path extrusionOk="0" fill="none" h="2093" w="2112">
                  <a:moveTo>
                    <a:pt x="0" y="1579"/>
                  </a:moveTo>
                  <a:lnTo>
                    <a:pt x="514" y="0"/>
                  </a:lnTo>
                  <a:lnTo>
                    <a:pt x="2111" y="514"/>
                  </a:lnTo>
                  <a:lnTo>
                    <a:pt x="1579" y="2093"/>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82"/>
            <p:cNvSpPr/>
            <p:nvPr/>
          </p:nvSpPr>
          <p:spPr>
            <a:xfrm>
              <a:off x="2281425" y="3095000"/>
              <a:ext cx="52325" cy="52800"/>
            </a:xfrm>
            <a:custGeom>
              <a:rect b="b" l="l" r="r" t="t"/>
              <a:pathLst>
                <a:path extrusionOk="0" fill="none" h="2112" w="2093">
                  <a:moveTo>
                    <a:pt x="1" y="1579"/>
                  </a:moveTo>
                  <a:lnTo>
                    <a:pt x="514" y="0"/>
                  </a:lnTo>
                  <a:lnTo>
                    <a:pt x="2093" y="514"/>
                  </a:lnTo>
                  <a:lnTo>
                    <a:pt x="1579" y="2112"/>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82"/>
            <p:cNvSpPr/>
            <p:nvPr/>
          </p:nvSpPr>
          <p:spPr>
            <a:xfrm>
              <a:off x="2346100" y="3116400"/>
              <a:ext cx="52325" cy="52325"/>
            </a:xfrm>
            <a:custGeom>
              <a:rect b="b" l="l" r="r" t="t"/>
              <a:pathLst>
                <a:path extrusionOk="0" fill="none" h="2093" w="2093">
                  <a:moveTo>
                    <a:pt x="0" y="1579"/>
                  </a:moveTo>
                  <a:lnTo>
                    <a:pt x="514" y="0"/>
                  </a:lnTo>
                  <a:lnTo>
                    <a:pt x="2093" y="514"/>
                  </a:lnTo>
                  <a:lnTo>
                    <a:pt x="1579" y="2093"/>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82"/>
            <p:cNvSpPr/>
            <p:nvPr/>
          </p:nvSpPr>
          <p:spPr>
            <a:xfrm>
              <a:off x="2411250" y="3138275"/>
              <a:ext cx="52325" cy="52325"/>
            </a:xfrm>
            <a:custGeom>
              <a:rect b="b" l="l" r="r" t="t"/>
              <a:pathLst>
                <a:path extrusionOk="0" fill="none" h="2093" w="2093">
                  <a:moveTo>
                    <a:pt x="0" y="1579"/>
                  </a:moveTo>
                  <a:lnTo>
                    <a:pt x="514" y="0"/>
                  </a:lnTo>
                  <a:lnTo>
                    <a:pt x="2093" y="514"/>
                  </a:lnTo>
                  <a:lnTo>
                    <a:pt x="1579" y="2093"/>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82"/>
            <p:cNvSpPr/>
            <p:nvPr/>
          </p:nvSpPr>
          <p:spPr>
            <a:xfrm>
              <a:off x="2475450" y="3159200"/>
              <a:ext cx="52325" cy="52325"/>
            </a:xfrm>
            <a:custGeom>
              <a:rect b="b" l="l" r="r" t="t"/>
              <a:pathLst>
                <a:path extrusionOk="0" fill="none" h="2093" w="2093">
                  <a:moveTo>
                    <a:pt x="0" y="1579"/>
                  </a:moveTo>
                  <a:lnTo>
                    <a:pt x="514" y="0"/>
                  </a:lnTo>
                  <a:lnTo>
                    <a:pt x="2092" y="514"/>
                  </a:lnTo>
                  <a:lnTo>
                    <a:pt x="1579" y="2092"/>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82"/>
            <p:cNvSpPr/>
            <p:nvPr/>
          </p:nvSpPr>
          <p:spPr>
            <a:xfrm>
              <a:off x="2540100" y="3180600"/>
              <a:ext cx="52825" cy="52325"/>
            </a:xfrm>
            <a:custGeom>
              <a:rect b="b" l="l" r="r" t="t"/>
              <a:pathLst>
                <a:path extrusionOk="0" fill="none" h="2093" w="2113">
                  <a:moveTo>
                    <a:pt x="1" y="1579"/>
                  </a:moveTo>
                  <a:lnTo>
                    <a:pt x="533" y="0"/>
                  </a:lnTo>
                  <a:lnTo>
                    <a:pt x="2112" y="514"/>
                  </a:lnTo>
                  <a:lnTo>
                    <a:pt x="1599" y="2092"/>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82"/>
            <p:cNvSpPr/>
            <p:nvPr/>
          </p:nvSpPr>
          <p:spPr>
            <a:xfrm>
              <a:off x="2605250" y="3201525"/>
              <a:ext cx="52350" cy="52800"/>
            </a:xfrm>
            <a:custGeom>
              <a:rect b="b" l="l" r="r" t="t"/>
              <a:pathLst>
                <a:path extrusionOk="0" fill="none" h="2112" w="2094">
                  <a:moveTo>
                    <a:pt x="1" y="1579"/>
                  </a:moveTo>
                  <a:lnTo>
                    <a:pt x="514" y="0"/>
                  </a:lnTo>
                  <a:lnTo>
                    <a:pt x="2093" y="514"/>
                  </a:lnTo>
                  <a:lnTo>
                    <a:pt x="1579" y="2111"/>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82"/>
            <p:cNvSpPr/>
            <p:nvPr/>
          </p:nvSpPr>
          <p:spPr>
            <a:xfrm>
              <a:off x="2669450" y="3222425"/>
              <a:ext cx="52800" cy="52825"/>
            </a:xfrm>
            <a:custGeom>
              <a:rect b="b" l="l" r="r" t="t"/>
              <a:pathLst>
                <a:path extrusionOk="0" fill="none" h="2113" w="2112">
                  <a:moveTo>
                    <a:pt x="1" y="1599"/>
                  </a:moveTo>
                  <a:lnTo>
                    <a:pt x="533" y="1"/>
                  </a:lnTo>
                  <a:lnTo>
                    <a:pt x="2112" y="534"/>
                  </a:lnTo>
                  <a:lnTo>
                    <a:pt x="1598" y="2112"/>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82"/>
            <p:cNvSpPr/>
            <p:nvPr/>
          </p:nvSpPr>
          <p:spPr>
            <a:xfrm>
              <a:off x="2734600" y="3243825"/>
              <a:ext cx="52325" cy="52350"/>
            </a:xfrm>
            <a:custGeom>
              <a:rect b="b" l="l" r="r" t="t"/>
              <a:pathLst>
                <a:path extrusionOk="0" fill="none" h="2094" w="2093">
                  <a:moveTo>
                    <a:pt x="0" y="1580"/>
                  </a:moveTo>
                  <a:lnTo>
                    <a:pt x="514" y="1"/>
                  </a:lnTo>
                  <a:lnTo>
                    <a:pt x="2093" y="514"/>
                  </a:lnTo>
                  <a:lnTo>
                    <a:pt x="1579" y="2093"/>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82"/>
            <p:cNvSpPr/>
            <p:nvPr/>
          </p:nvSpPr>
          <p:spPr>
            <a:xfrm>
              <a:off x="2799275" y="3265225"/>
              <a:ext cx="52800" cy="52350"/>
            </a:xfrm>
            <a:custGeom>
              <a:rect b="b" l="l" r="r" t="t"/>
              <a:pathLst>
                <a:path extrusionOk="0" fill="none" h="2094" w="2112">
                  <a:moveTo>
                    <a:pt x="0" y="1580"/>
                  </a:moveTo>
                  <a:lnTo>
                    <a:pt x="533" y="1"/>
                  </a:lnTo>
                  <a:lnTo>
                    <a:pt x="2112" y="514"/>
                  </a:lnTo>
                  <a:lnTo>
                    <a:pt x="1598" y="2093"/>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82"/>
            <p:cNvSpPr/>
            <p:nvPr/>
          </p:nvSpPr>
          <p:spPr>
            <a:xfrm>
              <a:off x="2864425" y="3286150"/>
              <a:ext cx="52325" cy="52825"/>
            </a:xfrm>
            <a:custGeom>
              <a:rect b="b" l="l" r="r" t="t"/>
              <a:pathLst>
                <a:path extrusionOk="0" fill="none" h="2113" w="2093">
                  <a:moveTo>
                    <a:pt x="0" y="1579"/>
                  </a:moveTo>
                  <a:lnTo>
                    <a:pt x="514" y="1"/>
                  </a:lnTo>
                  <a:lnTo>
                    <a:pt x="2092" y="533"/>
                  </a:lnTo>
                  <a:lnTo>
                    <a:pt x="1579" y="2112"/>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82"/>
            <p:cNvSpPr/>
            <p:nvPr/>
          </p:nvSpPr>
          <p:spPr>
            <a:xfrm>
              <a:off x="2928600" y="3307550"/>
              <a:ext cx="52825" cy="52325"/>
            </a:xfrm>
            <a:custGeom>
              <a:rect b="b" l="l" r="r" t="t"/>
              <a:pathLst>
                <a:path extrusionOk="0" fill="none" h="2093" w="2113">
                  <a:moveTo>
                    <a:pt x="1" y="1579"/>
                  </a:moveTo>
                  <a:lnTo>
                    <a:pt x="533" y="1"/>
                  </a:lnTo>
                  <a:lnTo>
                    <a:pt x="2112" y="514"/>
                  </a:lnTo>
                  <a:lnTo>
                    <a:pt x="1580" y="2093"/>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82"/>
            <p:cNvSpPr/>
            <p:nvPr/>
          </p:nvSpPr>
          <p:spPr>
            <a:xfrm>
              <a:off x="2993750" y="3328475"/>
              <a:ext cx="52350" cy="52800"/>
            </a:xfrm>
            <a:custGeom>
              <a:rect b="b" l="l" r="r" t="t"/>
              <a:pathLst>
                <a:path extrusionOk="0" fill="none" h="2112" w="2094">
                  <a:moveTo>
                    <a:pt x="1" y="1579"/>
                  </a:moveTo>
                  <a:lnTo>
                    <a:pt x="514" y="1"/>
                  </a:lnTo>
                  <a:lnTo>
                    <a:pt x="2093" y="514"/>
                  </a:lnTo>
                  <a:lnTo>
                    <a:pt x="1579" y="2112"/>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82"/>
            <p:cNvSpPr/>
            <p:nvPr/>
          </p:nvSpPr>
          <p:spPr>
            <a:xfrm>
              <a:off x="2302825" y="3029850"/>
              <a:ext cx="52800" cy="52325"/>
            </a:xfrm>
            <a:custGeom>
              <a:rect b="b" l="l" r="r" t="t"/>
              <a:pathLst>
                <a:path extrusionOk="0" fill="none" h="2093" w="2112">
                  <a:moveTo>
                    <a:pt x="0" y="1579"/>
                  </a:moveTo>
                  <a:lnTo>
                    <a:pt x="514" y="1"/>
                  </a:lnTo>
                  <a:lnTo>
                    <a:pt x="2112" y="514"/>
                  </a:lnTo>
                  <a:lnTo>
                    <a:pt x="1579" y="2093"/>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82"/>
            <p:cNvSpPr/>
            <p:nvPr/>
          </p:nvSpPr>
          <p:spPr>
            <a:xfrm>
              <a:off x="2367975" y="3050775"/>
              <a:ext cx="52325" cy="52800"/>
            </a:xfrm>
            <a:custGeom>
              <a:rect b="b" l="l" r="r" t="t"/>
              <a:pathLst>
                <a:path extrusionOk="0" fill="none" h="2112" w="2093">
                  <a:moveTo>
                    <a:pt x="0" y="1598"/>
                  </a:moveTo>
                  <a:lnTo>
                    <a:pt x="514" y="0"/>
                  </a:lnTo>
                  <a:lnTo>
                    <a:pt x="2093" y="533"/>
                  </a:lnTo>
                  <a:lnTo>
                    <a:pt x="1579" y="2112"/>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82"/>
            <p:cNvSpPr/>
            <p:nvPr/>
          </p:nvSpPr>
          <p:spPr>
            <a:xfrm>
              <a:off x="2432175" y="3071700"/>
              <a:ext cx="52325" cy="52800"/>
            </a:xfrm>
            <a:custGeom>
              <a:rect b="b" l="l" r="r" t="t"/>
              <a:pathLst>
                <a:path extrusionOk="0" fill="none" h="2112" w="2093">
                  <a:moveTo>
                    <a:pt x="0" y="1579"/>
                  </a:moveTo>
                  <a:lnTo>
                    <a:pt x="514" y="0"/>
                  </a:lnTo>
                  <a:lnTo>
                    <a:pt x="2092" y="533"/>
                  </a:lnTo>
                  <a:lnTo>
                    <a:pt x="1579" y="2112"/>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82"/>
            <p:cNvSpPr/>
            <p:nvPr/>
          </p:nvSpPr>
          <p:spPr>
            <a:xfrm>
              <a:off x="2496825" y="3093575"/>
              <a:ext cx="52825" cy="52800"/>
            </a:xfrm>
            <a:custGeom>
              <a:rect b="b" l="l" r="r" t="t"/>
              <a:pathLst>
                <a:path extrusionOk="0" fill="none" h="2112" w="2113">
                  <a:moveTo>
                    <a:pt x="1" y="1598"/>
                  </a:moveTo>
                  <a:lnTo>
                    <a:pt x="515" y="0"/>
                  </a:lnTo>
                  <a:lnTo>
                    <a:pt x="2112" y="533"/>
                  </a:lnTo>
                  <a:lnTo>
                    <a:pt x="1580" y="2112"/>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82"/>
            <p:cNvSpPr/>
            <p:nvPr/>
          </p:nvSpPr>
          <p:spPr>
            <a:xfrm>
              <a:off x="2561975" y="3114975"/>
              <a:ext cx="52350" cy="52325"/>
            </a:xfrm>
            <a:custGeom>
              <a:rect b="b" l="l" r="r" t="t"/>
              <a:pathLst>
                <a:path extrusionOk="0" fill="none" h="2093" w="2094">
                  <a:moveTo>
                    <a:pt x="1" y="1579"/>
                  </a:moveTo>
                  <a:lnTo>
                    <a:pt x="514" y="0"/>
                  </a:lnTo>
                  <a:lnTo>
                    <a:pt x="2093" y="514"/>
                  </a:lnTo>
                  <a:lnTo>
                    <a:pt x="1580" y="2093"/>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82"/>
            <p:cNvSpPr/>
            <p:nvPr/>
          </p:nvSpPr>
          <p:spPr>
            <a:xfrm>
              <a:off x="2626650" y="3136375"/>
              <a:ext cx="52800" cy="52325"/>
            </a:xfrm>
            <a:custGeom>
              <a:rect b="b" l="l" r="r" t="t"/>
              <a:pathLst>
                <a:path extrusionOk="0" fill="none" h="2093" w="2112">
                  <a:moveTo>
                    <a:pt x="1" y="1579"/>
                  </a:moveTo>
                  <a:lnTo>
                    <a:pt x="533" y="0"/>
                  </a:lnTo>
                  <a:lnTo>
                    <a:pt x="2112" y="514"/>
                  </a:lnTo>
                  <a:lnTo>
                    <a:pt x="1579" y="2092"/>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82"/>
            <p:cNvSpPr/>
            <p:nvPr/>
          </p:nvSpPr>
          <p:spPr>
            <a:xfrm>
              <a:off x="2691325" y="3157300"/>
              <a:ext cx="52325" cy="52325"/>
            </a:xfrm>
            <a:custGeom>
              <a:rect b="b" l="l" r="r" t="t"/>
              <a:pathLst>
                <a:path extrusionOk="0" fill="none" h="2093" w="2093">
                  <a:moveTo>
                    <a:pt x="0" y="1579"/>
                  </a:moveTo>
                  <a:lnTo>
                    <a:pt x="514" y="0"/>
                  </a:lnTo>
                  <a:lnTo>
                    <a:pt x="2093" y="514"/>
                  </a:lnTo>
                  <a:lnTo>
                    <a:pt x="1579" y="2092"/>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82"/>
            <p:cNvSpPr/>
            <p:nvPr/>
          </p:nvSpPr>
          <p:spPr>
            <a:xfrm>
              <a:off x="2756000" y="3178225"/>
              <a:ext cx="52325" cy="52800"/>
            </a:xfrm>
            <a:custGeom>
              <a:rect b="b" l="l" r="r" t="t"/>
              <a:pathLst>
                <a:path extrusionOk="0" fill="none" h="2112" w="2093">
                  <a:moveTo>
                    <a:pt x="0" y="1598"/>
                  </a:moveTo>
                  <a:lnTo>
                    <a:pt x="514" y="0"/>
                  </a:lnTo>
                  <a:lnTo>
                    <a:pt x="2093" y="533"/>
                  </a:lnTo>
                  <a:lnTo>
                    <a:pt x="1579" y="2111"/>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82"/>
            <p:cNvSpPr/>
            <p:nvPr/>
          </p:nvSpPr>
          <p:spPr>
            <a:xfrm>
              <a:off x="2821150" y="3199600"/>
              <a:ext cx="52325" cy="52825"/>
            </a:xfrm>
            <a:custGeom>
              <a:rect b="b" l="l" r="r" t="t"/>
              <a:pathLst>
                <a:path extrusionOk="0" fill="none" h="2113" w="2093">
                  <a:moveTo>
                    <a:pt x="0" y="1580"/>
                  </a:moveTo>
                  <a:lnTo>
                    <a:pt x="514" y="1"/>
                  </a:lnTo>
                  <a:lnTo>
                    <a:pt x="2092" y="515"/>
                  </a:lnTo>
                  <a:lnTo>
                    <a:pt x="1579" y="2112"/>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82"/>
            <p:cNvSpPr/>
            <p:nvPr/>
          </p:nvSpPr>
          <p:spPr>
            <a:xfrm>
              <a:off x="2885325" y="3220525"/>
              <a:ext cx="52350" cy="52350"/>
            </a:xfrm>
            <a:custGeom>
              <a:rect b="b" l="l" r="r" t="t"/>
              <a:pathLst>
                <a:path extrusionOk="0" fill="none" h="2094" w="2094">
                  <a:moveTo>
                    <a:pt x="1" y="1580"/>
                  </a:moveTo>
                  <a:lnTo>
                    <a:pt x="515" y="1"/>
                  </a:lnTo>
                  <a:lnTo>
                    <a:pt x="2093" y="514"/>
                  </a:lnTo>
                  <a:lnTo>
                    <a:pt x="1580" y="2093"/>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82"/>
            <p:cNvSpPr/>
            <p:nvPr/>
          </p:nvSpPr>
          <p:spPr>
            <a:xfrm>
              <a:off x="2950475" y="3241925"/>
              <a:ext cx="52350" cy="52825"/>
            </a:xfrm>
            <a:custGeom>
              <a:rect b="b" l="l" r="r" t="t"/>
              <a:pathLst>
                <a:path extrusionOk="0" fill="none" h="2113" w="2094">
                  <a:moveTo>
                    <a:pt x="1" y="1580"/>
                  </a:moveTo>
                  <a:lnTo>
                    <a:pt x="514" y="1"/>
                  </a:lnTo>
                  <a:lnTo>
                    <a:pt x="2093" y="514"/>
                  </a:lnTo>
                  <a:lnTo>
                    <a:pt x="1580" y="2112"/>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82"/>
            <p:cNvSpPr/>
            <p:nvPr/>
          </p:nvSpPr>
          <p:spPr>
            <a:xfrm>
              <a:off x="3015150" y="3263325"/>
              <a:ext cx="52800" cy="52350"/>
            </a:xfrm>
            <a:custGeom>
              <a:rect b="b" l="l" r="r" t="t"/>
              <a:pathLst>
                <a:path extrusionOk="0" fill="none" h="2094" w="2112">
                  <a:moveTo>
                    <a:pt x="1" y="1579"/>
                  </a:moveTo>
                  <a:lnTo>
                    <a:pt x="514" y="1"/>
                  </a:lnTo>
                  <a:lnTo>
                    <a:pt x="2112" y="514"/>
                  </a:lnTo>
                  <a:lnTo>
                    <a:pt x="1579" y="2093"/>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82"/>
            <p:cNvSpPr/>
            <p:nvPr/>
          </p:nvSpPr>
          <p:spPr>
            <a:xfrm>
              <a:off x="3037025" y="3415975"/>
              <a:ext cx="52800" cy="52325"/>
            </a:xfrm>
            <a:custGeom>
              <a:rect b="b" l="l" r="r" t="t"/>
              <a:pathLst>
                <a:path extrusionOk="0" fill="none" h="2093" w="2112">
                  <a:moveTo>
                    <a:pt x="1" y="1579"/>
                  </a:moveTo>
                  <a:lnTo>
                    <a:pt x="533" y="0"/>
                  </a:lnTo>
                  <a:lnTo>
                    <a:pt x="2112" y="514"/>
                  </a:lnTo>
                  <a:lnTo>
                    <a:pt x="1598" y="2093"/>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82"/>
            <p:cNvSpPr/>
            <p:nvPr/>
          </p:nvSpPr>
          <p:spPr>
            <a:xfrm>
              <a:off x="3015625" y="3481125"/>
              <a:ext cx="52825" cy="52800"/>
            </a:xfrm>
            <a:custGeom>
              <a:rect b="b" l="l" r="r" t="t"/>
              <a:pathLst>
                <a:path extrusionOk="0" fill="none" h="2112" w="2113">
                  <a:moveTo>
                    <a:pt x="1" y="1579"/>
                  </a:moveTo>
                  <a:lnTo>
                    <a:pt x="514" y="0"/>
                  </a:lnTo>
                  <a:lnTo>
                    <a:pt x="2112" y="533"/>
                  </a:lnTo>
                  <a:lnTo>
                    <a:pt x="1579" y="2112"/>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82"/>
            <p:cNvSpPr/>
            <p:nvPr/>
          </p:nvSpPr>
          <p:spPr>
            <a:xfrm>
              <a:off x="2994225" y="3546750"/>
              <a:ext cx="52350" cy="52325"/>
            </a:xfrm>
            <a:custGeom>
              <a:rect b="b" l="l" r="r" t="t"/>
              <a:pathLst>
                <a:path extrusionOk="0" fill="none" h="2093" w="2094">
                  <a:moveTo>
                    <a:pt x="1" y="1579"/>
                  </a:moveTo>
                  <a:lnTo>
                    <a:pt x="514" y="0"/>
                  </a:lnTo>
                  <a:lnTo>
                    <a:pt x="2093" y="514"/>
                  </a:lnTo>
                  <a:lnTo>
                    <a:pt x="1579" y="2092"/>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82"/>
            <p:cNvSpPr/>
            <p:nvPr/>
          </p:nvSpPr>
          <p:spPr>
            <a:xfrm>
              <a:off x="3058425" y="3350350"/>
              <a:ext cx="52800" cy="52325"/>
            </a:xfrm>
            <a:custGeom>
              <a:rect b="b" l="l" r="r" t="t"/>
              <a:pathLst>
                <a:path extrusionOk="0" fill="none" h="2093" w="2112">
                  <a:moveTo>
                    <a:pt x="1" y="1579"/>
                  </a:moveTo>
                  <a:lnTo>
                    <a:pt x="533" y="1"/>
                  </a:lnTo>
                  <a:lnTo>
                    <a:pt x="2112" y="514"/>
                  </a:lnTo>
                  <a:lnTo>
                    <a:pt x="1598" y="2093"/>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82"/>
            <p:cNvSpPr/>
            <p:nvPr/>
          </p:nvSpPr>
          <p:spPr>
            <a:xfrm>
              <a:off x="3080775" y="3284250"/>
              <a:ext cx="52325" cy="52800"/>
            </a:xfrm>
            <a:custGeom>
              <a:rect b="b" l="l" r="r" t="t"/>
              <a:pathLst>
                <a:path extrusionOk="0" fill="none" h="2112" w="2093">
                  <a:moveTo>
                    <a:pt x="1" y="1598"/>
                  </a:moveTo>
                  <a:lnTo>
                    <a:pt x="514" y="1"/>
                  </a:lnTo>
                  <a:lnTo>
                    <a:pt x="2093" y="533"/>
                  </a:lnTo>
                  <a:lnTo>
                    <a:pt x="1579" y="2112"/>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82"/>
            <p:cNvSpPr/>
            <p:nvPr/>
          </p:nvSpPr>
          <p:spPr>
            <a:xfrm>
              <a:off x="3057950" y="3502050"/>
              <a:ext cx="73725" cy="117950"/>
            </a:xfrm>
            <a:custGeom>
              <a:rect b="b" l="l" r="r" t="t"/>
              <a:pathLst>
                <a:path extrusionOk="0" fill="none" h="4718" w="2949">
                  <a:moveTo>
                    <a:pt x="1" y="4204"/>
                  </a:moveTo>
                  <a:lnTo>
                    <a:pt x="1370" y="0"/>
                  </a:lnTo>
                  <a:lnTo>
                    <a:pt x="2949" y="514"/>
                  </a:lnTo>
                  <a:lnTo>
                    <a:pt x="1579" y="4717"/>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82"/>
            <p:cNvSpPr/>
            <p:nvPr/>
          </p:nvSpPr>
          <p:spPr>
            <a:xfrm>
              <a:off x="3100750" y="3436425"/>
              <a:ext cx="52325" cy="52325"/>
            </a:xfrm>
            <a:custGeom>
              <a:rect b="b" l="l" r="r" t="t"/>
              <a:pathLst>
                <a:path extrusionOk="0" fill="none" h="2093" w="2093">
                  <a:moveTo>
                    <a:pt x="0" y="1579"/>
                  </a:moveTo>
                  <a:lnTo>
                    <a:pt x="514" y="0"/>
                  </a:lnTo>
                  <a:lnTo>
                    <a:pt x="2093" y="514"/>
                  </a:lnTo>
                  <a:lnTo>
                    <a:pt x="1579" y="2093"/>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82"/>
            <p:cNvSpPr/>
            <p:nvPr/>
          </p:nvSpPr>
          <p:spPr>
            <a:xfrm>
              <a:off x="3122625" y="3371275"/>
              <a:ext cx="52325" cy="52325"/>
            </a:xfrm>
            <a:custGeom>
              <a:rect b="b" l="l" r="r" t="t"/>
              <a:pathLst>
                <a:path extrusionOk="0" fill="none" h="2093" w="2093">
                  <a:moveTo>
                    <a:pt x="0" y="1579"/>
                  </a:moveTo>
                  <a:lnTo>
                    <a:pt x="514" y="0"/>
                  </a:lnTo>
                  <a:lnTo>
                    <a:pt x="2093" y="514"/>
                  </a:lnTo>
                  <a:lnTo>
                    <a:pt x="1579" y="2093"/>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82"/>
            <p:cNvSpPr/>
            <p:nvPr/>
          </p:nvSpPr>
          <p:spPr>
            <a:xfrm>
              <a:off x="3144025" y="3305650"/>
              <a:ext cx="52325" cy="52800"/>
            </a:xfrm>
            <a:custGeom>
              <a:rect b="b" l="l" r="r" t="t"/>
              <a:pathLst>
                <a:path extrusionOk="0" fill="none" h="2112" w="2093">
                  <a:moveTo>
                    <a:pt x="0" y="1579"/>
                  </a:moveTo>
                  <a:lnTo>
                    <a:pt x="514" y="1"/>
                  </a:lnTo>
                  <a:lnTo>
                    <a:pt x="2093" y="514"/>
                  </a:lnTo>
                  <a:lnTo>
                    <a:pt x="1579" y="2112"/>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82"/>
            <p:cNvSpPr/>
            <p:nvPr/>
          </p:nvSpPr>
          <p:spPr>
            <a:xfrm>
              <a:off x="2338975" y="2977550"/>
              <a:ext cx="864975" cy="307200"/>
            </a:xfrm>
            <a:custGeom>
              <a:rect b="b" l="l" r="r" t="t"/>
              <a:pathLst>
                <a:path extrusionOk="0" fill="none" h="12288" w="34599">
                  <a:moveTo>
                    <a:pt x="0" y="1065"/>
                  </a:moveTo>
                  <a:lnTo>
                    <a:pt x="342" y="0"/>
                  </a:lnTo>
                  <a:lnTo>
                    <a:pt x="34599" y="11223"/>
                  </a:lnTo>
                  <a:lnTo>
                    <a:pt x="34257" y="12288"/>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9" name="Google Shape;2699;p82"/>
          <p:cNvGrpSpPr/>
          <p:nvPr/>
        </p:nvGrpSpPr>
        <p:grpSpPr>
          <a:xfrm rot="4390669">
            <a:off x="5069972" y="3232728"/>
            <a:ext cx="316248" cy="495046"/>
            <a:chOff x="5803600" y="5228175"/>
            <a:chExt cx="316250" cy="495050"/>
          </a:xfrm>
        </p:grpSpPr>
        <p:sp>
          <p:nvSpPr>
            <p:cNvPr id="2700" name="Google Shape;2700;p82"/>
            <p:cNvSpPr/>
            <p:nvPr/>
          </p:nvSpPr>
          <p:spPr>
            <a:xfrm>
              <a:off x="5803600" y="5311875"/>
              <a:ext cx="316250" cy="411350"/>
            </a:xfrm>
            <a:custGeom>
              <a:rect b="b" l="l" r="r" t="t"/>
              <a:pathLst>
                <a:path extrusionOk="0" fill="none" h="16454" w="12650">
                  <a:moveTo>
                    <a:pt x="12364" y="4356"/>
                  </a:moveTo>
                  <a:cubicBezTo>
                    <a:pt x="11946" y="2226"/>
                    <a:pt x="10576" y="1141"/>
                    <a:pt x="8827" y="571"/>
                  </a:cubicBezTo>
                  <a:cubicBezTo>
                    <a:pt x="7058" y="0"/>
                    <a:pt x="5308" y="38"/>
                    <a:pt x="3729" y="1522"/>
                  </a:cubicBezTo>
                  <a:cubicBezTo>
                    <a:pt x="2607" y="2549"/>
                    <a:pt x="1504" y="4584"/>
                    <a:pt x="952" y="6296"/>
                  </a:cubicBezTo>
                  <a:cubicBezTo>
                    <a:pt x="305" y="8255"/>
                    <a:pt x="1" y="11013"/>
                    <a:pt x="457" y="12649"/>
                  </a:cubicBezTo>
                  <a:cubicBezTo>
                    <a:pt x="952" y="14475"/>
                    <a:pt x="2321" y="15065"/>
                    <a:pt x="3919" y="15597"/>
                  </a:cubicBezTo>
                  <a:cubicBezTo>
                    <a:pt x="5517" y="16111"/>
                    <a:pt x="6962" y="16453"/>
                    <a:pt x="8465" y="15293"/>
                  </a:cubicBezTo>
                  <a:cubicBezTo>
                    <a:pt x="9778" y="14247"/>
                    <a:pt x="11166" y="11812"/>
                    <a:pt x="11813" y="9872"/>
                  </a:cubicBezTo>
                  <a:cubicBezTo>
                    <a:pt x="12364" y="8122"/>
                    <a:pt x="12650" y="5821"/>
                    <a:pt x="12364" y="4356"/>
                  </a:cubicBez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82"/>
            <p:cNvSpPr/>
            <p:nvPr/>
          </p:nvSpPr>
          <p:spPr>
            <a:xfrm>
              <a:off x="6033750" y="5428850"/>
              <a:ext cx="80875" cy="246350"/>
            </a:xfrm>
            <a:custGeom>
              <a:rect b="b" l="l" r="r" t="t"/>
              <a:pathLst>
                <a:path extrusionOk="0" fill="none" h="9854" w="3235">
                  <a:moveTo>
                    <a:pt x="3234" y="0"/>
                  </a:moveTo>
                  <a:cubicBezTo>
                    <a:pt x="3234" y="0"/>
                    <a:pt x="1009" y="4280"/>
                    <a:pt x="1" y="9853"/>
                  </a:cubicBezTo>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82"/>
            <p:cNvSpPr/>
            <p:nvPr/>
          </p:nvSpPr>
          <p:spPr>
            <a:xfrm>
              <a:off x="5811225" y="5356575"/>
              <a:ext cx="80850" cy="245850"/>
            </a:xfrm>
            <a:custGeom>
              <a:rect b="b" l="l" r="r" t="t"/>
              <a:pathLst>
                <a:path extrusionOk="0" fill="none" h="9834" w="3234">
                  <a:moveTo>
                    <a:pt x="3234" y="0"/>
                  </a:moveTo>
                  <a:cubicBezTo>
                    <a:pt x="3234" y="0"/>
                    <a:pt x="2473" y="4774"/>
                    <a:pt x="0" y="9834"/>
                  </a:cubicBezTo>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82"/>
            <p:cNvSpPr/>
            <p:nvPr/>
          </p:nvSpPr>
          <p:spPr>
            <a:xfrm>
              <a:off x="5855450" y="5496850"/>
              <a:ext cx="205450" cy="67075"/>
            </a:xfrm>
            <a:custGeom>
              <a:rect b="b" l="l" r="r" t="t"/>
              <a:pathLst>
                <a:path extrusionOk="0" fill="none" h="2683" w="8218">
                  <a:moveTo>
                    <a:pt x="0" y="0"/>
                  </a:moveTo>
                  <a:cubicBezTo>
                    <a:pt x="0" y="0"/>
                    <a:pt x="4394" y="324"/>
                    <a:pt x="8217" y="2682"/>
                  </a:cubicBezTo>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82"/>
            <p:cNvSpPr/>
            <p:nvPr/>
          </p:nvSpPr>
          <p:spPr>
            <a:xfrm>
              <a:off x="5982400" y="5380825"/>
              <a:ext cx="32375" cy="48050"/>
            </a:xfrm>
            <a:custGeom>
              <a:rect b="b" l="l" r="r" t="t"/>
              <a:pathLst>
                <a:path extrusionOk="0" fill="none" h="1922" w="1295">
                  <a:moveTo>
                    <a:pt x="1199" y="799"/>
                  </a:moveTo>
                  <a:cubicBezTo>
                    <a:pt x="1294" y="476"/>
                    <a:pt x="1161" y="133"/>
                    <a:pt x="933" y="76"/>
                  </a:cubicBezTo>
                  <a:cubicBezTo>
                    <a:pt x="666" y="0"/>
                    <a:pt x="381" y="190"/>
                    <a:pt x="286" y="495"/>
                  </a:cubicBezTo>
                  <a:lnTo>
                    <a:pt x="96" y="1122"/>
                  </a:lnTo>
                  <a:cubicBezTo>
                    <a:pt x="1" y="1446"/>
                    <a:pt x="115" y="1769"/>
                    <a:pt x="362" y="1845"/>
                  </a:cubicBezTo>
                  <a:cubicBezTo>
                    <a:pt x="628" y="1921"/>
                    <a:pt x="914" y="1731"/>
                    <a:pt x="1009" y="1427"/>
                  </a:cubicBez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82"/>
            <p:cNvSpPr/>
            <p:nvPr/>
          </p:nvSpPr>
          <p:spPr>
            <a:xfrm>
              <a:off x="6005700" y="5325175"/>
              <a:ext cx="19050" cy="57575"/>
            </a:xfrm>
            <a:custGeom>
              <a:rect b="b" l="l" r="r" t="t"/>
              <a:pathLst>
                <a:path extrusionOk="0" fill="none" h="2303" w="762">
                  <a:moveTo>
                    <a:pt x="1" y="2302"/>
                  </a:moveTo>
                  <a:lnTo>
                    <a:pt x="762" y="1"/>
                  </a:lnTo>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82"/>
            <p:cNvSpPr/>
            <p:nvPr/>
          </p:nvSpPr>
          <p:spPr>
            <a:xfrm>
              <a:off x="5982400" y="5426950"/>
              <a:ext cx="9075" cy="27125"/>
            </a:xfrm>
            <a:custGeom>
              <a:rect b="b" l="l" r="r" t="t"/>
              <a:pathLst>
                <a:path extrusionOk="0" fill="none" h="1085" w="363">
                  <a:moveTo>
                    <a:pt x="362" y="0"/>
                  </a:moveTo>
                  <a:lnTo>
                    <a:pt x="1" y="1084"/>
                  </a:lnTo>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82"/>
            <p:cNvSpPr/>
            <p:nvPr/>
          </p:nvSpPr>
          <p:spPr>
            <a:xfrm>
              <a:off x="5969575" y="5450300"/>
              <a:ext cx="21900" cy="19650"/>
            </a:xfrm>
            <a:custGeom>
              <a:rect b="b" l="l" r="r" t="t"/>
              <a:pathLst>
                <a:path extrusionOk="0" h="786" w="876">
                  <a:moveTo>
                    <a:pt x="442" y="1"/>
                  </a:moveTo>
                  <a:cubicBezTo>
                    <a:pt x="267" y="1"/>
                    <a:pt x="119" y="96"/>
                    <a:pt x="57" y="265"/>
                  </a:cubicBezTo>
                  <a:cubicBezTo>
                    <a:pt x="0" y="474"/>
                    <a:pt x="114" y="683"/>
                    <a:pt x="304" y="759"/>
                  </a:cubicBezTo>
                  <a:cubicBezTo>
                    <a:pt x="353" y="777"/>
                    <a:pt x="401" y="785"/>
                    <a:pt x="448" y="785"/>
                  </a:cubicBezTo>
                  <a:cubicBezTo>
                    <a:pt x="603" y="785"/>
                    <a:pt x="741" y="692"/>
                    <a:pt x="799" y="531"/>
                  </a:cubicBezTo>
                  <a:cubicBezTo>
                    <a:pt x="875" y="303"/>
                    <a:pt x="780" y="93"/>
                    <a:pt x="571" y="17"/>
                  </a:cubicBezTo>
                  <a:cubicBezTo>
                    <a:pt x="527" y="6"/>
                    <a:pt x="484" y="1"/>
                    <a:pt x="442" y="1"/>
                  </a:cubicBez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82"/>
            <p:cNvSpPr/>
            <p:nvPr/>
          </p:nvSpPr>
          <p:spPr>
            <a:xfrm>
              <a:off x="5999525" y="5300450"/>
              <a:ext cx="49000" cy="34750"/>
            </a:xfrm>
            <a:custGeom>
              <a:rect b="b" l="l" r="r" t="t"/>
              <a:pathLst>
                <a:path extrusionOk="0" fill="none" h="1390" w="1960">
                  <a:moveTo>
                    <a:pt x="1009" y="1009"/>
                  </a:moveTo>
                  <a:cubicBezTo>
                    <a:pt x="1332" y="1123"/>
                    <a:pt x="1655" y="1237"/>
                    <a:pt x="1960" y="1389"/>
                  </a:cubicBezTo>
                  <a:lnTo>
                    <a:pt x="1960" y="457"/>
                  </a:lnTo>
                  <a:lnTo>
                    <a:pt x="552" y="1"/>
                  </a:lnTo>
                  <a:lnTo>
                    <a:pt x="0" y="762"/>
                  </a:lnTo>
                  <a:cubicBezTo>
                    <a:pt x="343" y="819"/>
                    <a:pt x="666" y="914"/>
                    <a:pt x="1009" y="1009"/>
                  </a:cubicBez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82"/>
            <p:cNvSpPr/>
            <p:nvPr/>
          </p:nvSpPr>
          <p:spPr>
            <a:xfrm>
              <a:off x="6031375" y="5228175"/>
              <a:ext cx="80875" cy="78475"/>
            </a:xfrm>
            <a:custGeom>
              <a:rect b="b" l="l" r="r" t="t"/>
              <a:pathLst>
                <a:path extrusionOk="0" fill="none" h="3139" w="3235">
                  <a:moveTo>
                    <a:pt x="1" y="3139"/>
                  </a:moveTo>
                  <a:cubicBezTo>
                    <a:pt x="1" y="3139"/>
                    <a:pt x="134" y="2625"/>
                    <a:pt x="438" y="1674"/>
                  </a:cubicBezTo>
                  <a:cubicBezTo>
                    <a:pt x="762" y="723"/>
                    <a:pt x="1465" y="1"/>
                    <a:pt x="3234" y="571"/>
                  </a:cubicBezTo>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0" name="Google Shape;2710;p82"/>
          <p:cNvGrpSpPr/>
          <p:nvPr/>
        </p:nvGrpSpPr>
        <p:grpSpPr>
          <a:xfrm rot="-1115011">
            <a:off x="5732298" y="3268441"/>
            <a:ext cx="372391" cy="532147"/>
            <a:chOff x="6422725" y="4430725"/>
            <a:chExt cx="372375" cy="532125"/>
          </a:xfrm>
        </p:grpSpPr>
        <p:sp>
          <p:nvSpPr>
            <p:cNvPr id="2711" name="Google Shape;2711;p82"/>
            <p:cNvSpPr/>
            <p:nvPr/>
          </p:nvSpPr>
          <p:spPr>
            <a:xfrm>
              <a:off x="6422725" y="4579100"/>
              <a:ext cx="294850" cy="383750"/>
            </a:xfrm>
            <a:custGeom>
              <a:rect b="b" l="l" r="r" t="t"/>
              <a:pathLst>
                <a:path extrusionOk="0" fill="none" h="15350" w="11794">
                  <a:moveTo>
                    <a:pt x="11547" y="4052"/>
                  </a:moveTo>
                  <a:cubicBezTo>
                    <a:pt x="11166" y="2092"/>
                    <a:pt x="9873" y="1065"/>
                    <a:pt x="8237" y="533"/>
                  </a:cubicBezTo>
                  <a:cubicBezTo>
                    <a:pt x="6582" y="0"/>
                    <a:pt x="4946" y="57"/>
                    <a:pt x="3482" y="1446"/>
                  </a:cubicBezTo>
                  <a:cubicBezTo>
                    <a:pt x="2455" y="2416"/>
                    <a:pt x="1390" y="4299"/>
                    <a:pt x="876" y="5897"/>
                  </a:cubicBezTo>
                  <a:cubicBezTo>
                    <a:pt x="286" y="7723"/>
                    <a:pt x="1" y="10290"/>
                    <a:pt x="400" y="11812"/>
                  </a:cubicBezTo>
                  <a:cubicBezTo>
                    <a:pt x="876" y="13524"/>
                    <a:pt x="2169" y="14076"/>
                    <a:pt x="3634" y="14551"/>
                  </a:cubicBezTo>
                  <a:cubicBezTo>
                    <a:pt x="5118" y="15027"/>
                    <a:pt x="6487" y="15350"/>
                    <a:pt x="7876" y="14266"/>
                  </a:cubicBezTo>
                  <a:cubicBezTo>
                    <a:pt x="9112" y="13277"/>
                    <a:pt x="10386" y="11013"/>
                    <a:pt x="10995" y="9206"/>
                  </a:cubicBezTo>
                  <a:cubicBezTo>
                    <a:pt x="11509" y="7609"/>
                    <a:pt x="11794" y="5459"/>
                    <a:pt x="11547" y="4052"/>
                  </a:cubicBez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82"/>
            <p:cNvSpPr/>
            <p:nvPr/>
          </p:nvSpPr>
          <p:spPr>
            <a:xfrm>
              <a:off x="6636725" y="4688925"/>
              <a:ext cx="75625" cy="229225"/>
            </a:xfrm>
            <a:custGeom>
              <a:rect b="b" l="l" r="r" t="t"/>
              <a:pathLst>
                <a:path extrusionOk="0" fill="none" h="9169" w="3025">
                  <a:moveTo>
                    <a:pt x="3025" y="1"/>
                  </a:moveTo>
                  <a:cubicBezTo>
                    <a:pt x="3025" y="1"/>
                    <a:pt x="951" y="3995"/>
                    <a:pt x="0" y="9169"/>
                  </a:cubicBezTo>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82"/>
            <p:cNvSpPr/>
            <p:nvPr/>
          </p:nvSpPr>
          <p:spPr>
            <a:xfrm>
              <a:off x="6429875" y="4620950"/>
              <a:ext cx="75625" cy="229700"/>
            </a:xfrm>
            <a:custGeom>
              <a:rect b="b" l="l" r="r" t="t"/>
              <a:pathLst>
                <a:path extrusionOk="0" fill="none" h="9188" w="3025">
                  <a:moveTo>
                    <a:pt x="3025" y="0"/>
                  </a:moveTo>
                  <a:cubicBezTo>
                    <a:pt x="3025" y="0"/>
                    <a:pt x="2321" y="4451"/>
                    <a:pt x="0" y="9187"/>
                  </a:cubicBezTo>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82"/>
            <p:cNvSpPr/>
            <p:nvPr/>
          </p:nvSpPr>
          <p:spPr>
            <a:xfrm>
              <a:off x="6470775" y="4751700"/>
              <a:ext cx="192125" cy="63275"/>
            </a:xfrm>
            <a:custGeom>
              <a:rect b="b" l="l" r="r" t="t"/>
              <a:pathLst>
                <a:path extrusionOk="0" fill="none" h="2531" w="7685">
                  <a:moveTo>
                    <a:pt x="0" y="1"/>
                  </a:moveTo>
                  <a:cubicBezTo>
                    <a:pt x="0" y="1"/>
                    <a:pt x="4128" y="305"/>
                    <a:pt x="7685" y="2531"/>
                  </a:cubicBezTo>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82"/>
            <p:cNvSpPr/>
            <p:nvPr/>
          </p:nvSpPr>
          <p:spPr>
            <a:xfrm>
              <a:off x="6588700" y="4643775"/>
              <a:ext cx="30925" cy="45175"/>
            </a:xfrm>
            <a:custGeom>
              <a:rect b="b" l="l" r="r" t="t"/>
              <a:pathLst>
                <a:path extrusionOk="0" fill="none" h="1807" w="1237">
                  <a:moveTo>
                    <a:pt x="1142" y="761"/>
                  </a:moveTo>
                  <a:cubicBezTo>
                    <a:pt x="1237" y="457"/>
                    <a:pt x="1122" y="133"/>
                    <a:pt x="913" y="76"/>
                  </a:cubicBezTo>
                  <a:cubicBezTo>
                    <a:pt x="666" y="0"/>
                    <a:pt x="400" y="171"/>
                    <a:pt x="286" y="476"/>
                  </a:cubicBezTo>
                  <a:lnTo>
                    <a:pt x="95" y="1046"/>
                  </a:lnTo>
                  <a:cubicBezTo>
                    <a:pt x="0" y="1351"/>
                    <a:pt x="114" y="1655"/>
                    <a:pt x="343" y="1731"/>
                  </a:cubicBezTo>
                  <a:cubicBezTo>
                    <a:pt x="571" y="1807"/>
                    <a:pt x="837" y="1617"/>
                    <a:pt x="932" y="1331"/>
                  </a:cubicBez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82"/>
            <p:cNvSpPr/>
            <p:nvPr/>
          </p:nvSpPr>
          <p:spPr>
            <a:xfrm>
              <a:off x="6611050" y="4592400"/>
              <a:ext cx="17600" cy="53300"/>
            </a:xfrm>
            <a:custGeom>
              <a:rect b="b" l="l" r="r" t="t"/>
              <a:pathLst>
                <a:path extrusionOk="0" fill="none" h="2132" w="704">
                  <a:moveTo>
                    <a:pt x="0" y="2131"/>
                  </a:moveTo>
                  <a:lnTo>
                    <a:pt x="704" y="1"/>
                  </a:lnTo>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82"/>
            <p:cNvSpPr/>
            <p:nvPr/>
          </p:nvSpPr>
          <p:spPr>
            <a:xfrm>
              <a:off x="6589175" y="4687025"/>
              <a:ext cx="8575" cy="24750"/>
            </a:xfrm>
            <a:custGeom>
              <a:rect b="b" l="l" r="r" t="t"/>
              <a:pathLst>
                <a:path extrusionOk="0" fill="none" h="990" w="343">
                  <a:moveTo>
                    <a:pt x="343" y="1"/>
                  </a:moveTo>
                  <a:lnTo>
                    <a:pt x="0" y="990"/>
                  </a:lnTo>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82"/>
            <p:cNvSpPr/>
            <p:nvPr/>
          </p:nvSpPr>
          <p:spPr>
            <a:xfrm>
              <a:off x="6577275" y="4708700"/>
              <a:ext cx="20475" cy="18025"/>
            </a:xfrm>
            <a:custGeom>
              <a:rect b="b" l="l" r="r" t="t"/>
              <a:pathLst>
                <a:path extrusionOk="0" h="721" w="819">
                  <a:moveTo>
                    <a:pt x="450" y="1"/>
                  </a:moveTo>
                  <a:cubicBezTo>
                    <a:pt x="290" y="1"/>
                    <a:pt x="142" y="94"/>
                    <a:pt x="77" y="256"/>
                  </a:cubicBezTo>
                  <a:cubicBezTo>
                    <a:pt x="1" y="446"/>
                    <a:pt x="96" y="637"/>
                    <a:pt x="324" y="713"/>
                  </a:cubicBezTo>
                  <a:cubicBezTo>
                    <a:pt x="352" y="718"/>
                    <a:pt x="380" y="721"/>
                    <a:pt x="407" y="721"/>
                  </a:cubicBezTo>
                  <a:cubicBezTo>
                    <a:pt x="567" y="721"/>
                    <a:pt x="713" y="628"/>
                    <a:pt x="762" y="465"/>
                  </a:cubicBezTo>
                  <a:cubicBezTo>
                    <a:pt x="819" y="275"/>
                    <a:pt x="724" y="85"/>
                    <a:pt x="533" y="9"/>
                  </a:cubicBezTo>
                  <a:cubicBezTo>
                    <a:pt x="506" y="3"/>
                    <a:pt x="478" y="1"/>
                    <a:pt x="450" y="1"/>
                  </a:cubicBez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82"/>
            <p:cNvSpPr/>
            <p:nvPr/>
          </p:nvSpPr>
          <p:spPr>
            <a:xfrm>
              <a:off x="6530200" y="4524400"/>
              <a:ext cx="201175" cy="83250"/>
            </a:xfrm>
            <a:custGeom>
              <a:rect b="b" l="l" r="r" t="t"/>
              <a:pathLst>
                <a:path extrusionOk="0" fill="none" h="3330" w="8047">
                  <a:moveTo>
                    <a:pt x="1" y="952"/>
                  </a:moveTo>
                  <a:cubicBezTo>
                    <a:pt x="1294" y="210"/>
                    <a:pt x="3006" y="1"/>
                    <a:pt x="4661" y="533"/>
                  </a:cubicBezTo>
                  <a:cubicBezTo>
                    <a:pt x="6221" y="1047"/>
                    <a:pt x="7400" y="2093"/>
                    <a:pt x="8047" y="3329"/>
                  </a:cubicBezTo>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82"/>
            <p:cNvSpPr/>
            <p:nvPr/>
          </p:nvSpPr>
          <p:spPr>
            <a:xfrm>
              <a:off x="6526400" y="4475900"/>
              <a:ext cx="234925" cy="97025"/>
            </a:xfrm>
            <a:custGeom>
              <a:rect b="b" l="l" r="r" t="t"/>
              <a:pathLst>
                <a:path extrusionOk="0" fill="none" h="3881" w="9397">
                  <a:moveTo>
                    <a:pt x="1" y="1104"/>
                  </a:moveTo>
                  <a:cubicBezTo>
                    <a:pt x="1503" y="229"/>
                    <a:pt x="3500" y="1"/>
                    <a:pt x="5440" y="647"/>
                  </a:cubicBezTo>
                  <a:cubicBezTo>
                    <a:pt x="7247" y="1237"/>
                    <a:pt x="8636" y="2454"/>
                    <a:pt x="9397" y="3881"/>
                  </a:cubicBezTo>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82"/>
            <p:cNvSpPr/>
            <p:nvPr/>
          </p:nvSpPr>
          <p:spPr>
            <a:xfrm>
              <a:off x="6515000" y="4430725"/>
              <a:ext cx="280100" cy="116050"/>
            </a:xfrm>
            <a:custGeom>
              <a:rect b="b" l="l" r="r" t="t"/>
              <a:pathLst>
                <a:path extrusionOk="0" fill="none" h="4642" w="11204">
                  <a:moveTo>
                    <a:pt x="0" y="1313"/>
                  </a:moveTo>
                  <a:cubicBezTo>
                    <a:pt x="1807" y="267"/>
                    <a:pt x="4166" y="1"/>
                    <a:pt x="6486" y="762"/>
                  </a:cubicBezTo>
                  <a:cubicBezTo>
                    <a:pt x="8635" y="1484"/>
                    <a:pt x="10290" y="2911"/>
                    <a:pt x="11203" y="4642"/>
                  </a:cubicBezTo>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2" name="Google Shape;2722;p82"/>
          <p:cNvGrpSpPr/>
          <p:nvPr/>
        </p:nvGrpSpPr>
        <p:grpSpPr>
          <a:xfrm rot="-1115011">
            <a:off x="5578284" y="3861993"/>
            <a:ext cx="762782" cy="770882"/>
            <a:chOff x="4762225" y="4840625"/>
            <a:chExt cx="762750" cy="770850"/>
          </a:xfrm>
        </p:grpSpPr>
        <p:sp>
          <p:nvSpPr>
            <p:cNvPr id="2723" name="Google Shape;2723;p82"/>
            <p:cNvSpPr/>
            <p:nvPr/>
          </p:nvSpPr>
          <p:spPr>
            <a:xfrm>
              <a:off x="5184950" y="5226275"/>
              <a:ext cx="147450" cy="147425"/>
            </a:xfrm>
            <a:custGeom>
              <a:rect b="b" l="l" r="r" t="t"/>
              <a:pathLst>
                <a:path extrusionOk="0" fill="none" h="5897" w="5898">
                  <a:moveTo>
                    <a:pt x="1770" y="647"/>
                  </a:moveTo>
                  <a:cubicBezTo>
                    <a:pt x="3063" y="0"/>
                    <a:pt x="4604" y="495"/>
                    <a:pt x="5251" y="1769"/>
                  </a:cubicBezTo>
                  <a:cubicBezTo>
                    <a:pt x="5897" y="3063"/>
                    <a:pt x="5384" y="4603"/>
                    <a:pt x="4109" y="5250"/>
                  </a:cubicBezTo>
                  <a:cubicBezTo>
                    <a:pt x="2816" y="5897"/>
                    <a:pt x="1275" y="5402"/>
                    <a:pt x="628" y="4109"/>
                  </a:cubicBezTo>
                  <a:cubicBezTo>
                    <a:pt x="1" y="2835"/>
                    <a:pt x="514" y="1275"/>
                    <a:pt x="1770" y="647"/>
                  </a:cubicBez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82"/>
            <p:cNvSpPr/>
            <p:nvPr/>
          </p:nvSpPr>
          <p:spPr>
            <a:xfrm>
              <a:off x="5218250" y="5259550"/>
              <a:ext cx="81325" cy="80875"/>
            </a:xfrm>
            <a:custGeom>
              <a:rect b="b" l="l" r="r" t="t"/>
              <a:pathLst>
                <a:path extrusionOk="0" fill="none" h="3235" w="3253">
                  <a:moveTo>
                    <a:pt x="989" y="362"/>
                  </a:moveTo>
                  <a:cubicBezTo>
                    <a:pt x="1674" y="1"/>
                    <a:pt x="2530" y="286"/>
                    <a:pt x="2891" y="971"/>
                  </a:cubicBezTo>
                  <a:cubicBezTo>
                    <a:pt x="3253" y="1656"/>
                    <a:pt x="2967" y="2512"/>
                    <a:pt x="2283" y="2873"/>
                  </a:cubicBezTo>
                  <a:cubicBezTo>
                    <a:pt x="1579" y="3234"/>
                    <a:pt x="723" y="2949"/>
                    <a:pt x="381" y="2264"/>
                  </a:cubicBezTo>
                  <a:cubicBezTo>
                    <a:pt x="0" y="1542"/>
                    <a:pt x="286" y="686"/>
                    <a:pt x="989" y="362"/>
                  </a:cubicBez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82"/>
            <p:cNvSpPr/>
            <p:nvPr/>
          </p:nvSpPr>
          <p:spPr>
            <a:xfrm>
              <a:off x="5111725" y="5146850"/>
              <a:ext cx="243500" cy="171225"/>
            </a:xfrm>
            <a:custGeom>
              <a:rect b="b" l="l" r="r" t="t"/>
              <a:pathLst>
                <a:path extrusionOk="0" fill="none" h="6849" w="9740">
                  <a:moveTo>
                    <a:pt x="4699" y="3824"/>
                  </a:moveTo>
                  <a:cubicBezTo>
                    <a:pt x="5326" y="3501"/>
                    <a:pt x="6011" y="3463"/>
                    <a:pt x="6639" y="3653"/>
                  </a:cubicBezTo>
                  <a:lnTo>
                    <a:pt x="9739" y="2074"/>
                  </a:lnTo>
                  <a:cubicBezTo>
                    <a:pt x="8084" y="477"/>
                    <a:pt x="5517" y="1"/>
                    <a:pt x="3329" y="1123"/>
                  </a:cubicBezTo>
                  <a:cubicBezTo>
                    <a:pt x="1142" y="2226"/>
                    <a:pt x="1" y="4566"/>
                    <a:pt x="305" y="6848"/>
                  </a:cubicBezTo>
                  <a:lnTo>
                    <a:pt x="3424" y="5289"/>
                  </a:lnTo>
                  <a:cubicBezTo>
                    <a:pt x="3653" y="4642"/>
                    <a:pt x="4090" y="4129"/>
                    <a:pt x="4699" y="3824"/>
                  </a:cubicBez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82"/>
            <p:cNvSpPr/>
            <p:nvPr/>
          </p:nvSpPr>
          <p:spPr>
            <a:xfrm>
              <a:off x="5278625" y="5198225"/>
              <a:ext cx="119400" cy="123175"/>
            </a:xfrm>
            <a:custGeom>
              <a:rect b="b" l="l" r="r" t="t"/>
              <a:pathLst>
                <a:path extrusionOk="0" fill="none" h="4927" w="4776">
                  <a:moveTo>
                    <a:pt x="1523" y="2910"/>
                  </a:moveTo>
                  <a:cubicBezTo>
                    <a:pt x="1865" y="3576"/>
                    <a:pt x="1884" y="4280"/>
                    <a:pt x="1675" y="4927"/>
                  </a:cubicBezTo>
                  <a:lnTo>
                    <a:pt x="4775" y="3329"/>
                  </a:lnTo>
                  <a:cubicBezTo>
                    <a:pt x="4718" y="2720"/>
                    <a:pt x="4528" y="2112"/>
                    <a:pt x="4243" y="1522"/>
                  </a:cubicBezTo>
                  <a:cubicBezTo>
                    <a:pt x="3957" y="932"/>
                    <a:pt x="3539" y="438"/>
                    <a:pt x="3120" y="0"/>
                  </a:cubicBezTo>
                  <a:lnTo>
                    <a:pt x="1" y="1579"/>
                  </a:lnTo>
                  <a:cubicBezTo>
                    <a:pt x="629" y="1788"/>
                    <a:pt x="1199" y="2245"/>
                    <a:pt x="1523" y="2910"/>
                  </a:cubicBez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82"/>
            <p:cNvSpPr/>
            <p:nvPr/>
          </p:nvSpPr>
          <p:spPr>
            <a:xfrm>
              <a:off x="5119325" y="5278575"/>
              <a:ext cx="119400" cy="122250"/>
            </a:xfrm>
            <a:custGeom>
              <a:rect b="b" l="l" r="r" t="t"/>
              <a:pathLst>
                <a:path extrusionOk="0" fill="none" h="4890" w="4776">
                  <a:moveTo>
                    <a:pt x="3253" y="2017"/>
                  </a:moveTo>
                  <a:cubicBezTo>
                    <a:pt x="2930" y="1351"/>
                    <a:pt x="2911" y="647"/>
                    <a:pt x="3120" y="1"/>
                  </a:cubicBezTo>
                  <a:lnTo>
                    <a:pt x="1" y="1560"/>
                  </a:lnTo>
                  <a:cubicBezTo>
                    <a:pt x="77" y="2188"/>
                    <a:pt x="267" y="2797"/>
                    <a:pt x="552" y="3367"/>
                  </a:cubicBezTo>
                  <a:cubicBezTo>
                    <a:pt x="838" y="3976"/>
                    <a:pt x="1237" y="4471"/>
                    <a:pt x="1675" y="4889"/>
                  </a:cubicBezTo>
                  <a:lnTo>
                    <a:pt x="4775" y="3329"/>
                  </a:lnTo>
                  <a:cubicBezTo>
                    <a:pt x="4166" y="3120"/>
                    <a:pt x="3596" y="2683"/>
                    <a:pt x="3253" y="2017"/>
                  </a:cubicBez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82"/>
            <p:cNvSpPr/>
            <p:nvPr/>
          </p:nvSpPr>
          <p:spPr>
            <a:xfrm>
              <a:off x="5162125" y="5281425"/>
              <a:ext cx="243025" cy="171225"/>
            </a:xfrm>
            <a:custGeom>
              <a:rect b="b" l="l" r="r" t="t"/>
              <a:pathLst>
                <a:path extrusionOk="0" fill="none" h="6849" w="9721">
                  <a:moveTo>
                    <a:pt x="9435" y="1"/>
                  </a:moveTo>
                  <a:lnTo>
                    <a:pt x="6335" y="1599"/>
                  </a:lnTo>
                  <a:cubicBezTo>
                    <a:pt x="6106" y="2207"/>
                    <a:pt x="5688" y="2740"/>
                    <a:pt x="5041" y="3044"/>
                  </a:cubicBezTo>
                  <a:cubicBezTo>
                    <a:pt x="4433" y="3349"/>
                    <a:pt x="3729" y="3406"/>
                    <a:pt x="3120" y="3215"/>
                  </a:cubicBezTo>
                  <a:lnTo>
                    <a:pt x="1" y="4775"/>
                  </a:lnTo>
                  <a:cubicBezTo>
                    <a:pt x="1675" y="6373"/>
                    <a:pt x="4242" y="6848"/>
                    <a:pt x="6430" y="5726"/>
                  </a:cubicBezTo>
                  <a:cubicBezTo>
                    <a:pt x="8579" y="4642"/>
                    <a:pt x="9720" y="2302"/>
                    <a:pt x="9435" y="1"/>
                  </a:cubicBez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82"/>
            <p:cNvSpPr/>
            <p:nvPr/>
          </p:nvSpPr>
          <p:spPr>
            <a:xfrm>
              <a:off x="4987150" y="4962825"/>
              <a:ext cx="537825" cy="648650"/>
            </a:xfrm>
            <a:custGeom>
              <a:rect b="b" l="l" r="r" t="t"/>
              <a:pathLst>
                <a:path extrusionOk="0" fill="none" h="25946" w="21513">
                  <a:moveTo>
                    <a:pt x="0" y="21171"/>
                  </a:moveTo>
                  <a:lnTo>
                    <a:pt x="6943" y="1"/>
                  </a:lnTo>
                  <a:lnTo>
                    <a:pt x="21513" y="4775"/>
                  </a:lnTo>
                  <a:lnTo>
                    <a:pt x="14570" y="25945"/>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82"/>
            <p:cNvSpPr/>
            <p:nvPr/>
          </p:nvSpPr>
          <p:spPr>
            <a:xfrm>
              <a:off x="4792650" y="4850625"/>
              <a:ext cx="368550" cy="641500"/>
            </a:xfrm>
            <a:custGeom>
              <a:rect b="b" l="l" r="r" t="t"/>
              <a:pathLst>
                <a:path extrusionOk="0" fill="none" h="25660" w="14742">
                  <a:moveTo>
                    <a:pt x="7799" y="25659"/>
                  </a:moveTo>
                  <a:lnTo>
                    <a:pt x="1" y="25507"/>
                  </a:lnTo>
                  <a:lnTo>
                    <a:pt x="8370" y="0"/>
                  </a:lnTo>
                  <a:lnTo>
                    <a:pt x="14742" y="4489"/>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82"/>
            <p:cNvSpPr/>
            <p:nvPr/>
          </p:nvSpPr>
          <p:spPr>
            <a:xfrm>
              <a:off x="4762225" y="4840625"/>
              <a:ext cx="238725" cy="648150"/>
            </a:xfrm>
            <a:custGeom>
              <a:rect b="b" l="l" r="r" t="t"/>
              <a:pathLst>
                <a:path extrusionOk="0" fill="none" h="25926" w="9549">
                  <a:moveTo>
                    <a:pt x="0" y="25546"/>
                  </a:moveTo>
                  <a:lnTo>
                    <a:pt x="8369" y="1"/>
                  </a:lnTo>
                  <a:lnTo>
                    <a:pt x="9549" y="400"/>
                  </a:lnTo>
                  <a:lnTo>
                    <a:pt x="1180" y="25926"/>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82"/>
            <p:cNvSpPr/>
            <p:nvPr/>
          </p:nvSpPr>
          <p:spPr>
            <a:xfrm>
              <a:off x="5030900" y="5439125"/>
              <a:ext cx="43750" cy="38900"/>
            </a:xfrm>
            <a:custGeom>
              <a:rect b="b" l="l" r="r" t="t"/>
              <a:pathLst>
                <a:path extrusionOk="0" h="1556" w="1750">
                  <a:moveTo>
                    <a:pt x="869" y="0"/>
                  </a:moveTo>
                  <a:cubicBezTo>
                    <a:pt x="545" y="0"/>
                    <a:pt x="254" y="222"/>
                    <a:pt x="133" y="540"/>
                  </a:cubicBezTo>
                  <a:cubicBezTo>
                    <a:pt x="0" y="940"/>
                    <a:pt x="209" y="1396"/>
                    <a:pt x="647" y="1510"/>
                  </a:cubicBezTo>
                  <a:cubicBezTo>
                    <a:pt x="728" y="1541"/>
                    <a:pt x="810" y="1556"/>
                    <a:pt x="890" y="1556"/>
                  </a:cubicBezTo>
                  <a:cubicBezTo>
                    <a:pt x="1205" y="1556"/>
                    <a:pt x="1496" y="1334"/>
                    <a:pt x="1617" y="1016"/>
                  </a:cubicBezTo>
                  <a:cubicBezTo>
                    <a:pt x="1750" y="616"/>
                    <a:pt x="1522" y="179"/>
                    <a:pt x="1122" y="46"/>
                  </a:cubicBezTo>
                  <a:cubicBezTo>
                    <a:pt x="1037" y="15"/>
                    <a:pt x="952" y="0"/>
                    <a:pt x="869" y="0"/>
                  </a:cubicBez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82"/>
            <p:cNvSpPr/>
            <p:nvPr/>
          </p:nvSpPr>
          <p:spPr>
            <a:xfrm>
              <a:off x="5297650" y="5526625"/>
              <a:ext cx="43300" cy="38900"/>
            </a:xfrm>
            <a:custGeom>
              <a:rect b="b" l="l" r="r" t="t"/>
              <a:pathLst>
                <a:path extrusionOk="0" h="1556" w="1732">
                  <a:moveTo>
                    <a:pt x="851" y="0"/>
                  </a:moveTo>
                  <a:cubicBezTo>
                    <a:pt x="526" y="0"/>
                    <a:pt x="236" y="222"/>
                    <a:pt x="115" y="540"/>
                  </a:cubicBezTo>
                  <a:cubicBezTo>
                    <a:pt x="1" y="940"/>
                    <a:pt x="210" y="1396"/>
                    <a:pt x="628" y="1510"/>
                  </a:cubicBezTo>
                  <a:cubicBezTo>
                    <a:pt x="710" y="1541"/>
                    <a:pt x="792" y="1556"/>
                    <a:pt x="872" y="1556"/>
                  </a:cubicBezTo>
                  <a:cubicBezTo>
                    <a:pt x="1187" y="1556"/>
                    <a:pt x="1477" y="1334"/>
                    <a:pt x="1598" y="1016"/>
                  </a:cubicBezTo>
                  <a:cubicBezTo>
                    <a:pt x="1732" y="616"/>
                    <a:pt x="1503" y="179"/>
                    <a:pt x="1104" y="46"/>
                  </a:cubicBezTo>
                  <a:cubicBezTo>
                    <a:pt x="1019" y="15"/>
                    <a:pt x="934" y="0"/>
                    <a:pt x="851" y="0"/>
                  </a:cubicBez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82"/>
            <p:cNvSpPr/>
            <p:nvPr/>
          </p:nvSpPr>
          <p:spPr>
            <a:xfrm>
              <a:off x="5171650" y="5008775"/>
              <a:ext cx="44250" cy="38900"/>
            </a:xfrm>
            <a:custGeom>
              <a:rect b="b" l="l" r="r" t="t"/>
              <a:pathLst>
                <a:path extrusionOk="0" h="1556" w="1770">
                  <a:moveTo>
                    <a:pt x="877" y="1"/>
                  </a:moveTo>
                  <a:cubicBezTo>
                    <a:pt x="558" y="1"/>
                    <a:pt x="258" y="222"/>
                    <a:pt x="152" y="541"/>
                  </a:cubicBezTo>
                  <a:cubicBezTo>
                    <a:pt x="0" y="940"/>
                    <a:pt x="247" y="1396"/>
                    <a:pt x="647" y="1511"/>
                  </a:cubicBezTo>
                  <a:cubicBezTo>
                    <a:pt x="728" y="1542"/>
                    <a:pt x="811" y="1556"/>
                    <a:pt x="892" y="1556"/>
                  </a:cubicBezTo>
                  <a:cubicBezTo>
                    <a:pt x="1212" y="1556"/>
                    <a:pt x="1511" y="1334"/>
                    <a:pt x="1617" y="1016"/>
                  </a:cubicBezTo>
                  <a:cubicBezTo>
                    <a:pt x="1769" y="617"/>
                    <a:pt x="1522" y="179"/>
                    <a:pt x="1122" y="46"/>
                  </a:cubicBezTo>
                  <a:cubicBezTo>
                    <a:pt x="1041" y="15"/>
                    <a:pt x="958" y="1"/>
                    <a:pt x="877" y="1"/>
                  </a:cubicBez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82"/>
            <p:cNvSpPr/>
            <p:nvPr/>
          </p:nvSpPr>
          <p:spPr>
            <a:xfrm>
              <a:off x="5438400" y="5096275"/>
              <a:ext cx="43775" cy="38900"/>
            </a:xfrm>
            <a:custGeom>
              <a:rect b="b" l="l" r="r" t="t"/>
              <a:pathLst>
                <a:path extrusionOk="0" h="1556" w="1751">
                  <a:moveTo>
                    <a:pt x="859" y="0"/>
                  </a:moveTo>
                  <a:cubicBezTo>
                    <a:pt x="539" y="0"/>
                    <a:pt x="240" y="222"/>
                    <a:pt x="134" y="540"/>
                  </a:cubicBezTo>
                  <a:cubicBezTo>
                    <a:pt x="1" y="940"/>
                    <a:pt x="229" y="1396"/>
                    <a:pt x="629" y="1510"/>
                  </a:cubicBezTo>
                  <a:cubicBezTo>
                    <a:pt x="710" y="1541"/>
                    <a:pt x="792" y="1556"/>
                    <a:pt x="874" y="1556"/>
                  </a:cubicBezTo>
                  <a:cubicBezTo>
                    <a:pt x="1193" y="1556"/>
                    <a:pt x="1493" y="1334"/>
                    <a:pt x="1599" y="1016"/>
                  </a:cubicBezTo>
                  <a:cubicBezTo>
                    <a:pt x="1751" y="616"/>
                    <a:pt x="1504" y="179"/>
                    <a:pt x="1104" y="46"/>
                  </a:cubicBezTo>
                  <a:cubicBezTo>
                    <a:pt x="1023" y="15"/>
                    <a:pt x="940" y="0"/>
                    <a:pt x="859" y="0"/>
                  </a:cubicBez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6" name="Google Shape;2736;p82"/>
          <p:cNvGrpSpPr/>
          <p:nvPr/>
        </p:nvGrpSpPr>
        <p:grpSpPr>
          <a:xfrm rot="-1115011">
            <a:off x="7057235" y="2336366"/>
            <a:ext cx="1185550" cy="897388"/>
            <a:chOff x="3310450" y="4388875"/>
            <a:chExt cx="1185500" cy="897350"/>
          </a:xfrm>
        </p:grpSpPr>
        <p:sp>
          <p:nvSpPr>
            <p:cNvPr id="2737" name="Google Shape;2737;p82"/>
            <p:cNvSpPr/>
            <p:nvPr/>
          </p:nvSpPr>
          <p:spPr>
            <a:xfrm>
              <a:off x="3381300" y="4388875"/>
              <a:ext cx="1114650" cy="839800"/>
            </a:xfrm>
            <a:custGeom>
              <a:rect b="b" l="l" r="r" t="t"/>
              <a:pathLst>
                <a:path extrusionOk="0" fill="none" h="33592" w="44586">
                  <a:moveTo>
                    <a:pt x="25317" y="7533"/>
                  </a:moveTo>
                  <a:cubicBezTo>
                    <a:pt x="19212" y="5536"/>
                    <a:pt x="6981" y="1"/>
                    <a:pt x="6981" y="1"/>
                  </a:cubicBezTo>
                  <a:lnTo>
                    <a:pt x="3501" y="10614"/>
                  </a:lnTo>
                  <a:lnTo>
                    <a:pt x="3501" y="10653"/>
                  </a:lnTo>
                  <a:lnTo>
                    <a:pt x="1" y="21266"/>
                  </a:lnTo>
                  <a:cubicBezTo>
                    <a:pt x="1" y="21266"/>
                    <a:pt x="13125" y="24062"/>
                    <a:pt x="19231" y="26059"/>
                  </a:cubicBezTo>
                  <a:cubicBezTo>
                    <a:pt x="25336" y="28057"/>
                    <a:pt x="37567" y="33592"/>
                    <a:pt x="37567" y="33592"/>
                  </a:cubicBezTo>
                  <a:lnTo>
                    <a:pt x="41067" y="22959"/>
                  </a:lnTo>
                  <a:lnTo>
                    <a:pt x="41067" y="22940"/>
                  </a:lnTo>
                  <a:lnTo>
                    <a:pt x="44567" y="12307"/>
                  </a:lnTo>
                  <a:cubicBezTo>
                    <a:pt x="44586" y="12307"/>
                    <a:pt x="31442" y="9530"/>
                    <a:pt x="25317" y="7533"/>
                  </a:cubicBez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82"/>
            <p:cNvSpPr/>
            <p:nvPr/>
          </p:nvSpPr>
          <p:spPr>
            <a:xfrm>
              <a:off x="3424575" y="4434525"/>
              <a:ext cx="1028100" cy="748975"/>
            </a:xfrm>
            <a:custGeom>
              <a:rect b="b" l="l" r="r" t="t"/>
              <a:pathLst>
                <a:path extrusionOk="0" fill="none" h="29959" w="41124">
                  <a:moveTo>
                    <a:pt x="35056" y="29959"/>
                  </a:moveTo>
                  <a:cubicBezTo>
                    <a:pt x="31670" y="28456"/>
                    <a:pt x="22902" y="24614"/>
                    <a:pt x="17937" y="22959"/>
                  </a:cubicBezTo>
                  <a:cubicBezTo>
                    <a:pt x="12973" y="21323"/>
                    <a:pt x="3615" y="19250"/>
                    <a:pt x="1" y="18470"/>
                  </a:cubicBezTo>
                  <a:lnTo>
                    <a:pt x="6068" y="1"/>
                  </a:lnTo>
                  <a:cubicBezTo>
                    <a:pt x="9454" y="1504"/>
                    <a:pt x="18223" y="5346"/>
                    <a:pt x="23187" y="6982"/>
                  </a:cubicBezTo>
                  <a:cubicBezTo>
                    <a:pt x="28151" y="8636"/>
                    <a:pt x="37510" y="10691"/>
                    <a:pt x="41124" y="11489"/>
                  </a:cubicBez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82"/>
            <p:cNvSpPr/>
            <p:nvPr/>
          </p:nvSpPr>
          <p:spPr>
            <a:xfrm>
              <a:off x="4306200" y="4737450"/>
              <a:ext cx="37100" cy="35200"/>
            </a:xfrm>
            <a:custGeom>
              <a:rect b="b" l="l" r="r" t="t"/>
              <a:pathLst>
                <a:path extrusionOk="0" fill="none" h="1408" w="1484">
                  <a:moveTo>
                    <a:pt x="1484" y="666"/>
                  </a:moveTo>
                  <a:lnTo>
                    <a:pt x="209" y="0"/>
                  </a:lnTo>
                  <a:lnTo>
                    <a:pt x="0" y="1408"/>
                  </a:lnTo>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82"/>
            <p:cNvSpPr/>
            <p:nvPr/>
          </p:nvSpPr>
          <p:spPr>
            <a:xfrm>
              <a:off x="4333775" y="4807825"/>
              <a:ext cx="36175" cy="35200"/>
            </a:xfrm>
            <a:custGeom>
              <a:rect b="b" l="l" r="r" t="t"/>
              <a:pathLst>
                <a:path extrusionOk="0" fill="none" h="1408" w="1447">
                  <a:moveTo>
                    <a:pt x="0" y="761"/>
                  </a:moveTo>
                  <a:lnTo>
                    <a:pt x="1237" y="1408"/>
                  </a:lnTo>
                  <a:lnTo>
                    <a:pt x="1446" y="0"/>
                  </a:lnTo>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82"/>
            <p:cNvSpPr/>
            <p:nvPr/>
          </p:nvSpPr>
          <p:spPr>
            <a:xfrm>
              <a:off x="4311425" y="4737450"/>
              <a:ext cx="50425" cy="99875"/>
            </a:xfrm>
            <a:custGeom>
              <a:rect b="b" l="l" r="r" t="t"/>
              <a:pathLst>
                <a:path extrusionOk="0" fill="none" h="3995" w="2017">
                  <a:moveTo>
                    <a:pt x="0" y="0"/>
                  </a:moveTo>
                  <a:lnTo>
                    <a:pt x="2017" y="3994"/>
                  </a:lnTo>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82"/>
            <p:cNvSpPr/>
            <p:nvPr/>
          </p:nvSpPr>
          <p:spPr>
            <a:xfrm>
              <a:off x="3597200" y="4524400"/>
              <a:ext cx="48525" cy="56150"/>
            </a:xfrm>
            <a:custGeom>
              <a:rect b="b" l="l" r="r" t="t"/>
              <a:pathLst>
                <a:path extrusionOk="0" h="2246" w="1941">
                  <a:moveTo>
                    <a:pt x="476" y="1"/>
                  </a:moveTo>
                  <a:lnTo>
                    <a:pt x="76" y="1199"/>
                  </a:lnTo>
                  <a:cubicBezTo>
                    <a:pt x="0" y="1446"/>
                    <a:pt x="0" y="1656"/>
                    <a:pt x="76" y="1827"/>
                  </a:cubicBezTo>
                  <a:cubicBezTo>
                    <a:pt x="171" y="1998"/>
                    <a:pt x="324" y="2112"/>
                    <a:pt x="571" y="2188"/>
                  </a:cubicBezTo>
                  <a:cubicBezTo>
                    <a:pt x="694" y="2226"/>
                    <a:pt x="804" y="2245"/>
                    <a:pt x="904" y="2245"/>
                  </a:cubicBezTo>
                  <a:cubicBezTo>
                    <a:pt x="1004" y="2245"/>
                    <a:pt x="1094" y="2226"/>
                    <a:pt x="1179" y="2188"/>
                  </a:cubicBezTo>
                  <a:cubicBezTo>
                    <a:pt x="1351" y="2093"/>
                    <a:pt x="1465" y="1922"/>
                    <a:pt x="1541" y="1675"/>
                  </a:cubicBezTo>
                  <a:lnTo>
                    <a:pt x="1940" y="476"/>
                  </a:lnTo>
                  <a:lnTo>
                    <a:pt x="1674" y="400"/>
                  </a:lnTo>
                  <a:lnTo>
                    <a:pt x="1294" y="1561"/>
                  </a:lnTo>
                  <a:cubicBezTo>
                    <a:pt x="1237" y="1770"/>
                    <a:pt x="1141" y="1903"/>
                    <a:pt x="1046" y="1960"/>
                  </a:cubicBezTo>
                  <a:cubicBezTo>
                    <a:pt x="985" y="2001"/>
                    <a:pt x="919" y="2020"/>
                    <a:pt x="844" y="2020"/>
                  </a:cubicBezTo>
                  <a:cubicBezTo>
                    <a:pt x="779" y="2020"/>
                    <a:pt x="707" y="2005"/>
                    <a:pt x="628" y="1979"/>
                  </a:cubicBezTo>
                  <a:cubicBezTo>
                    <a:pt x="476" y="1922"/>
                    <a:pt x="362" y="1846"/>
                    <a:pt x="324" y="1732"/>
                  </a:cubicBezTo>
                  <a:cubicBezTo>
                    <a:pt x="266" y="1618"/>
                    <a:pt x="285" y="1446"/>
                    <a:pt x="362" y="1256"/>
                  </a:cubicBezTo>
                  <a:lnTo>
                    <a:pt x="742" y="96"/>
                  </a:lnTo>
                  <a:lnTo>
                    <a:pt x="476" y="1"/>
                  </a:ln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82"/>
            <p:cNvSpPr/>
            <p:nvPr/>
          </p:nvSpPr>
          <p:spPr>
            <a:xfrm>
              <a:off x="3662825" y="4547225"/>
              <a:ext cx="31875" cy="57575"/>
            </a:xfrm>
            <a:custGeom>
              <a:rect b="b" l="l" r="r" t="t"/>
              <a:pathLst>
                <a:path extrusionOk="0" h="2303" w="1275">
                  <a:moveTo>
                    <a:pt x="628" y="1"/>
                  </a:moveTo>
                  <a:lnTo>
                    <a:pt x="0" y="1922"/>
                  </a:lnTo>
                  <a:lnTo>
                    <a:pt x="1198" y="2302"/>
                  </a:lnTo>
                  <a:lnTo>
                    <a:pt x="1274" y="2093"/>
                  </a:lnTo>
                  <a:lnTo>
                    <a:pt x="342" y="1789"/>
                  </a:lnTo>
                  <a:lnTo>
                    <a:pt x="894" y="77"/>
                  </a:lnTo>
                  <a:lnTo>
                    <a:pt x="628" y="1"/>
                  </a:ln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82"/>
            <p:cNvSpPr/>
            <p:nvPr/>
          </p:nvSpPr>
          <p:spPr>
            <a:xfrm>
              <a:off x="3699425" y="4559125"/>
              <a:ext cx="46150" cy="58025"/>
            </a:xfrm>
            <a:custGeom>
              <a:rect b="b" l="l" r="r" t="t"/>
              <a:pathLst>
                <a:path extrusionOk="0" h="2321" w="1846">
                  <a:moveTo>
                    <a:pt x="628" y="0"/>
                  </a:moveTo>
                  <a:lnTo>
                    <a:pt x="1" y="1921"/>
                  </a:lnTo>
                  <a:lnTo>
                    <a:pt x="1237" y="2321"/>
                  </a:lnTo>
                  <a:lnTo>
                    <a:pt x="1313" y="2112"/>
                  </a:lnTo>
                  <a:lnTo>
                    <a:pt x="324" y="1788"/>
                  </a:lnTo>
                  <a:lnTo>
                    <a:pt x="552" y="1085"/>
                  </a:lnTo>
                  <a:lnTo>
                    <a:pt x="1465" y="1389"/>
                  </a:lnTo>
                  <a:lnTo>
                    <a:pt x="1541" y="1180"/>
                  </a:lnTo>
                  <a:lnTo>
                    <a:pt x="628" y="875"/>
                  </a:lnTo>
                  <a:lnTo>
                    <a:pt x="819" y="305"/>
                  </a:lnTo>
                  <a:lnTo>
                    <a:pt x="1770" y="628"/>
                  </a:lnTo>
                  <a:lnTo>
                    <a:pt x="1846" y="400"/>
                  </a:lnTo>
                  <a:lnTo>
                    <a:pt x="628" y="0"/>
                  </a:ln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82"/>
            <p:cNvSpPr/>
            <p:nvPr/>
          </p:nvSpPr>
          <p:spPr>
            <a:xfrm>
              <a:off x="3740800" y="4572900"/>
              <a:ext cx="50900" cy="54500"/>
            </a:xfrm>
            <a:custGeom>
              <a:rect b="b" l="l" r="r" t="t"/>
              <a:pathLst>
                <a:path extrusionOk="0" h="2180" w="2036">
                  <a:moveTo>
                    <a:pt x="818" y="286"/>
                  </a:moveTo>
                  <a:lnTo>
                    <a:pt x="1142" y="400"/>
                  </a:lnTo>
                  <a:cubicBezTo>
                    <a:pt x="1389" y="476"/>
                    <a:pt x="1579" y="610"/>
                    <a:pt x="1655" y="762"/>
                  </a:cubicBezTo>
                  <a:cubicBezTo>
                    <a:pt x="1731" y="933"/>
                    <a:pt x="1731" y="1123"/>
                    <a:pt x="1655" y="1389"/>
                  </a:cubicBezTo>
                  <a:cubicBezTo>
                    <a:pt x="1560" y="1637"/>
                    <a:pt x="1446" y="1808"/>
                    <a:pt x="1275" y="1903"/>
                  </a:cubicBezTo>
                  <a:cubicBezTo>
                    <a:pt x="1203" y="1939"/>
                    <a:pt x="1118" y="1958"/>
                    <a:pt x="1021" y="1958"/>
                  </a:cubicBezTo>
                  <a:cubicBezTo>
                    <a:pt x="912" y="1958"/>
                    <a:pt x="788" y="1934"/>
                    <a:pt x="647" y="1884"/>
                  </a:cubicBezTo>
                  <a:lnTo>
                    <a:pt x="324" y="1789"/>
                  </a:lnTo>
                  <a:lnTo>
                    <a:pt x="818" y="286"/>
                  </a:lnTo>
                  <a:close/>
                  <a:moveTo>
                    <a:pt x="628" y="1"/>
                  </a:moveTo>
                  <a:lnTo>
                    <a:pt x="0" y="1903"/>
                  </a:lnTo>
                  <a:lnTo>
                    <a:pt x="533" y="2074"/>
                  </a:lnTo>
                  <a:cubicBezTo>
                    <a:pt x="739" y="2146"/>
                    <a:pt x="917" y="2179"/>
                    <a:pt x="1074" y="2179"/>
                  </a:cubicBezTo>
                  <a:cubicBezTo>
                    <a:pt x="1206" y="2179"/>
                    <a:pt x="1322" y="2156"/>
                    <a:pt x="1427" y="2112"/>
                  </a:cubicBezTo>
                  <a:cubicBezTo>
                    <a:pt x="1655" y="2017"/>
                    <a:pt x="1826" y="1808"/>
                    <a:pt x="1922" y="1485"/>
                  </a:cubicBezTo>
                  <a:cubicBezTo>
                    <a:pt x="2036" y="1142"/>
                    <a:pt x="2017" y="876"/>
                    <a:pt x="1903" y="667"/>
                  </a:cubicBezTo>
                  <a:cubicBezTo>
                    <a:pt x="1788" y="457"/>
                    <a:pt x="1541" y="286"/>
                    <a:pt x="1161" y="172"/>
                  </a:cubicBezTo>
                  <a:lnTo>
                    <a:pt x="628" y="1"/>
                  </a:lnTo>
                  <a:close/>
                </a:path>
              </a:pathLst>
            </a:cu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82"/>
            <p:cNvSpPr/>
            <p:nvPr/>
          </p:nvSpPr>
          <p:spPr>
            <a:xfrm>
              <a:off x="3785975" y="4727925"/>
              <a:ext cx="305300" cy="161700"/>
            </a:xfrm>
            <a:custGeom>
              <a:rect b="b" l="l" r="r" t="t"/>
              <a:pathLst>
                <a:path extrusionOk="0" fill="none" h="6468" w="12212">
                  <a:moveTo>
                    <a:pt x="0" y="6468"/>
                  </a:moveTo>
                  <a:lnTo>
                    <a:pt x="12212" y="1"/>
                  </a:lnTo>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82"/>
            <p:cNvSpPr/>
            <p:nvPr/>
          </p:nvSpPr>
          <p:spPr>
            <a:xfrm>
              <a:off x="3746975" y="4728875"/>
              <a:ext cx="168850" cy="89425"/>
            </a:xfrm>
            <a:custGeom>
              <a:rect b="b" l="l" r="r" t="t"/>
              <a:pathLst>
                <a:path extrusionOk="0" fill="none" h="3577" w="6754">
                  <a:moveTo>
                    <a:pt x="1" y="3577"/>
                  </a:moveTo>
                  <a:lnTo>
                    <a:pt x="6753" y="1"/>
                  </a:lnTo>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82"/>
            <p:cNvSpPr/>
            <p:nvPr/>
          </p:nvSpPr>
          <p:spPr>
            <a:xfrm>
              <a:off x="3961925" y="4799250"/>
              <a:ext cx="168825" cy="89425"/>
            </a:xfrm>
            <a:custGeom>
              <a:rect b="b" l="l" r="r" t="t"/>
              <a:pathLst>
                <a:path extrusionOk="0" fill="none" h="3577" w="6753">
                  <a:moveTo>
                    <a:pt x="0" y="3577"/>
                  </a:moveTo>
                  <a:lnTo>
                    <a:pt x="6753" y="1"/>
                  </a:lnTo>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82"/>
            <p:cNvSpPr/>
            <p:nvPr/>
          </p:nvSpPr>
          <p:spPr>
            <a:xfrm>
              <a:off x="3310450" y="4901975"/>
              <a:ext cx="1069950" cy="384250"/>
            </a:xfrm>
            <a:custGeom>
              <a:rect b="b" l="l" r="r" t="t"/>
              <a:pathLst>
                <a:path extrusionOk="0" fill="none" h="15370" w="42798">
                  <a:moveTo>
                    <a:pt x="40496" y="12858"/>
                  </a:moveTo>
                  <a:lnTo>
                    <a:pt x="40420" y="13068"/>
                  </a:lnTo>
                  <a:cubicBezTo>
                    <a:pt x="40420" y="13068"/>
                    <a:pt x="28209" y="7533"/>
                    <a:pt x="22103" y="5535"/>
                  </a:cubicBezTo>
                  <a:cubicBezTo>
                    <a:pt x="15978" y="3538"/>
                    <a:pt x="2854" y="742"/>
                    <a:pt x="2854" y="742"/>
                  </a:cubicBezTo>
                  <a:lnTo>
                    <a:pt x="2930" y="533"/>
                  </a:lnTo>
                  <a:cubicBezTo>
                    <a:pt x="1427" y="210"/>
                    <a:pt x="514" y="0"/>
                    <a:pt x="514" y="0"/>
                  </a:cubicBezTo>
                  <a:lnTo>
                    <a:pt x="1" y="1503"/>
                  </a:lnTo>
                  <a:cubicBezTo>
                    <a:pt x="1" y="1503"/>
                    <a:pt x="14780" y="4622"/>
                    <a:pt x="21665" y="6886"/>
                  </a:cubicBezTo>
                  <a:cubicBezTo>
                    <a:pt x="28532" y="9130"/>
                    <a:pt x="42303" y="15369"/>
                    <a:pt x="42303" y="15369"/>
                  </a:cubicBezTo>
                  <a:lnTo>
                    <a:pt x="42797" y="13866"/>
                  </a:lnTo>
                  <a:cubicBezTo>
                    <a:pt x="42778" y="13866"/>
                    <a:pt x="41904" y="13486"/>
                    <a:pt x="40496" y="12858"/>
                  </a:cubicBez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0" name="Google Shape;2750;p82"/>
          <p:cNvGrpSpPr/>
          <p:nvPr/>
        </p:nvGrpSpPr>
        <p:grpSpPr>
          <a:xfrm rot="-1115011">
            <a:off x="5970683" y="1574048"/>
            <a:ext cx="885487" cy="703330"/>
            <a:chOff x="4536350" y="3731725"/>
            <a:chExt cx="885450" cy="703300"/>
          </a:xfrm>
        </p:grpSpPr>
        <p:sp>
          <p:nvSpPr>
            <p:cNvPr id="2751" name="Google Shape;2751;p82"/>
            <p:cNvSpPr/>
            <p:nvPr/>
          </p:nvSpPr>
          <p:spPr>
            <a:xfrm>
              <a:off x="4536350" y="3731725"/>
              <a:ext cx="885450" cy="657650"/>
            </a:xfrm>
            <a:custGeom>
              <a:rect b="b" l="l" r="r" t="t"/>
              <a:pathLst>
                <a:path extrusionOk="0" fill="none" h="26306" w="35418">
                  <a:moveTo>
                    <a:pt x="30472" y="25336"/>
                  </a:moveTo>
                  <a:cubicBezTo>
                    <a:pt x="30262" y="25945"/>
                    <a:pt x="29597" y="26306"/>
                    <a:pt x="28988" y="26097"/>
                  </a:cubicBezTo>
                  <a:lnTo>
                    <a:pt x="970" y="16910"/>
                  </a:lnTo>
                  <a:cubicBezTo>
                    <a:pt x="362" y="16700"/>
                    <a:pt x="0" y="16035"/>
                    <a:pt x="210" y="15407"/>
                  </a:cubicBezTo>
                  <a:lnTo>
                    <a:pt x="4946" y="989"/>
                  </a:lnTo>
                  <a:cubicBezTo>
                    <a:pt x="5155" y="362"/>
                    <a:pt x="5821" y="0"/>
                    <a:pt x="6448" y="228"/>
                  </a:cubicBezTo>
                  <a:lnTo>
                    <a:pt x="34447" y="9415"/>
                  </a:lnTo>
                  <a:cubicBezTo>
                    <a:pt x="35075" y="9625"/>
                    <a:pt x="35417" y="10309"/>
                    <a:pt x="35208" y="10918"/>
                  </a:cubicBez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82"/>
            <p:cNvSpPr/>
            <p:nvPr/>
          </p:nvSpPr>
          <p:spPr>
            <a:xfrm>
              <a:off x="4588650" y="3781175"/>
              <a:ext cx="780350" cy="558275"/>
            </a:xfrm>
            <a:custGeom>
              <a:rect b="b" l="l" r="r" t="t"/>
              <a:pathLst>
                <a:path extrusionOk="0" fill="none" h="22331" w="31214">
                  <a:moveTo>
                    <a:pt x="1" y="13562"/>
                  </a:moveTo>
                  <a:lnTo>
                    <a:pt x="4432" y="0"/>
                  </a:lnTo>
                  <a:lnTo>
                    <a:pt x="31214" y="8769"/>
                  </a:lnTo>
                  <a:lnTo>
                    <a:pt x="26763" y="22331"/>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82"/>
            <p:cNvSpPr/>
            <p:nvPr/>
          </p:nvSpPr>
          <p:spPr>
            <a:xfrm>
              <a:off x="4760325" y="4233400"/>
              <a:ext cx="259175" cy="150750"/>
            </a:xfrm>
            <a:custGeom>
              <a:rect b="b" l="l" r="r" t="t"/>
              <a:pathLst>
                <a:path extrusionOk="0" fill="none" h="6030" w="10367">
                  <a:moveTo>
                    <a:pt x="10081" y="6030"/>
                  </a:moveTo>
                  <a:lnTo>
                    <a:pt x="0" y="2720"/>
                  </a:lnTo>
                  <a:lnTo>
                    <a:pt x="1636" y="0"/>
                  </a:lnTo>
                  <a:lnTo>
                    <a:pt x="10367" y="2891"/>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82"/>
            <p:cNvSpPr/>
            <p:nvPr/>
          </p:nvSpPr>
          <p:spPr>
            <a:xfrm>
              <a:off x="4689000" y="4280000"/>
              <a:ext cx="384700" cy="155025"/>
            </a:xfrm>
            <a:custGeom>
              <a:rect b="b" l="l" r="r" t="t"/>
              <a:pathLst>
                <a:path extrusionOk="0" fill="none" h="6201" w="15388">
                  <a:moveTo>
                    <a:pt x="13010" y="3462"/>
                  </a:moveTo>
                  <a:lnTo>
                    <a:pt x="12934" y="4166"/>
                  </a:lnTo>
                  <a:lnTo>
                    <a:pt x="2853" y="856"/>
                  </a:lnTo>
                  <a:lnTo>
                    <a:pt x="3215" y="266"/>
                  </a:lnTo>
                  <a:cubicBezTo>
                    <a:pt x="1541" y="0"/>
                    <a:pt x="399" y="76"/>
                    <a:pt x="266" y="495"/>
                  </a:cubicBezTo>
                  <a:cubicBezTo>
                    <a:pt x="0" y="1275"/>
                    <a:pt x="3138" y="3024"/>
                    <a:pt x="7304" y="4394"/>
                  </a:cubicBezTo>
                  <a:cubicBezTo>
                    <a:pt x="11432" y="5744"/>
                    <a:pt x="15007" y="6201"/>
                    <a:pt x="15274" y="5421"/>
                  </a:cubicBezTo>
                  <a:cubicBezTo>
                    <a:pt x="15388" y="4984"/>
                    <a:pt x="14513" y="4261"/>
                    <a:pt x="13010" y="3462"/>
                  </a:cubicBez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82"/>
            <p:cNvSpPr/>
            <p:nvPr/>
          </p:nvSpPr>
          <p:spPr>
            <a:xfrm>
              <a:off x="4843050" y="3988500"/>
              <a:ext cx="271550" cy="144575"/>
            </a:xfrm>
            <a:custGeom>
              <a:rect b="b" l="l" r="r" t="t"/>
              <a:pathLst>
                <a:path extrusionOk="0" fill="none" h="5783" w="10862">
                  <a:moveTo>
                    <a:pt x="1" y="5783"/>
                  </a:moveTo>
                  <a:lnTo>
                    <a:pt x="10862" y="0"/>
                  </a:lnTo>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82"/>
            <p:cNvSpPr/>
            <p:nvPr/>
          </p:nvSpPr>
          <p:spPr>
            <a:xfrm>
              <a:off x="4807400" y="3989450"/>
              <a:ext cx="150750" cy="79900"/>
            </a:xfrm>
            <a:custGeom>
              <a:rect b="b" l="l" r="r" t="t"/>
              <a:pathLst>
                <a:path extrusionOk="0" fill="none" h="3196" w="6030">
                  <a:moveTo>
                    <a:pt x="0" y="3196"/>
                  </a:moveTo>
                  <a:lnTo>
                    <a:pt x="6030" y="0"/>
                  </a:lnTo>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82"/>
            <p:cNvSpPr/>
            <p:nvPr/>
          </p:nvSpPr>
          <p:spPr>
            <a:xfrm>
              <a:off x="4999500" y="4052225"/>
              <a:ext cx="150775" cy="80375"/>
            </a:xfrm>
            <a:custGeom>
              <a:rect b="b" l="l" r="r" t="t"/>
              <a:pathLst>
                <a:path extrusionOk="0" fill="none" h="3215" w="6031">
                  <a:moveTo>
                    <a:pt x="1" y="3215"/>
                  </a:moveTo>
                  <a:lnTo>
                    <a:pt x="6030" y="0"/>
                  </a:lnTo>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8" name="Google Shape;2758;p82"/>
          <p:cNvGrpSpPr/>
          <p:nvPr/>
        </p:nvGrpSpPr>
        <p:grpSpPr>
          <a:xfrm rot="-1115011">
            <a:off x="7207266" y="3244563"/>
            <a:ext cx="885487" cy="703355"/>
            <a:chOff x="7185000" y="4708425"/>
            <a:chExt cx="885450" cy="703325"/>
          </a:xfrm>
        </p:grpSpPr>
        <p:sp>
          <p:nvSpPr>
            <p:cNvPr id="2759" name="Google Shape;2759;p82"/>
            <p:cNvSpPr/>
            <p:nvPr/>
          </p:nvSpPr>
          <p:spPr>
            <a:xfrm>
              <a:off x="7185000" y="4708425"/>
              <a:ext cx="885450" cy="657675"/>
            </a:xfrm>
            <a:custGeom>
              <a:rect b="b" l="l" r="r" t="t"/>
              <a:pathLst>
                <a:path extrusionOk="0" fill="none" h="26307" w="35418">
                  <a:moveTo>
                    <a:pt x="30472" y="25317"/>
                  </a:moveTo>
                  <a:cubicBezTo>
                    <a:pt x="30263" y="25945"/>
                    <a:pt x="29597" y="26307"/>
                    <a:pt x="28988" y="26078"/>
                  </a:cubicBezTo>
                  <a:lnTo>
                    <a:pt x="970" y="16910"/>
                  </a:lnTo>
                  <a:cubicBezTo>
                    <a:pt x="362" y="16701"/>
                    <a:pt x="0" y="16035"/>
                    <a:pt x="210" y="15408"/>
                  </a:cubicBezTo>
                  <a:lnTo>
                    <a:pt x="4946" y="971"/>
                  </a:lnTo>
                  <a:cubicBezTo>
                    <a:pt x="5155" y="362"/>
                    <a:pt x="5821" y="1"/>
                    <a:pt x="6448" y="210"/>
                  </a:cubicBezTo>
                  <a:lnTo>
                    <a:pt x="34447" y="9397"/>
                  </a:lnTo>
                  <a:cubicBezTo>
                    <a:pt x="35075" y="9606"/>
                    <a:pt x="35417" y="10272"/>
                    <a:pt x="35208" y="10900"/>
                  </a:cubicBez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82"/>
            <p:cNvSpPr/>
            <p:nvPr/>
          </p:nvSpPr>
          <p:spPr>
            <a:xfrm>
              <a:off x="7236825" y="4757400"/>
              <a:ext cx="780825" cy="558300"/>
            </a:xfrm>
            <a:custGeom>
              <a:rect b="b" l="l" r="r" t="t"/>
              <a:pathLst>
                <a:path extrusionOk="0" fill="none" h="22332" w="31233">
                  <a:moveTo>
                    <a:pt x="1" y="13563"/>
                  </a:moveTo>
                  <a:lnTo>
                    <a:pt x="4452" y="1"/>
                  </a:lnTo>
                  <a:lnTo>
                    <a:pt x="31233" y="8770"/>
                  </a:lnTo>
                  <a:lnTo>
                    <a:pt x="26782" y="22331"/>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82"/>
            <p:cNvSpPr/>
            <p:nvPr/>
          </p:nvSpPr>
          <p:spPr>
            <a:xfrm>
              <a:off x="7408975" y="5210100"/>
              <a:ext cx="259650" cy="149825"/>
            </a:xfrm>
            <a:custGeom>
              <a:rect b="b" l="l" r="r" t="t"/>
              <a:pathLst>
                <a:path extrusionOk="0" fill="none" h="5993" w="10386">
                  <a:moveTo>
                    <a:pt x="10100" y="5992"/>
                  </a:moveTo>
                  <a:lnTo>
                    <a:pt x="0" y="2683"/>
                  </a:lnTo>
                  <a:lnTo>
                    <a:pt x="1636" y="1"/>
                  </a:lnTo>
                  <a:lnTo>
                    <a:pt x="10386" y="2854"/>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82"/>
            <p:cNvSpPr/>
            <p:nvPr/>
          </p:nvSpPr>
          <p:spPr>
            <a:xfrm>
              <a:off x="7337650" y="5256700"/>
              <a:ext cx="385175" cy="155050"/>
            </a:xfrm>
            <a:custGeom>
              <a:rect b="b" l="l" r="r" t="t"/>
              <a:pathLst>
                <a:path extrusionOk="0" fill="none" h="6202" w="15407">
                  <a:moveTo>
                    <a:pt x="13010" y="3463"/>
                  </a:moveTo>
                  <a:lnTo>
                    <a:pt x="12934" y="4147"/>
                  </a:lnTo>
                  <a:lnTo>
                    <a:pt x="2853" y="857"/>
                  </a:lnTo>
                  <a:lnTo>
                    <a:pt x="3215" y="248"/>
                  </a:lnTo>
                  <a:cubicBezTo>
                    <a:pt x="1541" y="1"/>
                    <a:pt x="400" y="58"/>
                    <a:pt x="266" y="495"/>
                  </a:cubicBezTo>
                  <a:cubicBezTo>
                    <a:pt x="0" y="1275"/>
                    <a:pt x="3139" y="3006"/>
                    <a:pt x="7304" y="4395"/>
                  </a:cubicBezTo>
                  <a:cubicBezTo>
                    <a:pt x="11432" y="5745"/>
                    <a:pt x="15008" y="6202"/>
                    <a:pt x="15255" y="5403"/>
                  </a:cubicBezTo>
                  <a:cubicBezTo>
                    <a:pt x="15407" y="4965"/>
                    <a:pt x="14532" y="4242"/>
                    <a:pt x="13010" y="3463"/>
                  </a:cubicBez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82"/>
            <p:cNvSpPr/>
            <p:nvPr/>
          </p:nvSpPr>
          <p:spPr>
            <a:xfrm>
              <a:off x="7491700" y="4965225"/>
              <a:ext cx="272025" cy="144100"/>
            </a:xfrm>
            <a:custGeom>
              <a:rect b="b" l="l" r="r" t="t"/>
              <a:pathLst>
                <a:path extrusionOk="0" fill="none" h="5764" w="10881">
                  <a:moveTo>
                    <a:pt x="1" y="5763"/>
                  </a:moveTo>
                  <a:lnTo>
                    <a:pt x="10881" y="0"/>
                  </a:lnTo>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82"/>
            <p:cNvSpPr/>
            <p:nvPr/>
          </p:nvSpPr>
          <p:spPr>
            <a:xfrm>
              <a:off x="7456525" y="4965700"/>
              <a:ext cx="150275" cy="79900"/>
            </a:xfrm>
            <a:custGeom>
              <a:rect b="b" l="l" r="r" t="t"/>
              <a:pathLst>
                <a:path extrusionOk="0" fill="none" h="3196" w="6011">
                  <a:moveTo>
                    <a:pt x="0" y="3196"/>
                  </a:moveTo>
                  <a:lnTo>
                    <a:pt x="6011" y="0"/>
                  </a:lnTo>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82"/>
            <p:cNvSpPr/>
            <p:nvPr/>
          </p:nvSpPr>
          <p:spPr>
            <a:xfrm>
              <a:off x="7648625" y="5028925"/>
              <a:ext cx="150300" cy="79450"/>
            </a:xfrm>
            <a:custGeom>
              <a:rect b="b" l="l" r="r" t="t"/>
              <a:pathLst>
                <a:path extrusionOk="0" fill="none" h="3178" w="6012">
                  <a:moveTo>
                    <a:pt x="1" y="3177"/>
                  </a:moveTo>
                  <a:lnTo>
                    <a:pt x="6011" y="1"/>
                  </a:lnTo>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6" name="Google Shape;2766;p82"/>
          <p:cNvGrpSpPr/>
          <p:nvPr/>
        </p:nvGrpSpPr>
        <p:grpSpPr>
          <a:xfrm rot="-1115011">
            <a:off x="4910660" y="3827484"/>
            <a:ext cx="634877" cy="800359"/>
            <a:chOff x="5577250" y="4055075"/>
            <a:chExt cx="634850" cy="800325"/>
          </a:xfrm>
        </p:grpSpPr>
        <p:sp>
          <p:nvSpPr>
            <p:cNvPr id="2767" name="Google Shape;2767;p82"/>
            <p:cNvSpPr/>
            <p:nvPr/>
          </p:nvSpPr>
          <p:spPr>
            <a:xfrm>
              <a:off x="5577725" y="4673250"/>
              <a:ext cx="328625" cy="182150"/>
            </a:xfrm>
            <a:custGeom>
              <a:rect b="b" l="l" r="r" t="t"/>
              <a:pathLst>
                <a:path extrusionOk="0" fill="none" h="7286" w="13145">
                  <a:moveTo>
                    <a:pt x="9873" y="2321"/>
                  </a:moveTo>
                  <a:cubicBezTo>
                    <a:pt x="7704" y="1598"/>
                    <a:pt x="8294" y="1788"/>
                    <a:pt x="5555" y="913"/>
                  </a:cubicBezTo>
                  <a:cubicBezTo>
                    <a:pt x="2835" y="0"/>
                    <a:pt x="1" y="2987"/>
                    <a:pt x="1" y="2987"/>
                  </a:cubicBezTo>
                  <a:lnTo>
                    <a:pt x="13144" y="7285"/>
                  </a:lnTo>
                  <a:cubicBezTo>
                    <a:pt x="13125" y="7285"/>
                    <a:pt x="12022" y="3025"/>
                    <a:pt x="9873" y="2321"/>
                  </a:cubicBez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82"/>
            <p:cNvSpPr/>
            <p:nvPr/>
          </p:nvSpPr>
          <p:spPr>
            <a:xfrm>
              <a:off x="5690425" y="4360350"/>
              <a:ext cx="111775" cy="112250"/>
            </a:xfrm>
            <a:custGeom>
              <a:rect b="b" l="l" r="r" t="t"/>
              <a:pathLst>
                <a:path extrusionOk="0" fill="none" h="4490" w="4471">
                  <a:moveTo>
                    <a:pt x="343" y="1617"/>
                  </a:moveTo>
                  <a:cubicBezTo>
                    <a:pt x="667" y="571"/>
                    <a:pt x="1808" y="1"/>
                    <a:pt x="2854" y="343"/>
                  </a:cubicBezTo>
                  <a:cubicBezTo>
                    <a:pt x="3900" y="685"/>
                    <a:pt x="4471" y="1827"/>
                    <a:pt x="4128" y="2873"/>
                  </a:cubicBezTo>
                  <a:cubicBezTo>
                    <a:pt x="3786" y="3919"/>
                    <a:pt x="2645" y="4490"/>
                    <a:pt x="1599" y="4147"/>
                  </a:cubicBezTo>
                  <a:cubicBezTo>
                    <a:pt x="572" y="3767"/>
                    <a:pt x="1" y="2664"/>
                    <a:pt x="343" y="1617"/>
                  </a:cubicBez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82"/>
            <p:cNvSpPr/>
            <p:nvPr/>
          </p:nvSpPr>
          <p:spPr>
            <a:xfrm>
              <a:off x="5776500" y="4455450"/>
              <a:ext cx="20475" cy="266800"/>
            </a:xfrm>
            <a:custGeom>
              <a:rect b="b" l="l" r="r" t="t"/>
              <a:pathLst>
                <a:path extrusionOk="0" fill="none" h="10672" w="819">
                  <a:moveTo>
                    <a:pt x="819" y="10671"/>
                  </a:moveTo>
                  <a:lnTo>
                    <a:pt x="1" y="1"/>
                  </a:lnTo>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82"/>
            <p:cNvSpPr/>
            <p:nvPr/>
          </p:nvSpPr>
          <p:spPr>
            <a:xfrm>
              <a:off x="5716125" y="4455450"/>
              <a:ext cx="56125" cy="258250"/>
            </a:xfrm>
            <a:custGeom>
              <a:rect b="b" l="l" r="r" t="t"/>
              <a:pathLst>
                <a:path extrusionOk="0" fill="none" h="10330" w="2245">
                  <a:moveTo>
                    <a:pt x="1579" y="381"/>
                  </a:moveTo>
                  <a:cubicBezTo>
                    <a:pt x="1255" y="419"/>
                    <a:pt x="913" y="419"/>
                    <a:pt x="590" y="305"/>
                  </a:cubicBezTo>
                  <a:cubicBezTo>
                    <a:pt x="380" y="229"/>
                    <a:pt x="190" y="115"/>
                    <a:pt x="0" y="1"/>
                  </a:cubicBezTo>
                  <a:lnTo>
                    <a:pt x="647" y="9816"/>
                  </a:lnTo>
                  <a:lnTo>
                    <a:pt x="2244" y="10329"/>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82"/>
            <p:cNvSpPr/>
            <p:nvPr/>
          </p:nvSpPr>
          <p:spPr>
            <a:xfrm>
              <a:off x="5737025" y="4222925"/>
              <a:ext cx="125575" cy="144100"/>
            </a:xfrm>
            <a:custGeom>
              <a:rect b="b" l="l" r="r" t="t"/>
              <a:pathLst>
                <a:path extrusionOk="0" fill="none" h="5764" w="5023">
                  <a:moveTo>
                    <a:pt x="1" y="5764"/>
                  </a:moveTo>
                  <a:lnTo>
                    <a:pt x="5022" y="1"/>
                  </a:lnTo>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82"/>
            <p:cNvSpPr/>
            <p:nvPr/>
          </p:nvSpPr>
          <p:spPr>
            <a:xfrm>
              <a:off x="5813600" y="4055075"/>
              <a:ext cx="268700" cy="261075"/>
            </a:xfrm>
            <a:custGeom>
              <a:rect b="b" l="l" r="r" t="t"/>
              <a:pathLst>
                <a:path extrusionOk="0" fill="none" h="10443" w="10748">
                  <a:moveTo>
                    <a:pt x="8198" y="10443"/>
                  </a:moveTo>
                  <a:cubicBezTo>
                    <a:pt x="8198" y="10443"/>
                    <a:pt x="0" y="7799"/>
                    <a:pt x="1294" y="3900"/>
                  </a:cubicBezTo>
                  <a:cubicBezTo>
                    <a:pt x="2568" y="0"/>
                    <a:pt x="10747" y="2701"/>
                    <a:pt x="10747" y="2701"/>
                  </a:cubicBez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82"/>
            <p:cNvSpPr/>
            <p:nvPr/>
          </p:nvSpPr>
          <p:spPr>
            <a:xfrm>
              <a:off x="6013325" y="4103575"/>
              <a:ext cx="108900" cy="240625"/>
            </a:xfrm>
            <a:custGeom>
              <a:rect b="b" l="l" r="r" t="t"/>
              <a:pathLst>
                <a:path extrusionOk="0" fill="none" h="9625" w="4356">
                  <a:moveTo>
                    <a:pt x="0" y="9168"/>
                  </a:moveTo>
                  <a:lnTo>
                    <a:pt x="3005" y="0"/>
                  </a:lnTo>
                  <a:lnTo>
                    <a:pt x="4356" y="457"/>
                  </a:lnTo>
                  <a:lnTo>
                    <a:pt x="1351" y="9625"/>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82"/>
            <p:cNvSpPr/>
            <p:nvPr/>
          </p:nvSpPr>
          <p:spPr>
            <a:xfrm>
              <a:off x="6146925" y="4201525"/>
              <a:ext cx="65175" cy="13825"/>
            </a:xfrm>
            <a:custGeom>
              <a:rect b="b" l="l" r="r" t="t"/>
              <a:pathLst>
                <a:path extrusionOk="0" fill="none" h="553" w="2607">
                  <a:moveTo>
                    <a:pt x="1" y="552"/>
                  </a:moveTo>
                  <a:lnTo>
                    <a:pt x="2607" y="1"/>
                  </a:lnTo>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82"/>
            <p:cNvSpPr/>
            <p:nvPr/>
          </p:nvSpPr>
          <p:spPr>
            <a:xfrm>
              <a:off x="6117925" y="4292825"/>
              <a:ext cx="55200" cy="37125"/>
            </a:xfrm>
            <a:custGeom>
              <a:rect b="b" l="l" r="r" t="t"/>
              <a:pathLst>
                <a:path extrusionOk="0" fill="none" h="1485" w="2208">
                  <a:moveTo>
                    <a:pt x="1" y="1"/>
                  </a:moveTo>
                  <a:lnTo>
                    <a:pt x="2207" y="1484"/>
                  </a:lnTo>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82"/>
            <p:cNvSpPr/>
            <p:nvPr/>
          </p:nvSpPr>
          <p:spPr>
            <a:xfrm>
              <a:off x="6163575" y="4256700"/>
              <a:ext cx="45200" cy="14750"/>
            </a:xfrm>
            <a:custGeom>
              <a:rect b="b" l="l" r="r" t="t"/>
              <a:pathLst>
                <a:path extrusionOk="0" fill="none" h="590" w="1808">
                  <a:moveTo>
                    <a:pt x="1" y="0"/>
                  </a:moveTo>
                  <a:lnTo>
                    <a:pt x="1808" y="590"/>
                  </a:lnTo>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82"/>
            <p:cNvSpPr/>
            <p:nvPr/>
          </p:nvSpPr>
          <p:spPr>
            <a:xfrm>
              <a:off x="5766050" y="4238150"/>
              <a:ext cx="140775" cy="160750"/>
            </a:xfrm>
            <a:custGeom>
              <a:rect b="b" l="l" r="r" t="t"/>
              <a:pathLst>
                <a:path extrusionOk="0" fill="none" h="6430" w="5631">
                  <a:moveTo>
                    <a:pt x="4432" y="0"/>
                  </a:moveTo>
                  <a:lnTo>
                    <a:pt x="0" y="5288"/>
                  </a:lnTo>
                  <a:cubicBezTo>
                    <a:pt x="495" y="5497"/>
                    <a:pt x="875" y="5935"/>
                    <a:pt x="1065" y="6429"/>
                  </a:cubicBezTo>
                  <a:lnTo>
                    <a:pt x="5630" y="989"/>
                  </a:lnTo>
                  <a:cubicBezTo>
                    <a:pt x="5212" y="666"/>
                    <a:pt x="4812" y="362"/>
                    <a:pt x="4432" y="0"/>
                  </a:cubicBez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82"/>
            <p:cNvSpPr/>
            <p:nvPr/>
          </p:nvSpPr>
          <p:spPr>
            <a:xfrm>
              <a:off x="5577250" y="4722700"/>
              <a:ext cx="336225" cy="132225"/>
            </a:xfrm>
            <a:custGeom>
              <a:rect b="b" l="l" r="r" t="t"/>
              <a:pathLst>
                <a:path extrusionOk="0" fill="none" h="5289" w="13449">
                  <a:moveTo>
                    <a:pt x="1" y="990"/>
                  </a:moveTo>
                  <a:lnTo>
                    <a:pt x="324" y="0"/>
                  </a:lnTo>
                  <a:lnTo>
                    <a:pt x="13449" y="4299"/>
                  </a:lnTo>
                  <a:lnTo>
                    <a:pt x="13125" y="5288"/>
                  </a:ln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82"/>
            <p:cNvSpPr/>
            <p:nvPr/>
          </p:nvSpPr>
          <p:spPr>
            <a:xfrm>
              <a:off x="5727050" y="4396975"/>
              <a:ext cx="38075" cy="38050"/>
            </a:xfrm>
            <a:custGeom>
              <a:rect b="b" l="l" r="r" t="t"/>
              <a:pathLst>
                <a:path extrusionOk="0" fill="none" h="1522" w="1523">
                  <a:moveTo>
                    <a:pt x="115" y="552"/>
                  </a:moveTo>
                  <a:cubicBezTo>
                    <a:pt x="229" y="190"/>
                    <a:pt x="609" y="0"/>
                    <a:pt x="971" y="114"/>
                  </a:cubicBezTo>
                  <a:cubicBezTo>
                    <a:pt x="1332" y="248"/>
                    <a:pt x="1522" y="628"/>
                    <a:pt x="1389" y="970"/>
                  </a:cubicBezTo>
                  <a:cubicBezTo>
                    <a:pt x="1275" y="1332"/>
                    <a:pt x="894" y="1522"/>
                    <a:pt x="533" y="1408"/>
                  </a:cubicBezTo>
                  <a:cubicBezTo>
                    <a:pt x="210" y="1294"/>
                    <a:pt x="1" y="913"/>
                    <a:pt x="115" y="552"/>
                  </a:cubicBezTo>
                  <a:close/>
                </a:path>
              </a:pathLst>
            </a:custGeom>
            <a:solidFill>
              <a:srgbClr val="212121"/>
            </a:solidFill>
            <a:ln cap="rnd" cmpd="sng" w="11900">
              <a:solidFill>
                <a:srgbClr val="2121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3" name="Shape 2783"/>
        <p:cNvGrpSpPr/>
        <p:nvPr/>
      </p:nvGrpSpPr>
      <p:grpSpPr>
        <a:xfrm>
          <a:off x="0" y="0"/>
          <a:ext cx="0" cy="0"/>
          <a:chOff x="0" y="0"/>
          <a:chExt cx="0" cy="0"/>
        </a:xfrm>
      </p:grpSpPr>
      <p:sp>
        <p:nvSpPr>
          <p:cNvPr id="2784" name="Google Shape;2784;p83"/>
          <p:cNvSpPr txBox="1"/>
          <p:nvPr>
            <p:ph idx="1" type="subTitle"/>
          </p:nvPr>
        </p:nvSpPr>
        <p:spPr>
          <a:xfrm>
            <a:off x="713100" y="1134125"/>
            <a:ext cx="3739500" cy="347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t>Did you like the resources on this template? Get them for free at our other websites:</a:t>
            </a:r>
            <a:endParaRPr sz="1500"/>
          </a:p>
          <a:p>
            <a:pPr indent="0" lvl="0" marL="0" rtl="0" algn="l">
              <a:spcBef>
                <a:spcPts val="1200"/>
              </a:spcBef>
              <a:spcAft>
                <a:spcPts val="0"/>
              </a:spcAft>
              <a:buClr>
                <a:schemeClr val="dk1"/>
              </a:buClr>
              <a:buSzPts val="1100"/>
              <a:buFont typeface="Arial"/>
              <a:buNone/>
            </a:pPr>
            <a:r>
              <a:rPr lang="en" sz="2400">
                <a:latin typeface="Chakra Petch Medium"/>
                <a:ea typeface="Chakra Petch Medium"/>
                <a:cs typeface="Chakra Petch Medium"/>
                <a:sym typeface="Chakra Petch Medium"/>
              </a:rPr>
              <a:t>Photos</a:t>
            </a:r>
            <a:endParaRPr sz="2400">
              <a:latin typeface="Chakra Petch Medium"/>
              <a:ea typeface="Chakra Petch Medium"/>
              <a:cs typeface="Chakra Petch Medium"/>
              <a:sym typeface="Chakra Petch Medium"/>
            </a:endParaRPr>
          </a:p>
          <a:p>
            <a:pPr indent="-323850" lvl="0" marL="457200" rtl="0" algn="l">
              <a:spcBef>
                <a:spcPts val="1200"/>
              </a:spcBef>
              <a:spcAft>
                <a:spcPts val="0"/>
              </a:spcAft>
              <a:buClr>
                <a:schemeClr val="dk1"/>
              </a:buClr>
              <a:buSzPts val="1500"/>
              <a:buFont typeface="Fira Code"/>
              <a:buChar char="●"/>
            </a:pPr>
            <a:r>
              <a:rPr lang="en" sz="1500">
                <a:uFill>
                  <a:noFill/>
                </a:uFill>
                <a:hlinkClick r:id="rId3"/>
              </a:rPr>
              <a:t>Young woman browsing laptop on road trip</a:t>
            </a:r>
            <a:endParaRPr sz="1500"/>
          </a:p>
          <a:p>
            <a:pPr indent="-323850" lvl="0" marL="457200" rtl="0" algn="l">
              <a:spcBef>
                <a:spcPts val="0"/>
              </a:spcBef>
              <a:spcAft>
                <a:spcPts val="0"/>
              </a:spcAft>
              <a:buClr>
                <a:schemeClr val="dk1"/>
              </a:buClr>
              <a:buSzPts val="1500"/>
              <a:buFont typeface="Fira Code"/>
              <a:buChar char="●"/>
            </a:pPr>
            <a:r>
              <a:rPr lang="en" sz="1500">
                <a:uFill>
                  <a:noFill/>
                </a:uFill>
                <a:hlinkClick r:id="rId4"/>
              </a:rPr>
              <a:t>High angle of woman drawing at desk with laptop</a:t>
            </a:r>
            <a:endParaRPr sz="1500"/>
          </a:p>
          <a:p>
            <a:pPr indent="-323850" lvl="0" marL="457200" rtl="0" algn="l">
              <a:spcBef>
                <a:spcPts val="0"/>
              </a:spcBef>
              <a:spcAft>
                <a:spcPts val="0"/>
              </a:spcAft>
              <a:buClr>
                <a:schemeClr val="dk1"/>
              </a:buClr>
              <a:buSzPts val="1500"/>
              <a:buFont typeface="Fira Code"/>
              <a:buChar char="●"/>
            </a:pPr>
            <a:r>
              <a:rPr lang="en" sz="1500">
                <a:uFill>
                  <a:noFill/>
                </a:uFill>
                <a:hlinkClick r:id="rId5"/>
              </a:rPr>
              <a:t>Flat lay desk with laptop and glasses</a:t>
            </a:r>
            <a:endParaRPr sz="15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2785" name="Google Shape;2785;p83"/>
          <p:cNvSpPr txBox="1"/>
          <p:nvPr>
            <p:ph idx="2" type="subTitle"/>
          </p:nvPr>
        </p:nvSpPr>
        <p:spPr>
          <a:xfrm>
            <a:off x="4689400" y="1134125"/>
            <a:ext cx="3739500" cy="347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2500">
              <a:latin typeface="Chakra Petch Medium"/>
              <a:ea typeface="Chakra Petch Medium"/>
              <a:cs typeface="Chakra Petch Medium"/>
              <a:sym typeface="Chakra Petch Medium"/>
            </a:endParaRPr>
          </a:p>
          <a:p>
            <a:pPr indent="0" lvl="0" marL="0" rtl="0" algn="l">
              <a:spcBef>
                <a:spcPts val="1200"/>
              </a:spcBef>
              <a:spcAft>
                <a:spcPts val="0"/>
              </a:spcAft>
              <a:buClr>
                <a:schemeClr val="dk1"/>
              </a:buClr>
              <a:buSzPts val="1100"/>
              <a:buFont typeface="Arial"/>
              <a:buNone/>
            </a:pPr>
            <a:r>
              <a:rPr lang="en" sz="2500">
                <a:latin typeface="Chakra Petch Medium"/>
                <a:ea typeface="Chakra Petch Medium"/>
                <a:cs typeface="Chakra Petch Medium"/>
                <a:sym typeface="Chakra Petch Medium"/>
              </a:rPr>
              <a:t>Vectors</a:t>
            </a:r>
            <a:endParaRPr sz="2500">
              <a:latin typeface="Chakra Petch Medium"/>
              <a:ea typeface="Chakra Petch Medium"/>
              <a:cs typeface="Chakra Petch Medium"/>
              <a:sym typeface="Chakra Petch Medium"/>
            </a:endParaRPr>
          </a:p>
          <a:p>
            <a:pPr indent="-232409" lvl="0" marL="182880" rtl="0" algn="l">
              <a:spcBef>
                <a:spcPts val="1200"/>
              </a:spcBef>
              <a:spcAft>
                <a:spcPts val="0"/>
              </a:spcAft>
              <a:buClr>
                <a:schemeClr val="dk1"/>
              </a:buClr>
              <a:buSzPts val="1500"/>
              <a:buFont typeface="Fira Code"/>
              <a:buChar char="●"/>
            </a:pPr>
            <a:r>
              <a:rPr lang="en" sz="1500">
                <a:uFill>
                  <a:noFill/>
                </a:uFill>
                <a:hlinkClick r:id="rId6"/>
              </a:rPr>
              <a:t>Black friday background with black and white elements</a:t>
            </a:r>
            <a:endParaRPr sz="1500"/>
          </a:p>
          <a:p>
            <a:pPr indent="-232409" lvl="0" marL="182880" rtl="0" algn="l">
              <a:spcBef>
                <a:spcPts val="0"/>
              </a:spcBef>
              <a:spcAft>
                <a:spcPts val="0"/>
              </a:spcAft>
              <a:buClr>
                <a:schemeClr val="dk1"/>
              </a:buClr>
              <a:buSzPts val="1500"/>
              <a:buFont typeface="Fira Code"/>
              <a:buChar char="●"/>
            </a:pPr>
            <a:r>
              <a:rPr lang="en" sz="1500">
                <a:uFill>
                  <a:noFill/>
                </a:uFill>
                <a:hlinkClick r:id="rId7"/>
              </a:rPr>
              <a:t>Modern cursor set</a:t>
            </a:r>
            <a:endParaRPr sz="1500"/>
          </a:p>
          <a:p>
            <a:pPr indent="-232409" lvl="0" marL="182880" rtl="0" algn="l">
              <a:spcBef>
                <a:spcPts val="0"/>
              </a:spcBef>
              <a:spcAft>
                <a:spcPts val="0"/>
              </a:spcAft>
              <a:buClr>
                <a:schemeClr val="dk1"/>
              </a:buClr>
              <a:buSzPts val="1500"/>
              <a:buFont typeface="Fira Code"/>
              <a:buChar char="●"/>
            </a:pPr>
            <a:r>
              <a:rPr lang="en" sz="1500">
                <a:uFill>
                  <a:noFill/>
                </a:uFill>
                <a:hlinkClick r:id="rId8"/>
              </a:rPr>
              <a:t>Multimedia icons</a:t>
            </a:r>
            <a:endParaRPr/>
          </a:p>
          <a:p>
            <a:pPr indent="-232409" lvl="0" marL="182880" rtl="0" algn="l">
              <a:spcBef>
                <a:spcPts val="0"/>
              </a:spcBef>
              <a:spcAft>
                <a:spcPts val="0"/>
              </a:spcAft>
              <a:buClr>
                <a:schemeClr val="dk1"/>
              </a:buClr>
              <a:buSzPts val="1500"/>
              <a:buFont typeface="Fira Code"/>
              <a:buChar char="●"/>
            </a:pPr>
            <a:r>
              <a:rPr lang="en" sz="1500">
                <a:uFill>
                  <a:noFill/>
                </a:uFill>
                <a:hlinkClick r:id="rId9"/>
              </a:rPr>
              <a:t>Set of white speech bubbles in pixel art style</a:t>
            </a:r>
            <a:endParaRPr sz="1500"/>
          </a:p>
        </p:txBody>
      </p:sp>
      <p:sp>
        <p:nvSpPr>
          <p:cNvPr id="2786" name="Google Shape;2786;p8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Alternative resources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0" name="Shape 2790"/>
        <p:cNvGrpSpPr/>
        <p:nvPr/>
      </p:nvGrpSpPr>
      <p:grpSpPr>
        <a:xfrm>
          <a:off x="0" y="0"/>
          <a:ext cx="0" cy="0"/>
          <a:chOff x="0" y="0"/>
          <a:chExt cx="0" cy="0"/>
        </a:xfrm>
      </p:grpSpPr>
      <p:sp>
        <p:nvSpPr>
          <p:cNvPr id="2791" name="Google Shape;2791;p8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Resources</a:t>
            </a:r>
            <a:endParaRPr/>
          </a:p>
        </p:txBody>
      </p:sp>
      <p:sp>
        <p:nvSpPr>
          <p:cNvPr id="2792" name="Google Shape;2792;p84"/>
          <p:cNvSpPr txBox="1"/>
          <p:nvPr>
            <p:ph idx="1" type="subTitle"/>
          </p:nvPr>
        </p:nvSpPr>
        <p:spPr>
          <a:xfrm>
            <a:off x="713100" y="1134125"/>
            <a:ext cx="3739500" cy="347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t>Did you like the resources we used in this template? Get them for free at our other websites:</a:t>
            </a:r>
            <a:endParaRPr b="1" sz="2600"/>
          </a:p>
          <a:p>
            <a:pPr indent="0" lvl="0" marL="0" rtl="0" algn="l">
              <a:spcBef>
                <a:spcPts val="1200"/>
              </a:spcBef>
              <a:spcAft>
                <a:spcPts val="0"/>
              </a:spcAft>
              <a:buClr>
                <a:schemeClr val="dk1"/>
              </a:buClr>
              <a:buSzPts val="1100"/>
              <a:buFont typeface="Arial"/>
              <a:buNone/>
            </a:pPr>
            <a:r>
              <a:rPr lang="en" sz="2500">
                <a:latin typeface="Chakra Petch Medium"/>
                <a:ea typeface="Chakra Petch Medium"/>
                <a:cs typeface="Chakra Petch Medium"/>
                <a:sym typeface="Chakra Petch Medium"/>
              </a:rPr>
              <a:t>Photos</a:t>
            </a:r>
            <a:endParaRPr sz="2500">
              <a:latin typeface="Chakra Petch Medium"/>
              <a:ea typeface="Chakra Petch Medium"/>
              <a:cs typeface="Chakra Petch Medium"/>
              <a:sym typeface="Chakra Petch Medium"/>
            </a:endParaRPr>
          </a:p>
          <a:p>
            <a:pPr indent="-232409" lvl="0" marL="182880" rtl="0" algn="l">
              <a:spcBef>
                <a:spcPts val="1200"/>
              </a:spcBef>
              <a:spcAft>
                <a:spcPts val="0"/>
              </a:spcAft>
              <a:buClr>
                <a:schemeClr val="dk1"/>
              </a:buClr>
              <a:buSzPts val="1500"/>
              <a:buFont typeface="Fira Code"/>
              <a:buChar char="●"/>
            </a:pPr>
            <a:r>
              <a:rPr lang="en" sz="1500">
                <a:uFill>
                  <a:noFill/>
                </a:uFill>
                <a:hlinkClick r:id="rId3"/>
              </a:rPr>
              <a:t>Laptop Free</a:t>
            </a:r>
            <a:endParaRPr sz="1500"/>
          </a:p>
          <a:p>
            <a:pPr indent="-232409" lvl="0" marL="182880" rtl="0" algn="l">
              <a:spcBef>
                <a:spcPts val="0"/>
              </a:spcBef>
              <a:spcAft>
                <a:spcPts val="0"/>
              </a:spcAft>
              <a:buClr>
                <a:schemeClr val="dk1"/>
              </a:buClr>
              <a:buSzPts val="1500"/>
              <a:buFont typeface="Fira Code"/>
              <a:buChar char="●"/>
            </a:pPr>
            <a:r>
              <a:rPr lang="en" sz="1500">
                <a:uFill>
                  <a:noFill/>
                </a:uFill>
                <a:hlinkClick r:id="rId4"/>
              </a:rPr>
              <a:t>White keyboard of modern laptop</a:t>
            </a:r>
            <a:endParaRPr sz="1500"/>
          </a:p>
          <a:p>
            <a:pPr indent="-232409" lvl="0" marL="182880" rtl="0" algn="l">
              <a:spcBef>
                <a:spcPts val="0"/>
              </a:spcBef>
              <a:spcAft>
                <a:spcPts val="0"/>
              </a:spcAft>
              <a:buClr>
                <a:schemeClr val="dk1"/>
              </a:buClr>
              <a:buSzPts val="1500"/>
              <a:buFont typeface="Fira Code"/>
              <a:buChar char="●"/>
            </a:pPr>
            <a:r>
              <a:rPr lang="en" sz="1500">
                <a:uFill>
                  <a:noFill/>
                </a:uFill>
                <a:hlinkClick r:id="rId5"/>
              </a:rPr>
              <a:t>Medium shot colleagues back to office</a:t>
            </a:r>
            <a:endParaRPr sz="1500"/>
          </a:p>
        </p:txBody>
      </p:sp>
      <p:sp>
        <p:nvSpPr>
          <p:cNvPr id="2793" name="Google Shape;2793;p84"/>
          <p:cNvSpPr txBox="1"/>
          <p:nvPr>
            <p:ph idx="2" type="subTitle"/>
          </p:nvPr>
        </p:nvSpPr>
        <p:spPr>
          <a:xfrm>
            <a:off x="4689400" y="1134125"/>
            <a:ext cx="3739500" cy="347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500">
                <a:latin typeface="Chakra Petch Medium"/>
                <a:ea typeface="Chakra Petch Medium"/>
                <a:cs typeface="Chakra Petch Medium"/>
                <a:sym typeface="Chakra Petch Medium"/>
              </a:rPr>
              <a:t>Vectors</a:t>
            </a:r>
            <a:endParaRPr sz="2500">
              <a:latin typeface="Chakra Petch Medium"/>
              <a:ea typeface="Chakra Petch Medium"/>
              <a:cs typeface="Chakra Petch Medium"/>
              <a:sym typeface="Chakra Petch Medium"/>
            </a:endParaRPr>
          </a:p>
          <a:p>
            <a:pPr indent="-232409" lvl="0" marL="182880" rtl="0" algn="l">
              <a:spcBef>
                <a:spcPts val="1200"/>
              </a:spcBef>
              <a:spcAft>
                <a:spcPts val="0"/>
              </a:spcAft>
              <a:buClr>
                <a:schemeClr val="dk1"/>
              </a:buClr>
              <a:buSzPts val="1500"/>
              <a:buFont typeface="Fira Code"/>
              <a:buChar char="●"/>
            </a:pPr>
            <a:r>
              <a:rPr lang="en" sz="1500">
                <a:uFill>
                  <a:noFill/>
                </a:uFill>
                <a:hlinkClick r:id="rId6"/>
              </a:rPr>
              <a:t>Set of white speech bubbles in pixel art style</a:t>
            </a:r>
            <a:endParaRPr sz="1500"/>
          </a:p>
          <a:p>
            <a:pPr indent="-232409" lvl="0" marL="182880" rtl="0" algn="l">
              <a:spcBef>
                <a:spcPts val="0"/>
              </a:spcBef>
              <a:spcAft>
                <a:spcPts val="0"/>
              </a:spcAft>
              <a:buClr>
                <a:schemeClr val="dk1"/>
              </a:buClr>
              <a:buSzPts val="1500"/>
              <a:buFont typeface="Fira Code"/>
              <a:buChar char="●"/>
            </a:pPr>
            <a:r>
              <a:rPr lang="en" sz="1500">
                <a:uFill>
                  <a:noFill/>
                </a:uFill>
                <a:hlinkClick r:id="rId7"/>
              </a:rPr>
              <a:t>Pixel gaming youtube channel art</a:t>
            </a:r>
            <a:endParaRPr sz="1500"/>
          </a:p>
          <a:p>
            <a:pPr indent="-232409" lvl="0" marL="182880" rtl="0" algn="l">
              <a:spcBef>
                <a:spcPts val="0"/>
              </a:spcBef>
              <a:spcAft>
                <a:spcPts val="0"/>
              </a:spcAft>
              <a:buClr>
                <a:schemeClr val="dk1"/>
              </a:buClr>
              <a:buSzPts val="1500"/>
              <a:buFont typeface="Fira Code"/>
              <a:buChar char="●"/>
            </a:pPr>
            <a:r>
              <a:rPr lang="en" sz="1500">
                <a:uFill>
                  <a:noFill/>
                </a:uFill>
                <a:hlinkClick r:id="rId8"/>
              </a:rPr>
              <a:t>Pixel mouse cursors pointer, arrow and wait</a:t>
            </a:r>
            <a:endParaRPr sz="1500"/>
          </a:p>
          <a:p>
            <a:pPr indent="-232409" lvl="0" marL="182880" rtl="0" algn="l">
              <a:spcBef>
                <a:spcPts val="0"/>
              </a:spcBef>
              <a:spcAft>
                <a:spcPts val="0"/>
              </a:spcAft>
              <a:buClr>
                <a:schemeClr val="dk1"/>
              </a:buClr>
              <a:buSzPts val="1500"/>
              <a:buFont typeface="Fira Code"/>
              <a:buChar char="●"/>
            </a:pPr>
            <a:r>
              <a:rPr lang="en" sz="1500">
                <a:uFill>
                  <a:noFill/>
                </a:uFill>
                <a:hlinkClick r:id="rId9"/>
              </a:rPr>
              <a:t>Vector pixel mouse cursors over white</a:t>
            </a:r>
            <a:endParaRPr sz="1500"/>
          </a:p>
          <a:p>
            <a:pPr indent="-232409" lvl="0" marL="182880" rtl="0" algn="l">
              <a:spcBef>
                <a:spcPts val="0"/>
              </a:spcBef>
              <a:spcAft>
                <a:spcPts val="0"/>
              </a:spcAft>
              <a:buClr>
                <a:schemeClr val="dk1"/>
              </a:buClr>
              <a:buSzPts val="1500"/>
              <a:buFont typeface="Fira Code"/>
              <a:buChar char="●"/>
            </a:pPr>
            <a:r>
              <a:rPr lang="en" sz="1500">
                <a:uFill>
                  <a:noFill/>
                </a:uFill>
                <a:hlinkClick r:id="rId10"/>
              </a:rPr>
              <a:t>Vector pixel mouse cursors over white</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38"/>
          <p:cNvSpPr txBox="1"/>
          <p:nvPr>
            <p:ph type="title"/>
          </p:nvPr>
        </p:nvSpPr>
        <p:spPr>
          <a:xfrm>
            <a:off x="1026500" y="667273"/>
            <a:ext cx="4959000" cy="31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t>
            </a:r>
            <a:r>
              <a:rPr lang="en"/>
              <a:t>erformance testing tool</a:t>
            </a:r>
            <a:endParaRPr/>
          </a:p>
        </p:txBody>
      </p:sp>
      <p:sp>
        <p:nvSpPr>
          <p:cNvPr id="808" name="Google Shape;808;p38"/>
          <p:cNvSpPr txBox="1"/>
          <p:nvPr>
            <p:ph idx="2" type="title"/>
          </p:nvPr>
        </p:nvSpPr>
        <p:spPr>
          <a:xfrm>
            <a:off x="334100" y="667273"/>
            <a:ext cx="692400" cy="31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809" name="Google Shape;809;p38"/>
          <p:cNvSpPr txBox="1"/>
          <p:nvPr>
            <p:ph idx="1" type="subTitle"/>
          </p:nvPr>
        </p:nvSpPr>
        <p:spPr>
          <a:xfrm>
            <a:off x="341600" y="1031673"/>
            <a:ext cx="5893800" cy="45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a:t>
            </a:r>
            <a:r>
              <a:rPr lang="en"/>
              <a:t>imulates different types of load &amp; stress scenarios to assess the system's capabilities.</a:t>
            </a:r>
            <a:endParaRPr/>
          </a:p>
        </p:txBody>
      </p:sp>
      <p:sp>
        <p:nvSpPr>
          <p:cNvPr id="810" name="Google Shape;810;p38"/>
          <p:cNvSpPr txBox="1"/>
          <p:nvPr>
            <p:ph idx="3" type="title"/>
          </p:nvPr>
        </p:nvSpPr>
        <p:spPr>
          <a:xfrm>
            <a:off x="1026500" y="1718023"/>
            <a:ext cx="4959000" cy="31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Open-Source Nature</a:t>
            </a:r>
            <a:endParaRPr/>
          </a:p>
        </p:txBody>
      </p:sp>
      <p:sp>
        <p:nvSpPr>
          <p:cNvPr id="811" name="Google Shape;811;p38"/>
          <p:cNvSpPr txBox="1"/>
          <p:nvPr>
            <p:ph idx="4" type="title"/>
          </p:nvPr>
        </p:nvSpPr>
        <p:spPr>
          <a:xfrm>
            <a:off x="337850" y="1718023"/>
            <a:ext cx="692400" cy="31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812" name="Google Shape;812;p38"/>
          <p:cNvSpPr txBox="1"/>
          <p:nvPr>
            <p:ph idx="5" type="subTitle"/>
          </p:nvPr>
        </p:nvSpPr>
        <p:spPr>
          <a:xfrm>
            <a:off x="344550" y="2176525"/>
            <a:ext cx="5534700" cy="31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JMeter is f</a:t>
            </a:r>
            <a:r>
              <a:rPr lang="en"/>
              <a:t>reely available, and the source code can be modified and extended as needed.</a:t>
            </a:r>
            <a:endParaRPr/>
          </a:p>
        </p:txBody>
      </p:sp>
      <p:sp>
        <p:nvSpPr>
          <p:cNvPr id="813" name="Google Shape;813;p38"/>
          <p:cNvSpPr txBox="1"/>
          <p:nvPr>
            <p:ph idx="6" type="title"/>
          </p:nvPr>
        </p:nvSpPr>
        <p:spPr>
          <a:xfrm>
            <a:off x="3922100" y="2997373"/>
            <a:ext cx="4959000" cy="31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Integration with CI/CD</a:t>
            </a:r>
            <a:endParaRPr/>
          </a:p>
        </p:txBody>
      </p:sp>
      <p:sp>
        <p:nvSpPr>
          <p:cNvPr id="814" name="Google Shape;814;p38"/>
          <p:cNvSpPr txBox="1"/>
          <p:nvPr>
            <p:ph idx="7" type="title"/>
          </p:nvPr>
        </p:nvSpPr>
        <p:spPr>
          <a:xfrm>
            <a:off x="3233450" y="2997373"/>
            <a:ext cx="692400" cy="31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815" name="Google Shape;815;p38"/>
          <p:cNvSpPr txBox="1"/>
          <p:nvPr>
            <p:ph idx="9" type="title"/>
          </p:nvPr>
        </p:nvSpPr>
        <p:spPr>
          <a:xfrm>
            <a:off x="3922100" y="3895723"/>
            <a:ext cx="4959000" cy="31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Various </a:t>
            </a:r>
            <a:r>
              <a:rPr lang="en"/>
              <a:t>Protocol Support</a:t>
            </a:r>
            <a:endParaRPr/>
          </a:p>
        </p:txBody>
      </p:sp>
      <p:sp>
        <p:nvSpPr>
          <p:cNvPr id="816" name="Google Shape;816;p38"/>
          <p:cNvSpPr txBox="1"/>
          <p:nvPr>
            <p:ph idx="8" type="subTitle"/>
          </p:nvPr>
        </p:nvSpPr>
        <p:spPr>
          <a:xfrm>
            <a:off x="3240160" y="3379673"/>
            <a:ext cx="5640900" cy="19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HTTP, HTTPS, FTP, JDBC, SOAP, etc.</a:t>
            </a:r>
            <a:endParaRPr/>
          </a:p>
        </p:txBody>
      </p:sp>
      <p:sp>
        <p:nvSpPr>
          <p:cNvPr id="817" name="Google Shape;817;p38"/>
          <p:cNvSpPr txBox="1"/>
          <p:nvPr>
            <p:ph idx="13" type="title"/>
          </p:nvPr>
        </p:nvSpPr>
        <p:spPr>
          <a:xfrm>
            <a:off x="3233450" y="3895723"/>
            <a:ext cx="692400" cy="31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grpSp>
        <p:nvGrpSpPr>
          <p:cNvPr id="818" name="Google Shape;818;p38"/>
          <p:cNvGrpSpPr/>
          <p:nvPr/>
        </p:nvGrpSpPr>
        <p:grpSpPr>
          <a:xfrm>
            <a:off x="7569329" y="186943"/>
            <a:ext cx="534466" cy="691809"/>
            <a:chOff x="2875937" y="1960933"/>
            <a:chExt cx="629673" cy="815044"/>
          </a:xfrm>
        </p:grpSpPr>
        <p:sp>
          <p:nvSpPr>
            <p:cNvPr id="819" name="Google Shape;819;p38"/>
            <p:cNvSpPr/>
            <p:nvPr/>
          </p:nvSpPr>
          <p:spPr>
            <a:xfrm>
              <a:off x="2879617" y="1962184"/>
              <a:ext cx="625993" cy="811330"/>
            </a:xfrm>
            <a:custGeom>
              <a:rect b="b" l="l" r="r" t="t"/>
              <a:pathLst>
                <a:path extrusionOk="0" h="22050" w="17013">
                  <a:moveTo>
                    <a:pt x="5004" y="0"/>
                  </a:moveTo>
                  <a:lnTo>
                    <a:pt x="5004" y="1001"/>
                  </a:lnTo>
                  <a:lnTo>
                    <a:pt x="4003" y="1001"/>
                  </a:lnTo>
                  <a:lnTo>
                    <a:pt x="4003" y="10041"/>
                  </a:lnTo>
                  <a:lnTo>
                    <a:pt x="3003" y="10041"/>
                  </a:lnTo>
                  <a:lnTo>
                    <a:pt x="3003" y="9040"/>
                  </a:lnTo>
                  <a:lnTo>
                    <a:pt x="0" y="9040"/>
                  </a:lnTo>
                  <a:lnTo>
                    <a:pt x="0" y="10041"/>
                  </a:lnTo>
                  <a:lnTo>
                    <a:pt x="0" y="10541"/>
                  </a:lnTo>
                  <a:lnTo>
                    <a:pt x="0" y="12042"/>
                  </a:lnTo>
                  <a:lnTo>
                    <a:pt x="1001" y="12042"/>
                  </a:lnTo>
                  <a:lnTo>
                    <a:pt x="1001" y="13043"/>
                  </a:lnTo>
                  <a:lnTo>
                    <a:pt x="2002" y="13043"/>
                  </a:lnTo>
                  <a:lnTo>
                    <a:pt x="2002" y="15044"/>
                  </a:lnTo>
                  <a:lnTo>
                    <a:pt x="3003" y="15044"/>
                  </a:lnTo>
                  <a:lnTo>
                    <a:pt x="3003" y="17046"/>
                  </a:lnTo>
                  <a:lnTo>
                    <a:pt x="4003" y="17046"/>
                  </a:lnTo>
                  <a:lnTo>
                    <a:pt x="4003" y="19047"/>
                  </a:lnTo>
                  <a:lnTo>
                    <a:pt x="5004" y="19047"/>
                  </a:lnTo>
                  <a:lnTo>
                    <a:pt x="5004" y="21049"/>
                  </a:lnTo>
                  <a:lnTo>
                    <a:pt x="5004" y="22049"/>
                  </a:lnTo>
                  <a:lnTo>
                    <a:pt x="15011" y="22049"/>
                  </a:lnTo>
                  <a:lnTo>
                    <a:pt x="15011" y="19047"/>
                  </a:lnTo>
                  <a:lnTo>
                    <a:pt x="16012" y="19047"/>
                  </a:lnTo>
                  <a:lnTo>
                    <a:pt x="16012" y="16045"/>
                  </a:lnTo>
                  <a:lnTo>
                    <a:pt x="17013" y="16045"/>
                  </a:lnTo>
                  <a:lnTo>
                    <a:pt x="17013" y="9007"/>
                  </a:lnTo>
                  <a:lnTo>
                    <a:pt x="16012" y="9007"/>
                  </a:lnTo>
                  <a:lnTo>
                    <a:pt x="16012" y="8006"/>
                  </a:lnTo>
                  <a:lnTo>
                    <a:pt x="15011" y="8006"/>
                  </a:lnTo>
                  <a:lnTo>
                    <a:pt x="15011" y="7005"/>
                  </a:lnTo>
                  <a:lnTo>
                    <a:pt x="13010" y="7005"/>
                  </a:lnTo>
                  <a:lnTo>
                    <a:pt x="13010" y="6005"/>
                  </a:lnTo>
                  <a:lnTo>
                    <a:pt x="10008" y="6005"/>
                  </a:lnTo>
                  <a:lnTo>
                    <a:pt x="10008" y="5004"/>
                  </a:lnTo>
                  <a:lnTo>
                    <a:pt x="8006" y="5004"/>
                  </a:lnTo>
                  <a:lnTo>
                    <a:pt x="8006" y="1001"/>
                  </a:lnTo>
                  <a:lnTo>
                    <a:pt x="7005" y="1001"/>
                  </a:lnTo>
                  <a:lnTo>
                    <a:pt x="70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8"/>
            <p:cNvSpPr/>
            <p:nvPr/>
          </p:nvSpPr>
          <p:spPr>
            <a:xfrm>
              <a:off x="3024442" y="1997765"/>
              <a:ext cx="36869" cy="443122"/>
            </a:xfrm>
            <a:custGeom>
              <a:rect b="b" l="l" r="r" t="t"/>
              <a:pathLst>
                <a:path extrusionOk="0" h="12043" w="1002">
                  <a:moveTo>
                    <a:pt x="1" y="1"/>
                  </a:moveTo>
                  <a:lnTo>
                    <a:pt x="1" y="12043"/>
                  </a:lnTo>
                  <a:lnTo>
                    <a:pt x="1001" y="12043"/>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8"/>
            <p:cNvSpPr/>
            <p:nvPr/>
          </p:nvSpPr>
          <p:spPr>
            <a:xfrm>
              <a:off x="3062488" y="1960933"/>
              <a:ext cx="73700" cy="36869"/>
            </a:xfrm>
            <a:custGeom>
              <a:rect b="b" l="l" r="r" t="t"/>
              <a:pathLst>
                <a:path extrusionOk="0" h="1002" w="2003">
                  <a:moveTo>
                    <a:pt x="1" y="1"/>
                  </a:moveTo>
                  <a:lnTo>
                    <a:pt x="1" y="1002"/>
                  </a:lnTo>
                  <a:lnTo>
                    <a:pt x="2002" y="1002"/>
                  </a:lnTo>
                  <a:lnTo>
                    <a:pt x="2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8"/>
            <p:cNvSpPr/>
            <p:nvPr/>
          </p:nvSpPr>
          <p:spPr>
            <a:xfrm>
              <a:off x="3136151" y="1997765"/>
              <a:ext cx="36832" cy="332664"/>
            </a:xfrm>
            <a:custGeom>
              <a:rect b="b" l="l" r="r" t="t"/>
              <a:pathLst>
                <a:path extrusionOk="0" h="9041" w="1001">
                  <a:moveTo>
                    <a:pt x="0" y="1"/>
                  </a:moveTo>
                  <a:lnTo>
                    <a:pt x="0" y="9040"/>
                  </a:lnTo>
                  <a:lnTo>
                    <a:pt x="1001" y="9040"/>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8"/>
            <p:cNvSpPr/>
            <p:nvPr/>
          </p:nvSpPr>
          <p:spPr>
            <a:xfrm>
              <a:off x="3172946" y="2146269"/>
              <a:ext cx="73700" cy="36869"/>
            </a:xfrm>
            <a:custGeom>
              <a:rect b="b" l="l" r="r" t="t"/>
              <a:pathLst>
                <a:path extrusionOk="0" h="1002" w="2003">
                  <a:moveTo>
                    <a:pt x="1" y="1"/>
                  </a:moveTo>
                  <a:lnTo>
                    <a:pt x="1" y="1002"/>
                  </a:lnTo>
                  <a:lnTo>
                    <a:pt x="2002" y="1002"/>
                  </a:lnTo>
                  <a:lnTo>
                    <a:pt x="2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8"/>
            <p:cNvSpPr/>
            <p:nvPr/>
          </p:nvSpPr>
          <p:spPr>
            <a:xfrm>
              <a:off x="3246610" y="2219933"/>
              <a:ext cx="36832" cy="110495"/>
            </a:xfrm>
            <a:custGeom>
              <a:rect b="b" l="l" r="r" t="t"/>
              <a:pathLst>
                <a:path extrusionOk="0" h="3003" w="1001">
                  <a:moveTo>
                    <a:pt x="0" y="0"/>
                  </a:moveTo>
                  <a:lnTo>
                    <a:pt x="0" y="3002"/>
                  </a:lnTo>
                  <a:lnTo>
                    <a:pt x="1001" y="3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8"/>
            <p:cNvSpPr/>
            <p:nvPr/>
          </p:nvSpPr>
          <p:spPr>
            <a:xfrm>
              <a:off x="3246610" y="2183101"/>
              <a:ext cx="110495" cy="36869"/>
            </a:xfrm>
            <a:custGeom>
              <a:rect b="b" l="l" r="r" t="t"/>
              <a:pathLst>
                <a:path extrusionOk="0" h="1002" w="3003">
                  <a:moveTo>
                    <a:pt x="0" y="1"/>
                  </a:moveTo>
                  <a:lnTo>
                    <a:pt x="0" y="1001"/>
                  </a:lnTo>
                  <a:lnTo>
                    <a:pt x="3002" y="1001"/>
                  </a:lnTo>
                  <a:lnTo>
                    <a:pt x="3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8"/>
            <p:cNvSpPr/>
            <p:nvPr/>
          </p:nvSpPr>
          <p:spPr>
            <a:xfrm>
              <a:off x="3358283" y="2256728"/>
              <a:ext cx="36869" cy="110532"/>
            </a:xfrm>
            <a:custGeom>
              <a:rect b="b" l="l" r="r" t="t"/>
              <a:pathLst>
                <a:path extrusionOk="0" h="3004" w="1002">
                  <a:moveTo>
                    <a:pt x="1" y="1"/>
                  </a:moveTo>
                  <a:lnTo>
                    <a:pt x="1" y="3003"/>
                  </a:lnTo>
                  <a:lnTo>
                    <a:pt x="1001" y="3003"/>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8"/>
            <p:cNvSpPr/>
            <p:nvPr/>
          </p:nvSpPr>
          <p:spPr>
            <a:xfrm>
              <a:off x="3358283" y="2219933"/>
              <a:ext cx="73700" cy="36832"/>
            </a:xfrm>
            <a:custGeom>
              <a:rect b="b" l="l" r="r" t="t"/>
              <a:pathLst>
                <a:path extrusionOk="0" h="1001" w="2003">
                  <a:moveTo>
                    <a:pt x="1" y="0"/>
                  </a:moveTo>
                  <a:lnTo>
                    <a:pt x="1" y="1001"/>
                  </a:lnTo>
                  <a:lnTo>
                    <a:pt x="2002" y="1001"/>
                  </a:lnTo>
                  <a:lnTo>
                    <a:pt x="2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8"/>
            <p:cNvSpPr/>
            <p:nvPr/>
          </p:nvSpPr>
          <p:spPr>
            <a:xfrm>
              <a:off x="3431946" y="2256728"/>
              <a:ext cx="36832" cy="36869"/>
            </a:xfrm>
            <a:custGeom>
              <a:rect b="b" l="l" r="r" t="t"/>
              <a:pathLst>
                <a:path extrusionOk="0" h="1002" w="1001">
                  <a:moveTo>
                    <a:pt x="0" y="1"/>
                  </a:moveTo>
                  <a:lnTo>
                    <a:pt x="0" y="1002"/>
                  </a:lnTo>
                  <a:lnTo>
                    <a:pt x="1001" y="1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8"/>
            <p:cNvSpPr/>
            <p:nvPr/>
          </p:nvSpPr>
          <p:spPr>
            <a:xfrm>
              <a:off x="3468741" y="2293559"/>
              <a:ext cx="36869" cy="259037"/>
            </a:xfrm>
            <a:custGeom>
              <a:rect b="b" l="l" r="r" t="t"/>
              <a:pathLst>
                <a:path extrusionOk="0" h="7040" w="1002">
                  <a:moveTo>
                    <a:pt x="1" y="1"/>
                  </a:moveTo>
                  <a:lnTo>
                    <a:pt x="1" y="7039"/>
                  </a:lnTo>
                  <a:lnTo>
                    <a:pt x="1002" y="7039"/>
                  </a:lnTo>
                  <a:lnTo>
                    <a:pt x="1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8"/>
            <p:cNvSpPr/>
            <p:nvPr/>
          </p:nvSpPr>
          <p:spPr>
            <a:xfrm>
              <a:off x="3431946" y="2552559"/>
              <a:ext cx="36832" cy="110495"/>
            </a:xfrm>
            <a:custGeom>
              <a:rect b="b" l="l" r="r" t="t"/>
              <a:pathLst>
                <a:path extrusionOk="0" h="3003" w="1001">
                  <a:moveTo>
                    <a:pt x="0" y="0"/>
                  </a:moveTo>
                  <a:lnTo>
                    <a:pt x="0" y="3002"/>
                  </a:lnTo>
                  <a:lnTo>
                    <a:pt x="1001" y="3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8"/>
            <p:cNvSpPr/>
            <p:nvPr/>
          </p:nvSpPr>
          <p:spPr>
            <a:xfrm>
              <a:off x="3395114" y="2663017"/>
              <a:ext cx="36869" cy="110495"/>
            </a:xfrm>
            <a:custGeom>
              <a:rect b="b" l="l" r="r" t="t"/>
              <a:pathLst>
                <a:path extrusionOk="0" h="3003" w="1002">
                  <a:moveTo>
                    <a:pt x="0" y="0"/>
                  </a:moveTo>
                  <a:lnTo>
                    <a:pt x="0" y="3002"/>
                  </a:lnTo>
                  <a:lnTo>
                    <a:pt x="1001" y="3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8"/>
            <p:cNvSpPr/>
            <p:nvPr/>
          </p:nvSpPr>
          <p:spPr>
            <a:xfrm>
              <a:off x="3062488" y="2739109"/>
              <a:ext cx="332664" cy="36869"/>
            </a:xfrm>
            <a:custGeom>
              <a:rect b="b" l="l" r="r" t="t"/>
              <a:pathLst>
                <a:path extrusionOk="0" h="1002" w="9041">
                  <a:moveTo>
                    <a:pt x="1" y="0"/>
                  </a:moveTo>
                  <a:lnTo>
                    <a:pt x="1" y="1001"/>
                  </a:lnTo>
                  <a:lnTo>
                    <a:pt x="9040" y="1001"/>
                  </a:lnTo>
                  <a:lnTo>
                    <a:pt x="90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8"/>
            <p:cNvSpPr/>
            <p:nvPr/>
          </p:nvSpPr>
          <p:spPr>
            <a:xfrm>
              <a:off x="2986396" y="2330391"/>
              <a:ext cx="36869" cy="36869"/>
            </a:xfrm>
            <a:custGeom>
              <a:rect b="b" l="l" r="r" t="t"/>
              <a:pathLst>
                <a:path extrusionOk="0" h="1002" w="1002">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8"/>
            <p:cNvSpPr/>
            <p:nvPr/>
          </p:nvSpPr>
          <p:spPr>
            <a:xfrm>
              <a:off x="2875937" y="2293559"/>
              <a:ext cx="110495" cy="36869"/>
            </a:xfrm>
            <a:custGeom>
              <a:rect b="b" l="l" r="r" t="t"/>
              <a:pathLst>
                <a:path extrusionOk="0" h="1002" w="3003">
                  <a:moveTo>
                    <a:pt x="0" y="1"/>
                  </a:moveTo>
                  <a:lnTo>
                    <a:pt x="0" y="1001"/>
                  </a:lnTo>
                  <a:lnTo>
                    <a:pt x="3002" y="1001"/>
                  </a:lnTo>
                  <a:lnTo>
                    <a:pt x="30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8"/>
            <p:cNvSpPr/>
            <p:nvPr/>
          </p:nvSpPr>
          <p:spPr>
            <a:xfrm>
              <a:off x="2875937" y="2330391"/>
              <a:ext cx="36869" cy="73664"/>
            </a:xfrm>
            <a:custGeom>
              <a:rect b="b" l="l" r="r" t="t"/>
              <a:pathLst>
                <a:path extrusionOk="0" h="2002" w="1002">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8"/>
            <p:cNvSpPr/>
            <p:nvPr/>
          </p:nvSpPr>
          <p:spPr>
            <a:xfrm>
              <a:off x="2912769" y="2405269"/>
              <a:ext cx="36832" cy="36832"/>
            </a:xfrm>
            <a:custGeom>
              <a:rect b="b" l="l" r="r" t="t"/>
              <a:pathLst>
                <a:path extrusionOk="0" h="1001" w="1001">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8"/>
            <p:cNvSpPr/>
            <p:nvPr/>
          </p:nvSpPr>
          <p:spPr>
            <a:xfrm>
              <a:off x="2950815" y="2442064"/>
              <a:ext cx="36832" cy="73700"/>
            </a:xfrm>
            <a:custGeom>
              <a:rect b="b" l="l" r="r" t="t"/>
              <a:pathLst>
                <a:path extrusionOk="0" h="2003" w="1001">
                  <a:moveTo>
                    <a:pt x="0" y="1"/>
                  </a:moveTo>
                  <a:lnTo>
                    <a:pt x="0" y="2002"/>
                  </a:lnTo>
                  <a:lnTo>
                    <a:pt x="1001" y="2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8"/>
            <p:cNvSpPr/>
            <p:nvPr/>
          </p:nvSpPr>
          <p:spPr>
            <a:xfrm>
              <a:off x="2986396" y="2515727"/>
              <a:ext cx="36869" cy="73664"/>
            </a:xfrm>
            <a:custGeom>
              <a:rect b="b" l="l" r="r" t="t"/>
              <a:pathLst>
                <a:path extrusionOk="0" h="2002" w="1002">
                  <a:moveTo>
                    <a:pt x="0" y="0"/>
                  </a:moveTo>
                  <a:lnTo>
                    <a:pt x="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8"/>
            <p:cNvSpPr/>
            <p:nvPr/>
          </p:nvSpPr>
          <p:spPr>
            <a:xfrm>
              <a:off x="3024442" y="2589354"/>
              <a:ext cx="36869" cy="73700"/>
            </a:xfrm>
            <a:custGeom>
              <a:rect b="b" l="l" r="r" t="t"/>
              <a:pathLst>
                <a:path extrusionOk="0" h="2003" w="1002">
                  <a:moveTo>
                    <a:pt x="1" y="1"/>
                  </a:moveTo>
                  <a:lnTo>
                    <a:pt x="1" y="2002"/>
                  </a:lnTo>
                  <a:lnTo>
                    <a:pt x="1001" y="2002"/>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8"/>
            <p:cNvSpPr/>
            <p:nvPr/>
          </p:nvSpPr>
          <p:spPr>
            <a:xfrm>
              <a:off x="3062488" y="2663017"/>
              <a:ext cx="36869" cy="73664"/>
            </a:xfrm>
            <a:custGeom>
              <a:rect b="b" l="l" r="r" t="t"/>
              <a:pathLst>
                <a:path extrusionOk="0" h="2002" w="1002">
                  <a:moveTo>
                    <a:pt x="1" y="0"/>
                  </a:moveTo>
                  <a:lnTo>
                    <a:pt x="1"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1" name="Google Shape;841;p38"/>
          <p:cNvSpPr txBox="1"/>
          <p:nvPr>
            <p:ph idx="14" type="subTitle"/>
          </p:nvPr>
        </p:nvSpPr>
        <p:spPr>
          <a:xfrm>
            <a:off x="3240160" y="4354223"/>
            <a:ext cx="5640900" cy="19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a:t>
            </a:r>
            <a:r>
              <a:rPr lang="en"/>
              <a:t>utomate performance testing as part of the development process.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39"/>
          <p:cNvSpPr txBox="1"/>
          <p:nvPr>
            <p:ph type="title"/>
          </p:nvPr>
        </p:nvSpPr>
        <p:spPr>
          <a:xfrm>
            <a:off x="1827750" y="2705300"/>
            <a:ext cx="5326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Installation guide</a:t>
            </a:r>
            <a:endParaRPr/>
          </a:p>
        </p:txBody>
      </p:sp>
      <p:sp>
        <p:nvSpPr>
          <p:cNvPr id="847" name="Google Shape;847;p39"/>
          <p:cNvSpPr txBox="1"/>
          <p:nvPr>
            <p:ph idx="2" type="title"/>
          </p:nvPr>
        </p:nvSpPr>
        <p:spPr>
          <a:xfrm>
            <a:off x="2915700" y="1863500"/>
            <a:ext cx="3150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848" name="Google Shape;848;p39"/>
          <p:cNvGrpSpPr/>
          <p:nvPr/>
        </p:nvGrpSpPr>
        <p:grpSpPr>
          <a:xfrm>
            <a:off x="5454124" y="661324"/>
            <a:ext cx="2058986" cy="943002"/>
            <a:chOff x="5454124" y="661324"/>
            <a:chExt cx="2058986" cy="943002"/>
          </a:xfrm>
        </p:grpSpPr>
        <p:grpSp>
          <p:nvGrpSpPr>
            <p:cNvPr id="849" name="Google Shape;849;p39"/>
            <p:cNvGrpSpPr/>
            <p:nvPr/>
          </p:nvGrpSpPr>
          <p:grpSpPr>
            <a:xfrm>
              <a:off x="5454124" y="661324"/>
              <a:ext cx="2058986" cy="943002"/>
              <a:chOff x="5865009" y="2043415"/>
              <a:chExt cx="1098126" cy="639627"/>
            </a:xfrm>
          </p:grpSpPr>
          <p:sp>
            <p:nvSpPr>
              <p:cNvPr id="850" name="Google Shape;850;p39"/>
              <p:cNvSpPr/>
              <p:nvPr/>
            </p:nvSpPr>
            <p:spPr>
              <a:xfrm>
                <a:off x="6011266" y="2572732"/>
                <a:ext cx="22096" cy="89395"/>
              </a:xfrm>
              <a:custGeom>
                <a:rect b="b" l="l" r="r" t="t"/>
                <a:pathLst>
                  <a:path extrusionOk="0" h="2569" w="635">
                    <a:moveTo>
                      <a:pt x="0" y="0"/>
                    </a:moveTo>
                    <a:lnTo>
                      <a:pt x="0" y="2569"/>
                    </a:lnTo>
                    <a:lnTo>
                      <a:pt x="634" y="2569"/>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9"/>
              <p:cNvSpPr/>
              <p:nvPr/>
            </p:nvSpPr>
            <p:spPr>
              <a:xfrm>
                <a:off x="6033328" y="2660945"/>
                <a:ext cx="20913" cy="22096"/>
              </a:xfrm>
              <a:custGeom>
                <a:rect b="b" l="l" r="r" t="t"/>
                <a:pathLst>
                  <a:path extrusionOk="0" h="635" w="601">
                    <a:moveTo>
                      <a:pt x="0" y="1"/>
                    </a:moveTo>
                    <a:lnTo>
                      <a:pt x="0" y="634"/>
                    </a:lnTo>
                    <a:lnTo>
                      <a:pt x="601" y="634"/>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9"/>
              <p:cNvSpPr/>
              <p:nvPr/>
            </p:nvSpPr>
            <p:spPr>
              <a:xfrm>
                <a:off x="6054207" y="2640066"/>
                <a:ext cx="22096" cy="20913"/>
              </a:xfrm>
              <a:custGeom>
                <a:rect b="b" l="l" r="r" t="t"/>
                <a:pathLst>
                  <a:path extrusionOk="0" h="601" w="635">
                    <a:moveTo>
                      <a:pt x="1" y="0"/>
                    </a:moveTo>
                    <a:lnTo>
                      <a:pt x="1"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9"/>
              <p:cNvSpPr/>
              <p:nvPr/>
            </p:nvSpPr>
            <p:spPr>
              <a:xfrm>
                <a:off x="6078601" y="2615673"/>
                <a:ext cx="20913" cy="22096"/>
              </a:xfrm>
              <a:custGeom>
                <a:rect b="b" l="l" r="r" t="t"/>
                <a:pathLst>
                  <a:path extrusionOk="0" h="635" w="601">
                    <a:moveTo>
                      <a:pt x="0" y="1"/>
                    </a:moveTo>
                    <a:lnTo>
                      <a:pt x="0" y="634"/>
                    </a:lnTo>
                    <a:lnTo>
                      <a:pt x="600" y="634"/>
                    </a:lnTo>
                    <a:lnTo>
                      <a:pt x="60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9"/>
              <p:cNvSpPr/>
              <p:nvPr/>
            </p:nvSpPr>
            <p:spPr>
              <a:xfrm>
                <a:off x="6099480" y="2594794"/>
                <a:ext cx="22096" cy="20913"/>
              </a:xfrm>
              <a:custGeom>
                <a:rect b="b" l="l" r="r" t="t"/>
                <a:pathLst>
                  <a:path extrusionOk="0" h="601" w="635">
                    <a:moveTo>
                      <a:pt x="0" y="0"/>
                    </a:moveTo>
                    <a:lnTo>
                      <a:pt x="0"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9"/>
              <p:cNvSpPr/>
              <p:nvPr/>
            </p:nvSpPr>
            <p:spPr>
              <a:xfrm>
                <a:off x="6122690" y="2572732"/>
                <a:ext cx="22096" cy="22096"/>
              </a:xfrm>
              <a:custGeom>
                <a:rect b="b" l="l" r="r" t="t"/>
                <a:pathLst>
                  <a:path extrusionOk="0" h="635" w="635">
                    <a:moveTo>
                      <a:pt x="1" y="0"/>
                    </a:moveTo>
                    <a:lnTo>
                      <a:pt x="1"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9"/>
              <p:cNvSpPr/>
              <p:nvPr/>
            </p:nvSpPr>
            <p:spPr>
              <a:xfrm>
                <a:off x="6122690" y="2572732"/>
                <a:ext cx="774244" cy="22096"/>
              </a:xfrm>
              <a:custGeom>
                <a:rect b="b" l="l" r="r" t="t"/>
                <a:pathLst>
                  <a:path extrusionOk="0" h="635" w="22250">
                    <a:moveTo>
                      <a:pt x="1" y="0"/>
                    </a:moveTo>
                    <a:lnTo>
                      <a:pt x="1" y="634"/>
                    </a:lnTo>
                    <a:lnTo>
                      <a:pt x="22250" y="634"/>
                    </a:lnTo>
                    <a:lnTo>
                      <a:pt x="2225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9"/>
              <p:cNvSpPr/>
              <p:nvPr/>
            </p:nvSpPr>
            <p:spPr>
              <a:xfrm>
                <a:off x="5931161" y="2572732"/>
                <a:ext cx="102200" cy="22096"/>
              </a:xfrm>
              <a:custGeom>
                <a:rect b="b" l="l" r="r" t="t"/>
                <a:pathLst>
                  <a:path extrusionOk="0" h="635" w="2937">
                    <a:moveTo>
                      <a:pt x="1" y="0"/>
                    </a:moveTo>
                    <a:lnTo>
                      <a:pt x="1" y="634"/>
                    </a:lnTo>
                    <a:lnTo>
                      <a:pt x="2936" y="634"/>
                    </a:lnTo>
                    <a:lnTo>
                      <a:pt x="293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9"/>
              <p:cNvSpPr/>
              <p:nvPr/>
            </p:nvSpPr>
            <p:spPr>
              <a:xfrm>
                <a:off x="5931161" y="2043415"/>
                <a:ext cx="964621" cy="20913"/>
              </a:xfrm>
              <a:custGeom>
                <a:rect b="b" l="l" r="r" t="t"/>
                <a:pathLst>
                  <a:path extrusionOk="0" h="601" w="27721">
                    <a:moveTo>
                      <a:pt x="1" y="0"/>
                    </a:moveTo>
                    <a:lnTo>
                      <a:pt x="1" y="601"/>
                    </a:lnTo>
                    <a:lnTo>
                      <a:pt x="27721" y="601"/>
                    </a:lnTo>
                    <a:lnTo>
                      <a:pt x="2772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9"/>
              <p:cNvSpPr/>
              <p:nvPr/>
            </p:nvSpPr>
            <p:spPr>
              <a:xfrm>
                <a:off x="6941039" y="2109566"/>
                <a:ext cx="22096" cy="417918"/>
              </a:xfrm>
              <a:custGeom>
                <a:rect b="b" l="l" r="r" t="t"/>
                <a:pathLst>
                  <a:path extrusionOk="0" h="12010" w="635">
                    <a:moveTo>
                      <a:pt x="0" y="1"/>
                    </a:moveTo>
                    <a:lnTo>
                      <a:pt x="0" y="12009"/>
                    </a:lnTo>
                    <a:lnTo>
                      <a:pt x="634" y="12009"/>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9"/>
              <p:cNvSpPr/>
              <p:nvPr/>
            </p:nvSpPr>
            <p:spPr>
              <a:xfrm>
                <a:off x="6895766" y="2064294"/>
                <a:ext cx="22096" cy="22096"/>
              </a:xfrm>
              <a:custGeom>
                <a:rect b="b" l="l" r="r" t="t"/>
                <a:pathLst>
                  <a:path extrusionOk="0" h="635" w="635">
                    <a:moveTo>
                      <a:pt x="1" y="1"/>
                    </a:moveTo>
                    <a:lnTo>
                      <a:pt x="1" y="635"/>
                    </a:lnTo>
                    <a:lnTo>
                      <a:pt x="634" y="635"/>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9"/>
              <p:cNvSpPr/>
              <p:nvPr/>
            </p:nvSpPr>
            <p:spPr>
              <a:xfrm>
                <a:off x="6917828" y="2088687"/>
                <a:ext cx="22096" cy="20913"/>
              </a:xfrm>
              <a:custGeom>
                <a:rect b="b" l="l" r="r" t="t"/>
                <a:pathLst>
                  <a:path extrusionOk="0" h="601" w="635">
                    <a:moveTo>
                      <a:pt x="0" y="0"/>
                    </a:moveTo>
                    <a:lnTo>
                      <a:pt x="0" y="601"/>
                    </a:lnTo>
                    <a:lnTo>
                      <a:pt x="634" y="601"/>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9"/>
              <p:cNvSpPr/>
              <p:nvPr/>
            </p:nvSpPr>
            <p:spPr>
              <a:xfrm>
                <a:off x="6895766" y="2549521"/>
                <a:ext cx="22096" cy="22096"/>
              </a:xfrm>
              <a:custGeom>
                <a:rect b="b" l="l" r="r" t="t"/>
                <a:pathLst>
                  <a:path extrusionOk="0" h="635" w="635">
                    <a:moveTo>
                      <a:pt x="1" y="0"/>
                    </a:moveTo>
                    <a:lnTo>
                      <a:pt x="1"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9"/>
              <p:cNvSpPr/>
              <p:nvPr/>
            </p:nvSpPr>
            <p:spPr>
              <a:xfrm>
                <a:off x="6917828" y="2527459"/>
                <a:ext cx="22096" cy="22096"/>
              </a:xfrm>
              <a:custGeom>
                <a:rect b="b" l="l" r="r" t="t"/>
                <a:pathLst>
                  <a:path extrusionOk="0" h="635" w="635">
                    <a:moveTo>
                      <a:pt x="0" y="0"/>
                    </a:moveTo>
                    <a:lnTo>
                      <a:pt x="0"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9"/>
              <p:cNvSpPr/>
              <p:nvPr/>
            </p:nvSpPr>
            <p:spPr>
              <a:xfrm>
                <a:off x="5865009" y="2109566"/>
                <a:ext cx="20913" cy="417918"/>
              </a:xfrm>
              <a:custGeom>
                <a:rect b="b" l="l" r="r" t="t"/>
                <a:pathLst>
                  <a:path extrusionOk="0" h="12010" w="601">
                    <a:moveTo>
                      <a:pt x="0" y="1"/>
                    </a:moveTo>
                    <a:lnTo>
                      <a:pt x="0" y="12009"/>
                    </a:lnTo>
                    <a:lnTo>
                      <a:pt x="601" y="12009"/>
                    </a:lnTo>
                    <a:lnTo>
                      <a:pt x="6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9"/>
              <p:cNvSpPr/>
              <p:nvPr/>
            </p:nvSpPr>
            <p:spPr>
              <a:xfrm>
                <a:off x="5907950" y="2064294"/>
                <a:ext cx="22096" cy="22096"/>
              </a:xfrm>
              <a:custGeom>
                <a:rect b="b" l="l" r="r" t="t"/>
                <a:pathLst>
                  <a:path extrusionOk="0" h="635" w="635">
                    <a:moveTo>
                      <a:pt x="1" y="1"/>
                    </a:moveTo>
                    <a:lnTo>
                      <a:pt x="1" y="635"/>
                    </a:lnTo>
                    <a:lnTo>
                      <a:pt x="634" y="635"/>
                    </a:lnTo>
                    <a:lnTo>
                      <a:pt x="634"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9"/>
              <p:cNvSpPr/>
              <p:nvPr/>
            </p:nvSpPr>
            <p:spPr>
              <a:xfrm>
                <a:off x="5885888" y="2088687"/>
                <a:ext cx="22096" cy="20913"/>
              </a:xfrm>
              <a:custGeom>
                <a:rect b="b" l="l" r="r" t="t"/>
                <a:pathLst>
                  <a:path extrusionOk="0" h="601" w="635">
                    <a:moveTo>
                      <a:pt x="1" y="0"/>
                    </a:moveTo>
                    <a:lnTo>
                      <a:pt x="1" y="601"/>
                    </a:lnTo>
                    <a:lnTo>
                      <a:pt x="635" y="601"/>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9"/>
              <p:cNvSpPr/>
              <p:nvPr/>
            </p:nvSpPr>
            <p:spPr>
              <a:xfrm>
                <a:off x="5907950" y="2549521"/>
                <a:ext cx="22096" cy="22096"/>
              </a:xfrm>
              <a:custGeom>
                <a:rect b="b" l="l" r="r" t="t"/>
                <a:pathLst>
                  <a:path extrusionOk="0" h="635" w="635">
                    <a:moveTo>
                      <a:pt x="1" y="0"/>
                    </a:moveTo>
                    <a:lnTo>
                      <a:pt x="1" y="634"/>
                    </a:lnTo>
                    <a:lnTo>
                      <a:pt x="634" y="634"/>
                    </a:lnTo>
                    <a:lnTo>
                      <a:pt x="63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9"/>
              <p:cNvSpPr/>
              <p:nvPr/>
            </p:nvSpPr>
            <p:spPr>
              <a:xfrm>
                <a:off x="5885888" y="2527459"/>
                <a:ext cx="22096" cy="22096"/>
              </a:xfrm>
              <a:custGeom>
                <a:rect b="b" l="l" r="r" t="t"/>
                <a:pathLst>
                  <a:path extrusionOk="0" h="635" w="635">
                    <a:moveTo>
                      <a:pt x="1" y="0"/>
                    </a:moveTo>
                    <a:lnTo>
                      <a:pt x="1" y="634"/>
                    </a:lnTo>
                    <a:lnTo>
                      <a:pt x="635" y="634"/>
                    </a:lnTo>
                    <a:lnTo>
                      <a:pt x="6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9" name="Google Shape;869;p39"/>
            <p:cNvGrpSpPr/>
            <p:nvPr/>
          </p:nvGrpSpPr>
          <p:grpSpPr>
            <a:xfrm>
              <a:off x="5901175" y="725600"/>
              <a:ext cx="1265025" cy="681500"/>
              <a:chOff x="5901175" y="725600"/>
              <a:chExt cx="1265025" cy="681500"/>
            </a:xfrm>
          </p:grpSpPr>
          <p:sp>
            <p:nvSpPr>
              <p:cNvPr id="870" name="Google Shape;870;p39"/>
              <p:cNvSpPr/>
              <p:nvPr/>
            </p:nvSpPr>
            <p:spPr>
              <a:xfrm>
                <a:off x="6147525" y="918250"/>
                <a:ext cx="783300" cy="309600"/>
              </a:xfrm>
              <a:prstGeom prst="rtTriangl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9"/>
              <p:cNvSpPr txBox="1"/>
              <p:nvPr/>
            </p:nvSpPr>
            <p:spPr>
              <a:xfrm>
                <a:off x="5901175" y="725600"/>
                <a:ext cx="333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latin typeface="Fira Code"/>
                    <a:ea typeface="Fira Code"/>
                    <a:cs typeface="Fira Code"/>
                    <a:sym typeface="Fira Code"/>
                  </a:rPr>
                  <a:t>x</a:t>
                </a:r>
                <a:endParaRPr b="1" sz="1100">
                  <a:latin typeface="Fira Code"/>
                  <a:ea typeface="Fira Code"/>
                  <a:cs typeface="Fira Code"/>
                  <a:sym typeface="Fira Code"/>
                </a:endParaRPr>
              </a:p>
            </p:txBody>
          </p:sp>
          <p:sp>
            <p:nvSpPr>
              <p:cNvPr id="872" name="Google Shape;872;p39"/>
              <p:cNvSpPr txBox="1"/>
              <p:nvPr/>
            </p:nvSpPr>
            <p:spPr>
              <a:xfrm>
                <a:off x="6832300" y="1053100"/>
                <a:ext cx="333900" cy="35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latin typeface="Fira Code"/>
                    <a:ea typeface="Fira Code"/>
                    <a:cs typeface="Fira Code"/>
                    <a:sym typeface="Fira Code"/>
                  </a:rPr>
                  <a:t>y</a:t>
                </a:r>
                <a:endParaRPr b="1" sz="1100">
                  <a:latin typeface="Fira Code"/>
                  <a:ea typeface="Fira Code"/>
                  <a:cs typeface="Fira Code"/>
                  <a:sym typeface="Fira Code"/>
                </a:endParaRPr>
              </a:p>
            </p:txBody>
          </p:sp>
        </p:grpSp>
      </p:grpSp>
      <p:pic>
        <p:nvPicPr>
          <p:cNvPr id="873" name="Google Shape;873;p39"/>
          <p:cNvPicPr preferRelativeResize="0"/>
          <p:nvPr/>
        </p:nvPicPr>
        <p:blipFill>
          <a:blip r:embed="rId3">
            <a:alphaModFix/>
          </a:blip>
          <a:stretch>
            <a:fillRect/>
          </a:stretch>
        </p:blipFill>
        <p:spPr>
          <a:xfrm>
            <a:off x="7298475" y="1288113"/>
            <a:ext cx="1604024" cy="28343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40"/>
          <p:cNvSpPr/>
          <p:nvPr/>
        </p:nvSpPr>
        <p:spPr>
          <a:xfrm>
            <a:off x="798350" y="2612850"/>
            <a:ext cx="3588600" cy="17466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Installation guide</a:t>
            </a:r>
            <a:endParaRPr/>
          </a:p>
        </p:txBody>
      </p:sp>
      <p:sp>
        <p:nvSpPr>
          <p:cNvPr id="880" name="Google Shape;880;p40"/>
          <p:cNvSpPr txBox="1"/>
          <p:nvPr>
            <p:ph idx="3" type="subTitle"/>
          </p:nvPr>
        </p:nvSpPr>
        <p:spPr>
          <a:xfrm>
            <a:off x="897338" y="3351900"/>
            <a:ext cx="3390600" cy="71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https://www.oracle.com/java/technologies/downloads/</a:t>
            </a:r>
            <a:r>
              <a:rPr lang="en"/>
              <a:t> </a:t>
            </a:r>
            <a:endParaRPr/>
          </a:p>
        </p:txBody>
      </p:sp>
      <p:sp>
        <p:nvSpPr>
          <p:cNvPr id="881" name="Google Shape;881;p40"/>
          <p:cNvSpPr txBox="1"/>
          <p:nvPr>
            <p:ph idx="1" type="subTitle"/>
          </p:nvPr>
        </p:nvSpPr>
        <p:spPr>
          <a:xfrm>
            <a:off x="897338" y="2907000"/>
            <a:ext cx="3390600" cy="44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 Java 8 or later</a:t>
            </a:r>
            <a:endParaRPr/>
          </a:p>
        </p:txBody>
      </p:sp>
      <p:grpSp>
        <p:nvGrpSpPr>
          <p:cNvPr id="882" name="Google Shape;882;p40"/>
          <p:cNvGrpSpPr/>
          <p:nvPr/>
        </p:nvGrpSpPr>
        <p:grpSpPr>
          <a:xfrm>
            <a:off x="3429048" y="4254129"/>
            <a:ext cx="502173" cy="502172"/>
            <a:chOff x="2913983" y="4329790"/>
            <a:chExt cx="591627" cy="591626"/>
          </a:xfrm>
        </p:grpSpPr>
        <p:sp>
          <p:nvSpPr>
            <p:cNvPr id="883" name="Google Shape;883;p40"/>
            <p:cNvSpPr/>
            <p:nvPr/>
          </p:nvSpPr>
          <p:spPr>
            <a:xfrm>
              <a:off x="2913983" y="4329790"/>
              <a:ext cx="591627" cy="589162"/>
            </a:xfrm>
            <a:custGeom>
              <a:rect b="b" l="l" r="r" t="t"/>
              <a:pathLst>
                <a:path extrusionOk="0" h="16012" w="16079">
                  <a:moveTo>
                    <a:pt x="4070" y="0"/>
                  </a:moveTo>
                  <a:lnTo>
                    <a:pt x="4070" y="1001"/>
                  </a:lnTo>
                  <a:lnTo>
                    <a:pt x="3069" y="1001"/>
                  </a:lnTo>
                  <a:lnTo>
                    <a:pt x="3069" y="2002"/>
                  </a:lnTo>
                  <a:lnTo>
                    <a:pt x="3069" y="3002"/>
                  </a:lnTo>
                  <a:lnTo>
                    <a:pt x="3069" y="4003"/>
                  </a:lnTo>
                  <a:lnTo>
                    <a:pt x="1001" y="4003"/>
                  </a:lnTo>
                  <a:lnTo>
                    <a:pt x="1001" y="5004"/>
                  </a:lnTo>
                  <a:lnTo>
                    <a:pt x="0" y="5004"/>
                  </a:lnTo>
                  <a:lnTo>
                    <a:pt x="0" y="6005"/>
                  </a:lnTo>
                  <a:lnTo>
                    <a:pt x="0" y="7005"/>
                  </a:lnTo>
                  <a:lnTo>
                    <a:pt x="0" y="8006"/>
                  </a:lnTo>
                  <a:lnTo>
                    <a:pt x="0" y="10007"/>
                  </a:lnTo>
                  <a:lnTo>
                    <a:pt x="1001" y="10007"/>
                  </a:lnTo>
                  <a:lnTo>
                    <a:pt x="1001" y="11008"/>
                  </a:lnTo>
                  <a:lnTo>
                    <a:pt x="2002" y="11008"/>
                  </a:lnTo>
                  <a:lnTo>
                    <a:pt x="2002" y="12009"/>
                  </a:lnTo>
                  <a:lnTo>
                    <a:pt x="3003" y="12009"/>
                  </a:lnTo>
                  <a:lnTo>
                    <a:pt x="3003" y="13010"/>
                  </a:lnTo>
                  <a:lnTo>
                    <a:pt x="4003" y="13010"/>
                  </a:lnTo>
                  <a:lnTo>
                    <a:pt x="4003" y="15011"/>
                  </a:lnTo>
                  <a:lnTo>
                    <a:pt x="4003" y="16012"/>
                  </a:lnTo>
                  <a:lnTo>
                    <a:pt x="14077" y="16012"/>
                  </a:lnTo>
                  <a:lnTo>
                    <a:pt x="14077" y="13010"/>
                  </a:lnTo>
                  <a:lnTo>
                    <a:pt x="15078" y="13010"/>
                  </a:lnTo>
                  <a:lnTo>
                    <a:pt x="15078" y="10041"/>
                  </a:lnTo>
                  <a:lnTo>
                    <a:pt x="16079" y="10041"/>
                  </a:lnTo>
                  <a:lnTo>
                    <a:pt x="16079" y="3002"/>
                  </a:lnTo>
                  <a:lnTo>
                    <a:pt x="15078" y="3002"/>
                  </a:lnTo>
                  <a:lnTo>
                    <a:pt x="15078" y="2002"/>
                  </a:lnTo>
                  <a:lnTo>
                    <a:pt x="15078" y="1001"/>
                  </a:lnTo>
                  <a:lnTo>
                    <a:pt x="14077" y="1001"/>
                  </a:lnTo>
                  <a:lnTo>
                    <a:pt x="14077" y="0"/>
                  </a:lnTo>
                  <a:lnTo>
                    <a:pt x="13076" y="0"/>
                  </a:lnTo>
                  <a:lnTo>
                    <a:pt x="13076" y="1001"/>
                  </a:lnTo>
                  <a:lnTo>
                    <a:pt x="12076" y="1001"/>
                  </a:lnTo>
                  <a:lnTo>
                    <a:pt x="12076" y="0"/>
                  </a:lnTo>
                  <a:lnTo>
                    <a:pt x="10074" y="0"/>
                  </a:lnTo>
                  <a:lnTo>
                    <a:pt x="10074" y="1001"/>
                  </a:lnTo>
                  <a:lnTo>
                    <a:pt x="9074" y="1001"/>
                  </a:lnTo>
                  <a:lnTo>
                    <a:pt x="9074" y="0"/>
                  </a:lnTo>
                  <a:lnTo>
                    <a:pt x="7072" y="0"/>
                  </a:lnTo>
                  <a:lnTo>
                    <a:pt x="7072" y="1001"/>
                  </a:lnTo>
                  <a:lnTo>
                    <a:pt x="6071" y="1001"/>
                  </a:lnTo>
                  <a:lnTo>
                    <a:pt x="607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0"/>
            <p:cNvSpPr/>
            <p:nvPr/>
          </p:nvSpPr>
          <p:spPr>
            <a:xfrm>
              <a:off x="3431946" y="4366621"/>
              <a:ext cx="36832" cy="73664"/>
            </a:xfrm>
            <a:custGeom>
              <a:rect b="b" l="l" r="r" t="t"/>
              <a:pathLst>
                <a:path extrusionOk="0" h="2002" w="1001">
                  <a:moveTo>
                    <a:pt x="0" y="0"/>
                  </a:moveTo>
                  <a:lnTo>
                    <a:pt x="0" y="1001"/>
                  </a:lnTo>
                  <a:lnTo>
                    <a:pt x="0" y="2001"/>
                  </a:lnTo>
                  <a:lnTo>
                    <a:pt x="1001" y="2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0"/>
            <p:cNvSpPr/>
            <p:nvPr/>
          </p:nvSpPr>
          <p:spPr>
            <a:xfrm>
              <a:off x="3358283" y="4366621"/>
              <a:ext cx="36869" cy="73664"/>
            </a:xfrm>
            <a:custGeom>
              <a:rect b="b" l="l" r="r" t="t"/>
              <a:pathLst>
                <a:path extrusionOk="0" h="2002" w="1002">
                  <a:moveTo>
                    <a:pt x="1" y="0"/>
                  </a:moveTo>
                  <a:lnTo>
                    <a:pt x="1" y="1001"/>
                  </a:lnTo>
                  <a:lnTo>
                    <a:pt x="1" y="2001"/>
                  </a:lnTo>
                  <a:lnTo>
                    <a:pt x="1001" y="2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40"/>
            <p:cNvSpPr/>
            <p:nvPr/>
          </p:nvSpPr>
          <p:spPr>
            <a:xfrm>
              <a:off x="3246610" y="4366621"/>
              <a:ext cx="36832" cy="73664"/>
            </a:xfrm>
            <a:custGeom>
              <a:rect b="b" l="l" r="r" t="t"/>
              <a:pathLst>
                <a:path extrusionOk="0" h="2002" w="1001">
                  <a:moveTo>
                    <a:pt x="0" y="0"/>
                  </a:moveTo>
                  <a:lnTo>
                    <a:pt x="0" y="1001"/>
                  </a:lnTo>
                  <a:lnTo>
                    <a:pt x="0" y="2001"/>
                  </a:lnTo>
                  <a:lnTo>
                    <a:pt x="1001" y="2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0"/>
            <p:cNvSpPr/>
            <p:nvPr/>
          </p:nvSpPr>
          <p:spPr>
            <a:xfrm>
              <a:off x="3468741" y="4440248"/>
              <a:ext cx="36869" cy="259000"/>
            </a:xfrm>
            <a:custGeom>
              <a:rect b="b" l="l" r="r" t="t"/>
              <a:pathLst>
                <a:path extrusionOk="0" h="7039" w="1002">
                  <a:moveTo>
                    <a:pt x="1" y="0"/>
                  </a:moveTo>
                  <a:lnTo>
                    <a:pt x="1" y="7039"/>
                  </a:lnTo>
                  <a:lnTo>
                    <a:pt x="1002" y="7039"/>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0"/>
            <p:cNvSpPr/>
            <p:nvPr/>
          </p:nvSpPr>
          <p:spPr>
            <a:xfrm>
              <a:off x="3431946" y="4699210"/>
              <a:ext cx="36832" cy="110495"/>
            </a:xfrm>
            <a:custGeom>
              <a:rect b="b" l="l" r="r" t="t"/>
              <a:pathLst>
                <a:path extrusionOk="0" h="3003" w="1001">
                  <a:moveTo>
                    <a:pt x="0" y="1"/>
                  </a:moveTo>
                  <a:lnTo>
                    <a:pt x="0" y="3003"/>
                  </a:lnTo>
                  <a:lnTo>
                    <a:pt x="1001" y="3003"/>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0"/>
            <p:cNvSpPr/>
            <p:nvPr/>
          </p:nvSpPr>
          <p:spPr>
            <a:xfrm>
              <a:off x="3062488" y="4810920"/>
              <a:ext cx="369495" cy="110495"/>
            </a:xfrm>
            <a:custGeom>
              <a:rect b="b" l="l" r="r" t="t"/>
              <a:pathLst>
                <a:path extrusionOk="0" h="3003" w="10042">
                  <a:moveTo>
                    <a:pt x="1" y="0"/>
                  </a:moveTo>
                  <a:lnTo>
                    <a:pt x="1" y="2002"/>
                  </a:lnTo>
                  <a:lnTo>
                    <a:pt x="1" y="3002"/>
                  </a:lnTo>
                  <a:lnTo>
                    <a:pt x="10041" y="3002"/>
                  </a:lnTo>
                  <a:lnTo>
                    <a:pt x="10041" y="0"/>
                  </a:lnTo>
                  <a:lnTo>
                    <a:pt x="9040" y="0"/>
                  </a:lnTo>
                  <a:lnTo>
                    <a:pt x="904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40"/>
            <p:cNvSpPr/>
            <p:nvPr/>
          </p:nvSpPr>
          <p:spPr>
            <a:xfrm>
              <a:off x="2950815" y="4366621"/>
              <a:ext cx="111710" cy="222168"/>
            </a:xfrm>
            <a:custGeom>
              <a:rect b="b" l="l" r="r" t="t"/>
              <a:pathLst>
                <a:path extrusionOk="0" h="6038" w="3036">
                  <a:moveTo>
                    <a:pt x="2002" y="0"/>
                  </a:moveTo>
                  <a:lnTo>
                    <a:pt x="2002" y="1001"/>
                  </a:lnTo>
                  <a:lnTo>
                    <a:pt x="2002" y="2001"/>
                  </a:lnTo>
                  <a:lnTo>
                    <a:pt x="2002" y="3002"/>
                  </a:lnTo>
                  <a:lnTo>
                    <a:pt x="0" y="3002"/>
                  </a:lnTo>
                  <a:lnTo>
                    <a:pt x="0" y="4036"/>
                  </a:lnTo>
                  <a:lnTo>
                    <a:pt x="2002" y="4036"/>
                  </a:lnTo>
                  <a:lnTo>
                    <a:pt x="2002" y="5037"/>
                  </a:lnTo>
                  <a:lnTo>
                    <a:pt x="2002" y="6038"/>
                  </a:lnTo>
                  <a:lnTo>
                    <a:pt x="3036" y="6038"/>
                  </a:lnTo>
                  <a:lnTo>
                    <a:pt x="3036" y="5037"/>
                  </a:lnTo>
                  <a:lnTo>
                    <a:pt x="3036" y="4036"/>
                  </a:lnTo>
                  <a:lnTo>
                    <a:pt x="3036" y="3002"/>
                  </a:lnTo>
                  <a:lnTo>
                    <a:pt x="3036" y="2001"/>
                  </a:lnTo>
                  <a:lnTo>
                    <a:pt x="3036" y="1001"/>
                  </a:lnTo>
                  <a:lnTo>
                    <a:pt x="30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40"/>
            <p:cNvSpPr/>
            <p:nvPr/>
          </p:nvSpPr>
          <p:spPr>
            <a:xfrm>
              <a:off x="3136151" y="4366621"/>
              <a:ext cx="36832" cy="73664"/>
            </a:xfrm>
            <a:custGeom>
              <a:rect b="b" l="l" r="r" t="t"/>
              <a:pathLst>
                <a:path extrusionOk="0" h="2002" w="1001">
                  <a:moveTo>
                    <a:pt x="0" y="0"/>
                  </a:moveTo>
                  <a:lnTo>
                    <a:pt x="0" y="1001"/>
                  </a:lnTo>
                  <a:lnTo>
                    <a:pt x="0" y="2001"/>
                  </a:lnTo>
                  <a:lnTo>
                    <a:pt x="1001" y="2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0"/>
            <p:cNvSpPr/>
            <p:nvPr/>
          </p:nvSpPr>
          <p:spPr>
            <a:xfrm>
              <a:off x="3062488" y="4329790"/>
              <a:ext cx="73700" cy="36832"/>
            </a:xfrm>
            <a:custGeom>
              <a:rect b="b" l="l" r="r" t="t"/>
              <a:pathLst>
                <a:path extrusionOk="0" h="1001" w="2003">
                  <a:moveTo>
                    <a:pt x="1" y="0"/>
                  </a:moveTo>
                  <a:lnTo>
                    <a:pt x="1" y="1001"/>
                  </a:lnTo>
                  <a:lnTo>
                    <a:pt x="2002" y="1001"/>
                  </a:lnTo>
                  <a:lnTo>
                    <a:pt x="2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0"/>
            <p:cNvSpPr/>
            <p:nvPr/>
          </p:nvSpPr>
          <p:spPr>
            <a:xfrm>
              <a:off x="3172946" y="4329790"/>
              <a:ext cx="73700" cy="36832"/>
            </a:xfrm>
            <a:custGeom>
              <a:rect b="b" l="l" r="r" t="t"/>
              <a:pathLst>
                <a:path extrusionOk="0" h="1001" w="2003">
                  <a:moveTo>
                    <a:pt x="1" y="0"/>
                  </a:moveTo>
                  <a:lnTo>
                    <a:pt x="1" y="1001"/>
                  </a:lnTo>
                  <a:lnTo>
                    <a:pt x="2002" y="1001"/>
                  </a:lnTo>
                  <a:lnTo>
                    <a:pt x="2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0"/>
            <p:cNvSpPr/>
            <p:nvPr/>
          </p:nvSpPr>
          <p:spPr>
            <a:xfrm>
              <a:off x="3283405" y="4329790"/>
              <a:ext cx="74915" cy="36832"/>
            </a:xfrm>
            <a:custGeom>
              <a:rect b="b" l="l" r="r" t="t"/>
              <a:pathLst>
                <a:path extrusionOk="0" h="1001" w="2036">
                  <a:moveTo>
                    <a:pt x="1" y="0"/>
                  </a:moveTo>
                  <a:lnTo>
                    <a:pt x="1" y="1001"/>
                  </a:lnTo>
                  <a:lnTo>
                    <a:pt x="2036" y="1001"/>
                  </a:lnTo>
                  <a:lnTo>
                    <a:pt x="20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0"/>
            <p:cNvSpPr/>
            <p:nvPr/>
          </p:nvSpPr>
          <p:spPr>
            <a:xfrm>
              <a:off x="3395114" y="4329790"/>
              <a:ext cx="36869" cy="36832"/>
            </a:xfrm>
            <a:custGeom>
              <a:rect b="b" l="l" r="r" t="t"/>
              <a:pathLst>
                <a:path extrusionOk="0" h="1001" w="1002">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0"/>
            <p:cNvSpPr/>
            <p:nvPr/>
          </p:nvSpPr>
          <p:spPr>
            <a:xfrm>
              <a:off x="2913983" y="4515125"/>
              <a:ext cx="148541" cy="295832"/>
            </a:xfrm>
            <a:custGeom>
              <a:rect b="b" l="l" r="r" t="t"/>
              <a:pathLst>
                <a:path extrusionOk="0" h="8040" w="4037">
                  <a:moveTo>
                    <a:pt x="0" y="0"/>
                  </a:moveTo>
                  <a:lnTo>
                    <a:pt x="0" y="1001"/>
                  </a:lnTo>
                  <a:lnTo>
                    <a:pt x="0" y="2002"/>
                  </a:lnTo>
                  <a:lnTo>
                    <a:pt x="0" y="3002"/>
                  </a:lnTo>
                  <a:lnTo>
                    <a:pt x="0" y="5004"/>
                  </a:lnTo>
                  <a:lnTo>
                    <a:pt x="1001" y="5004"/>
                  </a:lnTo>
                  <a:lnTo>
                    <a:pt x="1001" y="6005"/>
                  </a:lnTo>
                  <a:lnTo>
                    <a:pt x="2002" y="6005"/>
                  </a:lnTo>
                  <a:lnTo>
                    <a:pt x="2002" y="7005"/>
                  </a:lnTo>
                  <a:lnTo>
                    <a:pt x="3003" y="7005"/>
                  </a:lnTo>
                  <a:lnTo>
                    <a:pt x="3003" y="8039"/>
                  </a:lnTo>
                  <a:lnTo>
                    <a:pt x="4037" y="8039"/>
                  </a:lnTo>
                  <a:lnTo>
                    <a:pt x="4037" y="6005"/>
                  </a:lnTo>
                  <a:lnTo>
                    <a:pt x="3003" y="6005"/>
                  </a:lnTo>
                  <a:lnTo>
                    <a:pt x="3003" y="5004"/>
                  </a:lnTo>
                  <a:lnTo>
                    <a:pt x="2002" y="5004"/>
                  </a:lnTo>
                  <a:lnTo>
                    <a:pt x="2002" y="4003"/>
                  </a:lnTo>
                  <a:lnTo>
                    <a:pt x="1001" y="4003"/>
                  </a:lnTo>
                  <a:lnTo>
                    <a:pt x="1001" y="3002"/>
                  </a:lnTo>
                  <a:lnTo>
                    <a:pt x="1001" y="2002"/>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97" name="Google Shape;897;p40"/>
          <p:cNvPicPr preferRelativeResize="0"/>
          <p:nvPr/>
        </p:nvPicPr>
        <p:blipFill>
          <a:blip r:embed="rId4">
            <a:alphaModFix/>
          </a:blip>
          <a:stretch>
            <a:fillRect/>
          </a:stretch>
        </p:blipFill>
        <p:spPr>
          <a:xfrm>
            <a:off x="1458325" y="925050"/>
            <a:ext cx="1687800" cy="1687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41"/>
          <p:cNvSpPr/>
          <p:nvPr/>
        </p:nvSpPr>
        <p:spPr>
          <a:xfrm>
            <a:off x="4760750" y="2841450"/>
            <a:ext cx="3588600" cy="17466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Installation guide</a:t>
            </a:r>
            <a:endParaRPr/>
          </a:p>
        </p:txBody>
      </p:sp>
      <p:sp>
        <p:nvSpPr>
          <p:cNvPr id="904" name="Google Shape;904;p41"/>
          <p:cNvSpPr txBox="1"/>
          <p:nvPr>
            <p:ph idx="3" type="subTitle"/>
          </p:nvPr>
        </p:nvSpPr>
        <p:spPr>
          <a:xfrm>
            <a:off x="897338" y="3351900"/>
            <a:ext cx="3390600" cy="71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https://www.oracle.com/java/technologies/downloads/</a:t>
            </a:r>
            <a:r>
              <a:rPr lang="en"/>
              <a:t> </a:t>
            </a:r>
            <a:endParaRPr/>
          </a:p>
        </p:txBody>
      </p:sp>
      <p:sp>
        <p:nvSpPr>
          <p:cNvPr id="905" name="Google Shape;905;p41"/>
          <p:cNvSpPr txBox="1"/>
          <p:nvPr>
            <p:ph idx="1" type="subTitle"/>
          </p:nvPr>
        </p:nvSpPr>
        <p:spPr>
          <a:xfrm>
            <a:off x="897338" y="2907000"/>
            <a:ext cx="3390600" cy="44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 Java 8 or later</a:t>
            </a:r>
            <a:endParaRPr/>
          </a:p>
        </p:txBody>
      </p:sp>
      <p:sp>
        <p:nvSpPr>
          <p:cNvPr id="906" name="Google Shape;906;p41"/>
          <p:cNvSpPr txBox="1"/>
          <p:nvPr>
            <p:ph idx="2" type="subTitle"/>
          </p:nvPr>
        </p:nvSpPr>
        <p:spPr>
          <a:xfrm>
            <a:off x="4856037" y="2907000"/>
            <a:ext cx="3390600" cy="44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 JMeter</a:t>
            </a:r>
            <a:endParaRPr/>
          </a:p>
        </p:txBody>
      </p:sp>
      <p:sp>
        <p:nvSpPr>
          <p:cNvPr id="907" name="Google Shape;907;p41"/>
          <p:cNvSpPr txBox="1"/>
          <p:nvPr>
            <p:ph idx="4" type="subTitle"/>
          </p:nvPr>
        </p:nvSpPr>
        <p:spPr>
          <a:xfrm>
            <a:off x="4856038" y="3351900"/>
            <a:ext cx="3390600" cy="713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4"/>
              </a:rPr>
              <a:t>https://jmeter.apache.org/download_jmeter.cgi</a:t>
            </a:r>
            <a:r>
              <a:rPr lang="en"/>
              <a:t> </a:t>
            </a:r>
            <a:endParaRPr/>
          </a:p>
        </p:txBody>
      </p:sp>
      <p:grpSp>
        <p:nvGrpSpPr>
          <p:cNvPr id="908" name="Google Shape;908;p41"/>
          <p:cNvGrpSpPr/>
          <p:nvPr/>
        </p:nvGrpSpPr>
        <p:grpSpPr>
          <a:xfrm>
            <a:off x="7391448" y="4482729"/>
            <a:ext cx="502173" cy="502172"/>
            <a:chOff x="2913983" y="4329790"/>
            <a:chExt cx="591627" cy="591626"/>
          </a:xfrm>
        </p:grpSpPr>
        <p:sp>
          <p:nvSpPr>
            <p:cNvPr id="909" name="Google Shape;909;p41"/>
            <p:cNvSpPr/>
            <p:nvPr/>
          </p:nvSpPr>
          <p:spPr>
            <a:xfrm>
              <a:off x="2913983" y="4329790"/>
              <a:ext cx="591627" cy="589162"/>
            </a:xfrm>
            <a:custGeom>
              <a:rect b="b" l="l" r="r" t="t"/>
              <a:pathLst>
                <a:path extrusionOk="0" h="16012" w="16079">
                  <a:moveTo>
                    <a:pt x="4070" y="0"/>
                  </a:moveTo>
                  <a:lnTo>
                    <a:pt x="4070" y="1001"/>
                  </a:lnTo>
                  <a:lnTo>
                    <a:pt x="3069" y="1001"/>
                  </a:lnTo>
                  <a:lnTo>
                    <a:pt x="3069" y="2002"/>
                  </a:lnTo>
                  <a:lnTo>
                    <a:pt x="3069" y="3002"/>
                  </a:lnTo>
                  <a:lnTo>
                    <a:pt x="3069" y="4003"/>
                  </a:lnTo>
                  <a:lnTo>
                    <a:pt x="1001" y="4003"/>
                  </a:lnTo>
                  <a:lnTo>
                    <a:pt x="1001" y="5004"/>
                  </a:lnTo>
                  <a:lnTo>
                    <a:pt x="0" y="5004"/>
                  </a:lnTo>
                  <a:lnTo>
                    <a:pt x="0" y="6005"/>
                  </a:lnTo>
                  <a:lnTo>
                    <a:pt x="0" y="7005"/>
                  </a:lnTo>
                  <a:lnTo>
                    <a:pt x="0" y="8006"/>
                  </a:lnTo>
                  <a:lnTo>
                    <a:pt x="0" y="10007"/>
                  </a:lnTo>
                  <a:lnTo>
                    <a:pt x="1001" y="10007"/>
                  </a:lnTo>
                  <a:lnTo>
                    <a:pt x="1001" y="11008"/>
                  </a:lnTo>
                  <a:lnTo>
                    <a:pt x="2002" y="11008"/>
                  </a:lnTo>
                  <a:lnTo>
                    <a:pt x="2002" y="12009"/>
                  </a:lnTo>
                  <a:lnTo>
                    <a:pt x="3003" y="12009"/>
                  </a:lnTo>
                  <a:lnTo>
                    <a:pt x="3003" y="13010"/>
                  </a:lnTo>
                  <a:lnTo>
                    <a:pt x="4003" y="13010"/>
                  </a:lnTo>
                  <a:lnTo>
                    <a:pt x="4003" y="15011"/>
                  </a:lnTo>
                  <a:lnTo>
                    <a:pt x="4003" y="16012"/>
                  </a:lnTo>
                  <a:lnTo>
                    <a:pt x="14077" y="16012"/>
                  </a:lnTo>
                  <a:lnTo>
                    <a:pt x="14077" y="13010"/>
                  </a:lnTo>
                  <a:lnTo>
                    <a:pt x="15078" y="13010"/>
                  </a:lnTo>
                  <a:lnTo>
                    <a:pt x="15078" y="10041"/>
                  </a:lnTo>
                  <a:lnTo>
                    <a:pt x="16079" y="10041"/>
                  </a:lnTo>
                  <a:lnTo>
                    <a:pt x="16079" y="3002"/>
                  </a:lnTo>
                  <a:lnTo>
                    <a:pt x="15078" y="3002"/>
                  </a:lnTo>
                  <a:lnTo>
                    <a:pt x="15078" y="2002"/>
                  </a:lnTo>
                  <a:lnTo>
                    <a:pt x="15078" y="1001"/>
                  </a:lnTo>
                  <a:lnTo>
                    <a:pt x="14077" y="1001"/>
                  </a:lnTo>
                  <a:lnTo>
                    <a:pt x="14077" y="0"/>
                  </a:lnTo>
                  <a:lnTo>
                    <a:pt x="13076" y="0"/>
                  </a:lnTo>
                  <a:lnTo>
                    <a:pt x="13076" y="1001"/>
                  </a:lnTo>
                  <a:lnTo>
                    <a:pt x="12076" y="1001"/>
                  </a:lnTo>
                  <a:lnTo>
                    <a:pt x="12076" y="0"/>
                  </a:lnTo>
                  <a:lnTo>
                    <a:pt x="10074" y="0"/>
                  </a:lnTo>
                  <a:lnTo>
                    <a:pt x="10074" y="1001"/>
                  </a:lnTo>
                  <a:lnTo>
                    <a:pt x="9074" y="1001"/>
                  </a:lnTo>
                  <a:lnTo>
                    <a:pt x="9074" y="0"/>
                  </a:lnTo>
                  <a:lnTo>
                    <a:pt x="7072" y="0"/>
                  </a:lnTo>
                  <a:lnTo>
                    <a:pt x="7072" y="1001"/>
                  </a:lnTo>
                  <a:lnTo>
                    <a:pt x="6071" y="1001"/>
                  </a:lnTo>
                  <a:lnTo>
                    <a:pt x="607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1"/>
            <p:cNvSpPr/>
            <p:nvPr/>
          </p:nvSpPr>
          <p:spPr>
            <a:xfrm>
              <a:off x="3431946" y="4366621"/>
              <a:ext cx="36832" cy="73664"/>
            </a:xfrm>
            <a:custGeom>
              <a:rect b="b" l="l" r="r" t="t"/>
              <a:pathLst>
                <a:path extrusionOk="0" h="2002" w="1001">
                  <a:moveTo>
                    <a:pt x="0" y="0"/>
                  </a:moveTo>
                  <a:lnTo>
                    <a:pt x="0" y="1001"/>
                  </a:lnTo>
                  <a:lnTo>
                    <a:pt x="0" y="2001"/>
                  </a:lnTo>
                  <a:lnTo>
                    <a:pt x="1001" y="2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1"/>
            <p:cNvSpPr/>
            <p:nvPr/>
          </p:nvSpPr>
          <p:spPr>
            <a:xfrm>
              <a:off x="3358283" y="4366621"/>
              <a:ext cx="36869" cy="73664"/>
            </a:xfrm>
            <a:custGeom>
              <a:rect b="b" l="l" r="r" t="t"/>
              <a:pathLst>
                <a:path extrusionOk="0" h="2002" w="1002">
                  <a:moveTo>
                    <a:pt x="1" y="0"/>
                  </a:moveTo>
                  <a:lnTo>
                    <a:pt x="1" y="1001"/>
                  </a:lnTo>
                  <a:lnTo>
                    <a:pt x="1" y="2001"/>
                  </a:lnTo>
                  <a:lnTo>
                    <a:pt x="1001" y="2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1"/>
            <p:cNvSpPr/>
            <p:nvPr/>
          </p:nvSpPr>
          <p:spPr>
            <a:xfrm>
              <a:off x="3246610" y="4366621"/>
              <a:ext cx="36832" cy="73664"/>
            </a:xfrm>
            <a:custGeom>
              <a:rect b="b" l="l" r="r" t="t"/>
              <a:pathLst>
                <a:path extrusionOk="0" h="2002" w="1001">
                  <a:moveTo>
                    <a:pt x="0" y="0"/>
                  </a:moveTo>
                  <a:lnTo>
                    <a:pt x="0" y="1001"/>
                  </a:lnTo>
                  <a:lnTo>
                    <a:pt x="0" y="2001"/>
                  </a:lnTo>
                  <a:lnTo>
                    <a:pt x="1001" y="2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1"/>
            <p:cNvSpPr/>
            <p:nvPr/>
          </p:nvSpPr>
          <p:spPr>
            <a:xfrm>
              <a:off x="3468741" y="4440248"/>
              <a:ext cx="36869" cy="259000"/>
            </a:xfrm>
            <a:custGeom>
              <a:rect b="b" l="l" r="r" t="t"/>
              <a:pathLst>
                <a:path extrusionOk="0" h="7039" w="1002">
                  <a:moveTo>
                    <a:pt x="1" y="0"/>
                  </a:moveTo>
                  <a:lnTo>
                    <a:pt x="1" y="7039"/>
                  </a:lnTo>
                  <a:lnTo>
                    <a:pt x="1002" y="7039"/>
                  </a:lnTo>
                  <a:lnTo>
                    <a:pt x="1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1"/>
            <p:cNvSpPr/>
            <p:nvPr/>
          </p:nvSpPr>
          <p:spPr>
            <a:xfrm>
              <a:off x="3431946" y="4699210"/>
              <a:ext cx="36832" cy="110495"/>
            </a:xfrm>
            <a:custGeom>
              <a:rect b="b" l="l" r="r" t="t"/>
              <a:pathLst>
                <a:path extrusionOk="0" h="3003" w="1001">
                  <a:moveTo>
                    <a:pt x="0" y="1"/>
                  </a:moveTo>
                  <a:lnTo>
                    <a:pt x="0" y="3003"/>
                  </a:lnTo>
                  <a:lnTo>
                    <a:pt x="1001" y="3003"/>
                  </a:lnTo>
                  <a:lnTo>
                    <a:pt x="10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1"/>
            <p:cNvSpPr/>
            <p:nvPr/>
          </p:nvSpPr>
          <p:spPr>
            <a:xfrm>
              <a:off x="3062488" y="4810920"/>
              <a:ext cx="369495" cy="110495"/>
            </a:xfrm>
            <a:custGeom>
              <a:rect b="b" l="l" r="r" t="t"/>
              <a:pathLst>
                <a:path extrusionOk="0" h="3003" w="10042">
                  <a:moveTo>
                    <a:pt x="1" y="0"/>
                  </a:moveTo>
                  <a:lnTo>
                    <a:pt x="1" y="2002"/>
                  </a:lnTo>
                  <a:lnTo>
                    <a:pt x="1" y="3002"/>
                  </a:lnTo>
                  <a:lnTo>
                    <a:pt x="10041" y="3002"/>
                  </a:lnTo>
                  <a:lnTo>
                    <a:pt x="10041" y="0"/>
                  </a:lnTo>
                  <a:lnTo>
                    <a:pt x="9040" y="0"/>
                  </a:lnTo>
                  <a:lnTo>
                    <a:pt x="9040" y="2002"/>
                  </a:lnTo>
                  <a:lnTo>
                    <a:pt x="1001" y="2002"/>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1"/>
            <p:cNvSpPr/>
            <p:nvPr/>
          </p:nvSpPr>
          <p:spPr>
            <a:xfrm>
              <a:off x="2950815" y="4366621"/>
              <a:ext cx="111710" cy="222168"/>
            </a:xfrm>
            <a:custGeom>
              <a:rect b="b" l="l" r="r" t="t"/>
              <a:pathLst>
                <a:path extrusionOk="0" h="6038" w="3036">
                  <a:moveTo>
                    <a:pt x="2002" y="0"/>
                  </a:moveTo>
                  <a:lnTo>
                    <a:pt x="2002" y="1001"/>
                  </a:lnTo>
                  <a:lnTo>
                    <a:pt x="2002" y="2001"/>
                  </a:lnTo>
                  <a:lnTo>
                    <a:pt x="2002" y="3002"/>
                  </a:lnTo>
                  <a:lnTo>
                    <a:pt x="0" y="3002"/>
                  </a:lnTo>
                  <a:lnTo>
                    <a:pt x="0" y="4036"/>
                  </a:lnTo>
                  <a:lnTo>
                    <a:pt x="2002" y="4036"/>
                  </a:lnTo>
                  <a:lnTo>
                    <a:pt x="2002" y="5037"/>
                  </a:lnTo>
                  <a:lnTo>
                    <a:pt x="2002" y="6038"/>
                  </a:lnTo>
                  <a:lnTo>
                    <a:pt x="3036" y="6038"/>
                  </a:lnTo>
                  <a:lnTo>
                    <a:pt x="3036" y="5037"/>
                  </a:lnTo>
                  <a:lnTo>
                    <a:pt x="3036" y="4036"/>
                  </a:lnTo>
                  <a:lnTo>
                    <a:pt x="3036" y="3002"/>
                  </a:lnTo>
                  <a:lnTo>
                    <a:pt x="3036" y="2001"/>
                  </a:lnTo>
                  <a:lnTo>
                    <a:pt x="3036" y="1001"/>
                  </a:lnTo>
                  <a:lnTo>
                    <a:pt x="30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1"/>
            <p:cNvSpPr/>
            <p:nvPr/>
          </p:nvSpPr>
          <p:spPr>
            <a:xfrm>
              <a:off x="3136151" y="4366621"/>
              <a:ext cx="36832" cy="73664"/>
            </a:xfrm>
            <a:custGeom>
              <a:rect b="b" l="l" r="r" t="t"/>
              <a:pathLst>
                <a:path extrusionOk="0" h="2002" w="1001">
                  <a:moveTo>
                    <a:pt x="0" y="0"/>
                  </a:moveTo>
                  <a:lnTo>
                    <a:pt x="0" y="1001"/>
                  </a:lnTo>
                  <a:lnTo>
                    <a:pt x="0" y="2001"/>
                  </a:lnTo>
                  <a:lnTo>
                    <a:pt x="1001" y="2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1"/>
            <p:cNvSpPr/>
            <p:nvPr/>
          </p:nvSpPr>
          <p:spPr>
            <a:xfrm>
              <a:off x="3062488" y="4329790"/>
              <a:ext cx="73700" cy="36832"/>
            </a:xfrm>
            <a:custGeom>
              <a:rect b="b" l="l" r="r" t="t"/>
              <a:pathLst>
                <a:path extrusionOk="0" h="1001" w="2003">
                  <a:moveTo>
                    <a:pt x="1" y="0"/>
                  </a:moveTo>
                  <a:lnTo>
                    <a:pt x="1" y="1001"/>
                  </a:lnTo>
                  <a:lnTo>
                    <a:pt x="2002" y="1001"/>
                  </a:lnTo>
                  <a:lnTo>
                    <a:pt x="2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1"/>
            <p:cNvSpPr/>
            <p:nvPr/>
          </p:nvSpPr>
          <p:spPr>
            <a:xfrm>
              <a:off x="3172946" y="4329790"/>
              <a:ext cx="73700" cy="36832"/>
            </a:xfrm>
            <a:custGeom>
              <a:rect b="b" l="l" r="r" t="t"/>
              <a:pathLst>
                <a:path extrusionOk="0" h="1001" w="2003">
                  <a:moveTo>
                    <a:pt x="1" y="0"/>
                  </a:moveTo>
                  <a:lnTo>
                    <a:pt x="1" y="1001"/>
                  </a:lnTo>
                  <a:lnTo>
                    <a:pt x="2002" y="1001"/>
                  </a:lnTo>
                  <a:lnTo>
                    <a:pt x="2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1"/>
            <p:cNvSpPr/>
            <p:nvPr/>
          </p:nvSpPr>
          <p:spPr>
            <a:xfrm>
              <a:off x="3283405" y="4329790"/>
              <a:ext cx="74915" cy="36832"/>
            </a:xfrm>
            <a:custGeom>
              <a:rect b="b" l="l" r="r" t="t"/>
              <a:pathLst>
                <a:path extrusionOk="0" h="1001" w="2036">
                  <a:moveTo>
                    <a:pt x="1" y="0"/>
                  </a:moveTo>
                  <a:lnTo>
                    <a:pt x="1" y="1001"/>
                  </a:lnTo>
                  <a:lnTo>
                    <a:pt x="2036" y="1001"/>
                  </a:lnTo>
                  <a:lnTo>
                    <a:pt x="20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1"/>
            <p:cNvSpPr/>
            <p:nvPr/>
          </p:nvSpPr>
          <p:spPr>
            <a:xfrm>
              <a:off x="3395114" y="4329790"/>
              <a:ext cx="36869" cy="36832"/>
            </a:xfrm>
            <a:custGeom>
              <a:rect b="b" l="l" r="r" t="t"/>
              <a:pathLst>
                <a:path extrusionOk="0" h="1001" w="1002">
                  <a:moveTo>
                    <a:pt x="0" y="0"/>
                  </a:moveTo>
                  <a:lnTo>
                    <a:pt x="0" y="1001"/>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1"/>
            <p:cNvSpPr/>
            <p:nvPr/>
          </p:nvSpPr>
          <p:spPr>
            <a:xfrm>
              <a:off x="2913983" y="4515125"/>
              <a:ext cx="148541" cy="295832"/>
            </a:xfrm>
            <a:custGeom>
              <a:rect b="b" l="l" r="r" t="t"/>
              <a:pathLst>
                <a:path extrusionOk="0" h="8040" w="4037">
                  <a:moveTo>
                    <a:pt x="0" y="0"/>
                  </a:moveTo>
                  <a:lnTo>
                    <a:pt x="0" y="1001"/>
                  </a:lnTo>
                  <a:lnTo>
                    <a:pt x="0" y="2002"/>
                  </a:lnTo>
                  <a:lnTo>
                    <a:pt x="0" y="3002"/>
                  </a:lnTo>
                  <a:lnTo>
                    <a:pt x="0" y="5004"/>
                  </a:lnTo>
                  <a:lnTo>
                    <a:pt x="1001" y="5004"/>
                  </a:lnTo>
                  <a:lnTo>
                    <a:pt x="1001" y="6005"/>
                  </a:lnTo>
                  <a:lnTo>
                    <a:pt x="2002" y="6005"/>
                  </a:lnTo>
                  <a:lnTo>
                    <a:pt x="2002" y="7005"/>
                  </a:lnTo>
                  <a:lnTo>
                    <a:pt x="3003" y="7005"/>
                  </a:lnTo>
                  <a:lnTo>
                    <a:pt x="3003" y="8039"/>
                  </a:lnTo>
                  <a:lnTo>
                    <a:pt x="4037" y="8039"/>
                  </a:lnTo>
                  <a:lnTo>
                    <a:pt x="4037" y="6005"/>
                  </a:lnTo>
                  <a:lnTo>
                    <a:pt x="3003" y="6005"/>
                  </a:lnTo>
                  <a:lnTo>
                    <a:pt x="3003" y="5004"/>
                  </a:lnTo>
                  <a:lnTo>
                    <a:pt x="2002" y="5004"/>
                  </a:lnTo>
                  <a:lnTo>
                    <a:pt x="2002" y="4003"/>
                  </a:lnTo>
                  <a:lnTo>
                    <a:pt x="1001" y="4003"/>
                  </a:lnTo>
                  <a:lnTo>
                    <a:pt x="1001" y="3002"/>
                  </a:lnTo>
                  <a:lnTo>
                    <a:pt x="1001" y="2002"/>
                  </a:lnTo>
                  <a:lnTo>
                    <a:pt x="1001" y="1001"/>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23" name="Google Shape;923;p41"/>
          <p:cNvPicPr preferRelativeResize="0"/>
          <p:nvPr/>
        </p:nvPicPr>
        <p:blipFill>
          <a:blip r:embed="rId5">
            <a:alphaModFix/>
          </a:blip>
          <a:stretch>
            <a:fillRect/>
          </a:stretch>
        </p:blipFill>
        <p:spPr>
          <a:xfrm>
            <a:off x="1458325" y="925050"/>
            <a:ext cx="1687800" cy="1687800"/>
          </a:xfrm>
          <a:prstGeom prst="rect">
            <a:avLst/>
          </a:prstGeom>
          <a:noFill/>
          <a:ln>
            <a:noFill/>
          </a:ln>
        </p:spPr>
      </p:pic>
      <p:pic>
        <p:nvPicPr>
          <p:cNvPr id="924" name="Google Shape;924;p41"/>
          <p:cNvPicPr preferRelativeResize="0"/>
          <p:nvPr/>
        </p:nvPicPr>
        <p:blipFill>
          <a:blip r:embed="rId6">
            <a:alphaModFix/>
          </a:blip>
          <a:stretch>
            <a:fillRect/>
          </a:stretch>
        </p:blipFill>
        <p:spPr>
          <a:xfrm>
            <a:off x="3785250" y="445025"/>
            <a:ext cx="5715000" cy="3000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mputer Science &amp; Mathematics Major for College: Software &amp; Media Applications by Slidesgo">
  <a:themeElements>
    <a:clrScheme name="Simple Light">
      <a:dk1>
        <a:srgbClr val="000000"/>
      </a:dk1>
      <a:lt1>
        <a:srgbClr val="FFFFFF"/>
      </a:lt1>
      <a:dk2>
        <a:srgbClr val="666666"/>
      </a:dk2>
      <a:lt2>
        <a:srgbClr val="FFFFFF"/>
      </a:lt2>
      <a:accent1>
        <a:srgbClr val="B7B7B7"/>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