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66" r:id="rId3"/>
    <p:sldId id="267" r:id="rId4"/>
    <p:sldId id="269" r:id="rId5"/>
    <p:sldId id="260" r:id="rId6"/>
    <p:sldId id="268" r:id="rId7"/>
    <p:sldId id="265" r:id="rId8"/>
    <p:sldId id="264" r:id="rId9"/>
    <p:sldId id="263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D4A67B2-375F-45E6-A121-9BEDB678EA35}">
          <p14:sldIdLst>
            <p14:sldId id="272"/>
            <p14:sldId id="266"/>
            <p14:sldId id="267"/>
            <p14:sldId id="269"/>
            <p14:sldId id="260"/>
            <p14:sldId id="268"/>
            <p14:sldId id="265"/>
            <p14:sldId id="264"/>
            <p14:sldId id="263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58" d="100"/>
          <a:sy n="58" d="100"/>
        </p:scale>
        <p:origin x="1685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8D8A-54E2-4FE8-8012-03E46023B170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96BFB7-1E31-498B-95DC-D0376781FB3F}">
      <dgm:prSet/>
      <dgm:spPr/>
      <dgm:t>
        <a:bodyPr/>
        <a:lstStyle/>
        <a:p>
          <a:r>
            <a:rPr lang="en-US" b="0" i="0"/>
            <a:t>Business</a:t>
          </a:r>
          <a:endParaRPr lang="en-US"/>
        </a:p>
      </dgm:t>
    </dgm:pt>
    <dgm:pt modelId="{E98BDD4C-92CD-4D00-A7AC-D47B0F43DF34}" type="parTrans" cxnId="{5F08BF10-3C52-4465-8285-DB96BA68E567}">
      <dgm:prSet/>
      <dgm:spPr/>
      <dgm:t>
        <a:bodyPr/>
        <a:lstStyle/>
        <a:p>
          <a:endParaRPr lang="en-US"/>
        </a:p>
      </dgm:t>
    </dgm:pt>
    <dgm:pt modelId="{58184CA3-37EC-4BED-A793-90712E775880}" type="sibTrans" cxnId="{5F08BF10-3C52-4465-8285-DB96BA68E567}">
      <dgm:prSet/>
      <dgm:spPr/>
      <dgm:t>
        <a:bodyPr/>
        <a:lstStyle/>
        <a:p>
          <a:endParaRPr lang="en-US"/>
        </a:p>
      </dgm:t>
    </dgm:pt>
    <dgm:pt modelId="{5A2B1FF1-98DE-4162-84DB-129A07DAA5B2}">
      <dgm:prSet/>
      <dgm:spPr/>
      <dgm:t>
        <a:bodyPr/>
        <a:lstStyle/>
        <a:p>
          <a:r>
            <a:rPr lang="en-US" b="0" i="0"/>
            <a:t>Functional</a:t>
          </a:r>
          <a:endParaRPr lang="en-US"/>
        </a:p>
      </dgm:t>
    </dgm:pt>
    <dgm:pt modelId="{ED4EF7A0-B819-4472-9696-A087EFF1641A}" type="parTrans" cxnId="{10CF61CF-F78C-452A-B185-F450259A76BB}">
      <dgm:prSet/>
      <dgm:spPr/>
      <dgm:t>
        <a:bodyPr/>
        <a:lstStyle/>
        <a:p>
          <a:endParaRPr lang="en-US"/>
        </a:p>
      </dgm:t>
    </dgm:pt>
    <dgm:pt modelId="{36A6E824-9A9B-4FC9-A3A0-12DF2FDF4BF6}" type="sibTrans" cxnId="{10CF61CF-F78C-452A-B185-F450259A76BB}">
      <dgm:prSet/>
      <dgm:spPr/>
      <dgm:t>
        <a:bodyPr/>
        <a:lstStyle/>
        <a:p>
          <a:endParaRPr lang="en-US"/>
        </a:p>
      </dgm:t>
    </dgm:pt>
    <dgm:pt modelId="{DDD36A5B-E8C8-418D-8D38-596E93FCDE89}">
      <dgm:prSet/>
      <dgm:spPr/>
      <dgm:t>
        <a:bodyPr/>
        <a:lstStyle/>
        <a:p>
          <a:r>
            <a:rPr lang="en-US" b="0" i="0"/>
            <a:t>Non-Functional</a:t>
          </a:r>
          <a:endParaRPr lang="en-US"/>
        </a:p>
      </dgm:t>
    </dgm:pt>
    <dgm:pt modelId="{83F40EB8-4F98-46AA-8804-5ABBE4F576C7}" type="parTrans" cxnId="{5590DC8B-D8F6-4C4E-9C38-9696AF117A38}">
      <dgm:prSet/>
      <dgm:spPr/>
      <dgm:t>
        <a:bodyPr/>
        <a:lstStyle/>
        <a:p>
          <a:endParaRPr lang="en-US"/>
        </a:p>
      </dgm:t>
    </dgm:pt>
    <dgm:pt modelId="{26B2B544-F358-475A-BCEF-CBB57BB059C3}" type="sibTrans" cxnId="{5590DC8B-D8F6-4C4E-9C38-9696AF117A38}">
      <dgm:prSet/>
      <dgm:spPr/>
      <dgm:t>
        <a:bodyPr/>
        <a:lstStyle/>
        <a:p>
          <a:endParaRPr lang="en-US"/>
        </a:p>
      </dgm:t>
    </dgm:pt>
    <dgm:pt modelId="{9EB6EF02-F0D9-4B70-A842-FC501198DF3C}">
      <dgm:prSet/>
      <dgm:spPr/>
      <dgm:t>
        <a:bodyPr/>
        <a:lstStyle/>
        <a:p>
          <a:r>
            <a:rPr lang="en-US" b="0" i="0"/>
            <a:t>User</a:t>
          </a:r>
          <a:endParaRPr lang="en-US"/>
        </a:p>
      </dgm:t>
    </dgm:pt>
    <dgm:pt modelId="{CBC4B32A-068E-495D-B5DE-EB7C98097C7B}" type="parTrans" cxnId="{B6C9FD93-0526-4B09-B432-0003DA676ED5}">
      <dgm:prSet/>
      <dgm:spPr/>
      <dgm:t>
        <a:bodyPr/>
        <a:lstStyle/>
        <a:p>
          <a:endParaRPr lang="en-US"/>
        </a:p>
      </dgm:t>
    </dgm:pt>
    <dgm:pt modelId="{B89D620E-1B87-4C07-8529-2838574BEE8E}" type="sibTrans" cxnId="{B6C9FD93-0526-4B09-B432-0003DA676ED5}">
      <dgm:prSet/>
      <dgm:spPr/>
      <dgm:t>
        <a:bodyPr/>
        <a:lstStyle/>
        <a:p>
          <a:endParaRPr lang="en-US"/>
        </a:p>
      </dgm:t>
    </dgm:pt>
    <dgm:pt modelId="{892DD092-6B80-4AAA-8C51-69C86AED290D}" type="pres">
      <dgm:prSet presAssocID="{8F7D8D8A-54E2-4FE8-8012-03E46023B170}" presName="linear" presStyleCnt="0">
        <dgm:presLayoutVars>
          <dgm:animLvl val="lvl"/>
          <dgm:resizeHandles val="exact"/>
        </dgm:presLayoutVars>
      </dgm:prSet>
      <dgm:spPr/>
    </dgm:pt>
    <dgm:pt modelId="{46D6647C-39A1-4805-999F-1FBB6A829DFA}" type="pres">
      <dgm:prSet presAssocID="{A896BFB7-1E31-498B-95DC-D0376781FB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5BAC7C-AA1E-4EC8-96D6-2F311638B138}" type="pres">
      <dgm:prSet presAssocID="{58184CA3-37EC-4BED-A793-90712E775880}" presName="spacer" presStyleCnt="0"/>
      <dgm:spPr/>
    </dgm:pt>
    <dgm:pt modelId="{420A774D-E1CC-449E-9893-FB6E9A6A8F4C}" type="pres">
      <dgm:prSet presAssocID="{5A2B1FF1-98DE-4162-84DB-129A07DAA5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ABC53B-E0BC-41BF-A9AB-33429FB5EE58}" type="pres">
      <dgm:prSet presAssocID="{36A6E824-9A9B-4FC9-A3A0-12DF2FDF4BF6}" presName="spacer" presStyleCnt="0"/>
      <dgm:spPr/>
    </dgm:pt>
    <dgm:pt modelId="{A402FAFD-312C-4D84-BF38-FE3440D0DE35}" type="pres">
      <dgm:prSet presAssocID="{DDD36A5B-E8C8-418D-8D38-596E93FCDE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9F8261-9A2B-459A-8929-FFFD62642C19}" type="pres">
      <dgm:prSet presAssocID="{26B2B544-F358-475A-BCEF-CBB57BB059C3}" presName="spacer" presStyleCnt="0"/>
      <dgm:spPr/>
    </dgm:pt>
    <dgm:pt modelId="{CDE8D874-FBDE-4C19-A868-4226CD33BE88}" type="pres">
      <dgm:prSet presAssocID="{9EB6EF02-F0D9-4B70-A842-FC501198DF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08BF10-3C52-4465-8285-DB96BA68E567}" srcId="{8F7D8D8A-54E2-4FE8-8012-03E46023B170}" destId="{A896BFB7-1E31-498B-95DC-D0376781FB3F}" srcOrd="0" destOrd="0" parTransId="{E98BDD4C-92CD-4D00-A7AC-D47B0F43DF34}" sibTransId="{58184CA3-37EC-4BED-A793-90712E775880}"/>
    <dgm:cxn modelId="{21C9CB66-D713-4A21-B01C-68A8DB151159}" type="presOf" srcId="{9EB6EF02-F0D9-4B70-A842-FC501198DF3C}" destId="{CDE8D874-FBDE-4C19-A868-4226CD33BE88}" srcOrd="0" destOrd="0" presId="urn:microsoft.com/office/officeart/2005/8/layout/vList2"/>
    <dgm:cxn modelId="{1EB84350-8D46-4536-8E91-4B6AD5A74A74}" type="presOf" srcId="{DDD36A5B-E8C8-418D-8D38-596E93FCDE89}" destId="{A402FAFD-312C-4D84-BF38-FE3440D0DE35}" srcOrd="0" destOrd="0" presId="urn:microsoft.com/office/officeart/2005/8/layout/vList2"/>
    <dgm:cxn modelId="{069C9D79-A290-4E60-AD2F-0237C8477001}" type="presOf" srcId="{8F7D8D8A-54E2-4FE8-8012-03E46023B170}" destId="{892DD092-6B80-4AAA-8C51-69C86AED290D}" srcOrd="0" destOrd="0" presId="urn:microsoft.com/office/officeart/2005/8/layout/vList2"/>
    <dgm:cxn modelId="{5590DC8B-D8F6-4C4E-9C38-9696AF117A38}" srcId="{8F7D8D8A-54E2-4FE8-8012-03E46023B170}" destId="{DDD36A5B-E8C8-418D-8D38-596E93FCDE89}" srcOrd="2" destOrd="0" parTransId="{83F40EB8-4F98-46AA-8804-5ABBE4F576C7}" sibTransId="{26B2B544-F358-475A-BCEF-CBB57BB059C3}"/>
    <dgm:cxn modelId="{B6C9FD93-0526-4B09-B432-0003DA676ED5}" srcId="{8F7D8D8A-54E2-4FE8-8012-03E46023B170}" destId="{9EB6EF02-F0D9-4B70-A842-FC501198DF3C}" srcOrd="3" destOrd="0" parTransId="{CBC4B32A-068E-495D-B5DE-EB7C98097C7B}" sibTransId="{B89D620E-1B87-4C07-8529-2838574BEE8E}"/>
    <dgm:cxn modelId="{65F9B1AD-4324-44D9-A02E-F2AFEC7F2F2B}" type="presOf" srcId="{5A2B1FF1-98DE-4162-84DB-129A07DAA5B2}" destId="{420A774D-E1CC-449E-9893-FB6E9A6A8F4C}" srcOrd="0" destOrd="0" presId="urn:microsoft.com/office/officeart/2005/8/layout/vList2"/>
    <dgm:cxn modelId="{6CEC60C3-3C8D-4EA1-863F-4165A90EE5C1}" type="presOf" srcId="{A896BFB7-1E31-498B-95DC-D0376781FB3F}" destId="{46D6647C-39A1-4805-999F-1FBB6A829DFA}" srcOrd="0" destOrd="0" presId="urn:microsoft.com/office/officeart/2005/8/layout/vList2"/>
    <dgm:cxn modelId="{10CF61CF-F78C-452A-B185-F450259A76BB}" srcId="{8F7D8D8A-54E2-4FE8-8012-03E46023B170}" destId="{5A2B1FF1-98DE-4162-84DB-129A07DAA5B2}" srcOrd="1" destOrd="0" parTransId="{ED4EF7A0-B819-4472-9696-A087EFF1641A}" sibTransId="{36A6E824-9A9B-4FC9-A3A0-12DF2FDF4BF6}"/>
    <dgm:cxn modelId="{C8B9A940-6F18-4AD9-A48D-F8CC490CC8A7}" type="presParOf" srcId="{892DD092-6B80-4AAA-8C51-69C86AED290D}" destId="{46D6647C-39A1-4805-999F-1FBB6A829DFA}" srcOrd="0" destOrd="0" presId="urn:microsoft.com/office/officeart/2005/8/layout/vList2"/>
    <dgm:cxn modelId="{3D452CBA-F1FA-464B-B941-554AEBE0F55A}" type="presParOf" srcId="{892DD092-6B80-4AAA-8C51-69C86AED290D}" destId="{A25BAC7C-AA1E-4EC8-96D6-2F311638B138}" srcOrd="1" destOrd="0" presId="urn:microsoft.com/office/officeart/2005/8/layout/vList2"/>
    <dgm:cxn modelId="{AD90EC75-2A42-41F3-8938-B4F42C183720}" type="presParOf" srcId="{892DD092-6B80-4AAA-8C51-69C86AED290D}" destId="{420A774D-E1CC-449E-9893-FB6E9A6A8F4C}" srcOrd="2" destOrd="0" presId="urn:microsoft.com/office/officeart/2005/8/layout/vList2"/>
    <dgm:cxn modelId="{E8302239-8205-463B-9C99-1C196F7936D1}" type="presParOf" srcId="{892DD092-6B80-4AAA-8C51-69C86AED290D}" destId="{69ABC53B-E0BC-41BF-A9AB-33429FB5EE58}" srcOrd="3" destOrd="0" presId="urn:microsoft.com/office/officeart/2005/8/layout/vList2"/>
    <dgm:cxn modelId="{2A00FAD5-F0BA-4445-85A1-D6E124F6747E}" type="presParOf" srcId="{892DD092-6B80-4AAA-8C51-69C86AED290D}" destId="{A402FAFD-312C-4D84-BF38-FE3440D0DE35}" srcOrd="4" destOrd="0" presId="urn:microsoft.com/office/officeart/2005/8/layout/vList2"/>
    <dgm:cxn modelId="{10A7DF0B-DBF2-4E2C-82E1-156FD8C4999E}" type="presParOf" srcId="{892DD092-6B80-4AAA-8C51-69C86AED290D}" destId="{B99F8261-9A2B-459A-8929-FFFD62642C19}" srcOrd="5" destOrd="0" presId="urn:microsoft.com/office/officeart/2005/8/layout/vList2"/>
    <dgm:cxn modelId="{BBF31D1F-B673-4232-9AF0-E31AA926B4B5}" type="presParOf" srcId="{892DD092-6B80-4AAA-8C51-69C86AED290D}" destId="{CDE8D874-FBDE-4C19-A868-4226CD33BE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6647C-39A1-4805-999F-1FBB6A829DFA}">
      <dsp:nvSpPr>
        <dsp:cNvPr id="0" name=""/>
        <dsp:cNvSpPr/>
      </dsp:nvSpPr>
      <dsp:spPr>
        <a:xfrm>
          <a:off x="0" y="8843"/>
          <a:ext cx="6391275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/>
            <a:t>Business</a:t>
          </a:r>
          <a:endParaRPr lang="en-US" sz="5000" kern="1200"/>
        </a:p>
      </dsp:txBody>
      <dsp:txXfrm>
        <a:off x="58543" y="67386"/>
        <a:ext cx="6274189" cy="1082164"/>
      </dsp:txXfrm>
    </dsp:sp>
    <dsp:sp modelId="{420A774D-E1CC-449E-9893-FB6E9A6A8F4C}">
      <dsp:nvSpPr>
        <dsp:cNvPr id="0" name=""/>
        <dsp:cNvSpPr/>
      </dsp:nvSpPr>
      <dsp:spPr>
        <a:xfrm>
          <a:off x="0" y="1352093"/>
          <a:ext cx="6391275" cy="1199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/>
            <a:t>Functional</a:t>
          </a:r>
          <a:endParaRPr lang="en-US" sz="5000" kern="1200"/>
        </a:p>
      </dsp:txBody>
      <dsp:txXfrm>
        <a:off x="58543" y="1410636"/>
        <a:ext cx="6274189" cy="1082164"/>
      </dsp:txXfrm>
    </dsp:sp>
    <dsp:sp modelId="{A402FAFD-312C-4D84-BF38-FE3440D0DE35}">
      <dsp:nvSpPr>
        <dsp:cNvPr id="0" name=""/>
        <dsp:cNvSpPr/>
      </dsp:nvSpPr>
      <dsp:spPr>
        <a:xfrm>
          <a:off x="0" y="2695343"/>
          <a:ext cx="6391275" cy="1199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/>
            <a:t>Non-Functional</a:t>
          </a:r>
          <a:endParaRPr lang="en-US" sz="5000" kern="1200"/>
        </a:p>
      </dsp:txBody>
      <dsp:txXfrm>
        <a:off x="58543" y="2753886"/>
        <a:ext cx="6274189" cy="1082164"/>
      </dsp:txXfrm>
    </dsp:sp>
    <dsp:sp modelId="{CDE8D874-FBDE-4C19-A868-4226CD33BE88}">
      <dsp:nvSpPr>
        <dsp:cNvPr id="0" name=""/>
        <dsp:cNvSpPr/>
      </dsp:nvSpPr>
      <dsp:spPr>
        <a:xfrm>
          <a:off x="0" y="4038593"/>
          <a:ext cx="6391275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/>
            <a:t>User</a:t>
          </a:r>
          <a:endParaRPr lang="en-US" sz="5000" kern="1200"/>
        </a:p>
      </dsp:txBody>
      <dsp:txXfrm>
        <a:off x="58543" y="4097136"/>
        <a:ext cx="6274189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?state=%7B%22ids%22:%5B%220Bz-Jm3G51shRR0pweUZwWXZSeFdoX2NYVmZzOEhKYjVJWDZF%22%5D,%22action%22:%22open%22,%22userId%22:%22116772182161621248487%22%7D#G0Bz-Jm3G51shRR0pweUZwWXZSeFdoX2NYVmZzOEhKYjVJWDZF" TargetMode="External"/><Relationship Id="rId2" Type="http://schemas.openxmlformats.org/officeDocument/2006/relationships/hyperlink" Target="https://www.draw.io/?state=%7B%22ids%22:%5B%2212wsEinKZGXe7RFK2zwMgNK59nO05Lt3E%22%5D,%22action%22:%22open%22,%22userId%22:%22116772182161621248487%22%7D#G12wsEinKZGXe7RFK2zwMgNK59nO05Lt3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aw.io/?state=%7B%22ids%22:%5B%221zwAYtaH89VViAY2FT_m9um0Lt4agINET%22%5D,%22action%22:%22open%22,%22userId%22:%22116772182161621248487%22%7D#G1zwAYtaH89VViAY2FT_m9um0Lt4agIN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801AFE-B6AA-48BA-A7E7-7F3EABC39392}"/>
              </a:ext>
            </a:extLst>
          </p:cNvPr>
          <p:cNvSpPr txBox="1"/>
          <p:nvPr/>
        </p:nvSpPr>
        <p:spPr>
          <a:xfrm>
            <a:off x="5925798" y="2991240"/>
            <a:ext cx="49584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Manager: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Hemshree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Mangrolla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Members: 		   	Ashwanth Ramji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   	Chandrika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Bolla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Malick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Fairoz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   	Prasanna Kumar Hari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  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Siddyesh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Wardhekar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			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F18C81-75A7-4438-B537-DFBB1B65B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3" b="18685"/>
          <a:stretch/>
        </p:blipFill>
        <p:spPr>
          <a:xfrm>
            <a:off x="954157" y="1930985"/>
            <a:ext cx="3512272" cy="3303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351475-0E8F-476E-872E-B81A291E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440" y="5234608"/>
            <a:ext cx="6432439" cy="9688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A6127BC-5FBE-4DE8-8563-5BBB73E5B6B0}"/>
              </a:ext>
            </a:extLst>
          </p:cNvPr>
          <p:cNvSpPr/>
          <p:nvPr/>
        </p:nvSpPr>
        <p:spPr>
          <a:xfrm>
            <a:off x="729200" y="607545"/>
            <a:ext cx="38231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VITE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47E55-A2AF-4F7C-B314-8BF55922A49E}"/>
              </a:ext>
            </a:extLst>
          </p:cNvPr>
          <p:cNvSpPr txBox="1"/>
          <p:nvPr/>
        </p:nvSpPr>
        <p:spPr>
          <a:xfrm>
            <a:off x="5281583" y="728870"/>
            <a:ext cx="5602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BUSINESS ANALYSIS </a:t>
            </a:r>
          </a:p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AND </a:t>
            </a:r>
          </a:p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INFORMATION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3A6EC4-308A-4518-9EB3-2CA4DCF4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08" y="1364263"/>
            <a:ext cx="2409601" cy="4678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42207-5AE6-4643-A30E-D345AF60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75" y="1324506"/>
            <a:ext cx="2199032" cy="4718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9537D-C8E2-4EE4-830F-435277A6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24" y="1324506"/>
            <a:ext cx="2336724" cy="471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94C43-C783-4EA5-9D39-CC06147C8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822" y="1331132"/>
            <a:ext cx="2139847" cy="4970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CA80D1-64BF-42F7-9E96-56D8D48CDD17}"/>
              </a:ext>
            </a:extLst>
          </p:cNvPr>
          <p:cNvSpPr/>
          <p:nvPr/>
        </p:nvSpPr>
        <p:spPr>
          <a:xfrm>
            <a:off x="920029" y="460811"/>
            <a:ext cx="35894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50883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09C5B-3B98-48EB-A942-8D11CEA374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042684-2705-40BD-9104-A6B24CE1CA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BAA13-D3C3-4AD3-A420-5586983F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132252"/>
            <a:ext cx="3531062" cy="45903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04D8401-DA34-445F-BEAC-90C3D5CD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256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B74E-995B-4F32-B40C-A149550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2440-03CF-4C93-91E7-541E6AB9D66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5120640"/>
            <a:ext cx="3141879" cy="906417"/>
          </a:xfrm>
        </p:spPr>
        <p:txBody>
          <a:bodyPr>
            <a:normAutofit/>
          </a:bodyPr>
          <a:lstStyle/>
          <a:p>
            <a:r>
              <a:rPr lang="en-US" sz="1800" dirty="0"/>
              <a:t>75 % buy products online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D8B616-80B5-427D-A1C5-636D894FBD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761021" y="5141843"/>
            <a:ext cx="2832475" cy="906416"/>
          </a:xfrm>
        </p:spPr>
        <p:txBody>
          <a:bodyPr>
            <a:noAutofit/>
          </a:bodyPr>
          <a:lstStyle/>
          <a:p>
            <a:r>
              <a:rPr lang="en-US" sz="1800" dirty="0"/>
              <a:t>71 % users spend time searching for products and best deals online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5C671D-1344-4CDF-B76F-57AD98B55D6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5120640"/>
            <a:ext cx="3145536" cy="906415"/>
          </a:xfrm>
        </p:spPr>
        <p:txBody>
          <a:bodyPr>
            <a:normAutofit/>
          </a:bodyPr>
          <a:lstStyle/>
          <a:p>
            <a:r>
              <a:rPr lang="en-US" sz="1800" dirty="0"/>
              <a:t>55 % people use phones to search for the product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EE5943-499B-4A8B-898C-9678974B842B}"/>
              </a:ext>
            </a:extLst>
          </p:cNvPr>
          <p:cNvPicPr/>
          <p:nvPr/>
        </p:nvPicPr>
        <p:blipFill rotWithShape="1">
          <a:blip r:embed="rId2"/>
          <a:srcRect l="7682" r="12815" b="19753"/>
          <a:stretch/>
        </p:blipFill>
        <p:spPr>
          <a:xfrm>
            <a:off x="7888330" y="2323898"/>
            <a:ext cx="2978453" cy="2746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91AF2F-870A-4E37-A2D5-E3301A06345D}"/>
              </a:ext>
            </a:extLst>
          </p:cNvPr>
          <p:cNvPicPr/>
          <p:nvPr/>
        </p:nvPicPr>
        <p:blipFill rotWithShape="1">
          <a:blip r:embed="rId3"/>
          <a:srcRect l="16108" t="7600" r="16094" b="20013"/>
          <a:stretch/>
        </p:blipFill>
        <p:spPr>
          <a:xfrm>
            <a:off x="4761021" y="2481598"/>
            <a:ext cx="2650408" cy="24309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33054-7817-4A63-AC11-60D329C3341D}"/>
              </a:ext>
            </a:extLst>
          </p:cNvPr>
          <p:cNvPicPr/>
          <p:nvPr/>
        </p:nvPicPr>
        <p:blipFill rotWithShape="1">
          <a:blip r:embed="rId4"/>
          <a:srcRect t="11872" b="17338"/>
          <a:stretch/>
        </p:blipFill>
        <p:spPr>
          <a:xfrm>
            <a:off x="446091" y="2639298"/>
            <a:ext cx="3667125" cy="24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A888D-1278-4962-919D-07F26D07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8" y="1113062"/>
            <a:ext cx="2681221" cy="223211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A41F00-4B7A-42DC-8448-755AB1D08EB2}"/>
              </a:ext>
            </a:extLst>
          </p:cNvPr>
          <p:cNvSpPr/>
          <p:nvPr/>
        </p:nvSpPr>
        <p:spPr>
          <a:xfrm>
            <a:off x="5237703" y="3110698"/>
            <a:ext cx="18840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TECH TALK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833FAE-73F6-4183-A7D2-FBEB6582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68" y="4015263"/>
            <a:ext cx="2925375" cy="21726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4CE35A-DFAE-460B-BF5F-69E498D7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03" y="537320"/>
            <a:ext cx="6020123" cy="2799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5A4FE1-E552-43FE-B226-EA3FDFA81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833" y="4346854"/>
            <a:ext cx="2695783" cy="17931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AC614B-27F8-4E6A-9B43-CA32E6BE8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566" y="2760658"/>
            <a:ext cx="5794495" cy="35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8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0CDA1-C5B2-4B6E-A396-93827FD4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84" y="980976"/>
            <a:ext cx="3577382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4E1DC-270E-4B14-AF67-2FF5C8653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49058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6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847A6-EFB1-400C-AD43-DC6AACDAE90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35F11-74A2-4711-AC50-CBE4109492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458DF15-0AD9-4100-98AD-ED1EE9FAD1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44D0DE-6949-4A10-B332-8D4AFB8F15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021D14-C0D4-43A1-B866-0E742BDD87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100728" y="402165"/>
              <a:ext cx="4667937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7FAE3BD-8DEF-4EDB-A456-295ACB8B89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68624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CB9A032-7D2A-4CEC-8222-E350EEBFEC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59735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6E2FE09B-7419-43C3-85D2-C804F1BE3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D3EC62C-6652-4FDD-BBC5-F5EF239A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71" y="2667000"/>
            <a:ext cx="4839661" cy="1355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14ABF-C939-424D-A719-704A9584F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176" y="402165"/>
            <a:ext cx="2138080" cy="213808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CDD2921-DE0D-4418-8566-F7F18DCB7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9C98C-7723-4A2E-969D-E81F9D4D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5D37-FF0D-43F9-8917-0C87A894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Title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1. User Registration Perspective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2. User Login Perspective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3. User Search Perspective</a:t>
            </a:r>
          </a:p>
          <a:p>
            <a:r>
              <a:rPr lang="en-US" b="1" dirty="0">
                <a:solidFill>
                  <a:schemeClr val="bg1"/>
                </a:solidFill>
              </a:rPr>
              <a:t>Description</a:t>
            </a:r>
          </a:p>
          <a:p>
            <a:r>
              <a:rPr lang="en-US" b="1" dirty="0">
                <a:solidFill>
                  <a:schemeClr val="bg1"/>
                </a:solidFill>
              </a:rPr>
              <a:t>Primary Actor</a:t>
            </a:r>
          </a:p>
          <a:p>
            <a:r>
              <a:rPr lang="en-US" b="1" dirty="0">
                <a:solidFill>
                  <a:schemeClr val="bg1"/>
                </a:solidFill>
              </a:rPr>
              <a:t>Preconditions</a:t>
            </a:r>
          </a:p>
          <a:p>
            <a:r>
              <a:rPr lang="en-US" b="1" dirty="0">
                <a:solidFill>
                  <a:schemeClr val="bg1"/>
                </a:solidFill>
              </a:rPr>
              <a:t>Postconditions</a:t>
            </a:r>
          </a:p>
          <a:p>
            <a:r>
              <a:rPr lang="en-US" b="1" dirty="0">
                <a:solidFill>
                  <a:schemeClr val="bg1"/>
                </a:solidFill>
              </a:rPr>
              <a:t>Main Success Scenario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4D56B-8BA2-4E0C-8641-27A2E59AE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87" y="4206075"/>
            <a:ext cx="1943578" cy="19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C9E6-A776-403D-B849-C3E8CB80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6FCB-3D34-4F6A-AAF7-0D87924C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2425148"/>
            <a:ext cx="11131826" cy="4134678"/>
          </a:xfrm>
        </p:spPr>
        <p:txBody>
          <a:bodyPr/>
          <a:lstStyle/>
          <a:p>
            <a:r>
              <a:rPr lang="en-US" b="1" dirty="0"/>
              <a:t>Use Case Diagram: </a:t>
            </a:r>
            <a:r>
              <a:rPr lang="en-US" dirty="0">
                <a:hlinkClick r:id="rId2"/>
              </a:rPr>
              <a:t>https://www.draw.io/?state=%7B%22ids%22:%5B%2212wsEinKZGXe7RFK2zwMgNK59nO05Lt3E%22%5D,%22action%22:%22open%22,%22userId%22:%22116772182161621248487%22%7D#G12wsEinKZGXe7RFK2zwMgNK59nO05Lt3E</a:t>
            </a:r>
            <a:endParaRPr lang="en-US" dirty="0"/>
          </a:p>
          <a:p>
            <a:r>
              <a:rPr lang="en-US" b="1" dirty="0"/>
              <a:t>Activity Diagram:	</a:t>
            </a:r>
            <a:r>
              <a:rPr lang="en-US" dirty="0"/>
              <a:t>						</a:t>
            </a:r>
            <a:r>
              <a:rPr lang="en-US" dirty="0">
                <a:hlinkClick r:id="rId3"/>
              </a:rPr>
              <a:t>https://www.draw.io/?state=%7B%22ids%22:%5B%220Bz-Jm3G51shRR0pweUZwWXZSeFdoX2NYVmZzOEhKYjVJWDZF%22%5D,%22action%22:%22open%22,%22userId%22:%22116772182161621248487%22%7D#G0Bz-Jm3G51shRR0pweUZwWXZSeFdoX2NYVmZzOEhKYjVJWDZF</a:t>
            </a:r>
            <a:endParaRPr lang="en-US" dirty="0"/>
          </a:p>
          <a:p>
            <a:r>
              <a:rPr lang="en-US" b="1" dirty="0"/>
              <a:t>BPMN Diagram</a:t>
            </a:r>
            <a:r>
              <a:rPr lang="en-US" dirty="0"/>
              <a:t>:	</a:t>
            </a:r>
            <a:r>
              <a:rPr lang="en-US" dirty="0">
                <a:hlinkClick r:id="rId4"/>
              </a:rPr>
              <a:t>https://www.draw.io/?state=%7B%22ids%22:%5B%221zwAYtaH89VViAY2FT_m9um0Lt4agINET%22%5D,%22action%22:%22open%22,%22userId%22:%22116772182161621248487%22%7D#G1zwAYtaH89VViAY2FT_m9um0Lt4agINET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99022-6492-45CA-B3BF-D03EABA59AFF}"/>
              </a:ext>
            </a:extLst>
          </p:cNvPr>
          <p:cNvSpPr/>
          <p:nvPr/>
        </p:nvSpPr>
        <p:spPr>
          <a:xfrm>
            <a:off x="322729" y="801794"/>
            <a:ext cx="2494919" cy="578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0E906-ED04-426C-B883-797B08DF56EE}"/>
              </a:ext>
            </a:extLst>
          </p:cNvPr>
          <p:cNvSpPr/>
          <p:nvPr/>
        </p:nvSpPr>
        <p:spPr>
          <a:xfrm>
            <a:off x="9071997" y="801794"/>
            <a:ext cx="2797273" cy="578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56728-E2F2-4137-9838-F20A6A9F60BC}"/>
              </a:ext>
            </a:extLst>
          </p:cNvPr>
          <p:cNvSpPr/>
          <p:nvPr/>
        </p:nvSpPr>
        <p:spPr>
          <a:xfrm>
            <a:off x="10865224" y="6050060"/>
            <a:ext cx="344244" cy="533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14AF8-3030-460C-80D2-56C3A2B7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48" y="801794"/>
            <a:ext cx="6254349" cy="57818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924F17-55E6-4309-91FE-FC7D79844FFC}"/>
              </a:ext>
            </a:extLst>
          </p:cNvPr>
          <p:cNvSpPr/>
          <p:nvPr/>
        </p:nvSpPr>
        <p:spPr>
          <a:xfrm>
            <a:off x="117830" y="33702"/>
            <a:ext cx="51010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2086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9CF30-D5DC-4828-804D-95E656EE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1" y="779958"/>
            <a:ext cx="11716370" cy="58334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09DC9A-41F3-4B53-BC0E-095044A8A0C8}"/>
              </a:ext>
            </a:extLst>
          </p:cNvPr>
          <p:cNvSpPr/>
          <p:nvPr/>
        </p:nvSpPr>
        <p:spPr>
          <a:xfrm>
            <a:off x="113158" y="54151"/>
            <a:ext cx="49584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ACTIVITY </a:t>
            </a:r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99694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E7BFE0C-91F9-480D-9C0D-7A0FDCA2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2" y="720762"/>
            <a:ext cx="11596743" cy="5927463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F3321-59DB-4D15-A459-38124F462D89}"/>
              </a:ext>
            </a:extLst>
          </p:cNvPr>
          <p:cNvSpPr/>
          <p:nvPr/>
        </p:nvSpPr>
        <p:spPr>
          <a:xfrm>
            <a:off x="182657" y="12876"/>
            <a:ext cx="42098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BPMN</a:t>
            </a:r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44660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131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Wingdings 3</vt:lpstr>
      <vt:lpstr>Ion Boardroom</vt:lpstr>
      <vt:lpstr>PowerPoint Presentation</vt:lpstr>
      <vt:lpstr>INTRODUCTION &amp; STATISTICS</vt:lpstr>
      <vt:lpstr>PowerPoint Presentation</vt:lpstr>
      <vt:lpstr>REQUIREMENTS</vt:lpstr>
      <vt:lpstr>USE CASE</vt:lpstr>
      <vt:lpstr>DIAGRAMS</vt:lpstr>
      <vt:lpstr>PowerPoint Presentation</vt:lpstr>
      <vt:lpstr>PowerPoint Presentation</vt:lpstr>
      <vt:lpstr>PowerPoint Presentation</vt:lpstr>
      <vt:lpstr>PowerPoint Presentation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1</dc:title>
  <dc:creator>Ashwanth Ramji</dc:creator>
  <cp:lastModifiedBy>Ashwanth Ramji</cp:lastModifiedBy>
  <cp:revision>45</cp:revision>
  <dcterms:created xsi:type="dcterms:W3CDTF">2018-04-17T17:37:52Z</dcterms:created>
  <dcterms:modified xsi:type="dcterms:W3CDTF">2018-04-18T01:08:02Z</dcterms:modified>
</cp:coreProperties>
</file>