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87801-0023-41BD-8A98-6745707852C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90352-E807-4D74-A6A4-9DB6F97974A9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D1DAF304-C606-4BA5-8BE5-A1662610F597}" type="parTrans" cxnId="{65FEDECF-2B3D-4A77-A0D6-DF12A72C5A38}">
      <dgm:prSet/>
      <dgm:spPr/>
      <dgm:t>
        <a:bodyPr/>
        <a:lstStyle/>
        <a:p>
          <a:endParaRPr lang="en-US"/>
        </a:p>
      </dgm:t>
    </dgm:pt>
    <dgm:pt modelId="{86575E7B-0392-4137-9799-3B7C95A1D38B}" type="sibTrans" cxnId="{65FEDECF-2B3D-4A77-A0D6-DF12A72C5A38}">
      <dgm:prSet/>
      <dgm:spPr/>
      <dgm:t>
        <a:bodyPr/>
        <a:lstStyle/>
        <a:p>
          <a:endParaRPr lang="en-US"/>
        </a:p>
      </dgm:t>
    </dgm:pt>
    <dgm:pt modelId="{CE6E0B33-6431-4098-8321-3F015EA84820}" type="asst">
      <dgm:prSet phldrT="[Text]"/>
      <dgm:spPr/>
      <dgm:t>
        <a:bodyPr/>
        <a:lstStyle/>
        <a:p>
          <a:r>
            <a:rPr lang="en-US" dirty="0" smtClean="0"/>
            <a:t>Lexicon-based </a:t>
          </a:r>
          <a:endParaRPr lang="en-US" dirty="0"/>
        </a:p>
      </dgm:t>
    </dgm:pt>
    <dgm:pt modelId="{9ABA1BF6-9ACD-4354-90EE-D949ECA72C5E}" type="parTrans" cxnId="{27D58281-0BD4-41E8-84F5-0A24226D04FE}">
      <dgm:prSet/>
      <dgm:spPr/>
      <dgm:t>
        <a:bodyPr/>
        <a:lstStyle/>
        <a:p>
          <a:endParaRPr lang="en-US"/>
        </a:p>
      </dgm:t>
    </dgm:pt>
    <dgm:pt modelId="{D1DC8905-82AF-4A41-A363-042BD6A80DB7}" type="sibTrans" cxnId="{27D58281-0BD4-41E8-84F5-0A24226D04FE}">
      <dgm:prSet/>
      <dgm:spPr/>
      <dgm:t>
        <a:bodyPr/>
        <a:lstStyle/>
        <a:p>
          <a:endParaRPr lang="en-US"/>
        </a:p>
      </dgm:t>
    </dgm:pt>
    <dgm:pt modelId="{D9481883-3E2D-4078-8425-5443512B47B0}">
      <dgm:prSet phldrT="[Text]"/>
      <dgm:spPr/>
      <dgm:t>
        <a:bodyPr/>
        <a:lstStyle/>
        <a:p>
          <a:r>
            <a:rPr lang="en-US" dirty="0" smtClean="0"/>
            <a:t>Supervised</a:t>
          </a:r>
          <a:endParaRPr lang="en-US" dirty="0"/>
        </a:p>
      </dgm:t>
    </dgm:pt>
    <dgm:pt modelId="{A7DA8132-F822-4933-B103-944821C36876}" type="parTrans" cxnId="{5EF3D8BB-3F91-4006-BD86-4803C85390E1}">
      <dgm:prSet/>
      <dgm:spPr/>
      <dgm:t>
        <a:bodyPr/>
        <a:lstStyle/>
        <a:p>
          <a:endParaRPr lang="en-US"/>
        </a:p>
      </dgm:t>
    </dgm:pt>
    <dgm:pt modelId="{B46F3A43-215A-4ECA-A416-87167E2A8D87}" type="sibTrans" cxnId="{5EF3D8BB-3F91-4006-BD86-4803C85390E1}">
      <dgm:prSet/>
      <dgm:spPr/>
      <dgm:t>
        <a:bodyPr/>
        <a:lstStyle/>
        <a:p>
          <a:endParaRPr lang="en-US"/>
        </a:p>
      </dgm:t>
    </dgm:pt>
    <dgm:pt modelId="{32DA65AF-4839-4574-BA35-B33FB51DB91A}" type="asst">
      <dgm:prSet phldrT="[Text]"/>
      <dgm:spPr/>
      <dgm:t>
        <a:bodyPr/>
        <a:lstStyle/>
        <a:p>
          <a:r>
            <a:rPr lang="en-US" dirty="0" smtClean="0"/>
            <a:t>Corpus-based</a:t>
          </a:r>
          <a:endParaRPr lang="en-US" dirty="0"/>
        </a:p>
      </dgm:t>
    </dgm:pt>
    <dgm:pt modelId="{564BB028-16EF-4EB6-A837-AB1DD14871F4}" type="parTrans" cxnId="{7BAFB3B3-2CAE-4E17-BF02-815F2FA4CC9C}">
      <dgm:prSet/>
      <dgm:spPr/>
      <dgm:t>
        <a:bodyPr/>
        <a:lstStyle/>
        <a:p>
          <a:endParaRPr lang="en-US"/>
        </a:p>
      </dgm:t>
    </dgm:pt>
    <dgm:pt modelId="{86D7B24E-C294-4AB2-A819-783268DB54AD}" type="sibTrans" cxnId="{7BAFB3B3-2CAE-4E17-BF02-815F2FA4CC9C}">
      <dgm:prSet/>
      <dgm:spPr/>
      <dgm:t>
        <a:bodyPr/>
        <a:lstStyle/>
        <a:p>
          <a:endParaRPr lang="en-US"/>
        </a:p>
      </dgm:t>
    </dgm:pt>
    <dgm:pt modelId="{90282F5F-C157-43B7-89AA-AB57B9FA069C}" type="asst">
      <dgm:prSet phldrT="[Text]"/>
      <dgm:spPr/>
      <dgm:t>
        <a:bodyPr/>
        <a:lstStyle/>
        <a:p>
          <a:r>
            <a:rPr lang="en-US" dirty="0" smtClean="0"/>
            <a:t>Semantic</a:t>
          </a:r>
          <a:endParaRPr lang="en-US" dirty="0"/>
        </a:p>
      </dgm:t>
    </dgm:pt>
    <dgm:pt modelId="{83179FBE-5086-473B-AAEC-2BE393C615E8}" type="parTrans" cxnId="{3620A603-F9F7-475B-96A8-4CF890875EBF}">
      <dgm:prSet/>
      <dgm:spPr/>
      <dgm:t>
        <a:bodyPr/>
        <a:lstStyle/>
        <a:p>
          <a:endParaRPr lang="en-US"/>
        </a:p>
      </dgm:t>
    </dgm:pt>
    <dgm:pt modelId="{59A9AA3F-FCFA-41D0-AE5C-E449EDE03171}" type="sibTrans" cxnId="{3620A603-F9F7-475B-96A8-4CF890875EBF}">
      <dgm:prSet/>
      <dgm:spPr/>
      <dgm:t>
        <a:bodyPr/>
        <a:lstStyle/>
        <a:p>
          <a:endParaRPr lang="en-US"/>
        </a:p>
      </dgm:t>
    </dgm:pt>
    <dgm:pt modelId="{AD9BDD25-2577-4AAF-A896-C3C6FEB2240C}">
      <dgm:prSet phldrT="[Text]"/>
      <dgm:spPr/>
      <dgm:t>
        <a:bodyPr/>
        <a:lstStyle/>
        <a:p>
          <a:r>
            <a:rPr lang="en-US" dirty="0" smtClean="0"/>
            <a:t>Probabilistic</a:t>
          </a:r>
          <a:endParaRPr lang="en-US" dirty="0"/>
        </a:p>
      </dgm:t>
    </dgm:pt>
    <dgm:pt modelId="{9A76AD1F-CA3F-4E5F-B2D6-692122214661}" type="parTrans" cxnId="{861A5793-5460-46E4-878B-F84D1B7ECE22}">
      <dgm:prSet/>
      <dgm:spPr/>
      <dgm:t>
        <a:bodyPr/>
        <a:lstStyle/>
        <a:p>
          <a:endParaRPr lang="en-US"/>
        </a:p>
      </dgm:t>
    </dgm:pt>
    <dgm:pt modelId="{6C958D24-DCB1-4390-9074-0EDE1462AE4E}" type="sibTrans" cxnId="{861A5793-5460-46E4-878B-F84D1B7ECE22}">
      <dgm:prSet/>
      <dgm:spPr/>
      <dgm:t>
        <a:bodyPr/>
        <a:lstStyle/>
        <a:p>
          <a:endParaRPr lang="en-US"/>
        </a:p>
      </dgm:t>
    </dgm:pt>
    <dgm:pt modelId="{4E01D42D-E9CF-4AD0-81CC-11B8280748C7}">
      <dgm:prSet phldrT="[Text]"/>
      <dgm:spPr/>
      <dgm:t>
        <a:bodyPr/>
        <a:lstStyle/>
        <a:p>
          <a:r>
            <a:rPr lang="en-US" dirty="0" smtClean="0"/>
            <a:t>Naïve Bayes</a:t>
          </a:r>
          <a:endParaRPr lang="en-US" dirty="0"/>
        </a:p>
      </dgm:t>
    </dgm:pt>
    <dgm:pt modelId="{A847EF91-017D-490C-A021-6F9AF0BAFE5B}" type="parTrans" cxnId="{4D89EDDA-68C7-4BC1-9514-6699666C29DD}">
      <dgm:prSet/>
      <dgm:spPr/>
      <dgm:t>
        <a:bodyPr/>
        <a:lstStyle/>
        <a:p>
          <a:endParaRPr lang="en-US"/>
        </a:p>
      </dgm:t>
    </dgm:pt>
    <dgm:pt modelId="{6130626D-0D74-4889-9410-E78E74D6A489}" type="sibTrans" cxnId="{4D89EDDA-68C7-4BC1-9514-6699666C29DD}">
      <dgm:prSet/>
      <dgm:spPr/>
      <dgm:t>
        <a:bodyPr/>
        <a:lstStyle/>
        <a:p>
          <a:endParaRPr lang="en-US"/>
        </a:p>
      </dgm:t>
    </dgm:pt>
    <dgm:pt modelId="{E8E2E73B-FA1A-4A6B-A59C-F911BD61DD0B}">
      <dgm:prSet phldrT="[Text]"/>
      <dgm:spPr/>
      <dgm:t>
        <a:bodyPr/>
        <a:lstStyle/>
        <a:p>
          <a:r>
            <a:rPr lang="en-US" dirty="0" smtClean="0"/>
            <a:t>Linear Classifiers</a:t>
          </a:r>
          <a:endParaRPr lang="en-US" dirty="0"/>
        </a:p>
      </dgm:t>
    </dgm:pt>
    <dgm:pt modelId="{3D2B2EF2-94B8-4EE9-8E2B-80409E9165DA}" type="parTrans" cxnId="{CC9A98D8-CC8B-4190-96EF-F770BBD60DE1}">
      <dgm:prSet/>
      <dgm:spPr/>
      <dgm:t>
        <a:bodyPr/>
        <a:lstStyle/>
        <a:p>
          <a:endParaRPr lang="en-US"/>
        </a:p>
      </dgm:t>
    </dgm:pt>
    <dgm:pt modelId="{0426E982-A7ED-48A2-8DF3-35B40AD81A69}" type="sibTrans" cxnId="{CC9A98D8-CC8B-4190-96EF-F770BBD60DE1}">
      <dgm:prSet/>
      <dgm:spPr/>
      <dgm:t>
        <a:bodyPr/>
        <a:lstStyle/>
        <a:p>
          <a:endParaRPr lang="en-US"/>
        </a:p>
      </dgm:t>
    </dgm:pt>
    <dgm:pt modelId="{0CE08D5C-82A3-4395-AEB3-D03801C1B6C4}">
      <dgm:prSet phldrT="[Text]"/>
      <dgm:spPr/>
      <dgm:t>
        <a:bodyPr/>
        <a:lstStyle/>
        <a:p>
          <a:r>
            <a:rPr lang="en-US" dirty="0" smtClean="0"/>
            <a:t>SVM</a:t>
          </a:r>
          <a:endParaRPr lang="en-US" dirty="0"/>
        </a:p>
      </dgm:t>
    </dgm:pt>
    <dgm:pt modelId="{C4101430-C2E0-43E8-9802-696F5506FF0D}" type="parTrans" cxnId="{82F7DF81-A0FA-4355-B00D-B9E960BC885E}">
      <dgm:prSet/>
      <dgm:spPr/>
      <dgm:t>
        <a:bodyPr/>
        <a:lstStyle/>
        <a:p>
          <a:endParaRPr lang="en-US"/>
        </a:p>
      </dgm:t>
    </dgm:pt>
    <dgm:pt modelId="{652E68A2-860D-4530-85CF-1C39EB1AAAA6}" type="sibTrans" cxnId="{82F7DF81-A0FA-4355-B00D-B9E960BC885E}">
      <dgm:prSet/>
      <dgm:spPr/>
      <dgm:t>
        <a:bodyPr/>
        <a:lstStyle/>
        <a:p>
          <a:endParaRPr lang="en-US"/>
        </a:p>
      </dgm:t>
    </dgm:pt>
    <dgm:pt modelId="{1902EA84-8501-45EE-9893-0559D770F16C}" type="pres">
      <dgm:prSet presAssocID="{87287801-0023-41BD-8A98-6745707852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2C327-AF17-447E-8BF4-5DE0A67B2ECD}" type="pres">
      <dgm:prSet presAssocID="{6C690352-E807-4D74-A6A4-9DB6F97974A9}" presName="hierRoot1" presStyleCnt="0">
        <dgm:presLayoutVars>
          <dgm:hierBranch val="init"/>
        </dgm:presLayoutVars>
      </dgm:prSet>
      <dgm:spPr/>
    </dgm:pt>
    <dgm:pt modelId="{C63C68A0-46D0-4C08-AD90-AEC551B15835}" type="pres">
      <dgm:prSet presAssocID="{6C690352-E807-4D74-A6A4-9DB6F97974A9}" presName="rootComposite1" presStyleCnt="0"/>
      <dgm:spPr/>
    </dgm:pt>
    <dgm:pt modelId="{9829AFB0-9CA8-4F60-90EF-624BDB3A529D}" type="pres">
      <dgm:prSet presAssocID="{6C690352-E807-4D74-A6A4-9DB6F97974A9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EB86C-8ACF-405D-A32D-80692ED4550B}" type="pres">
      <dgm:prSet presAssocID="{6C690352-E807-4D74-A6A4-9DB6F97974A9}" presName="rootConnector1" presStyleLbl="node1" presStyleIdx="0" presStyleCnt="0"/>
      <dgm:spPr/>
    </dgm:pt>
    <dgm:pt modelId="{FC7BB7E1-C02A-430F-82CA-E7EB2D67E935}" type="pres">
      <dgm:prSet presAssocID="{6C690352-E807-4D74-A6A4-9DB6F97974A9}" presName="hierChild2" presStyleCnt="0"/>
      <dgm:spPr/>
    </dgm:pt>
    <dgm:pt modelId="{8F3AA5E4-CDA9-441E-84F1-DC21719BF99E}" type="pres">
      <dgm:prSet presAssocID="{A7DA8132-F822-4933-B103-944821C36876}" presName="Name64" presStyleLbl="parChTrans1D2" presStyleIdx="0" presStyleCnt="2"/>
      <dgm:spPr/>
    </dgm:pt>
    <dgm:pt modelId="{B09A4E12-2D05-4663-BA2A-378F0EE42CB9}" type="pres">
      <dgm:prSet presAssocID="{D9481883-3E2D-4078-8425-5443512B47B0}" presName="hierRoot2" presStyleCnt="0">
        <dgm:presLayoutVars>
          <dgm:hierBranch val="init"/>
        </dgm:presLayoutVars>
      </dgm:prSet>
      <dgm:spPr/>
    </dgm:pt>
    <dgm:pt modelId="{ADDC5661-D294-4957-B174-E1978C8ADD95}" type="pres">
      <dgm:prSet presAssocID="{D9481883-3E2D-4078-8425-5443512B47B0}" presName="rootComposite" presStyleCnt="0"/>
      <dgm:spPr/>
    </dgm:pt>
    <dgm:pt modelId="{17F9BA20-DC5D-415B-9304-4B8A16F06F0D}" type="pres">
      <dgm:prSet presAssocID="{D9481883-3E2D-4078-8425-5443512B47B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63A0E-8AB5-47B1-BEA8-8EABF3377461}" type="pres">
      <dgm:prSet presAssocID="{D9481883-3E2D-4078-8425-5443512B47B0}" presName="rootConnector" presStyleLbl="node2" presStyleIdx="0" presStyleCnt="1"/>
      <dgm:spPr/>
    </dgm:pt>
    <dgm:pt modelId="{DC056CED-1FD4-40F6-893A-F17ADC06F50D}" type="pres">
      <dgm:prSet presAssocID="{D9481883-3E2D-4078-8425-5443512B47B0}" presName="hierChild4" presStyleCnt="0"/>
      <dgm:spPr/>
    </dgm:pt>
    <dgm:pt modelId="{36629C92-B86D-4810-8511-E90F7F96ACE1}" type="pres">
      <dgm:prSet presAssocID="{9A76AD1F-CA3F-4E5F-B2D6-692122214661}" presName="Name64" presStyleLbl="parChTrans1D3" presStyleIdx="0" presStyleCnt="3"/>
      <dgm:spPr/>
    </dgm:pt>
    <dgm:pt modelId="{26DCA8C5-F97D-4905-8E4B-471A2D0122F0}" type="pres">
      <dgm:prSet presAssocID="{AD9BDD25-2577-4AAF-A896-C3C6FEB2240C}" presName="hierRoot2" presStyleCnt="0">
        <dgm:presLayoutVars>
          <dgm:hierBranch val="init"/>
        </dgm:presLayoutVars>
      </dgm:prSet>
      <dgm:spPr/>
    </dgm:pt>
    <dgm:pt modelId="{A40E73FE-D627-4D87-989B-080FB63AD476}" type="pres">
      <dgm:prSet presAssocID="{AD9BDD25-2577-4AAF-A896-C3C6FEB2240C}" presName="rootComposite" presStyleCnt="0"/>
      <dgm:spPr/>
    </dgm:pt>
    <dgm:pt modelId="{32138A17-1207-4654-8A5A-969DE69DC5CB}" type="pres">
      <dgm:prSet presAssocID="{AD9BDD25-2577-4AAF-A896-C3C6FEB2240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FD7601-274D-493E-B890-C78AFDBA2A48}" type="pres">
      <dgm:prSet presAssocID="{AD9BDD25-2577-4AAF-A896-C3C6FEB2240C}" presName="rootConnector" presStyleLbl="node3" presStyleIdx="0" presStyleCnt="2"/>
      <dgm:spPr/>
    </dgm:pt>
    <dgm:pt modelId="{D96338DB-5BEC-4350-8B38-74479C71A404}" type="pres">
      <dgm:prSet presAssocID="{AD9BDD25-2577-4AAF-A896-C3C6FEB2240C}" presName="hierChild4" presStyleCnt="0"/>
      <dgm:spPr/>
    </dgm:pt>
    <dgm:pt modelId="{C4604DBC-99C7-48C0-9DDB-68B0251EA676}" type="pres">
      <dgm:prSet presAssocID="{A847EF91-017D-490C-A021-6F9AF0BAFE5B}" presName="Name64" presStyleLbl="parChTrans1D4" presStyleIdx="0" presStyleCnt="2"/>
      <dgm:spPr/>
    </dgm:pt>
    <dgm:pt modelId="{1E758F83-61E6-46D4-BBC5-7A7CD21F5A55}" type="pres">
      <dgm:prSet presAssocID="{4E01D42D-E9CF-4AD0-81CC-11B8280748C7}" presName="hierRoot2" presStyleCnt="0">
        <dgm:presLayoutVars>
          <dgm:hierBranch val="init"/>
        </dgm:presLayoutVars>
      </dgm:prSet>
      <dgm:spPr/>
    </dgm:pt>
    <dgm:pt modelId="{A377E394-DE0F-4905-A4B8-2404ABD2A6F4}" type="pres">
      <dgm:prSet presAssocID="{4E01D42D-E9CF-4AD0-81CC-11B8280748C7}" presName="rootComposite" presStyleCnt="0"/>
      <dgm:spPr/>
    </dgm:pt>
    <dgm:pt modelId="{4870A2F2-5E74-4E52-9E40-EB71DED39D6F}" type="pres">
      <dgm:prSet presAssocID="{4E01D42D-E9CF-4AD0-81CC-11B8280748C7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4A246F-1299-4E86-87C9-58B957BC1931}" type="pres">
      <dgm:prSet presAssocID="{4E01D42D-E9CF-4AD0-81CC-11B8280748C7}" presName="rootConnector" presStyleLbl="node4" presStyleIdx="0" presStyleCnt="2"/>
      <dgm:spPr/>
    </dgm:pt>
    <dgm:pt modelId="{D1175DEF-F7C4-4097-B07A-B9A203998017}" type="pres">
      <dgm:prSet presAssocID="{4E01D42D-E9CF-4AD0-81CC-11B8280748C7}" presName="hierChild4" presStyleCnt="0"/>
      <dgm:spPr/>
    </dgm:pt>
    <dgm:pt modelId="{427D551E-6B12-48DF-8646-FEA03170DAA0}" type="pres">
      <dgm:prSet presAssocID="{4E01D42D-E9CF-4AD0-81CC-11B8280748C7}" presName="hierChild5" presStyleCnt="0"/>
      <dgm:spPr/>
    </dgm:pt>
    <dgm:pt modelId="{6C3BA3B4-378D-48D4-AF06-69C815A65071}" type="pres">
      <dgm:prSet presAssocID="{AD9BDD25-2577-4AAF-A896-C3C6FEB2240C}" presName="hierChild5" presStyleCnt="0"/>
      <dgm:spPr/>
    </dgm:pt>
    <dgm:pt modelId="{C1DFFC61-29D5-47E9-9057-8F953FA2F4F3}" type="pres">
      <dgm:prSet presAssocID="{3D2B2EF2-94B8-4EE9-8E2B-80409E9165DA}" presName="Name64" presStyleLbl="parChTrans1D3" presStyleIdx="1" presStyleCnt="3"/>
      <dgm:spPr/>
    </dgm:pt>
    <dgm:pt modelId="{BBD3E2BE-8DA6-48C3-A66D-C14D122DA715}" type="pres">
      <dgm:prSet presAssocID="{E8E2E73B-FA1A-4A6B-A59C-F911BD61DD0B}" presName="hierRoot2" presStyleCnt="0">
        <dgm:presLayoutVars>
          <dgm:hierBranch val="init"/>
        </dgm:presLayoutVars>
      </dgm:prSet>
      <dgm:spPr/>
    </dgm:pt>
    <dgm:pt modelId="{A3E2D0C9-6C9F-4555-9C4B-32257055D769}" type="pres">
      <dgm:prSet presAssocID="{E8E2E73B-FA1A-4A6B-A59C-F911BD61DD0B}" presName="rootComposite" presStyleCnt="0"/>
      <dgm:spPr/>
    </dgm:pt>
    <dgm:pt modelId="{AAFBFFAE-680E-4AFB-8C04-37B6A78889AA}" type="pres">
      <dgm:prSet presAssocID="{E8E2E73B-FA1A-4A6B-A59C-F911BD61DD0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C44AA-EF90-4D91-B8A8-73D51A8DCB6A}" type="pres">
      <dgm:prSet presAssocID="{E8E2E73B-FA1A-4A6B-A59C-F911BD61DD0B}" presName="rootConnector" presStyleLbl="node3" presStyleIdx="1" presStyleCnt="2"/>
      <dgm:spPr/>
    </dgm:pt>
    <dgm:pt modelId="{E2AA8A49-12D5-4AC4-9397-FC5594108851}" type="pres">
      <dgm:prSet presAssocID="{E8E2E73B-FA1A-4A6B-A59C-F911BD61DD0B}" presName="hierChild4" presStyleCnt="0"/>
      <dgm:spPr/>
    </dgm:pt>
    <dgm:pt modelId="{BFD5D990-78FC-499C-9DAD-0A7EA6F083E2}" type="pres">
      <dgm:prSet presAssocID="{C4101430-C2E0-43E8-9802-696F5506FF0D}" presName="Name64" presStyleLbl="parChTrans1D4" presStyleIdx="1" presStyleCnt="2"/>
      <dgm:spPr/>
    </dgm:pt>
    <dgm:pt modelId="{E4BF24DD-5F9C-4680-9C5D-F565DCF095E7}" type="pres">
      <dgm:prSet presAssocID="{0CE08D5C-82A3-4395-AEB3-D03801C1B6C4}" presName="hierRoot2" presStyleCnt="0">
        <dgm:presLayoutVars>
          <dgm:hierBranch val="init"/>
        </dgm:presLayoutVars>
      </dgm:prSet>
      <dgm:spPr/>
    </dgm:pt>
    <dgm:pt modelId="{231898EF-D3E9-4566-A984-A1AFCBA93AE5}" type="pres">
      <dgm:prSet presAssocID="{0CE08D5C-82A3-4395-AEB3-D03801C1B6C4}" presName="rootComposite" presStyleCnt="0"/>
      <dgm:spPr/>
    </dgm:pt>
    <dgm:pt modelId="{69650D9D-F50A-43B9-B63E-CE4BF59E7188}" type="pres">
      <dgm:prSet presAssocID="{0CE08D5C-82A3-4395-AEB3-D03801C1B6C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351894-ACC2-4C07-820C-D72CB17A01A9}" type="pres">
      <dgm:prSet presAssocID="{0CE08D5C-82A3-4395-AEB3-D03801C1B6C4}" presName="rootConnector" presStyleLbl="node4" presStyleIdx="1" presStyleCnt="2"/>
      <dgm:spPr/>
    </dgm:pt>
    <dgm:pt modelId="{162DFE8B-2754-487A-9418-5692B0E95DB9}" type="pres">
      <dgm:prSet presAssocID="{0CE08D5C-82A3-4395-AEB3-D03801C1B6C4}" presName="hierChild4" presStyleCnt="0"/>
      <dgm:spPr/>
    </dgm:pt>
    <dgm:pt modelId="{CDA38EE2-C460-402E-95E3-79D36BE24843}" type="pres">
      <dgm:prSet presAssocID="{0CE08D5C-82A3-4395-AEB3-D03801C1B6C4}" presName="hierChild5" presStyleCnt="0"/>
      <dgm:spPr/>
    </dgm:pt>
    <dgm:pt modelId="{5D7CFB99-86CD-423B-8A24-87638DAFA917}" type="pres">
      <dgm:prSet presAssocID="{E8E2E73B-FA1A-4A6B-A59C-F911BD61DD0B}" presName="hierChild5" presStyleCnt="0"/>
      <dgm:spPr/>
    </dgm:pt>
    <dgm:pt modelId="{0AA24A68-8E26-45F5-9BFC-ACE4B50AF7F6}" type="pres">
      <dgm:prSet presAssocID="{D9481883-3E2D-4078-8425-5443512B47B0}" presName="hierChild5" presStyleCnt="0"/>
      <dgm:spPr/>
    </dgm:pt>
    <dgm:pt modelId="{B9D3B990-5FE7-4C7B-ADDC-CAD47740C23B}" type="pres">
      <dgm:prSet presAssocID="{6C690352-E807-4D74-A6A4-9DB6F97974A9}" presName="hierChild3" presStyleCnt="0"/>
      <dgm:spPr/>
    </dgm:pt>
    <dgm:pt modelId="{AA862322-7427-4BB9-A61C-9A1E45812221}" type="pres">
      <dgm:prSet presAssocID="{CE6E0B33-6431-4098-8321-3F015EA84820}" presName="hierRoot1" presStyleCnt="0">
        <dgm:presLayoutVars>
          <dgm:hierBranch val="init"/>
        </dgm:presLayoutVars>
      </dgm:prSet>
      <dgm:spPr/>
    </dgm:pt>
    <dgm:pt modelId="{B48DC9EB-756A-49C8-8F41-E15C54F62B96}" type="pres">
      <dgm:prSet presAssocID="{CE6E0B33-6431-4098-8321-3F015EA84820}" presName="rootComposite1" presStyleCnt="0"/>
      <dgm:spPr/>
    </dgm:pt>
    <dgm:pt modelId="{FD2899FC-D25A-4AD5-AD93-A138EEC118E0}" type="pres">
      <dgm:prSet presAssocID="{CE6E0B33-6431-4098-8321-3F015EA84820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6F0D1-FFE8-4EA5-81D5-B5F0FAE10704}" type="pres">
      <dgm:prSet presAssocID="{CE6E0B33-6431-4098-8321-3F015EA84820}" presName="rootConnector1" presStyleLbl="asst0" presStyleIdx="0" presStyleCnt="2"/>
      <dgm:spPr/>
    </dgm:pt>
    <dgm:pt modelId="{E446841B-725E-4009-B509-23ADF4F0A58E}" type="pres">
      <dgm:prSet presAssocID="{CE6E0B33-6431-4098-8321-3F015EA84820}" presName="hierChild2" presStyleCnt="0"/>
      <dgm:spPr/>
    </dgm:pt>
    <dgm:pt modelId="{DAF16A39-2EAE-4F2D-9244-9ECB4690EBDA}" type="pres">
      <dgm:prSet presAssocID="{CE6E0B33-6431-4098-8321-3F015EA84820}" presName="hierChild3" presStyleCnt="0"/>
      <dgm:spPr/>
    </dgm:pt>
    <dgm:pt modelId="{31D6142E-0332-432D-A662-5505A5E5E067}" type="pres">
      <dgm:prSet presAssocID="{564BB028-16EF-4EB6-A837-AB1DD14871F4}" presName="Name115" presStyleLbl="parChTrans1D2" presStyleIdx="1" presStyleCnt="2"/>
      <dgm:spPr/>
    </dgm:pt>
    <dgm:pt modelId="{BCC28565-16FD-42AE-AA65-F1B3AB581DAE}" type="pres">
      <dgm:prSet presAssocID="{32DA65AF-4839-4574-BA35-B33FB51DB91A}" presName="hierRoot3" presStyleCnt="0">
        <dgm:presLayoutVars>
          <dgm:hierBranch val="init"/>
        </dgm:presLayoutVars>
      </dgm:prSet>
      <dgm:spPr/>
    </dgm:pt>
    <dgm:pt modelId="{F92BEA90-2766-4E51-874A-CC159154C64C}" type="pres">
      <dgm:prSet presAssocID="{32DA65AF-4839-4574-BA35-B33FB51DB91A}" presName="rootComposite3" presStyleCnt="0"/>
      <dgm:spPr/>
    </dgm:pt>
    <dgm:pt modelId="{9738EE17-ED1A-45F8-8421-696994436326}" type="pres">
      <dgm:prSet presAssocID="{32DA65AF-4839-4574-BA35-B33FB51DB91A}" presName="rootText3" presStyleLbl="asst0" presStyleIdx="0" presStyleCnt="2" custLinFactY="-27566" custLinFactNeighborX="-277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363C8-5EED-4A08-A50C-99B4A087FB38}" type="pres">
      <dgm:prSet presAssocID="{32DA65AF-4839-4574-BA35-B33FB51DB91A}" presName="rootConnector3" presStyleLbl="asst0" presStyleIdx="0" presStyleCnt="2"/>
      <dgm:spPr/>
    </dgm:pt>
    <dgm:pt modelId="{23DDA6FF-16D8-47C2-828E-599D65596287}" type="pres">
      <dgm:prSet presAssocID="{32DA65AF-4839-4574-BA35-B33FB51DB91A}" presName="hierChild6" presStyleCnt="0"/>
      <dgm:spPr/>
    </dgm:pt>
    <dgm:pt modelId="{A0C6FEA0-2CDD-4641-B3CD-C0692538D549}" type="pres">
      <dgm:prSet presAssocID="{32DA65AF-4839-4574-BA35-B33FB51DB91A}" presName="hierChild7" presStyleCnt="0"/>
      <dgm:spPr/>
    </dgm:pt>
    <dgm:pt modelId="{D4AF6A47-4D6F-42E6-AC73-84C4BEF5E0FA}" type="pres">
      <dgm:prSet presAssocID="{83179FBE-5086-473B-AAEC-2BE393C615E8}" presName="Name115" presStyleLbl="parChTrans1D3" presStyleIdx="2" presStyleCnt="3"/>
      <dgm:spPr/>
    </dgm:pt>
    <dgm:pt modelId="{8B4690C0-26C9-4B95-A8E0-789612B53D26}" type="pres">
      <dgm:prSet presAssocID="{90282F5F-C157-43B7-89AA-AB57B9FA069C}" presName="hierRoot3" presStyleCnt="0">
        <dgm:presLayoutVars>
          <dgm:hierBranch val="init"/>
        </dgm:presLayoutVars>
      </dgm:prSet>
      <dgm:spPr/>
    </dgm:pt>
    <dgm:pt modelId="{6458B77F-6125-406A-B1D7-A2C1047D7653}" type="pres">
      <dgm:prSet presAssocID="{90282F5F-C157-43B7-89AA-AB57B9FA069C}" presName="rootComposite3" presStyleCnt="0"/>
      <dgm:spPr/>
    </dgm:pt>
    <dgm:pt modelId="{633B35E4-6346-4BDA-AC38-8D790C4D721E}" type="pres">
      <dgm:prSet presAssocID="{90282F5F-C157-43B7-89AA-AB57B9FA069C}" presName="rootText3" presStyleLbl="asst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696048-39EB-4463-828F-C53517EBA53C}" type="pres">
      <dgm:prSet presAssocID="{90282F5F-C157-43B7-89AA-AB57B9FA069C}" presName="rootConnector3" presStyleLbl="asst0" presStyleIdx="1" presStyleCnt="2"/>
      <dgm:spPr/>
    </dgm:pt>
    <dgm:pt modelId="{52D2DF2B-26E4-4B7A-9733-EAAA4EBD809C}" type="pres">
      <dgm:prSet presAssocID="{90282F5F-C157-43B7-89AA-AB57B9FA069C}" presName="hierChild6" presStyleCnt="0"/>
      <dgm:spPr/>
    </dgm:pt>
    <dgm:pt modelId="{B7E17D72-739C-415D-8588-337B9B16D601}" type="pres">
      <dgm:prSet presAssocID="{90282F5F-C157-43B7-89AA-AB57B9FA069C}" presName="hierChild7" presStyleCnt="0"/>
      <dgm:spPr/>
    </dgm:pt>
  </dgm:ptLst>
  <dgm:cxnLst>
    <dgm:cxn modelId="{4966A4DC-36E1-4B1B-9336-4AF01302765A}" type="presOf" srcId="{4E01D42D-E9CF-4AD0-81CC-11B8280748C7}" destId="{9D4A246F-1299-4E86-87C9-58B957BC1931}" srcOrd="1" destOrd="0" presId="urn:microsoft.com/office/officeart/2009/3/layout/HorizontalOrganizationChart"/>
    <dgm:cxn modelId="{29A9C54E-0DD1-4CFF-B5F1-77D514C5EB62}" type="presOf" srcId="{C4101430-C2E0-43E8-9802-696F5506FF0D}" destId="{BFD5D990-78FC-499C-9DAD-0A7EA6F083E2}" srcOrd="0" destOrd="0" presId="urn:microsoft.com/office/officeart/2009/3/layout/HorizontalOrganizationChart"/>
    <dgm:cxn modelId="{65FEDECF-2B3D-4A77-A0D6-DF12A72C5A38}" srcId="{87287801-0023-41BD-8A98-6745707852C8}" destId="{6C690352-E807-4D74-A6A4-9DB6F97974A9}" srcOrd="0" destOrd="0" parTransId="{D1DAF304-C606-4BA5-8BE5-A1662610F597}" sibTransId="{86575E7B-0392-4137-9799-3B7C95A1D38B}"/>
    <dgm:cxn modelId="{C64807CE-C8DC-447C-895E-2587D5F14F7C}" type="presOf" srcId="{CE6E0B33-6431-4098-8321-3F015EA84820}" destId="{FD2899FC-D25A-4AD5-AD93-A138EEC118E0}" srcOrd="0" destOrd="0" presId="urn:microsoft.com/office/officeart/2009/3/layout/HorizontalOrganizationChart"/>
    <dgm:cxn modelId="{DE2CB3E6-B756-463E-A08A-B7FD4BA4EC45}" type="presOf" srcId="{0CE08D5C-82A3-4395-AEB3-D03801C1B6C4}" destId="{D5351894-ACC2-4C07-820C-D72CB17A01A9}" srcOrd="1" destOrd="0" presId="urn:microsoft.com/office/officeart/2009/3/layout/HorizontalOrganizationChart"/>
    <dgm:cxn modelId="{8D4CC8B6-FFCF-453D-BB12-ECA045179F90}" type="presOf" srcId="{564BB028-16EF-4EB6-A837-AB1DD14871F4}" destId="{31D6142E-0332-432D-A662-5505A5E5E067}" srcOrd="0" destOrd="0" presId="urn:microsoft.com/office/officeart/2009/3/layout/HorizontalOrganizationChart"/>
    <dgm:cxn modelId="{1D20E3AB-5A06-488D-89AE-48C2486DCAF0}" type="presOf" srcId="{A7DA8132-F822-4933-B103-944821C36876}" destId="{8F3AA5E4-CDA9-441E-84F1-DC21719BF99E}" srcOrd="0" destOrd="0" presId="urn:microsoft.com/office/officeart/2009/3/layout/HorizontalOrganizationChart"/>
    <dgm:cxn modelId="{77286228-976F-413B-B40A-7197895F7510}" type="presOf" srcId="{87287801-0023-41BD-8A98-6745707852C8}" destId="{1902EA84-8501-45EE-9893-0559D770F16C}" srcOrd="0" destOrd="0" presId="urn:microsoft.com/office/officeart/2009/3/layout/HorizontalOrganizationChart"/>
    <dgm:cxn modelId="{B4E391D4-9B25-46BE-9EA8-1E5D02CDBC48}" type="presOf" srcId="{3D2B2EF2-94B8-4EE9-8E2B-80409E9165DA}" destId="{C1DFFC61-29D5-47E9-9057-8F953FA2F4F3}" srcOrd="0" destOrd="0" presId="urn:microsoft.com/office/officeart/2009/3/layout/HorizontalOrganizationChart"/>
    <dgm:cxn modelId="{82F7DF81-A0FA-4355-B00D-B9E960BC885E}" srcId="{E8E2E73B-FA1A-4A6B-A59C-F911BD61DD0B}" destId="{0CE08D5C-82A3-4395-AEB3-D03801C1B6C4}" srcOrd="0" destOrd="0" parTransId="{C4101430-C2E0-43E8-9802-696F5506FF0D}" sibTransId="{652E68A2-860D-4530-85CF-1C39EB1AAAA6}"/>
    <dgm:cxn modelId="{861A5793-5460-46E4-878B-F84D1B7ECE22}" srcId="{D9481883-3E2D-4078-8425-5443512B47B0}" destId="{AD9BDD25-2577-4AAF-A896-C3C6FEB2240C}" srcOrd="0" destOrd="0" parTransId="{9A76AD1F-CA3F-4E5F-B2D6-692122214661}" sibTransId="{6C958D24-DCB1-4390-9074-0EDE1462AE4E}"/>
    <dgm:cxn modelId="{3FC1F454-0EBA-4F1C-9649-666DD69800E6}" type="presOf" srcId="{AD9BDD25-2577-4AAF-A896-C3C6FEB2240C}" destId="{32138A17-1207-4654-8A5A-969DE69DC5CB}" srcOrd="0" destOrd="0" presId="urn:microsoft.com/office/officeart/2009/3/layout/HorizontalOrganizationChart"/>
    <dgm:cxn modelId="{5EF3D8BB-3F91-4006-BD86-4803C85390E1}" srcId="{6C690352-E807-4D74-A6A4-9DB6F97974A9}" destId="{D9481883-3E2D-4078-8425-5443512B47B0}" srcOrd="0" destOrd="0" parTransId="{A7DA8132-F822-4933-B103-944821C36876}" sibTransId="{B46F3A43-215A-4ECA-A416-87167E2A8D87}"/>
    <dgm:cxn modelId="{4E6B3027-0A14-446F-AD5B-09933A076446}" type="presOf" srcId="{E8E2E73B-FA1A-4A6B-A59C-F911BD61DD0B}" destId="{AAFBFFAE-680E-4AFB-8C04-37B6A78889AA}" srcOrd="0" destOrd="0" presId="urn:microsoft.com/office/officeart/2009/3/layout/HorizontalOrganizationChart"/>
    <dgm:cxn modelId="{900EC6A7-CC13-43B3-904B-6A6B3D7EBE80}" type="presOf" srcId="{6C690352-E807-4D74-A6A4-9DB6F97974A9}" destId="{21FEB86C-8ACF-405D-A32D-80692ED4550B}" srcOrd="1" destOrd="0" presId="urn:microsoft.com/office/officeart/2009/3/layout/HorizontalOrganizationChart"/>
    <dgm:cxn modelId="{4D89EDDA-68C7-4BC1-9514-6699666C29DD}" srcId="{AD9BDD25-2577-4AAF-A896-C3C6FEB2240C}" destId="{4E01D42D-E9CF-4AD0-81CC-11B8280748C7}" srcOrd="0" destOrd="0" parTransId="{A847EF91-017D-490C-A021-6F9AF0BAFE5B}" sibTransId="{6130626D-0D74-4889-9410-E78E74D6A489}"/>
    <dgm:cxn modelId="{D5BB559F-EB2E-493D-80CD-2DE3731F18AF}" type="presOf" srcId="{90282F5F-C157-43B7-89AA-AB57B9FA069C}" destId="{11696048-39EB-4463-828F-C53517EBA53C}" srcOrd="1" destOrd="0" presId="urn:microsoft.com/office/officeart/2009/3/layout/HorizontalOrganizationChart"/>
    <dgm:cxn modelId="{E676346A-6702-4999-B311-262E611FAD6A}" type="presOf" srcId="{A847EF91-017D-490C-A021-6F9AF0BAFE5B}" destId="{C4604DBC-99C7-48C0-9DDB-68B0251EA676}" srcOrd="0" destOrd="0" presId="urn:microsoft.com/office/officeart/2009/3/layout/HorizontalOrganizationChart"/>
    <dgm:cxn modelId="{CC9A98D8-CC8B-4190-96EF-F770BBD60DE1}" srcId="{D9481883-3E2D-4078-8425-5443512B47B0}" destId="{E8E2E73B-FA1A-4A6B-A59C-F911BD61DD0B}" srcOrd="1" destOrd="0" parTransId="{3D2B2EF2-94B8-4EE9-8E2B-80409E9165DA}" sibTransId="{0426E982-A7ED-48A2-8DF3-35B40AD81A69}"/>
    <dgm:cxn modelId="{04BCDD47-1A09-4BED-9050-EAC2B8571849}" type="presOf" srcId="{0CE08D5C-82A3-4395-AEB3-D03801C1B6C4}" destId="{69650D9D-F50A-43B9-B63E-CE4BF59E7188}" srcOrd="0" destOrd="0" presId="urn:microsoft.com/office/officeart/2009/3/layout/HorizontalOrganizationChart"/>
    <dgm:cxn modelId="{D6D102E9-886E-4008-9A61-FDC09D966609}" type="presOf" srcId="{32DA65AF-4839-4574-BA35-B33FB51DB91A}" destId="{33D363C8-5EED-4A08-A50C-99B4A087FB38}" srcOrd="1" destOrd="0" presId="urn:microsoft.com/office/officeart/2009/3/layout/HorizontalOrganizationChart"/>
    <dgm:cxn modelId="{5A242D27-CFAC-4CC4-849A-4C9246FCA3AB}" type="presOf" srcId="{CE6E0B33-6431-4098-8321-3F015EA84820}" destId="{8A66F0D1-FFE8-4EA5-81D5-B5F0FAE10704}" srcOrd="1" destOrd="0" presId="urn:microsoft.com/office/officeart/2009/3/layout/HorizontalOrganizationChart"/>
    <dgm:cxn modelId="{7BAFB3B3-2CAE-4E17-BF02-815F2FA4CC9C}" srcId="{CE6E0B33-6431-4098-8321-3F015EA84820}" destId="{32DA65AF-4839-4574-BA35-B33FB51DB91A}" srcOrd="0" destOrd="0" parTransId="{564BB028-16EF-4EB6-A837-AB1DD14871F4}" sibTransId="{86D7B24E-C294-4AB2-A819-783268DB54AD}"/>
    <dgm:cxn modelId="{9D6A318C-D122-464D-91DA-D644160AC600}" type="presOf" srcId="{83179FBE-5086-473B-AAEC-2BE393C615E8}" destId="{D4AF6A47-4D6F-42E6-AC73-84C4BEF5E0FA}" srcOrd="0" destOrd="0" presId="urn:microsoft.com/office/officeart/2009/3/layout/HorizontalOrganizationChart"/>
    <dgm:cxn modelId="{A210C423-EBD2-4D95-93BA-46211C950188}" type="presOf" srcId="{E8E2E73B-FA1A-4A6B-A59C-F911BD61DD0B}" destId="{960C44AA-EF90-4D91-B8A8-73D51A8DCB6A}" srcOrd="1" destOrd="0" presId="urn:microsoft.com/office/officeart/2009/3/layout/HorizontalOrganizationChart"/>
    <dgm:cxn modelId="{2FEF52DC-7597-4324-B2C9-195CAA8E8941}" type="presOf" srcId="{32DA65AF-4839-4574-BA35-B33FB51DB91A}" destId="{9738EE17-ED1A-45F8-8421-696994436326}" srcOrd="0" destOrd="0" presId="urn:microsoft.com/office/officeart/2009/3/layout/HorizontalOrganizationChart"/>
    <dgm:cxn modelId="{C0F12B53-308E-427C-B9EC-467E190A563C}" type="presOf" srcId="{D9481883-3E2D-4078-8425-5443512B47B0}" destId="{17F9BA20-DC5D-415B-9304-4B8A16F06F0D}" srcOrd="0" destOrd="0" presId="urn:microsoft.com/office/officeart/2009/3/layout/HorizontalOrganizationChart"/>
    <dgm:cxn modelId="{27D58281-0BD4-41E8-84F5-0A24226D04FE}" srcId="{87287801-0023-41BD-8A98-6745707852C8}" destId="{CE6E0B33-6431-4098-8321-3F015EA84820}" srcOrd="1" destOrd="0" parTransId="{9ABA1BF6-9ACD-4354-90EE-D949ECA72C5E}" sibTransId="{D1DC8905-82AF-4A41-A363-042BD6A80DB7}"/>
    <dgm:cxn modelId="{6DF73EAC-6C24-49B1-AB92-EA52C2062445}" type="presOf" srcId="{9A76AD1F-CA3F-4E5F-B2D6-692122214661}" destId="{36629C92-B86D-4810-8511-E90F7F96ACE1}" srcOrd="0" destOrd="0" presId="urn:microsoft.com/office/officeart/2009/3/layout/HorizontalOrganizationChart"/>
    <dgm:cxn modelId="{FB84D848-910E-4FED-BEFE-E45EDD59CB0B}" type="presOf" srcId="{D9481883-3E2D-4078-8425-5443512B47B0}" destId="{D3663A0E-8AB5-47B1-BEA8-8EABF3377461}" srcOrd="1" destOrd="0" presId="urn:microsoft.com/office/officeart/2009/3/layout/HorizontalOrganizationChart"/>
    <dgm:cxn modelId="{89941D1A-F106-4F21-9C79-AD8E2ED305A8}" type="presOf" srcId="{90282F5F-C157-43B7-89AA-AB57B9FA069C}" destId="{633B35E4-6346-4BDA-AC38-8D790C4D721E}" srcOrd="0" destOrd="0" presId="urn:microsoft.com/office/officeart/2009/3/layout/HorizontalOrganizationChart"/>
    <dgm:cxn modelId="{1DA5EE93-8319-4CE5-A124-502ADF735B36}" type="presOf" srcId="{6C690352-E807-4D74-A6A4-9DB6F97974A9}" destId="{9829AFB0-9CA8-4F60-90EF-624BDB3A529D}" srcOrd="0" destOrd="0" presId="urn:microsoft.com/office/officeart/2009/3/layout/HorizontalOrganizationChart"/>
    <dgm:cxn modelId="{3620A603-F9F7-475B-96A8-4CF890875EBF}" srcId="{32DA65AF-4839-4574-BA35-B33FB51DB91A}" destId="{90282F5F-C157-43B7-89AA-AB57B9FA069C}" srcOrd="0" destOrd="0" parTransId="{83179FBE-5086-473B-AAEC-2BE393C615E8}" sibTransId="{59A9AA3F-FCFA-41D0-AE5C-E449EDE03171}"/>
    <dgm:cxn modelId="{A80F15F9-47D1-432A-8213-0C63CFA50E6E}" type="presOf" srcId="{4E01D42D-E9CF-4AD0-81CC-11B8280748C7}" destId="{4870A2F2-5E74-4E52-9E40-EB71DED39D6F}" srcOrd="0" destOrd="0" presId="urn:microsoft.com/office/officeart/2009/3/layout/HorizontalOrganizationChart"/>
    <dgm:cxn modelId="{96416508-9DD5-4058-BAC7-2F8BB52C8910}" type="presOf" srcId="{AD9BDD25-2577-4AAF-A896-C3C6FEB2240C}" destId="{34FD7601-274D-493E-B890-C78AFDBA2A48}" srcOrd="1" destOrd="0" presId="urn:microsoft.com/office/officeart/2009/3/layout/HorizontalOrganizationChart"/>
    <dgm:cxn modelId="{EC9B81D0-F170-4C7E-ACBB-7B6821A8285B}" type="presParOf" srcId="{1902EA84-8501-45EE-9893-0559D770F16C}" destId="{A342C327-AF17-447E-8BF4-5DE0A67B2ECD}" srcOrd="0" destOrd="0" presId="urn:microsoft.com/office/officeart/2009/3/layout/HorizontalOrganizationChart"/>
    <dgm:cxn modelId="{6CBAE9A3-C389-41CE-A907-B01F00B61EB4}" type="presParOf" srcId="{A342C327-AF17-447E-8BF4-5DE0A67B2ECD}" destId="{C63C68A0-46D0-4C08-AD90-AEC551B15835}" srcOrd="0" destOrd="0" presId="urn:microsoft.com/office/officeart/2009/3/layout/HorizontalOrganizationChart"/>
    <dgm:cxn modelId="{93334174-4F43-416B-96ED-A9005C7700B7}" type="presParOf" srcId="{C63C68A0-46D0-4C08-AD90-AEC551B15835}" destId="{9829AFB0-9CA8-4F60-90EF-624BDB3A529D}" srcOrd="0" destOrd="0" presId="urn:microsoft.com/office/officeart/2009/3/layout/HorizontalOrganizationChart"/>
    <dgm:cxn modelId="{0F2EE1E1-08F2-4409-9FEA-290D4CD3E227}" type="presParOf" srcId="{C63C68A0-46D0-4C08-AD90-AEC551B15835}" destId="{21FEB86C-8ACF-405D-A32D-80692ED4550B}" srcOrd="1" destOrd="0" presId="urn:microsoft.com/office/officeart/2009/3/layout/HorizontalOrganizationChart"/>
    <dgm:cxn modelId="{9E481FEA-96D6-4E7E-8BF9-A815DCB7F9B9}" type="presParOf" srcId="{A342C327-AF17-447E-8BF4-5DE0A67B2ECD}" destId="{FC7BB7E1-C02A-430F-82CA-E7EB2D67E935}" srcOrd="1" destOrd="0" presId="urn:microsoft.com/office/officeart/2009/3/layout/HorizontalOrganizationChart"/>
    <dgm:cxn modelId="{59BC7DE8-14D1-48A9-9CA9-8739910CC77B}" type="presParOf" srcId="{FC7BB7E1-C02A-430F-82CA-E7EB2D67E935}" destId="{8F3AA5E4-CDA9-441E-84F1-DC21719BF99E}" srcOrd="0" destOrd="0" presId="urn:microsoft.com/office/officeart/2009/3/layout/HorizontalOrganizationChart"/>
    <dgm:cxn modelId="{09B4243A-669B-4A40-AB03-FCE5370DB7D3}" type="presParOf" srcId="{FC7BB7E1-C02A-430F-82CA-E7EB2D67E935}" destId="{B09A4E12-2D05-4663-BA2A-378F0EE42CB9}" srcOrd="1" destOrd="0" presId="urn:microsoft.com/office/officeart/2009/3/layout/HorizontalOrganizationChart"/>
    <dgm:cxn modelId="{F3582324-F99C-4039-AA50-4FC16F93D485}" type="presParOf" srcId="{B09A4E12-2D05-4663-BA2A-378F0EE42CB9}" destId="{ADDC5661-D294-4957-B174-E1978C8ADD95}" srcOrd="0" destOrd="0" presId="urn:microsoft.com/office/officeart/2009/3/layout/HorizontalOrganizationChart"/>
    <dgm:cxn modelId="{9DF140F4-466B-4A85-8678-0035A56F5693}" type="presParOf" srcId="{ADDC5661-D294-4957-B174-E1978C8ADD95}" destId="{17F9BA20-DC5D-415B-9304-4B8A16F06F0D}" srcOrd="0" destOrd="0" presId="urn:microsoft.com/office/officeart/2009/3/layout/HorizontalOrganizationChart"/>
    <dgm:cxn modelId="{F414AB40-7625-455F-9635-6BFDEEEACA02}" type="presParOf" srcId="{ADDC5661-D294-4957-B174-E1978C8ADD95}" destId="{D3663A0E-8AB5-47B1-BEA8-8EABF3377461}" srcOrd="1" destOrd="0" presId="urn:microsoft.com/office/officeart/2009/3/layout/HorizontalOrganizationChart"/>
    <dgm:cxn modelId="{7A21FC07-7EEC-45E5-9F26-BB3DC086A68B}" type="presParOf" srcId="{B09A4E12-2D05-4663-BA2A-378F0EE42CB9}" destId="{DC056CED-1FD4-40F6-893A-F17ADC06F50D}" srcOrd="1" destOrd="0" presId="urn:microsoft.com/office/officeart/2009/3/layout/HorizontalOrganizationChart"/>
    <dgm:cxn modelId="{5F708943-7381-4F68-9E2F-59B7FC4B2516}" type="presParOf" srcId="{DC056CED-1FD4-40F6-893A-F17ADC06F50D}" destId="{36629C92-B86D-4810-8511-E90F7F96ACE1}" srcOrd="0" destOrd="0" presId="urn:microsoft.com/office/officeart/2009/3/layout/HorizontalOrganizationChart"/>
    <dgm:cxn modelId="{4235988E-278D-4D70-B865-539BC30443A0}" type="presParOf" srcId="{DC056CED-1FD4-40F6-893A-F17ADC06F50D}" destId="{26DCA8C5-F97D-4905-8E4B-471A2D0122F0}" srcOrd="1" destOrd="0" presId="urn:microsoft.com/office/officeart/2009/3/layout/HorizontalOrganizationChart"/>
    <dgm:cxn modelId="{EAEA19A9-64A4-477C-8F3E-1C9AF4F260E0}" type="presParOf" srcId="{26DCA8C5-F97D-4905-8E4B-471A2D0122F0}" destId="{A40E73FE-D627-4D87-989B-080FB63AD476}" srcOrd="0" destOrd="0" presId="urn:microsoft.com/office/officeart/2009/3/layout/HorizontalOrganizationChart"/>
    <dgm:cxn modelId="{F1B4DA3B-34DE-4FC9-8810-024348853B6A}" type="presParOf" srcId="{A40E73FE-D627-4D87-989B-080FB63AD476}" destId="{32138A17-1207-4654-8A5A-969DE69DC5CB}" srcOrd="0" destOrd="0" presId="urn:microsoft.com/office/officeart/2009/3/layout/HorizontalOrganizationChart"/>
    <dgm:cxn modelId="{62FC2D99-2CF8-42A1-B754-FFDC30032EA2}" type="presParOf" srcId="{A40E73FE-D627-4D87-989B-080FB63AD476}" destId="{34FD7601-274D-493E-B890-C78AFDBA2A48}" srcOrd="1" destOrd="0" presId="urn:microsoft.com/office/officeart/2009/3/layout/HorizontalOrganizationChart"/>
    <dgm:cxn modelId="{4E4884B4-FB30-4C6E-8A9D-51B011D46DCE}" type="presParOf" srcId="{26DCA8C5-F97D-4905-8E4B-471A2D0122F0}" destId="{D96338DB-5BEC-4350-8B38-74479C71A404}" srcOrd="1" destOrd="0" presId="urn:microsoft.com/office/officeart/2009/3/layout/HorizontalOrganizationChart"/>
    <dgm:cxn modelId="{F704FE60-5F47-4074-AD0F-D8E3163860B6}" type="presParOf" srcId="{D96338DB-5BEC-4350-8B38-74479C71A404}" destId="{C4604DBC-99C7-48C0-9DDB-68B0251EA676}" srcOrd="0" destOrd="0" presId="urn:microsoft.com/office/officeart/2009/3/layout/HorizontalOrganizationChart"/>
    <dgm:cxn modelId="{344CA605-0CB5-4CBD-A371-7B50B3F54276}" type="presParOf" srcId="{D96338DB-5BEC-4350-8B38-74479C71A404}" destId="{1E758F83-61E6-46D4-BBC5-7A7CD21F5A55}" srcOrd="1" destOrd="0" presId="urn:microsoft.com/office/officeart/2009/3/layout/HorizontalOrganizationChart"/>
    <dgm:cxn modelId="{6845B9F4-5A93-4CE6-874D-7107E6B79DC7}" type="presParOf" srcId="{1E758F83-61E6-46D4-BBC5-7A7CD21F5A55}" destId="{A377E394-DE0F-4905-A4B8-2404ABD2A6F4}" srcOrd="0" destOrd="0" presId="urn:microsoft.com/office/officeart/2009/3/layout/HorizontalOrganizationChart"/>
    <dgm:cxn modelId="{F34248A6-C0F7-44FB-9FE5-A68642319316}" type="presParOf" srcId="{A377E394-DE0F-4905-A4B8-2404ABD2A6F4}" destId="{4870A2F2-5E74-4E52-9E40-EB71DED39D6F}" srcOrd="0" destOrd="0" presId="urn:microsoft.com/office/officeart/2009/3/layout/HorizontalOrganizationChart"/>
    <dgm:cxn modelId="{54140446-F79F-422A-8A4D-AE013AD4D999}" type="presParOf" srcId="{A377E394-DE0F-4905-A4B8-2404ABD2A6F4}" destId="{9D4A246F-1299-4E86-87C9-58B957BC1931}" srcOrd="1" destOrd="0" presId="urn:microsoft.com/office/officeart/2009/3/layout/HorizontalOrganizationChart"/>
    <dgm:cxn modelId="{42DFF1E3-8CF6-4B1C-8CE1-AF17FD92B2DD}" type="presParOf" srcId="{1E758F83-61E6-46D4-BBC5-7A7CD21F5A55}" destId="{D1175DEF-F7C4-4097-B07A-B9A203998017}" srcOrd="1" destOrd="0" presId="urn:microsoft.com/office/officeart/2009/3/layout/HorizontalOrganizationChart"/>
    <dgm:cxn modelId="{C399CCBB-1C4F-472A-9980-727E72E4DC3C}" type="presParOf" srcId="{1E758F83-61E6-46D4-BBC5-7A7CD21F5A55}" destId="{427D551E-6B12-48DF-8646-FEA03170DAA0}" srcOrd="2" destOrd="0" presId="urn:microsoft.com/office/officeart/2009/3/layout/HorizontalOrganizationChart"/>
    <dgm:cxn modelId="{8FF1A0EA-382E-48C0-B51B-7A81F8C235DA}" type="presParOf" srcId="{26DCA8C5-F97D-4905-8E4B-471A2D0122F0}" destId="{6C3BA3B4-378D-48D4-AF06-69C815A65071}" srcOrd="2" destOrd="0" presId="urn:microsoft.com/office/officeart/2009/3/layout/HorizontalOrganizationChart"/>
    <dgm:cxn modelId="{D9F43202-BE63-4A01-AECF-F6695D6F7542}" type="presParOf" srcId="{DC056CED-1FD4-40F6-893A-F17ADC06F50D}" destId="{C1DFFC61-29D5-47E9-9057-8F953FA2F4F3}" srcOrd="2" destOrd="0" presId="urn:microsoft.com/office/officeart/2009/3/layout/HorizontalOrganizationChart"/>
    <dgm:cxn modelId="{52DD4DC2-46E0-4D4B-86A3-1A0E71E9EA8B}" type="presParOf" srcId="{DC056CED-1FD4-40F6-893A-F17ADC06F50D}" destId="{BBD3E2BE-8DA6-48C3-A66D-C14D122DA715}" srcOrd="3" destOrd="0" presId="urn:microsoft.com/office/officeart/2009/3/layout/HorizontalOrganizationChart"/>
    <dgm:cxn modelId="{569C12D7-C455-43A0-8FFE-F8C28666C34F}" type="presParOf" srcId="{BBD3E2BE-8DA6-48C3-A66D-C14D122DA715}" destId="{A3E2D0C9-6C9F-4555-9C4B-32257055D769}" srcOrd="0" destOrd="0" presId="urn:microsoft.com/office/officeart/2009/3/layout/HorizontalOrganizationChart"/>
    <dgm:cxn modelId="{F0BBDD4E-0374-4210-A699-9353FD7308E3}" type="presParOf" srcId="{A3E2D0C9-6C9F-4555-9C4B-32257055D769}" destId="{AAFBFFAE-680E-4AFB-8C04-37B6A78889AA}" srcOrd="0" destOrd="0" presId="urn:microsoft.com/office/officeart/2009/3/layout/HorizontalOrganizationChart"/>
    <dgm:cxn modelId="{46A905AC-8843-4B79-A388-1776919054C7}" type="presParOf" srcId="{A3E2D0C9-6C9F-4555-9C4B-32257055D769}" destId="{960C44AA-EF90-4D91-B8A8-73D51A8DCB6A}" srcOrd="1" destOrd="0" presId="urn:microsoft.com/office/officeart/2009/3/layout/HorizontalOrganizationChart"/>
    <dgm:cxn modelId="{0254250C-781A-492D-ACA7-B03581D671C7}" type="presParOf" srcId="{BBD3E2BE-8DA6-48C3-A66D-C14D122DA715}" destId="{E2AA8A49-12D5-4AC4-9397-FC5594108851}" srcOrd="1" destOrd="0" presId="urn:microsoft.com/office/officeart/2009/3/layout/HorizontalOrganizationChart"/>
    <dgm:cxn modelId="{5612BFE7-61E9-49DA-949D-7F5342DC41CA}" type="presParOf" srcId="{E2AA8A49-12D5-4AC4-9397-FC5594108851}" destId="{BFD5D990-78FC-499C-9DAD-0A7EA6F083E2}" srcOrd="0" destOrd="0" presId="urn:microsoft.com/office/officeart/2009/3/layout/HorizontalOrganizationChart"/>
    <dgm:cxn modelId="{D397008C-A435-4B19-86B2-E56C6432C874}" type="presParOf" srcId="{E2AA8A49-12D5-4AC4-9397-FC5594108851}" destId="{E4BF24DD-5F9C-4680-9C5D-F565DCF095E7}" srcOrd="1" destOrd="0" presId="urn:microsoft.com/office/officeart/2009/3/layout/HorizontalOrganizationChart"/>
    <dgm:cxn modelId="{F7FFCA04-9393-4F69-BF1A-A670A01DF6FD}" type="presParOf" srcId="{E4BF24DD-5F9C-4680-9C5D-F565DCF095E7}" destId="{231898EF-D3E9-4566-A984-A1AFCBA93AE5}" srcOrd="0" destOrd="0" presId="urn:microsoft.com/office/officeart/2009/3/layout/HorizontalOrganizationChart"/>
    <dgm:cxn modelId="{4FCE89E1-EB23-4A3F-A77D-4BD93A325363}" type="presParOf" srcId="{231898EF-D3E9-4566-A984-A1AFCBA93AE5}" destId="{69650D9D-F50A-43B9-B63E-CE4BF59E7188}" srcOrd="0" destOrd="0" presId="urn:microsoft.com/office/officeart/2009/3/layout/HorizontalOrganizationChart"/>
    <dgm:cxn modelId="{A8FCD9B1-0145-4944-B273-D3F0AC43552B}" type="presParOf" srcId="{231898EF-D3E9-4566-A984-A1AFCBA93AE5}" destId="{D5351894-ACC2-4C07-820C-D72CB17A01A9}" srcOrd="1" destOrd="0" presId="urn:microsoft.com/office/officeart/2009/3/layout/HorizontalOrganizationChart"/>
    <dgm:cxn modelId="{C6AB1B8D-3E13-4CE4-A3D0-A8CB3826385D}" type="presParOf" srcId="{E4BF24DD-5F9C-4680-9C5D-F565DCF095E7}" destId="{162DFE8B-2754-487A-9418-5692B0E95DB9}" srcOrd="1" destOrd="0" presId="urn:microsoft.com/office/officeart/2009/3/layout/HorizontalOrganizationChart"/>
    <dgm:cxn modelId="{3609ADFC-DC0E-4339-9823-73829E0851FF}" type="presParOf" srcId="{E4BF24DD-5F9C-4680-9C5D-F565DCF095E7}" destId="{CDA38EE2-C460-402E-95E3-79D36BE24843}" srcOrd="2" destOrd="0" presId="urn:microsoft.com/office/officeart/2009/3/layout/HorizontalOrganizationChart"/>
    <dgm:cxn modelId="{39AC3EA4-6DE1-4FD6-93E6-26872092FCDC}" type="presParOf" srcId="{BBD3E2BE-8DA6-48C3-A66D-C14D122DA715}" destId="{5D7CFB99-86CD-423B-8A24-87638DAFA917}" srcOrd="2" destOrd="0" presId="urn:microsoft.com/office/officeart/2009/3/layout/HorizontalOrganizationChart"/>
    <dgm:cxn modelId="{24989610-8E71-4021-A6F5-4517A955C9E5}" type="presParOf" srcId="{B09A4E12-2D05-4663-BA2A-378F0EE42CB9}" destId="{0AA24A68-8E26-45F5-9BFC-ACE4B50AF7F6}" srcOrd="2" destOrd="0" presId="urn:microsoft.com/office/officeart/2009/3/layout/HorizontalOrganizationChart"/>
    <dgm:cxn modelId="{23116F77-7118-472C-825C-930ED5B55D9B}" type="presParOf" srcId="{A342C327-AF17-447E-8BF4-5DE0A67B2ECD}" destId="{B9D3B990-5FE7-4C7B-ADDC-CAD47740C23B}" srcOrd="2" destOrd="0" presId="urn:microsoft.com/office/officeart/2009/3/layout/HorizontalOrganizationChart"/>
    <dgm:cxn modelId="{6D9B2339-6607-428C-A07D-DD682B1DBB0D}" type="presParOf" srcId="{1902EA84-8501-45EE-9893-0559D770F16C}" destId="{AA862322-7427-4BB9-A61C-9A1E45812221}" srcOrd="1" destOrd="0" presId="urn:microsoft.com/office/officeart/2009/3/layout/HorizontalOrganizationChart"/>
    <dgm:cxn modelId="{44ECD8C6-1DA8-4569-ADE6-1322B62BA1F2}" type="presParOf" srcId="{AA862322-7427-4BB9-A61C-9A1E45812221}" destId="{B48DC9EB-756A-49C8-8F41-E15C54F62B96}" srcOrd="0" destOrd="0" presId="urn:microsoft.com/office/officeart/2009/3/layout/HorizontalOrganizationChart"/>
    <dgm:cxn modelId="{98C49C3A-8FF7-4488-B636-6B46E2C37D03}" type="presParOf" srcId="{B48DC9EB-756A-49C8-8F41-E15C54F62B96}" destId="{FD2899FC-D25A-4AD5-AD93-A138EEC118E0}" srcOrd="0" destOrd="0" presId="urn:microsoft.com/office/officeart/2009/3/layout/HorizontalOrganizationChart"/>
    <dgm:cxn modelId="{E20EB3E6-DDBB-46E4-9327-238D6FCC90E1}" type="presParOf" srcId="{B48DC9EB-756A-49C8-8F41-E15C54F62B96}" destId="{8A66F0D1-FFE8-4EA5-81D5-B5F0FAE10704}" srcOrd="1" destOrd="0" presId="urn:microsoft.com/office/officeart/2009/3/layout/HorizontalOrganizationChart"/>
    <dgm:cxn modelId="{EA02B19A-D9B1-4FA2-8FD4-EAACC893F805}" type="presParOf" srcId="{AA862322-7427-4BB9-A61C-9A1E45812221}" destId="{E446841B-725E-4009-B509-23ADF4F0A58E}" srcOrd="1" destOrd="0" presId="urn:microsoft.com/office/officeart/2009/3/layout/HorizontalOrganizationChart"/>
    <dgm:cxn modelId="{5C39F930-C785-45D1-8987-3B3A160C1F1A}" type="presParOf" srcId="{AA862322-7427-4BB9-A61C-9A1E45812221}" destId="{DAF16A39-2EAE-4F2D-9244-9ECB4690EBDA}" srcOrd="2" destOrd="0" presId="urn:microsoft.com/office/officeart/2009/3/layout/HorizontalOrganizationChart"/>
    <dgm:cxn modelId="{12227007-E6C4-468E-A800-9A24FBB478C5}" type="presParOf" srcId="{DAF16A39-2EAE-4F2D-9244-9ECB4690EBDA}" destId="{31D6142E-0332-432D-A662-5505A5E5E067}" srcOrd="0" destOrd="0" presId="urn:microsoft.com/office/officeart/2009/3/layout/HorizontalOrganizationChart"/>
    <dgm:cxn modelId="{FD263232-E459-442A-948F-28870D57B266}" type="presParOf" srcId="{DAF16A39-2EAE-4F2D-9244-9ECB4690EBDA}" destId="{BCC28565-16FD-42AE-AA65-F1B3AB581DAE}" srcOrd="1" destOrd="0" presId="urn:microsoft.com/office/officeart/2009/3/layout/HorizontalOrganizationChart"/>
    <dgm:cxn modelId="{3EAC485F-924E-4342-95CE-208472711D95}" type="presParOf" srcId="{BCC28565-16FD-42AE-AA65-F1B3AB581DAE}" destId="{F92BEA90-2766-4E51-874A-CC159154C64C}" srcOrd="0" destOrd="0" presId="urn:microsoft.com/office/officeart/2009/3/layout/HorizontalOrganizationChart"/>
    <dgm:cxn modelId="{85C8C954-6BE7-4F02-B9DD-C5249A2573D6}" type="presParOf" srcId="{F92BEA90-2766-4E51-874A-CC159154C64C}" destId="{9738EE17-ED1A-45F8-8421-696994436326}" srcOrd="0" destOrd="0" presId="urn:microsoft.com/office/officeart/2009/3/layout/HorizontalOrganizationChart"/>
    <dgm:cxn modelId="{3EF3868F-D950-4AE8-8CF0-54F803C5F38D}" type="presParOf" srcId="{F92BEA90-2766-4E51-874A-CC159154C64C}" destId="{33D363C8-5EED-4A08-A50C-99B4A087FB38}" srcOrd="1" destOrd="0" presId="urn:microsoft.com/office/officeart/2009/3/layout/HorizontalOrganizationChart"/>
    <dgm:cxn modelId="{F9ED1E24-3576-4C84-9F91-96CF8C6CCCB3}" type="presParOf" srcId="{BCC28565-16FD-42AE-AA65-F1B3AB581DAE}" destId="{23DDA6FF-16D8-47C2-828E-599D65596287}" srcOrd="1" destOrd="0" presId="urn:microsoft.com/office/officeart/2009/3/layout/HorizontalOrganizationChart"/>
    <dgm:cxn modelId="{AE888BC6-E405-4DCD-8AEE-42DFFD410991}" type="presParOf" srcId="{BCC28565-16FD-42AE-AA65-F1B3AB581DAE}" destId="{A0C6FEA0-2CDD-4641-B3CD-C0692538D549}" srcOrd="2" destOrd="0" presId="urn:microsoft.com/office/officeart/2009/3/layout/HorizontalOrganizationChart"/>
    <dgm:cxn modelId="{57C23A96-A3E9-4A23-9FB3-A485AE267053}" type="presParOf" srcId="{A0C6FEA0-2CDD-4641-B3CD-C0692538D549}" destId="{D4AF6A47-4D6F-42E6-AC73-84C4BEF5E0FA}" srcOrd="0" destOrd="0" presId="urn:microsoft.com/office/officeart/2009/3/layout/HorizontalOrganizationChart"/>
    <dgm:cxn modelId="{DA36EE80-428C-450D-A893-01689B1CDF39}" type="presParOf" srcId="{A0C6FEA0-2CDD-4641-B3CD-C0692538D549}" destId="{8B4690C0-26C9-4B95-A8E0-789612B53D26}" srcOrd="1" destOrd="0" presId="urn:microsoft.com/office/officeart/2009/3/layout/HorizontalOrganizationChart"/>
    <dgm:cxn modelId="{9F26F31B-C400-47F6-A369-FCE26E6F3D4B}" type="presParOf" srcId="{8B4690C0-26C9-4B95-A8E0-789612B53D26}" destId="{6458B77F-6125-406A-B1D7-A2C1047D7653}" srcOrd="0" destOrd="0" presId="urn:microsoft.com/office/officeart/2009/3/layout/HorizontalOrganizationChart"/>
    <dgm:cxn modelId="{59E3E6CA-2044-4BE1-9D2C-85F72A00A910}" type="presParOf" srcId="{6458B77F-6125-406A-B1D7-A2C1047D7653}" destId="{633B35E4-6346-4BDA-AC38-8D790C4D721E}" srcOrd="0" destOrd="0" presId="urn:microsoft.com/office/officeart/2009/3/layout/HorizontalOrganizationChart"/>
    <dgm:cxn modelId="{1E53760B-478E-48ED-9998-D05296BFEAB6}" type="presParOf" srcId="{6458B77F-6125-406A-B1D7-A2C1047D7653}" destId="{11696048-39EB-4463-828F-C53517EBA53C}" srcOrd="1" destOrd="0" presId="urn:microsoft.com/office/officeart/2009/3/layout/HorizontalOrganizationChart"/>
    <dgm:cxn modelId="{D0086AE9-BCAD-45C5-A0DB-1C5CA4FF677B}" type="presParOf" srcId="{8B4690C0-26C9-4B95-A8E0-789612B53D26}" destId="{52D2DF2B-26E4-4B7A-9733-EAAA4EBD809C}" srcOrd="1" destOrd="0" presId="urn:microsoft.com/office/officeart/2009/3/layout/HorizontalOrganizationChart"/>
    <dgm:cxn modelId="{A7FE696B-B614-4EAB-8340-F241D1C533D5}" type="presParOf" srcId="{8B4690C0-26C9-4B95-A8E0-789612B53D26}" destId="{B7E17D72-739C-415D-8588-337B9B16D6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F6A47-4D6F-42E6-AC73-84C4BEF5E0FA}">
      <dsp:nvSpPr>
        <dsp:cNvPr id="0" name=""/>
        <dsp:cNvSpPr/>
      </dsp:nvSpPr>
      <dsp:spPr>
        <a:xfrm>
          <a:off x="2856743" y="1744934"/>
          <a:ext cx="956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56645" y="45720"/>
              </a:lnTo>
              <a:lnTo>
                <a:pt x="956645" y="74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6142E-0332-432D-A662-5505A5E5E067}">
      <dsp:nvSpPr>
        <dsp:cNvPr id="0" name=""/>
        <dsp:cNvSpPr/>
      </dsp:nvSpPr>
      <dsp:spPr>
        <a:xfrm>
          <a:off x="1315929" y="1991108"/>
          <a:ext cx="883588" cy="593575"/>
        </a:xfrm>
        <a:custGeom>
          <a:avLst/>
          <a:gdLst/>
          <a:ahLst/>
          <a:cxnLst/>
          <a:rect l="0" t="0" r="0" b="0"/>
          <a:pathLst>
            <a:path>
              <a:moveTo>
                <a:pt x="0" y="593575"/>
              </a:moveTo>
              <a:lnTo>
                <a:pt x="883588" y="593575"/>
              </a:lnTo>
              <a:lnTo>
                <a:pt x="8835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5D990-78FC-499C-9DAD-0A7EA6F083E2}">
      <dsp:nvSpPr>
        <dsp:cNvPr id="0" name=""/>
        <dsp:cNvSpPr/>
      </dsp:nvSpPr>
      <dsp:spPr>
        <a:xfrm>
          <a:off x="4470615" y="1408534"/>
          <a:ext cx="262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89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FFC61-29D5-47E9-9057-8F953FA2F4F3}">
      <dsp:nvSpPr>
        <dsp:cNvPr id="0" name=""/>
        <dsp:cNvSpPr/>
      </dsp:nvSpPr>
      <dsp:spPr>
        <a:xfrm>
          <a:off x="2893272" y="1171647"/>
          <a:ext cx="262890" cy="282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445" y="0"/>
              </a:lnTo>
              <a:lnTo>
                <a:pt x="131445" y="282607"/>
              </a:lnTo>
              <a:lnTo>
                <a:pt x="262890" y="282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04DBC-99C7-48C0-9DDB-68B0251EA676}">
      <dsp:nvSpPr>
        <dsp:cNvPr id="0" name=""/>
        <dsp:cNvSpPr/>
      </dsp:nvSpPr>
      <dsp:spPr>
        <a:xfrm>
          <a:off x="4470615" y="843320"/>
          <a:ext cx="262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89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29C92-B86D-4810-8511-E90F7F96ACE1}">
      <dsp:nvSpPr>
        <dsp:cNvPr id="0" name=""/>
        <dsp:cNvSpPr/>
      </dsp:nvSpPr>
      <dsp:spPr>
        <a:xfrm>
          <a:off x="2893272" y="889040"/>
          <a:ext cx="262890" cy="282607"/>
        </a:xfrm>
        <a:custGeom>
          <a:avLst/>
          <a:gdLst/>
          <a:ahLst/>
          <a:cxnLst/>
          <a:rect l="0" t="0" r="0" b="0"/>
          <a:pathLst>
            <a:path>
              <a:moveTo>
                <a:pt x="0" y="282607"/>
              </a:moveTo>
              <a:lnTo>
                <a:pt x="131445" y="282607"/>
              </a:lnTo>
              <a:lnTo>
                <a:pt x="131445" y="0"/>
              </a:lnTo>
              <a:lnTo>
                <a:pt x="2628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AA5E4-CDA9-441E-84F1-DC21719BF99E}">
      <dsp:nvSpPr>
        <dsp:cNvPr id="0" name=""/>
        <dsp:cNvSpPr/>
      </dsp:nvSpPr>
      <dsp:spPr>
        <a:xfrm>
          <a:off x="1315929" y="1125927"/>
          <a:ext cx="262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89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9AFB0-9CA8-4F60-90EF-624BDB3A529D}">
      <dsp:nvSpPr>
        <dsp:cNvPr id="0" name=""/>
        <dsp:cNvSpPr/>
      </dsp:nvSpPr>
      <dsp:spPr>
        <a:xfrm>
          <a:off x="1476" y="971193"/>
          <a:ext cx="1314452" cy="400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Machine Learning</a:t>
          </a:r>
          <a:endParaRPr lang="en-US" sz="1400" kern="1200" dirty="0"/>
        </a:p>
      </dsp:txBody>
      <dsp:txXfrm>
        <a:off x="1476" y="971193"/>
        <a:ext cx="1314452" cy="400907"/>
      </dsp:txXfrm>
    </dsp:sp>
    <dsp:sp modelId="{17F9BA20-DC5D-415B-9304-4B8A16F06F0D}">
      <dsp:nvSpPr>
        <dsp:cNvPr id="0" name=""/>
        <dsp:cNvSpPr/>
      </dsp:nvSpPr>
      <dsp:spPr>
        <a:xfrm>
          <a:off x="1578819" y="971193"/>
          <a:ext cx="1314452" cy="400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Supervised</a:t>
          </a:r>
          <a:endParaRPr lang="en-US" sz="1400" kern="1200" dirty="0"/>
        </a:p>
      </dsp:txBody>
      <dsp:txXfrm>
        <a:off x="1578819" y="971193"/>
        <a:ext cx="1314452" cy="400907"/>
      </dsp:txXfrm>
    </dsp:sp>
    <dsp:sp modelId="{32138A17-1207-4654-8A5A-969DE69DC5CB}">
      <dsp:nvSpPr>
        <dsp:cNvPr id="0" name=""/>
        <dsp:cNvSpPr/>
      </dsp:nvSpPr>
      <dsp:spPr>
        <a:xfrm>
          <a:off x="3156162" y="688586"/>
          <a:ext cx="1314452" cy="400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Probabilistic</a:t>
          </a:r>
          <a:endParaRPr lang="en-US" sz="1400" kern="1200" dirty="0"/>
        </a:p>
      </dsp:txBody>
      <dsp:txXfrm>
        <a:off x="3156162" y="688586"/>
        <a:ext cx="1314452" cy="400907"/>
      </dsp:txXfrm>
    </dsp:sp>
    <dsp:sp modelId="{4870A2F2-5E74-4E52-9E40-EB71DED39D6F}">
      <dsp:nvSpPr>
        <dsp:cNvPr id="0" name=""/>
        <dsp:cNvSpPr/>
      </dsp:nvSpPr>
      <dsp:spPr>
        <a:xfrm>
          <a:off x="4733505" y="688586"/>
          <a:ext cx="1314452" cy="400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Naïve Bayes</a:t>
          </a:r>
          <a:endParaRPr lang="en-US" sz="1400" kern="1200" dirty="0"/>
        </a:p>
      </dsp:txBody>
      <dsp:txXfrm>
        <a:off x="4733505" y="688586"/>
        <a:ext cx="1314452" cy="400907"/>
      </dsp:txXfrm>
    </dsp:sp>
    <dsp:sp modelId="{AAFBFFAE-680E-4AFB-8C04-37B6A78889AA}">
      <dsp:nvSpPr>
        <dsp:cNvPr id="0" name=""/>
        <dsp:cNvSpPr/>
      </dsp:nvSpPr>
      <dsp:spPr>
        <a:xfrm>
          <a:off x="3156162" y="1253800"/>
          <a:ext cx="1314452" cy="400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Linear Classifiers</a:t>
          </a:r>
          <a:endParaRPr lang="en-US" sz="1400" kern="1200" dirty="0"/>
        </a:p>
      </dsp:txBody>
      <dsp:txXfrm>
        <a:off x="3156162" y="1253800"/>
        <a:ext cx="1314452" cy="400907"/>
      </dsp:txXfrm>
    </dsp:sp>
    <dsp:sp modelId="{69650D9D-F50A-43B9-B63E-CE4BF59E7188}">
      <dsp:nvSpPr>
        <dsp:cNvPr id="0" name=""/>
        <dsp:cNvSpPr/>
      </dsp:nvSpPr>
      <dsp:spPr>
        <a:xfrm>
          <a:off x="4733505" y="1253800"/>
          <a:ext cx="1314452" cy="400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SVM</a:t>
          </a:r>
          <a:endParaRPr lang="en-US" sz="1400" kern="1200" dirty="0"/>
        </a:p>
      </dsp:txBody>
      <dsp:txXfrm>
        <a:off x="4733505" y="1253800"/>
        <a:ext cx="1314452" cy="400907"/>
      </dsp:txXfrm>
    </dsp:sp>
    <dsp:sp modelId="{FD2899FC-D25A-4AD5-AD93-A138EEC118E0}">
      <dsp:nvSpPr>
        <dsp:cNvPr id="0" name=""/>
        <dsp:cNvSpPr/>
      </dsp:nvSpPr>
      <dsp:spPr>
        <a:xfrm>
          <a:off x="1476" y="2384229"/>
          <a:ext cx="1314452" cy="400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Lexicon-based </a:t>
          </a:r>
          <a:endParaRPr lang="en-US" sz="1400" kern="1200" dirty="0"/>
        </a:p>
      </dsp:txBody>
      <dsp:txXfrm>
        <a:off x="1476" y="2384229"/>
        <a:ext cx="1314452" cy="400907"/>
      </dsp:txXfrm>
    </dsp:sp>
    <dsp:sp modelId="{9738EE17-ED1A-45F8-8421-696994436326}">
      <dsp:nvSpPr>
        <dsp:cNvPr id="0" name=""/>
        <dsp:cNvSpPr/>
      </dsp:nvSpPr>
      <dsp:spPr>
        <a:xfrm>
          <a:off x="1542291" y="1590200"/>
          <a:ext cx="1314452" cy="400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Corpus-based</a:t>
          </a:r>
          <a:endParaRPr lang="en-US" sz="1400" kern="1200" dirty="0"/>
        </a:p>
      </dsp:txBody>
      <dsp:txXfrm>
        <a:off x="1542291" y="1590200"/>
        <a:ext cx="1314452" cy="400907"/>
      </dsp:txXfrm>
    </dsp:sp>
    <dsp:sp modelId="{633B35E4-6346-4BDA-AC38-8D790C4D721E}">
      <dsp:nvSpPr>
        <dsp:cNvPr id="0" name=""/>
        <dsp:cNvSpPr/>
      </dsp:nvSpPr>
      <dsp:spPr>
        <a:xfrm>
          <a:off x="3156162" y="1819015"/>
          <a:ext cx="1314452" cy="400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Semantic</a:t>
          </a:r>
          <a:endParaRPr lang="en-US" sz="1400" kern="1200" dirty="0"/>
        </a:p>
      </dsp:txBody>
      <dsp:txXfrm>
        <a:off x="3156162" y="1819015"/>
        <a:ext cx="1314452" cy="400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0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9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3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14C0-DD0F-484F-9BF8-92B626368B85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3F2A-21AC-4E3D-9B10-8F24BB10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2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0" y="2006598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Tools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187950" y="2006598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Algorithm</a:t>
            </a:r>
            <a:endParaRPr lang="en-US" sz="24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5" y="5890348"/>
            <a:ext cx="1905770" cy="293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5" y="4039913"/>
            <a:ext cx="1739900" cy="12165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63100" y="2006598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Accuracy</a:t>
            </a:r>
            <a:endParaRPr lang="en-US" sz="2400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363"/>
            <a:ext cx="2857500" cy="9715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88500" y="3502158"/>
            <a:ext cx="269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NB – 30%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SEM -70%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SVM – 70%</a:t>
            </a:r>
            <a:endParaRPr lang="en-US" dirty="0"/>
          </a:p>
        </p:txBody>
      </p:sp>
      <p:graphicFrame>
        <p:nvGraphicFramePr>
          <p:cNvPr id="1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54219"/>
              </p:ext>
            </p:extLst>
          </p:nvPr>
        </p:nvGraphicFramePr>
        <p:xfrm>
          <a:off x="3117849" y="3160438"/>
          <a:ext cx="6049435" cy="34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205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Overview</vt:lpstr>
    </vt:vector>
  </TitlesOfParts>
  <Company>OSDE - Virtualization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Clay</dc:creator>
  <cp:lastModifiedBy>Kerry Clay</cp:lastModifiedBy>
  <cp:revision>4</cp:revision>
  <dcterms:created xsi:type="dcterms:W3CDTF">2015-05-29T09:01:42Z</dcterms:created>
  <dcterms:modified xsi:type="dcterms:W3CDTF">2015-05-29T09:27:34Z</dcterms:modified>
</cp:coreProperties>
</file>