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83" r:id="rId5"/>
    <p:sldId id="379" r:id="rId6"/>
    <p:sldId id="329" r:id="rId7"/>
    <p:sldId id="361" r:id="rId8"/>
    <p:sldId id="362" r:id="rId9"/>
    <p:sldId id="381" r:id="rId10"/>
    <p:sldId id="331" r:id="rId11"/>
    <p:sldId id="341" r:id="rId12"/>
    <p:sldId id="283" r:id="rId13"/>
    <p:sldId id="352" r:id="rId14"/>
    <p:sldId id="354" r:id="rId15"/>
    <p:sldId id="356" r:id="rId16"/>
    <p:sldId id="363" r:id="rId17"/>
    <p:sldId id="378" r:id="rId1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362"/>
            <p14:sldId id="381"/>
            <p14:sldId id="331"/>
            <p14:sldId id="341"/>
            <p14:sldId id="283"/>
            <p14:sldId id="352"/>
            <p14:sldId id="354"/>
            <p14:sldId id="356"/>
            <p14:sldId id="363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90458-FE5A-4577-A5BF-BA7C0ED5A913}" v="10" dt="2025-06-24T17:39:58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964" autoAdjust="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Manmode" userId="8ea90d495940e546" providerId="LiveId" clId="{87190458-FE5A-4577-A5BF-BA7C0ED5A913}"/>
    <pc:docChg chg="undo custSel delSld modSld sldOrd modSection">
      <pc:chgData name="Himanshu Manmode" userId="8ea90d495940e546" providerId="LiveId" clId="{87190458-FE5A-4577-A5BF-BA7C0ED5A913}" dt="2025-06-24T17:43:23.077" v="147" actId="2696"/>
      <pc:docMkLst>
        <pc:docMk/>
      </pc:docMkLst>
      <pc:sldChg chg="addSp delSp modSp mod chgLayout">
        <pc:chgData name="Himanshu Manmode" userId="8ea90d495940e546" providerId="LiveId" clId="{87190458-FE5A-4577-A5BF-BA7C0ED5A913}" dt="2025-06-24T17:35:59.122" v="94" actId="700"/>
        <pc:sldMkLst>
          <pc:docMk/>
          <pc:sldMk cId="2161256907" sldId="283"/>
        </pc:sldMkLst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3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4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7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8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9" creationId="{00000000-0000-0000-0000-000000000000}"/>
          </ac:spMkLst>
        </pc:spChg>
        <pc:spChg chg="add del 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11" creationId="{B2A2976F-A990-55B7-2256-5F5A999A144A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48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49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50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59.122" v="94" actId="700"/>
          <ac:spMkLst>
            <pc:docMk/>
            <pc:sldMk cId="2161256907" sldId="283"/>
            <ac:spMk id="51" creationId="{00000000-0000-0000-0000-000000000000}"/>
          </ac:spMkLst>
        </pc:spChg>
      </pc:sldChg>
      <pc:sldChg chg="addSp delSp modSp mod modClrScheme chgLayout">
        <pc:chgData name="Himanshu Manmode" userId="8ea90d495940e546" providerId="LiveId" clId="{87190458-FE5A-4577-A5BF-BA7C0ED5A913}" dt="2025-06-24T17:39:01.909" v="120" actId="1076"/>
        <pc:sldMkLst>
          <pc:docMk/>
          <pc:sldMk cId="2441306458" sldId="331"/>
        </pc:sldMkLst>
        <pc:spChg chg="mod ord">
          <ac:chgData name="Himanshu Manmode" userId="8ea90d495940e546" providerId="LiveId" clId="{87190458-FE5A-4577-A5BF-BA7C0ED5A913}" dt="2025-06-24T17:38:30.255" v="116" actId="700"/>
          <ac:spMkLst>
            <pc:docMk/>
            <pc:sldMk cId="2441306458" sldId="331"/>
            <ac:spMk id="2" creationId="{00000000-0000-0000-0000-000000000000}"/>
          </ac:spMkLst>
        </pc:spChg>
        <pc:spChg chg="add mod ord">
          <ac:chgData name="Himanshu Manmode" userId="8ea90d495940e546" providerId="LiveId" clId="{87190458-FE5A-4577-A5BF-BA7C0ED5A913}" dt="2025-06-24T17:38:30.255" v="116" actId="700"/>
          <ac:spMkLst>
            <pc:docMk/>
            <pc:sldMk cId="2441306458" sldId="331"/>
            <ac:spMk id="9" creationId="{4D620F03-92E2-1FD7-D9F5-EDD4478E3781}"/>
          </ac:spMkLst>
        </pc:spChg>
        <pc:spChg chg="add del mod ord">
          <ac:chgData name="Himanshu Manmode" userId="8ea90d495940e546" providerId="LiveId" clId="{87190458-FE5A-4577-A5BF-BA7C0ED5A913}" dt="2025-06-24T17:38:44.758" v="117" actId="21"/>
          <ac:spMkLst>
            <pc:docMk/>
            <pc:sldMk cId="2441306458" sldId="331"/>
            <ac:spMk id="10" creationId="{5DCFE6F8-D369-9431-7D04-60302199361E}"/>
          </ac:spMkLst>
        </pc:spChg>
        <pc:spChg chg="mod ord">
          <ac:chgData name="Himanshu Manmode" userId="8ea90d495940e546" providerId="LiveId" clId="{87190458-FE5A-4577-A5BF-BA7C0ED5A913}" dt="2025-06-24T17:38:50.561" v="118" actId="1076"/>
          <ac:spMkLst>
            <pc:docMk/>
            <pc:sldMk cId="2441306458" sldId="331"/>
            <ac:spMk id="21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9:01.909" v="120" actId="1076"/>
          <ac:spMkLst>
            <pc:docMk/>
            <pc:sldMk cId="2441306458" sldId="331"/>
            <ac:spMk id="42" creationId="{00000000-0000-0000-0000-000000000000}"/>
          </ac:spMkLst>
        </pc:spChg>
      </pc:sldChg>
      <pc:sldChg chg="addSp delSp modSp mod modClrScheme chgLayout">
        <pc:chgData name="Himanshu Manmode" userId="8ea90d495940e546" providerId="LiveId" clId="{87190458-FE5A-4577-A5BF-BA7C0ED5A913}" dt="2025-06-24T17:35:40.409" v="92" actId="115"/>
        <pc:sldMkLst>
          <pc:docMk/>
          <pc:sldMk cId="2488226301" sldId="352"/>
        </pc:sldMkLst>
        <pc:spChg chg="add del mod ord">
          <ac:chgData name="Himanshu Manmode" userId="8ea90d495940e546" providerId="LiveId" clId="{87190458-FE5A-4577-A5BF-BA7C0ED5A913}" dt="2025-06-24T17:34:23.631" v="82" actId="21"/>
          <ac:spMkLst>
            <pc:docMk/>
            <pc:sldMk cId="2488226301" sldId="352"/>
            <ac:spMk id="2" creationId="{5B33C62C-8CCD-BED1-DAE1-21084666BD6A}"/>
          </ac:spMkLst>
        </pc:spChg>
        <pc:spChg chg="mod ord">
          <ac:chgData name="Himanshu Manmode" userId="8ea90d495940e546" providerId="LiveId" clId="{87190458-FE5A-4577-A5BF-BA7C0ED5A913}" dt="2025-06-24T17:34:06.501" v="80" actId="700"/>
          <ac:spMkLst>
            <pc:docMk/>
            <pc:sldMk cId="2488226301" sldId="352"/>
            <ac:spMk id="3" creationId="{00000000-0000-0000-0000-000000000000}"/>
          </ac:spMkLst>
        </pc:spChg>
        <pc:spChg chg="add del mod ord">
          <ac:chgData name="Himanshu Manmode" userId="8ea90d495940e546" providerId="LiveId" clId="{87190458-FE5A-4577-A5BF-BA7C0ED5A913}" dt="2025-06-24T17:34:14.415" v="81" actId="21"/>
          <ac:spMkLst>
            <pc:docMk/>
            <pc:sldMk cId="2488226301" sldId="352"/>
            <ac:spMk id="4" creationId="{2B6B4CFD-5598-BCFA-6A55-4926B30EB7F9}"/>
          </ac:spMkLst>
        </pc:spChg>
        <pc:spChg chg="mod ord">
          <ac:chgData name="Himanshu Manmode" userId="8ea90d495940e546" providerId="LiveId" clId="{87190458-FE5A-4577-A5BF-BA7C0ED5A913}" dt="2025-06-24T17:35:32.295" v="91" actId="12"/>
          <ac:spMkLst>
            <pc:docMk/>
            <pc:sldMk cId="2488226301" sldId="352"/>
            <ac:spMk id="6" creationId="{00000000-0000-0000-0000-000000000000}"/>
          </ac:spMkLst>
        </pc:spChg>
        <pc:spChg chg="add del mod">
          <ac:chgData name="Himanshu Manmode" userId="8ea90d495940e546" providerId="LiveId" clId="{87190458-FE5A-4577-A5BF-BA7C0ED5A913}" dt="2025-06-24T17:34:56.682" v="87" actId="21"/>
          <ac:spMkLst>
            <pc:docMk/>
            <pc:sldMk cId="2488226301" sldId="352"/>
            <ac:spMk id="7" creationId="{7D935C04-D159-4167-19A9-D81EBE42AEA3}"/>
          </ac:spMkLst>
        </pc:spChg>
        <pc:spChg chg="del mod ord">
          <ac:chgData name="Himanshu Manmode" userId="8ea90d495940e546" providerId="LiveId" clId="{87190458-FE5A-4577-A5BF-BA7C0ED5A913}" dt="2025-06-24T17:34:52.256" v="86" actId="21"/>
          <ac:spMkLst>
            <pc:docMk/>
            <pc:sldMk cId="2488226301" sldId="352"/>
            <ac:spMk id="20" creationId="{00000000-0000-0000-0000-000000000000}"/>
          </ac:spMkLst>
        </pc:spChg>
        <pc:spChg chg="del mod">
          <ac:chgData name="Himanshu Manmode" userId="8ea90d495940e546" providerId="LiveId" clId="{87190458-FE5A-4577-A5BF-BA7C0ED5A913}" dt="2025-06-24T17:33:23.104" v="75" actId="21"/>
          <ac:spMkLst>
            <pc:docMk/>
            <pc:sldMk cId="2488226301" sldId="352"/>
            <ac:spMk id="51" creationId="{00000000-0000-0000-0000-000000000000}"/>
          </ac:spMkLst>
        </pc:spChg>
        <pc:spChg chg="mod ord">
          <ac:chgData name="Himanshu Manmode" userId="8ea90d495940e546" providerId="LiveId" clId="{87190458-FE5A-4577-A5BF-BA7C0ED5A913}" dt="2025-06-24T17:35:40.409" v="92" actId="115"/>
          <ac:spMkLst>
            <pc:docMk/>
            <pc:sldMk cId="2488226301" sldId="352"/>
            <ac:spMk id="71" creationId="{00000000-0000-0000-0000-000000000000}"/>
          </ac:spMkLst>
        </pc:spChg>
        <pc:spChg chg="del mod">
          <ac:chgData name="Himanshu Manmode" userId="8ea90d495940e546" providerId="LiveId" clId="{87190458-FE5A-4577-A5BF-BA7C0ED5A913}" dt="2025-06-24T17:33:46.488" v="79" actId="21"/>
          <ac:spMkLst>
            <pc:docMk/>
            <pc:sldMk cId="2488226301" sldId="352"/>
            <ac:spMk id="81" creationId="{00000000-0000-0000-0000-000000000000}"/>
          </ac:spMkLst>
        </pc:spChg>
      </pc:sldChg>
      <pc:sldChg chg="addSp delSp modSp mod">
        <pc:chgData name="Himanshu Manmode" userId="8ea90d495940e546" providerId="LiveId" clId="{87190458-FE5A-4577-A5BF-BA7C0ED5A913}" dt="2025-06-24T17:37:58.843" v="115" actId="1076"/>
        <pc:sldMkLst>
          <pc:docMk/>
          <pc:sldMk cId="686721801" sldId="354"/>
        </pc:sldMkLst>
        <pc:spChg chg="add del mod">
          <ac:chgData name="Himanshu Manmode" userId="8ea90d495940e546" providerId="LiveId" clId="{87190458-FE5A-4577-A5BF-BA7C0ED5A913}" dt="2025-06-24T17:37:55.486" v="114" actId="21"/>
          <ac:spMkLst>
            <pc:docMk/>
            <pc:sldMk cId="686721801" sldId="354"/>
            <ac:spMk id="4" creationId="{3F60E861-0DA0-DFBB-F1E4-8FDED458160B}"/>
          </ac:spMkLst>
        </pc:spChg>
        <pc:spChg chg="mod">
          <ac:chgData name="Himanshu Manmode" userId="8ea90d495940e546" providerId="LiveId" clId="{87190458-FE5A-4577-A5BF-BA7C0ED5A913}" dt="2025-06-24T17:37:12.498" v="107" actId="20577"/>
          <ac:spMkLst>
            <pc:docMk/>
            <pc:sldMk cId="686721801" sldId="354"/>
            <ac:spMk id="7" creationId="{00000000-0000-0000-0000-000000000000}"/>
          </ac:spMkLst>
        </pc:spChg>
        <pc:spChg chg="del">
          <ac:chgData name="Himanshu Manmode" userId="8ea90d495940e546" providerId="LiveId" clId="{87190458-FE5A-4577-A5BF-BA7C0ED5A913}" dt="2025-06-24T17:37:51.412" v="113" actId="21"/>
          <ac:spMkLst>
            <pc:docMk/>
            <pc:sldMk cId="686721801" sldId="354"/>
            <ac:spMk id="13" creationId="{00000000-0000-0000-0000-000000000000}"/>
          </ac:spMkLst>
        </pc:spChg>
        <pc:spChg chg="mod">
          <ac:chgData name="Himanshu Manmode" userId="8ea90d495940e546" providerId="LiveId" clId="{87190458-FE5A-4577-A5BF-BA7C0ED5A913}" dt="2025-06-24T17:37:58.843" v="115" actId="1076"/>
          <ac:spMkLst>
            <pc:docMk/>
            <pc:sldMk cId="686721801" sldId="354"/>
            <ac:spMk id="14" creationId="{00000000-0000-0000-0000-000000000000}"/>
          </ac:spMkLst>
        </pc:spChg>
      </pc:sldChg>
      <pc:sldChg chg="addSp delSp modSp mod">
        <pc:chgData name="Himanshu Manmode" userId="8ea90d495940e546" providerId="LiveId" clId="{87190458-FE5A-4577-A5BF-BA7C0ED5A913}" dt="2025-06-24T17:43:04.746" v="146" actId="1076"/>
        <pc:sldMkLst>
          <pc:docMk/>
          <pc:sldMk cId="2177918218" sldId="356"/>
        </pc:sldMkLst>
        <pc:spChg chg="add del mod">
          <ac:chgData name="Himanshu Manmode" userId="8ea90d495940e546" providerId="LiveId" clId="{87190458-FE5A-4577-A5BF-BA7C0ED5A913}" dt="2025-06-24T17:40:55.308" v="129" actId="21"/>
          <ac:spMkLst>
            <pc:docMk/>
            <pc:sldMk cId="2177918218" sldId="356"/>
            <ac:spMk id="4" creationId="{C59A0A35-C276-85A3-4C28-025E31126EAD}"/>
          </ac:spMkLst>
        </pc:spChg>
        <pc:spChg chg="add mod">
          <ac:chgData name="Himanshu Manmode" userId="8ea90d495940e546" providerId="LiveId" clId="{87190458-FE5A-4577-A5BF-BA7C0ED5A913}" dt="2025-06-24T17:42:55.287" v="145" actId="255"/>
          <ac:spMkLst>
            <pc:docMk/>
            <pc:sldMk cId="2177918218" sldId="356"/>
            <ac:spMk id="6" creationId="{BFA0A67C-DFB1-475E-D56E-426774604E1E}"/>
          </ac:spMkLst>
        </pc:spChg>
        <pc:spChg chg="del mod">
          <ac:chgData name="Himanshu Manmode" userId="8ea90d495940e546" providerId="LiveId" clId="{87190458-FE5A-4577-A5BF-BA7C0ED5A913}" dt="2025-06-24T17:42:26.919" v="139" actId="21"/>
          <ac:spMkLst>
            <pc:docMk/>
            <pc:sldMk cId="2177918218" sldId="356"/>
            <ac:spMk id="8" creationId="{00000000-0000-0000-0000-000000000000}"/>
          </ac:spMkLst>
        </pc:spChg>
        <pc:spChg chg="add del mod">
          <ac:chgData name="Himanshu Manmode" userId="8ea90d495940e546" providerId="LiveId" clId="{87190458-FE5A-4577-A5BF-BA7C0ED5A913}" dt="2025-06-24T17:42:33.647" v="140" actId="21"/>
          <ac:spMkLst>
            <pc:docMk/>
            <pc:sldMk cId="2177918218" sldId="356"/>
            <ac:spMk id="10" creationId="{D3788B21-55A0-2B89-1DFD-C8E17FAE8C8C}"/>
          </ac:spMkLst>
        </pc:spChg>
        <pc:spChg chg="mod">
          <ac:chgData name="Himanshu Manmode" userId="8ea90d495940e546" providerId="LiveId" clId="{87190458-FE5A-4577-A5BF-BA7C0ED5A913}" dt="2025-06-24T17:43:04.746" v="146" actId="1076"/>
          <ac:spMkLst>
            <pc:docMk/>
            <pc:sldMk cId="2177918218" sldId="356"/>
            <ac:spMk id="11" creationId="{00000000-0000-0000-0000-000000000000}"/>
          </ac:spMkLst>
        </pc:spChg>
        <pc:spChg chg="del">
          <ac:chgData name="Himanshu Manmode" userId="8ea90d495940e546" providerId="LiveId" clId="{87190458-FE5A-4577-A5BF-BA7C0ED5A913}" dt="2025-06-24T17:40:40.866" v="128" actId="21"/>
          <ac:spMkLst>
            <pc:docMk/>
            <pc:sldMk cId="2177918218" sldId="356"/>
            <ac:spMk id="20" creationId="{00000000-0000-0000-0000-000000000000}"/>
          </ac:spMkLst>
        </pc:spChg>
      </pc:sldChg>
      <pc:sldChg chg="addSp delSp modSp mod ord modMedia modClrScheme delAnim chgLayout">
        <pc:chgData name="Himanshu Manmode" userId="8ea90d495940e546" providerId="LiveId" clId="{87190458-FE5A-4577-A5BF-BA7C0ED5A913}" dt="2025-06-24T17:30:32.499" v="67" actId="700"/>
        <pc:sldMkLst>
          <pc:docMk/>
          <pc:sldMk cId="2027444631" sldId="363"/>
        </pc:sldMkLst>
        <pc:spChg chg="mod ord">
          <ac:chgData name="Himanshu Manmode" userId="8ea90d495940e546" providerId="LiveId" clId="{87190458-FE5A-4577-A5BF-BA7C0ED5A913}" dt="2025-06-24T17:30:32.499" v="67" actId="700"/>
          <ac:spMkLst>
            <pc:docMk/>
            <pc:sldMk cId="2027444631" sldId="363"/>
            <ac:spMk id="11" creationId="{00000000-0000-0000-0000-000000000000}"/>
          </ac:spMkLst>
        </pc:spChg>
        <pc:spChg chg="del">
          <ac:chgData name="Himanshu Manmode" userId="8ea90d495940e546" providerId="LiveId" clId="{87190458-FE5A-4577-A5BF-BA7C0ED5A913}" dt="2025-06-24T17:26:17.863" v="18" actId="21"/>
          <ac:spMkLst>
            <pc:docMk/>
            <pc:sldMk cId="2027444631" sldId="363"/>
            <ac:spMk id="20" creationId="{00000000-0000-0000-0000-000000000000}"/>
          </ac:spMkLst>
        </pc:spChg>
        <pc:spChg chg="mod ord modVis">
          <ac:chgData name="Himanshu Manmode" userId="8ea90d495940e546" providerId="LiveId" clId="{87190458-FE5A-4577-A5BF-BA7C0ED5A913}" dt="2025-06-24T17:30:32.499" v="67" actId="700"/>
          <ac:spMkLst>
            <pc:docMk/>
            <pc:sldMk cId="2027444631" sldId="363"/>
            <ac:spMk id="21" creationId="{00000000-0000-0000-0000-000000000000}"/>
          </ac:spMkLst>
        </pc:spChg>
        <pc:spChg chg="add del mod">
          <ac:chgData name="Himanshu Manmode" userId="8ea90d495940e546" providerId="LiveId" clId="{87190458-FE5A-4577-A5BF-BA7C0ED5A913}" dt="2025-06-24T17:29:09.656" v="64" actId="21"/>
          <ac:spMkLst>
            <pc:docMk/>
            <pc:sldMk cId="2027444631" sldId="363"/>
            <ac:spMk id="25" creationId="{EB6B7150-A390-BFF5-D9F4-EB4AA88CCECB}"/>
          </ac:spMkLst>
        </pc:spChg>
        <pc:spChg chg="add del mod">
          <ac:chgData name="Himanshu Manmode" userId="8ea90d495940e546" providerId="LiveId" clId="{87190458-FE5A-4577-A5BF-BA7C0ED5A913}" dt="2025-06-24T17:27:09.279" v="28" actId="26606"/>
          <ac:spMkLst>
            <pc:docMk/>
            <pc:sldMk cId="2027444631" sldId="363"/>
            <ac:spMk id="26" creationId="{9803404B-FC9F-01EC-94D8-655F57611767}"/>
          </ac:spMkLst>
        </pc:spChg>
        <pc:spChg chg="add del mod">
          <ac:chgData name="Himanshu Manmode" userId="8ea90d495940e546" providerId="LiveId" clId="{87190458-FE5A-4577-A5BF-BA7C0ED5A913}" dt="2025-06-24T17:27:03.253" v="22" actId="26606"/>
          <ac:spMkLst>
            <pc:docMk/>
            <pc:sldMk cId="2027444631" sldId="363"/>
            <ac:spMk id="27" creationId="{EB6B7150-A390-BFF5-D9F4-EB4AA88CCECB}"/>
          </ac:spMkLst>
        </pc:spChg>
        <pc:spChg chg="add del mod">
          <ac:chgData name="Himanshu Manmode" userId="8ea90d495940e546" providerId="LiveId" clId="{87190458-FE5A-4577-A5BF-BA7C0ED5A913}" dt="2025-06-24T17:27:15.191" v="31" actId="26606"/>
          <ac:spMkLst>
            <pc:docMk/>
            <pc:sldMk cId="2027444631" sldId="363"/>
            <ac:spMk id="28" creationId="{9A239EE1-DD7F-CA6A-7247-189C8EC64F70}"/>
          </ac:spMkLst>
        </pc:spChg>
        <pc:spChg chg="add del mod">
          <ac:chgData name="Himanshu Manmode" userId="8ea90d495940e546" providerId="LiveId" clId="{87190458-FE5A-4577-A5BF-BA7C0ED5A913}" dt="2025-06-24T17:27:03.253" v="22" actId="26606"/>
          <ac:spMkLst>
            <pc:docMk/>
            <pc:sldMk cId="2027444631" sldId="363"/>
            <ac:spMk id="29" creationId="{A44A1B00-345C-53D3-51C1-B2A602CA002B}"/>
          </ac:spMkLst>
        </pc:spChg>
        <pc:spChg chg="add del mod">
          <ac:chgData name="Himanshu Manmode" userId="8ea90d495940e546" providerId="LiveId" clId="{87190458-FE5A-4577-A5BF-BA7C0ED5A913}" dt="2025-06-24T17:27:17.774" v="34" actId="26606"/>
          <ac:spMkLst>
            <pc:docMk/>
            <pc:sldMk cId="2027444631" sldId="363"/>
            <ac:spMk id="30" creationId="{640923D8-41B8-2699-6954-E580BED6C7D4}"/>
          </ac:spMkLst>
        </pc:spChg>
        <pc:spChg chg="add del mod">
          <ac:chgData name="Himanshu Manmode" userId="8ea90d495940e546" providerId="LiveId" clId="{87190458-FE5A-4577-A5BF-BA7C0ED5A913}" dt="2025-06-24T17:27:17.774" v="34" actId="26606"/>
          <ac:spMkLst>
            <pc:docMk/>
            <pc:sldMk cId="2027444631" sldId="363"/>
            <ac:spMk id="31" creationId="{6B9F9DB0-6F9A-B8D2-3E8A-7366273C9090}"/>
          </ac:spMkLst>
        </pc:spChg>
        <pc:spChg chg="add del mod">
          <ac:chgData name="Himanshu Manmode" userId="8ea90d495940e546" providerId="LiveId" clId="{87190458-FE5A-4577-A5BF-BA7C0ED5A913}" dt="2025-06-24T17:29:16.237" v="65" actId="21"/>
          <ac:spMkLst>
            <pc:docMk/>
            <pc:sldMk cId="2027444631" sldId="363"/>
            <ac:spMk id="32" creationId="{A44A1B00-345C-53D3-51C1-B2A602CA002B}"/>
          </ac:spMkLst>
        </pc:spChg>
        <pc:spChg chg="add del mod">
          <ac:chgData name="Himanshu Manmode" userId="8ea90d495940e546" providerId="LiveId" clId="{87190458-FE5A-4577-A5BF-BA7C0ED5A913}" dt="2025-06-24T17:27:20.235" v="37" actId="26606"/>
          <ac:spMkLst>
            <pc:docMk/>
            <pc:sldMk cId="2027444631" sldId="363"/>
            <ac:spMk id="34" creationId="{F0F995FD-A62A-6B3B-B063-B46860D1FED3}"/>
          </ac:spMkLst>
        </pc:spChg>
        <pc:spChg chg="add del mod">
          <ac:chgData name="Himanshu Manmode" userId="8ea90d495940e546" providerId="LiveId" clId="{87190458-FE5A-4577-A5BF-BA7C0ED5A913}" dt="2025-06-24T17:27:20.235" v="37" actId="26606"/>
          <ac:spMkLst>
            <pc:docMk/>
            <pc:sldMk cId="2027444631" sldId="363"/>
            <ac:spMk id="35" creationId="{7B0553A5-7846-59B9-1F6B-76658A2D6D38}"/>
          </ac:spMkLst>
        </pc:spChg>
        <pc:spChg chg="add del mod">
          <ac:chgData name="Himanshu Manmode" userId="8ea90d495940e546" providerId="LiveId" clId="{87190458-FE5A-4577-A5BF-BA7C0ED5A913}" dt="2025-06-24T17:27:25.005" v="40" actId="26606"/>
          <ac:spMkLst>
            <pc:docMk/>
            <pc:sldMk cId="2027444631" sldId="363"/>
            <ac:spMk id="37" creationId="{4BE784A3-E709-ECDA-8BCF-6615845A168B}"/>
          </ac:spMkLst>
        </pc:spChg>
        <pc:spChg chg="add del mod">
          <ac:chgData name="Himanshu Manmode" userId="8ea90d495940e546" providerId="LiveId" clId="{87190458-FE5A-4577-A5BF-BA7C0ED5A913}" dt="2025-06-24T17:27:28.125" v="43" actId="26606"/>
          <ac:spMkLst>
            <pc:docMk/>
            <pc:sldMk cId="2027444631" sldId="363"/>
            <ac:spMk id="39" creationId="{9A239EE1-DD7F-CA6A-7247-189C8EC64F70}"/>
          </ac:spMkLst>
        </pc:spChg>
        <pc:spChg chg="add del mod">
          <ac:chgData name="Himanshu Manmode" userId="8ea90d495940e546" providerId="LiveId" clId="{87190458-FE5A-4577-A5BF-BA7C0ED5A913}" dt="2025-06-24T17:27:34.938" v="46" actId="26606"/>
          <ac:spMkLst>
            <pc:docMk/>
            <pc:sldMk cId="2027444631" sldId="363"/>
            <ac:spMk id="41" creationId="{9803404B-FC9F-01EC-94D8-655F57611767}"/>
          </ac:spMkLst>
        </pc:spChg>
        <pc:picChg chg="add del">
          <ac:chgData name="Himanshu Manmode" userId="8ea90d495940e546" providerId="LiveId" clId="{87190458-FE5A-4577-A5BF-BA7C0ED5A913}" dt="2025-06-24T17:27:03.253" v="22" actId="26606"/>
          <ac:picMkLst>
            <pc:docMk/>
            <pc:sldMk cId="2027444631" sldId="363"/>
            <ac:picMk id="23" creationId="{B3B66EE4-BB90-6ED8-5FBA-34B2B47AB46D}"/>
          </ac:picMkLst>
        </pc:picChg>
        <pc:picChg chg="add del mod">
          <ac:chgData name="Himanshu Manmode" userId="8ea90d495940e546" providerId="LiveId" clId="{87190458-FE5A-4577-A5BF-BA7C0ED5A913}" dt="2025-06-24T17:28:05.412" v="55" actId="21"/>
          <ac:picMkLst>
            <pc:docMk/>
            <pc:sldMk cId="2027444631" sldId="363"/>
            <ac:picMk id="24" creationId="{B3B66EE4-BB90-6ED8-5FBA-34B2B47AB46D}"/>
          </ac:picMkLst>
        </pc:picChg>
        <pc:picChg chg="add del">
          <ac:chgData name="Himanshu Manmode" userId="8ea90d495940e546" providerId="LiveId" clId="{87190458-FE5A-4577-A5BF-BA7C0ED5A913}" dt="2025-06-24T17:27:20.235" v="37" actId="26606"/>
          <ac:picMkLst>
            <pc:docMk/>
            <pc:sldMk cId="2027444631" sldId="363"/>
            <ac:picMk id="33" creationId="{61333496-D346-2B85-6E14-0727BCADF626}"/>
          </ac:picMkLst>
        </pc:picChg>
      </pc:sldChg>
      <pc:sldChg chg="delSp modSp mod">
        <pc:chgData name="Himanshu Manmode" userId="8ea90d495940e546" providerId="LiveId" clId="{87190458-FE5A-4577-A5BF-BA7C0ED5A913}" dt="2025-06-24T17:21:05.120" v="1" actId="21"/>
        <pc:sldMkLst>
          <pc:docMk/>
          <pc:sldMk cId="3492825300" sldId="378"/>
        </pc:sldMkLst>
        <pc:spChg chg="del mod">
          <ac:chgData name="Himanshu Manmode" userId="8ea90d495940e546" providerId="LiveId" clId="{87190458-FE5A-4577-A5BF-BA7C0ED5A913}" dt="2025-06-24T17:21:05.120" v="1" actId="21"/>
          <ac:spMkLst>
            <pc:docMk/>
            <pc:sldMk cId="3492825300" sldId="378"/>
            <ac:spMk id="3" creationId="{00000000-0000-0000-0000-000000000000}"/>
          </ac:spMkLst>
        </pc:spChg>
      </pc:sldChg>
      <pc:sldChg chg="del">
        <pc:chgData name="Himanshu Manmode" userId="8ea90d495940e546" providerId="LiveId" clId="{87190458-FE5A-4577-A5BF-BA7C0ED5A913}" dt="2025-06-24T17:43:23.077" v="147" actId="2696"/>
        <pc:sldMkLst>
          <pc:docMk/>
          <pc:sldMk cId="627313075" sldId="3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6/24/2025 10:21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71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8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a</a:t>
            </a:r>
            <a:r>
              <a:rPr lang="en-US" baseline="0" dirty="0"/>
              <a:t>n image and multiple key statements with a strong grid.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0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6/24/2025 10:21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026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93817" y="2399318"/>
            <a:ext cx="8804365" cy="812530"/>
          </a:xfrm>
        </p:spPr>
        <p:txBody>
          <a:bodyPr/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Project-6 </a:t>
            </a:r>
            <a:br>
              <a:rPr lang="en-IN" sz="2600" dirty="0"/>
            </a:b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 Across Multiple Retail Stores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5994" y="4476592"/>
            <a:ext cx="9461500" cy="2260106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name :- Himanshu Manmode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hmanmode321@gmail.com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Date: 25</a:t>
            </a:r>
            <a:r>
              <a:rPr lang="en-US" sz="1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JUNE , 2025</a:t>
            </a:r>
          </a:p>
          <a:p>
            <a:endParaRPr lang="en-US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2597273"/>
            <a:ext cx="4868985" cy="27576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experiment metrics (RMSE, parameters)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Versioned models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MLflow's UI for 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reproducibility of results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1"/>
          </p:nvPr>
        </p:nvSpPr>
        <p:spPr>
          <a:xfrm>
            <a:off x="1240536" y="554902"/>
            <a:ext cx="5671764" cy="1089529"/>
          </a:xfrm>
        </p:spPr>
        <p:txBody>
          <a:bodyPr/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2.7 - </a:t>
            </a:r>
            <a:r>
              <a:rPr lang="en-IN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endParaRPr lang="en-US" sz="3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72900" y="6484938"/>
            <a:ext cx="419100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6616" y="6492875"/>
            <a:ext cx="393567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966" y="1426464"/>
            <a:ext cx="6129338" cy="517936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Date, Promo flags, CSV upload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Predicted Sales &amp; Customers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as CSV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results in plots</a:t>
            </a:r>
          </a:p>
          <a:p>
            <a:pPr lvl="1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-122202" y="420307"/>
            <a:ext cx="5791200" cy="1089529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3 - Web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68672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6726" y="6484937"/>
            <a:ext cx="533348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34074" y="1422885"/>
            <a:ext cx="6096000" cy="401032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on Heroku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 with all code/notebooks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available to Finance Team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submitted for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-Web App UI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94443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0A67C-DFB1-475E-D56E-426774604E1E}"/>
              </a:ext>
            </a:extLst>
          </p:cNvPr>
          <p:cNvSpPr txBox="1"/>
          <p:nvPr/>
        </p:nvSpPr>
        <p:spPr>
          <a:xfrm>
            <a:off x="6519672" y="322208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and Delivery</a:t>
            </a:r>
          </a:p>
        </p:txBody>
      </p:sp>
    </p:spTree>
    <p:extLst>
      <p:ext uri="{BB962C8B-B14F-4D97-AF65-F5344CB8AC3E}">
        <p14:creationId xmlns:p14="http://schemas.microsoft.com/office/powerpoint/2010/main" val="21779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 fontScale="90000"/>
          </a:bodyPr>
          <a:lstStyle/>
          <a:p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</a:p>
          <a:p>
            <a:pPr lvl="4" algn="ctr"/>
            <a:r>
              <a:rPr lang="en-IN" sz="29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lvl="4"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ML Workflow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Feature Engineering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Time-Series Modeling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Tracking &amp; Deployment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for Business Users</a:t>
            </a:r>
          </a:p>
          <a:p>
            <a:pPr lvl="4"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 hidden="1"/>
          <p:cNvSpPr>
            <a:spLocks noGrp="1"/>
          </p:cNvSpPr>
          <p:nvPr>
            <p:ph type="sldNum" sz="quarter" idx="4294967295"/>
          </p:nvPr>
        </p:nvSpPr>
        <p:spPr>
          <a:xfrm>
            <a:off x="11668125" y="6484938"/>
            <a:ext cx="523875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4997E989-D798-4C62-8E93-3D2D613C248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1700222"/>
            <a:ext cx="11887200" cy="47459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Rossmann Pharmaceuticals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sales across multiple retail stores up to six weeks in advance, assisting managers and the finance team in effective decision-making using predictive analytics.</a:t>
            </a: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for Sales Forecasting: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&amp; competitive landscape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Holidays (state &amp; school)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41434" y="824063"/>
            <a:ext cx="8097838" cy="480131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783337" y="235121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911095" y="5285232"/>
            <a:ext cx="3119411" cy="4607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Features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1346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Fields- Sales, Customers, Store info, Dates, Promotions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1106062" y="1920240"/>
            <a:ext cx="4083304" cy="914096"/>
          </a:xfrm>
        </p:spPr>
        <p:txBody>
          <a:bodyPr/>
          <a:lstStyle/>
          <a:p>
            <a:r>
              <a:rPr lang="en-IN" dirty="0"/>
              <a:t>Dataset Summary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37805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Dataset Fields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Sales: Target variable (daily turnover)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Customers, Promo, Promo2: Promotional impact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StateHoliday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SchoolHoliday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Holiday impact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Assortment: Store-level categorical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CompetitionDistance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to nearest competitor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032351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 flags (before/after)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features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1556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Extracted: Weekday, Weekend, Month segment</a:t>
            </a:r>
          </a:p>
          <a:p>
            <a:pPr>
              <a:spcAft>
                <a:spcPts val="24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duration &amp; Promo intervals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397032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 features, rolling means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899827" y="291084"/>
            <a:ext cx="9084398" cy="480131"/>
          </a:xfrm>
        </p:spPr>
        <p:txBody>
          <a:bodyPr/>
          <a:lstStyle/>
          <a:p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8443" y="4875143"/>
            <a:ext cx="11660405" cy="3593592"/>
          </a:xfrm>
        </p:spPr>
        <p:txBody>
          <a:bodyPr/>
          <a:lstStyle/>
          <a:p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br>
              <a:rPr lang="en-US" b="0" dirty="0"/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dirty="0"/>
            </a:br>
            <a:br>
              <a:rPr lang="en-US" b="0" dirty="0"/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66700" y="3075063"/>
            <a:ext cx="11658600" cy="313624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close to competitors might need aggressive marketing or better pricing to attract customers.                                      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Promo Interval dominates, it suggests a preferred promotional strategy among stores.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stores have low sales, strategies like discounts or marketing might be needed.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stores have very high sales, investigate what makes them successful—location, promotions, or product mix.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7AEAB-D3BD-A9B8-3B9E-DD053AD91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0337" y="502920"/>
            <a:ext cx="4376615" cy="1217769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1 - Exploration of customer purchasing behavior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425800" y="105321"/>
            <a:ext cx="3058466" cy="507831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EDA Charts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AACDBD-5B06-A014-95C0-841660D3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4" y="457199"/>
            <a:ext cx="3703515" cy="26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473EA8-A629-C529-E7A6-641940DD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75" y="4133089"/>
            <a:ext cx="3964686" cy="245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D5EA3C-0359-92DD-BE9D-AEDB6BD0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4" y="4133089"/>
            <a:ext cx="5304762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268E10-66C6-1A12-DF5B-DFAE8D4A0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928" y="97639"/>
            <a:ext cx="3530827" cy="26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279562-8932-955D-15FB-3CD21322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20" y="1207989"/>
            <a:ext cx="3877056" cy="270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620F03-92E2-1FD7-D9F5-EDD4478E37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1"/>
          </p:nvPr>
        </p:nvSpPr>
        <p:spPr>
          <a:xfrm>
            <a:off x="5975571" y="1953435"/>
            <a:ext cx="6097555" cy="27540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RMSE as loss function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R², MAE, RMSE R^2 Score: 0.95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Serialized model with timestamp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975571" y="484315"/>
            <a:ext cx="6097556" cy="535531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2 - ML Modeling Approach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2025362" y="1157221"/>
            <a:ext cx="6097555" cy="5943165"/>
          </a:xfrm>
        </p:spPr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Influencers: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Distance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Week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Count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Type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confidence intervals via bootstrapping</a:t>
            </a:r>
          </a:p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2025362" y="67692"/>
            <a:ext cx="6097556" cy="1089529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&amp; Interpretation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522468"/>
          </a:xfrm>
        </p:spPr>
        <p:txBody>
          <a:bodyPr/>
          <a:lstStyle/>
          <a:p>
            <a:r>
              <a:rPr lang="en-US" sz="2400" dirty="0"/>
              <a:t>Built 2-layer LSTM in TensorFlow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757130"/>
          </a:xfrm>
        </p:spPr>
        <p:txBody>
          <a:bodyPr/>
          <a:lstStyle/>
          <a:p>
            <a:r>
              <a:rPr lang="en-US" sz="2400"/>
              <a:t>Normalized data (-1, 1)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854867"/>
          </a:xfrm>
        </p:spPr>
        <p:txBody>
          <a:bodyPr/>
          <a:lstStyle/>
          <a:p>
            <a:r>
              <a:rPr lang="en-US" sz="2400" dirty="0"/>
              <a:t>Created supervised data via sliding window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522468"/>
          </a:xfrm>
        </p:spPr>
        <p:txBody>
          <a:bodyPr/>
          <a:lstStyle/>
          <a:p>
            <a:r>
              <a:rPr lang="en-US" sz="2400" dirty="0"/>
              <a:t>Sales forecasted per store</a:t>
            </a:r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421928"/>
          </a:xfrm>
        </p:spPr>
        <p:txBody>
          <a:bodyPr/>
          <a:lstStyle/>
          <a:p>
            <a:r>
              <a:rPr lang="en-US" sz="2400" dirty="0"/>
              <a:t>Handled stationarity &amp; lag-based features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D6B65-4420-D9F4-B5FA-DE5F0EDA7922}"/>
              </a:ext>
            </a:extLst>
          </p:cNvPr>
          <p:cNvSpPr txBox="1"/>
          <p:nvPr/>
        </p:nvSpPr>
        <p:spPr>
          <a:xfrm>
            <a:off x="2708910" y="489918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2.6 - Deep Learning with LSTM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124</TotalTime>
  <Words>690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Segoe UI</vt:lpstr>
      <vt:lpstr>Segoe UI Black</vt:lpstr>
      <vt:lpstr>Segoe UI Semibold</vt:lpstr>
      <vt:lpstr>Segoe UI Semilight</vt:lpstr>
      <vt:lpstr>Times New Roman</vt:lpstr>
      <vt:lpstr>Wingdings</vt:lpstr>
      <vt:lpstr>Storybuilding Neal Creative</vt:lpstr>
      <vt:lpstr>Project-6  Sales Forecasting Across Multiple Retail Stores </vt:lpstr>
      <vt:lpstr>PowerPoint Presentation</vt:lpstr>
      <vt:lpstr>Dataset Summary</vt:lpstr>
      <vt:lpstr>PowerPoint Presentation</vt:lpstr>
      <vt:lpstr>          #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 Learning Outcomes   End-to-End ML Workflow Data Cleaning &amp; Feature Engineering LSTM Time-Series Modeling Model Tracking &amp; Deployment Dashboard Design for Business Users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Himanshu Manmode</dc:creator>
  <cp:keywords/>
  <dc:description/>
  <cp:lastModifiedBy>Himanshu Manmode</cp:lastModifiedBy>
  <cp:revision>2</cp:revision>
  <dcterms:created xsi:type="dcterms:W3CDTF">2025-06-14T10:31:31Z</dcterms:created>
  <dcterms:modified xsi:type="dcterms:W3CDTF">2025-06-24T17:43:31Z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