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11" r:id="rId7"/>
    <p:sldId id="391" r:id="rId8"/>
    <p:sldId id="408" r:id="rId9"/>
    <p:sldId id="397" r:id="rId10"/>
    <p:sldId id="414" r:id="rId11"/>
    <p:sldId id="417" r:id="rId12"/>
    <p:sldId id="407" r:id="rId13"/>
    <p:sldId id="412" r:id="rId14"/>
    <p:sldId id="415" r:id="rId15"/>
    <p:sldId id="418" r:id="rId16"/>
    <p:sldId id="416" r:id="rId17"/>
    <p:sldId id="406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1915A-ACA6-4DCB-8E2E-E4259EA2BD22}" v="8" dt="2025-01-10T16:48:02.25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Manmode" userId="8ea90d495940e546" providerId="LiveId" clId="{45F1915A-ACA6-4DCB-8E2E-E4259EA2BD22}"/>
    <pc:docChg chg="undo custSel addSld delSld modSld sldOrd">
      <pc:chgData name="Himanshu Manmode" userId="8ea90d495940e546" providerId="LiveId" clId="{45F1915A-ACA6-4DCB-8E2E-E4259EA2BD22}" dt="2025-01-10T17:43:14.242" v="1442" actId="2696"/>
      <pc:docMkLst>
        <pc:docMk/>
      </pc:docMkLst>
      <pc:sldChg chg="ord">
        <pc:chgData name="Himanshu Manmode" userId="8ea90d495940e546" providerId="LiveId" clId="{45F1915A-ACA6-4DCB-8E2E-E4259EA2BD22}" dt="2025-01-10T16:33:44.466" v="1321"/>
        <pc:sldMkLst>
          <pc:docMk/>
          <pc:sldMk cId="2039059756" sldId="397"/>
        </pc:sldMkLst>
      </pc:sldChg>
      <pc:sldChg chg="modSp mod">
        <pc:chgData name="Himanshu Manmode" userId="8ea90d495940e546" providerId="LiveId" clId="{45F1915A-ACA6-4DCB-8E2E-E4259EA2BD22}" dt="2025-01-10T16:12:11.858" v="960" actId="5793"/>
        <pc:sldMkLst>
          <pc:docMk/>
          <pc:sldMk cId="298364507" sldId="406"/>
        </pc:sldMkLst>
        <pc:spChg chg="mod">
          <ac:chgData name="Himanshu Manmode" userId="8ea90d495940e546" providerId="LiveId" clId="{45F1915A-ACA6-4DCB-8E2E-E4259EA2BD22}" dt="2025-01-10T16:12:11.858" v="960" actId="5793"/>
          <ac:spMkLst>
            <pc:docMk/>
            <pc:sldMk cId="298364507" sldId="406"/>
            <ac:spMk id="3" creationId="{34F2E863-4A4C-76FE-444A-083F93043389}"/>
          </ac:spMkLst>
        </pc:spChg>
      </pc:sldChg>
      <pc:sldChg chg="modSp mod">
        <pc:chgData name="Himanshu Manmode" userId="8ea90d495940e546" providerId="LiveId" clId="{45F1915A-ACA6-4DCB-8E2E-E4259EA2BD22}" dt="2025-01-10T16:09:19.845" v="943" actId="20577"/>
        <pc:sldMkLst>
          <pc:docMk/>
          <pc:sldMk cId="3088225330" sldId="407"/>
        </pc:sldMkLst>
        <pc:spChg chg="mod">
          <ac:chgData name="Himanshu Manmode" userId="8ea90d495940e546" providerId="LiveId" clId="{45F1915A-ACA6-4DCB-8E2E-E4259EA2BD22}" dt="2025-01-10T16:09:19.845" v="943" actId="20577"/>
          <ac:spMkLst>
            <pc:docMk/>
            <pc:sldMk cId="3088225330" sldId="407"/>
            <ac:spMk id="3" creationId="{8B599B60-BF79-A832-6AD4-6C6FC6CE4317}"/>
          </ac:spMkLst>
        </pc:spChg>
      </pc:sldChg>
      <pc:sldChg chg="ord">
        <pc:chgData name="Himanshu Manmode" userId="8ea90d495940e546" providerId="LiveId" clId="{45F1915A-ACA6-4DCB-8E2E-E4259EA2BD22}" dt="2025-01-10T16:33:51.258" v="1323"/>
        <pc:sldMkLst>
          <pc:docMk/>
          <pc:sldMk cId="2395013461" sldId="414"/>
        </pc:sldMkLst>
      </pc:sldChg>
      <pc:sldChg chg="modSp mod ord">
        <pc:chgData name="Himanshu Manmode" userId="8ea90d495940e546" providerId="LiveId" clId="{45F1915A-ACA6-4DCB-8E2E-E4259EA2BD22}" dt="2025-01-10T16:31:38.528" v="1317"/>
        <pc:sldMkLst>
          <pc:docMk/>
          <pc:sldMk cId="4224183141" sldId="416"/>
        </pc:sldMkLst>
        <pc:spChg chg="mod">
          <ac:chgData name="Himanshu Manmode" userId="8ea90d495940e546" providerId="LiveId" clId="{45F1915A-ACA6-4DCB-8E2E-E4259EA2BD22}" dt="2025-01-10T16:28:57.683" v="1094" actId="207"/>
          <ac:spMkLst>
            <pc:docMk/>
            <pc:sldMk cId="4224183141" sldId="416"/>
            <ac:spMk id="3" creationId="{A63FB602-2891-09E2-7646-EBB7C165784E}"/>
          </ac:spMkLst>
        </pc:spChg>
      </pc:sldChg>
      <pc:sldChg chg="modSp add mod ord">
        <pc:chgData name="Himanshu Manmode" userId="8ea90d495940e546" providerId="LiveId" clId="{45F1915A-ACA6-4DCB-8E2E-E4259EA2BD22}" dt="2025-01-10T16:00:45.107" v="68"/>
        <pc:sldMkLst>
          <pc:docMk/>
          <pc:sldMk cId="3613115443" sldId="417"/>
        </pc:sldMkLst>
        <pc:spChg chg="mod">
          <ac:chgData name="Himanshu Manmode" userId="8ea90d495940e546" providerId="LiveId" clId="{45F1915A-ACA6-4DCB-8E2E-E4259EA2BD22}" dt="2025-01-10T16:00:25.583" v="66" actId="20577"/>
          <ac:spMkLst>
            <pc:docMk/>
            <pc:sldMk cId="3613115443" sldId="417"/>
            <ac:spMk id="3" creationId="{C2115907-48BB-EF92-964C-2EB11AD0523B}"/>
          </ac:spMkLst>
        </pc:spChg>
      </pc:sldChg>
      <pc:sldChg chg="add ord">
        <pc:chgData name="Himanshu Manmode" userId="8ea90d495940e546" providerId="LiveId" clId="{45F1915A-ACA6-4DCB-8E2E-E4259EA2BD22}" dt="2025-01-10T16:31:31.855" v="1315"/>
        <pc:sldMkLst>
          <pc:docMk/>
          <pc:sldMk cId="672276797" sldId="418"/>
        </pc:sldMkLst>
      </pc:sldChg>
      <pc:sldChg chg="addSp delSp modSp add del mod">
        <pc:chgData name="Himanshu Manmode" userId="8ea90d495940e546" providerId="LiveId" clId="{45F1915A-ACA6-4DCB-8E2E-E4259EA2BD22}" dt="2025-01-10T17:43:14.242" v="1442" actId="2696"/>
        <pc:sldMkLst>
          <pc:docMk/>
          <pc:sldMk cId="392917553" sldId="419"/>
        </pc:sldMkLst>
        <pc:spChg chg="mod">
          <ac:chgData name="Himanshu Manmode" userId="8ea90d495940e546" providerId="LiveId" clId="{45F1915A-ACA6-4DCB-8E2E-E4259EA2BD22}" dt="2025-01-10T17:42:45.246" v="1441" actId="20577"/>
          <ac:spMkLst>
            <pc:docMk/>
            <pc:sldMk cId="392917553" sldId="419"/>
            <ac:spMk id="3" creationId="{CB832DD9-1596-646C-8224-C731B7BCDB4B}"/>
          </ac:spMkLst>
        </pc:spChg>
        <pc:picChg chg="add del">
          <ac:chgData name="Himanshu Manmode" userId="8ea90d495940e546" providerId="LiveId" clId="{45F1915A-ACA6-4DCB-8E2E-E4259EA2BD22}" dt="2025-01-10T16:48:02.259" v="1328" actId="478"/>
          <ac:picMkLst>
            <pc:docMk/>
            <pc:sldMk cId="392917553" sldId="419"/>
            <ac:picMk id="1026" creationId="{F83D4459-73EE-62E0-703F-D74A727EF2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09FD3-873B-2165-6F16-83487E0B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CDA05A-B1F4-DCC5-26D1-70F154926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CB8F1-94C2-9EE8-7B02-BDA8CDA44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C04D-503B-130C-ADB7-57A51654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7C25-8698-D570-3CCD-99D3E190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F3D77-2BD7-2DFC-5B9A-1756D1E45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CBC81-DBF1-4B1A-EA1D-E2E955852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A061-CE66-AAE8-2021-7787F9B0E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4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3B7B0-4F6E-789E-471B-0F3C728F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0D993-68B3-56EB-B4E4-303CA5C47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AA0E8-C85D-9D94-0731-B7C10166A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932D2-5D5D-2820-D20A-A38F7324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46D89-1358-FF2D-4632-71436522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1EC70-DE2C-DC3E-F7A1-B522E5CEE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A0482-DE75-8C69-2660-025EB6FD2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2FA3-A7A7-CDA2-55DD-7AABCFC80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6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6FE4-456D-CA76-C7D7-8BA5B084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D984FE-209F-B782-3B24-2C0359050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0F39D-CF47-EDD2-2B21-D5F3C1103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8795-60A6-F9FF-9CBE-1284C7BA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4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44B9-A951-C6E1-E371-671B71212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10C36-204A-6BF6-1B35-F229044F6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30DF6-4578-3B93-3BF6-EE82DF70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900C0-4009-28A4-1621-EFCF572AF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4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08A8-34F3-8FFB-64BC-F1CB3D27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A2770-F689-86C3-BF18-50365B0C9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475D00-AEDD-1478-B210-DA2762AAB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580F2-71B5-C2C1-28EB-703D27419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980" y="864016"/>
            <a:ext cx="8500188" cy="3784184"/>
          </a:xfrm>
        </p:spPr>
        <p:txBody>
          <a:bodyPr/>
          <a:lstStyle/>
          <a:p>
            <a:r>
              <a:rPr lang="en-US" sz="40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Hike </a:t>
            </a:r>
            <a:r>
              <a:rPr lang="en-US" sz="4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solutions Project -2 </a:t>
            </a:r>
            <a:br>
              <a:rPr lang="en-US" sz="3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Harmonization And Insights Extraction</a:t>
            </a:r>
            <a:b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The Power Of Clean And Integrated Data</a:t>
            </a:r>
            <a:b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Name :- Himanshu Manmode</a:t>
            </a:r>
            <a:b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Digichrome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Academy </a:t>
            </a:r>
            <a:b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hmanmode321@gmail.com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9416795-967A-C223-B1AE-9F21B2386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6" y="6873"/>
            <a:ext cx="2380952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F6C0-874C-0B9C-78C9-B378F459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A04-8D2E-B6E6-DFFF-B9356D0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39" y="72761"/>
            <a:ext cx="9778365" cy="757569"/>
          </a:xfrm>
        </p:spPr>
        <p:txBody>
          <a:bodyPr/>
          <a:lstStyle/>
          <a:p>
            <a:r>
              <a:rPr lang="en-US" dirty="0"/>
              <a:t>Insights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2F789-95EB-5FD3-61F1-00D2470D3418}"/>
              </a:ext>
            </a:extLst>
          </p:cNvPr>
          <p:cNvSpPr txBox="1"/>
          <p:nvPr/>
        </p:nvSpPr>
        <p:spPr>
          <a:xfrm>
            <a:off x="173239" y="830330"/>
            <a:ext cx="9977224" cy="362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What is Insights Extraction?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b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Insights extraction involves analysing harmonized data to uncover meaningful patterns, trends, and correlations.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Purpose: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Turn raw data into actionable insights.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Support data-driven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19898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034F0-9ACC-0CA4-D710-4138DB93D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A3B6-BE89-2F14-005A-629E1623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0" y="0"/>
            <a:ext cx="9778365" cy="75756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Insights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F9534-69C2-0E0D-E964-F286F437429D}"/>
              </a:ext>
            </a:extLst>
          </p:cNvPr>
          <p:cNvSpPr txBox="1"/>
          <p:nvPr/>
        </p:nvSpPr>
        <p:spPr>
          <a:xfrm>
            <a:off x="494930" y="757569"/>
            <a:ext cx="9778365" cy="466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How Do We Extract Insights?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Exploration: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Understand the dataset with summary statistics and visualizations.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Analysis: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Apply analytical techniques (e.g., machine learning, statistical methods).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Visualization: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Create charts, graphs, and dashboards for easy interpretation.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Interpretation: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Translate analysis into actionable insights.</a:t>
            </a:r>
          </a:p>
          <a:p>
            <a:endParaRPr lang="en-US" sz="20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C231-4C9E-1FAD-730A-0990AF4C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87F9-A49B-3317-221F-2BA056D5CA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4442" y="313666"/>
            <a:ext cx="11591419" cy="608713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Tools for Insights Extraction</a:t>
            </a:r>
            <a:endParaRPr lang="en-IN" sz="2400" u="sng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Analytics Tools:</a:t>
            </a:r>
            <a:endParaRPr lang="en-IN" sz="24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Python (Pandas, NumPy), R, SAS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Visualization Tools:</a:t>
            </a:r>
            <a:endParaRPr lang="en-IN" sz="24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Tableau, Power BI, Google Data Studio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Machine Learning Platforms:</a:t>
            </a:r>
            <a:endParaRPr lang="en-IN" sz="24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TensorFlow, Scikit-learn, Azure Machine Learning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ECD41-FDCF-9B80-4CD9-23FD6C97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B602-2891-09E2-7646-EBB7C16578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4442" y="313666"/>
            <a:ext cx="11591419" cy="608713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</a:t>
            </a:r>
            <a:r>
              <a:rPr lang="en-IN" sz="2400" b="1" u="sng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ferences</a:t>
            </a:r>
            <a:endParaRPr lang="en-IN" sz="2400" u="sng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https://www.geeksforgeeks.org</a:t>
            </a:r>
            <a:endParaRPr lang="en-US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https://www.datacamp.com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https://stackoverflow.com</a:t>
            </a:r>
            <a:endParaRPr lang="en-US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https://matplotlib.org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8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400049"/>
            <a:ext cx="5063490" cy="811531"/>
          </a:xfrm>
        </p:spPr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830" y="1312040"/>
            <a:ext cx="5418455" cy="349758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harmonization is essential for creating clean, reliable datasets.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Insights extraction turns that data into valuable, actionable information.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With the right tools and practices, organizations can unlock the full potential of their data.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200" dirty="0">
              <a:solidFill>
                <a:srgbClr val="7030A0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endParaRPr lang="en-US" sz="2200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17145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416" y="2751131"/>
            <a:ext cx="7985760" cy="1645920"/>
          </a:xfrm>
        </p:spPr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“Data science isn’t about the quantity of data but rather the quality.” — Joo Ann Lee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Dataset Merging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Wrangling Techniques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Skewness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Of various Statistical Tools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various visualization tools         Continue….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D520-4BE9-894A-2F92-E332C412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00D8-9253-0869-584D-93435EFA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77F8-AFDB-0F6F-12F3-072F19315E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	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various Libraries such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Pandas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Acquisition And Loading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293375"/>
            <a:ext cx="5078423" cy="7962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413254"/>
            <a:ext cx="7810500" cy="3700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well Integrated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Insightful Analysis Of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Wrangling and Cleaning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Detection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Validation And Exploration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95249"/>
            <a:ext cx="9778365" cy="757569"/>
          </a:xfrm>
        </p:spPr>
        <p:txBody>
          <a:bodyPr/>
          <a:lstStyle/>
          <a:p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Harmonization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D8CC5-ADA5-9108-F30D-B4A17AB701FC}"/>
              </a:ext>
            </a:extLst>
          </p:cNvPr>
          <p:cNvSpPr txBox="1"/>
          <p:nvPr/>
        </p:nvSpPr>
        <p:spPr>
          <a:xfrm>
            <a:off x="121550" y="703033"/>
            <a:ext cx="11689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What is Introduction</a:t>
            </a:r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Data Harmonization?</a:t>
            </a:r>
          </a:p>
          <a:p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harmonization is the process of standardizing and integrating data from different sources to make it consistent, comparable, and useful.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it Important?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Removes inconsistencies between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Enhances data quality and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Improves decision-making processes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7B6D2-B06F-4CDB-6731-8B2A8AFF6913}"/>
              </a:ext>
            </a:extLst>
          </p:cNvPr>
          <p:cNvSpPr txBox="1"/>
          <p:nvPr/>
        </p:nvSpPr>
        <p:spPr>
          <a:xfrm>
            <a:off x="5256943" y="519979"/>
            <a:ext cx="6097554" cy="503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Steps in Data Harmonization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IN" sz="2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Data Harmonization Process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Collection:</a:t>
            </a:r>
            <a:b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Gather data from multiple sources.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Cleaning:</a:t>
            </a:r>
            <a:b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Remove errors, duplicates, and inconsistencies.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Transformation:</a:t>
            </a:r>
            <a:b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Convert data into a common format.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Integration:</a:t>
            </a:r>
            <a:b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Merge datasets into a unified structure.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Validation:</a:t>
            </a:r>
            <a:b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Ensure data accuracy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A7AE-12E4-7213-B4B4-C183CC018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4C5-DABA-5B3A-5B7A-93E1EAD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5" y="195406"/>
            <a:ext cx="9778365" cy="75756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Harmonization Techniques</a:t>
            </a: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E782-3CF8-7FB9-A04E-F5BD712FBA31}"/>
              </a:ext>
            </a:extLst>
          </p:cNvPr>
          <p:cNvSpPr txBox="1"/>
          <p:nvPr/>
        </p:nvSpPr>
        <p:spPr>
          <a:xfrm>
            <a:off x="264309" y="952975"/>
            <a:ext cx="9977224" cy="442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Standardization: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Aligning data to a consistent format or unit.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Normalization: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Adjusting data to eliminate variations.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Mapping: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Creating relationships between different data structures.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Entity Resolution: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Identifying and resolving duplicates.</a:t>
            </a: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1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97EC2-C762-584F-099F-BEDB1A262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5907-48BB-EF92-964C-2EB11AD052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222" y="671804"/>
            <a:ext cx="11591419" cy="547753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Keys Challenges </a:t>
            </a:r>
            <a:endParaRPr lang="en-IN" sz="24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Diversity:</a:t>
            </a: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Different formats (e.g., CSV, SQL, JSON).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Different terminologies and vocabularies across departments.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Quality Issues:</a:t>
            </a: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Missing values, duplicates, or inaccurate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Silos:</a:t>
            </a: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stored in isolated systems.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Difficulty in accessing and integrating data.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1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222" y="62206"/>
            <a:ext cx="11591419" cy="608713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Challenges </a:t>
            </a:r>
            <a:r>
              <a:rPr lang="en-IN" sz="1800" b="1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handled </a:t>
            </a: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Import and explore different Libraries </a:t>
            </a:r>
            <a:endParaRPr lang="en-IN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Data merged in a single dataset for final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Correlation analysis done for different Datasets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Using various python function data cleaning and insight extraction of data has been done .</a:t>
            </a:r>
            <a:endParaRPr lang="en-IN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Use of matplotlib and seaborn for data plotting for detailed analysis and exploration.</a:t>
            </a:r>
            <a:endParaRPr lang="en-IN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286</TotalTime>
  <Words>608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Franklin Gothic Book</vt:lpstr>
      <vt:lpstr>Franklin Gothic Demi</vt:lpstr>
      <vt:lpstr>Symbol</vt:lpstr>
      <vt:lpstr>Times New Roman</vt:lpstr>
      <vt:lpstr>Wingdings</vt:lpstr>
      <vt:lpstr>Custom</vt:lpstr>
      <vt:lpstr>Next Hike IT solutions Project -2   Data Harmonization And Insights Extraction  Unlocking The Power Of Clean And Integrated Data                                                           Intern Name :- Himanshu Manmode                                                                                            Digichrome Academy                                                                                    hmanmode321@gmail.com</vt:lpstr>
      <vt:lpstr>Project Overview </vt:lpstr>
      <vt:lpstr>Project Overview </vt:lpstr>
      <vt:lpstr>Project Objectives </vt:lpstr>
      <vt:lpstr>Data Harmonization</vt:lpstr>
      <vt:lpstr>PowerPoint Presentation</vt:lpstr>
      <vt:lpstr>Data Harmonization Techniques</vt:lpstr>
      <vt:lpstr>PowerPoint Presentation</vt:lpstr>
      <vt:lpstr>PowerPoint Presentation</vt:lpstr>
      <vt:lpstr>Insights Extraction</vt:lpstr>
      <vt:lpstr>Insights Extraction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Manmode</dc:creator>
  <cp:lastModifiedBy>Himanshu Manmode</cp:lastModifiedBy>
  <cp:revision>58</cp:revision>
  <dcterms:created xsi:type="dcterms:W3CDTF">2024-12-25T04:23:54Z</dcterms:created>
  <dcterms:modified xsi:type="dcterms:W3CDTF">2025-01-10T17:43:16Z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