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77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98372-30A5-4C48-A197-1B51F7D46EEC}" v="772" dt="2025-04-21T16:51:32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2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nshu Manmode" userId="8ea90d495940e546" providerId="LiveId" clId="{B0198372-30A5-4C48-A197-1B51F7D46EEC}"/>
    <pc:docChg chg="undo custSel addSld delSld modSld sldOrd">
      <pc:chgData name="Himanshu Manmode" userId="8ea90d495940e546" providerId="LiveId" clId="{B0198372-30A5-4C48-A197-1B51F7D46EEC}" dt="2025-04-21T16:51:32.418" v="1187" actId="20577"/>
      <pc:docMkLst>
        <pc:docMk/>
      </pc:docMkLst>
      <pc:sldChg chg="modSp mod">
        <pc:chgData name="Himanshu Manmode" userId="8ea90d495940e546" providerId="LiveId" clId="{B0198372-30A5-4C48-A197-1B51F7D46EEC}" dt="2025-04-21T10:59:27.058" v="562" actId="207"/>
        <pc:sldMkLst>
          <pc:docMk/>
          <pc:sldMk cId="0" sldId="256"/>
        </pc:sldMkLst>
        <pc:spChg chg="mod">
          <ac:chgData name="Himanshu Manmode" userId="8ea90d495940e546" providerId="LiveId" clId="{B0198372-30A5-4C48-A197-1B51F7D46EEC}" dt="2025-04-21T10:58:57.547" v="560" actId="113"/>
          <ac:spMkLst>
            <pc:docMk/>
            <pc:sldMk cId="0" sldId="256"/>
            <ac:spMk id="2" creationId="{00000000-0000-0000-0000-000000000000}"/>
          </ac:spMkLst>
        </pc:spChg>
        <pc:spChg chg="mod">
          <ac:chgData name="Himanshu Manmode" userId="8ea90d495940e546" providerId="LiveId" clId="{B0198372-30A5-4C48-A197-1B51F7D46EEC}" dt="2025-04-21T10:59:27.058" v="562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Himanshu Manmode" userId="8ea90d495940e546" providerId="LiveId" clId="{B0198372-30A5-4C48-A197-1B51F7D46EEC}" dt="2025-04-21T11:49:36.949" v="1024"/>
        <pc:sldMkLst>
          <pc:docMk/>
          <pc:sldMk cId="0" sldId="257"/>
        </pc:sldMkLst>
        <pc:spChg chg="mod">
          <ac:chgData name="Himanshu Manmode" userId="8ea90d495940e546" providerId="LiveId" clId="{B0198372-30A5-4C48-A197-1B51F7D46EEC}" dt="2025-04-21T11:49:36.949" v="1024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Himanshu Manmode" userId="8ea90d495940e546" providerId="LiveId" clId="{B0198372-30A5-4C48-A197-1B51F7D46EEC}" dt="2025-04-21T09:56:20.372" v="142" actId="20577"/>
        <pc:sldMkLst>
          <pc:docMk/>
          <pc:sldMk cId="0" sldId="258"/>
        </pc:sldMkLst>
        <pc:spChg chg="mod">
          <ac:chgData name="Himanshu Manmode" userId="8ea90d495940e546" providerId="LiveId" clId="{B0198372-30A5-4C48-A197-1B51F7D46EEC}" dt="2025-04-21T09:53:38.547" v="120" actId="20577"/>
          <ac:spMkLst>
            <pc:docMk/>
            <pc:sldMk cId="0" sldId="258"/>
            <ac:spMk id="2" creationId="{00000000-0000-0000-0000-000000000000}"/>
          </ac:spMkLst>
        </pc:spChg>
        <pc:graphicFrameChg chg="mod modGraphic">
          <ac:chgData name="Himanshu Manmode" userId="8ea90d495940e546" providerId="LiveId" clId="{B0198372-30A5-4C48-A197-1B51F7D46EEC}" dt="2025-04-21T09:56:20.372" v="142" actId="20577"/>
          <ac:graphicFrameMkLst>
            <pc:docMk/>
            <pc:sldMk cId="0" sldId="258"/>
            <ac:graphicFrameMk id="5" creationId="{9E1AA8B8-E8C3-6964-18AD-8C3BBD5E7AF5}"/>
          </ac:graphicFrameMkLst>
        </pc:graphicFrameChg>
      </pc:sldChg>
      <pc:sldChg chg="modSp mod">
        <pc:chgData name="Himanshu Manmode" userId="8ea90d495940e546" providerId="LiveId" clId="{B0198372-30A5-4C48-A197-1B51F7D46EEC}" dt="2025-04-21T09:58:03.385" v="144" actId="20577"/>
        <pc:sldMkLst>
          <pc:docMk/>
          <pc:sldMk cId="0" sldId="259"/>
        </pc:sldMkLst>
        <pc:spChg chg="mod">
          <ac:chgData name="Himanshu Manmode" userId="8ea90d495940e546" providerId="LiveId" clId="{B0198372-30A5-4C48-A197-1B51F7D46EEC}" dt="2025-04-21T09:58:03.385" v="144" actId="20577"/>
          <ac:spMkLst>
            <pc:docMk/>
            <pc:sldMk cId="0" sldId="259"/>
            <ac:spMk id="2" creationId="{00000000-0000-0000-0000-000000000000}"/>
          </ac:spMkLst>
        </pc:spChg>
      </pc:sldChg>
      <pc:sldChg chg="modSp">
        <pc:chgData name="Himanshu Manmode" userId="8ea90d495940e546" providerId="LiveId" clId="{B0198372-30A5-4C48-A197-1B51F7D46EEC}" dt="2025-04-21T10:04:46.921" v="158" actId="255"/>
        <pc:sldMkLst>
          <pc:docMk/>
          <pc:sldMk cId="0" sldId="260"/>
        </pc:sldMkLst>
        <pc:graphicFrameChg chg="mod">
          <ac:chgData name="Himanshu Manmode" userId="8ea90d495940e546" providerId="LiveId" clId="{B0198372-30A5-4C48-A197-1B51F7D46EEC}" dt="2025-04-21T10:04:46.921" v="158" actId="255"/>
          <ac:graphicFrameMkLst>
            <pc:docMk/>
            <pc:sldMk cId="0" sldId="260"/>
            <ac:graphicFrameMk id="27" creationId="{D3CAC4D9-9A79-EBFE-B233-4D8C3D340F1F}"/>
          </ac:graphicFrameMkLst>
        </pc:graphicFrameChg>
      </pc:sldChg>
      <pc:sldChg chg="addSp modSp mod">
        <pc:chgData name="Himanshu Manmode" userId="8ea90d495940e546" providerId="LiveId" clId="{B0198372-30A5-4C48-A197-1B51F7D46EEC}" dt="2025-04-21T10:22:48.580" v="182" actId="14100"/>
        <pc:sldMkLst>
          <pc:docMk/>
          <pc:sldMk cId="0" sldId="261"/>
        </pc:sldMkLst>
        <pc:graphicFrameChg chg="mod">
          <ac:chgData name="Himanshu Manmode" userId="8ea90d495940e546" providerId="LiveId" clId="{B0198372-30A5-4C48-A197-1B51F7D46EEC}" dt="2025-04-21T10:20:45.118" v="176" actId="255"/>
          <ac:graphicFrameMkLst>
            <pc:docMk/>
            <pc:sldMk cId="0" sldId="261"/>
            <ac:graphicFrameMk id="5" creationId="{77F4E90A-FB19-FDDA-D4A8-9C7D2F963303}"/>
          </ac:graphicFrameMkLst>
        </pc:graphicFrameChg>
        <pc:picChg chg="add mod modCrop">
          <ac:chgData name="Himanshu Manmode" userId="8ea90d495940e546" providerId="LiveId" clId="{B0198372-30A5-4C48-A197-1B51F7D46EEC}" dt="2025-04-21T10:09:52.718" v="169" actId="14100"/>
          <ac:picMkLst>
            <pc:docMk/>
            <pc:sldMk cId="0" sldId="261"/>
            <ac:picMk id="6" creationId="{9F628DB2-37AD-6873-D886-1FC0F8A2EA30}"/>
          </ac:picMkLst>
        </pc:picChg>
        <pc:picChg chg="add mod">
          <ac:chgData name="Himanshu Manmode" userId="8ea90d495940e546" providerId="LiveId" clId="{B0198372-30A5-4C48-A197-1B51F7D46EEC}" dt="2025-04-21T10:20:53.248" v="178" actId="1076"/>
          <ac:picMkLst>
            <pc:docMk/>
            <pc:sldMk cId="0" sldId="261"/>
            <ac:picMk id="8" creationId="{333368DB-5463-69B4-810E-4A897A111939}"/>
          </ac:picMkLst>
        </pc:picChg>
        <pc:picChg chg="add mod">
          <ac:chgData name="Himanshu Manmode" userId="8ea90d495940e546" providerId="LiveId" clId="{B0198372-30A5-4C48-A197-1B51F7D46EEC}" dt="2025-04-21T10:22:48.580" v="182" actId="14100"/>
          <ac:picMkLst>
            <pc:docMk/>
            <pc:sldMk cId="0" sldId="261"/>
            <ac:picMk id="12" creationId="{E168CF25-096B-6315-15C1-F94F88F56F74}"/>
          </ac:picMkLst>
        </pc:picChg>
      </pc:sldChg>
      <pc:sldChg chg="modSp mod">
        <pc:chgData name="Himanshu Manmode" userId="8ea90d495940e546" providerId="LiveId" clId="{B0198372-30A5-4C48-A197-1B51F7D46EEC}" dt="2025-04-21T11:50:03.222" v="1025" actId="20577"/>
        <pc:sldMkLst>
          <pc:docMk/>
          <pc:sldMk cId="0" sldId="262"/>
        </pc:sldMkLst>
        <pc:spChg chg="mod">
          <ac:chgData name="Himanshu Manmode" userId="8ea90d495940e546" providerId="LiveId" clId="{B0198372-30A5-4C48-A197-1B51F7D46EEC}" dt="2025-04-21T10:23:54.658" v="195" actId="20577"/>
          <ac:spMkLst>
            <pc:docMk/>
            <pc:sldMk cId="0" sldId="262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1:50:03.222" v="1025" actId="20577"/>
          <ac:graphicFrameMkLst>
            <pc:docMk/>
            <pc:sldMk cId="0" sldId="262"/>
            <ac:graphicFrameMk id="5" creationId="{52A621E8-85C7-1C71-3ADC-19DC98331058}"/>
          </ac:graphicFrameMkLst>
        </pc:graphicFrameChg>
      </pc:sldChg>
      <pc:sldChg chg="addSp modSp mod ord">
        <pc:chgData name="Himanshu Manmode" userId="8ea90d495940e546" providerId="LiveId" clId="{B0198372-30A5-4C48-A197-1B51F7D46EEC}" dt="2025-04-21T10:38:06.830" v="431" actId="1076"/>
        <pc:sldMkLst>
          <pc:docMk/>
          <pc:sldMk cId="0" sldId="263"/>
        </pc:sldMkLst>
        <pc:spChg chg="mod">
          <ac:chgData name="Himanshu Manmode" userId="8ea90d495940e546" providerId="LiveId" clId="{B0198372-30A5-4C48-A197-1B51F7D46EEC}" dt="2025-04-21T10:33:39.439" v="289" actId="14100"/>
          <ac:spMkLst>
            <pc:docMk/>
            <pc:sldMk cId="0" sldId="263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0:37:02.755" v="429"/>
          <ac:graphicFrameMkLst>
            <pc:docMk/>
            <pc:sldMk cId="0" sldId="263"/>
            <ac:graphicFrameMk id="5" creationId="{0EA2B5AF-43EF-C637-84F2-1599545D1C9E}"/>
          </ac:graphicFrameMkLst>
        </pc:graphicFrameChg>
        <pc:picChg chg="add mod">
          <ac:chgData name="Himanshu Manmode" userId="8ea90d495940e546" providerId="LiveId" clId="{B0198372-30A5-4C48-A197-1B51F7D46EEC}" dt="2025-04-21T10:38:06.830" v="431" actId="1076"/>
          <ac:picMkLst>
            <pc:docMk/>
            <pc:sldMk cId="0" sldId="263"/>
            <ac:picMk id="7" creationId="{811AE3A2-1F9F-1194-FE81-F342B8410EFF}"/>
          </ac:picMkLst>
        </pc:picChg>
      </pc:sldChg>
      <pc:sldChg chg="addSp delSp modSp mod">
        <pc:chgData name="Himanshu Manmode" userId="8ea90d495940e546" providerId="LiveId" clId="{B0198372-30A5-4C48-A197-1B51F7D46EEC}" dt="2025-04-21T10:56:23.521" v="540" actId="14100"/>
        <pc:sldMkLst>
          <pc:docMk/>
          <pc:sldMk cId="0" sldId="264"/>
        </pc:sldMkLst>
        <pc:spChg chg="mod">
          <ac:chgData name="Himanshu Manmode" userId="8ea90d495940e546" providerId="LiveId" clId="{B0198372-30A5-4C48-A197-1B51F7D46EEC}" dt="2025-04-21T10:56:14.129" v="537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Himanshu Manmode" userId="8ea90d495940e546" providerId="LiveId" clId="{B0198372-30A5-4C48-A197-1B51F7D46EEC}" dt="2025-04-21T10:56:06.630" v="536" actId="107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9" creationId="{B50AB553-2A96-4A92-96F2-93548E096954}"/>
          </ac:spMkLst>
        </pc:spChg>
        <pc:spChg chg="add del">
          <ac:chgData name="Himanshu Manmode" userId="8ea90d495940e546" providerId="LiveId" clId="{B0198372-30A5-4C48-A197-1B51F7D46EEC}" dt="2025-04-21T10:53:30.529" v="467" actId="26606"/>
          <ac:spMkLst>
            <pc:docMk/>
            <pc:sldMk cId="0" sldId="264"/>
            <ac:spMk id="14" creationId="{99F1FFA9-D672-408C-9220-ADEEC6ABDD09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16" creationId="{F04E4CBA-303B-48BD-8451-C2701CB0EEBF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17" creationId="{231BF440-39FA-4087-84CC-2EEC0BBDAF29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18" creationId="{F6CA58B3-AFCC-4A40-9882-50D5080879B0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20" creationId="{75C56826-D4E5-42ED-8529-079651CB3005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22" creationId="{82095FCE-EF05-4443-B97A-85DEE3A5CA17}"/>
          </ac:spMkLst>
        </pc:spChg>
        <pc:spChg chg="add del">
          <ac:chgData name="Himanshu Manmode" userId="8ea90d495940e546" providerId="LiveId" clId="{B0198372-30A5-4C48-A197-1B51F7D46EEC}" dt="2025-04-21T10:53:42.744" v="471" actId="26606"/>
          <ac:spMkLst>
            <pc:docMk/>
            <pc:sldMk cId="0" sldId="264"/>
            <ac:spMk id="24" creationId="{CA00AE6B-AA30-4CF8-BA6F-339B780AD76C}"/>
          </ac:spMkLst>
        </pc:spChg>
        <pc:picChg chg="add del mod ord">
          <ac:chgData name="Himanshu Manmode" userId="8ea90d495940e546" providerId="LiveId" clId="{B0198372-30A5-4C48-A197-1B51F7D46EEC}" dt="2025-04-21T10:53:42.106" v="470" actId="21"/>
          <ac:picMkLst>
            <pc:docMk/>
            <pc:sldMk cId="0" sldId="264"/>
            <ac:picMk id="5" creationId="{310FB59A-7C98-65D1-A673-A41D4122B3CE}"/>
          </ac:picMkLst>
        </pc:picChg>
        <pc:picChg chg="add mod ord">
          <ac:chgData name="Himanshu Manmode" userId="8ea90d495940e546" providerId="LiveId" clId="{B0198372-30A5-4C48-A197-1B51F7D46EEC}" dt="2025-04-21T10:56:23.521" v="540" actId="14100"/>
          <ac:picMkLst>
            <pc:docMk/>
            <pc:sldMk cId="0" sldId="264"/>
            <ac:picMk id="6" creationId="{991D9E9C-3BDD-02C7-FBAC-2B9F3629683D}"/>
          </ac:picMkLst>
        </pc:picChg>
      </pc:sldChg>
      <pc:sldChg chg="modSp mod">
        <pc:chgData name="Himanshu Manmode" userId="8ea90d495940e546" providerId="LiveId" clId="{B0198372-30A5-4C48-A197-1B51F7D46EEC}" dt="2025-04-21T10:58:34.167" v="559" actId="255"/>
        <pc:sldMkLst>
          <pc:docMk/>
          <pc:sldMk cId="0" sldId="265"/>
        </pc:sldMkLst>
        <pc:spChg chg="mod">
          <ac:chgData name="Himanshu Manmode" userId="8ea90d495940e546" providerId="LiveId" clId="{B0198372-30A5-4C48-A197-1B51F7D46EEC}" dt="2025-04-21T10:58:34.167" v="559" actId="255"/>
          <ac:spMkLst>
            <pc:docMk/>
            <pc:sldMk cId="0" sldId="265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0:58:03.257" v="555" actId="20577"/>
          <ac:graphicFrameMkLst>
            <pc:docMk/>
            <pc:sldMk cId="0" sldId="265"/>
            <ac:graphicFrameMk id="5" creationId="{C6E0E3CE-268A-CB15-351C-955214308739}"/>
          </ac:graphicFrameMkLst>
        </pc:graphicFrameChg>
      </pc:sldChg>
      <pc:sldChg chg="addSp modSp mod">
        <pc:chgData name="Himanshu Manmode" userId="8ea90d495940e546" providerId="LiveId" clId="{B0198372-30A5-4C48-A197-1B51F7D46EEC}" dt="2025-04-21T11:52:55.489" v="1035" actId="1076"/>
        <pc:sldMkLst>
          <pc:docMk/>
          <pc:sldMk cId="0" sldId="266"/>
        </pc:sldMkLst>
        <pc:spChg chg="mod">
          <ac:chgData name="Himanshu Manmode" userId="8ea90d495940e546" providerId="LiveId" clId="{B0198372-30A5-4C48-A197-1B51F7D46EEC}" dt="2025-04-21T11:52:30.153" v="1028" actId="14100"/>
          <ac:spMkLst>
            <pc:docMk/>
            <pc:sldMk cId="0" sldId="266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1:52:55.489" v="1035" actId="1076"/>
          <ac:graphicFrameMkLst>
            <pc:docMk/>
            <pc:sldMk cId="0" sldId="266"/>
            <ac:graphicFrameMk id="5" creationId="{EE3A9AE8-B6AB-3F59-A51A-096B65614E81}"/>
          </ac:graphicFrameMkLst>
        </pc:graphicFrameChg>
        <pc:picChg chg="add mod">
          <ac:chgData name="Himanshu Manmode" userId="8ea90d495940e546" providerId="LiveId" clId="{B0198372-30A5-4C48-A197-1B51F7D46EEC}" dt="2025-04-21T11:52:50.905" v="1034" actId="14100"/>
          <ac:picMkLst>
            <pc:docMk/>
            <pc:sldMk cId="0" sldId="266"/>
            <ac:picMk id="4" creationId="{282A94AE-547F-DCC4-74BD-7A9F73E47770}"/>
          </ac:picMkLst>
        </pc:picChg>
      </pc:sldChg>
      <pc:sldChg chg="modSp mod">
        <pc:chgData name="Himanshu Manmode" userId="8ea90d495940e546" providerId="LiveId" clId="{B0198372-30A5-4C48-A197-1B51F7D46EEC}" dt="2025-04-21T11:06:43.660" v="661" actId="115"/>
        <pc:sldMkLst>
          <pc:docMk/>
          <pc:sldMk cId="0" sldId="267"/>
        </pc:sldMkLst>
        <pc:spChg chg="mod">
          <ac:chgData name="Himanshu Manmode" userId="8ea90d495940e546" providerId="LiveId" clId="{B0198372-30A5-4C48-A197-1B51F7D46EEC}" dt="2025-04-21T11:06:43.660" v="661" actId="115"/>
          <ac:spMkLst>
            <pc:docMk/>
            <pc:sldMk cId="0" sldId="267"/>
            <ac:spMk id="2" creationId="{00000000-0000-0000-0000-000000000000}"/>
          </ac:spMkLst>
        </pc:spChg>
        <pc:graphicFrameChg chg="mod modGraphic">
          <ac:chgData name="Himanshu Manmode" userId="8ea90d495940e546" providerId="LiveId" clId="{B0198372-30A5-4C48-A197-1B51F7D46EEC}" dt="2025-04-21T11:06:35.711" v="660" actId="404"/>
          <ac:graphicFrameMkLst>
            <pc:docMk/>
            <pc:sldMk cId="0" sldId="267"/>
            <ac:graphicFrameMk id="5" creationId="{372F6771-9086-04FF-14CD-D501D6F2B753}"/>
          </ac:graphicFrameMkLst>
        </pc:graphicFrameChg>
      </pc:sldChg>
      <pc:sldChg chg="addSp delSp modSp mod">
        <pc:chgData name="Himanshu Manmode" userId="8ea90d495940e546" providerId="LiveId" clId="{B0198372-30A5-4C48-A197-1B51F7D46EEC}" dt="2025-04-21T11:22:54.128" v="839" actId="1036"/>
        <pc:sldMkLst>
          <pc:docMk/>
          <pc:sldMk cId="0" sldId="268"/>
        </pc:sldMkLst>
        <pc:spChg chg="del mod">
          <ac:chgData name="Himanshu Manmode" userId="8ea90d495940e546" providerId="LiveId" clId="{B0198372-30A5-4C48-A197-1B51F7D46EEC}" dt="2025-04-21T11:10:20.304" v="686" actId="21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Himanshu Manmode" userId="8ea90d495940e546" providerId="LiveId" clId="{B0198372-30A5-4C48-A197-1B51F7D46EEC}" dt="2025-04-21T11:18:14.990" v="741" actId="1076"/>
          <ac:spMkLst>
            <pc:docMk/>
            <pc:sldMk cId="0" sldId="268"/>
            <ac:spMk id="3" creationId="{8E53CA94-1DC4-F639-3586-958A47274C15}"/>
          </ac:spMkLst>
        </pc:spChg>
        <pc:spChg chg="add del mod">
          <ac:chgData name="Himanshu Manmode" userId="8ea90d495940e546" providerId="LiveId" clId="{B0198372-30A5-4C48-A197-1B51F7D46EEC}" dt="2025-04-21T11:13:54.365" v="720" actId="21"/>
          <ac:spMkLst>
            <pc:docMk/>
            <pc:sldMk cId="0" sldId="268"/>
            <ac:spMk id="4" creationId="{7CC9D41D-6D73-ED20-00F2-D2CD3648779D}"/>
          </ac:spMkLst>
        </pc:spChg>
        <pc:spChg chg="add del mod">
          <ac:chgData name="Himanshu Manmode" userId="8ea90d495940e546" providerId="LiveId" clId="{B0198372-30A5-4C48-A197-1B51F7D46EEC}" dt="2025-04-21T11:13:54.375" v="722"/>
          <ac:spMkLst>
            <pc:docMk/>
            <pc:sldMk cId="0" sldId="268"/>
            <ac:spMk id="7" creationId="{0C70AAB1-0E87-2711-ED06-A80869D15E87}"/>
          </ac:spMkLst>
        </pc:spChg>
        <pc:spChg chg="add mod">
          <ac:chgData name="Himanshu Manmode" userId="8ea90d495940e546" providerId="LiveId" clId="{B0198372-30A5-4C48-A197-1B51F7D46EEC}" dt="2025-04-21T11:20:06.873" v="816" actId="20577"/>
          <ac:spMkLst>
            <pc:docMk/>
            <pc:sldMk cId="0" sldId="268"/>
            <ac:spMk id="9" creationId="{1F054AB3-6298-6C8A-1A4F-FE3C3C55ADD3}"/>
          </ac:spMkLst>
        </pc:spChg>
        <pc:spChg chg="add mod">
          <ac:chgData name="Himanshu Manmode" userId="8ea90d495940e546" providerId="LiveId" clId="{B0198372-30A5-4C48-A197-1B51F7D46EEC}" dt="2025-04-21T11:20:17.134" v="820" actId="1076"/>
          <ac:spMkLst>
            <pc:docMk/>
            <pc:sldMk cId="0" sldId="268"/>
            <ac:spMk id="11" creationId="{4ECEF207-F796-8831-A094-F32BF48BE4C3}"/>
          </ac:spMkLst>
        </pc:spChg>
        <pc:graphicFrameChg chg="mod">
          <ac:chgData name="Himanshu Manmode" userId="8ea90d495940e546" providerId="LiveId" clId="{B0198372-30A5-4C48-A197-1B51F7D46EEC}" dt="2025-04-21T11:22:54.128" v="839" actId="1036"/>
          <ac:graphicFrameMkLst>
            <pc:docMk/>
            <pc:sldMk cId="0" sldId="268"/>
            <ac:graphicFrameMk id="5" creationId="{733D1A51-7040-EF14-D71F-076CF14CF017}"/>
          </ac:graphicFrameMkLst>
        </pc:graphicFrameChg>
        <pc:picChg chg="mod">
          <ac:chgData name="Himanshu Manmode" userId="8ea90d495940e546" providerId="LiveId" clId="{B0198372-30A5-4C48-A197-1B51F7D46EEC}" dt="2025-04-21T11:20:13.185" v="819" actId="1076"/>
          <ac:picMkLst>
            <pc:docMk/>
            <pc:sldMk cId="0" sldId="268"/>
            <ac:picMk id="6" creationId="{BBDD51B9-A989-414C-6E5B-2934B40806D2}"/>
          </ac:picMkLst>
        </pc:picChg>
        <pc:picChg chg="add mod">
          <ac:chgData name="Himanshu Manmode" userId="8ea90d495940e546" providerId="LiveId" clId="{B0198372-30A5-4C48-A197-1B51F7D46EEC}" dt="2025-04-21T11:22:35.271" v="835" actId="14100"/>
          <ac:picMkLst>
            <pc:docMk/>
            <pc:sldMk cId="0" sldId="268"/>
            <ac:picMk id="13" creationId="{A98C95F9-F84D-AF23-C7C0-F51D5BD393B2}"/>
          </ac:picMkLst>
        </pc:picChg>
      </pc:sldChg>
      <pc:sldChg chg="del">
        <pc:chgData name="Himanshu Manmode" userId="8ea90d495940e546" providerId="LiveId" clId="{B0198372-30A5-4C48-A197-1B51F7D46EEC}" dt="2025-04-21T11:22:59.898" v="840" actId="2696"/>
        <pc:sldMkLst>
          <pc:docMk/>
          <pc:sldMk cId="0" sldId="269"/>
        </pc:sldMkLst>
      </pc:sldChg>
      <pc:sldChg chg="modSp mod">
        <pc:chgData name="Himanshu Manmode" userId="8ea90d495940e546" providerId="LiveId" clId="{B0198372-30A5-4C48-A197-1B51F7D46EEC}" dt="2025-04-21T11:42:39.013" v="985" actId="255"/>
        <pc:sldMkLst>
          <pc:docMk/>
          <pc:sldMk cId="0" sldId="270"/>
        </pc:sldMkLst>
        <pc:spChg chg="mod">
          <ac:chgData name="Himanshu Manmode" userId="8ea90d495940e546" providerId="LiveId" clId="{B0198372-30A5-4C48-A197-1B51F7D46EEC}" dt="2025-04-21T11:40:38.347" v="969" actId="14100"/>
          <ac:spMkLst>
            <pc:docMk/>
            <pc:sldMk cId="0" sldId="270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1:42:39.013" v="985" actId="255"/>
          <ac:graphicFrameMkLst>
            <pc:docMk/>
            <pc:sldMk cId="0" sldId="270"/>
            <ac:graphicFrameMk id="5" creationId="{CB1C4664-2705-E705-F2DE-CF7C0DAB1AA2}"/>
          </ac:graphicFrameMkLst>
        </pc:graphicFrameChg>
        <pc:picChg chg="mod">
          <ac:chgData name="Himanshu Manmode" userId="8ea90d495940e546" providerId="LiveId" clId="{B0198372-30A5-4C48-A197-1B51F7D46EEC}" dt="2025-04-21T11:40:43.073" v="971" actId="1076"/>
          <ac:picMkLst>
            <pc:docMk/>
            <pc:sldMk cId="0" sldId="270"/>
            <ac:picMk id="6" creationId="{1F186544-689A-6FFB-EDF7-6BCE3CDA5FB9}"/>
          </ac:picMkLst>
        </pc:picChg>
      </pc:sldChg>
      <pc:sldChg chg="addSp modSp mod">
        <pc:chgData name="Himanshu Manmode" userId="8ea90d495940e546" providerId="LiveId" clId="{B0198372-30A5-4C48-A197-1B51F7D46EEC}" dt="2025-04-21T11:48:57.023" v="1021" actId="14100"/>
        <pc:sldMkLst>
          <pc:docMk/>
          <pc:sldMk cId="0" sldId="271"/>
        </pc:sldMkLst>
        <pc:spChg chg="mod">
          <ac:chgData name="Himanshu Manmode" userId="8ea90d495940e546" providerId="LiveId" clId="{B0198372-30A5-4C48-A197-1B51F7D46EEC}" dt="2025-04-21T11:45:31.688" v="999" actId="27636"/>
          <ac:spMkLst>
            <pc:docMk/>
            <pc:sldMk cId="0" sldId="271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1:48:45.234" v="1018" actId="14100"/>
          <ac:graphicFrameMkLst>
            <pc:docMk/>
            <pc:sldMk cId="0" sldId="271"/>
            <ac:graphicFrameMk id="5" creationId="{936E8977-7AF5-9299-4D18-E815ACDBD81C}"/>
          </ac:graphicFrameMkLst>
        </pc:graphicFrameChg>
        <pc:picChg chg="add mod">
          <ac:chgData name="Himanshu Manmode" userId="8ea90d495940e546" providerId="LiveId" clId="{B0198372-30A5-4C48-A197-1B51F7D46EEC}" dt="2025-04-21T11:48:57.023" v="1021" actId="14100"/>
          <ac:picMkLst>
            <pc:docMk/>
            <pc:sldMk cId="0" sldId="271"/>
            <ac:picMk id="4" creationId="{A2030348-04DA-C9BC-2B9B-E0B47262EDF5}"/>
          </ac:picMkLst>
        </pc:picChg>
      </pc:sldChg>
      <pc:sldChg chg="addSp modSp mod">
        <pc:chgData name="Himanshu Manmode" userId="8ea90d495940e546" providerId="LiveId" clId="{B0198372-30A5-4C48-A197-1B51F7D46EEC}" dt="2025-04-21T11:56:58.533" v="1059"/>
        <pc:sldMkLst>
          <pc:docMk/>
          <pc:sldMk cId="0" sldId="272"/>
        </pc:sldMkLst>
        <pc:spChg chg="mod">
          <ac:chgData name="Himanshu Manmode" userId="8ea90d495940e546" providerId="LiveId" clId="{B0198372-30A5-4C48-A197-1B51F7D46EEC}" dt="2025-04-21T11:56:58.533" v="1059"/>
          <ac:spMkLst>
            <pc:docMk/>
            <pc:sldMk cId="0" sldId="272"/>
            <ac:spMk id="2" creationId="{00000000-0000-0000-0000-000000000000}"/>
          </ac:spMkLst>
        </pc:spChg>
        <pc:graphicFrameChg chg="mod">
          <ac:chgData name="Himanshu Manmode" userId="8ea90d495940e546" providerId="LiveId" clId="{B0198372-30A5-4C48-A197-1B51F7D46EEC}" dt="2025-04-21T11:56:18.275" v="1055" actId="255"/>
          <ac:graphicFrameMkLst>
            <pc:docMk/>
            <pc:sldMk cId="0" sldId="272"/>
            <ac:graphicFrameMk id="5" creationId="{EC5D8EB3-54E1-4C84-36CE-48CE9AD39AB4}"/>
          </ac:graphicFrameMkLst>
        </pc:graphicFrameChg>
        <pc:picChg chg="add mod">
          <ac:chgData name="Himanshu Manmode" userId="8ea90d495940e546" providerId="LiveId" clId="{B0198372-30A5-4C48-A197-1B51F7D46EEC}" dt="2025-04-21T11:56:32.805" v="1058" actId="14100"/>
          <ac:picMkLst>
            <pc:docMk/>
            <pc:sldMk cId="0" sldId="272"/>
            <ac:picMk id="4" creationId="{394D416E-0D8A-00B4-CC16-5770DAE2728D}"/>
          </ac:picMkLst>
        </pc:picChg>
      </pc:sldChg>
      <pc:sldChg chg="del">
        <pc:chgData name="Himanshu Manmode" userId="8ea90d495940e546" providerId="LiveId" clId="{B0198372-30A5-4C48-A197-1B51F7D46EEC}" dt="2025-04-21T11:07:55.646" v="662" actId="2696"/>
        <pc:sldMkLst>
          <pc:docMk/>
          <pc:sldMk cId="0" sldId="273"/>
        </pc:sldMkLst>
      </pc:sldChg>
      <pc:sldChg chg="addSp delSp modSp mod">
        <pc:chgData name="Himanshu Manmode" userId="8ea90d495940e546" providerId="LiveId" clId="{B0198372-30A5-4C48-A197-1B51F7D46EEC}" dt="2025-04-21T12:06:36.598" v="1132" actId="1032"/>
        <pc:sldMkLst>
          <pc:docMk/>
          <pc:sldMk cId="0" sldId="274"/>
        </pc:sldMkLst>
        <pc:spChg chg="mod">
          <ac:chgData name="Himanshu Manmode" userId="8ea90d495940e546" providerId="LiveId" clId="{B0198372-30A5-4C48-A197-1B51F7D46EEC}" dt="2025-04-21T12:01:58.752" v="1119" actId="115"/>
          <ac:spMkLst>
            <pc:docMk/>
            <pc:sldMk cId="0" sldId="274"/>
            <ac:spMk id="2" creationId="{00000000-0000-0000-0000-000000000000}"/>
          </ac:spMkLst>
        </pc:spChg>
        <pc:spChg chg="mod">
          <ac:chgData name="Himanshu Manmode" userId="8ea90d495940e546" providerId="LiveId" clId="{B0198372-30A5-4C48-A197-1B51F7D46EEC}" dt="2025-04-21T12:05:42.938" v="1128" actId="12"/>
          <ac:spMkLst>
            <pc:docMk/>
            <pc:sldMk cId="0" sldId="274"/>
            <ac:spMk id="3" creationId="{00000000-0000-0000-0000-000000000000}"/>
          </ac:spMkLst>
        </pc:spChg>
        <pc:graphicFrameChg chg="add del mod modGraphic">
          <ac:chgData name="Himanshu Manmode" userId="8ea90d495940e546" providerId="LiveId" clId="{B0198372-30A5-4C48-A197-1B51F7D46EEC}" dt="2025-04-21T12:06:36.598" v="1132" actId="1032"/>
          <ac:graphicFrameMkLst>
            <pc:docMk/>
            <pc:sldMk cId="0" sldId="274"/>
            <ac:graphicFrameMk id="4" creationId="{FC420E55-1187-AA48-E6CB-797D7854FECA}"/>
          </ac:graphicFrameMkLst>
        </pc:graphicFrameChg>
      </pc:sldChg>
      <pc:sldChg chg="addSp delSp modSp mod">
        <pc:chgData name="Himanshu Manmode" userId="8ea90d495940e546" providerId="LiveId" clId="{B0198372-30A5-4C48-A197-1B51F7D46EEC}" dt="2025-04-21T16:51:32.418" v="1187" actId="20577"/>
        <pc:sldMkLst>
          <pc:docMk/>
          <pc:sldMk cId="0" sldId="276"/>
        </pc:sldMkLst>
        <pc:spChg chg="add del mod">
          <ac:chgData name="Himanshu Manmode" userId="8ea90d495940e546" providerId="LiveId" clId="{B0198372-30A5-4C48-A197-1B51F7D46EEC}" dt="2025-04-21T11:59:24.161" v="1109" actId="21"/>
          <ac:spMkLst>
            <pc:docMk/>
            <pc:sldMk cId="0" sldId="276"/>
            <ac:spMk id="4" creationId="{B18E8256-6C8D-A21A-44CF-3003B15BBFA8}"/>
          </ac:spMkLst>
        </pc:spChg>
        <pc:graphicFrameChg chg="add del mod">
          <ac:chgData name="Himanshu Manmode" userId="8ea90d495940e546" providerId="LiveId" clId="{B0198372-30A5-4C48-A197-1B51F7D46EEC}" dt="2025-04-21T16:51:32.418" v="1187" actId="20577"/>
          <ac:graphicFrameMkLst>
            <pc:docMk/>
            <pc:sldMk cId="0" sldId="276"/>
            <ac:graphicFrameMk id="5" creationId="{E118409C-CD26-B1A4-FEB2-30DDEBBA7445}"/>
          </ac:graphicFrameMkLst>
        </pc:graphicFrameChg>
      </pc:sldChg>
      <pc:sldChg chg="addSp delSp add del setBg delDesignElem">
        <pc:chgData name="Himanshu Manmode" userId="8ea90d495940e546" providerId="LiveId" clId="{B0198372-30A5-4C48-A197-1B51F7D46EEC}" dt="2025-04-21T10:28:56.151" v="201"/>
        <pc:sldMkLst>
          <pc:docMk/>
          <pc:sldMk cId="633283512" sldId="277"/>
        </pc:sldMkLst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9" creationId="{F03D0FF6-16D3-ABE7-0DAD-F68FCDBCE140}"/>
          </ac:spMkLst>
        </pc:spChg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11" creationId="{9E9BC74F-BFE2-6E1C-5F9D-02D762D5BBAB}"/>
          </ac:spMkLst>
        </pc:spChg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13" creationId="{88E99DC7-FC86-810F-F067-814B818443BA}"/>
          </ac:spMkLst>
        </pc:spChg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15" creationId="{66867B19-7F35-F11C-A9CB-FDB179C37F04}"/>
          </ac:spMkLst>
        </pc:spChg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17" creationId="{58EEA65F-D39B-D446-6A79-8A1BA1139678}"/>
          </ac:spMkLst>
        </pc:spChg>
        <pc:spChg chg="add del">
          <ac:chgData name="Himanshu Manmode" userId="8ea90d495940e546" providerId="LiveId" clId="{B0198372-30A5-4C48-A197-1B51F7D46EEC}" dt="2025-04-21T10:28:56.151" v="201"/>
          <ac:spMkLst>
            <pc:docMk/>
            <pc:sldMk cId="633283512" sldId="277"/>
            <ac:spMk id="19" creationId="{008FF297-F720-DDCA-647F-26187BA9F43E}"/>
          </ac:spMkLst>
        </pc:spChg>
      </pc:sldChg>
      <pc:sldChg chg="addSp delSp modSp add mod setBg setClrOvrMap delDesignElem">
        <pc:chgData name="Himanshu Manmode" userId="8ea90d495940e546" providerId="LiveId" clId="{B0198372-30A5-4C48-A197-1B51F7D46EEC}" dt="2025-04-21T10:45:52.818" v="462"/>
        <pc:sldMkLst>
          <pc:docMk/>
          <pc:sldMk cId="3059280608" sldId="277"/>
        </pc:sldMkLst>
        <pc:spChg chg="mod">
          <ac:chgData name="Himanshu Manmode" userId="8ea90d495940e546" providerId="LiveId" clId="{B0198372-30A5-4C48-A197-1B51F7D46EEC}" dt="2025-04-21T10:45:48.409" v="459" actId="1076"/>
          <ac:spMkLst>
            <pc:docMk/>
            <pc:sldMk cId="3059280608" sldId="277"/>
            <ac:spMk id="2" creationId="{2736C9C3-33CD-FF7D-8657-72F144D74651}"/>
          </ac:spMkLst>
        </pc:spChg>
        <pc:spChg chg="add del mod">
          <ac:chgData name="Himanshu Manmode" userId="8ea90d495940e546" providerId="LiveId" clId="{B0198372-30A5-4C48-A197-1B51F7D46EEC}" dt="2025-04-21T10:45:52.818" v="462"/>
          <ac:spMkLst>
            <pc:docMk/>
            <pc:sldMk cId="3059280608" sldId="277"/>
            <ac:spMk id="7" creationId="{65183471-5165-20BF-0098-4D442182708C}"/>
          </ac:spMkLst>
        </pc:spChg>
        <pc:spChg chg="add mod">
          <ac:chgData name="Himanshu Manmode" userId="8ea90d495940e546" providerId="LiveId" clId="{B0198372-30A5-4C48-A197-1B51F7D46EEC}" dt="2025-04-21T10:45:52.154" v="460" actId="1076"/>
          <ac:spMkLst>
            <pc:docMk/>
            <pc:sldMk cId="3059280608" sldId="277"/>
            <ac:spMk id="8" creationId="{763F99BB-BD27-AB7A-DEE7-DD136595FFF6}"/>
          </ac:spMkLst>
        </pc:spChg>
        <pc:spChg chg="del">
          <ac:chgData name="Himanshu Manmode" userId="8ea90d495940e546" providerId="LiveId" clId="{B0198372-30A5-4C48-A197-1B51F7D46EEC}" dt="2025-04-21T10:29:14.699" v="206"/>
          <ac:spMkLst>
            <pc:docMk/>
            <pc:sldMk cId="3059280608" sldId="277"/>
            <ac:spMk id="10" creationId="{21701428-85AB-9D57-4715-95CB41A50433}"/>
          </ac:spMkLst>
        </pc:spChg>
        <pc:spChg chg="add del">
          <ac:chgData name="Himanshu Manmode" userId="8ea90d495940e546" providerId="LiveId" clId="{B0198372-30A5-4C48-A197-1B51F7D46EEC}" dt="2025-04-21T10:43:36.637" v="444" actId="26606"/>
          <ac:spMkLst>
            <pc:docMk/>
            <pc:sldMk cId="3059280608" sldId="277"/>
            <ac:spMk id="11" creationId="{EF9B8DF2-C3F5-49A2-94D2-F7B65A0F1F15}"/>
          </ac:spMkLst>
        </pc:spChg>
        <pc:spChg chg="add">
          <ac:chgData name="Himanshu Manmode" userId="8ea90d495940e546" providerId="LiveId" clId="{B0198372-30A5-4C48-A197-1B51F7D46EEC}" dt="2025-04-21T10:43:36.677" v="445" actId="26606"/>
          <ac:spMkLst>
            <pc:docMk/>
            <pc:sldMk cId="3059280608" sldId="277"/>
            <ac:spMk id="13" creationId="{5A65989E-BBD5-44D7-AA86-7AFD5D46BBC0}"/>
          </ac:spMkLst>
        </pc:spChg>
        <pc:spChg chg="add">
          <ac:chgData name="Himanshu Manmode" userId="8ea90d495940e546" providerId="LiveId" clId="{B0198372-30A5-4C48-A197-1B51F7D46EEC}" dt="2025-04-21T10:43:36.677" v="445" actId="26606"/>
          <ac:spMkLst>
            <pc:docMk/>
            <pc:sldMk cId="3059280608" sldId="277"/>
            <ac:spMk id="14" creationId="{B712E947-0734-45F9-9C4F-41114EC3A33E}"/>
          </ac:spMkLst>
        </pc:spChg>
        <pc:spChg chg="add">
          <ac:chgData name="Himanshu Manmode" userId="8ea90d495940e546" providerId="LiveId" clId="{B0198372-30A5-4C48-A197-1B51F7D46EEC}" dt="2025-04-21T10:43:36.677" v="445" actId="26606"/>
          <ac:spMkLst>
            <pc:docMk/>
            <pc:sldMk cId="3059280608" sldId="277"/>
            <ac:spMk id="15" creationId="{231A2881-D8D7-4A7D-ACA3-E9F849F853D8}"/>
          </ac:spMkLst>
        </pc:spChg>
        <pc:graphicFrameChg chg="mod ord modGraphic">
          <ac:chgData name="Himanshu Manmode" userId="8ea90d495940e546" providerId="LiveId" clId="{B0198372-30A5-4C48-A197-1B51F7D46EEC}" dt="2025-04-21T10:45:43.533" v="458" actId="1076"/>
          <ac:graphicFrameMkLst>
            <pc:docMk/>
            <pc:sldMk cId="3059280608" sldId="277"/>
            <ac:graphicFrameMk id="5" creationId="{6F76837C-383C-5F7F-59F7-627DC5F514C6}"/>
          </ac:graphicFrameMkLst>
        </pc:graphicFrameChg>
        <pc:picChg chg="add mod ord">
          <ac:chgData name="Himanshu Manmode" userId="8ea90d495940e546" providerId="LiveId" clId="{B0198372-30A5-4C48-A197-1B51F7D46EEC}" dt="2025-04-21T10:43:50.259" v="448" actId="14100"/>
          <ac:picMkLst>
            <pc:docMk/>
            <pc:sldMk cId="3059280608" sldId="277"/>
            <ac:picMk id="4" creationId="{8A71FADC-FE74-DD6B-4D7B-31BFFC1F3AA0}"/>
          </ac:picMkLst>
        </pc:picChg>
        <pc:picChg chg="mod ord">
          <ac:chgData name="Himanshu Manmode" userId="8ea90d495940e546" providerId="LiveId" clId="{B0198372-30A5-4C48-A197-1B51F7D46EEC}" dt="2025-04-21T10:43:36.677" v="445" actId="26606"/>
          <ac:picMkLst>
            <pc:docMk/>
            <pc:sldMk cId="3059280608" sldId="277"/>
            <ac:picMk id="6" creationId="{A76062BD-D412-247B-BC8F-7CC681B2DCF3}"/>
          </ac:picMkLst>
        </pc:picChg>
      </pc:sldChg>
      <pc:sldChg chg="addSp delSp add del setBg delDesignElem">
        <pc:chgData name="Himanshu Manmode" userId="8ea90d495940e546" providerId="LiveId" clId="{B0198372-30A5-4C48-A197-1B51F7D46EEC}" dt="2025-04-21T10:29:03.786" v="204"/>
        <pc:sldMkLst>
          <pc:docMk/>
          <pc:sldMk cId="3887777107" sldId="277"/>
        </pc:sldMkLst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9" creationId="{786E80BC-74E4-959C-9DE5-2EC6D6E711C8}"/>
          </ac:spMkLst>
        </pc:spChg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11" creationId="{A96D793D-4808-5A4D-9919-FCBA4FE0D13E}"/>
          </ac:spMkLst>
        </pc:spChg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13" creationId="{FDE06FE4-46DD-8DFC-616B-2AC855F47076}"/>
          </ac:spMkLst>
        </pc:spChg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15" creationId="{AF938477-D109-D13B-E8B9-D7C1A92EE713}"/>
          </ac:spMkLst>
        </pc:spChg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17" creationId="{5581B131-F96E-3E5A-8245-98063367B05C}"/>
          </ac:spMkLst>
        </pc:spChg>
        <pc:spChg chg="add del">
          <ac:chgData name="Himanshu Manmode" userId="8ea90d495940e546" providerId="LiveId" clId="{B0198372-30A5-4C48-A197-1B51F7D46EEC}" dt="2025-04-21T10:29:03.786" v="204"/>
          <ac:spMkLst>
            <pc:docMk/>
            <pc:sldMk cId="3887777107" sldId="277"/>
            <ac:spMk id="19" creationId="{7BE9394C-5C40-FCCA-89D3-19912D978D2E}"/>
          </ac:spMkLst>
        </pc:sp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B60993-3F19-4CD8-99C2-56FC5187A33E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4FF84A-A69E-4903-AF23-18B438F45CFF}">
      <dgm:prSet/>
      <dgm:spPr/>
      <dgm:t>
        <a:bodyPr/>
        <a:lstStyle/>
        <a:p>
          <a:r>
            <a:rPr lang="en-US" dirty="0"/>
            <a:t>- User Overview</a:t>
          </a:r>
        </a:p>
      </dgm:t>
    </dgm:pt>
    <dgm:pt modelId="{BC89F0BC-E72A-4E86-9AF1-42F06B6930BD}" type="parTrans" cxnId="{92F4F9D4-B27F-452E-A5F2-A922EA0A9EE4}">
      <dgm:prSet/>
      <dgm:spPr/>
      <dgm:t>
        <a:bodyPr/>
        <a:lstStyle/>
        <a:p>
          <a:endParaRPr lang="en-US"/>
        </a:p>
      </dgm:t>
    </dgm:pt>
    <dgm:pt modelId="{C39FB0EE-9F15-4AE1-A754-7F8E194A6CBD}" type="sibTrans" cxnId="{92F4F9D4-B27F-452E-A5F2-A922EA0A9EE4}">
      <dgm:prSet/>
      <dgm:spPr/>
      <dgm:t>
        <a:bodyPr/>
        <a:lstStyle/>
        <a:p>
          <a:endParaRPr lang="en-US"/>
        </a:p>
      </dgm:t>
    </dgm:pt>
    <dgm:pt modelId="{CC3D0A4B-BFB6-4004-8222-713638653712}">
      <dgm:prSet/>
      <dgm:spPr/>
      <dgm:t>
        <a:bodyPr/>
        <a:lstStyle/>
        <a:p>
          <a:r>
            <a:rPr lang="en-US"/>
            <a:t>- Engagement Analysis</a:t>
          </a:r>
        </a:p>
      </dgm:t>
    </dgm:pt>
    <dgm:pt modelId="{28EBEC6D-FE87-4C05-8179-2FC7ECDBC15B}" type="parTrans" cxnId="{79927233-DA8E-4B55-9273-C59D4755FAA8}">
      <dgm:prSet/>
      <dgm:spPr/>
      <dgm:t>
        <a:bodyPr/>
        <a:lstStyle/>
        <a:p>
          <a:endParaRPr lang="en-US"/>
        </a:p>
      </dgm:t>
    </dgm:pt>
    <dgm:pt modelId="{EF6EF731-7A53-4C72-8D31-4B92C3819816}" type="sibTrans" cxnId="{79927233-DA8E-4B55-9273-C59D4755FAA8}">
      <dgm:prSet/>
      <dgm:spPr/>
      <dgm:t>
        <a:bodyPr/>
        <a:lstStyle/>
        <a:p>
          <a:endParaRPr lang="en-US"/>
        </a:p>
      </dgm:t>
    </dgm:pt>
    <dgm:pt modelId="{BCADE393-8DA5-40F0-9ECA-531F64069935}">
      <dgm:prSet/>
      <dgm:spPr/>
      <dgm:t>
        <a:bodyPr/>
        <a:lstStyle/>
        <a:p>
          <a:r>
            <a:rPr lang="en-US" dirty="0"/>
            <a:t>- Experience Analysis</a:t>
          </a:r>
        </a:p>
      </dgm:t>
    </dgm:pt>
    <dgm:pt modelId="{F7024D94-3EE9-4155-B17A-E1E5A625ACE2}" type="parTrans" cxnId="{2B5D7D6C-D921-4C15-A1E7-AE9D3FA479AD}">
      <dgm:prSet/>
      <dgm:spPr/>
      <dgm:t>
        <a:bodyPr/>
        <a:lstStyle/>
        <a:p>
          <a:endParaRPr lang="en-US"/>
        </a:p>
      </dgm:t>
    </dgm:pt>
    <dgm:pt modelId="{C16069BC-1FC0-4E97-887F-A26ED9375CE5}" type="sibTrans" cxnId="{2B5D7D6C-D921-4C15-A1E7-AE9D3FA479AD}">
      <dgm:prSet/>
      <dgm:spPr/>
      <dgm:t>
        <a:bodyPr/>
        <a:lstStyle/>
        <a:p>
          <a:endParaRPr lang="en-US"/>
        </a:p>
      </dgm:t>
    </dgm:pt>
    <dgm:pt modelId="{2970E7D5-B901-4FDD-8A6D-E13886AF05FB}">
      <dgm:prSet/>
      <dgm:spPr/>
      <dgm:t>
        <a:bodyPr/>
        <a:lstStyle/>
        <a:p>
          <a:r>
            <a:rPr lang="en-US" dirty="0"/>
            <a:t>- Satisfaction Analysis</a:t>
          </a:r>
        </a:p>
      </dgm:t>
    </dgm:pt>
    <dgm:pt modelId="{52B38825-639C-46EE-912E-DD26A4364DC1}" type="parTrans" cxnId="{57B625F9-5D15-40F8-AA51-9E75D00FB640}">
      <dgm:prSet/>
      <dgm:spPr/>
      <dgm:t>
        <a:bodyPr/>
        <a:lstStyle/>
        <a:p>
          <a:endParaRPr lang="en-US"/>
        </a:p>
      </dgm:t>
    </dgm:pt>
    <dgm:pt modelId="{BCEFE997-9906-42C2-BB76-3C3E7E4A0192}" type="sibTrans" cxnId="{57B625F9-5D15-40F8-AA51-9E75D00FB640}">
      <dgm:prSet/>
      <dgm:spPr/>
      <dgm:t>
        <a:bodyPr/>
        <a:lstStyle/>
        <a:p>
          <a:endParaRPr lang="en-US"/>
        </a:p>
      </dgm:t>
    </dgm:pt>
    <dgm:pt modelId="{00023BD1-D176-4A56-ABF7-C38282465A8C}">
      <dgm:prSet/>
      <dgm:spPr/>
      <dgm:t>
        <a:bodyPr/>
        <a:lstStyle/>
        <a:p>
          <a:r>
            <a:rPr lang="en-US" dirty="0"/>
            <a:t>- Final Recommendation</a:t>
          </a:r>
        </a:p>
      </dgm:t>
    </dgm:pt>
    <dgm:pt modelId="{DCC68419-3B89-4C06-B6E3-506607F010EE}" type="parTrans" cxnId="{E739E8AC-3DEF-49C5-B37C-D73A4946D811}">
      <dgm:prSet/>
      <dgm:spPr/>
      <dgm:t>
        <a:bodyPr/>
        <a:lstStyle/>
        <a:p>
          <a:endParaRPr lang="en-US"/>
        </a:p>
      </dgm:t>
    </dgm:pt>
    <dgm:pt modelId="{0A937D93-5F17-4470-9E56-029C0669DE0D}" type="sibTrans" cxnId="{E739E8AC-3DEF-49C5-B37C-D73A4946D811}">
      <dgm:prSet/>
      <dgm:spPr/>
      <dgm:t>
        <a:bodyPr/>
        <a:lstStyle/>
        <a:p>
          <a:endParaRPr lang="en-US"/>
        </a:p>
      </dgm:t>
    </dgm:pt>
    <dgm:pt modelId="{D7D439DD-E654-447B-BDD3-FFE9CEFBC187}" type="pres">
      <dgm:prSet presAssocID="{15B60993-3F19-4CD8-99C2-56FC5187A33E}" presName="outerComposite" presStyleCnt="0">
        <dgm:presLayoutVars>
          <dgm:chMax val="5"/>
          <dgm:dir/>
          <dgm:resizeHandles val="exact"/>
        </dgm:presLayoutVars>
      </dgm:prSet>
      <dgm:spPr/>
    </dgm:pt>
    <dgm:pt modelId="{BA0D21E0-E778-4B16-A89C-1B9305729A6D}" type="pres">
      <dgm:prSet presAssocID="{15B60993-3F19-4CD8-99C2-56FC5187A33E}" presName="dummyMaxCanvas" presStyleCnt="0">
        <dgm:presLayoutVars/>
      </dgm:prSet>
      <dgm:spPr/>
    </dgm:pt>
    <dgm:pt modelId="{7B7A76B6-BDF4-4FE3-B292-29B4FA51FBBB}" type="pres">
      <dgm:prSet presAssocID="{15B60993-3F19-4CD8-99C2-56FC5187A33E}" presName="FiveNodes_1" presStyleLbl="node1" presStyleIdx="0" presStyleCnt="5">
        <dgm:presLayoutVars>
          <dgm:bulletEnabled val="1"/>
        </dgm:presLayoutVars>
      </dgm:prSet>
      <dgm:spPr/>
    </dgm:pt>
    <dgm:pt modelId="{101A8A2B-9587-4D94-BC53-20D9B6FEF640}" type="pres">
      <dgm:prSet presAssocID="{15B60993-3F19-4CD8-99C2-56FC5187A33E}" presName="FiveNodes_2" presStyleLbl="node1" presStyleIdx="1" presStyleCnt="5">
        <dgm:presLayoutVars>
          <dgm:bulletEnabled val="1"/>
        </dgm:presLayoutVars>
      </dgm:prSet>
      <dgm:spPr/>
    </dgm:pt>
    <dgm:pt modelId="{47206AA5-544E-44A6-8184-F63ED80DFFF5}" type="pres">
      <dgm:prSet presAssocID="{15B60993-3F19-4CD8-99C2-56FC5187A33E}" presName="FiveNodes_3" presStyleLbl="node1" presStyleIdx="2" presStyleCnt="5">
        <dgm:presLayoutVars>
          <dgm:bulletEnabled val="1"/>
        </dgm:presLayoutVars>
      </dgm:prSet>
      <dgm:spPr/>
    </dgm:pt>
    <dgm:pt modelId="{3E9F40F9-C63F-4A21-9AF0-581D8B78C2D4}" type="pres">
      <dgm:prSet presAssocID="{15B60993-3F19-4CD8-99C2-56FC5187A33E}" presName="FiveNodes_4" presStyleLbl="node1" presStyleIdx="3" presStyleCnt="5">
        <dgm:presLayoutVars>
          <dgm:bulletEnabled val="1"/>
        </dgm:presLayoutVars>
      </dgm:prSet>
      <dgm:spPr/>
    </dgm:pt>
    <dgm:pt modelId="{2BD83A4B-B33E-4B20-AE51-BD6293248A01}" type="pres">
      <dgm:prSet presAssocID="{15B60993-3F19-4CD8-99C2-56FC5187A33E}" presName="FiveNodes_5" presStyleLbl="node1" presStyleIdx="4" presStyleCnt="5">
        <dgm:presLayoutVars>
          <dgm:bulletEnabled val="1"/>
        </dgm:presLayoutVars>
      </dgm:prSet>
      <dgm:spPr/>
    </dgm:pt>
    <dgm:pt modelId="{B90B0374-F790-4267-8F55-ABA4D5090F77}" type="pres">
      <dgm:prSet presAssocID="{15B60993-3F19-4CD8-99C2-56FC5187A33E}" presName="FiveConn_1-2" presStyleLbl="fgAccFollowNode1" presStyleIdx="0" presStyleCnt="4">
        <dgm:presLayoutVars>
          <dgm:bulletEnabled val="1"/>
        </dgm:presLayoutVars>
      </dgm:prSet>
      <dgm:spPr/>
    </dgm:pt>
    <dgm:pt modelId="{92D25940-1EE8-455C-A405-9F2C146DBF56}" type="pres">
      <dgm:prSet presAssocID="{15B60993-3F19-4CD8-99C2-56FC5187A33E}" presName="FiveConn_2-3" presStyleLbl="fgAccFollowNode1" presStyleIdx="1" presStyleCnt="4">
        <dgm:presLayoutVars>
          <dgm:bulletEnabled val="1"/>
        </dgm:presLayoutVars>
      </dgm:prSet>
      <dgm:spPr/>
    </dgm:pt>
    <dgm:pt modelId="{BAFC0494-3418-401B-83F0-0A8518DD0745}" type="pres">
      <dgm:prSet presAssocID="{15B60993-3F19-4CD8-99C2-56FC5187A33E}" presName="FiveConn_3-4" presStyleLbl="fgAccFollowNode1" presStyleIdx="2" presStyleCnt="4">
        <dgm:presLayoutVars>
          <dgm:bulletEnabled val="1"/>
        </dgm:presLayoutVars>
      </dgm:prSet>
      <dgm:spPr/>
    </dgm:pt>
    <dgm:pt modelId="{361E1B38-CAA5-4671-ADAB-F5A47F3ADE7A}" type="pres">
      <dgm:prSet presAssocID="{15B60993-3F19-4CD8-99C2-56FC5187A33E}" presName="FiveConn_4-5" presStyleLbl="fgAccFollowNode1" presStyleIdx="3" presStyleCnt="4">
        <dgm:presLayoutVars>
          <dgm:bulletEnabled val="1"/>
        </dgm:presLayoutVars>
      </dgm:prSet>
      <dgm:spPr/>
    </dgm:pt>
    <dgm:pt modelId="{C74C85C5-91CD-4F77-A28D-BA175E6A86BD}" type="pres">
      <dgm:prSet presAssocID="{15B60993-3F19-4CD8-99C2-56FC5187A33E}" presName="FiveNodes_1_text" presStyleLbl="node1" presStyleIdx="4" presStyleCnt="5">
        <dgm:presLayoutVars>
          <dgm:bulletEnabled val="1"/>
        </dgm:presLayoutVars>
      </dgm:prSet>
      <dgm:spPr/>
    </dgm:pt>
    <dgm:pt modelId="{0D91408F-0805-42EA-8619-896FB29F9F97}" type="pres">
      <dgm:prSet presAssocID="{15B60993-3F19-4CD8-99C2-56FC5187A33E}" presName="FiveNodes_2_text" presStyleLbl="node1" presStyleIdx="4" presStyleCnt="5">
        <dgm:presLayoutVars>
          <dgm:bulletEnabled val="1"/>
        </dgm:presLayoutVars>
      </dgm:prSet>
      <dgm:spPr/>
    </dgm:pt>
    <dgm:pt modelId="{1F4FA3C2-CBFB-49DA-AC73-FC966F0D86BD}" type="pres">
      <dgm:prSet presAssocID="{15B60993-3F19-4CD8-99C2-56FC5187A33E}" presName="FiveNodes_3_text" presStyleLbl="node1" presStyleIdx="4" presStyleCnt="5">
        <dgm:presLayoutVars>
          <dgm:bulletEnabled val="1"/>
        </dgm:presLayoutVars>
      </dgm:prSet>
      <dgm:spPr/>
    </dgm:pt>
    <dgm:pt modelId="{2C18F145-7F40-41C4-89EB-D69A54D9AC5D}" type="pres">
      <dgm:prSet presAssocID="{15B60993-3F19-4CD8-99C2-56FC5187A33E}" presName="FiveNodes_4_text" presStyleLbl="node1" presStyleIdx="4" presStyleCnt="5">
        <dgm:presLayoutVars>
          <dgm:bulletEnabled val="1"/>
        </dgm:presLayoutVars>
      </dgm:prSet>
      <dgm:spPr/>
    </dgm:pt>
    <dgm:pt modelId="{F075411A-9B80-481B-AB0A-EE96C579344C}" type="pres">
      <dgm:prSet presAssocID="{15B60993-3F19-4CD8-99C2-56FC5187A33E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54FFE0A-D006-465C-A106-AF16AE4EBC99}" type="presOf" srcId="{7B4FF84A-A69E-4903-AF23-18B438F45CFF}" destId="{C74C85C5-91CD-4F77-A28D-BA175E6A86BD}" srcOrd="1" destOrd="0" presId="urn:microsoft.com/office/officeart/2005/8/layout/vProcess5"/>
    <dgm:cxn modelId="{79927233-DA8E-4B55-9273-C59D4755FAA8}" srcId="{15B60993-3F19-4CD8-99C2-56FC5187A33E}" destId="{CC3D0A4B-BFB6-4004-8222-713638653712}" srcOrd="1" destOrd="0" parTransId="{28EBEC6D-FE87-4C05-8179-2FC7ECDBC15B}" sibTransId="{EF6EF731-7A53-4C72-8D31-4B92C3819816}"/>
    <dgm:cxn modelId="{219B2267-F5A7-4E9D-B7F1-68A8617EA2B3}" type="presOf" srcId="{C39FB0EE-9F15-4AE1-A754-7F8E194A6CBD}" destId="{B90B0374-F790-4267-8F55-ABA4D5090F77}" srcOrd="0" destOrd="0" presId="urn:microsoft.com/office/officeart/2005/8/layout/vProcess5"/>
    <dgm:cxn modelId="{2B5D7D6C-D921-4C15-A1E7-AE9D3FA479AD}" srcId="{15B60993-3F19-4CD8-99C2-56FC5187A33E}" destId="{BCADE393-8DA5-40F0-9ECA-531F64069935}" srcOrd="2" destOrd="0" parTransId="{F7024D94-3EE9-4155-B17A-E1E5A625ACE2}" sibTransId="{C16069BC-1FC0-4E97-887F-A26ED9375CE5}"/>
    <dgm:cxn modelId="{586DF771-045B-4666-AFBA-FFD3A09138C4}" type="presOf" srcId="{15B60993-3F19-4CD8-99C2-56FC5187A33E}" destId="{D7D439DD-E654-447B-BDD3-FFE9CEFBC187}" srcOrd="0" destOrd="0" presId="urn:microsoft.com/office/officeart/2005/8/layout/vProcess5"/>
    <dgm:cxn modelId="{BADA1556-1C89-4506-9A9E-3570FE1B0528}" type="presOf" srcId="{CC3D0A4B-BFB6-4004-8222-713638653712}" destId="{101A8A2B-9587-4D94-BC53-20D9B6FEF640}" srcOrd="0" destOrd="0" presId="urn:microsoft.com/office/officeart/2005/8/layout/vProcess5"/>
    <dgm:cxn modelId="{E739E8AC-3DEF-49C5-B37C-D73A4946D811}" srcId="{15B60993-3F19-4CD8-99C2-56FC5187A33E}" destId="{00023BD1-D176-4A56-ABF7-C38282465A8C}" srcOrd="4" destOrd="0" parTransId="{DCC68419-3B89-4C06-B6E3-506607F010EE}" sibTransId="{0A937D93-5F17-4470-9E56-029C0669DE0D}"/>
    <dgm:cxn modelId="{FE66C3AF-D925-4C57-820B-87B1E98D8D5B}" type="presOf" srcId="{7B4FF84A-A69E-4903-AF23-18B438F45CFF}" destId="{7B7A76B6-BDF4-4FE3-B292-29B4FA51FBBB}" srcOrd="0" destOrd="0" presId="urn:microsoft.com/office/officeart/2005/8/layout/vProcess5"/>
    <dgm:cxn modelId="{427139B5-4953-4F0A-9140-EE5E68401E04}" type="presOf" srcId="{BCADE393-8DA5-40F0-9ECA-531F64069935}" destId="{1F4FA3C2-CBFB-49DA-AC73-FC966F0D86BD}" srcOrd="1" destOrd="0" presId="urn:microsoft.com/office/officeart/2005/8/layout/vProcess5"/>
    <dgm:cxn modelId="{52D2B8BA-CC33-440E-B0D1-C0FF6860242C}" type="presOf" srcId="{EF6EF731-7A53-4C72-8D31-4B92C3819816}" destId="{92D25940-1EE8-455C-A405-9F2C146DBF56}" srcOrd="0" destOrd="0" presId="urn:microsoft.com/office/officeart/2005/8/layout/vProcess5"/>
    <dgm:cxn modelId="{533EFFC8-48DC-4E21-B7C6-DE69E00CB82B}" type="presOf" srcId="{BCEFE997-9906-42C2-BB76-3C3E7E4A0192}" destId="{361E1B38-CAA5-4671-ADAB-F5A47F3ADE7A}" srcOrd="0" destOrd="0" presId="urn:microsoft.com/office/officeart/2005/8/layout/vProcess5"/>
    <dgm:cxn modelId="{92F4F9D4-B27F-452E-A5F2-A922EA0A9EE4}" srcId="{15B60993-3F19-4CD8-99C2-56FC5187A33E}" destId="{7B4FF84A-A69E-4903-AF23-18B438F45CFF}" srcOrd="0" destOrd="0" parTransId="{BC89F0BC-E72A-4E86-9AF1-42F06B6930BD}" sibTransId="{C39FB0EE-9F15-4AE1-A754-7F8E194A6CBD}"/>
    <dgm:cxn modelId="{A953B4D7-2A79-4B27-BBBE-25E01163E2E5}" type="presOf" srcId="{2970E7D5-B901-4FDD-8A6D-E13886AF05FB}" destId="{3E9F40F9-C63F-4A21-9AF0-581D8B78C2D4}" srcOrd="0" destOrd="0" presId="urn:microsoft.com/office/officeart/2005/8/layout/vProcess5"/>
    <dgm:cxn modelId="{F99746E1-0DFF-4B7C-9227-4236B7A8CAF3}" type="presOf" srcId="{C16069BC-1FC0-4E97-887F-A26ED9375CE5}" destId="{BAFC0494-3418-401B-83F0-0A8518DD0745}" srcOrd="0" destOrd="0" presId="urn:microsoft.com/office/officeart/2005/8/layout/vProcess5"/>
    <dgm:cxn modelId="{315F4AE8-B304-4C02-BAC3-13E95FA63950}" type="presOf" srcId="{00023BD1-D176-4A56-ABF7-C38282465A8C}" destId="{F075411A-9B80-481B-AB0A-EE96C579344C}" srcOrd="1" destOrd="0" presId="urn:microsoft.com/office/officeart/2005/8/layout/vProcess5"/>
    <dgm:cxn modelId="{8005B1EA-E920-4032-AF28-8698D2D66BBA}" type="presOf" srcId="{00023BD1-D176-4A56-ABF7-C38282465A8C}" destId="{2BD83A4B-B33E-4B20-AE51-BD6293248A01}" srcOrd="0" destOrd="0" presId="urn:microsoft.com/office/officeart/2005/8/layout/vProcess5"/>
    <dgm:cxn modelId="{D1A6B7EE-62BB-4AE1-A6BC-87E6344619CE}" type="presOf" srcId="{CC3D0A4B-BFB6-4004-8222-713638653712}" destId="{0D91408F-0805-42EA-8619-896FB29F9F97}" srcOrd="1" destOrd="0" presId="urn:microsoft.com/office/officeart/2005/8/layout/vProcess5"/>
    <dgm:cxn modelId="{57B625F9-5D15-40F8-AA51-9E75D00FB640}" srcId="{15B60993-3F19-4CD8-99C2-56FC5187A33E}" destId="{2970E7D5-B901-4FDD-8A6D-E13886AF05FB}" srcOrd="3" destOrd="0" parTransId="{52B38825-639C-46EE-912E-DD26A4364DC1}" sibTransId="{BCEFE997-9906-42C2-BB76-3C3E7E4A0192}"/>
    <dgm:cxn modelId="{57FB15FC-2631-4D31-BF25-911CB25305E4}" type="presOf" srcId="{BCADE393-8DA5-40F0-9ECA-531F64069935}" destId="{47206AA5-544E-44A6-8184-F63ED80DFFF5}" srcOrd="0" destOrd="0" presId="urn:microsoft.com/office/officeart/2005/8/layout/vProcess5"/>
    <dgm:cxn modelId="{A90F24FC-D868-4E64-B976-A766D183CAEA}" type="presOf" srcId="{2970E7D5-B901-4FDD-8A6D-E13886AF05FB}" destId="{2C18F145-7F40-41C4-89EB-D69A54D9AC5D}" srcOrd="1" destOrd="0" presId="urn:microsoft.com/office/officeart/2005/8/layout/vProcess5"/>
    <dgm:cxn modelId="{8D9F957B-F3BA-4D4B-AA95-F4FB7F00F2BF}" type="presParOf" srcId="{D7D439DD-E654-447B-BDD3-FFE9CEFBC187}" destId="{BA0D21E0-E778-4B16-A89C-1B9305729A6D}" srcOrd="0" destOrd="0" presId="urn:microsoft.com/office/officeart/2005/8/layout/vProcess5"/>
    <dgm:cxn modelId="{8AF73E39-702C-4292-92A7-7109296283CA}" type="presParOf" srcId="{D7D439DD-E654-447B-BDD3-FFE9CEFBC187}" destId="{7B7A76B6-BDF4-4FE3-B292-29B4FA51FBBB}" srcOrd="1" destOrd="0" presId="urn:microsoft.com/office/officeart/2005/8/layout/vProcess5"/>
    <dgm:cxn modelId="{CD2E3952-234F-4FA8-AA1B-0392B979503A}" type="presParOf" srcId="{D7D439DD-E654-447B-BDD3-FFE9CEFBC187}" destId="{101A8A2B-9587-4D94-BC53-20D9B6FEF640}" srcOrd="2" destOrd="0" presId="urn:microsoft.com/office/officeart/2005/8/layout/vProcess5"/>
    <dgm:cxn modelId="{DE3776BB-C8F6-4BDF-877A-A397A9F8B17F}" type="presParOf" srcId="{D7D439DD-E654-447B-BDD3-FFE9CEFBC187}" destId="{47206AA5-544E-44A6-8184-F63ED80DFFF5}" srcOrd="3" destOrd="0" presId="urn:microsoft.com/office/officeart/2005/8/layout/vProcess5"/>
    <dgm:cxn modelId="{7A74CAF8-8C27-400A-9025-984A9621E346}" type="presParOf" srcId="{D7D439DD-E654-447B-BDD3-FFE9CEFBC187}" destId="{3E9F40F9-C63F-4A21-9AF0-581D8B78C2D4}" srcOrd="4" destOrd="0" presId="urn:microsoft.com/office/officeart/2005/8/layout/vProcess5"/>
    <dgm:cxn modelId="{7B428D12-0754-41C1-9C50-45CD1FA41EB9}" type="presParOf" srcId="{D7D439DD-E654-447B-BDD3-FFE9CEFBC187}" destId="{2BD83A4B-B33E-4B20-AE51-BD6293248A01}" srcOrd="5" destOrd="0" presId="urn:microsoft.com/office/officeart/2005/8/layout/vProcess5"/>
    <dgm:cxn modelId="{61A24BB9-E5E1-48C6-BB79-25F60C6109C1}" type="presParOf" srcId="{D7D439DD-E654-447B-BDD3-FFE9CEFBC187}" destId="{B90B0374-F790-4267-8F55-ABA4D5090F77}" srcOrd="6" destOrd="0" presId="urn:microsoft.com/office/officeart/2005/8/layout/vProcess5"/>
    <dgm:cxn modelId="{6EF4B3DB-2D99-4773-9B5C-F46F376BA9FC}" type="presParOf" srcId="{D7D439DD-E654-447B-BDD3-FFE9CEFBC187}" destId="{92D25940-1EE8-455C-A405-9F2C146DBF56}" srcOrd="7" destOrd="0" presId="urn:microsoft.com/office/officeart/2005/8/layout/vProcess5"/>
    <dgm:cxn modelId="{49C3E24E-B3F4-4B5E-A24D-B7512D80E6F9}" type="presParOf" srcId="{D7D439DD-E654-447B-BDD3-FFE9CEFBC187}" destId="{BAFC0494-3418-401B-83F0-0A8518DD0745}" srcOrd="8" destOrd="0" presId="urn:microsoft.com/office/officeart/2005/8/layout/vProcess5"/>
    <dgm:cxn modelId="{A8E92E77-8A22-446D-A99A-E796CB5A9F79}" type="presParOf" srcId="{D7D439DD-E654-447B-BDD3-FFE9CEFBC187}" destId="{361E1B38-CAA5-4671-ADAB-F5A47F3ADE7A}" srcOrd="9" destOrd="0" presId="urn:microsoft.com/office/officeart/2005/8/layout/vProcess5"/>
    <dgm:cxn modelId="{AF0517A0-18C0-4570-BC5D-D8B196C90D21}" type="presParOf" srcId="{D7D439DD-E654-447B-BDD3-FFE9CEFBC187}" destId="{C74C85C5-91CD-4F77-A28D-BA175E6A86BD}" srcOrd="10" destOrd="0" presId="urn:microsoft.com/office/officeart/2005/8/layout/vProcess5"/>
    <dgm:cxn modelId="{69E6083F-0A03-40AA-B7BE-C0296F4C494A}" type="presParOf" srcId="{D7D439DD-E654-447B-BDD3-FFE9CEFBC187}" destId="{0D91408F-0805-42EA-8619-896FB29F9F97}" srcOrd="11" destOrd="0" presId="urn:microsoft.com/office/officeart/2005/8/layout/vProcess5"/>
    <dgm:cxn modelId="{D70DAE14-1903-42B7-9866-12F2043FDBD8}" type="presParOf" srcId="{D7D439DD-E654-447B-BDD3-FFE9CEFBC187}" destId="{1F4FA3C2-CBFB-49DA-AC73-FC966F0D86BD}" srcOrd="12" destOrd="0" presId="urn:microsoft.com/office/officeart/2005/8/layout/vProcess5"/>
    <dgm:cxn modelId="{32AB38EF-EEC2-40F1-9765-A84F78271876}" type="presParOf" srcId="{D7D439DD-E654-447B-BDD3-FFE9CEFBC187}" destId="{2C18F145-7F40-41C4-89EB-D69A54D9AC5D}" srcOrd="13" destOrd="0" presId="urn:microsoft.com/office/officeart/2005/8/layout/vProcess5"/>
    <dgm:cxn modelId="{BBCB2EEA-8DF8-4CD1-9CD4-00C1754DDCEA}" type="presParOf" srcId="{D7D439DD-E654-447B-BDD3-FFE9CEFBC187}" destId="{F075411A-9B80-481B-AB0A-EE96C579344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8AD0C3-85AA-4062-8DB1-421C5EA46E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5FF68CE-B5FC-46C6-B299-6F2D52E92B91}">
      <dgm:prSet/>
      <dgm:spPr/>
      <dgm:t>
        <a:bodyPr/>
        <a:lstStyle/>
        <a:p>
          <a:pPr>
            <a:defRPr cap="all"/>
          </a:pPr>
          <a:r>
            <a:rPr lang="en-US" dirty="0"/>
            <a:t>TCP &amp; Throughput metrics evaluated by device type.</a:t>
          </a:r>
        </a:p>
      </dgm:t>
    </dgm:pt>
    <dgm:pt modelId="{159819D8-8A8D-47DE-95A2-B8E677210B9F}" type="parTrans" cxnId="{394FC580-9E18-4254-A97D-F962B2A0C309}">
      <dgm:prSet/>
      <dgm:spPr/>
      <dgm:t>
        <a:bodyPr/>
        <a:lstStyle/>
        <a:p>
          <a:endParaRPr lang="en-US"/>
        </a:p>
      </dgm:t>
    </dgm:pt>
    <dgm:pt modelId="{15F37131-62CD-4559-BE93-9FDAD5BE5A74}" type="sibTrans" cxnId="{394FC580-9E18-4254-A97D-F962B2A0C309}">
      <dgm:prSet/>
      <dgm:spPr/>
      <dgm:t>
        <a:bodyPr/>
        <a:lstStyle/>
        <a:p>
          <a:endParaRPr lang="en-US"/>
        </a:p>
      </dgm:t>
    </dgm:pt>
    <dgm:pt modelId="{BE68E863-79CE-428A-92BF-C0D02BBF1201}">
      <dgm:prSet/>
      <dgm:spPr/>
      <dgm:t>
        <a:bodyPr/>
        <a:lstStyle/>
        <a:p>
          <a:pPr>
            <a:defRPr cap="all"/>
          </a:pPr>
          <a:r>
            <a:rPr lang="en-US" dirty="0"/>
            <a:t>Some devices showed poor performance.</a:t>
          </a:r>
        </a:p>
      </dgm:t>
    </dgm:pt>
    <dgm:pt modelId="{E2B89554-1BD9-4AD8-B665-5C8348CA8B00}" type="parTrans" cxnId="{900A76B4-8B8E-427A-BE51-6D0AAE24B283}">
      <dgm:prSet/>
      <dgm:spPr/>
      <dgm:t>
        <a:bodyPr/>
        <a:lstStyle/>
        <a:p>
          <a:endParaRPr lang="en-US"/>
        </a:p>
      </dgm:t>
    </dgm:pt>
    <dgm:pt modelId="{E0BEBBA9-BD4A-43EA-B425-4C89C4F517D6}" type="sibTrans" cxnId="{900A76B4-8B8E-427A-BE51-6D0AAE24B283}">
      <dgm:prSet/>
      <dgm:spPr/>
      <dgm:t>
        <a:bodyPr/>
        <a:lstStyle/>
        <a:p>
          <a:endParaRPr lang="en-US"/>
        </a:p>
      </dgm:t>
    </dgm:pt>
    <dgm:pt modelId="{6FC202A0-4B11-49F0-8DB7-B5DF92C15B2E}" type="pres">
      <dgm:prSet presAssocID="{4C8AD0C3-85AA-4062-8DB1-421C5EA46EA3}" presName="root" presStyleCnt="0">
        <dgm:presLayoutVars>
          <dgm:dir/>
          <dgm:resizeHandles val="exact"/>
        </dgm:presLayoutVars>
      </dgm:prSet>
      <dgm:spPr/>
    </dgm:pt>
    <dgm:pt modelId="{5AA9E124-4C9A-4673-B695-3EB8F5B74F40}" type="pres">
      <dgm:prSet presAssocID="{55FF68CE-B5FC-46C6-B299-6F2D52E92B91}" presName="compNode" presStyleCnt="0"/>
      <dgm:spPr/>
    </dgm:pt>
    <dgm:pt modelId="{D165A57A-1650-4880-83E4-6F98006326AB}" type="pres">
      <dgm:prSet presAssocID="{55FF68CE-B5FC-46C6-B299-6F2D52E92B91}" presName="iconBgRect" presStyleLbl="bgShp" presStyleIdx="0" presStyleCnt="2"/>
      <dgm:spPr/>
    </dgm:pt>
    <dgm:pt modelId="{0D686A5B-6FCC-4032-A3BE-66DE47E97241}" type="pres">
      <dgm:prSet presAssocID="{55FF68CE-B5FC-46C6-B299-6F2D52E92B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6A987C-DDFB-4E1A-97F9-60840BFBF7F3}" type="pres">
      <dgm:prSet presAssocID="{55FF68CE-B5FC-46C6-B299-6F2D52E92B91}" presName="spaceRect" presStyleCnt="0"/>
      <dgm:spPr/>
    </dgm:pt>
    <dgm:pt modelId="{5308815C-8038-43A6-A130-B8557AFE4D40}" type="pres">
      <dgm:prSet presAssocID="{55FF68CE-B5FC-46C6-B299-6F2D52E92B91}" presName="textRect" presStyleLbl="revTx" presStyleIdx="0" presStyleCnt="2">
        <dgm:presLayoutVars>
          <dgm:chMax val="1"/>
          <dgm:chPref val="1"/>
        </dgm:presLayoutVars>
      </dgm:prSet>
      <dgm:spPr/>
    </dgm:pt>
    <dgm:pt modelId="{1A3E4361-024D-4FBB-9645-0D3DE87CBF4B}" type="pres">
      <dgm:prSet presAssocID="{15F37131-62CD-4559-BE93-9FDAD5BE5A74}" presName="sibTrans" presStyleCnt="0"/>
      <dgm:spPr/>
    </dgm:pt>
    <dgm:pt modelId="{9C4EA545-21E2-47FD-80C5-C13D0BCAD39A}" type="pres">
      <dgm:prSet presAssocID="{BE68E863-79CE-428A-92BF-C0D02BBF1201}" presName="compNode" presStyleCnt="0"/>
      <dgm:spPr/>
    </dgm:pt>
    <dgm:pt modelId="{857F3EBF-20F6-487A-8F6A-DF3730C886A4}" type="pres">
      <dgm:prSet presAssocID="{BE68E863-79CE-428A-92BF-C0D02BBF1201}" presName="iconBgRect" presStyleLbl="bgShp" presStyleIdx="1" presStyleCnt="2"/>
      <dgm:spPr/>
    </dgm:pt>
    <dgm:pt modelId="{27DAD56D-DB1E-4BC3-9889-50B51FAB33F9}" type="pres">
      <dgm:prSet presAssocID="{BE68E863-79CE-428A-92BF-C0D02BBF12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8417700D-15C5-4830-BE8A-B8E28FF4D7CF}" type="pres">
      <dgm:prSet presAssocID="{BE68E863-79CE-428A-92BF-C0D02BBF1201}" presName="spaceRect" presStyleCnt="0"/>
      <dgm:spPr/>
    </dgm:pt>
    <dgm:pt modelId="{3286649A-ECDF-4DDB-8E01-E63390CDF7FD}" type="pres">
      <dgm:prSet presAssocID="{BE68E863-79CE-428A-92BF-C0D02BBF12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4FC580-9E18-4254-A97D-F962B2A0C309}" srcId="{4C8AD0C3-85AA-4062-8DB1-421C5EA46EA3}" destId="{55FF68CE-B5FC-46C6-B299-6F2D52E92B91}" srcOrd="0" destOrd="0" parTransId="{159819D8-8A8D-47DE-95A2-B8E677210B9F}" sibTransId="{15F37131-62CD-4559-BE93-9FDAD5BE5A74}"/>
    <dgm:cxn modelId="{FFCE4CAB-EE8A-4529-B17A-05814CBDF89F}" type="presOf" srcId="{55FF68CE-B5FC-46C6-B299-6F2D52E92B91}" destId="{5308815C-8038-43A6-A130-B8557AFE4D40}" srcOrd="0" destOrd="0" presId="urn:microsoft.com/office/officeart/2018/5/layout/IconCircleLabelList"/>
    <dgm:cxn modelId="{900A76B4-8B8E-427A-BE51-6D0AAE24B283}" srcId="{4C8AD0C3-85AA-4062-8DB1-421C5EA46EA3}" destId="{BE68E863-79CE-428A-92BF-C0D02BBF1201}" srcOrd="1" destOrd="0" parTransId="{E2B89554-1BD9-4AD8-B665-5C8348CA8B00}" sibTransId="{E0BEBBA9-BD4A-43EA-B425-4C89C4F517D6}"/>
    <dgm:cxn modelId="{78A73BD5-6BA7-4A99-9EEE-D66585B2CA50}" type="presOf" srcId="{BE68E863-79CE-428A-92BF-C0D02BBF1201}" destId="{3286649A-ECDF-4DDB-8E01-E63390CDF7FD}" srcOrd="0" destOrd="0" presId="urn:microsoft.com/office/officeart/2018/5/layout/IconCircleLabelList"/>
    <dgm:cxn modelId="{FDBB0CE8-8DBE-4EE8-BD78-0B83F2638645}" type="presOf" srcId="{4C8AD0C3-85AA-4062-8DB1-421C5EA46EA3}" destId="{6FC202A0-4B11-49F0-8DB7-B5DF92C15B2E}" srcOrd="0" destOrd="0" presId="urn:microsoft.com/office/officeart/2018/5/layout/IconCircleLabelList"/>
    <dgm:cxn modelId="{2BD46D61-3EED-467D-8A9D-F1E50629E71A}" type="presParOf" srcId="{6FC202A0-4B11-49F0-8DB7-B5DF92C15B2E}" destId="{5AA9E124-4C9A-4673-B695-3EB8F5B74F40}" srcOrd="0" destOrd="0" presId="urn:microsoft.com/office/officeart/2018/5/layout/IconCircleLabelList"/>
    <dgm:cxn modelId="{70885AE1-9701-491B-AED3-34C1BD06627C}" type="presParOf" srcId="{5AA9E124-4C9A-4673-B695-3EB8F5B74F40}" destId="{D165A57A-1650-4880-83E4-6F98006326AB}" srcOrd="0" destOrd="0" presId="urn:microsoft.com/office/officeart/2018/5/layout/IconCircleLabelList"/>
    <dgm:cxn modelId="{A6245132-1F23-427A-8344-ACD0B38CD2CC}" type="presParOf" srcId="{5AA9E124-4C9A-4673-B695-3EB8F5B74F40}" destId="{0D686A5B-6FCC-4032-A3BE-66DE47E97241}" srcOrd="1" destOrd="0" presId="urn:microsoft.com/office/officeart/2018/5/layout/IconCircleLabelList"/>
    <dgm:cxn modelId="{206B43A7-833E-46D0-8437-904A054F45D8}" type="presParOf" srcId="{5AA9E124-4C9A-4673-B695-3EB8F5B74F40}" destId="{E96A987C-DDFB-4E1A-97F9-60840BFBF7F3}" srcOrd="2" destOrd="0" presId="urn:microsoft.com/office/officeart/2018/5/layout/IconCircleLabelList"/>
    <dgm:cxn modelId="{45E9FCDE-5CF1-485C-AE49-8AB542827179}" type="presParOf" srcId="{5AA9E124-4C9A-4673-B695-3EB8F5B74F40}" destId="{5308815C-8038-43A6-A130-B8557AFE4D40}" srcOrd="3" destOrd="0" presId="urn:microsoft.com/office/officeart/2018/5/layout/IconCircleLabelList"/>
    <dgm:cxn modelId="{E55FA36E-F6B3-4418-804E-078C34D1CAFC}" type="presParOf" srcId="{6FC202A0-4B11-49F0-8DB7-B5DF92C15B2E}" destId="{1A3E4361-024D-4FBB-9645-0D3DE87CBF4B}" srcOrd="1" destOrd="0" presId="urn:microsoft.com/office/officeart/2018/5/layout/IconCircleLabelList"/>
    <dgm:cxn modelId="{6A40007F-447A-4431-8684-D995AC2BDD16}" type="presParOf" srcId="{6FC202A0-4B11-49F0-8DB7-B5DF92C15B2E}" destId="{9C4EA545-21E2-47FD-80C5-C13D0BCAD39A}" srcOrd="2" destOrd="0" presId="urn:microsoft.com/office/officeart/2018/5/layout/IconCircleLabelList"/>
    <dgm:cxn modelId="{DBD64367-ADDE-471B-A757-2AB78CE2781A}" type="presParOf" srcId="{9C4EA545-21E2-47FD-80C5-C13D0BCAD39A}" destId="{857F3EBF-20F6-487A-8F6A-DF3730C886A4}" srcOrd="0" destOrd="0" presId="urn:microsoft.com/office/officeart/2018/5/layout/IconCircleLabelList"/>
    <dgm:cxn modelId="{3BA808C3-988A-4067-9CD6-E35959CAA13A}" type="presParOf" srcId="{9C4EA545-21E2-47FD-80C5-C13D0BCAD39A}" destId="{27DAD56D-DB1E-4BC3-9889-50B51FAB33F9}" srcOrd="1" destOrd="0" presId="urn:microsoft.com/office/officeart/2018/5/layout/IconCircleLabelList"/>
    <dgm:cxn modelId="{DAA92387-26AC-4D86-AE5E-16706B12FD32}" type="presParOf" srcId="{9C4EA545-21E2-47FD-80C5-C13D0BCAD39A}" destId="{8417700D-15C5-4830-BE8A-B8E28FF4D7CF}" srcOrd="2" destOrd="0" presId="urn:microsoft.com/office/officeart/2018/5/layout/IconCircleLabelList"/>
    <dgm:cxn modelId="{20F6EDB8-A6B1-43A8-B11C-E4851411AE0E}" type="presParOf" srcId="{9C4EA545-21E2-47FD-80C5-C13D0BCAD39A}" destId="{3286649A-ECDF-4DDB-8E01-E63390CDF7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01B42E9-58E7-4641-84FE-B94CB2E1D70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0EFB70A-C0C7-4EEF-831F-B84F3C2A21B9}">
      <dgm:prSet custT="1"/>
      <dgm:spPr/>
      <dgm:t>
        <a:bodyPr/>
        <a:lstStyle/>
        <a:p>
          <a:r>
            <a:rPr lang="en-US" sz="2400" dirty="0"/>
            <a:t>K-Means (k=3) performed on experience metrics.</a:t>
          </a:r>
        </a:p>
      </dgm:t>
    </dgm:pt>
    <dgm:pt modelId="{BF636A77-0471-4E67-B639-59AFD29D7F65}" type="parTrans" cxnId="{AFA25F64-B326-451E-8536-F971401650AF}">
      <dgm:prSet/>
      <dgm:spPr/>
      <dgm:t>
        <a:bodyPr/>
        <a:lstStyle/>
        <a:p>
          <a:endParaRPr lang="en-US"/>
        </a:p>
      </dgm:t>
    </dgm:pt>
    <dgm:pt modelId="{931CAF30-A8F0-46B8-BEA2-8296CC868285}" type="sibTrans" cxnId="{AFA25F64-B326-451E-8536-F971401650AF}">
      <dgm:prSet/>
      <dgm:spPr/>
      <dgm:t>
        <a:bodyPr/>
        <a:lstStyle/>
        <a:p>
          <a:endParaRPr lang="en-US"/>
        </a:p>
      </dgm:t>
    </dgm:pt>
    <dgm:pt modelId="{4E1098A0-742A-4F02-90AE-4D65B9823CBE}">
      <dgm:prSet custT="1"/>
      <dgm:spPr/>
      <dgm:t>
        <a:bodyPr/>
        <a:lstStyle/>
        <a:p>
          <a:r>
            <a:rPr lang="en-US" sz="2800" dirty="0"/>
            <a:t>Clusters labeled based on performance.</a:t>
          </a:r>
        </a:p>
      </dgm:t>
    </dgm:pt>
    <dgm:pt modelId="{4BBC41A3-AE06-43A8-8859-931FC7BBD54B}" type="parTrans" cxnId="{0DFDE152-80DC-4AAA-A197-934B912D9140}">
      <dgm:prSet/>
      <dgm:spPr/>
      <dgm:t>
        <a:bodyPr/>
        <a:lstStyle/>
        <a:p>
          <a:endParaRPr lang="en-US"/>
        </a:p>
      </dgm:t>
    </dgm:pt>
    <dgm:pt modelId="{66D331D5-F240-4C68-9A6E-D74775D2358A}" type="sibTrans" cxnId="{0DFDE152-80DC-4AAA-A197-934B912D9140}">
      <dgm:prSet/>
      <dgm:spPr/>
      <dgm:t>
        <a:bodyPr/>
        <a:lstStyle/>
        <a:p>
          <a:endParaRPr lang="en-US"/>
        </a:p>
      </dgm:t>
    </dgm:pt>
    <dgm:pt modelId="{8C6FA15F-DF87-4D10-BB02-3AA281656174}">
      <dgm:prSet/>
      <dgm:spPr/>
      <dgm:t>
        <a:bodyPr/>
        <a:lstStyle/>
        <a:p>
          <a:r>
            <a:rPr lang="en-US" b="1" dirty="0"/>
            <a:t>Cluster 0: High RTT, High Retransmission, Low Throughput → Poor experience</a:t>
          </a:r>
        </a:p>
        <a:p>
          <a:r>
            <a:rPr lang="en-US" b="1" dirty="0"/>
            <a:t>Cluster 1: Moderate RTT and Retransmission, Moderate Throughput → Average experience</a:t>
          </a:r>
        </a:p>
        <a:p>
          <a:r>
            <a:rPr lang="en-US" b="1" dirty="0"/>
            <a:t>Cluster 2: Low RTT, Low Retransmission, High Throughput → Best experience</a:t>
          </a:r>
          <a:endParaRPr lang="en-US" dirty="0"/>
        </a:p>
      </dgm:t>
    </dgm:pt>
    <dgm:pt modelId="{EFFD0F1F-D856-4080-92B6-D908087F0125}" type="parTrans" cxnId="{21423617-FF88-4469-8FE0-D273AA173DC2}">
      <dgm:prSet/>
      <dgm:spPr/>
      <dgm:t>
        <a:bodyPr/>
        <a:lstStyle/>
        <a:p>
          <a:endParaRPr lang="en-IN"/>
        </a:p>
      </dgm:t>
    </dgm:pt>
    <dgm:pt modelId="{CE0991D2-EC84-4361-ADB4-784F098A2FB6}" type="sibTrans" cxnId="{21423617-FF88-4469-8FE0-D273AA173DC2}">
      <dgm:prSet/>
      <dgm:spPr/>
      <dgm:t>
        <a:bodyPr/>
        <a:lstStyle/>
        <a:p>
          <a:endParaRPr lang="en-IN"/>
        </a:p>
      </dgm:t>
    </dgm:pt>
    <dgm:pt modelId="{42674636-5CAD-4CEE-94C4-202E296DD02C}" type="pres">
      <dgm:prSet presAssocID="{501B42E9-58E7-4641-84FE-B94CB2E1D707}" presName="linear" presStyleCnt="0">
        <dgm:presLayoutVars>
          <dgm:animLvl val="lvl"/>
          <dgm:resizeHandles val="exact"/>
        </dgm:presLayoutVars>
      </dgm:prSet>
      <dgm:spPr/>
    </dgm:pt>
    <dgm:pt modelId="{ACF02FB6-8A64-4B41-874E-9CA8AA913BD9}" type="pres">
      <dgm:prSet presAssocID="{A0EFB70A-C0C7-4EEF-831F-B84F3C2A21B9}" presName="parentText" presStyleLbl="node1" presStyleIdx="0" presStyleCnt="3" custLinFactY="-32849" custLinFactNeighborX="-15955" custLinFactNeighborY="-100000">
        <dgm:presLayoutVars>
          <dgm:chMax val="0"/>
          <dgm:bulletEnabled val="1"/>
        </dgm:presLayoutVars>
      </dgm:prSet>
      <dgm:spPr/>
    </dgm:pt>
    <dgm:pt modelId="{33EC8889-F55D-49C8-82EE-D8C17F2F3A33}" type="pres">
      <dgm:prSet presAssocID="{931CAF30-A8F0-46B8-BEA2-8296CC868285}" presName="spacer" presStyleCnt="0"/>
      <dgm:spPr/>
    </dgm:pt>
    <dgm:pt modelId="{ACBC9A23-8681-487C-BD68-1AAB0DFECF4D}" type="pres">
      <dgm:prSet presAssocID="{4E1098A0-742A-4F02-90AE-4D65B9823CB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E7EE556-3C6C-4C22-AA30-67AF563D05A3}" type="pres">
      <dgm:prSet presAssocID="{66D331D5-F240-4C68-9A6E-D74775D2358A}" presName="spacer" presStyleCnt="0"/>
      <dgm:spPr/>
    </dgm:pt>
    <dgm:pt modelId="{0ED916B4-C8B8-4699-9B11-E8E4D8C318E8}" type="pres">
      <dgm:prSet presAssocID="{8C6FA15F-DF87-4D10-BB02-3AA28165617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87ADB02-E8FD-4916-B821-A7FC494252D1}" type="presOf" srcId="{501B42E9-58E7-4641-84FE-B94CB2E1D707}" destId="{42674636-5CAD-4CEE-94C4-202E296DD02C}" srcOrd="0" destOrd="0" presId="urn:microsoft.com/office/officeart/2005/8/layout/vList2"/>
    <dgm:cxn modelId="{21423617-FF88-4469-8FE0-D273AA173DC2}" srcId="{501B42E9-58E7-4641-84FE-B94CB2E1D707}" destId="{8C6FA15F-DF87-4D10-BB02-3AA281656174}" srcOrd="2" destOrd="0" parTransId="{EFFD0F1F-D856-4080-92B6-D908087F0125}" sibTransId="{CE0991D2-EC84-4361-ADB4-784F098A2FB6}"/>
    <dgm:cxn modelId="{C207BF20-A264-4288-9A8F-AAC7FF8E5EED}" type="presOf" srcId="{8C6FA15F-DF87-4D10-BB02-3AA281656174}" destId="{0ED916B4-C8B8-4699-9B11-E8E4D8C318E8}" srcOrd="0" destOrd="0" presId="urn:microsoft.com/office/officeart/2005/8/layout/vList2"/>
    <dgm:cxn modelId="{B1FC5825-5A2C-4644-BCB8-42CFCFC66742}" type="presOf" srcId="{A0EFB70A-C0C7-4EEF-831F-B84F3C2A21B9}" destId="{ACF02FB6-8A64-4B41-874E-9CA8AA913BD9}" srcOrd="0" destOrd="0" presId="urn:microsoft.com/office/officeart/2005/8/layout/vList2"/>
    <dgm:cxn modelId="{AFA25F64-B326-451E-8536-F971401650AF}" srcId="{501B42E9-58E7-4641-84FE-B94CB2E1D707}" destId="{A0EFB70A-C0C7-4EEF-831F-B84F3C2A21B9}" srcOrd="0" destOrd="0" parTransId="{BF636A77-0471-4E67-B639-59AFD29D7F65}" sibTransId="{931CAF30-A8F0-46B8-BEA2-8296CC868285}"/>
    <dgm:cxn modelId="{0DFDE152-80DC-4AAA-A197-934B912D9140}" srcId="{501B42E9-58E7-4641-84FE-B94CB2E1D707}" destId="{4E1098A0-742A-4F02-90AE-4D65B9823CBE}" srcOrd="1" destOrd="0" parTransId="{4BBC41A3-AE06-43A8-8859-931FC7BBD54B}" sibTransId="{66D331D5-F240-4C68-9A6E-D74775D2358A}"/>
    <dgm:cxn modelId="{D6906C79-3B5E-4B55-A512-5856CCF9490B}" type="presOf" srcId="{4E1098A0-742A-4F02-90AE-4D65B9823CBE}" destId="{ACBC9A23-8681-487C-BD68-1AAB0DFECF4D}" srcOrd="0" destOrd="0" presId="urn:microsoft.com/office/officeart/2005/8/layout/vList2"/>
    <dgm:cxn modelId="{FDA04C0F-1F24-4864-83F9-D58FED5E3470}" type="presParOf" srcId="{42674636-5CAD-4CEE-94C4-202E296DD02C}" destId="{ACF02FB6-8A64-4B41-874E-9CA8AA913BD9}" srcOrd="0" destOrd="0" presId="urn:microsoft.com/office/officeart/2005/8/layout/vList2"/>
    <dgm:cxn modelId="{69B31496-7CC5-45AB-A2FB-70C340882F13}" type="presParOf" srcId="{42674636-5CAD-4CEE-94C4-202E296DD02C}" destId="{33EC8889-F55D-49C8-82EE-D8C17F2F3A33}" srcOrd="1" destOrd="0" presId="urn:microsoft.com/office/officeart/2005/8/layout/vList2"/>
    <dgm:cxn modelId="{3CD39507-7595-4342-89D3-111294B6043C}" type="presParOf" srcId="{42674636-5CAD-4CEE-94C4-202E296DD02C}" destId="{ACBC9A23-8681-487C-BD68-1AAB0DFECF4D}" srcOrd="2" destOrd="0" presId="urn:microsoft.com/office/officeart/2005/8/layout/vList2"/>
    <dgm:cxn modelId="{3631A813-3AC1-4BFD-9D33-081FB069B9ED}" type="presParOf" srcId="{42674636-5CAD-4CEE-94C4-202E296DD02C}" destId="{8E7EE556-3C6C-4C22-AA30-67AF563D05A3}" srcOrd="3" destOrd="0" presId="urn:microsoft.com/office/officeart/2005/8/layout/vList2"/>
    <dgm:cxn modelId="{CC7A3E6B-E040-44BC-A178-42D55AA8B5D0}" type="presParOf" srcId="{42674636-5CAD-4CEE-94C4-202E296DD02C}" destId="{0ED916B4-C8B8-4699-9B11-E8E4D8C318E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498EE20-C8E0-44C4-AB50-7E0BE015D38D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61FE97-D6FA-4104-9310-50F819FDC664}">
      <dgm:prSet custT="1"/>
      <dgm:spPr/>
      <dgm:t>
        <a:bodyPr/>
        <a:lstStyle/>
        <a:p>
          <a:r>
            <a:rPr lang="en-US" sz="2000" dirty="0"/>
            <a:t>Engagement &amp; Experience scores used</a:t>
          </a:r>
          <a:r>
            <a:rPr lang="en-US" sz="3100" dirty="0"/>
            <a:t>.</a:t>
          </a:r>
        </a:p>
      </dgm:t>
    </dgm:pt>
    <dgm:pt modelId="{2FD4E3A7-A6B7-435D-8556-016551D3C5A4}" type="parTrans" cxnId="{04E66D4A-1F7B-451B-96B6-3ED164DE936E}">
      <dgm:prSet/>
      <dgm:spPr/>
      <dgm:t>
        <a:bodyPr/>
        <a:lstStyle/>
        <a:p>
          <a:endParaRPr lang="en-US"/>
        </a:p>
      </dgm:t>
    </dgm:pt>
    <dgm:pt modelId="{5A79850E-12AA-439D-BA30-F21346368190}" type="sibTrans" cxnId="{04E66D4A-1F7B-451B-96B6-3ED164DE936E}">
      <dgm:prSet/>
      <dgm:spPr/>
      <dgm:t>
        <a:bodyPr/>
        <a:lstStyle/>
        <a:p>
          <a:endParaRPr lang="en-US"/>
        </a:p>
      </dgm:t>
    </dgm:pt>
    <dgm:pt modelId="{836EA13C-2C80-4CC1-BF2B-F6A58A94861E}">
      <dgm:prSet custT="1"/>
      <dgm:spPr/>
      <dgm:t>
        <a:bodyPr/>
        <a:lstStyle/>
        <a:p>
          <a:r>
            <a:rPr lang="en-US" sz="2000" dirty="0"/>
            <a:t>Euclidean distance from least engaged/experienced cluster</a:t>
          </a:r>
          <a:r>
            <a:rPr lang="en-US" sz="3100" dirty="0"/>
            <a:t>.</a:t>
          </a:r>
        </a:p>
      </dgm:t>
    </dgm:pt>
    <dgm:pt modelId="{9B92738C-26AB-4A9E-B78A-EEBE0CC9FA7F}" type="parTrans" cxnId="{56EAB451-66B2-401C-9D19-A4CE3A6E8068}">
      <dgm:prSet/>
      <dgm:spPr/>
      <dgm:t>
        <a:bodyPr/>
        <a:lstStyle/>
        <a:p>
          <a:endParaRPr lang="en-US"/>
        </a:p>
      </dgm:t>
    </dgm:pt>
    <dgm:pt modelId="{1E93E500-5CFD-4013-904D-DEF499D7038A}" type="sibTrans" cxnId="{56EAB451-66B2-401C-9D19-A4CE3A6E8068}">
      <dgm:prSet/>
      <dgm:spPr/>
      <dgm:t>
        <a:bodyPr/>
        <a:lstStyle/>
        <a:p>
          <a:endParaRPr lang="en-US"/>
        </a:p>
      </dgm:t>
    </dgm:pt>
    <dgm:pt modelId="{18651668-4DDC-49EC-9F48-27B9C3B9E064}" type="pres">
      <dgm:prSet presAssocID="{C498EE20-C8E0-44C4-AB50-7E0BE015D38D}" presName="diagram" presStyleCnt="0">
        <dgm:presLayoutVars>
          <dgm:dir/>
          <dgm:resizeHandles val="exact"/>
        </dgm:presLayoutVars>
      </dgm:prSet>
      <dgm:spPr/>
    </dgm:pt>
    <dgm:pt modelId="{2920B597-B5FF-4E09-8840-6AA1070ED4AE}" type="pres">
      <dgm:prSet presAssocID="{C561FE97-D6FA-4104-9310-50F819FDC664}" presName="node" presStyleLbl="node1" presStyleIdx="0" presStyleCnt="2" custScaleX="60555" custScaleY="45347" custLinFactNeighborX="992" custLinFactNeighborY="-11870">
        <dgm:presLayoutVars>
          <dgm:bulletEnabled val="1"/>
        </dgm:presLayoutVars>
      </dgm:prSet>
      <dgm:spPr/>
    </dgm:pt>
    <dgm:pt modelId="{3AFD286E-5F73-412E-B8E3-EF7E5D91595D}" type="pres">
      <dgm:prSet presAssocID="{5A79850E-12AA-439D-BA30-F21346368190}" presName="sibTrans" presStyleCnt="0"/>
      <dgm:spPr/>
    </dgm:pt>
    <dgm:pt modelId="{181FE6C5-0108-434B-A3C5-BE8D80B692E4}" type="pres">
      <dgm:prSet presAssocID="{836EA13C-2C80-4CC1-BF2B-F6A58A94861E}" presName="node" presStyleLbl="node1" presStyleIdx="1" presStyleCnt="2" custScaleX="52046" custScaleY="45713" custLinFactNeighborX="-4689" custLinFactNeighborY="-7132">
        <dgm:presLayoutVars>
          <dgm:bulletEnabled val="1"/>
        </dgm:presLayoutVars>
      </dgm:prSet>
      <dgm:spPr/>
    </dgm:pt>
  </dgm:ptLst>
  <dgm:cxnLst>
    <dgm:cxn modelId="{04E66D4A-1F7B-451B-96B6-3ED164DE936E}" srcId="{C498EE20-C8E0-44C4-AB50-7E0BE015D38D}" destId="{C561FE97-D6FA-4104-9310-50F819FDC664}" srcOrd="0" destOrd="0" parTransId="{2FD4E3A7-A6B7-435D-8556-016551D3C5A4}" sibTransId="{5A79850E-12AA-439D-BA30-F21346368190}"/>
    <dgm:cxn modelId="{56EAB451-66B2-401C-9D19-A4CE3A6E8068}" srcId="{C498EE20-C8E0-44C4-AB50-7E0BE015D38D}" destId="{836EA13C-2C80-4CC1-BF2B-F6A58A94861E}" srcOrd="1" destOrd="0" parTransId="{9B92738C-26AB-4A9E-B78A-EEBE0CC9FA7F}" sibTransId="{1E93E500-5CFD-4013-904D-DEF499D7038A}"/>
    <dgm:cxn modelId="{3C54AC83-F799-4051-B434-15A34DFF6C2E}" type="presOf" srcId="{C498EE20-C8E0-44C4-AB50-7E0BE015D38D}" destId="{18651668-4DDC-49EC-9F48-27B9C3B9E064}" srcOrd="0" destOrd="0" presId="urn:microsoft.com/office/officeart/2005/8/layout/default"/>
    <dgm:cxn modelId="{EDD65CA4-5308-4AA5-BBBF-AC93F74A2245}" type="presOf" srcId="{C561FE97-D6FA-4104-9310-50F819FDC664}" destId="{2920B597-B5FF-4E09-8840-6AA1070ED4AE}" srcOrd="0" destOrd="0" presId="urn:microsoft.com/office/officeart/2005/8/layout/default"/>
    <dgm:cxn modelId="{0B9C59FD-7920-407A-9F9E-FC8ADAA71CEE}" type="presOf" srcId="{836EA13C-2C80-4CC1-BF2B-F6A58A94861E}" destId="{181FE6C5-0108-434B-A3C5-BE8D80B692E4}" srcOrd="0" destOrd="0" presId="urn:microsoft.com/office/officeart/2005/8/layout/default"/>
    <dgm:cxn modelId="{2E59C6D6-97E8-450E-B0D2-B196A82A97F5}" type="presParOf" srcId="{18651668-4DDC-49EC-9F48-27B9C3B9E064}" destId="{2920B597-B5FF-4E09-8840-6AA1070ED4AE}" srcOrd="0" destOrd="0" presId="urn:microsoft.com/office/officeart/2005/8/layout/default"/>
    <dgm:cxn modelId="{5A275F57-40B7-47A6-86D0-ADBA0D825A1A}" type="presParOf" srcId="{18651668-4DDC-49EC-9F48-27B9C3B9E064}" destId="{3AFD286E-5F73-412E-B8E3-EF7E5D91595D}" srcOrd="1" destOrd="0" presId="urn:microsoft.com/office/officeart/2005/8/layout/default"/>
    <dgm:cxn modelId="{758E836F-42F2-4171-9391-3C9A0181EAF3}" type="presParOf" srcId="{18651668-4DDC-49EC-9F48-27B9C3B9E064}" destId="{181FE6C5-0108-434B-A3C5-BE8D80B692E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76459A-6954-4DE0-A6CF-56B3D28005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ECE8E88-FF2A-4C98-AA05-06D0DC303358}">
      <dgm:prSet custT="1"/>
      <dgm:spPr/>
      <dgm:t>
        <a:bodyPr/>
        <a:lstStyle/>
        <a:p>
          <a:pPr>
            <a:defRPr cap="all"/>
          </a:pPr>
          <a:r>
            <a:rPr lang="en-US" sz="2000" dirty="0"/>
            <a:t>Linear REGRESSION AND RANDOM FOREST MODEL BUILT FOR PREDICTION .</a:t>
          </a:r>
        </a:p>
      </dgm:t>
    </dgm:pt>
    <dgm:pt modelId="{4400588E-2ED8-4B92-96A6-FBACE1D875C6}" type="parTrans" cxnId="{E9FEE669-002F-49B0-A336-4886726192A2}">
      <dgm:prSet/>
      <dgm:spPr/>
      <dgm:t>
        <a:bodyPr/>
        <a:lstStyle/>
        <a:p>
          <a:endParaRPr lang="en-US"/>
        </a:p>
      </dgm:t>
    </dgm:pt>
    <dgm:pt modelId="{7E5BA1F0-50E3-4FEE-A038-BA782B661F76}" type="sibTrans" cxnId="{E9FEE669-002F-49B0-A336-4886726192A2}">
      <dgm:prSet/>
      <dgm:spPr/>
      <dgm:t>
        <a:bodyPr/>
        <a:lstStyle/>
        <a:p>
          <a:endParaRPr lang="en-US"/>
        </a:p>
      </dgm:t>
    </dgm:pt>
    <dgm:pt modelId="{DA58F33C-23F8-45FF-BE0E-3346A5D7981C}">
      <dgm:prSet custT="1"/>
      <dgm:spPr/>
      <dgm:t>
        <a:bodyPr/>
        <a:lstStyle/>
        <a:p>
          <a:pPr>
            <a:defRPr cap="all"/>
          </a:pPr>
          <a:r>
            <a:rPr lang="en-US" sz="2000" dirty="0"/>
            <a:t>Good R² score OF 0.99 achieved</a:t>
          </a:r>
          <a:r>
            <a:rPr lang="en-US" sz="3000" dirty="0"/>
            <a:t>.</a:t>
          </a:r>
        </a:p>
      </dgm:t>
    </dgm:pt>
    <dgm:pt modelId="{13ACF8CE-161D-45BB-BAAF-B04944927C46}" type="parTrans" cxnId="{BA985126-29B1-42C9-A4AB-479CC4652067}">
      <dgm:prSet/>
      <dgm:spPr/>
      <dgm:t>
        <a:bodyPr/>
        <a:lstStyle/>
        <a:p>
          <a:endParaRPr lang="en-US"/>
        </a:p>
      </dgm:t>
    </dgm:pt>
    <dgm:pt modelId="{D81A5CEA-6F4D-406C-848F-01A14438E01F}" type="sibTrans" cxnId="{BA985126-29B1-42C9-A4AB-479CC4652067}">
      <dgm:prSet/>
      <dgm:spPr/>
      <dgm:t>
        <a:bodyPr/>
        <a:lstStyle/>
        <a:p>
          <a:endParaRPr lang="en-US"/>
        </a:p>
      </dgm:t>
    </dgm:pt>
    <dgm:pt modelId="{634F865C-4CEC-46A8-B2C9-B147470D7193}" type="pres">
      <dgm:prSet presAssocID="{8076459A-6954-4DE0-A6CF-56B3D28005B6}" presName="root" presStyleCnt="0">
        <dgm:presLayoutVars>
          <dgm:dir/>
          <dgm:resizeHandles val="exact"/>
        </dgm:presLayoutVars>
      </dgm:prSet>
      <dgm:spPr/>
    </dgm:pt>
    <dgm:pt modelId="{907D1D3C-9FEC-4C77-9101-368BD1174AEE}" type="pres">
      <dgm:prSet presAssocID="{4ECE8E88-FF2A-4C98-AA05-06D0DC303358}" presName="compNode" presStyleCnt="0"/>
      <dgm:spPr/>
    </dgm:pt>
    <dgm:pt modelId="{E27CEA60-0798-4F73-98DB-FD2EE2442FB8}" type="pres">
      <dgm:prSet presAssocID="{4ECE8E88-FF2A-4C98-AA05-06D0DC303358}" presName="iconBgRect" presStyleLbl="bgShp" presStyleIdx="0" presStyleCnt="2"/>
      <dgm:spPr/>
    </dgm:pt>
    <dgm:pt modelId="{8A1ADB0A-B2BC-4587-8537-E048652A0798}" type="pres">
      <dgm:prSet presAssocID="{4ECE8E88-FF2A-4C98-AA05-06D0DC30335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CA53EF4-4DB8-427A-B219-227515EC5162}" type="pres">
      <dgm:prSet presAssocID="{4ECE8E88-FF2A-4C98-AA05-06D0DC303358}" presName="spaceRect" presStyleCnt="0"/>
      <dgm:spPr/>
    </dgm:pt>
    <dgm:pt modelId="{FB57D79A-C7A1-4D08-84E8-57A96ABC70D3}" type="pres">
      <dgm:prSet presAssocID="{4ECE8E88-FF2A-4C98-AA05-06D0DC303358}" presName="textRect" presStyleLbl="revTx" presStyleIdx="0" presStyleCnt="2" custScaleX="127744" custScaleY="204352">
        <dgm:presLayoutVars>
          <dgm:chMax val="1"/>
          <dgm:chPref val="1"/>
        </dgm:presLayoutVars>
      </dgm:prSet>
      <dgm:spPr/>
    </dgm:pt>
    <dgm:pt modelId="{FB28450A-68A0-41F3-8527-7386C3963CC6}" type="pres">
      <dgm:prSet presAssocID="{7E5BA1F0-50E3-4FEE-A038-BA782B661F76}" presName="sibTrans" presStyleCnt="0"/>
      <dgm:spPr/>
    </dgm:pt>
    <dgm:pt modelId="{0E07DF08-4392-49E7-8251-C58A704DA957}" type="pres">
      <dgm:prSet presAssocID="{DA58F33C-23F8-45FF-BE0E-3346A5D7981C}" presName="compNode" presStyleCnt="0"/>
      <dgm:spPr/>
    </dgm:pt>
    <dgm:pt modelId="{56FE1AC8-F906-49B0-94EB-666A86007C44}" type="pres">
      <dgm:prSet presAssocID="{DA58F33C-23F8-45FF-BE0E-3346A5D7981C}" presName="iconBgRect" presStyleLbl="bgShp" presStyleIdx="1" presStyleCnt="2"/>
      <dgm:spPr/>
    </dgm:pt>
    <dgm:pt modelId="{5047049C-0F8B-4133-91A9-8C46C21AA81C}" type="pres">
      <dgm:prSet presAssocID="{DA58F33C-23F8-45FF-BE0E-3346A5D798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402A4E7B-61E9-4C3B-9E6E-E5F0DD5697C0}" type="pres">
      <dgm:prSet presAssocID="{DA58F33C-23F8-45FF-BE0E-3346A5D7981C}" presName="spaceRect" presStyleCnt="0"/>
      <dgm:spPr/>
    </dgm:pt>
    <dgm:pt modelId="{E8C63A5A-8AF6-4F90-B67A-B2EAFF20D0FD}" type="pres">
      <dgm:prSet presAssocID="{DA58F33C-23F8-45FF-BE0E-3346A5D798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B2010F-ED83-460B-BD04-A02149485FEA}" type="presOf" srcId="{DA58F33C-23F8-45FF-BE0E-3346A5D7981C}" destId="{E8C63A5A-8AF6-4F90-B67A-B2EAFF20D0FD}" srcOrd="0" destOrd="0" presId="urn:microsoft.com/office/officeart/2018/5/layout/IconCircleLabelList"/>
    <dgm:cxn modelId="{BA985126-29B1-42C9-A4AB-479CC4652067}" srcId="{8076459A-6954-4DE0-A6CF-56B3D28005B6}" destId="{DA58F33C-23F8-45FF-BE0E-3346A5D7981C}" srcOrd="1" destOrd="0" parTransId="{13ACF8CE-161D-45BB-BAAF-B04944927C46}" sibTransId="{D81A5CEA-6F4D-406C-848F-01A14438E01F}"/>
    <dgm:cxn modelId="{E9FEE669-002F-49B0-A336-4886726192A2}" srcId="{8076459A-6954-4DE0-A6CF-56B3D28005B6}" destId="{4ECE8E88-FF2A-4C98-AA05-06D0DC303358}" srcOrd="0" destOrd="0" parTransId="{4400588E-2ED8-4B92-96A6-FBACE1D875C6}" sibTransId="{7E5BA1F0-50E3-4FEE-A038-BA782B661F76}"/>
    <dgm:cxn modelId="{2CDBA5EA-F72B-40F0-BACD-E88F4C1D0661}" type="presOf" srcId="{8076459A-6954-4DE0-A6CF-56B3D28005B6}" destId="{634F865C-4CEC-46A8-B2C9-B147470D7193}" srcOrd="0" destOrd="0" presId="urn:microsoft.com/office/officeart/2018/5/layout/IconCircleLabelList"/>
    <dgm:cxn modelId="{A679BDF7-7EA3-4D9F-8E9C-7025960A73C3}" type="presOf" srcId="{4ECE8E88-FF2A-4C98-AA05-06D0DC303358}" destId="{FB57D79A-C7A1-4D08-84E8-57A96ABC70D3}" srcOrd="0" destOrd="0" presId="urn:microsoft.com/office/officeart/2018/5/layout/IconCircleLabelList"/>
    <dgm:cxn modelId="{C231C206-8925-4F5C-AC8C-05CD2CC1B1DC}" type="presParOf" srcId="{634F865C-4CEC-46A8-B2C9-B147470D7193}" destId="{907D1D3C-9FEC-4C77-9101-368BD1174AEE}" srcOrd="0" destOrd="0" presId="urn:microsoft.com/office/officeart/2018/5/layout/IconCircleLabelList"/>
    <dgm:cxn modelId="{00C529BB-CA53-4028-8EAA-88620EEC611D}" type="presParOf" srcId="{907D1D3C-9FEC-4C77-9101-368BD1174AEE}" destId="{E27CEA60-0798-4F73-98DB-FD2EE2442FB8}" srcOrd="0" destOrd="0" presId="urn:microsoft.com/office/officeart/2018/5/layout/IconCircleLabelList"/>
    <dgm:cxn modelId="{54BC63D3-50FD-40CB-95E4-E9CC11B8096D}" type="presParOf" srcId="{907D1D3C-9FEC-4C77-9101-368BD1174AEE}" destId="{8A1ADB0A-B2BC-4587-8537-E048652A0798}" srcOrd="1" destOrd="0" presId="urn:microsoft.com/office/officeart/2018/5/layout/IconCircleLabelList"/>
    <dgm:cxn modelId="{214E02F2-C81C-4B78-A661-4193CB12CAF1}" type="presParOf" srcId="{907D1D3C-9FEC-4C77-9101-368BD1174AEE}" destId="{ECA53EF4-4DB8-427A-B219-227515EC5162}" srcOrd="2" destOrd="0" presId="urn:microsoft.com/office/officeart/2018/5/layout/IconCircleLabelList"/>
    <dgm:cxn modelId="{B159A804-9707-4DDE-8875-62370DDCB66E}" type="presParOf" srcId="{907D1D3C-9FEC-4C77-9101-368BD1174AEE}" destId="{FB57D79A-C7A1-4D08-84E8-57A96ABC70D3}" srcOrd="3" destOrd="0" presId="urn:microsoft.com/office/officeart/2018/5/layout/IconCircleLabelList"/>
    <dgm:cxn modelId="{D2B7596D-957B-42A1-9ADD-D61284D91259}" type="presParOf" srcId="{634F865C-4CEC-46A8-B2C9-B147470D7193}" destId="{FB28450A-68A0-41F3-8527-7386C3963CC6}" srcOrd="1" destOrd="0" presId="urn:microsoft.com/office/officeart/2018/5/layout/IconCircleLabelList"/>
    <dgm:cxn modelId="{AC36CFB0-D862-4023-8F0D-74FEF466B72D}" type="presParOf" srcId="{634F865C-4CEC-46A8-B2C9-B147470D7193}" destId="{0E07DF08-4392-49E7-8251-C58A704DA957}" srcOrd="2" destOrd="0" presId="urn:microsoft.com/office/officeart/2018/5/layout/IconCircleLabelList"/>
    <dgm:cxn modelId="{B2EDE8BA-3C3E-4423-A98F-C14BA96AD68E}" type="presParOf" srcId="{0E07DF08-4392-49E7-8251-C58A704DA957}" destId="{56FE1AC8-F906-49B0-94EB-666A86007C44}" srcOrd="0" destOrd="0" presId="urn:microsoft.com/office/officeart/2018/5/layout/IconCircleLabelList"/>
    <dgm:cxn modelId="{F9E9E347-C85F-4AF8-9D9F-11E66E74F5D2}" type="presParOf" srcId="{0E07DF08-4392-49E7-8251-C58A704DA957}" destId="{5047049C-0F8B-4133-91A9-8C46C21AA81C}" srcOrd="1" destOrd="0" presId="urn:microsoft.com/office/officeart/2018/5/layout/IconCircleLabelList"/>
    <dgm:cxn modelId="{5517FA16-DE8A-4DD7-BBD5-9591BDE1E762}" type="presParOf" srcId="{0E07DF08-4392-49E7-8251-C58A704DA957}" destId="{402A4E7B-61E9-4C3B-9E6E-E5F0DD5697C0}" srcOrd="2" destOrd="0" presId="urn:microsoft.com/office/officeart/2018/5/layout/IconCircleLabelList"/>
    <dgm:cxn modelId="{3F1D6603-43B2-46BA-8F86-F3534D3EBA60}" type="presParOf" srcId="{0E07DF08-4392-49E7-8251-C58A704DA957}" destId="{E8C63A5A-8AF6-4F90-B67A-B2EAFF20D0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DDBC966-D5E6-408D-9E11-1A2AF1B71926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F4274E-56E7-4114-B19A-19067B6172B9}">
      <dgm:prSet custT="1"/>
      <dgm:spPr/>
      <dgm:t>
        <a:bodyPr/>
        <a:lstStyle/>
        <a:p>
          <a:r>
            <a:rPr lang="en-US" sz="2000" dirty="0"/>
            <a:t>Users grouped in 2 clusters based on satisfaction</a:t>
          </a:r>
          <a:r>
            <a:rPr lang="en-US" sz="3900" dirty="0"/>
            <a:t>.</a:t>
          </a:r>
        </a:p>
      </dgm:t>
    </dgm:pt>
    <dgm:pt modelId="{BD9A0F81-6A62-452B-885E-3B3445C175BF}" type="parTrans" cxnId="{225672E2-1D31-4FB7-95B3-FC6B70C2A144}">
      <dgm:prSet/>
      <dgm:spPr/>
      <dgm:t>
        <a:bodyPr/>
        <a:lstStyle/>
        <a:p>
          <a:endParaRPr lang="en-US"/>
        </a:p>
      </dgm:t>
    </dgm:pt>
    <dgm:pt modelId="{677662B8-49AE-4A8D-B02C-19AF63C97A44}" type="sibTrans" cxnId="{225672E2-1D31-4FB7-95B3-FC6B70C2A144}">
      <dgm:prSet/>
      <dgm:spPr/>
      <dgm:t>
        <a:bodyPr/>
        <a:lstStyle/>
        <a:p>
          <a:endParaRPr lang="en-US"/>
        </a:p>
      </dgm:t>
    </dgm:pt>
    <dgm:pt modelId="{9FA979D8-1991-41FA-A22F-48F62ACD3C45}">
      <dgm:prSet custT="1"/>
      <dgm:spPr/>
      <dgm:t>
        <a:bodyPr/>
        <a:lstStyle/>
        <a:p>
          <a:r>
            <a:rPr lang="en-US" sz="2000" dirty="0"/>
            <a:t>Average score per cluster calculated.</a:t>
          </a:r>
        </a:p>
      </dgm:t>
    </dgm:pt>
    <dgm:pt modelId="{FBD7172C-2E51-44A3-ADFF-3A0BE963E147}" type="parTrans" cxnId="{589C94CF-41F4-4551-9E9A-BEEA200F9766}">
      <dgm:prSet/>
      <dgm:spPr/>
      <dgm:t>
        <a:bodyPr/>
        <a:lstStyle/>
        <a:p>
          <a:endParaRPr lang="en-US"/>
        </a:p>
      </dgm:t>
    </dgm:pt>
    <dgm:pt modelId="{EC724DC7-D0A1-40F9-AC61-F1EBA121E491}" type="sibTrans" cxnId="{589C94CF-41F4-4551-9E9A-BEEA200F9766}">
      <dgm:prSet/>
      <dgm:spPr/>
      <dgm:t>
        <a:bodyPr/>
        <a:lstStyle/>
        <a:p>
          <a:endParaRPr lang="en-US"/>
        </a:p>
      </dgm:t>
    </dgm:pt>
    <dgm:pt modelId="{75EB27B2-6501-484B-8635-078456D52877}" type="pres">
      <dgm:prSet presAssocID="{DDDBC966-D5E6-408D-9E11-1A2AF1B71926}" presName="diagram" presStyleCnt="0">
        <dgm:presLayoutVars>
          <dgm:dir/>
          <dgm:resizeHandles val="exact"/>
        </dgm:presLayoutVars>
      </dgm:prSet>
      <dgm:spPr/>
    </dgm:pt>
    <dgm:pt modelId="{A705E995-D974-4980-ACDC-7BF75F48FEF7}" type="pres">
      <dgm:prSet presAssocID="{E2F4274E-56E7-4114-B19A-19067B6172B9}" presName="node" presStyleLbl="node1" presStyleIdx="0" presStyleCnt="2" custScaleX="36198" custScaleY="25313" custLinFactNeighborX="2011" custLinFactNeighborY="-46576">
        <dgm:presLayoutVars>
          <dgm:bulletEnabled val="1"/>
        </dgm:presLayoutVars>
      </dgm:prSet>
      <dgm:spPr/>
    </dgm:pt>
    <dgm:pt modelId="{725CBC46-3E95-4FB7-9D80-5B1074DB699A}" type="pres">
      <dgm:prSet presAssocID="{677662B8-49AE-4A8D-B02C-19AF63C97A44}" presName="sibTrans" presStyleCnt="0"/>
      <dgm:spPr/>
    </dgm:pt>
    <dgm:pt modelId="{84A7FF09-7684-4B09-B161-B69B52672524}" type="pres">
      <dgm:prSet presAssocID="{9FA979D8-1991-41FA-A22F-48F62ACD3C45}" presName="node" presStyleLbl="node1" presStyleIdx="1" presStyleCnt="2" custScaleX="36384" custScaleY="25518" custLinFactNeighborX="-5000" custLinFactNeighborY="-46576">
        <dgm:presLayoutVars>
          <dgm:bulletEnabled val="1"/>
        </dgm:presLayoutVars>
      </dgm:prSet>
      <dgm:spPr/>
    </dgm:pt>
  </dgm:ptLst>
  <dgm:cxnLst>
    <dgm:cxn modelId="{06849A62-FA01-4415-8F1F-01A36359FF90}" type="presOf" srcId="{9FA979D8-1991-41FA-A22F-48F62ACD3C45}" destId="{84A7FF09-7684-4B09-B161-B69B52672524}" srcOrd="0" destOrd="0" presId="urn:microsoft.com/office/officeart/2005/8/layout/default"/>
    <dgm:cxn modelId="{2C623B93-31D6-4D1D-80D4-11044FC65F81}" type="presOf" srcId="{E2F4274E-56E7-4114-B19A-19067B6172B9}" destId="{A705E995-D974-4980-ACDC-7BF75F48FEF7}" srcOrd="0" destOrd="0" presId="urn:microsoft.com/office/officeart/2005/8/layout/default"/>
    <dgm:cxn modelId="{589C94CF-41F4-4551-9E9A-BEEA200F9766}" srcId="{DDDBC966-D5E6-408D-9E11-1A2AF1B71926}" destId="{9FA979D8-1991-41FA-A22F-48F62ACD3C45}" srcOrd="1" destOrd="0" parTransId="{FBD7172C-2E51-44A3-ADFF-3A0BE963E147}" sibTransId="{EC724DC7-D0A1-40F9-AC61-F1EBA121E491}"/>
    <dgm:cxn modelId="{225672E2-1D31-4FB7-95B3-FC6B70C2A144}" srcId="{DDDBC966-D5E6-408D-9E11-1A2AF1B71926}" destId="{E2F4274E-56E7-4114-B19A-19067B6172B9}" srcOrd="0" destOrd="0" parTransId="{BD9A0F81-6A62-452B-885E-3B3445C175BF}" sibTransId="{677662B8-49AE-4A8D-B02C-19AF63C97A44}"/>
    <dgm:cxn modelId="{811A90FC-AFAB-416F-8203-A3AD71D87771}" type="presOf" srcId="{DDDBC966-D5E6-408D-9E11-1A2AF1B71926}" destId="{75EB27B2-6501-484B-8635-078456D52877}" srcOrd="0" destOrd="0" presId="urn:microsoft.com/office/officeart/2005/8/layout/default"/>
    <dgm:cxn modelId="{76DADA4D-2192-45EF-9C47-DC71E7C02CFF}" type="presParOf" srcId="{75EB27B2-6501-484B-8635-078456D52877}" destId="{A705E995-D974-4980-ACDC-7BF75F48FEF7}" srcOrd="0" destOrd="0" presId="urn:microsoft.com/office/officeart/2005/8/layout/default"/>
    <dgm:cxn modelId="{962B61FA-531A-40BF-BBBB-9FD1B57D3C5C}" type="presParOf" srcId="{75EB27B2-6501-484B-8635-078456D52877}" destId="{725CBC46-3E95-4FB7-9D80-5B1074DB699A}" srcOrd="1" destOrd="0" presId="urn:microsoft.com/office/officeart/2005/8/layout/default"/>
    <dgm:cxn modelId="{DD291679-EF08-4E8E-8C9D-084DB6DF815E}" type="presParOf" srcId="{75EB27B2-6501-484B-8635-078456D52877}" destId="{84A7FF09-7684-4B09-B161-B69B5267252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422AC10-DE27-4D21-8B8E-EE1A576C73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0DE665-E6B6-4600-84A8-810AB080779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Satisfaction scores exported to MySQL database.</a:t>
          </a:r>
        </a:p>
      </dgm:t>
    </dgm:pt>
    <dgm:pt modelId="{A1CE1710-D1FF-49E6-9590-77156F488F56}" type="parTrans" cxnId="{75606AA1-A143-4923-B076-232E8CCBA97B}">
      <dgm:prSet/>
      <dgm:spPr/>
      <dgm:t>
        <a:bodyPr/>
        <a:lstStyle/>
        <a:p>
          <a:endParaRPr lang="en-US"/>
        </a:p>
      </dgm:t>
    </dgm:pt>
    <dgm:pt modelId="{A0BA0D83-F487-4C07-9F43-38C5ADC2696C}" type="sibTrans" cxnId="{75606AA1-A143-4923-B076-232E8CCBA97B}">
      <dgm:prSet/>
      <dgm:spPr/>
      <dgm:t>
        <a:bodyPr/>
        <a:lstStyle/>
        <a:p>
          <a:endParaRPr lang="en-US"/>
        </a:p>
      </dgm:t>
    </dgm:pt>
    <dgm:pt modelId="{6004D49B-7CAD-4C7F-8B95-7CCC3602E88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Screenshot of SELECT query output shared.</a:t>
          </a:r>
        </a:p>
      </dgm:t>
    </dgm:pt>
    <dgm:pt modelId="{CF3818EA-245F-4CEE-8F37-070B7F261D00}" type="parTrans" cxnId="{C103184D-F127-43C7-B97D-A72001AF5CFC}">
      <dgm:prSet/>
      <dgm:spPr/>
      <dgm:t>
        <a:bodyPr/>
        <a:lstStyle/>
        <a:p>
          <a:endParaRPr lang="en-US"/>
        </a:p>
      </dgm:t>
    </dgm:pt>
    <dgm:pt modelId="{1CC10240-C6B3-41B2-BFC7-F4D989F869BE}" type="sibTrans" cxnId="{C103184D-F127-43C7-B97D-A72001AF5CFC}">
      <dgm:prSet/>
      <dgm:spPr/>
      <dgm:t>
        <a:bodyPr/>
        <a:lstStyle/>
        <a:p>
          <a:endParaRPr lang="en-US"/>
        </a:p>
      </dgm:t>
    </dgm:pt>
    <dgm:pt modelId="{DDC2F6E6-91F2-41E6-B088-D193FDEA5333}" type="pres">
      <dgm:prSet presAssocID="{A422AC10-DE27-4D21-8B8E-EE1A576C7304}" presName="root" presStyleCnt="0">
        <dgm:presLayoutVars>
          <dgm:dir/>
          <dgm:resizeHandles val="exact"/>
        </dgm:presLayoutVars>
      </dgm:prSet>
      <dgm:spPr/>
    </dgm:pt>
    <dgm:pt modelId="{A0143D98-2F7C-4996-B549-8DE4094709AC}" type="pres">
      <dgm:prSet presAssocID="{7D0DE665-E6B6-4600-84A8-810AB0807791}" presName="compNode" presStyleCnt="0"/>
      <dgm:spPr/>
    </dgm:pt>
    <dgm:pt modelId="{9A09E761-FB5F-421D-91E4-BC3FAC27D47F}" type="pres">
      <dgm:prSet presAssocID="{7D0DE665-E6B6-4600-84A8-810AB0807791}" presName="iconBgRect" presStyleLbl="bgShp" presStyleIdx="0" presStyleCnt="2"/>
      <dgm:spPr/>
    </dgm:pt>
    <dgm:pt modelId="{DAA616E3-DCDA-4AD4-9A37-D5FA16483521}" type="pres">
      <dgm:prSet presAssocID="{7D0DE665-E6B6-4600-84A8-810AB08077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4EA3BC-BF8F-47F1-9851-C947F139E4A7}" type="pres">
      <dgm:prSet presAssocID="{7D0DE665-E6B6-4600-84A8-810AB0807791}" presName="spaceRect" presStyleCnt="0"/>
      <dgm:spPr/>
    </dgm:pt>
    <dgm:pt modelId="{A8FE548C-4E10-4531-9D96-8663419C1E0C}" type="pres">
      <dgm:prSet presAssocID="{7D0DE665-E6B6-4600-84A8-810AB0807791}" presName="textRect" presStyleLbl="revTx" presStyleIdx="0" presStyleCnt="2" custScaleX="399612">
        <dgm:presLayoutVars>
          <dgm:chMax val="1"/>
          <dgm:chPref val="1"/>
        </dgm:presLayoutVars>
      </dgm:prSet>
      <dgm:spPr/>
    </dgm:pt>
    <dgm:pt modelId="{E06C666D-590E-42E7-B24E-B4C764759424}" type="pres">
      <dgm:prSet presAssocID="{A0BA0D83-F487-4C07-9F43-38C5ADC2696C}" presName="sibTrans" presStyleCnt="0"/>
      <dgm:spPr/>
    </dgm:pt>
    <dgm:pt modelId="{4E9052F0-9E8E-4DD6-A4A2-C298661C3FFD}" type="pres">
      <dgm:prSet presAssocID="{6004D49B-7CAD-4C7F-8B95-7CCC3602E883}" presName="compNode" presStyleCnt="0"/>
      <dgm:spPr/>
    </dgm:pt>
    <dgm:pt modelId="{7B50E480-3FFE-4C22-ADE2-F68EF886FA9E}" type="pres">
      <dgm:prSet presAssocID="{6004D49B-7CAD-4C7F-8B95-7CCC3602E883}" presName="iconBgRect" presStyleLbl="bgShp" presStyleIdx="1" presStyleCnt="2"/>
      <dgm:spPr/>
    </dgm:pt>
    <dgm:pt modelId="{1912BC3A-3FA3-4D75-9A48-8B67A6650EA9}" type="pres">
      <dgm:prSet presAssocID="{6004D49B-7CAD-4C7F-8B95-7CCC3602E8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FA10CFD-6994-4436-A8DF-7848091B905E}" type="pres">
      <dgm:prSet presAssocID="{6004D49B-7CAD-4C7F-8B95-7CCC3602E883}" presName="spaceRect" presStyleCnt="0"/>
      <dgm:spPr/>
    </dgm:pt>
    <dgm:pt modelId="{BD50C1E0-FF6C-45EA-BDBF-E7809A28FC84}" type="pres">
      <dgm:prSet presAssocID="{6004D49B-7CAD-4C7F-8B95-7CCC3602E883}" presName="textRect" presStyleLbl="revTx" presStyleIdx="1" presStyleCnt="2" custScaleX="407357">
        <dgm:presLayoutVars>
          <dgm:chMax val="1"/>
          <dgm:chPref val="1"/>
        </dgm:presLayoutVars>
      </dgm:prSet>
      <dgm:spPr/>
    </dgm:pt>
  </dgm:ptLst>
  <dgm:cxnLst>
    <dgm:cxn modelId="{C103184D-F127-43C7-B97D-A72001AF5CFC}" srcId="{A422AC10-DE27-4D21-8B8E-EE1A576C7304}" destId="{6004D49B-7CAD-4C7F-8B95-7CCC3602E883}" srcOrd="1" destOrd="0" parTransId="{CF3818EA-245F-4CEE-8F37-070B7F261D00}" sibTransId="{1CC10240-C6B3-41B2-BFC7-F4D989F869BE}"/>
    <dgm:cxn modelId="{61E08678-C44B-460D-A1B7-034F965E0A90}" type="presOf" srcId="{A422AC10-DE27-4D21-8B8E-EE1A576C7304}" destId="{DDC2F6E6-91F2-41E6-B088-D193FDEA5333}" srcOrd="0" destOrd="0" presId="urn:microsoft.com/office/officeart/2018/5/layout/IconCircleLabelList"/>
    <dgm:cxn modelId="{75606AA1-A143-4923-B076-232E8CCBA97B}" srcId="{A422AC10-DE27-4D21-8B8E-EE1A576C7304}" destId="{7D0DE665-E6B6-4600-84A8-810AB0807791}" srcOrd="0" destOrd="0" parTransId="{A1CE1710-D1FF-49E6-9590-77156F488F56}" sibTransId="{A0BA0D83-F487-4C07-9F43-38C5ADC2696C}"/>
    <dgm:cxn modelId="{B27A28D6-9E73-4008-BBF0-AD64193849B0}" type="presOf" srcId="{6004D49B-7CAD-4C7F-8B95-7CCC3602E883}" destId="{BD50C1E0-FF6C-45EA-BDBF-E7809A28FC84}" srcOrd="0" destOrd="0" presId="urn:microsoft.com/office/officeart/2018/5/layout/IconCircleLabelList"/>
    <dgm:cxn modelId="{D907ECED-FAFE-48C1-8FED-BA5692AB8BA7}" type="presOf" srcId="{7D0DE665-E6B6-4600-84A8-810AB0807791}" destId="{A8FE548C-4E10-4531-9D96-8663419C1E0C}" srcOrd="0" destOrd="0" presId="urn:microsoft.com/office/officeart/2018/5/layout/IconCircleLabelList"/>
    <dgm:cxn modelId="{1CD1A668-E555-4ED7-A6D9-EF62C4729121}" type="presParOf" srcId="{DDC2F6E6-91F2-41E6-B088-D193FDEA5333}" destId="{A0143D98-2F7C-4996-B549-8DE4094709AC}" srcOrd="0" destOrd="0" presId="urn:microsoft.com/office/officeart/2018/5/layout/IconCircleLabelList"/>
    <dgm:cxn modelId="{036C36CA-827E-42CB-83F2-0BEB9D244C07}" type="presParOf" srcId="{A0143D98-2F7C-4996-B549-8DE4094709AC}" destId="{9A09E761-FB5F-421D-91E4-BC3FAC27D47F}" srcOrd="0" destOrd="0" presId="urn:microsoft.com/office/officeart/2018/5/layout/IconCircleLabelList"/>
    <dgm:cxn modelId="{5A5A630A-F04E-4334-B609-026A8D48B988}" type="presParOf" srcId="{A0143D98-2F7C-4996-B549-8DE4094709AC}" destId="{DAA616E3-DCDA-4AD4-9A37-D5FA16483521}" srcOrd="1" destOrd="0" presId="urn:microsoft.com/office/officeart/2018/5/layout/IconCircleLabelList"/>
    <dgm:cxn modelId="{D108E89A-0A20-4DF8-83F8-F61D4575E53E}" type="presParOf" srcId="{A0143D98-2F7C-4996-B549-8DE4094709AC}" destId="{AC4EA3BC-BF8F-47F1-9851-C947F139E4A7}" srcOrd="2" destOrd="0" presId="urn:microsoft.com/office/officeart/2018/5/layout/IconCircleLabelList"/>
    <dgm:cxn modelId="{7D753B48-9E63-4165-A6BF-64882B2B7377}" type="presParOf" srcId="{A0143D98-2F7C-4996-B549-8DE4094709AC}" destId="{A8FE548C-4E10-4531-9D96-8663419C1E0C}" srcOrd="3" destOrd="0" presId="urn:microsoft.com/office/officeart/2018/5/layout/IconCircleLabelList"/>
    <dgm:cxn modelId="{DC57965B-5811-47C2-BFAC-ADC622FDBE64}" type="presParOf" srcId="{DDC2F6E6-91F2-41E6-B088-D193FDEA5333}" destId="{E06C666D-590E-42E7-B24E-B4C764759424}" srcOrd="1" destOrd="0" presId="urn:microsoft.com/office/officeart/2018/5/layout/IconCircleLabelList"/>
    <dgm:cxn modelId="{2A8B2C71-F193-451D-90C1-EB4C4A2A54BE}" type="presParOf" srcId="{DDC2F6E6-91F2-41E6-B088-D193FDEA5333}" destId="{4E9052F0-9E8E-4DD6-A4A2-C298661C3FFD}" srcOrd="2" destOrd="0" presId="urn:microsoft.com/office/officeart/2018/5/layout/IconCircleLabelList"/>
    <dgm:cxn modelId="{BB16DA8D-8F7A-457F-A67E-E4A328AD0364}" type="presParOf" srcId="{4E9052F0-9E8E-4DD6-A4A2-C298661C3FFD}" destId="{7B50E480-3FFE-4C22-ADE2-F68EF886FA9E}" srcOrd="0" destOrd="0" presId="urn:microsoft.com/office/officeart/2018/5/layout/IconCircleLabelList"/>
    <dgm:cxn modelId="{BDD6AD9D-7231-4E81-8E50-F8F794F6247F}" type="presParOf" srcId="{4E9052F0-9E8E-4DD6-A4A2-C298661C3FFD}" destId="{1912BC3A-3FA3-4D75-9A48-8B67A6650EA9}" srcOrd="1" destOrd="0" presId="urn:microsoft.com/office/officeart/2018/5/layout/IconCircleLabelList"/>
    <dgm:cxn modelId="{C3E4684E-F1D1-424F-AEC9-3A65D0B8AAE0}" type="presParOf" srcId="{4E9052F0-9E8E-4DD6-A4A2-C298661C3FFD}" destId="{DFA10CFD-6994-4436-A8DF-7848091B905E}" srcOrd="2" destOrd="0" presId="urn:microsoft.com/office/officeart/2018/5/layout/IconCircleLabelList"/>
    <dgm:cxn modelId="{035E6B36-18D1-430B-89FC-3C546CEF6160}" type="presParOf" srcId="{4E9052F0-9E8E-4DD6-A4A2-C298661C3FFD}" destId="{BD50C1E0-FF6C-45EA-BDBF-E7809A28FC8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336D03C-654F-49DE-846C-5A1AC04444B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0BB053C-1072-41F7-B6A8-4B26AC83D7BD}">
      <dgm:prSet/>
      <dgm:spPr/>
      <dgm:t>
        <a:bodyPr/>
        <a:lstStyle/>
        <a:p>
          <a:r>
            <a:rPr lang="en-US"/>
            <a:t>TellCo has potential.</a:t>
          </a:r>
        </a:p>
      </dgm:t>
    </dgm:pt>
    <dgm:pt modelId="{7A39D9F0-4851-40D3-B865-1BFF85BD2110}" type="parTrans" cxnId="{674A3E16-18C9-489D-B947-F1738463117A}">
      <dgm:prSet/>
      <dgm:spPr/>
      <dgm:t>
        <a:bodyPr/>
        <a:lstStyle/>
        <a:p>
          <a:endParaRPr lang="en-US"/>
        </a:p>
      </dgm:t>
    </dgm:pt>
    <dgm:pt modelId="{935EFCEF-A193-4CCA-A828-A46E923F8910}" type="sibTrans" cxnId="{674A3E16-18C9-489D-B947-F1738463117A}">
      <dgm:prSet/>
      <dgm:spPr/>
      <dgm:t>
        <a:bodyPr/>
        <a:lstStyle/>
        <a:p>
          <a:endParaRPr lang="en-US"/>
        </a:p>
      </dgm:t>
    </dgm:pt>
    <dgm:pt modelId="{954F56F0-2D78-41D8-B50F-4A5096E39281}">
      <dgm:prSet/>
      <dgm:spPr/>
      <dgm:t>
        <a:bodyPr/>
        <a:lstStyle/>
        <a:p>
          <a:r>
            <a:rPr lang="en-US"/>
            <a:t>Strong user base, but experience varies by handset.</a:t>
          </a:r>
        </a:p>
      </dgm:t>
    </dgm:pt>
    <dgm:pt modelId="{89D95D47-6E12-4A89-A1D2-289470FBB6AF}" type="parTrans" cxnId="{DDF75FDF-2D30-43F8-807B-34691123FC93}">
      <dgm:prSet/>
      <dgm:spPr/>
      <dgm:t>
        <a:bodyPr/>
        <a:lstStyle/>
        <a:p>
          <a:endParaRPr lang="en-US"/>
        </a:p>
      </dgm:t>
    </dgm:pt>
    <dgm:pt modelId="{64111504-3323-4404-9766-64DE74B7E41E}" type="sibTrans" cxnId="{DDF75FDF-2D30-43F8-807B-34691123FC93}">
      <dgm:prSet/>
      <dgm:spPr/>
      <dgm:t>
        <a:bodyPr/>
        <a:lstStyle/>
        <a:p>
          <a:endParaRPr lang="en-US"/>
        </a:p>
      </dgm:t>
    </dgm:pt>
    <dgm:pt modelId="{AF9C0877-EF99-4392-809A-A31A6A1A12D7}">
      <dgm:prSet/>
      <dgm:spPr/>
      <dgm:t>
        <a:bodyPr/>
        <a:lstStyle/>
        <a:p>
          <a:r>
            <a:rPr lang="en-US"/>
            <a:t>Buy decision with focus on device optimization.</a:t>
          </a:r>
        </a:p>
      </dgm:t>
    </dgm:pt>
    <dgm:pt modelId="{DF0B24D0-B2CF-4F9A-B006-CE1E5987420E}" type="parTrans" cxnId="{2E654492-E62E-4558-B276-58E2A5582A0C}">
      <dgm:prSet/>
      <dgm:spPr/>
      <dgm:t>
        <a:bodyPr/>
        <a:lstStyle/>
        <a:p>
          <a:endParaRPr lang="en-US"/>
        </a:p>
      </dgm:t>
    </dgm:pt>
    <dgm:pt modelId="{E53F4A59-5E83-4903-B0B2-083B2921DE92}" type="sibTrans" cxnId="{2E654492-E62E-4558-B276-58E2A5582A0C}">
      <dgm:prSet/>
      <dgm:spPr/>
      <dgm:t>
        <a:bodyPr/>
        <a:lstStyle/>
        <a:p>
          <a:endParaRPr lang="en-US"/>
        </a:p>
      </dgm:t>
    </dgm:pt>
    <dgm:pt modelId="{3660E2F3-9F7E-4B06-A22B-F98243122B62}" type="pres">
      <dgm:prSet presAssocID="{8336D03C-654F-49DE-846C-5A1AC04444BA}" presName="diagram" presStyleCnt="0">
        <dgm:presLayoutVars>
          <dgm:dir/>
          <dgm:resizeHandles val="exact"/>
        </dgm:presLayoutVars>
      </dgm:prSet>
      <dgm:spPr/>
    </dgm:pt>
    <dgm:pt modelId="{178C2214-F661-4627-AFC8-CE28500AC0D5}" type="pres">
      <dgm:prSet presAssocID="{F0BB053C-1072-41F7-B6A8-4B26AC83D7BD}" presName="node" presStyleLbl="node1" presStyleIdx="0" presStyleCnt="3">
        <dgm:presLayoutVars>
          <dgm:bulletEnabled val="1"/>
        </dgm:presLayoutVars>
      </dgm:prSet>
      <dgm:spPr/>
    </dgm:pt>
    <dgm:pt modelId="{7C3AE6E7-6B41-4E7A-9BB3-2212D287DD04}" type="pres">
      <dgm:prSet presAssocID="{935EFCEF-A193-4CCA-A828-A46E923F8910}" presName="sibTrans" presStyleCnt="0"/>
      <dgm:spPr/>
    </dgm:pt>
    <dgm:pt modelId="{CD1BA1A1-E881-486A-9A3C-5EA6184FE7B6}" type="pres">
      <dgm:prSet presAssocID="{954F56F0-2D78-41D8-B50F-4A5096E39281}" presName="node" presStyleLbl="node1" presStyleIdx="1" presStyleCnt="3">
        <dgm:presLayoutVars>
          <dgm:bulletEnabled val="1"/>
        </dgm:presLayoutVars>
      </dgm:prSet>
      <dgm:spPr/>
    </dgm:pt>
    <dgm:pt modelId="{38120A74-3DD1-4F4A-8A94-30DD5F730ADE}" type="pres">
      <dgm:prSet presAssocID="{64111504-3323-4404-9766-64DE74B7E41E}" presName="sibTrans" presStyleCnt="0"/>
      <dgm:spPr/>
    </dgm:pt>
    <dgm:pt modelId="{8918BD8B-F215-4548-B222-CD84BCAC128F}" type="pres">
      <dgm:prSet presAssocID="{AF9C0877-EF99-4392-809A-A31A6A1A12D7}" presName="node" presStyleLbl="node1" presStyleIdx="2" presStyleCnt="3">
        <dgm:presLayoutVars>
          <dgm:bulletEnabled val="1"/>
        </dgm:presLayoutVars>
      </dgm:prSet>
      <dgm:spPr/>
    </dgm:pt>
  </dgm:ptLst>
  <dgm:cxnLst>
    <dgm:cxn modelId="{674A3E16-18C9-489D-B947-F1738463117A}" srcId="{8336D03C-654F-49DE-846C-5A1AC04444BA}" destId="{F0BB053C-1072-41F7-B6A8-4B26AC83D7BD}" srcOrd="0" destOrd="0" parTransId="{7A39D9F0-4851-40D3-B865-1BFF85BD2110}" sibTransId="{935EFCEF-A193-4CCA-A828-A46E923F8910}"/>
    <dgm:cxn modelId="{78E9A979-45B5-41F4-AEFC-182843A67810}" type="presOf" srcId="{AF9C0877-EF99-4392-809A-A31A6A1A12D7}" destId="{8918BD8B-F215-4548-B222-CD84BCAC128F}" srcOrd="0" destOrd="0" presId="urn:microsoft.com/office/officeart/2005/8/layout/default"/>
    <dgm:cxn modelId="{2E654492-E62E-4558-B276-58E2A5582A0C}" srcId="{8336D03C-654F-49DE-846C-5A1AC04444BA}" destId="{AF9C0877-EF99-4392-809A-A31A6A1A12D7}" srcOrd="2" destOrd="0" parTransId="{DF0B24D0-B2CF-4F9A-B006-CE1E5987420E}" sibTransId="{E53F4A59-5E83-4903-B0B2-083B2921DE92}"/>
    <dgm:cxn modelId="{87B028AB-E92E-4F62-B387-BBE9266276CB}" type="presOf" srcId="{954F56F0-2D78-41D8-B50F-4A5096E39281}" destId="{CD1BA1A1-E881-486A-9A3C-5EA6184FE7B6}" srcOrd="0" destOrd="0" presId="urn:microsoft.com/office/officeart/2005/8/layout/default"/>
    <dgm:cxn modelId="{86E30DB0-09BF-4EE6-854A-4C654938DD3E}" type="presOf" srcId="{F0BB053C-1072-41F7-B6A8-4B26AC83D7BD}" destId="{178C2214-F661-4627-AFC8-CE28500AC0D5}" srcOrd="0" destOrd="0" presId="urn:microsoft.com/office/officeart/2005/8/layout/default"/>
    <dgm:cxn modelId="{DDF75FDF-2D30-43F8-807B-34691123FC93}" srcId="{8336D03C-654F-49DE-846C-5A1AC04444BA}" destId="{954F56F0-2D78-41D8-B50F-4A5096E39281}" srcOrd="1" destOrd="0" parTransId="{89D95D47-6E12-4A89-A1D2-289470FBB6AF}" sibTransId="{64111504-3323-4404-9766-64DE74B7E41E}"/>
    <dgm:cxn modelId="{36C881EF-D743-4254-A48B-483BAF1FA907}" type="presOf" srcId="{8336D03C-654F-49DE-846C-5A1AC04444BA}" destId="{3660E2F3-9F7E-4B06-A22B-F98243122B62}" srcOrd="0" destOrd="0" presId="urn:microsoft.com/office/officeart/2005/8/layout/default"/>
    <dgm:cxn modelId="{2EAE3BDB-DC0E-4454-A0BB-0D9C30532A37}" type="presParOf" srcId="{3660E2F3-9F7E-4B06-A22B-F98243122B62}" destId="{178C2214-F661-4627-AFC8-CE28500AC0D5}" srcOrd="0" destOrd="0" presId="urn:microsoft.com/office/officeart/2005/8/layout/default"/>
    <dgm:cxn modelId="{8D3D6A70-3BBA-4140-80C8-2E638E50933D}" type="presParOf" srcId="{3660E2F3-9F7E-4B06-A22B-F98243122B62}" destId="{7C3AE6E7-6B41-4E7A-9BB3-2212D287DD04}" srcOrd="1" destOrd="0" presId="urn:microsoft.com/office/officeart/2005/8/layout/default"/>
    <dgm:cxn modelId="{F053E239-590B-4811-994A-56DF8A2B815C}" type="presParOf" srcId="{3660E2F3-9F7E-4B06-A22B-F98243122B62}" destId="{CD1BA1A1-E881-486A-9A3C-5EA6184FE7B6}" srcOrd="2" destOrd="0" presId="urn:microsoft.com/office/officeart/2005/8/layout/default"/>
    <dgm:cxn modelId="{4099B33E-CA66-4D45-A1FF-27962FC2A910}" type="presParOf" srcId="{3660E2F3-9F7E-4B06-A22B-F98243122B62}" destId="{38120A74-3DD1-4F4A-8A94-30DD5F730ADE}" srcOrd="3" destOrd="0" presId="urn:microsoft.com/office/officeart/2005/8/layout/default"/>
    <dgm:cxn modelId="{EC79C09E-8944-40A8-8AD2-60F15F09A33F}" type="presParOf" srcId="{3660E2F3-9F7E-4B06-A22B-F98243122B62}" destId="{8918BD8B-F215-4548-B222-CD84BCAC128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FA7ADCE-0F6B-4C7C-B560-BF122E13342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EC2ABD8-34E9-47F4-81BC-7C0A63049BB8}">
      <dgm:prSet custT="1"/>
      <dgm:spPr/>
      <dgm:t>
        <a:bodyPr/>
        <a:lstStyle/>
        <a:p>
          <a:r>
            <a:rPr lang="en-US" sz="1600" dirty="0"/>
            <a:t>GitHub Link</a:t>
          </a:r>
        </a:p>
        <a:p>
          <a:r>
            <a:rPr lang="en-US" sz="1600" dirty="0"/>
            <a:t>hmanmode321/NexthikesITsolutionsProject5 </a:t>
          </a:r>
        </a:p>
      </dgm:t>
    </dgm:pt>
    <dgm:pt modelId="{346CF573-4734-41F7-A1CC-B13581AD5D7A}" type="parTrans" cxnId="{783336B8-81B2-43F1-8F06-8A51D593AB84}">
      <dgm:prSet/>
      <dgm:spPr/>
      <dgm:t>
        <a:bodyPr/>
        <a:lstStyle/>
        <a:p>
          <a:endParaRPr lang="en-US"/>
        </a:p>
      </dgm:t>
    </dgm:pt>
    <dgm:pt modelId="{4EF5277F-F9BD-4D15-BD70-F2BDA2F00B87}" type="sibTrans" cxnId="{783336B8-81B2-43F1-8F06-8A51D593AB84}">
      <dgm:prSet/>
      <dgm:spPr/>
      <dgm:t>
        <a:bodyPr/>
        <a:lstStyle/>
        <a:p>
          <a:endParaRPr lang="en-US"/>
        </a:p>
      </dgm:t>
    </dgm:pt>
    <dgm:pt modelId="{4170F5ED-3C14-4847-9BB4-E6701EE69277}">
      <dgm:prSet custT="1"/>
      <dgm:spPr/>
      <dgm:t>
        <a:bodyPr/>
        <a:lstStyle/>
        <a:p>
          <a:r>
            <a:rPr lang="en-US" sz="2000" dirty="0"/>
            <a:t>PREPARED FOR NEXTHIKES IT SOLUTIONS </a:t>
          </a:r>
        </a:p>
      </dgm:t>
    </dgm:pt>
    <dgm:pt modelId="{EF46FC50-DDD8-47F0-B57A-7A4DB09C7204}" type="parTrans" cxnId="{1E78EA00-346A-4777-B6EF-AAB75D495A06}">
      <dgm:prSet/>
      <dgm:spPr/>
      <dgm:t>
        <a:bodyPr/>
        <a:lstStyle/>
        <a:p>
          <a:endParaRPr lang="en-US"/>
        </a:p>
      </dgm:t>
    </dgm:pt>
    <dgm:pt modelId="{54FB518E-D370-4880-9469-FEA3122CF27B}" type="sibTrans" cxnId="{1E78EA00-346A-4777-B6EF-AAB75D495A06}">
      <dgm:prSet/>
      <dgm:spPr/>
      <dgm:t>
        <a:bodyPr/>
        <a:lstStyle/>
        <a:p>
          <a:endParaRPr lang="en-US"/>
        </a:p>
      </dgm:t>
    </dgm:pt>
    <dgm:pt modelId="{D7B1DD9D-E343-442E-9606-786B154ABCFC}" type="pres">
      <dgm:prSet presAssocID="{EFA7ADCE-0F6B-4C7C-B560-BF122E133429}" presName="linear" presStyleCnt="0">
        <dgm:presLayoutVars>
          <dgm:animLvl val="lvl"/>
          <dgm:resizeHandles val="exact"/>
        </dgm:presLayoutVars>
      </dgm:prSet>
      <dgm:spPr/>
    </dgm:pt>
    <dgm:pt modelId="{9692DA2D-A33B-4957-A302-F1049B1EF824}" type="pres">
      <dgm:prSet presAssocID="{1EC2ABD8-34E9-47F4-81BC-7C0A63049BB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E5C4F50-00F0-4E27-A614-D54F60256B75}" type="pres">
      <dgm:prSet presAssocID="{4EF5277F-F9BD-4D15-BD70-F2BDA2F00B87}" presName="spacer" presStyleCnt="0"/>
      <dgm:spPr/>
    </dgm:pt>
    <dgm:pt modelId="{93DDA46A-7EC4-4C18-A52F-32F555B75442}" type="pres">
      <dgm:prSet presAssocID="{4170F5ED-3C14-4847-9BB4-E6701EE6927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E78EA00-346A-4777-B6EF-AAB75D495A06}" srcId="{EFA7ADCE-0F6B-4C7C-B560-BF122E133429}" destId="{4170F5ED-3C14-4847-9BB4-E6701EE69277}" srcOrd="1" destOrd="0" parTransId="{EF46FC50-DDD8-47F0-B57A-7A4DB09C7204}" sibTransId="{54FB518E-D370-4880-9469-FEA3122CF27B}"/>
    <dgm:cxn modelId="{B20E4B17-D9DE-4A7C-B738-AC9617555FE8}" type="presOf" srcId="{4170F5ED-3C14-4847-9BB4-E6701EE69277}" destId="{93DDA46A-7EC4-4C18-A52F-32F555B75442}" srcOrd="0" destOrd="0" presId="urn:microsoft.com/office/officeart/2005/8/layout/vList2"/>
    <dgm:cxn modelId="{B4750A54-0BE1-44E0-97BA-1CB59F552FCF}" type="presOf" srcId="{EFA7ADCE-0F6B-4C7C-B560-BF122E133429}" destId="{D7B1DD9D-E343-442E-9606-786B154ABCFC}" srcOrd="0" destOrd="0" presId="urn:microsoft.com/office/officeart/2005/8/layout/vList2"/>
    <dgm:cxn modelId="{783336B8-81B2-43F1-8F06-8A51D593AB84}" srcId="{EFA7ADCE-0F6B-4C7C-B560-BF122E133429}" destId="{1EC2ABD8-34E9-47F4-81BC-7C0A63049BB8}" srcOrd="0" destOrd="0" parTransId="{346CF573-4734-41F7-A1CC-B13581AD5D7A}" sibTransId="{4EF5277F-F9BD-4D15-BD70-F2BDA2F00B87}"/>
    <dgm:cxn modelId="{389E58D6-3A30-4F04-B4C0-8977494A6ACB}" type="presOf" srcId="{1EC2ABD8-34E9-47F4-81BC-7C0A63049BB8}" destId="{9692DA2D-A33B-4957-A302-F1049B1EF824}" srcOrd="0" destOrd="0" presId="urn:microsoft.com/office/officeart/2005/8/layout/vList2"/>
    <dgm:cxn modelId="{5FFD169D-1062-47D9-8345-151C7BB99D99}" type="presParOf" srcId="{D7B1DD9D-E343-442E-9606-786B154ABCFC}" destId="{9692DA2D-A33B-4957-A302-F1049B1EF824}" srcOrd="0" destOrd="0" presId="urn:microsoft.com/office/officeart/2005/8/layout/vList2"/>
    <dgm:cxn modelId="{C75E6672-0AB3-45D6-A0CB-998FE948A556}" type="presParOf" srcId="{D7B1DD9D-E343-442E-9606-786B154ABCFC}" destId="{8E5C4F50-00F0-4E27-A614-D54F60256B75}" srcOrd="1" destOrd="0" presId="urn:microsoft.com/office/officeart/2005/8/layout/vList2"/>
    <dgm:cxn modelId="{8F5134A8-83B8-41C5-954B-31F67AAA768A}" type="presParOf" srcId="{D7B1DD9D-E343-442E-9606-786B154ABCFC}" destId="{93DDA46A-7EC4-4C18-A52F-32F555B754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CED0A3-D201-4E76-A2FC-73B534C04FC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285CB12-82ED-4A7B-A648-81C09E2F6378}">
      <dgm:prSet/>
      <dgm:spPr/>
      <dgm:t>
        <a:bodyPr/>
        <a:lstStyle/>
        <a:p>
          <a:r>
            <a:rPr lang="en-US" dirty="0"/>
            <a:t>1.Huawei B528S- 23A</a:t>
          </a:r>
        </a:p>
      </dgm:t>
    </dgm:pt>
    <dgm:pt modelId="{B014F6F2-2BC9-4FA8-B68B-951517C39F64}" type="parTrans" cxnId="{EA5E6077-021C-4761-8BE8-9B6CAB5936AC}">
      <dgm:prSet/>
      <dgm:spPr/>
      <dgm:t>
        <a:bodyPr/>
        <a:lstStyle/>
        <a:p>
          <a:endParaRPr lang="en-US"/>
        </a:p>
      </dgm:t>
    </dgm:pt>
    <dgm:pt modelId="{29A44829-96EB-4A70-BF26-CA3F546857F1}" type="sibTrans" cxnId="{EA5E6077-021C-4761-8BE8-9B6CAB5936AC}">
      <dgm:prSet/>
      <dgm:spPr/>
      <dgm:t>
        <a:bodyPr/>
        <a:lstStyle/>
        <a:p>
          <a:endParaRPr lang="en-US"/>
        </a:p>
      </dgm:t>
    </dgm:pt>
    <dgm:pt modelId="{3D1C2346-66A7-4657-A6D7-2D471E03F36F}">
      <dgm:prSet/>
      <dgm:spPr/>
      <dgm:t>
        <a:bodyPr/>
        <a:lstStyle/>
        <a:p>
          <a:r>
            <a:rPr lang="en-US" dirty="0"/>
            <a:t>Recommendation: Apple -Target marketing based on top-used handsets. upgrade campaign , Brand loyalty Promotions </a:t>
          </a:r>
          <a:r>
            <a:rPr lang="en-US" dirty="0" err="1"/>
            <a:t>etc</a:t>
          </a:r>
          <a:r>
            <a:rPr lang="en-US" dirty="0"/>
            <a:t> ,Huawei -competitive Pricing- Huawei models sell well due to affordability.</a:t>
          </a:r>
        </a:p>
      </dgm:t>
    </dgm:pt>
    <dgm:pt modelId="{EFD4905F-559F-4D3A-8B3C-A817D6BE8984}" type="parTrans" cxnId="{438CEFC7-CF30-4868-B3DC-1AD6BE01ED66}">
      <dgm:prSet/>
      <dgm:spPr/>
      <dgm:t>
        <a:bodyPr/>
        <a:lstStyle/>
        <a:p>
          <a:endParaRPr lang="en-US"/>
        </a:p>
      </dgm:t>
    </dgm:pt>
    <dgm:pt modelId="{3FBAAB79-851C-41F8-AD2D-234577E79524}" type="sibTrans" cxnId="{438CEFC7-CF30-4868-B3DC-1AD6BE01ED66}">
      <dgm:prSet/>
      <dgm:spPr/>
      <dgm:t>
        <a:bodyPr/>
        <a:lstStyle/>
        <a:p>
          <a:endParaRPr lang="en-US"/>
        </a:p>
      </dgm:t>
    </dgm:pt>
    <dgm:pt modelId="{53B55D71-91E7-41C2-9D97-7FEFB584DEC4}">
      <dgm:prSet/>
      <dgm:spPr/>
      <dgm:t>
        <a:bodyPr/>
        <a:lstStyle/>
        <a:p>
          <a:r>
            <a:rPr lang="en-US" dirty="0"/>
            <a:t>3.Apple </a:t>
          </a:r>
          <a:r>
            <a:rPr lang="en-US" dirty="0" err="1"/>
            <a:t>iphone</a:t>
          </a:r>
          <a:r>
            <a:rPr lang="en-US" dirty="0"/>
            <a:t> 6</a:t>
          </a:r>
        </a:p>
      </dgm:t>
    </dgm:pt>
    <dgm:pt modelId="{B2DA9697-4FFF-48A5-9EEF-5BB31071C4B8}" type="sibTrans" cxnId="{B806711B-4EC6-45A9-B9D0-09BCE6797D23}">
      <dgm:prSet/>
      <dgm:spPr/>
      <dgm:t>
        <a:bodyPr/>
        <a:lstStyle/>
        <a:p>
          <a:endParaRPr lang="en-US"/>
        </a:p>
      </dgm:t>
    </dgm:pt>
    <dgm:pt modelId="{D9E93CA0-0131-4E87-8D85-7B4B57B8C74E}" type="parTrans" cxnId="{B806711B-4EC6-45A9-B9D0-09BCE6797D23}">
      <dgm:prSet/>
      <dgm:spPr/>
      <dgm:t>
        <a:bodyPr/>
        <a:lstStyle/>
        <a:p>
          <a:endParaRPr lang="en-US"/>
        </a:p>
      </dgm:t>
    </dgm:pt>
    <dgm:pt modelId="{4CB0A9CD-9BBB-41BB-BF81-AD41AF9B117E}">
      <dgm:prSet/>
      <dgm:spPr/>
      <dgm:t>
        <a:bodyPr/>
        <a:lstStyle/>
        <a:p>
          <a:r>
            <a:rPr lang="en-US" dirty="0"/>
            <a:t>2. Apple </a:t>
          </a:r>
          <a:r>
            <a:rPr lang="en-US" dirty="0" err="1"/>
            <a:t>iphone</a:t>
          </a:r>
          <a:r>
            <a:rPr lang="en-US" dirty="0"/>
            <a:t> 6S</a:t>
          </a:r>
        </a:p>
      </dgm:t>
    </dgm:pt>
    <dgm:pt modelId="{BA57E973-1E1C-41AD-8820-0A90FC2B8C4B}" type="sibTrans" cxnId="{AE5F99C2-A852-4DC5-B43E-041998FC013E}">
      <dgm:prSet/>
      <dgm:spPr/>
      <dgm:t>
        <a:bodyPr/>
        <a:lstStyle/>
        <a:p>
          <a:endParaRPr lang="en-US"/>
        </a:p>
      </dgm:t>
    </dgm:pt>
    <dgm:pt modelId="{28DE38AB-8529-449E-A070-1C90DBFCF04B}" type="parTrans" cxnId="{AE5F99C2-A852-4DC5-B43E-041998FC013E}">
      <dgm:prSet/>
      <dgm:spPr/>
      <dgm:t>
        <a:bodyPr/>
        <a:lstStyle/>
        <a:p>
          <a:endParaRPr lang="en-US"/>
        </a:p>
      </dgm:t>
    </dgm:pt>
    <dgm:pt modelId="{720E48AB-4DBF-4CEA-BF9E-2D08AB7E9895}" type="pres">
      <dgm:prSet presAssocID="{6ACED0A3-D201-4E76-A2FC-73B534C04FC9}" presName="linear" presStyleCnt="0">
        <dgm:presLayoutVars>
          <dgm:animLvl val="lvl"/>
          <dgm:resizeHandles val="exact"/>
        </dgm:presLayoutVars>
      </dgm:prSet>
      <dgm:spPr/>
    </dgm:pt>
    <dgm:pt modelId="{3D6063B8-32EF-4CAF-84F9-DF502538AD13}" type="pres">
      <dgm:prSet presAssocID="{1285CB12-82ED-4A7B-A648-81C09E2F6378}" presName="parentText" presStyleLbl="node1" presStyleIdx="0" presStyleCnt="4" custLinFactNeighborX="168">
        <dgm:presLayoutVars>
          <dgm:chMax val="0"/>
          <dgm:bulletEnabled val="1"/>
        </dgm:presLayoutVars>
      </dgm:prSet>
      <dgm:spPr/>
    </dgm:pt>
    <dgm:pt modelId="{711ADF6E-5EAD-45E1-8CDA-E2B27679250A}" type="pres">
      <dgm:prSet presAssocID="{29A44829-96EB-4A70-BF26-CA3F546857F1}" presName="spacer" presStyleCnt="0"/>
      <dgm:spPr/>
    </dgm:pt>
    <dgm:pt modelId="{188A7BC9-83D4-4099-9AD0-FCD2958236C9}" type="pres">
      <dgm:prSet presAssocID="{4CB0A9CD-9BBB-41BB-BF81-AD41AF9B11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AE1FA30-A635-47BE-BE34-F3E872328C0C}" type="pres">
      <dgm:prSet presAssocID="{BA57E973-1E1C-41AD-8820-0A90FC2B8C4B}" presName="spacer" presStyleCnt="0"/>
      <dgm:spPr/>
    </dgm:pt>
    <dgm:pt modelId="{AE6B2AE6-7B6A-483C-8615-DE0B07080801}" type="pres">
      <dgm:prSet presAssocID="{53B55D71-91E7-41C2-9D97-7FEFB584DE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F95BDC-EE34-4EE1-87B4-DE30AC957B72}" type="pres">
      <dgm:prSet presAssocID="{B2DA9697-4FFF-48A5-9EEF-5BB31071C4B8}" presName="spacer" presStyleCnt="0"/>
      <dgm:spPr/>
    </dgm:pt>
    <dgm:pt modelId="{17987B26-CF6A-4604-8EC5-619BA02C1A60}" type="pres">
      <dgm:prSet presAssocID="{3D1C2346-66A7-4657-A6D7-2D471E03F36F}" presName="parentText" presStyleLbl="node1" presStyleIdx="3" presStyleCnt="4" custLinFactY="16418" custLinFactNeighborY="100000">
        <dgm:presLayoutVars>
          <dgm:chMax val="0"/>
          <dgm:bulletEnabled val="1"/>
        </dgm:presLayoutVars>
      </dgm:prSet>
      <dgm:spPr/>
    </dgm:pt>
  </dgm:ptLst>
  <dgm:cxnLst>
    <dgm:cxn modelId="{B806711B-4EC6-45A9-B9D0-09BCE6797D23}" srcId="{6ACED0A3-D201-4E76-A2FC-73B534C04FC9}" destId="{53B55D71-91E7-41C2-9D97-7FEFB584DEC4}" srcOrd="2" destOrd="0" parTransId="{D9E93CA0-0131-4E87-8D85-7B4B57B8C74E}" sibTransId="{B2DA9697-4FFF-48A5-9EEF-5BB31071C4B8}"/>
    <dgm:cxn modelId="{4A2E9E3B-9EFD-45F2-A090-48DCF583856E}" type="presOf" srcId="{1285CB12-82ED-4A7B-A648-81C09E2F6378}" destId="{3D6063B8-32EF-4CAF-84F9-DF502538AD13}" srcOrd="0" destOrd="0" presId="urn:microsoft.com/office/officeart/2005/8/layout/vList2"/>
    <dgm:cxn modelId="{A8B64444-7A0E-4962-BE8F-3028260389C5}" type="presOf" srcId="{4CB0A9CD-9BBB-41BB-BF81-AD41AF9B117E}" destId="{188A7BC9-83D4-4099-9AD0-FCD2958236C9}" srcOrd="0" destOrd="0" presId="urn:microsoft.com/office/officeart/2005/8/layout/vList2"/>
    <dgm:cxn modelId="{EA5E6077-021C-4761-8BE8-9B6CAB5936AC}" srcId="{6ACED0A3-D201-4E76-A2FC-73B534C04FC9}" destId="{1285CB12-82ED-4A7B-A648-81C09E2F6378}" srcOrd="0" destOrd="0" parTransId="{B014F6F2-2BC9-4FA8-B68B-951517C39F64}" sibTransId="{29A44829-96EB-4A70-BF26-CA3F546857F1}"/>
    <dgm:cxn modelId="{D160115A-23EE-4001-953F-DD22A589D40E}" type="presOf" srcId="{53B55D71-91E7-41C2-9D97-7FEFB584DEC4}" destId="{AE6B2AE6-7B6A-483C-8615-DE0B07080801}" srcOrd="0" destOrd="0" presId="urn:microsoft.com/office/officeart/2005/8/layout/vList2"/>
    <dgm:cxn modelId="{AE5F99C2-A852-4DC5-B43E-041998FC013E}" srcId="{6ACED0A3-D201-4E76-A2FC-73B534C04FC9}" destId="{4CB0A9CD-9BBB-41BB-BF81-AD41AF9B117E}" srcOrd="1" destOrd="0" parTransId="{28DE38AB-8529-449E-A070-1C90DBFCF04B}" sibTransId="{BA57E973-1E1C-41AD-8820-0A90FC2B8C4B}"/>
    <dgm:cxn modelId="{438CEFC7-CF30-4868-B3DC-1AD6BE01ED66}" srcId="{6ACED0A3-D201-4E76-A2FC-73B534C04FC9}" destId="{3D1C2346-66A7-4657-A6D7-2D471E03F36F}" srcOrd="3" destOrd="0" parTransId="{EFD4905F-559F-4D3A-8B3C-A817D6BE8984}" sibTransId="{3FBAAB79-851C-41F8-AD2D-234577E79524}"/>
    <dgm:cxn modelId="{EC6FB0D8-B2D7-40C6-9F79-EADCD5CC7A16}" type="presOf" srcId="{3D1C2346-66A7-4657-A6D7-2D471E03F36F}" destId="{17987B26-CF6A-4604-8EC5-619BA02C1A60}" srcOrd="0" destOrd="0" presId="urn:microsoft.com/office/officeart/2005/8/layout/vList2"/>
    <dgm:cxn modelId="{B3739EFF-8B72-44FA-B71C-5D29EE21F11D}" type="presOf" srcId="{6ACED0A3-D201-4E76-A2FC-73B534C04FC9}" destId="{720E48AB-4DBF-4CEA-BF9E-2D08AB7E9895}" srcOrd="0" destOrd="0" presId="urn:microsoft.com/office/officeart/2005/8/layout/vList2"/>
    <dgm:cxn modelId="{6708FF07-B543-4378-99BF-0E91D687B9B5}" type="presParOf" srcId="{720E48AB-4DBF-4CEA-BF9E-2D08AB7E9895}" destId="{3D6063B8-32EF-4CAF-84F9-DF502538AD13}" srcOrd="0" destOrd="0" presId="urn:microsoft.com/office/officeart/2005/8/layout/vList2"/>
    <dgm:cxn modelId="{94970FDD-379F-45C8-B692-4542A077E1D5}" type="presParOf" srcId="{720E48AB-4DBF-4CEA-BF9E-2D08AB7E9895}" destId="{711ADF6E-5EAD-45E1-8CDA-E2B27679250A}" srcOrd="1" destOrd="0" presId="urn:microsoft.com/office/officeart/2005/8/layout/vList2"/>
    <dgm:cxn modelId="{FF5DC839-5536-4E8F-BA20-121774867E06}" type="presParOf" srcId="{720E48AB-4DBF-4CEA-BF9E-2D08AB7E9895}" destId="{188A7BC9-83D4-4099-9AD0-FCD2958236C9}" srcOrd="2" destOrd="0" presId="urn:microsoft.com/office/officeart/2005/8/layout/vList2"/>
    <dgm:cxn modelId="{08B6AF21-E6CB-4D2A-A07E-C8FCC85F61EA}" type="presParOf" srcId="{720E48AB-4DBF-4CEA-BF9E-2D08AB7E9895}" destId="{1AE1FA30-A635-47BE-BE34-F3E872328C0C}" srcOrd="3" destOrd="0" presId="urn:microsoft.com/office/officeart/2005/8/layout/vList2"/>
    <dgm:cxn modelId="{77F488A5-17C0-45FA-9B8B-E784F32E5515}" type="presParOf" srcId="{720E48AB-4DBF-4CEA-BF9E-2D08AB7E9895}" destId="{AE6B2AE6-7B6A-483C-8615-DE0B07080801}" srcOrd="4" destOrd="0" presId="urn:microsoft.com/office/officeart/2005/8/layout/vList2"/>
    <dgm:cxn modelId="{DFC47DB5-56B4-4336-9284-5DE588A6D6EF}" type="presParOf" srcId="{720E48AB-4DBF-4CEA-BF9E-2D08AB7E9895}" destId="{DFF95BDC-EE34-4EE1-87B4-DE30AC957B72}" srcOrd="5" destOrd="0" presId="urn:microsoft.com/office/officeart/2005/8/layout/vList2"/>
    <dgm:cxn modelId="{1C587DB7-9668-48D5-A79F-CF61582E3655}" type="presParOf" srcId="{720E48AB-4DBF-4CEA-BF9E-2D08AB7E9895}" destId="{17987B26-CF6A-4604-8EC5-619BA02C1A6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87C530-B66D-49AD-9904-10150FFC0E08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9B392A-B23F-47C8-BD92-A2331BB9545B}">
      <dgm:prSet/>
      <dgm:spPr/>
      <dgm:t>
        <a:bodyPr/>
        <a:lstStyle/>
        <a:p>
          <a:r>
            <a:rPr lang="en-US"/>
            <a:t>1. Samsung</a:t>
          </a:r>
        </a:p>
      </dgm:t>
    </dgm:pt>
    <dgm:pt modelId="{6541C61A-5C85-414E-ABFE-C70A90177DB0}" type="parTrans" cxnId="{3D9A2563-54A5-4827-80DE-CDEC3C5D2A22}">
      <dgm:prSet/>
      <dgm:spPr/>
      <dgm:t>
        <a:bodyPr/>
        <a:lstStyle/>
        <a:p>
          <a:endParaRPr lang="en-US"/>
        </a:p>
      </dgm:t>
    </dgm:pt>
    <dgm:pt modelId="{65301917-B826-4ACE-BF53-D05033B4F304}" type="sibTrans" cxnId="{3D9A2563-54A5-4827-80DE-CDEC3C5D2A22}">
      <dgm:prSet/>
      <dgm:spPr/>
      <dgm:t>
        <a:bodyPr/>
        <a:lstStyle/>
        <a:p>
          <a:endParaRPr lang="en-US"/>
        </a:p>
      </dgm:t>
    </dgm:pt>
    <dgm:pt modelId="{7B7FCE6E-3037-49DB-94B0-284A891D2E17}">
      <dgm:prSet/>
      <dgm:spPr/>
      <dgm:t>
        <a:bodyPr/>
        <a:lstStyle/>
        <a:p>
          <a:r>
            <a:rPr lang="en-US" dirty="0"/>
            <a:t>2. Apple</a:t>
          </a:r>
        </a:p>
      </dgm:t>
    </dgm:pt>
    <dgm:pt modelId="{D1FD74E3-DD28-4AF3-AC2D-B4E5940C782E}" type="parTrans" cxnId="{E223D846-4A19-4833-964D-59E45C922BE5}">
      <dgm:prSet/>
      <dgm:spPr/>
      <dgm:t>
        <a:bodyPr/>
        <a:lstStyle/>
        <a:p>
          <a:endParaRPr lang="en-US"/>
        </a:p>
      </dgm:t>
    </dgm:pt>
    <dgm:pt modelId="{0C80EBE7-D0DB-4F38-976E-01BF71920CB8}" type="sibTrans" cxnId="{E223D846-4A19-4833-964D-59E45C922BE5}">
      <dgm:prSet/>
      <dgm:spPr/>
      <dgm:t>
        <a:bodyPr/>
        <a:lstStyle/>
        <a:p>
          <a:endParaRPr lang="en-US"/>
        </a:p>
      </dgm:t>
    </dgm:pt>
    <dgm:pt modelId="{B4F9A610-58B1-4753-91E8-FCD663C55B09}">
      <dgm:prSet/>
      <dgm:spPr/>
      <dgm:t>
        <a:bodyPr/>
        <a:lstStyle/>
        <a:p>
          <a:r>
            <a:rPr lang="en-US"/>
            <a:t>3. Huawei</a:t>
          </a:r>
        </a:p>
      </dgm:t>
    </dgm:pt>
    <dgm:pt modelId="{D84F1B73-F7BB-4A0A-9654-52F12F0D02EC}" type="parTrans" cxnId="{4ED99E5C-9E5E-41F7-A67F-EA6C41B76595}">
      <dgm:prSet/>
      <dgm:spPr/>
      <dgm:t>
        <a:bodyPr/>
        <a:lstStyle/>
        <a:p>
          <a:endParaRPr lang="en-US"/>
        </a:p>
      </dgm:t>
    </dgm:pt>
    <dgm:pt modelId="{3B4D0583-32EB-401C-81CC-EB8C226C0736}" type="sibTrans" cxnId="{4ED99E5C-9E5E-41F7-A67F-EA6C41B76595}">
      <dgm:prSet/>
      <dgm:spPr/>
      <dgm:t>
        <a:bodyPr/>
        <a:lstStyle/>
        <a:p>
          <a:endParaRPr lang="en-US"/>
        </a:p>
      </dgm:t>
    </dgm:pt>
    <dgm:pt modelId="{F6213DAA-E01E-4EB7-9A3F-6CCB6D586F58}">
      <dgm:prSet/>
      <dgm:spPr/>
      <dgm:t>
        <a:bodyPr/>
        <a:lstStyle/>
        <a:p>
          <a:r>
            <a:rPr lang="en-US" dirty="0"/>
            <a:t>Top 5 handsets per manufacturer were analyzed.</a:t>
          </a:r>
        </a:p>
      </dgm:t>
    </dgm:pt>
    <dgm:pt modelId="{7E5B3E37-4723-4397-A875-8F4D846E7617}" type="parTrans" cxnId="{57A4F312-0256-4BA4-8671-8F1F9C287426}">
      <dgm:prSet/>
      <dgm:spPr/>
      <dgm:t>
        <a:bodyPr/>
        <a:lstStyle/>
        <a:p>
          <a:endParaRPr lang="en-US"/>
        </a:p>
      </dgm:t>
    </dgm:pt>
    <dgm:pt modelId="{67F9F190-480A-41BF-A23F-BD641FEB349B}" type="sibTrans" cxnId="{57A4F312-0256-4BA4-8671-8F1F9C287426}">
      <dgm:prSet/>
      <dgm:spPr/>
      <dgm:t>
        <a:bodyPr/>
        <a:lstStyle/>
        <a:p>
          <a:endParaRPr lang="en-US"/>
        </a:p>
      </dgm:t>
    </dgm:pt>
    <dgm:pt modelId="{D6652E0D-75F2-4D1B-A5B6-1E0E935B3897}" type="pres">
      <dgm:prSet presAssocID="{4887C530-B66D-49AD-9904-10150FFC0E08}" presName="vert0" presStyleCnt="0">
        <dgm:presLayoutVars>
          <dgm:dir/>
          <dgm:animOne val="branch"/>
          <dgm:animLvl val="lvl"/>
        </dgm:presLayoutVars>
      </dgm:prSet>
      <dgm:spPr/>
    </dgm:pt>
    <dgm:pt modelId="{C1285E36-2675-4074-847B-1C3FC95A1B63}" type="pres">
      <dgm:prSet presAssocID="{F89B392A-B23F-47C8-BD92-A2331BB9545B}" presName="thickLine" presStyleLbl="alignNode1" presStyleIdx="0" presStyleCnt="4"/>
      <dgm:spPr/>
    </dgm:pt>
    <dgm:pt modelId="{A358043B-2B20-49F3-87FB-8C63B5E9B7BA}" type="pres">
      <dgm:prSet presAssocID="{F89B392A-B23F-47C8-BD92-A2331BB9545B}" presName="horz1" presStyleCnt="0"/>
      <dgm:spPr/>
    </dgm:pt>
    <dgm:pt modelId="{F0C8DFB8-82B2-42F7-9107-B4AAC31FAE5F}" type="pres">
      <dgm:prSet presAssocID="{F89B392A-B23F-47C8-BD92-A2331BB9545B}" presName="tx1" presStyleLbl="revTx" presStyleIdx="0" presStyleCnt="4"/>
      <dgm:spPr/>
    </dgm:pt>
    <dgm:pt modelId="{C066E4AC-D03D-4700-BAC9-325A73F3EBC6}" type="pres">
      <dgm:prSet presAssocID="{F89B392A-B23F-47C8-BD92-A2331BB9545B}" presName="vert1" presStyleCnt="0"/>
      <dgm:spPr/>
    </dgm:pt>
    <dgm:pt modelId="{A2532297-F9F6-49A0-896D-E9E6143BD2D1}" type="pres">
      <dgm:prSet presAssocID="{7B7FCE6E-3037-49DB-94B0-284A891D2E17}" presName="thickLine" presStyleLbl="alignNode1" presStyleIdx="1" presStyleCnt="4"/>
      <dgm:spPr/>
    </dgm:pt>
    <dgm:pt modelId="{C45FCAD4-9FF2-4444-8BC9-928B026C924D}" type="pres">
      <dgm:prSet presAssocID="{7B7FCE6E-3037-49DB-94B0-284A891D2E17}" presName="horz1" presStyleCnt="0"/>
      <dgm:spPr/>
    </dgm:pt>
    <dgm:pt modelId="{CDDBB694-5CDC-40AD-B7AB-A4460E4A3007}" type="pres">
      <dgm:prSet presAssocID="{7B7FCE6E-3037-49DB-94B0-284A891D2E17}" presName="tx1" presStyleLbl="revTx" presStyleIdx="1" presStyleCnt="4"/>
      <dgm:spPr/>
    </dgm:pt>
    <dgm:pt modelId="{FE523130-F5EA-48C6-8E5E-D12A7137E3BA}" type="pres">
      <dgm:prSet presAssocID="{7B7FCE6E-3037-49DB-94B0-284A891D2E17}" presName="vert1" presStyleCnt="0"/>
      <dgm:spPr/>
    </dgm:pt>
    <dgm:pt modelId="{B6EC7D98-E6B2-46C9-AD10-F13D030F6176}" type="pres">
      <dgm:prSet presAssocID="{B4F9A610-58B1-4753-91E8-FCD663C55B09}" presName="thickLine" presStyleLbl="alignNode1" presStyleIdx="2" presStyleCnt="4"/>
      <dgm:spPr/>
    </dgm:pt>
    <dgm:pt modelId="{1F22CB90-6157-4F80-9D1D-7263EDA2F32C}" type="pres">
      <dgm:prSet presAssocID="{B4F9A610-58B1-4753-91E8-FCD663C55B09}" presName="horz1" presStyleCnt="0"/>
      <dgm:spPr/>
    </dgm:pt>
    <dgm:pt modelId="{EB608098-FD37-4D13-8518-53D07E98F960}" type="pres">
      <dgm:prSet presAssocID="{B4F9A610-58B1-4753-91E8-FCD663C55B09}" presName="tx1" presStyleLbl="revTx" presStyleIdx="2" presStyleCnt="4"/>
      <dgm:spPr/>
    </dgm:pt>
    <dgm:pt modelId="{C4204761-3F42-4094-82EA-4E8153AEFD69}" type="pres">
      <dgm:prSet presAssocID="{B4F9A610-58B1-4753-91E8-FCD663C55B09}" presName="vert1" presStyleCnt="0"/>
      <dgm:spPr/>
    </dgm:pt>
    <dgm:pt modelId="{12E6CEFA-CC3B-4D0A-871F-5234835CA7D8}" type="pres">
      <dgm:prSet presAssocID="{F6213DAA-E01E-4EB7-9A3F-6CCB6D586F58}" presName="thickLine" presStyleLbl="alignNode1" presStyleIdx="3" presStyleCnt="4"/>
      <dgm:spPr/>
    </dgm:pt>
    <dgm:pt modelId="{487BED70-C607-42D9-AA04-037F298C3C5E}" type="pres">
      <dgm:prSet presAssocID="{F6213DAA-E01E-4EB7-9A3F-6CCB6D586F58}" presName="horz1" presStyleCnt="0"/>
      <dgm:spPr/>
    </dgm:pt>
    <dgm:pt modelId="{660265AB-6344-43A7-A9CB-A7376898CBD5}" type="pres">
      <dgm:prSet presAssocID="{F6213DAA-E01E-4EB7-9A3F-6CCB6D586F58}" presName="tx1" presStyleLbl="revTx" presStyleIdx="3" presStyleCnt="4"/>
      <dgm:spPr/>
    </dgm:pt>
    <dgm:pt modelId="{B402D77E-1E59-4C57-B268-E4EB49E3AE3D}" type="pres">
      <dgm:prSet presAssocID="{F6213DAA-E01E-4EB7-9A3F-6CCB6D586F58}" presName="vert1" presStyleCnt="0"/>
      <dgm:spPr/>
    </dgm:pt>
  </dgm:ptLst>
  <dgm:cxnLst>
    <dgm:cxn modelId="{57A4F312-0256-4BA4-8671-8F1F9C287426}" srcId="{4887C530-B66D-49AD-9904-10150FFC0E08}" destId="{F6213DAA-E01E-4EB7-9A3F-6CCB6D586F58}" srcOrd="3" destOrd="0" parTransId="{7E5B3E37-4723-4397-A875-8F4D846E7617}" sibTransId="{67F9F190-480A-41BF-A23F-BD641FEB349B}"/>
    <dgm:cxn modelId="{2CBF912A-1FA5-440E-AC5C-F0571E389760}" type="presOf" srcId="{F89B392A-B23F-47C8-BD92-A2331BB9545B}" destId="{F0C8DFB8-82B2-42F7-9107-B4AAC31FAE5F}" srcOrd="0" destOrd="0" presId="urn:microsoft.com/office/officeart/2008/layout/LinedList"/>
    <dgm:cxn modelId="{4ED99E5C-9E5E-41F7-A67F-EA6C41B76595}" srcId="{4887C530-B66D-49AD-9904-10150FFC0E08}" destId="{B4F9A610-58B1-4753-91E8-FCD663C55B09}" srcOrd="2" destOrd="0" parTransId="{D84F1B73-F7BB-4A0A-9654-52F12F0D02EC}" sibTransId="{3B4D0583-32EB-401C-81CC-EB8C226C0736}"/>
    <dgm:cxn modelId="{3D9A2563-54A5-4827-80DE-CDEC3C5D2A22}" srcId="{4887C530-B66D-49AD-9904-10150FFC0E08}" destId="{F89B392A-B23F-47C8-BD92-A2331BB9545B}" srcOrd="0" destOrd="0" parTransId="{6541C61A-5C85-414E-ABFE-C70A90177DB0}" sibTransId="{65301917-B826-4ACE-BF53-D05033B4F304}"/>
    <dgm:cxn modelId="{E223D846-4A19-4833-964D-59E45C922BE5}" srcId="{4887C530-B66D-49AD-9904-10150FFC0E08}" destId="{7B7FCE6E-3037-49DB-94B0-284A891D2E17}" srcOrd="1" destOrd="0" parTransId="{D1FD74E3-DD28-4AF3-AC2D-B4E5940C782E}" sibTransId="{0C80EBE7-D0DB-4F38-976E-01BF71920CB8}"/>
    <dgm:cxn modelId="{DEA45753-F4B2-48F8-96C6-5F8B3756E20C}" type="presOf" srcId="{7B7FCE6E-3037-49DB-94B0-284A891D2E17}" destId="{CDDBB694-5CDC-40AD-B7AB-A4460E4A3007}" srcOrd="0" destOrd="0" presId="urn:microsoft.com/office/officeart/2008/layout/LinedList"/>
    <dgm:cxn modelId="{9757B491-AFF1-4298-A978-8BFE8EF9E8EC}" type="presOf" srcId="{B4F9A610-58B1-4753-91E8-FCD663C55B09}" destId="{EB608098-FD37-4D13-8518-53D07E98F960}" srcOrd="0" destOrd="0" presId="urn:microsoft.com/office/officeart/2008/layout/LinedList"/>
    <dgm:cxn modelId="{4DAC7CD2-2DC1-4D0B-8103-398D5F64BCE0}" type="presOf" srcId="{F6213DAA-E01E-4EB7-9A3F-6CCB6D586F58}" destId="{660265AB-6344-43A7-A9CB-A7376898CBD5}" srcOrd="0" destOrd="0" presId="urn:microsoft.com/office/officeart/2008/layout/LinedList"/>
    <dgm:cxn modelId="{6347D4E9-7577-49BF-ABE2-FBDE62A2F8E5}" type="presOf" srcId="{4887C530-B66D-49AD-9904-10150FFC0E08}" destId="{D6652E0D-75F2-4D1B-A5B6-1E0E935B3897}" srcOrd="0" destOrd="0" presId="urn:microsoft.com/office/officeart/2008/layout/LinedList"/>
    <dgm:cxn modelId="{F720AD18-EE3A-41BF-BCAC-FB94A597A44A}" type="presParOf" srcId="{D6652E0D-75F2-4D1B-A5B6-1E0E935B3897}" destId="{C1285E36-2675-4074-847B-1C3FC95A1B63}" srcOrd="0" destOrd="0" presId="urn:microsoft.com/office/officeart/2008/layout/LinedList"/>
    <dgm:cxn modelId="{B9081B88-3874-435A-AA46-A0330B1E697A}" type="presParOf" srcId="{D6652E0D-75F2-4D1B-A5B6-1E0E935B3897}" destId="{A358043B-2B20-49F3-87FB-8C63B5E9B7BA}" srcOrd="1" destOrd="0" presId="urn:microsoft.com/office/officeart/2008/layout/LinedList"/>
    <dgm:cxn modelId="{A605F65B-FD12-4762-9B2E-ADA07D7B9989}" type="presParOf" srcId="{A358043B-2B20-49F3-87FB-8C63B5E9B7BA}" destId="{F0C8DFB8-82B2-42F7-9107-B4AAC31FAE5F}" srcOrd="0" destOrd="0" presId="urn:microsoft.com/office/officeart/2008/layout/LinedList"/>
    <dgm:cxn modelId="{43668A16-156E-4694-99A2-7094B9B8B55E}" type="presParOf" srcId="{A358043B-2B20-49F3-87FB-8C63B5E9B7BA}" destId="{C066E4AC-D03D-4700-BAC9-325A73F3EBC6}" srcOrd="1" destOrd="0" presId="urn:microsoft.com/office/officeart/2008/layout/LinedList"/>
    <dgm:cxn modelId="{F716FBA9-600B-4AE5-8974-4E4E5B57ACAF}" type="presParOf" srcId="{D6652E0D-75F2-4D1B-A5B6-1E0E935B3897}" destId="{A2532297-F9F6-49A0-896D-E9E6143BD2D1}" srcOrd="2" destOrd="0" presId="urn:microsoft.com/office/officeart/2008/layout/LinedList"/>
    <dgm:cxn modelId="{CA5C2FD0-0273-465D-9DC7-6B49C2ACD717}" type="presParOf" srcId="{D6652E0D-75F2-4D1B-A5B6-1E0E935B3897}" destId="{C45FCAD4-9FF2-4444-8BC9-928B026C924D}" srcOrd="3" destOrd="0" presId="urn:microsoft.com/office/officeart/2008/layout/LinedList"/>
    <dgm:cxn modelId="{76FA7D09-55EA-4B6F-9383-0A2D3C876310}" type="presParOf" srcId="{C45FCAD4-9FF2-4444-8BC9-928B026C924D}" destId="{CDDBB694-5CDC-40AD-B7AB-A4460E4A3007}" srcOrd="0" destOrd="0" presId="urn:microsoft.com/office/officeart/2008/layout/LinedList"/>
    <dgm:cxn modelId="{32A83A4C-1F1A-4238-AD08-E55BC5E61819}" type="presParOf" srcId="{C45FCAD4-9FF2-4444-8BC9-928B026C924D}" destId="{FE523130-F5EA-48C6-8E5E-D12A7137E3BA}" srcOrd="1" destOrd="0" presId="urn:microsoft.com/office/officeart/2008/layout/LinedList"/>
    <dgm:cxn modelId="{0A92153E-A529-4D41-B30F-B64B17801507}" type="presParOf" srcId="{D6652E0D-75F2-4D1B-A5B6-1E0E935B3897}" destId="{B6EC7D98-E6B2-46C9-AD10-F13D030F6176}" srcOrd="4" destOrd="0" presId="urn:microsoft.com/office/officeart/2008/layout/LinedList"/>
    <dgm:cxn modelId="{007C3B51-F925-4689-BA66-F6F35505D7DB}" type="presParOf" srcId="{D6652E0D-75F2-4D1B-A5B6-1E0E935B3897}" destId="{1F22CB90-6157-4F80-9D1D-7263EDA2F32C}" srcOrd="5" destOrd="0" presId="urn:microsoft.com/office/officeart/2008/layout/LinedList"/>
    <dgm:cxn modelId="{633DD4E0-9035-4990-8152-69436F35BD17}" type="presParOf" srcId="{1F22CB90-6157-4F80-9D1D-7263EDA2F32C}" destId="{EB608098-FD37-4D13-8518-53D07E98F960}" srcOrd="0" destOrd="0" presId="urn:microsoft.com/office/officeart/2008/layout/LinedList"/>
    <dgm:cxn modelId="{611532AC-EDB9-4CD2-ADEC-06935929537B}" type="presParOf" srcId="{1F22CB90-6157-4F80-9D1D-7263EDA2F32C}" destId="{C4204761-3F42-4094-82EA-4E8153AEFD69}" srcOrd="1" destOrd="0" presId="urn:microsoft.com/office/officeart/2008/layout/LinedList"/>
    <dgm:cxn modelId="{2313489B-431A-42CF-9518-0AEA2AD73C98}" type="presParOf" srcId="{D6652E0D-75F2-4D1B-A5B6-1E0E935B3897}" destId="{12E6CEFA-CC3B-4D0A-871F-5234835CA7D8}" srcOrd="6" destOrd="0" presId="urn:microsoft.com/office/officeart/2008/layout/LinedList"/>
    <dgm:cxn modelId="{31316A49-1EFF-457C-A69A-2358A47CF0BF}" type="presParOf" srcId="{D6652E0D-75F2-4D1B-A5B6-1E0E935B3897}" destId="{487BED70-C607-42D9-AA04-037F298C3C5E}" srcOrd="7" destOrd="0" presId="urn:microsoft.com/office/officeart/2008/layout/LinedList"/>
    <dgm:cxn modelId="{0DA0C6CC-7E61-400A-BC09-9CFF6A3B041D}" type="presParOf" srcId="{487BED70-C607-42D9-AA04-037F298C3C5E}" destId="{660265AB-6344-43A7-A9CB-A7376898CBD5}" srcOrd="0" destOrd="0" presId="urn:microsoft.com/office/officeart/2008/layout/LinedList"/>
    <dgm:cxn modelId="{F521F9E5-8C9C-4DC5-B56D-C68F5D1A9873}" type="presParOf" srcId="{487BED70-C607-42D9-AA04-037F298C3C5E}" destId="{B402D77E-1E59-4C57-B268-E4EB49E3AE3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A99AA9-57DE-402F-9DA9-91B363C15CBF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3423FB2-3FA2-4CAB-8107-7BE287CFB07D}">
      <dgm:prSet custT="1"/>
      <dgm:spPr/>
      <dgm:t>
        <a:bodyPr/>
        <a:lstStyle/>
        <a:p>
          <a:r>
            <a:rPr lang="en-US" sz="2400" dirty="0"/>
            <a:t>Aggregated per user:</a:t>
          </a:r>
        </a:p>
      </dgm:t>
    </dgm:pt>
    <dgm:pt modelId="{EE0D1258-1122-424F-9C24-D28710059817}" type="parTrans" cxnId="{D913C898-1A3B-49FB-BA9E-0C111A34AA88}">
      <dgm:prSet/>
      <dgm:spPr/>
      <dgm:t>
        <a:bodyPr/>
        <a:lstStyle/>
        <a:p>
          <a:endParaRPr lang="en-US"/>
        </a:p>
      </dgm:t>
    </dgm:pt>
    <dgm:pt modelId="{DFEB2C8D-4D9B-4486-A09D-5F857516D54F}" type="sibTrans" cxnId="{D913C898-1A3B-49FB-BA9E-0C111A34AA88}">
      <dgm:prSet/>
      <dgm:spPr/>
      <dgm:t>
        <a:bodyPr/>
        <a:lstStyle/>
        <a:p>
          <a:endParaRPr lang="en-US"/>
        </a:p>
      </dgm:t>
    </dgm:pt>
    <dgm:pt modelId="{9703AA5E-FFE2-44DD-93AD-0F2849FC2552}">
      <dgm:prSet custT="1"/>
      <dgm:spPr/>
      <dgm:t>
        <a:bodyPr/>
        <a:lstStyle/>
        <a:p>
          <a:r>
            <a:rPr lang="en-US" sz="5000" dirty="0"/>
            <a:t>- </a:t>
          </a:r>
          <a:r>
            <a:rPr lang="en-US" sz="2400" dirty="0" err="1"/>
            <a:t>xDR</a:t>
          </a:r>
          <a:r>
            <a:rPr lang="en-US" sz="2400" dirty="0"/>
            <a:t> sessions</a:t>
          </a:r>
        </a:p>
      </dgm:t>
    </dgm:pt>
    <dgm:pt modelId="{D029303F-4CD1-48E5-A129-B778990C2231}" type="parTrans" cxnId="{A9DF5390-9774-456D-B247-372D18CBBBBF}">
      <dgm:prSet/>
      <dgm:spPr/>
      <dgm:t>
        <a:bodyPr/>
        <a:lstStyle/>
        <a:p>
          <a:endParaRPr lang="en-US"/>
        </a:p>
      </dgm:t>
    </dgm:pt>
    <dgm:pt modelId="{C2698B72-82BE-40AF-8F82-ADCB98FFFBAF}" type="sibTrans" cxnId="{A9DF5390-9774-456D-B247-372D18CBBBBF}">
      <dgm:prSet/>
      <dgm:spPr/>
      <dgm:t>
        <a:bodyPr/>
        <a:lstStyle/>
        <a:p>
          <a:endParaRPr lang="en-US"/>
        </a:p>
      </dgm:t>
    </dgm:pt>
    <dgm:pt modelId="{FF52C8A0-CC26-44DD-B73F-5E1D52853075}">
      <dgm:prSet custT="1"/>
      <dgm:spPr/>
      <dgm:t>
        <a:bodyPr/>
        <a:lstStyle/>
        <a:p>
          <a:r>
            <a:rPr lang="en-US" sz="5000" dirty="0"/>
            <a:t>- </a:t>
          </a:r>
          <a:r>
            <a:rPr lang="en-US" sz="2400" dirty="0"/>
            <a:t>Session duration</a:t>
          </a:r>
        </a:p>
      </dgm:t>
    </dgm:pt>
    <dgm:pt modelId="{84D8B6A7-6FEE-4730-B630-C0FAB3F730EC}" type="parTrans" cxnId="{8A6F80ED-3D59-41DD-A171-CF4EC1215883}">
      <dgm:prSet/>
      <dgm:spPr/>
      <dgm:t>
        <a:bodyPr/>
        <a:lstStyle/>
        <a:p>
          <a:endParaRPr lang="en-US"/>
        </a:p>
      </dgm:t>
    </dgm:pt>
    <dgm:pt modelId="{5758F0A5-5A56-40AD-95C3-914372DE8C33}" type="sibTrans" cxnId="{8A6F80ED-3D59-41DD-A171-CF4EC1215883}">
      <dgm:prSet/>
      <dgm:spPr/>
      <dgm:t>
        <a:bodyPr/>
        <a:lstStyle/>
        <a:p>
          <a:endParaRPr lang="en-US"/>
        </a:p>
      </dgm:t>
    </dgm:pt>
    <dgm:pt modelId="{A6DA4EA7-89AA-4880-A03F-518A797545D8}">
      <dgm:prSet custT="1"/>
      <dgm:spPr/>
      <dgm:t>
        <a:bodyPr/>
        <a:lstStyle/>
        <a:p>
          <a:r>
            <a:rPr lang="en-US" sz="3300" dirty="0"/>
            <a:t>- </a:t>
          </a:r>
          <a:r>
            <a:rPr lang="en-US" sz="2400" dirty="0"/>
            <a:t>Download/Upload volume</a:t>
          </a:r>
        </a:p>
      </dgm:t>
    </dgm:pt>
    <dgm:pt modelId="{C39CAD81-E0CE-4F1B-BA5F-A81876132C20}" type="parTrans" cxnId="{4373CA91-6B4C-4B1C-9B55-4A5B0621DCAD}">
      <dgm:prSet/>
      <dgm:spPr/>
      <dgm:t>
        <a:bodyPr/>
        <a:lstStyle/>
        <a:p>
          <a:endParaRPr lang="en-US"/>
        </a:p>
      </dgm:t>
    </dgm:pt>
    <dgm:pt modelId="{F0CE88C0-5552-4AC8-AC73-13C6B59DEF13}" type="sibTrans" cxnId="{4373CA91-6B4C-4B1C-9B55-4A5B0621DCAD}">
      <dgm:prSet/>
      <dgm:spPr/>
      <dgm:t>
        <a:bodyPr/>
        <a:lstStyle/>
        <a:p>
          <a:endParaRPr lang="en-US"/>
        </a:p>
      </dgm:t>
    </dgm:pt>
    <dgm:pt modelId="{4082643F-96A5-4F43-AE9E-A24679AA1F5D}">
      <dgm:prSet custT="1"/>
      <dgm:spPr/>
      <dgm:t>
        <a:bodyPr/>
        <a:lstStyle/>
        <a:p>
          <a:r>
            <a:rPr lang="en-US" sz="2400" dirty="0"/>
            <a:t>Used for behavioral analysis</a:t>
          </a:r>
          <a:r>
            <a:rPr lang="en-US" sz="3200" dirty="0"/>
            <a:t>.</a:t>
          </a:r>
        </a:p>
      </dgm:t>
    </dgm:pt>
    <dgm:pt modelId="{6FB30945-D9D3-400F-9B1A-3B8CD40DB6A2}" type="parTrans" cxnId="{783FCB5A-AC8C-45D2-BA9F-13671A63174C}">
      <dgm:prSet/>
      <dgm:spPr/>
      <dgm:t>
        <a:bodyPr/>
        <a:lstStyle/>
        <a:p>
          <a:endParaRPr lang="en-US"/>
        </a:p>
      </dgm:t>
    </dgm:pt>
    <dgm:pt modelId="{9F6CD887-9809-498F-B7B5-16F11745E85D}" type="sibTrans" cxnId="{783FCB5A-AC8C-45D2-BA9F-13671A63174C}">
      <dgm:prSet/>
      <dgm:spPr/>
      <dgm:t>
        <a:bodyPr/>
        <a:lstStyle/>
        <a:p>
          <a:endParaRPr lang="en-US"/>
        </a:p>
      </dgm:t>
    </dgm:pt>
    <dgm:pt modelId="{185CE272-6BDE-47F4-9823-7BF72DBC29C2}" type="pres">
      <dgm:prSet presAssocID="{9FA99AA9-57DE-402F-9DA9-91B363C15CBF}" presName="vert0" presStyleCnt="0">
        <dgm:presLayoutVars>
          <dgm:dir/>
          <dgm:animOne val="branch"/>
          <dgm:animLvl val="lvl"/>
        </dgm:presLayoutVars>
      </dgm:prSet>
      <dgm:spPr/>
    </dgm:pt>
    <dgm:pt modelId="{0BD57989-BEA5-4C7F-9A6F-7D7FE11097CD}" type="pres">
      <dgm:prSet presAssocID="{E3423FB2-3FA2-4CAB-8107-7BE287CFB07D}" presName="thickLine" presStyleLbl="alignNode1" presStyleIdx="0" presStyleCnt="5"/>
      <dgm:spPr/>
    </dgm:pt>
    <dgm:pt modelId="{0C7482CA-79F0-42C1-BCAF-FCA5BF5F6289}" type="pres">
      <dgm:prSet presAssocID="{E3423FB2-3FA2-4CAB-8107-7BE287CFB07D}" presName="horz1" presStyleCnt="0"/>
      <dgm:spPr/>
    </dgm:pt>
    <dgm:pt modelId="{F870BF7C-0CC9-4933-913A-5BFBE6F29092}" type="pres">
      <dgm:prSet presAssocID="{E3423FB2-3FA2-4CAB-8107-7BE287CFB07D}" presName="tx1" presStyleLbl="revTx" presStyleIdx="0" presStyleCnt="5"/>
      <dgm:spPr/>
    </dgm:pt>
    <dgm:pt modelId="{7F1DFEB5-CC5B-4380-AE7F-5101F79AA760}" type="pres">
      <dgm:prSet presAssocID="{E3423FB2-3FA2-4CAB-8107-7BE287CFB07D}" presName="vert1" presStyleCnt="0"/>
      <dgm:spPr/>
    </dgm:pt>
    <dgm:pt modelId="{E83C4F1D-50EC-4079-8B8E-97ECE56598AB}" type="pres">
      <dgm:prSet presAssocID="{9703AA5E-FFE2-44DD-93AD-0F2849FC2552}" presName="thickLine" presStyleLbl="alignNode1" presStyleIdx="1" presStyleCnt="5"/>
      <dgm:spPr/>
    </dgm:pt>
    <dgm:pt modelId="{44893604-B5DB-4395-A302-829B7FD41E14}" type="pres">
      <dgm:prSet presAssocID="{9703AA5E-FFE2-44DD-93AD-0F2849FC2552}" presName="horz1" presStyleCnt="0"/>
      <dgm:spPr/>
    </dgm:pt>
    <dgm:pt modelId="{FCBE96C3-D635-45BF-A3B9-4294198B22B5}" type="pres">
      <dgm:prSet presAssocID="{9703AA5E-FFE2-44DD-93AD-0F2849FC2552}" presName="tx1" presStyleLbl="revTx" presStyleIdx="1" presStyleCnt="5"/>
      <dgm:spPr/>
    </dgm:pt>
    <dgm:pt modelId="{372FBA5D-39CC-40E1-9306-74FD677A6D18}" type="pres">
      <dgm:prSet presAssocID="{9703AA5E-FFE2-44DD-93AD-0F2849FC2552}" presName="vert1" presStyleCnt="0"/>
      <dgm:spPr/>
    </dgm:pt>
    <dgm:pt modelId="{DDAB3D02-24A5-4741-A795-8A2EE2E69A72}" type="pres">
      <dgm:prSet presAssocID="{FF52C8A0-CC26-44DD-B73F-5E1D52853075}" presName="thickLine" presStyleLbl="alignNode1" presStyleIdx="2" presStyleCnt="5"/>
      <dgm:spPr/>
    </dgm:pt>
    <dgm:pt modelId="{E0BE8672-7C1B-447A-A2F4-5918F5F5B537}" type="pres">
      <dgm:prSet presAssocID="{FF52C8A0-CC26-44DD-B73F-5E1D52853075}" presName="horz1" presStyleCnt="0"/>
      <dgm:spPr/>
    </dgm:pt>
    <dgm:pt modelId="{5DBC386D-6F85-4966-ADFA-1BB6D496F2DC}" type="pres">
      <dgm:prSet presAssocID="{FF52C8A0-CC26-44DD-B73F-5E1D52853075}" presName="tx1" presStyleLbl="revTx" presStyleIdx="2" presStyleCnt="5"/>
      <dgm:spPr/>
    </dgm:pt>
    <dgm:pt modelId="{DC3288ED-A14F-472A-8B9D-E4CBAB34B8E3}" type="pres">
      <dgm:prSet presAssocID="{FF52C8A0-CC26-44DD-B73F-5E1D52853075}" presName="vert1" presStyleCnt="0"/>
      <dgm:spPr/>
    </dgm:pt>
    <dgm:pt modelId="{FE35EB62-A9C8-4E3E-BBEA-6C4873111C1A}" type="pres">
      <dgm:prSet presAssocID="{A6DA4EA7-89AA-4880-A03F-518A797545D8}" presName="thickLine" presStyleLbl="alignNode1" presStyleIdx="3" presStyleCnt="5"/>
      <dgm:spPr/>
    </dgm:pt>
    <dgm:pt modelId="{30ECB903-929B-486B-8511-91A7C4B30A59}" type="pres">
      <dgm:prSet presAssocID="{A6DA4EA7-89AA-4880-A03F-518A797545D8}" presName="horz1" presStyleCnt="0"/>
      <dgm:spPr/>
    </dgm:pt>
    <dgm:pt modelId="{76929022-A733-401F-8C70-E5779672CE3C}" type="pres">
      <dgm:prSet presAssocID="{A6DA4EA7-89AA-4880-A03F-518A797545D8}" presName="tx1" presStyleLbl="revTx" presStyleIdx="3" presStyleCnt="5"/>
      <dgm:spPr/>
    </dgm:pt>
    <dgm:pt modelId="{D6EE404F-61A6-4EE7-AC7B-E465557671C3}" type="pres">
      <dgm:prSet presAssocID="{A6DA4EA7-89AA-4880-A03F-518A797545D8}" presName="vert1" presStyleCnt="0"/>
      <dgm:spPr/>
    </dgm:pt>
    <dgm:pt modelId="{FD02C058-966F-4BEC-97F9-B949E55B7FD0}" type="pres">
      <dgm:prSet presAssocID="{4082643F-96A5-4F43-AE9E-A24679AA1F5D}" presName="thickLine" presStyleLbl="alignNode1" presStyleIdx="4" presStyleCnt="5"/>
      <dgm:spPr/>
    </dgm:pt>
    <dgm:pt modelId="{48A2D6AA-9D42-4C42-B49F-A4E61044C202}" type="pres">
      <dgm:prSet presAssocID="{4082643F-96A5-4F43-AE9E-A24679AA1F5D}" presName="horz1" presStyleCnt="0"/>
      <dgm:spPr/>
    </dgm:pt>
    <dgm:pt modelId="{A4FC7C20-F6D1-46B1-B951-632C674378AD}" type="pres">
      <dgm:prSet presAssocID="{4082643F-96A5-4F43-AE9E-A24679AA1F5D}" presName="tx1" presStyleLbl="revTx" presStyleIdx="4" presStyleCnt="5"/>
      <dgm:spPr/>
    </dgm:pt>
    <dgm:pt modelId="{3289FD52-E6B0-48D2-BDBA-12BD88C95D13}" type="pres">
      <dgm:prSet presAssocID="{4082643F-96A5-4F43-AE9E-A24679AA1F5D}" presName="vert1" presStyleCnt="0"/>
      <dgm:spPr/>
    </dgm:pt>
  </dgm:ptLst>
  <dgm:cxnLst>
    <dgm:cxn modelId="{801FCB0A-0FAD-4636-AA6C-D48379C4F9BA}" type="presOf" srcId="{9703AA5E-FFE2-44DD-93AD-0F2849FC2552}" destId="{FCBE96C3-D635-45BF-A3B9-4294198B22B5}" srcOrd="0" destOrd="0" presId="urn:microsoft.com/office/officeart/2008/layout/LinedList"/>
    <dgm:cxn modelId="{D1337612-B393-4BF8-8D29-ABB224CB51A2}" type="presOf" srcId="{9FA99AA9-57DE-402F-9DA9-91B363C15CBF}" destId="{185CE272-6BDE-47F4-9823-7BF72DBC29C2}" srcOrd="0" destOrd="0" presId="urn:microsoft.com/office/officeart/2008/layout/LinedList"/>
    <dgm:cxn modelId="{6F8F3C48-97D4-447E-9865-48511339D46D}" type="presOf" srcId="{4082643F-96A5-4F43-AE9E-A24679AA1F5D}" destId="{A4FC7C20-F6D1-46B1-B951-632C674378AD}" srcOrd="0" destOrd="0" presId="urn:microsoft.com/office/officeart/2008/layout/LinedList"/>
    <dgm:cxn modelId="{783FCB5A-AC8C-45D2-BA9F-13671A63174C}" srcId="{9FA99AA9-57DE-402F-9DA9-91B363C15CBF}" destId="{4082643F-96A5-4F43-AE9E-A24679AA1F5D}" srcOrd="4" destOrd="0" parTransId="{6FB30945-D9D3-400F-9B1A-3B8CD40DB6A2}" sibTransId="{9F6CD887-9809-498F-B7B5-16F11745E85D}"/>
    <dgm:cxn modelId="{D644197D-66DB-4292-BE19-2D3C696A6C50}" type="presOf" srcId="{A6DA4EA7-89AA-4880-A03F-518A797545D8}" destId="{76929022-A733-401F-8C70-E5779672CE3C}" srcOrd="0" destOrd="0" presId="urn:microsoft.com/office/officeart/2008/layout/LinedList"/>
    <dgm:cxn modelId="{A9DF5390-9774-456D-B247-372D18CBBBBF}" srcId="{9FA99AA9-57DE-402F-9DA9-91B363C15CBF}" destId="{9703AA5E-FFE2-44DD-93AD-0F2849FC2552}" srcOrd="1" destOrd="0" parTransId="{D029303F-4CD1-48E5-A129-B778990C2231}" sibTransId="{C2698B72-82BE-40AF-8F82-ADCB98FFFBAF}"/>
    <dgm:cxn modelId="{4373CA91-6B4C-4B1C-9B55-4A5B0621DCAD}" srcId="{9FA99AA9-57DE-402F-9DA9-91B363C15CBF}" destId="{A6DA4EA7-89AA-4880-A03F-518A797545D8}" srcOrd="3" destOrd="0" parTransId="{C39CAD81-E0CE-4F1B-BA5F-A81876132C20}" sibTransId="{F0CE88C0-5552-4AC8-AC73-13C6B59DEF13}"/>
    <dgm:cxn modelId="{D913C898-1A3B-49FB-BA9E-0C111A34AA88}" srcId="{9FA99AA9-57DE-402F-9DA9-91B363C15CBF}" destId="{E3423FB2-3FA2-4CAB-8107-7BE287CFB07D}" srcOrd="0" destOrd="0" parTransId="{EE0D1258-1122-424F-9C24-D28710059817}" sibTransId="{DFEB2C8D-4D9B-4486-A09D-5F857516D54F}"/>
    <dgm:cxn modelId="{A418F5B2-1C30-4749-AD7E-E5D3E4C0926E}" type="presOf" srcId="{E3423FB2-3FA2-4CAB-8107-7BE287CFB07D}" destId="{F870BF7C-0CC9-4933-913A-5BFBE6F29092}" srcOrd="0" destOrd="0" presId="urn:microsoft.com/office/officeart/2008/layout/LinedList"/>
    <dgm:cxn modelId="{8A6F80ED-3D59-41DD-A171-CF4EC1215883}" srcId="{9FA99AA9-57DE-402F-9DA9-91B363C15CBF}" destId="{FF52C8A0-CC26-44DD-B73F-5E1D52853075}" srcOrd="2" destOrd="0" parTransId="{84D8B6A7-6FEE-4730-B630-C0FAB3F730EC}" sibTransId="{5758F0A5-5A56-40AD-95C3-914372DE8C33}"/>
    <dgm:cxn modelId="{C40CC6F7-D29D-4943-A49F-550A2C382FE7}" type="presOf" srcId="{FF52C8A0-CC26-44DD-B73F-5E1D52853075}" destId="{5DBC386D-6F85-4966-ADFA-1BB6D496F2DC}" srcOrd="0" destOrd="0" presId="urn:microsoft.com/office/officeart/2008/layout/LinedList"/>
    <dgm:cxn modelId="{9B53563D-7CFA-4E73-8F46-ABE3B1BA431D}" type="presParOf" srcId="{185CE272-6BDE-47F4-9823-7BF72DBC29C2}" destId="{0BD57989-BEA5-4C7F-9A6F-7D7FE11097CD}" srcOrd="0" destOrd="0" presId="urn:microsoft.com/office/officeart/2008/layout/LinedList"/>
    <dgm:cxn modelId="{BF7E4974-3DCE-494E-9BBC-1FB27D30748C}" type="presParOf" srcId="{185CE272-6BDE-47F4-9823-7BF72DBC29C2}" destId="{0C7482CA-79F0-42C1-BCAF-FCA5BF5F6289}" srcOrd="1" destOrd="0" presId="urn:microsoft.com/office/officeart/2008/layout/LinedList"/>
    <dgm:cxn modelId="{FEF249B7-E696-4D5B-8160-0FEA3255922C}" type="presParOf" srcId="{0C7482CA-79F0-42C1-BCAF-FCA5BF5F6289}" destId="{F870BF7C-0CC9-4933-913A-5BFBE6F29092}" srcOrd="0" destOrd="0" presId="urn:microsoft.com/office/officeart/2008/layout/LinedList"/>
    <dgm:cxn modelId="{F699CA37-442A-4C2D-B1AD-96D1FF8E44FB}" type="presParOf" srcId="{0C7482CA-79F0-42C1-BCAF-FCA5BF5F6289}" destId="{7F1DFEB5-CC5B-4380-AE7F-5101F79AA760}" srcOrd="1" destOrd="0" presId="urn:microsoft.com/office/officeart/2008/layout/LinedList"/>
    <dgm:cxn modelId="{595F8C49-64F2-4873-B476-9EEAAF5F50C2}" type="presParOf" srcId="{185CE272-6BDE-47F4-9823-7BF72DBC29C2}" destId="{E83C4F1D-50EC-4079-8B8E-97ECE56598AB}" srcOrd="2" destOrd="0" presId="urn:microsoft.com/office/officeart/2008/layout/LinedList"/>
    <dgm:cxn modelId="{A06BE93C-7E40-4002-B4F7-2C01488CB0CC}" type="presParOf" srcId="{185CE272-6BDE-47F4-9823-7BF72DBC29C2}" destId="{44893604-B5DB-4395-A302-829B7FD41E14}" srcOrd="3" destOrd="0" presId="urn:microsoft.com/office/officeart/2008/layout/LinedList"/>
    <dgm:cxn modelId="{6FDA44B5-D96E-4D43-A10A-9D1CF4443072}" type="presParOf" srcId="{44893604-B5DB-4395-A302-829B7FD41E14}" destId="{FCBE96C3-D635-45BF-A3B9-4294198B22B5}" srcOrd="0" destOrd="0" presId="urn:microsoft.com/office/officeart/2008/layout/LinedList"/>
    <dgm:cxn modelId="{56B61970-101D-4C5F-B4B8-45691526787F}" type="presParOf" srcId="{44893604-B5DB-4395-A302-829B7FD41E14}" destId="{372FBA5D-39CC-40E1-9306-74FD677A6D18}" srcOrd="1" destOrd="0" presId="urn:microsoft.com/office/officeart/2008/layout/LinedList"/>
    <dgm:cxn modelId="{9E5EFBE9-5B2E-4660-AD90-3078DADF4CAF}" type="presParOf" srcId="{185CE272-6BDE-47F4-9823-7BF72DBC29C2}" destId="{DDAB3D02-24A5-4741-A795-8A2EE2E69A72}" srcOrd="4" destOrd="0" presId="urn:microsoft.com/office/officeart/2008/layout/LinedList"/>
    <dgm:cxn modelId="{9EB4465C-E66C-443F-B068-42ABA326FECB}" type="presParOf" srcId="{185CE272-6BDE-47F4-9823-7BF72DBC29C2}" destId="{E0BE8672-7C1B-447A-A2F4-5918F5F5B537}" srcOrd="5" destOrd="0" presId="urn:microsoft.com/office/officeart/2008/layout/LinedList"/>
    <dgm:cxn modelId="{69718C66-078C-400C-BC55-B0CB3701C5FB}" type="presParOf" srcId="{E0BE8672-7C1B-447A-A2F4-5918F5F5B537}" destId="{5DBC386D-6F85-4966-ADFA-1BB6D496F2DC}" srcOrd="0" destOrd="0" presId="urn:microsoft.com/office/officeart/2008/layout/LinedList"/>
    <dgm:cxn modelId="{92C333B1-B30C-4093-9016-86450C66515F}" type="presParOf" srcId="{E0BE8672-7C1B-447A-A2F4-5918F5F5B537}" destId="{DC3288ED-A14F-472A-8B9D-E4CBAB34B8E3}" srcOrd="1" destOrd="0" presId="urn:microsoft.com/office/officeart/2008/layout/LinedList"/>
    <dgm:cxn modelId="{D15884A0-D23A-410C-9E53-C9F343C3E4E1}" type="presParOf" srcId="{185CE272-6BDE-47F4-9823-7BF72DBC29C2}" destId="{FE35EB62-A9C8-4E3E-BBEA-6C4873111C1A}" srcOrd="6" destOrd="0" presId="urn:microsoft.com/office/officeart/2008/layout/LinedList"/>
    <dgm:cxn modelId="{A0BBED20-C605-470B-98C9-8C407E877EC4}" type="presParOf" srcId="{185CE272-6BDE-47F4-9823-7BF72DBC29C2}" destId="{30ECB903-929B-486B-8511-91A7C4B30A59}" srcOrd="7" destOrd="0" presId="urn:microsoft.com/office/officeart/2008/layout/LinedList"/>
    <dgm:cxn modelId="{0C7F1666-56EC-48FD-A3FB-F30242FBF277}" type="presParOf" srcId="{30ECB903-929B-486B-8511-91A7C4B30A59}" destId="{76929022-A733-401F-8C70-E5779672CE3C}" srcOrd="0" destOrd="0" presId="urn:microsoft.com/office/officeart/2008/layout/LinedList"/>
    <dgm:cxn modelId="{43A0A054-4D51-4A94-8A0A-8397112F20BD}" type="presParOf" srcId="{30ECB903-929B-486B-8511-91A7C4B30A59}" destId="{D6EE404F-61A6-4EE7-AC7B-E465557671C3}" srcOrd="1" destOrd="0" presId="urn:microsoft.com/office/officeart/2008/layout/LinedList"/>
    <dgm:cxn modelId="{A13D0989-F4C7-41F8-80A9-89B39AD1A497}" type="presParOf" srcId="{185CE272-6BDE-47F4-9823-7BF72DBC29C2}" destId="{FD02C058-966F-4BEC-97F9-B949E55B7FD0}" srcOrd="8" destOrd="0" presId="urn:microsoft.com/office/officeart/2008/layout/LinedList"/>
    <dgm:cxn modelId="{CEA9BDF3-BA63-4252-BCD9-B1772E858EE6}" type="presParOf" srcId="{185CE272-6BDE-47F4-9823-7BF72DBC29C2}" destId="{48A2D6AA-9D42-4C42-B49F-A4E61044C202}" srcOrd="9" destOrd="0" presId="urn:microsoft.com/office/officeart/2008/layout/LinedList"/>
    <dgm:cxn modelId="{6571F24A-2F6E-425A-A6CD-165C2501FA6F}" type="presParOf" srcId="{48A2D6AA-9D42-4C42-B49F-A4E61044C202}" destId="{A4FC7C20-F6D1-46B1-B951-632C674378AD}" srcOrd="0" destOrd="0" presId="urn:microsoft.com/office/officeart/2008/layout/LinedList"/>
    <dgm:cxn modelId="{0BD0429E-AF31-4B57-BFE3-FCF6DA1102E9}" type="presParOf" srcId="{48A2D6AA-9D42-4C42-B49F-A4E61044C202}" destId="{3289FD52-E6B0-48D2-BDBA-12BD88C95D1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1086E4-4C25-4D41-B9FC-C6BF08C59339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9B2350-7932-47BB-8503-CF99A615CB30}">
      <dgm:prSet custT="1"/>
      <dgm:spPr/>
      <dgm:t>
        <a:bodyPr/>
        <a:lstStyle/>
        <a:p>
          <a:r>
            <a:rPr lang="en-US" sz="1800" dirty="0"/>
            <a:t>Non-Graphical &amp; Graphical EDA conducted.</a:t>
          </a:r>
        </a:p>
      </dgm:t>
    </dgm:pt>
    <dgm:pt modelId="{3D728FC4-0C37-4FD6-951B-D930D28FC165}" type="parTrans" cxnId="{C487175E-0C25-4FFD-967B-38A58F60CDCB}">
      <dgm:prSet/>
      <dgm:spPr/>
      <dgm:t>
        <a:bodyPr/>
        <a:lstStyle/>
        <a:p>
          <a:endParaRPr lang="en-US"/>
        </a:p>
      </dgm:t>
    </dgm:pt>
    <dgm:pt modelId="{3D69040F-1F9F-4BC6-BD62-34BFB054F450}" type="sibTrans" cxnId="{C487175E-0C25-4FFD-967B-38A58F60CDCB}">
      <dgm:prSet/>
      <dgm:spPr/>
      <dgm:t>
        <a:bodyPr/>
        <a:lstStyle/>
        <a:p>
          <a:endParaRPr lang="en-US"/>
        </a:p>
      </dgm:t>
    </dgm:pt>
    <dgm:pt modelId="{CB3B9FD7-B776-4AC2-A121-7B126998F0D2}">
      <dgm:prSet custT="1"/>
      <dgm:spPr/>
      <dgm:t>
        <a:bodyPr/>
        <a:lstStyle/>
        <a:p>
          <a:r>
            <a:rPr lang="en-US" sz="2400" dirty="0"/>
            <a:t>Missing values treated with mean.</a:t>
          </a:r>
        </a:p>
      </dgm:t>
    </dgm:pt>
    <dgm:pt modelId="{1AFAA016-A26D-41C2-BBFE-43747DFD6208}" type="parTrans" cxnId="{EC700480-0E9E-40A4-BEB6-CE4F8C994E9C}">
      <dgm:prSet/>
      <dgm:spPr/>
      <dgm:t>
        <a:bodyPr/>
        <a:lstStyle/>
        <a:p>
          <a:endParaRPr lang="en-US"/>
        </a:p>
      </dgm:t>
    </dgm:pt>
    <dgm:pt modelId="{CDFAD3D9-B2FD-4BCE-B141-F71B4DD67B95}" type="sibTrans" cxnId="{EC700480-0E9E-40A4-BEB6-CE4F8C994E9C}">
      <dgm:prSet/>
      <dgm:spPr/>
      <dgm:t>
        <a:bodyPr/>
        <a:lstStyle/>
        <a:p>
          <a:endParaRPr lang="en-US"/>
        </a:p>
      </dgm:t>
    </dgm:pt>
    <dgm:pt modelId="{A9FE49C4-0D91-43FB-8B46-09D6F2F98053}">
      <dgm:prSet custT="1"/>
      <dgm:spPr/>
      <dgm:t>
        <a:bodyPr/>
        <a:lstStyle/>
        <a:p>
          <a:r>
            <a:rPr lang="en-US" sz="2400" dirty="0"/>
            <a:t>Outliers visualized and handled.</a:t>
          </a:r>
        </a:p>
      </dgm:t>
    </dgm:pt>
    <dgm:pt modelId="{C1E174CA-D48F-4C3D-BA78-3CB00BE74623}" type="parTrans" cxnId="{5AA4F247-A4DF-49E8-A6E9-292679F23733}">
      <dgm:prSet/>
      <dgm:spPr/>
      <dgm:t>
        <a:bodyPr/>
        <a:lstStyle/>
        <a:p>
          <a:endParaRPr lang="en-US"/>
        </a:p>
      </dgm:t>
    </dgm:pt>
    <dgm:pt modelId="{E8C77FAF-4F82-4590-8AAF-6AEB5504B8A2}" type="sibTrans" cxnId="{5AA4F247-A4DF-49E8-A6E9-292679F23733}">
      <dgm:prSet/>
      <dgm:spPr/>
      <dgm:t>
        <a:bodyPr/>
        <a:lstStyle/>
        <a:p>
          <a:endParaRPr lang="en-US"/>
        </a:p>
      </dgm:t>
    </dgm:pt>
    <dgm:pt modelId="{A8BA4955-9ECF-4033-8713-D216227C5999}" type="pres">
      <dgm:prSet presAssocID="{3F1086E4-4C25-4D41-B9FC-C6BF08C59339}" presName="vert0" presStyleCnt="0">
        <dgm:presLayoutVars>
          <dgm:dir/>
          <dgm:animOne val="branch"/>
          <dgm:animLvl val="lvl"/>
        </dgm:presLayoutVars>
      </dgm:prSet>
      <dgm:spPr/>
    </dgm:pt>
    <dgm:pt modelId="{4B2FABA4-6FB4-4F68-8A38-A930BC4D67F1}" type="pres">
      <dgm:prSet presAssocID="{869B2350-7932-47BB-8503-CF99A615CB30}" presName="thickLine" presStyleLbl="alignNode1" presStyleIdx="0" presStyleCnt="3"/>
      <dgm:spPr/>
    </dgm:pt>
    <dgm:pt modelId="{38AC1B8F-9C09-455C-A5F1-6A38F9977F78}" type="pres">
      <dgm:prSet presAssocID="{869B2350-7932-47BB-8503-CF99A615CB30}" presName="horz1" presStyleCnt="0"/>
      <dgm:spPr/>
    </dgm:pt>
    <dgm:pt modelId="{7281EFDC-05D5-498E-91C7-A2EC657247D0}" type="pres">
      <dgm:prSet presAssocID="{869B2350-7932-47BB-8503-CF99A615CB30}" presName="tx1" presStyleLbl="revTx" presStyleIdx="0" presStyleCnt="3"/>
      <dgm:spPr/>
    </dgm:pt>
    <dgm:pt modelId="{1A026A53-61B9-4DDE-8FAF-CAFF32BF44F4}" type="pres">
      <dgm:prSet presAssocID="{869B2350-7932-47BB-8503-CF99A615CB30}" presName="vert1" presStyleCnt="0"/>
      <dgm:spPr/>
    </dgm:pt>
    <dgm:pt modelId="{BAE7265E-6588-4EA7-9B93-B7E0285770E0}" type="pres">
      <dgm:prSet presAssocID="{CB3B9FD7-B776-4AC2-A121-7B126998F0D2}" presName="thickLine" presStyleLbl="alignNode1" presStyleIdx="1" presStyleCnt="3"/>
      <dgm:spPr/>
    </dgm:pt>
    <dgm:pt modelId="{2F75CF68-3803-4E0A-A400-E22A0748C6A0}" type="pres">
      <dgm:prSet presAssocID="{CB3B9FD7-B776-4AC2-A121-7B126998F0D2}" presName="horz1" presStyleCnt="0"/>
      <dgm:spPr/>
    </dgm:pt>
    <dgm:pt modelId="{0E110167-3F2A-43EE-907C-9FDB9E7B5DC8}" type="pres">
      <dgm:prSet presAssocID="{CB3B9FD7-B776-4AC2-A121-7B126998F0D2}" presName="tx1" presStyleLbl="revTx" presStyleIdx="1" presStyleCnt="3"/>
      <dgm:spPr/>
    </dgm:pt>
    <dgm:pt modelId="{457AC596-260F-450A-9D97-6C5F9BFA291A}" type="pres">
      <dgm:prSet presAssocID="{CB3B9FD7-B776-4AC2-A121-7B126998F0D2}" presName="vert1" presStyleCnt="0"/>
      <dgm:spPr/>
    </dgm:pt>
    <dgm:pt modelId="{A1180833-2857-4FC2-AE89-7D214601E0DE}" type="pres">
      <dgm:prSet presAssocID="{A9FE49C4-0D91-43FB-8B46-09D6F2F98053}" presName="thickLine" presStyleLbl="alignNode1" presStyleIdx="2" presStyleCnt="3"/>
      <dgm:spPr/>
    </dgm:pt>
    <dgm:pt modelId="{0782770C-41A0-4B38-957D-7F979BC484B1}" type="pres">
      <dgm:prSet presAssocID="{A9FE49C4-0D91-43FB-8B46-09D6F2F98053}" presName="horz1" presStyleCnt="0"/>
      <dgm:spPr/>
    </dgm:pt>
    <dgm:pt modelId="{5D8B4CF1-5C02-4099-BF69-D300F7CDF9BB}" type="pres">
      <dgm:prSet presAssocID="{A9FE49C4-0D91-43FB-8B46-09D6F2F98053}" presName="tx1" presStyleLbl="revTx" presStyleIdx="2" presStyleCnt="3"/>
      <dgm:spPr/>
    </dgm:pt>
    <dgm:pt modelId="{62B78A58-BBC8-4BA6-B6F4-73B8B51E9DAF}" type="pres">
      <dgm:prSet presAssocID="{A9FE49C4-0D91-43FB-8B46-09D6F2F98053}" presName="vert1" presStyleCnt="0"/>
      <dgm:spPr/>
    </dgm:pt>
  </dgm:ptLst>
  <dgm:cxnLst>
    <dgm:cxn modelId="{25E40E2C-85A1-41E2-8C1A-A5D6C6B7A689}" type="presOf" srcId="{869B2350-7932-47BB-8503-CF99A615CB30}" destId="{7281EFDC-05D5-498E-91C7-A2EC657247D0}" srcOrd="0" destOrd="0" presId="urn:microsoft.com/office/officeart/2008/layout/LinedList"/>
    <dgm:cxn modelId="{DD16563F-3F5D-4542-A8EB-593227CCABB8}" type="presOf" srcId="{CB3B9FD7-B776-4AC2-A121-7B126998F0D2}" destId="{0E110167-3F2A-43EE-907C-9FDB9E7B5DC8}" srcOrd="0" destOrd="0" presId="urn:microsoft.com/office/officeart/2008/layout/LinedList"/>
    <dgm:cxn modelId="{C487175E-0C25-4FFD-967B-38A58F60CDCB}" srcId="{3F1086E4-4C25-4D41-B9FC-C6BF08C59339}" destId="{869B2350-7932-47BB-8503-CF99A615CB30}" srcOrd="0" destOrd="0" parTransId="{3D728FC4-0C37-4FD6-951B-D930D28FC165}" sibTransId="{3D69040F-1F9F-4BC6-BD62-34BFB054F450}"/>
    <dgm:cxn modelId="{5AA4F247-A4DF-49E8-A6E9-292679F23733}" srcId="{3F1086E4-4C25-4D41-B9FC-C6BF08C59339}" destId="{A9FE49C4-0D91-43FB-8B46-09D6F2F98053}" srcOrd="2" destOrd="0" parTransId="{C1E174CA-D48F-4C3D-BA78-3CB00BE74623}" sibTransId="{E8C77FAF-4F82-4590-8AAF-6AEB5504B8A2}"/>
    <dgm:cxn modelId="{EC700480-0E9E-40A4-BEB6-CE4F8C994E9C}" srcId="{3F1086E4-4C25-4D41-B9FC-C6BF08C59339}" destId="{CB3B9FD7-B776-4AC2-A121-7B126998F0D2}" srcOrd="1" destOrd="0" parTransId="{1AFAA016-A26D-41C2-BBFE-43747DFD6208}" sibTransId="{CDFAD3D9-B2FD-4BCE-B141-F71B4DD67B95}"/>
    <dgm:cxn modelId="{D4600CAA-DDDB-42F5-A46E-E2F6E7D333B4}" type="presOf" srcId="{3F1086E4-4C25-4D41-B9FC-C6BF08C59339}" destId="{A8BA4955-9ECF-4033-8713-D216227C5999}" srcOrd="0" destOrd="0" presId="urn:microsoft.com/office/officeart/2008/layout/LinedList"/>
    <dgm:cxn modelId="{AA9341DD-C9B4-4B9D-BC0D-7C7D5954F5B1}" type="presOf" srcId="{A9FE49C4-0D91-43FB-8B46-09D6F2F98053}" destId="{5D8B4CF1-5C02-4099-BF69-D300F7CDF9BB}" srcOrd="0" destOrd="0" presId="urn:microsoft.com/office/officeart/2008/layout/LinedList"/>
    <dgm:cxn modelId="{74CBAB8B-14D6-4C91-A451-A0E11A29266A}" type="presParOf" srcId="{A8BA4955-9ECF-4033-8713-D216227C5999}" destId="{4B2FABA4-6FB4-4F68-8A38-A930BC4D67F1}" srcOrd="0" destOrd="0" presId="urn:microsoft.com/office/officeart/2008/layout/LinedList"/>
    <dgm:cxn modelId="{B95E3B7A-47B7-4602-8C49-29F74FA5FD9F}" type="presParOf" srcId="{A8BA4955-9ECF-4033-8713-D216227C5999}" destId="{38AC1B8F-9C09-455C-A5F1-6A38F9977F78}" srcOrd="1" destOrd="0" presId="urn:microsoft.com/office/officeart/2008/layout/LinedList"/>
    <dgm:cxn modelId="{17B62885-3C34-4E99-8B87-E84D5CA09B93}" type="presParOf" srcId="{38AC1B8F-9C09-455C-A5F1-6A38F9977F78}" destId="{7281EFDC-05D5-498E-91C7-A2EC657247D0}" srcOrd="0" destOrd="0" presId="urn:microsoft.com/office/officeart/2008/layout/LinedList"/>
    <dgm:cxn modelId="{7BE7E28B-4AD7-4168-BFFB-8CBC0C746DA5}" type="presParOf" srcId="{38AC1B8F-9C09-455C-A5F1-6A38F9977F78}" destId="{1A026A53-61B9-4DDE-8FAF-CAFF32BF44F4}" srcOrd="1" destOrd="0" presId="urn:microsoft.com/office/officeart/2008/layout/LinedList"/>
    <dgm:cxn modelId="{3151BFE0-4934-4198-9094-16EB51E89035}" type="presParOf" srcId="{A8BA4955-9ECF-4033-8713-D216227C5999}" destId="{BAE7265E-6588-4EA7-9B93-B7E0285770E0}" srcOrd="2" destOrd="0" presId="urn:microsoft.com/office/officeart/2008/layout/LinedList"/>
    <dgm:cxn modelId="{2B1B9FBA-1CC9-4803-B56E-CC15F8957C42}" type="presParOf" srcId="{A8BA4955-9ECF-4033-8713-D216227C5999}" destId="{2F75CF68-3803-4E0A-A400-E22A0748C6A0}" srcOrd="3" destOrd="0" presId="urn:microsoft.com/office/officeart/2008/layout/LinedList"/>
    <dgm:cxn modelId="{299D6406-2D00-4F73-A8A1-447CFBA2CE1C}" type="presParOf" srcId="{2F75CF68-3803-4E0A-A400-E22A0748C6A0}" destId="{0E110167-3F2A-43EE-907C-9FDB9E7B5DC8}" srcOrd="0" destOrd="0" presId="urn:microsoft.com/office/officeart/2008/layout/LinedList"/>
    <dgm:cxn modelId="{F88B5975-BE35-4E65-AD1E-7B31E859E0B6}" type="presParOf" srcId="{2F75CF68-3803-4E0A-A400-E22A0748C6A0}" destId="{457AC596-260F-450A-9D97-6C5F9BFA291A}" srcOrd="1" destOrd="0" presId="urn:microsoft.com/office/officeart/2008/layout/LinedList"/>
    <dgm:cxn modelId="{EB36132A-68BF-41D1-B549-C363B4185234}" type="presParOf" srcId="{A8BA4955-9ECF-4033-8713-D216227C5999}" destId="{A1180833-2857-4FC2-AE89-7D214601E0DE}" srcOrd="4" destOrd="0" presId="urn:microsoft.com/office/officeart/2008/layout/LinedList"/>
    <dgm:cxn modelId="{5D253213-BEEA-4447-9F0C-9EFC1CAFAD54}" type="presParOf" srcId="{A8BA4955-9ECF-4033-8713-D216227C5999}" destId="{0782770C-41A0-4B38-957D-7F979BC484B1}" srcOrd="5" destOrd="0" presId="urn:microsoft.com/office/officeart/2008/layout/LinedList"/>
    <dgm:cxn modelId="{CF9F7CAD-389D-4AE7-AB56-4D1B7C5B5B71}" type="presParOf" srcId="{0782770C-41A0-4B38-957D-7F979BC484B1}" destId="{5D8B4CF1-5C02-4099-BF69-D300F7CDF9BB}" srcOrd="0" destOrd="0" presId="urn:microsoft.com/office/officeart/2008/layout/LinedList"/>
    <dgm:cxn modelId="{A0C208F3-CD93-4DA6-A7D7-F89DC18DC785}" type="presParOf" srcId="{0782770C-41A0-4B38-957D-7F979BC484B1}" destId="{62B78A58-BBC8-4BA6-B6F4-73B8B51E9D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743670-3FF1-436F-8382-696B9C5E80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518E760-2091-4990-8372-59AC1992FFE0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b="1" dirty="0"/>
        </a:p>
        <a:p>
          <a:pPr>
            <a:lnSpc>
              <a:spcPct val="100000"/>
            </a:lnSpc>
          </a:pPr>
          <a:r>
            <a:rPr lang="en-US" sz="1800" b="1" dirty="0"/>
            <a:t>#Key Observations</a:t>
          </a:r>
        </a:p>
        <a:p>
          <a:pPr>
            <a:lnSpc>
              <a:spcPct val="100000"/>
            </a:lnSpc>
          </a:pPr>
          <a:r>
            <a:rPr lang="en-US" sz="1800" b="1" dirty="0"/>
            <a:t> #PC1 &gt; PC2</a:t>
          </a:r>
        </a:p>
        <a:p>
          <a:pPr>
            <a:lnSpc>
              <a:spcPct val="100000"/>
            </a:lnSpc>
          </a:pPr>
          <a:r>
            <a:rPr lang="en-US" sz="1800" b="1" dirty="0"/>
            <a:t> #PC1 explains the majority of the variance. #PC2 explains a smaller portion #PC2 captures the next most significant pattern, but its contribution is less impactful than PC1.</a:t>
          </a:r>
        </a:p>
      </dgm:t>
    </dgm:pt>
    <dgm:pt modelId="{C754488F-6081-4B96-A30A-4DC8BD9E3CD1}" type="parTrans" cxnId="{1256B481-C61C-45E9-A5D0-70CAED5D29C2}">
      <dgm:prSet/>
      <dgm:spPr/>
      <dgm:t>
        <a:bodyPr/>
        <a:lstStyle/>
        <a:p>
          <a:endParaRPr lang="en-US"/>
        </a:p>
      </dgm:t>
    </dgm:pt>
    <dgm:pt modelId="{8BCB0248-9069-47CF-B979-A8399CC24C36}" type="sibTrans" cxnId="{1256B481-C61C-45E9-A5D0-70CAED5D29C2}">
      <dgm:prSet/>
      <dgm:spPr/>
      <dgm:t>
        <a:bodyPr/>
        <a:lstStyle/>
        <a:p>
          <a:endParaRPr lang="en-US"/>
        </a:p>
      </dgm:t>
    </dgm:pt>
    <dgm:pt modelId="{BD1C096D-23D7-411F-B43E-33545E84D2A8}" type="pres">
      <dgm:prSet presAssocID="{45743670-3FF1-436F-8382-696B9C5E8014}" presName="root" presStyleCnt="0">
        <dgm:presLayoutVars>
          <dgm:dir/>
          <dgm:resizeHandles val="exact"/>
        </dgm:presLayoutVars>
      </dgm:prSet>
      <dgm:spPr/>
    </dgm:pt>
    <dgm:pt modelId="{EE44FC40-90A6-4C7D-8C03-F2F88BC30E82}" type="pres">
      <dgm:prSet presAssocID="{E518E760-2091-4990-8372-59AC1992FFE0}" presName="compNode" presStyleCnt="0"/>
      <dgm:spPr/>
    </dgm:pt>
    <dgm:pt modelId="{CECF285D-143A-48FC-8986-5C3B9CFE78BE}" type="pres">
      <dgm:prSet presAssocID="{E518E760-2091-4990-8372-59AC1992FFE0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25E26295-BA50-4561-96A0-FCD4D94D93EC}" type="pres">
      <dgm:prSet presAssocID="{E518E760-2091-4990-8372-59AC1992FFE0}" presName="spaceRect" presStyleCnt="0"/>
      <dgm:spPr/>
    </dgm:pt>
    <dgm:pt modelId="{25608BD0-404F-47F7-BE3B-81F1F004D417}" type="pres">
      <dgm:prSet presAssocID="{E518E760-2091-4990-8372-59AC1992FFE0}" presName="textRect" presStyleLbl="revTx" presStyleIdx="0" presStyleCnt="1" custScaleX="177256" custLinFactY="44477" custLinFactNeighborX="4028" custLinFactNeighborY="100000">
        <dgm:presLayoutVars>
          <dgm:chMax val="1"/>
          <dgm:chPref val="1"/>
        </dgm:presLayoutVars>
      </dgm:prSet>
      <dgm:spPr/>
    </dgm:pt>
  </dgm:ptLst>
  <dgm:cxnLst>
    <dgm:cxn modelId="{1256B481-C61C-45E9-A5D0-70CAED5D29C2}" srcId="{45743670-3FF1-436F-8382-696B9C5E8014}" destId="{E518E760-2091-4990-8372-59AC1992FFE0}" srcOrd="0" destOrd="0" parTransId="{C754488F-6081-4B96-A30A-4DC8BD9E3CD1}" sibTransId="{8BCB0248-9069-47CF-B979-A8399CC24C36}"/>
    <dgm:cxn modelId="{971AD2B4-B9E4-4982-92A7-1C5D8847A05F}" type="presOf" srcId="{45743670-3FF1-436F-8382-696B9C5E8014}" destId="{BD1C096D-23D7-411F-B43E-33545E84D2A8}" srcOrd="0" destOrd="0" presId="urn:microsoft.com/office/officeart/2018/2/layout/IconLabelList"/>
    <dgm:cxn modelId="{314220BA-5E56-40CA-BB5C-AF4F4A222C63}" type="presOf" srcId="{E518E760-2091-4990-8372-59AC1992FFE0}" destId="{25608BD0-404F-47F7-BE3B-81F1F004D417}" srcOrd="0" destOrd="0" presId="urn:microsoft.com/office/officeart/2018/2/layout/IconLabelList"/>
    <dgm:cxn modelId="{0093020F-2DD4-49BC-A670-31F79D57D6EB}" type="presParOf" srcId="{BD1C096D-23D7-411F-B43E-33545E84D2A8}" destId="{EE44FC40-90A6-4C7D-8C03-F2F88BC30E82}" srcOrd="0" destOrd="0" presId="urn:microsoft.com/office/officeart/2018/2/layout/IconLabelList"/>
    <dgm:cxn modelId="{A9023466-A130-4DD3-8F32-813C8FFF55CC}" type="presParOf" srcId="{EE44FC40-90A6-4C7D-8C03-F2F88BC30E82}" destId="{CECF285D-143A-48FC-8986-5C3B9CFE78BE}" srcOrd="0" destOrd="0" presId="urn:microsoft.com/office/officeart/2018/2/layout/IconLabelList"/>
    <dgm:cxn modelId="{1CA70611-BB66-472D-94DB-4D405CB9AE89}" type="presParOf" srcId="{EE44FC40-90A6-4C7D-8C03-F2F88BC30E82}" destId="{25E26295-BA50-4561-96A0-FCD4D94D93EC}" srcOrd="1" destOrd="0" presId="urn:microsoft.com/office/officeart/2018/2/layout/IconLabelList"/>
    <dgm:cxn modelId="{82D4CB25-ECCA-4F4A-98EC-53E4D0486BD9}" type="presParOf" srcId="{EE44FC40-90A6-4C7D-8C03-F2F88BC30E82}" destId="{25608BD0-404F-47F7-BE3B-81F1F004D4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6B1086-05C0-47AA-8E0B-F489639334D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C6B504-961C-44AE-AD37-277918A99FC5}">
      <dgm:prSet/>
      <dgm:spPr/>
      <dgm:t>
        <a:bodyPr/>
        <a:lstStyle/>
        <a:p>
          <a:r>
            <a:rPr lang="en-US" dirty="0"/>
            <a:t>Tracked:</a:t>
          </a:r>
        </a:p>
      </dgm:t>
    </dgm:pt>
    <dgm:pt modelId="{B8D578BC-BD23-48B3-8D97-140EE58EE210}" type="parTrans" cxnId="{482A245F-835D-4B05-8557-1357CF5E22AF}">
      <dgm:prSet/>
      <dgm:spPr/>
      <dgm:t>
        <a:bodyPr/>
        <a:lstStyle/>
        <a:p>
          <a:endParaRPr lang="en-US"/>
        </a:p>
      </dgm:t>
    </dgm:pt>
    <dgm:pt modelId="{617EA9BA-AC80-49A7-9990-449978E8B892}" type="sibTrans" cxnId="{482A245F-835D-4B05-8557-1357CF5E22AF}">
      <dgm:prSet/>
      <dgm:spPr/>
      <dgm:t>
        <a:bodyPr/>
        <a:lstStyle/>
        <a:p>
          <a:endParaRPr lang="en-US"/>
        </a:p>
      </dgm:t>
    </dgm:pt>
    <dgm:pt modelId="{6C3565F5-A60C-4510-8E16-F831232D1ECD}">
      <dgm:prSet/>
      <dgm:spPr/>
      <dgm:t>
        <a:bodyPr/>
        <a:lstStyle/>
        <a:p>
          <a:r>
            <a:rPr lang="en-US" dirty="0"/>
            <a:t>- Session frequency</a:t>
          </a:r>
        </a:p>
      </dgm:t>
    </dgm:pt>
    <dgm:pt modelId="{D78D0675-CA49-4DF3-8E13-D6797560B8E6}" type="parTrans" cxnId="{D32E46D4-98BC-4E9E-AB1B-80D23A22E1E8}">
      <dgm:prSet/>
      <dgm:spPr/>
      <dgm:t>
        <a:bodyPr/>
        <a:lstStyle/>
        <a:p>
          <a:endParaRPr lang="en-US"/>
        </a:p>
      </dgm:t>
    </dgm:pt>
    <dgm:pt modelId="{86E0BD98-983E-487C-990A-667BF23E9300}" type="sibTrans" cxnId="{D32E46D4-98BC-4E9E-AB1B-80D23A22E1E8}">
      <dgm:prSet/>
      <dgm:spPr/>
      <dgm:t>
        <a:bodyPr/>
        <a:lstStyle/>
        <a:p>
          <a:endParaRPr lang="en-US"/>
        </a:p>
      </dgm:t>
    </dgm:pt>
    <dgm:pt modelId="{1681B7C8-4081-4AF1-AD4B-6ABE51852149}">
      <dgm:prSet/>
      <dgm:spPr/>
      <dgm:t>
        <a:bodyPr/>
        <a:lstStyle/>
        <a:p>
          <a:r>
            <a:rPr lang="en-US" dirty="0"/>
            <a:t>- Session duration</a:t>
          </a:r>
        </a:p>
      </dgm:t>
    </dgm:pt>
    <dgm:pt modelId="{0BDD0E27-7D72-4AED-A842-F5A9BA9DCCDF}" type="parTrans" cxnId="{E70C36B9-32F3-4D68-959F-E4D707626D33}">
      <dgm:prSet/>
      <dgm:spPr/>
      <dgm:t>
        <a:bodyPr/>
        <a:lstStyle/>
        <a:p>
          <a:endParaRPr lang="en-US"/>
        </a:p>
      </dgm:t>
    </dgm:pt>
    <dgm:pt modelId="{A91364A0-677A-4459-B9B7-81043A993D61}" type="sibTrans" cxnId="{E70C36B9-32F3-4D68-959F-E4D707626D33}">
      <dgm:prSet/>
      <dgm:spPr/>
      <dgm:t>
        <a:bodyPr/>
        <a:lstStyle/>
        <a:p>
          <a:endParaRPr lang="en-US"/>
        </a:p>
      </dgm:t>
    </dgm:pt>
    <dgm:pt modelId="{A6AF8C48-BA46-49D7-AE95-DCAF3805A8C9}">
      <dgm:prSet/>
      <dgm:spPr/>
      <dgm:t>
        <a:bodyPr/>
        <a:lstStyle/>
        <a:p>
          <a:r>
            <a:rPr lang="en-US"/>
            <a:t>- Total traffic</a:t>
          </a:r>
        </a:p>
      </dgm:t>
    </dgm:pt>
    <dgm:pt modelId="{4650C2CC-C829-4AC0-8162-3180912FA22C}" type="parTrans" cxnId="{22BA312B-C411-47BE-85A8-E153D5733D2A}">
      <dgm:prSet/>
      <dgm:spPr/>
      <dgm:t>
        <a:bodyPr/>
        <a:lstStyle/>
        <a:p>
          <a:endParaRPr lang="en-US"/>
        </a:p>
      </dgm:t>
    </dgm:pt>
    <dgm:pt modelId="{97DAAFB2-C012-4A4E-A926-BBB070E95C10}" type="sibTrans" cxnId="{22BA312B-C411-47BE-85A8-E153D5733D2A}">
      <dgm:prSet/>
      <dgm:spPr/>
      <dgm:t>
        <a:bodyPr/>
        <a:lstStyle/>
        <a:p>
          <a:endParaRPr lang="en-US"/>
        </a:p>
      </dgm:t>
    </dgm:pt>
    <dgm:pt modelId="{A90857D3-1B33-4635-9620-F794B2E2059C}">
      <dgm:prSet/>
      <dgm:spPr/>
      <dgm:t>
        <a:bodyPr/>
        <a:lstStyle/>
        <a:p>
          <a:r>
            <a:rPr lang="en-US" dirty="0"/>
            <a:t>Top 10 users listed.</a:t>
          </a:r>
        </a:p>
      </dgm:t>
    </dgm:pt>
    <dgm:pt modelId="{23FA495D-E611-4296-B499-E52E3053313D}" type="parTrans" cxnId="{EF495D0E-77B8-4D82-98A4-B1876AED7554}">
      <dgm:prSet/>
      <dgm:spPr/>
      <dgm:t>
        <a:bodyPr/>
        <a:lstStyle/>
        <a:p>
          <a:endParaRPr lang="en-US"/>
        </a:p>
      </dgm:t>
    </dgm:pt>
    <dgm:pt modelId="{D2336E45-EBDE-462A-8E11-DA3D1C9C9477}" type="sibTrans" cxnId="{EF495D0E-77B8-4D82-98A4-B1876AED7554}">
      <dgm:prSet/>
      <dgm:spPr/>
      <dgm:t>
        <a:bodyPr/>
        <a:lstStyle/>
        <a:p>
          <a:endParaRPr lang="en-US"/>
        </a:p>
      </dgm:t>
    </dgm:pt>
    <dgm:pt modelId="{7E9EBFE0-67A5-4507-9486-4F505F868A9D}" type="pres">
      <dgm:prSet presAssocID="{656B1086-05C0-47AA-8E0B-F489639334D8}" presName="linear" presStyleCnt="0">
        <dgm:presLayoutVars>
          <dgm:animLvl val="lvl"/>
          <dgm:resizeHandles val="exact"/>
        </dgm:presLayoutVars>
      </dgm:prSet>
      <dgm:spPr/>
    </dgm:pt>
    <dgm:pt modelId="{8A68A8AC-3907-4ECE-982F-932D608C9D0A}" type="pres">
      <dgm:prSet presAssocID="{67C6B504-961C-44AE-AD37-277918A99FC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85C777-1FC4-4133-8CCA-92AB4374522D}" type="pres">
      <dgm:prSet presAssocID="{617EA9BA-AC80-49A7-9990-449978E8B892}" presName="spacer" presStyleCnt="0"/>
      <dgm:spPr/>
    </dgm:pt>
    <dgm:pt modelId="{68E1689F-8B5C-4596-828D-37C636BD5D25}" type="pres">
      <dgm:prSet presAssocID="{6C3565F5-A60C-4510-8E16-F831232D1EC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903CF50-9E6E-426E-B688-3FE639E8708E}" type="pres">
      <dgm:prSet presAssocID="{86E0BD98-983E-487C-990A-667BF23E9300}" presName="spacer" presStyleCnt="0"/>
      <dgm:spPr/>
    </dgm:pt>
    <dgm:pt modelId="{CD059584-0CBE-4B75-803B-0667AA5D407C}" type="pres">
      <dgm:prSet presAssocID="{1681B7C8-4081-4AF1-AD4B-6ABE518521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77339EE-7AA6-4762-88F0-6215F16330C4}" type="pres">
      <dgm:prSet presAssocID="{A91364A0-677A-4459-B9B7-81043A993D61}" presName="spacer" presStyleCnt="0"/>
      <dgm:spPr/>
    </dgm:pt>
    <dgm:pt modelId="{CDF0DFC4-A94E-42F8-98EE-76C12D124933}" type="pres">
      <dgm:prSet presAssocID="{A6AF8C48-BA46-49D7-AE95-DCAF3805A8C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8569988-1CE3-4170-8977-D473D76D2778}" type="pres">
      <dgm:prSet presAssocID="{97DAAFB2-C012-4A4E-A926-BBB070E95C10}" presName="spacer" presStyleCnt="0"/>
      <dgm:spPr/>
    </dgm:pt>
    <dgm:pt modelId="{5687C853-3E03-471F-8431-3579E3025F63}" type="pres">
      <dgm:prSet presAssocID="{A90857D3-1B33-4635-9620-F794B2E2059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F495D0E-77B8-4D82-98A4-B1876AED7554}" srcId="{656B1086-05C0-47AA-8E0B-F489639334D8}" destId="{A90857D3-1B33-4635-9620-F794B2E2059C}" srcOrd="4" destOrd="0" parTransId="{23FA495D-E611-4296-B499-E52E3053313D}" sibTransId="{D2336E45-EBDE-462A-8E11-DA3D1C9C9477}"/>
    <dgm:cxn modelId="{EB03B91C-89A1-4D6C-9959-E6EB5E84292B}" type="presOf" srcId="{A90857D3-1B33-4635-9620-F794B2E2059C}" destId="{5687C853-3E03-471F-8431-3579E3025F63}" srcOrd="0" destOrd="0" presId="urn:microsoft.com/office/officeart/2005/8/layout/vList2"/>
    <dgm:cxn modelId="{22BA312B-C411-47BE-85A8-E153D5733D2A}" srcId="{656B1086-05C0-47AA-8E0B-F489639334D8}" destId="{A6AF8C48-BA46-49D7-AE95-DCAF3805A8C9}" srcOrd="3" destOrd="0" parTransId="{4650C2CC-C829-4AC0-8162-3180912FA22C}" sibTransId="{97DAAFB2-C012-4A4E-A926-BBB070E95C10}"/>
    <dgm:cxn modelId="{E18C8938-81A5-4D1E-9527-D9E282F72722}" type="presOf" srcId="{A6AF8C48-BA46-49D7-AE95-DCAF3805A8C9}" destId="{CDF0DFC4-A94E-42F8-98EE-76C12D124933}" srcOrd="0" destOrd="0" presId="urn:microsoft.com/office/officeart/2005/8/layout/vList2"/>
    <dgm:cxn modelId="{07A5B65C-D985-4231-98D2-6264B4CA5CDA}" type="presOf" srcId="{656B1086-05C0-47AA-8E0B-F489639334D8}" destId="{7E9EBFE0-67A5-4507-9486-4F505F868A9D}" srcOrd="0" destOrd="0" presId="urn:microsoft.com/office/officeart/2005/8/layout/vList2"/>
    <dgm:cxn modelId="{482A245F-835D-4B05-8557-1357CF5E22AF}" srcId="{656B1086-05C0-47AA-8E0B-F489639334D8}" destId="{67C6B504-961C-44AE-AD37-277918A99FC5}" srcOrd="0" destOrd="0" parTransId="{B8D578BC-BD23-48B3-8D97-140EE58EE210}" sibTransId="{617EA9BA-AC80-49A7-9990-449978E8B892}"/>
    <dgm:cxn modelId="{1CFF308E-917E-4A51-B6FA-9C15D15BCCC8}" type="presOf" srcId="{67C6B504-961C-44AE-AD37-277918A99FC5}" destId="{8A68A8AC-3907-4ECE-982F-932D608C9D0A}" srcOrd="0" destOrd="0" presId="urn:microsoft.com/office/officeart/2005/8/layout/vList2"/>
    <dgm:cxn modelId="{CF6393B3-FDF8-495C-86FE-4D2602A1ED7A}" type="presOf" srcId="{1681B7C8-4081-4AF1-AD4B-6ABE51852149}" destId="{CD059584-0CBE-4B75-803B-0667AA5D407C}" srcOrd="0" destOrd="0" presId="urn:microsoft.com/office/officeart/2005/8/layout/vList2"/>
    <dgm:cxn modelId="{E70C36B9-32F3-4D68-959F-E4D707626D33}" srcId="{656B1086-05C0-47AA-8E0B-F489639334D8}" destId="{1681B7C8-4081-4AF1-AD4B-6ABE51852149}" srcOrd="2" destOrd="0" parTransId="{0BDD0E27-7D72-4AED-A842-F5A9BA9DCCDF}" sibTransId="{A91364A0-677A-4459-B9B7-81043A993D61}"/>
    <dgm:cxn modelId="{D32E46D4-98BC-4E9E-AB1B-80D23A22E1E8}" srcId="{656B1086-05C0-47AA-8E0B-F489639334D8}" destId="{6C3565F5-A60C-4510-8E16-F831232D1ECD}" srcOrd="1" destOrd="0" parTransId="{D78D0675-CA49-4DF3-8E13-D6797560B8E6}" sibTransId="{86E0BD98-983E-487C-990A-667BF23E9300}"/>
    <dgm:cxn modelId="{97693FD6-460B-4D50-B77B-5D7D4EC82D2B}" type="presOf" srcId="{6C3565F5-A60C-4510-8E16-F831232D1ECD}" destId="{68E1689F-8B5C-4596-828D-37C636BD5D25}" srcOrd="0" destOrd="0" presId="urn:microsoft.com/office/officeart/2005/8/layout/vList2"/>
    <dgm:cxn modelId="{348BE81B-5C40-4B17-89BC-380B6DCF5F71}" type="presParOf" srcId="{7E9EBFE0-67A5-4507-9486-4F505F868A9D}" destId="{8A68A8AC-3907-4ECE-982F-932D608C9D0A}" srcOrd="0" destOrd="0" presId="urn:microsoft.com/office/officeart/2005/8/layout/vList2"/>
    <dgm:cxn modelId="{24174202-05AB-4A18-A224-A8BA2BF83078}" type="presParOf" srcId="{7E9EBFE0-67A5-4507-9486-4F505F868A9D}" destId="{E985C777-1FC4-4133-8CCA-92AB4374522D}" srcOrd="1" destOrd="0" presId="urn:microsoft.com/office/officeart/2005/8/layout/vList2"/>
    <dgm:cxn modelId="{6308ACF8-AE72-46E0-9B6C-7BC76C43C9A6}" type="presParOf" srcId="{7E9EBFE0-67A5-4507-9486-4F505F868A9D}" destId="{68E1689F-8B5C-4596-828D-37C636BD5D25}" srcOrd="2" destOrd="0" presId="urn:microsoft.com/office/officeart/2005/8/layout/vList2"/>
    <dgm:cxn modelId="{417C74ED-57B9-4C93-9330-87EF5826DAD7}" type="presParOf" srcId="{7E9EBFE0-67A5-4507-9486-4F505F868A9D}" destId="{6903CF50-9E6E-426E-B688-3FE639E8708E}" srcOrd="3" destOrd="0" presId="urn:microsoft.com/office/officeart/2005/8/layout/vList2"/>
    <dgm:cxn modelId="{8EC0F9BD-9B4C-46E1-A73D-75BF4A12808C}" type="presParOf" srcId="{7E9EBFE0-67A5-4507-9486-4F505F868A9D}" destId="{CD059584-0CBE-4B75-803B-0667AA5D407C}" srcOrd="4" destOrd="0" presId="urn:microsoft.com/office/officeart/2005/8/layout/vList2"/>
    <dgm:cxn modelId="{8480BB2F-965F-4B55-89B5-388A44B82887}" type="presParOf" srcId="{7E9EBFE0-67A5-4507-9486-4F505F868A9D}" destId="{B77339EE-7AA6-4762-88F0-6215F16330C4}" srcOrd="5" destOrd="0" presId="urn:microsoft.com/office/officeart/2005/8/layout/vList2"/>
    <dgm:cxn modelId="{34A58550-7ABA-4B4F-B473-7EE3A36971D7}" type="presParOf" srcId="{7E9EBFE0-67A5-4507-9486-4F505F868A9D}" destId="{CDF0DFC4-A94E-42F8-98EE-76C12D124933}" srcOrd="6" destOrd="0" presId="urn:microsoft.com/office/officeart/2005/8/layout/vList2"/>
    <dgm:cxn modelId="{D4274F7C-2F7C-4A15-AEA9-B21E0847B800}" type="presParOf" srcId="{7E9EBFE0-67A5-4507-9486-4F505F868A9D}" destId="{A8569988-1CE3-4170-8977-D473D76D2778}" srcOrd="7" destOrd="0" presId="urn:microsoft.com/office/officeart/2005/8/layout/vList2"/>
    <dgm:cxn modelId="{FC07D403-715C-4C0A-8487-AB7EF95622BE}" type="presParOf" srcId="{7E9EBFE0-67A5-4507-9486-4F505F868A9D}" destId="{5687C853-3E03-471F-8431-3579E3025F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743670-3FF1-436F-8382-696B9C5E8014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765DDA-10B2-47A6-B649-1CC0DE47A8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 clusters identified using k=3.</a:t>
          </a:r>
        </a:p>
      </dgm:t>
    </dgm:pt>
    <dgm:pt modelId="{D38E09E5-D3EE-4AEA-899B-8A99B3000D41}" type="parTrans" cxnId="{22EBC297-9C7F-477B-B277-DE469E35143D}">
      <dgm:prSet/>
      <dgm:spPr/>
      <dgm:t>
        <a:bodyPr/>
        <a:lstStyle/>
        <a:p>
          <a:endParaRPr lang="en-US"/>
        </a:p>
      </dgm:t>
    </dgm:pt>
    <dgm:pt modelId="{38E49CF1-E140-4081-A465-32434931F5E2}" type="sibTrans" cxnId="{22EBC297-9C7F-477B-B277-DE469E35143D}">
      <dgm:prSet/>
      <dgm:spPr/>
      <dgm:t>
        <a:bodyPr/>
        <a:lstStyle/>
        <a:p>
          <a:endParaRPr lang="en-US"/>
        </a:p>
      </dgm:t>
    </dgm:pt>
    <dgm:pt modelId="{E518E760-2091-4990-8372-59AC1992F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Normalized engagement scores used.</a:t>
          </a:r>
        </a:p>
      </dgm:t>
    </dgm:pt>
    <dgm:pt modelId="{C754488F-6081-4B96-A30A-4DC8BD9E3CD1}" type="parTrans" cxnId="{1256B481-C61C-45E9-A5D0-70CAED5D29C2}">
      <dgm:prSet/>
      <dgm:spPr/>
      <dgm:t>
        <a:bodyPr/>
        <a:lstStyle/>
        <a:p>
          <a:endParaRPr lang="en-US"/>
        </a:p>
      </dgm:t>
    </dgm:pt>
    <dgm:pt modelId="{8BCB0248-9069-47CF-B979-A8399CC24C36}" type="sibTrans" cxnId="{1256B481-C61C-45E9-A5D0-70CAED5D29C2}">
      <dgm:prSet/>
      <dgm:spPr/>
      <dgm:t>
        <a:bodyPr/>
        <a:lstStyle/>
        <a:p>
          <a:endParaRPr lang="en-US"/>
        </a:p>
      </dgm:t>
    </dgm:pt>
    <dgm:pt modelId="{C0C8C276-75B1-40A3-AE7F-D288EDC3E2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Elbow method used for k optimization.</a:t>
          </a:r>
        </a:p>
      </dgm:t>
    </dgm:pt>
    <dgm:pt modelId="{B4C0B558-DFFF-4B0C-A6C6-C3FA67CFAC76}" type="parTrans" cxnId="{7BBC2C77-A363-4B4B-A484-CBBC9A7F9FCB}">
      <dgm:prSet/>
      <dgm:spPr/>
      <dgm:t>
        <a:bodyPr/>
        <a:lstStyle/>
        <a:p>
          <a:endParaRPr lang="en-US"/>
        </a:p>
      </dgm:t>
    </dgm:pt>
    <dgm:pt modelId="{62F534E9-0695-4731-B41C-881C4062BF38}" type="sibTrans" cxnId="{7BBC2C77-A363-4B4B-A484-CBBC9A7F9FCB}">
      <dgm:prSet/>
      <dgm:spPr/>
      <dgm:t>
        <a:bodyPr/>
        <a:lstStyle/>
        <a:p>
          <a:endParaRPr lang="en-US"/>
        </a:p>
      </dgm:t>
    </dgm:pt>
    <dgm:pt modelId="{A1A40602-B80B-42EA-88B2-9FCA82F2AC15}" type="pres">
      <dgm:prSet presAssocID="{45743670-3FF1-436F-8382-696B9C5E8014}" presName="linear" presStyleCnt="0">
        <dgm:presLayoutVars>
          <dgm:animLvl val="lvl"/>
          <dgm:resizeHandles val="exact"/>
        </dgm:presLayoutVars>
      </dgm:prSet>
      <dgm:spPr/>
    </dgm:pt>
    <dgm:pt modelId="{119E7FBE-CABC-44C1-A54F-44B9453BD51C}" type="pres">
      <dgm:prSet presAssocID="{8C765DDA-10B2-47A6-B649-1CC0DE47A8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7CBC98-20F9-4FFE-B52E-E1365D549491}" type="pres">
      <dgm:prSet presAssocID="{38E49CF1-E140-4081-A465-32434931F5E2}" presName="spacer" presStyleCnt="0"/>
      <dgm:spPr/>
    </dgm:pt>
    <dgm:pt modelId="{98B74D24-FF42-49B7-A27A-F4F81B9FD266}" type="pres">
      <dgm:prSet presAssocID="{E518E760-2091-4990-8372-59AC1992FF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F729D99-8AC8-4B57-9E41-4661670B9079}" type="pres">
      <dgm:prSet presAssocID="{8BCB0248-9069-47CF-B979-A8399CC24C36}" presName="spacer" presStyleCnt="0"/>
      <dgm:spPr/>
    </dgm:pt>
    <dgm:pt modelId="{02A22C90-1B27-4FE6-9A51-7A303775A698}" type="pres">
      <dgm:prSet presAssocID="{C0C8C276-75B1-40A3-AE7F-D288EDC3E2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2012247-2E72-4F02-B0D0-287041BD6E6B}" type="presOf" srcId="{45743670-3FF1-436F-8382-696B9C5E8014}" destId="{A1A40602-B80B-42EA-88B2-9FCA82F2AC15}" srcOrd="0" destOrd="0" presId="urn:microsoft.com/office/officeart/2005/8/layout/vList2"/>
    <dgm:cxn modelId="{7DE62C70-98CA-4B62-9198-4272BDA964D5}" type="presOf" srcId="{E518E760-2091-4990-8372-59AC1992FFE0}" destId="{98B74D24-FF42-49B7-A27A-F4F81B9FD266}" srcOrd="0" destOrd="0" presId="urn:microsoft.com/office/officeart/2005/8/layout/vList2"/>
    <dgm:cxn modelId="{7BBC2C77-A363-4B4B-A484-CBBC9A7F9FCB}" srcId="{45743670-3FF1-436F-8382-696B9C5E8014}" destId="{C0C8C276-75B1-40A3-AE7F-D288EDC3E2EB}" srcOrd="2" destOrd="0" parTransId="{B4C0B558-DFFF-4B0C-A6C6-C3FA67CFAC76}" sibTransId="{62F534E9-0695-4731-B41C-881C4062BF38}"/>
    <dgm:cxn modelId="{292BF158-04B1-4180-8A91-5CFE1BFB4EC2}" type="presOf" srcId="{C0C8C276-75B1-40A3-AE7F-D288EDC3E2EB}" destId="{02A22C90-1B27-4FE6-9A51-7A303775A698}" srcOrd="0" destOrd="0" presId="urn:microsoft.com/office/officeart/2005/8/layout/vList2"/>
    <dgm:cxn modelId="{1256B481-C61C-45E9-A5D0-70CAED5D29C2}" srcId="{45743670-3FF1-436F-8382-696B9C5E8014}" destId="{E518E760-2091-4990-8372-59AC1992FFE0}" srcOrd="1" destOrd="0" parTransId="{C754488F-6081-4B96-A30A-4DC8BD9E3CD1}" sibTransId="{8BCB0248-9069-47CF-B979-A8399CC24C36}"/>
    <dgm:cxn modelId="{22EBC297-9C7F-477B-B277-DE469E35143D}" srcId="{45743670-3FF1-436F-8382-696B9C5E8014}" destId="{8C765DDA-10B2-47A6-B649-1CC0DE47A86E}" srcOrd="0" destOrd="0" parTransId="{D38E09E5-D3EE-4AEA-899B-8A99B3000D41}" sibTransId="{38E49CF1-E140-4081-A465-32434931F5E2}"/>
    <dgm:cxn modelId="{16F84C99-20F9-4DC7-B163-95F8740F578D}" type="presOf" srcId="{8C765DDA-10B2-47A6-B649-1CC0DE47A86E}" destId="{119E7FBE-CABC-44C1-A54F-44B9453BD51C}" srcOrd="0" destOrd="0" presId="urn:microsoft.com/office/officeart/2005/8/layout/vList2"/>
    <dgm:cxn modelId="{E8434C95-045B-4F19-81FE-CA1678311A08}" type="presParOf" srcId="{A1A40602-B80B-42EA-88B2-9FCA82F2AC15}" destId="{119E7FBE-CABC-44C1-A54F-44B9453BD51C}" srcOrd="0" destOrd="0" presId="urn:microsoft.com/office/officeart/2005/8/layout/vList2"/>
    <dgm:cxn modelId="{3F61D655-4A8F-4508-A035-958AA699BB58}" type="presParOf" srcId="{A1A40602-B80B-42EA-88B2-9FCA82F2AC15}" destId="{A57CBC98-20F9-4FFE-B52E-E1365D549491}" srcOrd="1" destOrd="0" presId="urn:microsoft.com/office/officeart/2005/8/layout/vList2"/>
    <dgm:cxn modelId="{FA62208F-33E4-481D-AD91-BA8F17626105}" type="presParOf" srcId="{A1A40602-B80B-42EA-88B2-9FCA82F2AC15}" destId="{98B74D24-FF42-49B7-A27A-F4F81B9FD266}" srcOrd="2" destOrd="0" presId="urn:microsoft.com/office/officeart/2005/8/layout/vList2"/>
    <dgm:cxn modelId="{CA03A28C-D0F3-4A88-9A71-057BE5496FA1}" type="presParOf" srcId="{A1A40602-B80B-42EA-88B2-9FCA82F2AC15}" destId="{EF729D99-8AC8-4B57-9E41-4661670B9079}" srcOrd="3" destOrd="0" presId="urn:microsoft.com/office/officeart/2005/8/layout/vList2"/>
    <dgm:cxn modelId="{888FB89F-E32C-462B-9399-99BC9CF31404}" type="presParOf" srcId="{A1A40602-B80B-42EA-88B2-9FCA82F2AC15}" destId="{02A22C90-1B27-4FE6-9A51-7A303775A6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5E63A9-03B5-4367-9CAC-F54F36D61AE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D38008-753A-4364-A4CA-74F5C722D48F}">
      <dgm:prSet/>
      <dgm:spPr/>
      <dgm:t>
        <a:bodyPr/>
        <a:lstStyle/>
        <a:p>
          <a:r>
            <a:rPr lang="en-US"/>
            <a:t>- TCP retransmission</a:t>
          </a:r>
        </a:p>
      </dgm:t>
    </dgm:pt>
    <dgm:pt modelId="{CBEB0C61-F42A-4923-AE7A-1BBAF9C4383B}" type="parTrans" cxnId="{39BBF53F-F388-4DF5-9AB0-BDCB07511116}">
      <dgm:prSet/>
      <dgm:spPr/>
      <dgm:t>
        <a:bodyPr/>
        <a:lstStyle/>
        <a:p>
          <a:endParaRPr lang="en-US"/>
        </a:p>
      </dgm:t>
    </dgm:pt>
    <dgm:pt modelId="{EB6445AD-3026-4595-87D5-5C7BF1E2116C}" type="sibTrans" cxnId="{39BBF53F-F388-4DF5-9AB0-BDCB07511116}">
      <dgm:prSet/>
      <dgm:spPr/>
      <dgm:t>
        <a:bodyPr/>
        <a:lstStyle/>
        <a:p>
          <a:endParaRPr lang="en-US"/>
        </a:p>
      </dgm:t>
    </dgm:pt>
    <dgm:pt modelId="{91C5A083-02AF-4D8C-8D9E-8D7DFEAFFC02}">
      <dgm:prSet/>
      <dgm:spPr/>
      <dgm:t>
        <a:bodyPr/>
        <a:lstStyle/>
        <a:p>
          <a:r>
            <a:rPr lang="en-US"/>
            <a:t>- RTT</a:t>
          </a:r>
        </a:p>
      </dgm:t>
    </dgm:pt>
    <dgm:pt modelId="{037B9F5D-3CA5-42D0-8BF2-DA84C2BF2E31}" type="parTrans" cxnId="{4B6F72AE-E4C1-4C8F-BD17-5914F00C5787}">
      <dgm:prSet/>
      <dgm:spPr/>
      <dgm:t>
        <a:bodyPr/>
        <a:lstStyle/>
        <a:p>
          <a:endParaRPr lang="en-US"/>
        </a:p>
      </dgm:t>
    </dgm:pt>
    <dgm:pt modelId="{DC9D8141-CBEA-4F1C-90F6-9CAF9803C896}" type="sibTrans" cxnId="{4B6F72AE-E4C1-4C8F-BD17-5914F00C5787}">
      <dgm:prSet/>
      <dgm:spPr/>
      <dgm:t>
        <a:bodyPr/>
        <a:lstStyle/>
        <a:p>
          <a:endParaRPr lang="en-US"/>
        </a:p>
      </dgm:t>
    </dgm:pt>
    <dgm:pt modelId="{A7874A72-D698-4D93-8682-6219F1BA3B0E}">
      <dgm:prSet/>
      <dgm:spPr/>
      <dgm:t>
        <a:bodyPr/>
        <a:lstStyle/>
        <a:p>
          <a:r>
            <a:rPr lang="en-US" dirty="0"/>
            <a:t>-  Average Throughput</a:t>
          </a:r>
        </a:p>
      </dgm:t>
    </dgm:pt>
    <dgm:pt modelId="{363F7A9F-4AAD-41EB-A99E-9DB4FCCC8C80}" type="parTrans" cxnId="{2F6F75C5-2421-4D50-A9D6-41A7B84837BE}">
      <dgm:prSet/>
      <dgm:spPr/>
      <dgm:t>
        <a:bodyPr/>
        <a:lstStyle/>
        <a:p>
          <a:endParaRPr lang="en-US"/>
        </a:p>
      </dgm:t>
    </dgm:pt>
    <dgm:pt modelId="{3E90C0A8-57FE-4D28-8E54-03C1B605B25E}" type="sibTrans" cxnId="{2F6F75C5-2421-4D50-A9D6-41A7B84837BE}">
      <dgm:prSet/>
      <dgm:spPr/>
      <dgm:t>
        <a:bodyPr/>
        <a:lstStyle/>
        <a:p>
          <a:endParaRPr lang="en-US"/>
        </a:p>
      </dgm:t>
    </dgm:pt>
    <dgm:pt modelId="{A297507D-70E3-4A4E-9878-8F73591C466F}">
      <dgm:prSet/>
      <dgm:spPr/>
      <dgm:t>
        <a:bodyPr/>
        <a:lstStyle/>
        <a:p>
          <a:r>
            <a:rPr lang="en-US" dirty="0"/>
            <a:t>- Handset Type</a:t>
          </a:r>
        </a:p>
      </dgm:t>
    </dgm:pt>
    <dgm:pt modelId="{31137FFD-2B51-499E-82C7-7C1860B4F98C}" type="parTrans" cxnId="{D22F16C0-BEAF-43C5-B7DB-DEA3298457BF}">
      <dgm:prSet/>
      <dgm:spPr/>
      <dgm:t>
        <a:bodyPr/>
        <a:lstStyle/>
        <a:p>
          <a:endParaRPr lang="en-US"/>
        </a:p>
      </dgm:t>
    </dgm:pt>
    <dgm:pt modelId="{5371196D-D769-4469-8E00-0F9C861F4070}" type="sibTrans" cxnId="{D22F16C0-BEAF-43C5-B7DB-DEA3298457BF}">
      <dgm:prSet/>
      <dgm:spPr/>
      <dgm:t>
        <a:bodyPr/>
        <a:lstStyle/>
        <a:p>
          <a:endParaRPr lang="en-US"/>
        </a:p>
      </dgm:t>
    </dgm:pt>
    <dgm:pt modelId="{18703A89-E68C-4668-8309-29F1C6D860EB}">
      <dgm:prSet/>
      <dgm:spPr/>
      <dgm:t>
        <a:bodyPr/>
        <a:lstStyle/>
        <a:p>
          <a:r>
            <a:rPr lang="en-US" dirty="0"/>
            <a:t>Top, bottom, most frequent values computed.</a:t>
          </a:r>
        </a:p>
      </dgm:t>
    </dgm:pt>
    <dgm:pt modelId="{2DA3C39A-A910-457E-85D2-11496401D3F6}" type="parTrans" cxnId="{99DD59F5-6F9B-49C4-A63C-899024E1A0E0}">
      <dgm:prSet/>
      <dgm:spPr/>
      <dgm:t>
        <a:bodyPr/>
        <a:lstStyle/>
        <a:p>
          <a:endParaRPr lang="en-US"/>
        </a:p>
      </dgm:t>
    </dgm:pt>
    <dgm:pt modelId="{BD68A8E4-E5B8-498B-BF4F-33F12F936833}" type="sibTrans" cxnId="{99DD59F5-6F9B-49C4-A63C-899024E1A0E0}">
      <dgm:prSet/>
      <dgm:spPr/>
      <dgm:t>
        <a:bodyPr/>
        <a:lstStyle/>
        <a:p>
          <a:endParaRPr lang="en-US"/>
        </a:p>
      </dgm:t>
    </dgm:pt>
    <dgm:pt modelId="{2EAF4788-B095-492F-AF86-18B63DAA84D7}" type="pres">
      <dgm:prSet presAssocID="{4B5E63A9-03B5-4367-9CAC-F54F36D61AE6}" presName="linear" presStyleCnt="0">
        <dgm:presLayoutVars>
          <dgm:animLvl val="lvl"/>
          <dgm:resizeHandles val="exact"/>
        </dgm:presLayoutVars>
      </dgm:prSet>
      <dgm:spPr/>
    </dgm:pt>
    <dgm:pt modelId="{8873A79F-AF52-4863-AAE4-163E43024B96}" type="pres">
      <dgm:prSet presAssocID="{E7D38008-753A-4364-A4CA-74F5C722D4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CFB1C5A-51C8-4A3A-AECC-6187868E3362}" type="pres">
      <dgm:prSet presAssocID="{EB6445AD-3026-4595-87D5-5C7BF1E2116C}" presName="spacer" presStyleCnt="0"/>
      <dgm:spPr/>
    </dgm:pt>
    <dgm:pt modelId="{973878A4-956E-4D4D-B6A5-6DD746934015}" type="pres">
      <dgm:prSet presAssocID="{91C5A083-02AF-4D8C-8D9E-8D7DFEAFFC0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CC3307C-7A7E-491D-94FC-946FC248769D}" type="pres">
      <dgm:prSet presAssocID="{DC9D8141-CBEA-4F1C-90F6-9CAF9803C896}" presName="spacer" presStyleCnt="0"/>
      <dgm:spPr/>
    </dgm:pt>
    <dgm:pt modelId="{4AC59B41-CF63-4382-8E1C-93794C876614}" type="pres">
      <dgm:prSet presAssocID="{A7874A72-D698-4D93-8682-6219F1BA3B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E0BE6DB-D5AA-4AFC-BCC4-54BA2629422A}" type="pres">
      <dgm:prSet presAssocID="{3E90C0A8-57FE-4D28-8E54-03C1B605B25E}" presName="spacer" presStyleCnt="0"/>
      <dgm:spPr/>
    </dgm:pt>
    <dgm:pt modelId="{3D30F07A-ACDC-4276-9893-498380B348BC}" type="pres">
      <dgm:prSet presAssocID="{A297507D-70E3-4A4E-9878-8F73591C466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15A38DD-AAB6-4C5A-BE9E-B74F28CD1DFE}" type="pres">
      <dgm:prSet presAssocID="{5371196D-D769-4469-8E00-0F9C861F4070}" presName="spacer" presStyleCnt="0"/>
      <dgm:spPr/>
    </dgm:pt>
    <dgm:pt modelId="{39E17DFC-B0AB-4BB0-8586-4CED4CA14350}" type="pres">
      <dgm:prSet presAssocID="{18703A89-E68C-4668-8309-29F1C6D860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ECE782B-36D3-4CB5-93BE-1795FD88794D}" type="presOf" srcId="{4B5E63A9-03B5-4367-9CAC-F54F36D61AE6}" destId="{2EAF4788-B095-492F-AF86-18B63DAA84D7}" srcOrd="0" destOrd="0" presId="urn:microsoft.com/office/officeart/2005/8/layout/vList2"/>
    <dgm:cxn modelId="{9C3F2437-6C0F-4A53-82FF-0D02D0A07F72}" type="presOf" srcId="{E7D38008-753A-4364-A4CA-74F5C722D48F}" destId="{8873A79F-AF52-4863-AAE4-163E43024B96}" srcOrd="0" destOrd="0" presId="urn:microsoft.com/office/officeart/2005/8/layout/vList2"/>
    <dgm:cxn modelId="{39BBF53F-F388-4DF5-9AB0-BDCB07511116}" srcId="{4B5E63A9-03B5-4367-9CAC-F54F36D61AE6}" destId="{E7D38008-753A-4364-A4CA-74F5C722D48F}" srcOrd="0" destOrd="0" parTransId="{CBEB0C61-F42A-4923-AE7A-1BBAF9C4383B}" sibTransId="{EB6445AD-3026-4595-87D5-5C7BF1E2116C}"/>
    <dgm:cxn modelId="{01D2E96A-386E-438D-B7E0-E1936DF4F531}" type="presOf" srcId="{91C5A083-02AF-4D8C-8D9E-8D7DFEAFFC02}" destId="{973878A4-956E-4D4D-B6A5-6DD746934015}" srcOrd="0" destOrd="0" presId="urn:microsoft.com/office/officeart/2005/8/layout/vList2"/>
    <dgm:cxn modelId="{C4AB6190-AE7E-4AE7-9C9F-5D65E013D927}" type="presOf" srcId="{A7874A72-D698-4D93-8682-6219F1BA3B0E}" destId="{4AC59B41-CF63-4382-8E1C-93794C876614}" srcOrd="0" destOrd="0" presId="urn:microsoft.com/office/officeart/2005/8/layout/vList2"/>
    <dgm:cxn modelId="{4B6F72AE-E4C1-4C8F-BD17-5914F00C5787}" srcId="{4B5E63A9-03B5-4367-9CAC-F54F36D61AE6}" destId="{91C5A083-02AF-4D8C-8D9E-8D7DFEAFFC02}" srcOrd="1" destOrd="0" parTransId="{037B9F5D-3CA5-42D0-8BF2-DA84C2BF2E31}" sibTransId="{DC9D8141-CBEA-4F1C-90F6-9CAF9803C896}"/>
    <dgm:cxn modelId="{F1DC6ABA-432F-40C1-A062-438748ADFFB8}" type="presOf" srcId="{A297507D-70E3-4A4E-9878-8F73591C466F}" destId="{3D30F07A-ACDC-4276-9893-498380B348BC}" srcOrd="0" destOrd="0" presId="urn:microsoft.com/office/officeart/2005/8/layout/vList2"/>
    <dgm:cxn modelId="{D22F16C0-BEAF-43C5-B7DB-DEA3298457BF}" srcId="{4B5E63A9-03B5-4367-9CAC-F54F36D61AE6}" destId="{A297507D-70E3-4A4E-9878-8F73591C466F}" srcOrd="3" destOrd="0" parTransId="{31137FFD-2B51-499E-82C7-7C1860B4F98C}" sibTransId="{5371196D-D769-4469-8E00-0F9C861F4070}"/>
    <dgm:cxn modelId="{2F6F75C5-2421-4D50-A9D6-41A7B84837BE}" srcId="{4B5E63A9-03B5-4367-9CAC-F54F36D61AE6}" destId="{A7874A72-D698-4D93-8682-6219F1BA3B0E}" srcOrd="2" destOrd="0" parTransId="{363F7A9F-4AAD-41EB-A99E-9DB4FCCC8C80}" sibTransId="{3E90C0A8-57FE-4D28-8E54-03C1B605B25E}"/>
    <dgm:cxn modelId="{3919B9E5-C537-457D-8C9D-40A13B797769}" type="presOf" srcId="{18703A89-E68C-4668-8309-29F1C6D860EB}" destId="{39E17DFC-B0AB-4BB0-8586-4CED4CA14350}" srcOrd="0" destOrd="0" presId="urn:microsoft.com/office/officeart/2005/8/layout/vList2"/>
    <dgm:cxn modelId="{99DD59F5-6F9B-49C4-A63C-899024E1A0E0}" srcId="{4B5E63A9-03B5-4367-9CAC-F54F36D61AE6}" destId="{18703A89-E68C-4668-8309-29F1C6D860EB}" srcOrd="4" destOrd="0" parTransId="{2DA3C39A-A910-457E-85D2-11496401D3F6}" sibTransId="{BD68A8E4-E5B8-498B-BF4F-33F12F936833}"/>
    <dgm:cxn modelId="{1322529F-5C95-4610-8DB6-510411EC92F7}" type="presParOf" srcId="{2EAF4788-B095-492F-AF86-18B63DAA84D7}" destId="{8873A79F-AF52-4863-AAE4-163E43024B96}" srcOrd="0" destOrd="0" presId="urn:microsoft.com/office/officeart/2005/8/layout/vList2"/>
    <dgm:cxn modelId="{BCAECDF0-4289-4327-81FB-644129168858}" type="presParOf" srcId="{2EAF4788-B095-492F-AF86-18B63DAA84D7}" destId="{8CFB1C5A-51C8-4A3A-AECC-6187868E3362}" srcOrd="1" destOrd="0" presId="urn:microsoft.com/office/officeart/2005/8/layout/vList2"/>
    <dgm:cxn modelId="{4AE9CEA8-F94A-48B5-B2E2-6FD55E1B7573}" type="presParOf" srcId="{2EAF4788-B095-492F-AF86-18B63DAA84D7}" destId="{973878A4-956E-4D4D-B6A5-6DD746934015}" srcOrd="2" destOrd="0" presId="urn:microsoft.com/office/officeart/2005/8/layout/vList2"/>
    <dgm:cxn modelId="{351FB714-2625-40E2-A87D-A3120A6A25CF}" type="presParOf" srcId="{2EAF4788-B095-492F-AF86-18B63DAA84D7}" destId="{5CC3307C-7A7E-491D-94FC-946FC248769D}" srcOrd="3" destOrd="0" presId="urn:microsoft.com/office/officeart/2005/8/layout/vList2"/>
    <dgm:cxn modelId="{624F5B60-B752-4F8D-B5F7-D68715FC7DC1}" type="presParOf" srcId="{2EAF4788-B095-492F-AF86-18B63DAA84D7}" destId="{4AC59B41-CF63-4382-8E1C-93794C876614}" srcOrd="4" destOrd="0" presId="urn:microsoft.com/office/officeart/2005/8/layout/vList2"/>
    <dgm:cxn modelId="{FB5D3F83-1F14-4EB9-BF2A-356F1A483989}" type="presParOf" srcId="{2EAF4788-B095-492F-AF86-18B63DAA84D7}" destId="{0E0BE6DB-D5AA-4AFC-BCC4-54BA2629422A}" srcOrd="5" destOrd="0" presId="urn:microsoft.com/office/officeart/2005/8/layout/vList2"/>
    <dgm:cxn modelId="{3D4589BA-3408-4E7D-BFC1-9BE1BBDB8716}" type="presParOf" srcId="{2EAF4788-B095-492F-AF86-18B63DAA84D7}" destId="{3D30F07A-ACDC-4276-9893-498380B348BC}" srcOrd="6" destOrd="0" presId="urn:microsoft.com/office/officeart/2005/8/layout/vList2"/>
    <dgm:cxn modelId="{7D2ACAA2-F681-464A-8ECC-5D3C5337727E}" type="presParOf" srcId="{2EAF4788-B095-492F-AF86-18B63DAA84D7}" destId="{415A38DD-AAB6-4C5A-BE9E-B74F28CD1DFE}" srcOrd="7" destOrd="0" presId="urn:microsoft.com/office/officeart/2005/8/layout/vList2"/>
    <dgm:cxn modelId="{5928837C-BCF6-4D7A-93AB-8C57E18EC35A}" type="presParOf" srcId="{2EAF4788-B095-492F-AF86-18B63DAA84D7}" destId="{39E17DFC-B0AB-4BB0-8586-4CED4CA143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A76B6-BDF4-4FE3-B292-29B4FA51FBBB}">
      <dsp:nvSpPr>
        <dsp:cNvPr id="0" name=""/>
        <dsp:cNvSpPr/>
      </dsp:nvSpPr>
      <dsp:spPr>
        <a:xfrm>
          <a:off x="0" y="0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User Overview</a:t>
          </a:r>
        </a:p>
      </dsp:txBody>
      <dsp:txXfrm>
        <a:off x="22940" y="22940"/>
        <a:ext cx="5135942" cy="737360"/>
      </dsp:txXfrm>
    </dsp:sp>
    <dsp:sp modelId="{101A8A2B-9587-4D94-BC53-20D9B6FEF640}">
      <dsp:nvSpPr>
        <dsp:cNvPr id="0" name=""/>
        <dsp:cNvSpPr/>
      </dsp:nvSpPr>
      <dsp:spPr>
        <a:xfrm>
          <a:off x="453485" y="892024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Engagement Analysis</a:t>
          </a:r>
        </a:p>
      </dsp:txBody>
      <dsp:txXfrm>
        <a:off x="476425" y="914964"/>
        <a:ext cx="5064287" cy="737360"/>
      </dsp:txXfrm>
    </dsp:sp>
    <dsp:sp modelId="{47206AA5-544E-44A6-8184-F63ED80DFFF5}">
      <dsp:nvSpPr>
        <dsp:cNvPr id="0" name=""/>
        <dsp:cNvSpPr/>
      </dsp:nvSpPr>
      <dsp:spPr>
        <a:xfrm>
          <a:off x="906970" y="1784048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Experience Analysis</a:t>
          </a:r>
        </a:p>
      </dsp:txBody>
      <dsp:txXfrm>
        <a:off x="929910" y="1806988"/>
        <a:ext cx="5064287" cy="737360"/>
      </dsp:txXfrm>
    </dsp:sp>
    <dsp:sp modelId="{3E9F40F9-C63F-4A21-9AF0-581D8B78C2D4}">
      <dsp:nvSpPr>
        <dsp:cNvPr id="0" name=""/>
        <dsp:cNvSpPr/>
      </dsp:nvSpPr>
      <dsp:spPr>
        <a:xfrm>
          <a:off x="1360455" y="2676072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Satisfaction Analysis</a:t>
          </a:r>
        </a:p>
      </dsp:txBody>
      <dsp:txXfrm>
        <a:off x="1383395" y="2699012"/>
        <a:ext cx="5064287" cy="737360"/>
      </dsp:txXfrm>
    </dsp:sp>
    <dsp:sp modelId="{2BD83A4B-B33E-4B20-AE51-BD6293248A01}">
      <dsp:nvSpPr>
        <dsp:cNvPr id="0" name=""/>
        <dsp:cNvSpPr/>
      </dsp:nvSpPr>
      <dsp:spPr>
        <a:xfrm>
          <a:off x="1813940" y="3568097"/>
          <a:ext cx="6072759" cy="7832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Final Recommendation</a:t>
          </a:r>
        </a:p>
      </dsp:txBody>
      <dsp:txXfrm>
        <a:off x="1836880" y="3591037"/>
        <a:ext cx="5064287" cy="737360"/>
      </dsp:txXfrm>
    </dsp:sp>
    <dsp:sp modelId="{B90B0374-F790-4267-8F55-ABA4D5090F77}">
      <dsp:nvSpPr>
        <dsp:cNvPr id="0" name=""/>
        <dsp:cNvSpPr/>
      </dsp:nvSpPr>
      <dsp:spPr>
        <a:xfrm>
          <a:off x="5563652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678201" y="572200"/>
        <a:ext cx="280008" cy="383102"/>
      </dsp:txXfrm>
    </dsp:sp>
    <dsp:sp modelId="{92D25940-1EE8-455C-A405-9F2C146DBF56}">
      <dsp:nvSpPr>
        <dsp:cNvPr id="0" name=""/>
        <dsp:cNvSpPr/>
      </dsp:nvSpPr>
      <dsp:spPr>
        <a:xfrm>
          <a:off x="6017137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131686" y="1464225"/>
        <a:ext cx="280008" cy="383102"/>
      </dsp:txXfrm>
    </dsp:sp>
    <dsp:sp modelId="{BAFC0494-3418-401B-83F0-0A8518DD0745}">
      <dsp:nvSpPr>
        <dsp:cNvPr id="0" name=""/>
        <dsp:cNvSpPr/>
      </dsp:nvSpPr>
      <dsp:spPr>
        <a:xfrm>
          <a:off x="6470622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6585171" y="2343195"/>
        <a:ext cx="280008" cy="383102"/>
      </dsp:txXfrm>
    </dsp:sp>
    <dsp:sp modelId="{361E1B38-CAA5-4671-ADAB-F5A47F3ADE7A}">
      <dsp:nvSpPr>
        <dsp:cNvPr id="0" name=""/>
        <dsp:cNvSpPr/>
      </dsp:nvSpPr>
      <dsp:spPr>
        <a:xfrm>
          <a:off x="6924108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038657" y="3243922"/>
        <a:ext cx="280008" cy="3831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5A57A-1650-4880-83E4-6F98006326AB}">
      <dsp:nvSpPr>
        <dsp:cNvPr id="0" name=""/>
        <dsp:cNvSpPr/>
      </dsp:nvSpPr>
      <dsp:spPr>
        <a:xfrm>
          <a:off x="1885021" y="2603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86A5B-6FCC-4032-A3BE-66DE47E97241}">
      <dsp:nvSpPr>
        <dsp:cNvPr id="0" name=""/>
        <dsp:cNvSpPr/>
      </dsp:nvSpPr>
      <dsp:spPr>
        <a:xfrm>
          <a:off x="2184834" y="302415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8815C-8038-43A6-A130-B8557AFE4D40}">
      <dsp:nvSpPr>
        <dsp:cNvPr id="0" name=""/>
        <dsp:cNvSpPr/>
      </dsp:nvSpPr>
      <dsp:spPr>
        <a:xfrm>
          <a:off x="1435303" y="184760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TCP &amp; Throughput metrics evaluated by device type.</a:t>
          </a:r>
        </a:p>
      </dsp:txBody>
      <dsp:txXfrm>
        <a:off x="1435303" y="1847603"/>
        <a:ext cx="2306250" cy="720000"/>
      </dsp:txXfrm>
    </dsp:sp>
    <dsp:sp modelId="{857F3EBF-20F6-487A-8F6A-DF3730C886A4}">
      <dsp:nvSpPr>
        <dsp:cNvPr id="0" name=""/>
        <dsp:cNvSpPr/>
      </dsp:nvSpPr>
      <dsp:spPr>
        <a:xfrm>
          <a:off x="4594865" y="2603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AD56D-DB1E-4BC3-9889-50B51FAB33F9}">
      <dsp:nvSpPr>
        <dsp:cNvPr id="0" name=""/>
        <dsp:cNvSpPr/>
      </dsp:nvSpPr>
      <dsp:spPr>
        <a:xfrm>
          <a:off x="4894678" y="302415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6649A-ECDF-4DDB-8E01-E63390CDF7FD}">
      <dsp:nvSpPr>
        <dsp:cNvPr id="0" name=""/>
        <dsp:cNvSpPr/>
      </dsp:nvSpPr>
      <dsp:spPr>
        <a:xfrm>
          <a:off x="4145146" y="1847603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Some devices showed poor performance.</a:t>
          </a:r>
        </a:p>
      </dsp:txBody>
      <dsp:txXfrm>
        <a:off x="4145146" y="1847603"/>
        <a:ext cx="23062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02FB6-8A64-4B41-874E-9CA8AA913BD9}">
      <dsp:nvSpPr>
        <dsp:cNvPr id="0" name=""/>
        <dsp:cNvSpPr/>
      </dsp:nvSpPr>
      <dsp:spPr>
        <a:xfrm>
          <a:off x="0" y="0"/>
          <a:ext cx="7886700" cy="141273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K-Means (k=3) performed on experience metrics.</a:t>
          </a:r>
        </a:p>
      </dsp:txBody>
      <dsp:txXfrm>
        <a:off x="68964" y="68964"/>
        <a:ext cx="7748772" cy="1274805"/>
      </dsp:txXfrm>
    </dsp:sp>
    <dsp:sp modelId="{ACBC9A23-8681-487C-BD68-1AAB0DFECF4D}">
      <dsp:nvSpPr>
        <dsp:cNvPr id="0" name=""/>
        <dsp:cNvSpPr/>
      </dsp:nvSpPr>
      <dsp:spPr>
        <a:xfrm>
          <a:off x="0" y="1469302"/>
          <a:ext cx="7886700" cy="1412733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Clusters labeled based on performance.</a:t>
          </a:r>
        </a:p>
      </dsp:txBody>
      <dsp:txXfrm>
        <a:off x="68964" y="1538266"/>
        <a:ext cx="7748772" cy="1274805"/>
      </dsp:txXfrm>
    </dsp:sp>
    <dsp:sp modelId="{0ED916B4-C8B8-4699-9B11-E8E4D8C318E8}">
      <dsp:nvSpPr>
        <dsp:cNvPr id="0" name=""/>
        <dsp:cNvSpPr/>
      </dsp:nvSpPr>
      <dsp:spPr>
        <a:xfrm>
          <a:off x="0" y="2930995"/>
          <a:ext cx="7886700" cy="1412733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Cluster 0: High RTT, High Retransmission, Low Throughput → Poor experience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Cluster 1: Moderate RTT and Retransmission, Moderate Throughput → Average experience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Cluster 2: Low RTT, Low Retransmission, High Throughput → Best experience</a:t>
          </a:r>
          <a:endParaRPr lang="en-US" sz="1700" kern="1200" dirty="0"/>
        </a:p>
      </dsp:txBody>
      <dsp:txXfrm>
        <a:off x="68964" y="2999959"/>
        <a:ext cx="7748772" cy="12748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0B597-B5FF-4E09-8840-6AA1070ED4AE}">
      <dsp:nvSpPr>
        <dsp:cNvPr id="0" name=""/>
        <dsp:cNvSpPr/>
      </dsp:nvSpPr>
      <dsp:spPr>
        <a:xfrm>
          <a:off x="64880" y="0"/>
          <a:ext cx="3894321" cy="17497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Engagement &amp; Experience scores used</a:t>
          </a:r>
          <a:r>
            <a:rPr lang="en-US" sz="3100" kern="1200" dirty="0"/>
            <a:t>.</a:t>
          </a:r>
        </a:p>
      </dsp:txBody>
      <dsp:txXfrm>
        <a:off x="64880" y="0"/>
        <a:ext cx="3894321" cy="1749772"/>
      </dsp:txXfrm>
    </dsp:sp>
    <dsp:sp modelId="{181FE6C5-0108-434B-A3C5-BE8D80B692E4}">
      <dsp:nvSpPr>
        <dsp:cNvPr id="0" name=""/>
        <dsp:cNvSpPr/>
      </dsp:nvSpPr>
      <dsp:spPr>
        <a:xfrm>
          <a:off x="4236959" y="0"/>
          <a:ext cx="3347103" cy="1763895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Euclidean distance from least engaged/experienced cluster</a:t>
          </a:r>
          <a:r>
            <a:rPr lang="en-US" sz="3100" kern="1200" dirty="0"/>
            <a:t>.</a:t>
          </a:r>
        </a:p>
      </dsp:txBody>
      <dsp:txXfrm>
        <a:off x="4236959" y="0"/>
        <a:ext cx="3347103" cy="17638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CEA60-0798-4F73-98DB-FD2EE2442FB8}">
      <dsp:nvSpPr>
        <dsp:cNvPr id="0" name=""/>
        <dsp:cNvSpPr/>
      </dsp:nvSpPr>
      <dsp:spPr>
        <a:xfrm>
          <a:off x="1081771" y="242616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1ADB0A-B2BC-4587-8537-E048652A0798}">
      <dsp:nvSpPr>
        <dsp:cNvPr id="0" name=""/>
        <dsp:cNvSpPr/>
      </dsp:nvSpPr>
      <dsp:spPr>
        <a:xfrm>
          <a:off x="1498584" y="659429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7D79A-C7A1-4D08-84E8-57A96ABC70D3}">
      <dsp:nvSpPr>
        <dsp:cNvPr id="0" name=""/>
        <dsp:cNvSpPr/>
      </dsp:nvSpPr>
      <dsp:spPr>
        <a:xfrm>
          <a:off x="11782" y="2361511"/>
          <a:ext cx="4095792" cy="174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Linear REGRESSION AND RANDOM FOREST MODEL BUILT FOR PREDICTION .</a:t>
          </a:r>
        </a:p>
      </dsp:txBody>
      <dsp:txXfrm>
        <a:off x="11782" y="2361511"/>
        <a:ext cx="4095792" cy="1747209"/>
      </dsp:txXfrm>
    </dsp:sp>
    <dsp:sp modelId="{56FE1AC8-F906-49B0-94EB-666A86007C44}">
      <dsp:nvSpPr>
        <dsp:cNvPr id="0" name=""/>
        <dsp:cNvSpPr/>
      </dsp:nvSpPr>
      <dsp:spPr>
        <a:xfrm>
          <a:off x="5293886" y="465668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7049C-0F8B-4133-91A9-8C46C21AA81C}">
      <dsp:nvSpPr>
        <dsp:cNvPr id="0" name=""/>
        <dsp:cNvSpPr/>
      </dsp:nvSpPr>
      <dsp:spPr>
        <a:xfrm>
          <a:off x="5710699" y="882481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63A5A-8AF6-4F90-B67A-B2EAFF20D0FD}">
      <dsp:nvSpPr>
        <dsp:cNvPr id="0" name=""/>
        <dsp:cNvSpPr/>
      </dsp:nvSpPr>
      <dsp:spPr>
        <a:xfrm>
          <a:off x="4668667" y="3030669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Good R² score OF 0.99 achieved</a:t>
          </a:r>
          <a:r>
            <a:rPr lang="en-US" sz="3000" kern="1200" dirty="0"/>
            <a:t>.</a:t>
          </a:r>
        </a:p>
      </dsp:txBody>
      <dsp:txXfrm>
        <a:off x="4668667" y="3030669"/>
        <a:ext cx="3206250" cy="855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5E995-D974-4980-ACDC-7BF75F48FEF7}">
      <dsp:nvSpPr>
        <dsp:cNvPr id="0" name=""/>
        <dsp:cNvSpPr/>
      </dsp:nvSpPr>
      <dsp:spPr>
        <a:xfrm>
          <a:off x="848479" y="0"/>
          <a:ext cx="2852039" cy="11966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Users grouped in 2 clusters based on satisfaction</a:t>
          </a:r>
          <a:r>
            <a:rPr lang="en-US" sz="3900" kern="1200" dirty="0"/>
            <a:t>.</a:t>
          </a:r>
        </a:p>
      </dsp:txBody>
      <dsp:txXfrm>
        <a:off x="848479" y="0"/>
        <a:ext cx="2852039" cy="1196646"/>
      </dsp:txXfrm>
    </dsp:sp>
    <dsp:sp modelId="{84A7FF09-7684-4B09-B161-B69B52672524}">
      <dsp:nvSpPr>
        <dsp:cNvPr id="0" name=""/>
        <dsp:cNvSpPr/>
      </dsp:nvSpPr>
      <dsp:spPr>
        <a:xfrm>
          <a:off x="3936022" y="0"/>
          <a:ext cx="2866694" cy="1206337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Average score per cluster calculated.</a:t>
          </a:r>
        </a:p>
      </dsp:txBody>
      <dsp:txXfrm>
        <a:off x="3936022" y="0"/>
        <a:ext cx="2866694" cy="12063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9E761-FB5F-421D-91E4-BC3FAC27D47F}">
      <dsp:nvSpPr>
        <dsp:cNvPr id="0" name=""/>
        <dsp:cNvSpPr/>
      </dsp:nvSpPr>
      <dsp:spPr>
        <a:xfrm>
          <a:off x="1507575" y="314355"/>
          <a:ext cx="543102" cy="54310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A616E3-DCDA-4AD4-9A37-D5FA16483521}">
      <dsp:nvSpPr>
        <dsp:cNvPr id="0" name=""/>
        <dsp:cNvSpPr/>
      </dsp:nvSpPr>
      <dsp:spPr>
        <a:xfrm>
          <a:off x="1623318" y="430098"/>
          <a:ext cx="311616" cy="3116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548C-4E10-4531-9D96-8663419C1E0C}">
      <dsp:nvSpPr>
        <dsp:cNvPr id="0" name=""/>
        <dsp:cNvSpPr/>
      </dsp:nvSpPr>
      <dsp:spPr>
        <a:xfrm>
          <a:off x="189" y="1026620"/>
          <a:ext cx="3557873" cy="36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Satisfaction scores exported to MySQL database.</a:t>
          </a:r>
        </a:p>
      </dsp:txBody>
      <dsp:txXfrm>
        <a:off x="189" y="1026620"/>
        <a:ext cx="3557873" cy="367261"/>
      </dsp:txXfrm>
    </dsp:sp>
    <dsp:sp modelId="{7B50E480-3FFE-4C22-ADE2-F68EF886FA9E}">
      <dsp:nvSpPr>
        <dsp:cNvPr id="0" name=""/>
        <dsp:cNvSpPr/>
      </dsp:nvSpPr>
      <dsp:spPr>
        <a:xfrm>
          <a:off x="5255735" y="314355"/>
          <a:ext cx="543102" cy="54310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12BC3A-3FA3-4D75-9A48-8B67A6650EA9}">
      <dsp:nvSpPr>
        <dsp:cNvPr id="0" name=""/>
        <dsp:cNvSpPr/>
      </dsp:nvSpPr>
      <dsp:spPr>
        <a:xfrm>
          <a:off x="5371478" y="430098"/>
          <a:ext cx="311616" cy="3116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0C1E0-FF6C-45EA-BDBF-E7809A28FC84}">
      <dsp:nvSpPr>
        <dsp:cNvPr id="0" name=""/>
        <dsp:cNvSpPr/>
      </dsp:nvSpPr>
      <dsp:spPr>
        <a:xfrm>
          <a:off x="3713871" y="1026620"/>
          <a:ext cx="3626829" cy="367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Screenshot of SELECT query output shared.</a:t>
          </a:r>
        </a:p>
      </dsp:txBody>
      <dsp:txXfrm>
        <a:off x="3713871" y="1026620"/>
        <a:ext cx="3626829" cy="36726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2214-F661-4627-AFC8-CE28500AC0D5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TellCo has potential.</a:t>
          </a:r>
        </a:p>
      </dsp:txBody>
      <dsp:txXfrm>
        <a:off x="429570" y="472"/>
        <a:ext cx="3346456" cy="2007873"/>
      </dsp:txXfrm>
    </dsp:sp>
    <dsp:sp modelId="{CD1BA1A1-E881-486A-9A3C-5EA6184FE7B6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Strong user base, but experience varies by handset.</a:t>
          </a:r>
        </a:p>
      </dsp:txBody>
      <dsp:txXfrm>
        <a:off x="4110672" y="472"/>
        <a:ext cx="3346456" cy="2007873"/>
      </dsp:txXfrm>
    </dsp:sp>
    <dsp:sp modelId="{8918BD8B-F215-4548-B222-CD84BCAC128F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Buy decision with focus on device optimization.</a:t>
          </a:r>
        </a:p>
      </dsp:txBody>
      <dsp:txXfrm>
        <a:off x="2270121" y="2342991"/>
        <a:ext cx="3346456" cy="200787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2DA2D-A33B-4957-A302-F1049B1EF824}">
      <dsp:nvSpPr>
        <dsp:cNvPr id="0" name=""/>
        <dsp:cNvSpPr/>
      </dsp:nvSpPr>
      <dsp:spPr>
        <a:xfrm>
          <a:off x="0" y="1416559"/>
          <a:ext cx="5000124" cy="1216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 Link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hmanmode321/NexthikesITsolutionsProject5 </a:t>
          </a:r>
        </a:p>
      </dsp:txBody>
      <dsp:txXfrm>
        <a:off x="59399" y="1475958"/>
        <a:ext cx="4881326" cy="1098002"/>
      </dsp:txXfrm>
    </dsp:sp>
    <dsp:sp modelId="{93DDA46A-7EC4-4C18-A52F-32F555B75442}">
      <dsp:nvSpPr>
        <dsp:cNvPr id="0" name=""/>
        <dsp:cNvSpPr/>
      </dsp:nvSpPr>
      <dsp:spPr>
        <a:xfrm>
          <a:off x="0" y="2820560"/>
          <a:ext cx="5000124" cy="12168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PREPARED FOR NEXTHIKES IT SOLUTIONS </a:t>
          </a:r>
        </a:p>
      </dsp:txBody>
      <dsp:txXfrm>
        <a:off x="59399" y="2879959"/>
        <a:ext cx="4881326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063B8-32EF-4CAF-84F9-DF502538AD13}">
      <dsp:nvSpPr>
        <dsp:cNvPr id="0" name=""/>
        <dsp:cNvSpPr/>
      </dsp:nvSpPr>
      <dsp:spPr>
        <a:xfrm>
          <a:off x="0" y="258018"/>
          <a:ext cx="5000124" cy="11977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1.Huawei B528S- 23A</a:t>
          </a:r>
        </a:p>
      </dsp:txBody>
      <dsp:txXfrm>
        <a:off x="58469" y="316487"/>
        <a:ext cx="4883186" cy="1080812"/>
      </dsp:txXfrm>
    </dsp:sp>
    <dsp:sp modelId="{188A7BC9-83D4-4099-9AD0-FCD2958236C9}">
      <dsp:nvSpPr>
        <dsp:cNvPr id="0" name=""/>
        <dsp:cNvSpPr/>
      </dsp:nvSpPr>
      <dsp:spPr>
        <a:xfrm>
          <a:off x="0" y="1504729"/>
          <a:ext cx="5000124" cy="119775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2. Apple </a:t>
          </a:r>
          <a:r>
            <a:rPr lang="en-US" sz="1700" kern="1200" dirty="0" err="1"/>
            <a:t>iphone</a:t>
          </a:r>
          <a:r>
            <a:rPr lang="en-US" sz="1700" kern="1200" dirty="0"/>
            <a:t> 6S</a:t>
          </a:r>
        </a:p>
      </dsp:txBody>
      <dsp:txXfrm>
        <a:off x="58469" y="1563198"/>
        <a:ext cx="4883186" cy="1080812"/>
      </dsp:txXfrm>
    </dsp:sp>
    <dsp:sp modelId="{AE6B2AE6-7B6A-483C-8615-DE0B07080801}">
      <dsp:nvSpPr>
        <dsp:cNvPr id="0" name=""/>
        <dsp:cNvSpPr/>
      </dsp:nvSpPr>
      <dsp:spPr>
        <a:xfrm>
          <a:off x="0" y="2751440"/>
          <a:ext cx="5000124" cy="119775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3.Apple </a:t>
          </a:r>
          <a:r>
            <a:rPr lang="en-US" sz="1700" kern="1200" dirty="0" err="1"/>
            <a:t>iphone</a:t>
          </a:r>
          <a:r>
            <a:rPr lang="en-US" sz="1700" kern="1200" dirty="0"/>
            <a:t> 6</a:t>
          </a:r>
        </a:p>
      </dsp:txBody>
      <dsp:txXfrm>
        <a:off x="58469" y="2809909"/>
        <a:ext cx="4883186" cy="1080812"/>
      </dsp:txXfrm>
    </dsp:sp>
    <dsp:sp modelId="{17987B26-CF6A-4604-8EC5-619BA02C1A60}">
      <dsp:nvSpPr>
        <dsp:cNvPr id="0" name=""/>
        <dsp:cNvSpPr/>
      </dsp:nvSpPr>
      <dsp:spPr>
        <a:xfrm>
          <a:off x="0" y="4243757"/>
          <a:ext cx="5000124" cy="119775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Recommendation: Apple -Target marketing based on top-used handsets. upgrade campaign , Brand loyalty Promotions </a:t>
          </a:r>
          <a:r>
            <a:rPr lang="en-US" sz="1700" kern="1200" dirty="0" err="1"/>
            <a:t>etc</a:t>
          </a:r>
          <a:r>
            <a:rPr lang="en-US" sz="1700" kern="1200" dirty="0"/>
            <a:t> ,Huawei -competitive Pricing- Huawei models sell well due to affordability.</a:t>
          </a:r>
        </a:p>
      </dsp:txBody>
      <dsp:txXfrm>
        <a:off x="58469" y="4302226"/>
        <a:ext cx="4883186" cy="1080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85E36-2675-4074-847B-1C3FC95A1B63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DFB8-82B2-42F7-9107-B4AAC31FAE5F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1. Samsung</a:t>
          </a:r>
        </a:p>
      </dsp:txBody>
      <dsp:txXfrm>
        <a:off x="0" y="0"/>
        <a:ext cx="4718785" cy="1382683"/>
      </dsp:txXfrm>
    </dsp:sp>
    <dsp:sp modelId="{A2532297-F9F6-49A0-896D-E9E6143BD2D1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BB694-5CDC-40AD-B7AB-A4460E4A3007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2. Apple</a:t>
          </a:r>
        </a:p>
      </dsp:txBody>
      <dsp:txXfrm>
        <a:off x="0" y="1382683"/>
        <a:ext cx="4718785" cy="1382683"/>
      </dsp:txXfrm>
    </dsp:sp>
    <dsp:sp modelId="{B6EC7D98-E6B2-46C9-AD10-F13D030F6176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608098-FD37-4D13-8518-53D07E98F960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3. Huawei</a:t>
          </a:r>
        </a:p>
      </dsp:txBody>
      <dsp:txXfrm>
        <a:off x="0" y="2765367"/>
        <a:ext cx="4718785" cy="1382683"/>
      </dsp:txXfrm>
    </dsp:sp>
    <dsp:sp modelId="{12E6CEFA-CC3B-4D0A-871F-5234835CA7D8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265AB-6344-43A7-A9CB-A7376898CBD5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Top 5 handsets per manufacturer were analyzed.</a:t>
          </a:r>
        </a:p>
      </dsp:txBody>
      <dsp:txXfrm>
        <a:off x="0" y="4148051"/>
        <a:ext cx="4718785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57989-BEA5-4C7F-9A6F-7D7FE11097CD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70BF7C-0CC9-4933-913A-5BFBE6F29092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Aggregated per user:</a:t>
          </a:r>
        </a:p>
      </dsp:txBody>
      <dsp:txXfrm>
        <a:off x="0" y="665"/>
        <a:ext cx="5000124" cy="1090517"/>
      </dsp:txXfrm>
    </dsp:sp>
    <dsp:sp modelId="{E83C4F1D-50EC-4079-8B8E-97ECE56598AB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BE96C3-D635-45BF-A3B9-4294198B22B5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- </a:t>
          </a:r>
          <a:r>
            <a:rPr lang="en-US" sz="2400" kern="1200" dirty="0" err="1"/>
            <a:t>xDR</a:t>
          </a:r>
          <a:r>
            <a:rPr lang="en-US" sz="2400" kern="1200" dirty="0"/>
            <a:t> sessions</a:t>
          </a:r>
        </a:p>
      </dsp:txBody>
      <dsp:txXfrm>
        <a:off x="0" y="1091183"/>
        <a:ext cx="5000124" cy="1090517"/>
      </dsp:txXfrm>
    </dsp:sp>
    <dsp:sp modelId="{DDAB3D02-24A5-4741-A795-8A2EE2E69A72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BC386D-6F85-4966-ADFA-1BB6D496F2DC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- </a:t>
          </a:r>
          <a:r>
            <a:rPr lang="en-US" sz="2400" kern="1200" dirty="0"/>
            <a:t>Session duration</a:t>
          </a:r>
        </a:p>
      </dsp:txBody>
      <dsp:txXfrm>
        <a:off x="0" y="2181701"/>
        <a:ext cx="5000124" cy="1090517"/>
      </dsp:txXfrm>
    </dsp:sp>
    <dsp:sp modelId="{FE35EB62-A9C8-4E3E-BBEA-6C4873111C1A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929022-A733-401F-8C70-E5779672CE3C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- </a:t>
          </a:r>
          <a:r>
            <a:rPr lang="en-US" sz="2400" kern="1200" dirty="0"/>
            <a:t>Download/Upload volume</a:t>
          </a:r>
        </a:p>
      </dsp:txBody>
      <dsp:txXfrm>
        <a:off x="0" y="3272218"/>
        <a:ext cx="5000124" cy="1090517"/>
      </dsp:txXfrm>
    </dsp:sp>
    <dsp:sp modelId="{FD02C058-966F-4BEC-97F9-B949E55B7FD0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C7C20-F6D1-46B1-B951-632C674378AD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for behavioral analysis</a:t>
          </a:r>
          <a:r>
            <a:rPr lang="en-US" sz="3200" kern="1200" dirty="0"/>
            <a:t>.</a:t>
          </a:r>
        </a:p>
      </dsp:txBody>
      <dsp:txXfrm>
        <a:off x="0" y="4362736"/>
        <a:ext cx="5000124" cy="10905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FABA4-6FB4-4F68-8A38-A930BC4D67F1}">
      <dsp:nvSpPr>
        <dsp:cNvPr id="0" name=""/>
        <dsp:cNvSpPr/>
      </dsp:nvSpPr>
      <dsp:spPr>
        <a:xfrm>
          <a:off x="0" y="2968"/>
          <a:ext cx="53736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81EFDC-05D5-498E-91C7-A2EC657247D0}">
      <dsp:nvSpPr>
        <dsp:cNvPr id="0" name=""/>
        <dsp:cNvSpPr/>
      </dsp:nvSpPr>
      <dsp:spPr>
        <a:xfrm>
          <a:off x="0" y="2968"/>
          <a:ext cx="5373650" cy="202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Non-Graphical &amp; Graphical EDA conducted.</a:t>
          </a:r>
        </a:p>
      </dsp:txBody>
      <dsp:txXfrm>
        <a:off x="0" y="2968"/>
        <a:ext cx="5373650" cy="2024196"/>
      </dsp:txXfrm>
    </dsp:sp>
    <dsp:sp modelId="{BAE7265E-6588-4EA7-9B93-B7E0285770E0}">
      <dsp:nvSpPr>
        <dsp:cNvPr id="0" name=""/>
        <dsp:cNvSpPr/>
      </dsp:nvSpPr>
      <dsp:spPr>
        <a:xfrm>
          <a:off x="0" y="2027164"/>
          <a:ext cx="537365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110167-3F2A-43EE-907C-9FDB9E7B5DC8}">
      <dsp:nvSpPr>
        <dsp:cNvPr id="0" name=""/>
        <dsp:cNvSpPr/>
      </dsp:nvSpPr>
      <dsp:spPr>
        <a:xfrm>
          <a:off x="0" y="2027164"/>
          <a:ext cx="5373650" cy="202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Missing values treated with mean.</a:t>
          </a:r>
        </a:p>
      </dsp:txBody>
      <dsp:txXfrm>
        <a:off x="0" y="2027164"/>
        <a:ext cx="5373650" cy="2024196"/>
      </dsp:txXfrm>
    </dsp:sp>
    <dsp:sp modelId="{A1180833-2857-4FC2-AE89-7D214601E0DE}">
      <dsp:nvSpPr>
        <dsp:cNvPr id="0" name=""/>
        <dsp:cNvSpPr/>
      </dsp:nvSpPr>
      <dsp:spPr>
        <a:xfrm>
          <a:off x="0" y="4051360"/>
          <a:ext cx="537365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8B4CF1-5C02-4099-BF69-D300F7CDF9BB}">
      <dsp:nvSpPr>
        <dsp:cNvPr id="0" name=""/>
        <dsp:cNvSpPr/>
      </dsp:nvSpPr>
      <dsp:spPr>
        <a:xfrm>
          <a:off x="0" y="4051360"/>
          <a:ext cx="5373650" cy="2024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Outliers visualized and handled.</a:t>
          </a:r>
        </a:p>
      </dsp:txBody>
      <dsp:txXfrm>
        <a:off x="0" y="4051360"/>
        <a:ext cx="5373650" cy="20241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F285D-143A-48FC-8986-5C3B9CFE78BE}">
      <dsp:nvSpPr>
        <dsp:cNvPr id="0" name=""/>
        <dsp:cNvSpPr/>
      </dsp:nvSpPr>
      <dsp:spPr>
        <a:xfrm>
          <a:off x="3085279" y="257412"/>
          <a:ext cx="1908562" cy="18860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08BD0-404F-47F7-BE3B-81F1F004D417}">
      <dsp:nvSpPr>
        <dsp:cNvPr id="0" name=""/>
        <dsp:cNvSpPr/>
      </dsp:nvSpPr>
      <dsp:spPr>
        <a:xfrm>
          <a:off x="451463" y="3057333"/>
          <a:ext cx="7517870" cy="18948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#Key Observations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#PC1 &gt; PC2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 #PC1 explains the majority of the variance. #PC2 explains a smaller portion #PC2 captures the next most significant pattern, but its contribution is less impactful than PC1.</a:t>
          </a:r>
        </a:p>
      </dsp:txBody>
      <dsp:txXfrm>
        <a:off x="451463" y="3057333"/>
        <a:ext cx="7517870" cy="18948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68A8AC-3907-4ECE-982F-932D608C9D0A}">
      <dsp:nvSpPr>
        <dsp:cNvPr id="0" name=""/>
        <dsp:cNvSpPr/>
      </dsp:nvSpPr>
      <dsp:spPr>
        <a:xfrm>
          <a:off x="0" y="15968"/>
          <a:ext cx="4878820" cy="8154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Tracked:</a:t>
          </a:r>
        </a:p>
      </dsp:txBody>
      <dsp:txXfrm>
        <a:off x="39809" y="55777"/>
        <a:ext cx="4799202" cy="735872"/>
      </dsp:txXfrm>
    </dsp:sp>
    <dsp:sp modelId="{68E1689F-8B5C-4596-828D-37C636BD5D25}">
      <dsp:nvSpPr>
        <dsp:cNvPr id="0" name=""/>
        <dsp:cNvSpPr/>
      </dsp:nvSpPr>
      <dsp:spPr>
        <a:xfrm>
          <a:off x="0" y="929379"/>
          <a:ext cx="4878820" cy="815490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Session frequency</a:t>
          </a:r>
        </a:p>
      </dsp:txBody>
      <dsp:txXfrm>
        <a:off x="39809" y="969188"/>
        <a:ext cx="4799202" cy="735872"/>
      </dsp:txXfrm>
    </dsp:sp>
    <dsp:sp modelId="{CD059584-0CBE-4B75-803B-0667AA5D407C}">
      <dsp:nvSpPr>
        <dsp:cNvPr id="0" name=""/>
        <dsp:cNvSpPr/>
      </dsp:nvSpPr>
      <dsp:spPr>
        <a:xfrm>
          <a:off x="0" y="1842789"/>
          <a:ext cx="4878820" cy="8154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- Session duration</a:t>
          </a:r>
        </a:p>
      </dsp:txBody>
      <dsp:txXfrm>
        <a:off x="39809" y="1882598"/>
        <a:ext cx="4799202" cy="735872"/>
      </dsp:txXfrm>
    </dsp:sp>
    <dsp:sp modelId="{CDF0DFC4-A94E-42F8-98EE-76C12D124933}">
      <dsp:nvSpPr>
        <dsp:cNvPr id="0" name=""/>
        <dsp:cNvSpPr/>
      </dsp:nvSpPr>
      <dsp:spPr>
        <a:xfrm>
          <a:off x="0" y="2756199"/>
          <a:ext cx="4878820" cy="815490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Total traffic</a:t>
          </a:r>
        </a:p>
      </dsp:txBody>
      <dsp:txXfrm>
        <a:off x="39809" y="2796008"/>
        <a:ext cx="4799202" cy="735872"/>
      </dsp:txXfrm>
    </dsp:sp>
    <dsp:sp modelId="{5687C853-3E03-471F-8431-3579E3025F63}">
      <dsp:nvSpPr>
        <dsp:cNvPr id="0" name=""/>
        <dsp:cNvSpPr/>
      </dsp:nvSpPr>
      <dsp:spPr>
        <a:xfrm>
          <a:off x="0" y="3669609"/>
          <a:ext cx="4878820" cy="8154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Top 10 users listed.</a:t>
          </a:r>
        </a:p>
      </dsp:txBody>
      <dsp:txXfrm>
        <a:off x="39809" y="3709418"/>
        <a:ext cx="4799202" cy="73587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E7FBE-CABC-44C1-A54F-44B9453BD51C}">
      <dsp:nvSpPr>
        <dsp:cNvPr id="0" name=""/>
        <dsp:cNvSpPr/>
      </dsp:nvSpPr>
      <dsp:spPr>
        <a:xfrm>
          <a:off x="0" y="29718"/>
          <a:ext cx="4360679" cy="10859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 clusters identified using k=3.</a:t>
          </a:r>
        </a:p>
      </dsp:txBody>
      <dsp:txXfrm>
        <a:off x="53010" y="82728"/>
        <a:ext cx="4254659" cy="979886"/>
      </dsp:txXfrm>
    </dsp:sp>
    <dsp:sp modelId="{98B74D24-FF42-49B7-A27A-F4F81B9FD266}">
      <dsp:nvSpPr>
        <dsp:cNvPr id="0" name=""/>
        <dsp:cNvSpPr/>
      </dsp:nvSpPr>
      <dsp:spPr>
        <a:xfrm>
          <a:off x="0" y="1187624"/>
          <a:ext cx="4360679" cy="10859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Normalized engagement scores used.</a:t>
          </a:r>
        </a:p>
      </dsp:txBody>
      <dsp:txXfrm>
        <a:off x="53010" y="1240634"/>
        <a:ext cx="4254659" cy="979886"/>
      </dsp:txXfrm>
    </dsp:sp>
    <dsp:sp modelId="{02A22C90-1B27-4FE6-9A51-7A303775A698}">
      <dsp:nvSpPr>
        <dsp:cNvPr id="0" name=""/>
        <dsp:cNvSpPr/>
      </dsp:nvSpPr>
      <dsp:spPr>
        <a:xfrm>
          <a:off x="0" y="2345530"/>
          <a:ext cx="4360679" cy="1085906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Elbow method used for k optimization.</a:t>
          </a:r>
        </a:p>
      </dsp:txBody>
      <dsp:txXfrm>
        <a:off x="53010" y="2398540"/>
        <a:ext cx="4254659" cy="9798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73A79F-AF52-4863-AAE4-163E43024B96}">
      <dsp:nvSpPr>
        <dsp:cNvPr id="0" name=""/>
        <dsp:cNvSpPr/>
      </dsp:nvSpPr>
      <dsp:spPr>
        <a:xfrm>
          <a:off x="0" y="138271"/>
          <a:ext cx="7886700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TCP retransmission</a:t>
          </a:r>
        </a:p>
      </dsp:txBody>
      <dsp:txXfrm>
        <a:off x="36296" y="174567"/>
        <a:ext cx="7814108" cy="670943"/>
      </dsp:txXfrm>
    </dsp:sp>
    <dsp:sp modelId="{973878A4-956E-4D4D-B6A5-6DD746934015}">
      <dsp:nvSpPr>
        <dsp:cNvPr id="0" name=""/>
        <dsp:cNvSpPr/>
      </dsp:nvSpPr>
      <dsp:spPr>
        <a:xfrm>
          <a:off x="0" y="971086"/>
          <a:ext cx="7886700" cy="74353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RTT</a:t>
          </a:r>
        </a:p>
      </dsp:txBody>
      <dsp:txXfrm>
        <a:off x="36296" y="1007382"/>
        <a:ext cx="7814108" cy="670943"/>
      </dsp:txXfrm>
    </dsp:sp>
    <dsp:sp modelId="{4AC59B41-CF63-4382-8E1C-93794C876614}">
      <dsp:nvSpPr>
        <dsp:cNvPr id="0" name=""/>
        <dsp:cNvSpPr/>
      </dsp:nvSpPr>
      <dsp:spPr>
        <a:xfrm>
          <a:off x="0" y="1803901"/>
          <a:ext cx="7886700" cy="74353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 Average Throughput</a:t>
          </a:r>
        </a:p>
      </dsp:txBody>
      <dsp:txXfrm>
        <a:off x="36296" y="1840197"/>
        <a:ext cx="7814108" cy="670943"/>
      </dsp:txXfrm>
    </dsp:sp>
    <dsp:sp modelId="{3D30F07A-ACDC-4276-9893-498380B348BC}">
      <dsp:nvSpPr>
        <dsp:cNvPr id="0" name=""/>
        <dsp:cNvSpPr/>
      </dsp:nvSpPr>
      <dsp:spPr>
        <a:xfrm>
          <a:off x="0" y="2636716"/>
          <a:ext cx="7886700" cy="74353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Handset Type</a:t>
          </a:r>
        </a:p>
      </dsp:txBody>
      <dsp:txXfrm>
        <a:off x="36296" y="2673012"/>
        <a:ext cx="7814108" cy="670943"/>
      </dsp:txXfrm>
    </dsp:sp>
    <dsp:sp modelId="{39E17DFC-B0AB-4BB0-8586-4CED4CA14350}">
      <dsp:nvSpPr>
        <dsp:cNvPr id="0" name=""/>
        <dsp:cNvSpPr/>
      </dsp:nvSpPr>
      <dsp:spPr>
        <a:xfrm>
          <a:off x="0" y="3469531"/>
          <a:ext cx="7886700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Top, bottom, most frequent values computed.</a:t>
          </a:r>
        </a:p>
      </dsp:txBody>
      <dsp:txXfrm>
        <a:off x="36296" y="3505827"/>
        <a:ext cx="7814108" cy="670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jp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8.xm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i="0" u="none" strike="noStrike" baseline="0" dirty="0">
                <a:solidFill>
                  <a:srgbClr val="000000"/>
                </a:solidFill>
              </a:rPr>
              <a:t>Project-5 User Analytics In The Telecommunication </a:t>
            </a:r>
            <a:br>
              <a:rPr lang="en-US" sz="2800" b="1" i="0" u="none" strike="noStrike" baseline="0" dirty="0">
                <a:solidFill>
                  <a:srgbClr val="000000"/>
                </a:solidFill>
              </a:rPr>
            </a:br>
            <a:r>
              <a:rPr lang="en-IN" sz="2800" b="1" i="0" u="none" strike="noStrike" baseline="0" dirty="0">
                <a:solidFill>
                  <a:srgbClr val="000000"/>
                </a:solidFill>
              </a:rPr>
              <a:t>Industry</a:t>
            </a:r>
            <a:endParaRPr lang="en-IN" sz="4200" b="1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06" y="4756265"/>
            <a:ext cx="3294958" cy="1244483"/>
          </a:xfrm>
        </p:spPr>
        <p:txBody>
          <a:bodyPr anchor="t">
            <a:noAutofit/>
          </a:bodyPr>
          <a:lstStyle/>
          <a:p>
            <a:pPr lvl="0"/>
            <a:r>
              <a:rPr lang="en-US" sz="1600" i="0" u="none" strike="noStrike" cap="none" baseline="0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I</a:t>
            </a:r>
            <a:r>
              <a:rPr lang="en-US" sz="1600" cap="none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ntern name :- Himanshu Manmode</a:t>
            </a:r>
            <a:br>
              <a:rPr lang="en-US" sz="1600" cap="none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</a:br>
            <a:br>
              <a:rPr lang="en-US" sz="1600" cap="none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</a:br>
            <a:r>
              <a:rPr lang="en-US" sz="1600" cap="none" dirty="0">
                <a:solidFill>
                  <a:schemeClr val="accent6"/>
                </a:solidFill>
                <a:latin typeface="+mj-lt"/>
                <a:cs typeface="Times New Roman" panose="02020603050405020304" pitchFamily="18" charset="0"/>
              </a:rPr>
              <a:t>                                                                                  hmanmode321@gmail.com</a:t>
            </a:r>
            <a:endParaRPr lang="en-US" sz="1600" dirty="0">
              <a:solidFill>
                <a:schemeClr val="accent6"/>
              </a:solidFill>
              <a:latin typeface="+mj-lt"/>
            </a:endParaRPr>
          </a:p>
          <a:p>
            <a:pPr lvl="0"/>
            <a:r>
              <a:rPr lang="en-US" sz="1600" dirty="0">
                <a:solidFill>
                  <a:schemeClr val="accent6"/>
                </a:solidFill>
                <a:latin typeface="+mj-lt"/>
              </a:rPr>
              <a:t>Submission Date: April 24, 2025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AA041132-F83F-835B-BE06-F39A37CE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10FB59A-7C98-65D1-A673-A41D4122B3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0924" r="7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667995"/>
          </a:xfrm>
        </p:spPr>
        <p:txBody>
          <a:bodyPr>
            <a:normAutofit/>
          </a:bodyPr>
          <a:lstStyle/>
          <a:p>
            <a:r>
              <a:rPr lang="en-IN" sz="2800" u="sng" dirty="0"/>
              <a:t>Most Used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481" y="1033120"/>
            <a:ext cx="6988554" cy="2201091"/>
          </a:xfrm>
        </p:spPr>
        <p:txBody>
          <a:bodyPr>
            <a:normAutofit/>
          </a:bodyPr>
          <a:lstStyle/>
          <a:p>
            <a:r>
              <a:rPr lang="en-US" sz="2000" dirty="0"/>
              <a:t>Top 3 apps:</a:t>
            </a:r>
          </a:p>
          <a:p>
            <a:r>
              <a:rPr lang="en-US" sz="2000" dirty="0"/>
              <a:t>1. Gaming</a:t>
            </a:r>
          </a:p>
          <a:p>
            <a:r>
              <a:rPr lang="en-US" sz="2000" dirty="0"/>
              <a:t>2. Other</a:t>
            </a:r>
          </a:p>
          <a:p>
            <a:r>
              <a:rPr lang="en-US" sz="2000" dirty="0"/>
              <a:t>3.Youtube</a:t>
            </a:r>
          </a:p>
          <a:p>
            <a:r>
              <a:rPr lang="en-US" sz="2000" dirty="0"/>
              <a:t>Highly engaged users identified per app.</a:t>
            </a:r>
          </a:p>
        </p:txBody>
      </p:sp>
      <p:pic>
        <p:nvPicPr>
          <p:cNvPr id="6" name="Picture 5" descr="A graph showing different colored rectangles&#10;&#10;AI-generated content may be incorrect.">
            <a:extLst>
              <a:ext uri="{FF2B5EF4-FFF2-40B4-BE49-F238E27FC236}">
                <a16:creationId xmlns:a16="http://schemas.microsoft.com/office/drawing/2014/main" id="{991D9E9C-3BDD-02C7-FBAC-2B9F36296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7" y="3296873"/>
            <a:ext cx="6988553" cy="32968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094E81-0EFD-0D30-4652-51CF0C351B8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600" u="sng" dirty="0"/>
              <a:t>User Experience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0E3CE-268A-CB15-351C-9552143087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8495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CB66DD-BF8E-A3E5-DC16-E65837919A2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85503"/>
          </a:xfrm>
        </p:spPr>
        <p:txBody>
          <a:bodyPr>
            <a:normAutofit/>
          </a:bodyPr>
          <a:lstStyle/>
          <a:p>
            <a:r>
              <a:rPr lang="en-IN" sz="3200" u="sng" dirty="0"/>
              <a:t>Experience By Handset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A9AE8-B6AB-3F59-A51A-096B65614E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093459"/>
              </p:ext>
            </p:extLst>
          </p:nvPr>
        </p:nvGraphicFramePr>
        <p:xfrm>
          <a:off x="771263" y="1151345"/>
          <a:ext cx="7886700" cy="2570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282A94AE-547F-DCC4-74BD-7A9F73E477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812" y="3963419"/>
            <a:ext cx="8074648" cy="26527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17BA48-3F54-AEF3-5582-707D061DBAA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7998"/>
          </a:xfrm>
        </p:spPr>
        <p:txBody>
          <a:bodyPr>
            <a:normAutofit/>
          </a:bodyPr>
          <a:lstStyle/>
          <a:p>
            <a:r>
              <a:rPr sz="3200" u="sng" dirty="0"/>
              <a:t>Experience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2F6771-9086-04FF-14CD-D501D6F2B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66786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DD51B9-A989-414C-6E5B-2934B40806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7777" r="2223"/>
          <a:stretch/>
        </p:blipFill>
        <p:spPr>
          <a:xfrm>
            <a:off x="20" y="-292486"/>
            <a:ext cx="9143980" cy="71504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3D1A51-7040-EF14-D71F-076CF14CF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597694"/>
              </p:ext>
            </p:extLst>
          </p:nvPr>
        </p:nvGraphicFramePr>
        <p:xfrm>
          <a:off x="309345" y="1809641"/>
          <a:ext cx="7886700" cy="2295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E53CA94-1DC4-F639-3586-958A4727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145" y="80476"/>
            <a:ext cx="3544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Satisfaction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054AB3-6298-6C8A-1A4F-FE3C3C55ADD3}"/>
              </a:ext>
            </a:extLst>
          </p:cNvPr>
          <p:cNvSpPr txBox="1"/>
          <p:nvPr/>
        </p:nvSpPr>
        <p:spPr>
          <a:xfrm>
            <a:off x="444092" y="589540"/>
            <a:ext cx="78190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+mj-lt"/>
              </a:rPr>
              <a:t>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ssigning a satisfaction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a user is in the "Good Experience" cluster → Satisfied (1)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#If a user is in the "Poor Experience" cluster → Not Satisfied (0)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#Middle users (Average) → Can be assigned based on a threshold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EF207-F796-8831-A094-F32BF48BE4C3}"/>
              </a:ext>
            </a:extLst>
          </p:cNvPr>
          <p:cNvSpPr txBox="1"/>
          <p:nvPr/>
        </p:nvSpPr>
        <p:spPr>
          <a:xfrm>
            <a:off x="3241717" y="3678804"/>
            <a:ext cx="222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</a:rPr>
              <a:t>Top 10 Satisfied Users</a:t>
            </a:r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13" name="Picture 12" descr="A graph showing the number of users">
            <a:extLst>
              <a:ext uri="{FF2B5EF4-FFF2-40B4-BE49-F238E27FC236}">
                <a16:creationId xmlns:a16="http://schemas.microsoft.com/office/drawing/2014/main" id="{A98C95F9-F84D-AF23-C7C0-F51D5BD393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558" y="3976382"/>
            <a:ext cx="8565159" cy="28816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86544-689A-6FFB-EDF7-6BCE3CDA5FB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906" r="1309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8391"/>
          </a:xfrm>
        </p:spPr>
        <p:txBody>
          <a:bodyPr>
            <a:normAutofit/>
          </a:bodyPr>
          <a:lstStyle/>
          <a:p>
            <a:r>
              <a:rPr lang="en-IN" sz="3200" u="sng" dirty="0"/>
              <a:t>Satisfaction Prediction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C4664-2705-E705-F2DE-CF7C0DAB1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205940"/>
              </p:ext>
            </p:extLst>
          </p:nvPr>
        </p:nvGraphicFramePr>
        <p:xfrm>
          <a:off x="687373" y="1372620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B34300-24E8-7C07-634A-5AF2BF0589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32497"/>
          </a:xfrm>
        </p:spPr>
        <p:txBody>
          <a:bodyPr>
            <a:normAutofit fontScale="90000"/>
          </a:bodyPr>
          <a:lstStyle/>
          <a:p>
            <a:r>
              <a:rPr lang="en-IN" sz="3200" u="sng" dirty="0"/>
              <a:t>Satisfaction Clustering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6E8977-7AF5-9299-4D18-E815ACDBD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356764"/>
              </p:ext>
            </p:extLst>
          </p:nvPr>
        </p:nvGraphicFramePr>
        <p:xfrm>
          <a:off x="544760" y="902836"/>
          <a:ext cx="7886700" cy="13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2030348-04DA-C9BC-2B9B-E0B47262E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70" y="2239861"/>
            <a:ext cx="8054480" cy="44790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D3E00F-0F58-4922-B4CB-AD3C0323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89884"/>
          </a:xfrm>
        </p:spPr>
        <p:txBody>
          <a:bodyPr>
            <a:normAutofit fontScale="90000"/>
          </a:bodyPr>
          <a:lstStyle/>
          <a:p>
            <a:r>
              <a:rPr lang="en-IN" sz="3200" u="sng" dirty="0" err="1"/>
              <a:t>Mysql</a:t>
            </a:r>
            <a:r>
              <a:rPr lang="en-IN" sz="3200" u="sng" dirty="0"/>
              <a:t> Export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D8EB3-54E1-4C84-36CE-48CE9AD39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973388"/>
              </p:ext>
            </p:extLst>
          </p:nvPr>
        </p:nvGraphicFramePr>
        <p:xfrm>
          <a:off x="628650" y="892350"/>
          <a:ext cx="7340891" cy="170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4D416E-0D8A-00B4-CC16-5770DAE27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02" y="2618283"/>
            <a:ext cx="8774884" cy="40752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02A45D-23C0-717E-592A-C83B5661B1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50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u="sng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044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-One month data only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Missing real-time traffic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pricing or customer service info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Device model variance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E81A055-CA9A-8FAF-05CC-39E33EC927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Recommendation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1699A422-CCC7-3BBF-E0C2-C498428C8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4700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200" u="sng" dirty="0"/>
              <a:t>Agenda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4BA38DFC-A25A-4E28-3065-3FA55381C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769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18409C-CD26-B1A4-FEB2-30DDEBBA7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59671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User Overview – Top Used Handsets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1AA8B8-E8C3-6964-18AD-8C3BBD5E7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47713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FFFF"/>
                </a:solidFill>
              </a:rPr>
              <a:t>Top 3 Handset Manufacturers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922642-4442-2A0B-057C-1A7BF6A5B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5247018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Application Usage Metrics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D3CAC4D9-9A79-EBFE-B233-4D8C3D340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113280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EDA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F4E90A-FB19-FDDA-D4A8-9C7D2F963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186233"/>
              </p:ext>
            </p:extLst>
          </p:nvPr>
        </p:nvGraphicFramePr>
        <p:xfrm>
          <a:off x="3305262" y="125835"/>
          <a:ext cx="5373651" cy="607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333368DB-5463-69B4-810E-4A897A111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5262" y="495199"/>
            <a:ext cx="3691995" cy="14469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68CF25-096B-6315-15C1-F94F88F56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9487" y="4915825"/>
            <a:ext cx="5373651" cy="17976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959A73-E84E-59C0-529B-E65739B25E8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01526"/>
          </a:xfrm>
        </p:spPr>
        <p:txBody>
          <a:bodyPr>
            <a:normAutofit/>
          </a:bodyPr>
          <a:lstStyle/>
          <a:p>
            <a:r>
              <a:rPr lang="en-IN" sz="3200" dirty="0"/>
              <a:t>Principal Component Analysis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2B5AF-43EF-C637-84F2-1599545D1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495597"/>
              </p:ext>
            </p:extLst>
          </p:nvPr>
        </p:nvGraphicFramePr>
        <p:xfrm>
          <a:off x="436228" y="1224793"/>
          <a:ext cx="8079122" cy="4952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11AE3A2-1F9F-1194-FE81-F342B8410E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1072" y="966652"/>
            <a:ext cx="7886700" cy="38615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200" dirty="0">
                <a:solidFill>
                  <a:srgbClr val="FFFFFF"/>
                </a:solidFill>
              </a:rPr>
              <a:t> User Engagement -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A621E8-85C7-1C71-3ADC-19DC98331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756243"/>
              </p:ext>
            </p:extLst>
          </p:nvPr>
        </p:nvGraphicFramePr>
        <p:xfrm>
          <a:off x="3468226" y="205156"/>
          <a:ext cx="4878820" cy="45010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62D31-A35D-D032-02BB-0CD7E564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6C9C3-33CD-FF7D-8657-72F144D7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63" y="153892"/>
            <a:ext cx="3845538" cy="1312876"/>
          </a:xfrm>
        </p:spPr>
        <p:txBody>
          <a:bodyPr anchor="b">
            <a:normAutofit/>
          </a:bodyPr>
          <a:lstStyle/>
          <a:p>
            <a:r>
              <a:rPr lang="en-US" sz="2800" dirty="0"/>
              <a:t>K-Means Engagement Clustering K=3</a:t>
            </a:r>
          </a:p>
        </p:txBody>
      </p:sp>
      <p:pic>
        <p:nvPicPr>
          <p:cNvPr id="4" name="Picture 3" descr="A graph showing the number of clusters&#10;&#10;AI-generated content may be incorrect.">
            <a:extLst>
              <a:ext uri="{FF2B5EF4-FFF2-40B4-BE49-F238E27FC236}">
                <a16:creationId xmlns:a16="http://schemas.microsoft.com/office/drawing/2014/main" id="{8A71FADC-FE74-DD6B-4D7B-31BFFC1F3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263" y="92279"/>
            <a:ext cx="4128240" cy="2807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6062BD-D412-247B-BC8F-7CC681B2D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99" b="-1"/>
          <a:stretch/>
        </p:blipFill>
        <p:spPr>
          <a:xfrm>
            <a:off x="5749057" y="3453212"/>
            <a:ext cx="2784652" cy="208848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6115049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6837C-383C-5F7F-59F7-627DC5F51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224989"/>
              </p:ext>
            </p:extLst>
          </p:nvPr>
        </p:nvGraphicFramePr>
        <p:xfrm>
          <a:off x="432848" y="1770077"/>
          <a:ext cx="4360679" cy="34611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63F99BB-BD27-AB7A-DEE7-DD136595F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88" y="5415770"/>
            <a:ext cx="749435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#Optimal k = 3 (based on elbow point)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 3 clusters are a good fit for segmenting your users based on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#Cluster 0: Low engagement #Cluster 1: Medium engagement #Cluster 2: High engagement</a:t>
            </a:r>
          </a:p>
        </p:txBody>
      </p:sp>
    </p:spTree>
    <p:extLst>
      <p:ext uri="{BB962C8B-B14F-4D97-AF65-F5344CB8AC3E}">
        <p14:creationId xmlns:p14="http://schemas.microsoft.com/office/powerpoint/2010/main" val="305928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602</Words>
  <Application>Microsoft Office PowerPoint</Application>
  <PresentationFormat>On-screen Show (4:3)</PresentationFormat>
  <Paragraphs>98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Project-5 User Analytics In The Telecommunication  Industry</vt:lpstr>
      <vt:lpstr>Agenda</vt:lpstr>
      <vt:lpstr>User Overview – Top Used Handsets</vt:lpstr>
      <vt:lpstr>Top 3 Handset Manufacturers</vt:lpstr>
      <vt:lpstr>Application Usage Metrics</vt:lpstr>
      <vt:lpstr>EDA Summary</vt:lpstr>
      <vt:lpstr>Principal Component Analysis </vt:lpstr>
      <vt:lpstr> User Engagement - Metrics</vt:lpstr>
      <vt:lpstr>K-Means Engagement Clustering K=3</vt:lpstr>
      <vt:lpstr>Most Used Applications</vt:lpstr>
      <vt:lpstr>User Experience Metrics</vt:lpstr>
      <vt:lpstr>Experience By Handset Type</vt:lpstr>
      <vt:lpstr>Experience Clustering</vt:lpstr>
      <vt:lpstr>PowerPoint Presentation</vt:lpstr>
      <vt:lpstr>Satisfaction Prediction Model</vt:lpstr>
      <vt:lpstr>Satisfaction Clustering</vt:lpstr>
      <vt:lpstr>Mysql Export</vt:lpstr>
      <vt:lpstr>Limitations</vt:lpstr>
      <vt:lpstr>Recommendation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Himanshu Manmode</cp:lastModifiedBy>
  <cp:revision>2</cp:revision>
  <dcterms:created xsi:type="dcterms:W3CDTF">2013-01-27T09:14:16Z</dcterms:created>
  <dcterms:modified xsi:type="dcterms:W3CDTF">2025-04-21T16:51:36Z</dcterms:modified>
  <cp:category/>
</cp:coreProperties>
</file>