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8" r:id="rId10"/>
    <p:sldId id="269" r:id="rId11"/>
    <p:sldId id="270" r:id="rId12"/>
    <p:sldId id="271" r:id="rId13"/>
    <p:sldId id="265" r:id="rId14"/>
    <p:sldId id="267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6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3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4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74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9" r:id="rId5"/>
    <p:sldLayoutId id="2147483683" r:id="rId6"/>
    <p:sldLayoutId id="2147483684" r:id="rId7"/>
    <p:sldLayoutId id="2147483688" r:id="rId8"/>
    <p:sldLayoutId id="2147483687" r:id="rId9"/>
    <p:sldLayoutId id="2147483686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3t8cjykf00" TargetMode="External"/><Relationship Id="rId2" Type="http://schemas.openxmlformats.org/officeDocument/2006/relationships/hyperlink" Target="https://www.twilio.com/blog/angular-universal-javascript-node-js-aws-lambd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ebpack/webpack-cli/issues/607" TargetMode="External"/><Relationship Id="rId4" Type="http://schemas.openxmlformats.org/officeDocument/2006/relationships/hyperlink" Target="https://techoverflow.net/2018/12/09/how-to-fix-webpack-error-describe-optionsschema-definitions-output-properties-path-descrip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8549mi0qcl.execute-api.us-east-2.amazonaws.com/produ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F9D499C9-7FA5-4DA3-9A55-2BA2F39EF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00" b="247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1E0E11-3E99-4393-B88B-86593313B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Despliegue de una aplicación Angular con AWS Lambda</a:t>
            </a:r>
            <a:br>
              <a:rPr lang="es-PE" sz="4400" dirty="0">
                <a:solidFill>
                  <a:schemeClr val="tx1"/>
                </a:solidFill>
              </a:rPr>
            </a:br>
            <a:endParaRPr lang="es-PE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F239F-2590-4949-8449-E9BFEBA26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09661"/>
            <a:ext cx="4775075" cy="892350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>
                <a:solidFill>
                  <a:schemeClr val="tx1"/>
                </a:solidFill>
              </a:rPr>
              <a:t>Integrantes:</a:t>
            </a:r>
          </a:p>
          <a:p>
            <a:pPr marL="285750" indent="-285750" algn="just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Humberto Jacinto Manyari Meléndez</a:t>
            </a:r>
          </a:p>
          <a:p>
            <a:pPr marL="285750" indent="-285750" algn="just">
              <a:buFontTx/>
              <a:buChar char="-"/>
            </a:pPr>
            <a:r>
              <a:rPr lang="es-PE" dirty="0" err="1">
                <a:solidFill>
                  <a:schemeClr val="tx1"/>
                </a:solidFill>
              </a:rPr>
              <a:t>Angelo</a:t>
            </a:r>
            <a:r>
              <a:rPr lang="es-PE" dirty="0">
                <a:solidFill>
                  <a:schemeClr val="tx1"/>
                </a:solidFill>
              </a:rPr>
              <a:t> Maurtua Rodríguez</a:t>
            </a:r>
          </a:p>
          <a:p>
            <a:pPr algn="just"/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95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BDC74-076B-4139-B230-209AC98D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y configuración del proyecto Angular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8B8617D-8775-4367-BFD4-AC73A32ED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09"/>
          <a:stretch/>
        </p:blipFill>
        <p:spPr>
          <a:xfrm>
            <a:off x="1066800" y="2446317"/>
            <a:ext cx="10058400" cy="34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0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3D37-9E73-4021-8978-CB7F0F97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y configuración del proyecto Angular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49D07D8-F559-4867-9E9D-E0DB4CD1F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80"/>
          <a:stretch/>
        </p:blipFill>
        <p:spPr>
          <a:xfrm>
            <a:off x="1066800" y="2707574"/>
            <a:ext cx="10058400" cy="28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88DF9-A418-467E-944F-405AA046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y configuración del proyecto Angular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5700B29-FBD7-4B85-9377-10FE90DB4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724" y="2103438"/>
            <a:ext cx="7072551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35E4-305F-4C62-8776-AB28FE55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Problemas que puedan presentarse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F13C9-A557-4B12-B33D-A07120C9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Problemas al compilar el aplicativo</a:t>
            </a:r>
          </a:p>
          <a:p>
            <a:pPr lvl="1"/>
            <a:r>
              <a:rPr lang="es-PE" dirty="0"/>
              <a:t>Hay un bug con la versión del paquete </a:t>
            </a:r>
            <a:r>
              <a:rPr lang="es-PE" dirty="0" err="1"/>
              <a:t>webpack-cli</a:t>
            </a:r>
            <a:r>
              <a:rPr lang="es-PE" dirty="0"/>
              <a:t> en la sección </a:t>
            </a:r>
            <a:r>
              <a:rPr lang="es-PE" dirty="0" err="1"/>
              <a:t>devDependencies</a:t>
            </a:r>
            <a:r>
              <a:rPr lang="es-PE" dirty="0"/>
              <a:t> del archivo </a:t>
            </a:r>
            <a:r>
              <a:rPr lang="es-PE" dirty="0" err="1"/>
              <a:t>package.json</a:t>
            </a:r>
            <a:r>
              <a:rPr lang="es-PE" dirty="0"/>
              <a:t>, para corregirlo utilizar la versión 3.1.1 (por defecto se instala la versión 2 al instalar el Angular Universal)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E03E01-17FA-4BEB-8779-86CF64E4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59" y="3173309"/>
            <a:ext cx="2781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7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35E4-305F-4C62-8776-AB28FE55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Problemas que puedan presentarse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F13C9-A557-4B12-B33D-A07120C9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Problemas en tiempo de ejecución</a:t>
            </a:r>
          </a:p>
          <a:p>
            <a:pPr lvl="1"/>
            <a:r>
              <a:rPr lang="es-PE" dirty="0"/>
              <a:t>Al ejecutar el comando </a:t>
            </a:r>
            <a:r>
              <a:rPr lang="en-US" b="1" dirty="0" err="1"/>
              <a:t>npm</a:t>
            </a:r>
            <a:r>
              <a:rPr lang="en-US" b="1" dirty="0"/>
              <a:t> run </a:t>
            </a:r>
            <a:r>
              <a:rPr lang="en-US" b="1" dirty="0" err="1"/>
              <a:t>build:serverless</a:t>
            </a:r>
            <a:r>
              <a:rPr lang="en-US" dirty="0"/>
              <a:t> no se </a:t>
            </a:r>
            <a:r>
              <a:rPr lang="en-US" dirty="0" err="1"/>
              <a:t>toman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los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, lo </a:t>
            </a:r>
            <a:r>
              <a:rPr lang="en-US" dirty="0" err="1"/>
              <a:t>cual</a:t>
            </a:r>
            <a:r>
              <a:rPr lang="en-US" dirty="0"/>
              <a:t> al </a:t>
            </a:r>
            <a:r>
              <a:rPr lang="en-US" dirty="0" err="1"/>
              <a:t>levantar</a:t>
            </a:r>
            <a:r>
              <a:rPr lang="en-US" dirty="0"/>
              <a:t> el </a:t>
            </a:r>
            <a:r>
              <a:rPr lang="en-US" dirty="0" err="1"/>
              <a:t>aplicativo</a:t>
            </a:r>
            <a:r>
              <a:rPr lang="en-US" dirty="0"/>
              <a:t> con </a:t>
            </a:r>
            <a:r>
              <a:rPr lang="en-US" b="1" dirty="0" err="1"/>
              <a:t>npm</a:t>
            </a:r>
            <a:r>
              <a:rPr lang="en-US" b="1" dirty="0"/>
              <a:t> run server, </a:t>
            </a:r>
            <a:r>
              <a:rPr lang="en-US" dirty="0"/>
              <a:t>el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muestre</a:t>
            </a:r>
            <a:r>
              <a:rPr lang="en-US" dirty="0"/>
              <a:t> un error 500.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server.js de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y </a:t>
            </a:r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s-PE" dirty="0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ubicado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al final del </a:t>
            </a:r>
            <a:r>
              <a:rPr lang="en-US" dirty="0" err="1"/>
              <a:t>archivo</a:t>
            </a:r>
            <a:r>
              <a:rPr lang="en-US" dirty="0"/>
              <a:t>:</a:t>
            </a:r>
            <a:endParaRPr lang="es-PE" dirty="0"/>
          </a:p>
          <a:p>
            <a:pPr marL="274320" lvl="1" indent="0">
              <a:buNone/>
            </a:pPr>
            <a:r>
              <a:rPr lang="es-PE" b="1" dirty="0" err="1"/>
              <a:t>module.exports</a:t>
            </a:r>
            <a:r>
              <a:rPr lang="es-PE" b="1" dirty="0"/>
              <a:t> = </a:t>
            </a:r>
            <a:r>
              <a:rPr lang="es-PE" b="1" dirty="0" err="1"/>
              <a:t>require</a:t>
            </a:r>
            <a:r>
              <a:rPr lang="es-PE" b="1" dirty="0"/>
              <a:t>("</a:t>
            </a:r>
            <a:r>
              <a:rPr lang="es-PE" b="1" dirty="0" err="1"/>
              <a:t>require</a:t>
            </a:r>
            <a:r>
              <a:rPr lang="es-PE" b="1" dirty="0"/>
              <a:t>(\"./server/</a:t>
            </a:r>
            <a:r>
              <a:rPr lang="es-PE" b="1" dirty="0" err="1"/>
              <a:t>main</a:t>
            </a:r>
            <a:r>
              <a:rPr lang="es-PE" b="1" dirty="0"/>
              <a:t>\")");</a:t>
            </a:r>
          </a:p>
          <a:p>
            <a:pPr marL="274320" lvl="1" indent="0">
              <a:buNone/>
            </a:pPr>
            <a:r>
              <a:rPr lang="es-PE" dirty="0"/>
              <a:t>por</a:t>
            </a:r>
          </a:p>
          <a:p>
            <a:pPr marL="274320" lvl="1" indent="0">
              <a:buNone/>
            </a:pPr>
            <a:r>
              <a:rPr lang="es-PE" b="1" dirty="0" err="1"/>
              <a:t>module.exports</a:t>
            </a:r>
            <a:r>
              <a:rPr lang="es-PE" b="1" dirty="0"/>
              <a:t> = </a:t>
            </a:r>
            <a:r>
              <a:rPr lang="es-PE" b="1" dirty="0" err="1"/>
              <a:t>require</a:t>
            </a:r>
            <a:r>
              <a:rPr lang="es-PE" b="1" dirty="0"/>
              <a:t>('./server/</a:t>
            </a:r>
            <a:r>
              <a:rPr lang="es-PE" b="1" dirty="0" err="1"/>
              <a:t>main</a:t>
            </a:r>
            <a:r>
              <a:rPr lang="es-PE" b="1" dirty="0"/>
              <a:t>');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90A813-70D3-4A5E-9098-D67BD8C8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20" y="4595661"/>
            <a:ext cx="54102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8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4213-0EAF-4491-82DA-03626B4B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Problemas que puedan presentarse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D4A64-7A29-4A3C-A817-2D800E5A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2" y="2014194"/>
            <a:ext cx="10058400" cy="3849624"/>
          </a:xfrm>
        </p:spPr>
        <p:txBody>
          <a:bodyPr/>
          <a:lstStyle/>
          <a:p>
            <a:r>
              <a:rPr lang="es-PE" dirty="0"/>
              <a:t>Problemas al visualizar el aplicativo en AWS</a:t>
            </a:r>
          </a:p>
          <a:p>
            <a:pPr lvl="1"/>
            <a:r>
              <a:rPr lang="es-PE" dirty="0"/>
              <a:t>Revisar el archivo </a:t>
            </a:r>
            <a:r>
              <a:rPr lang="es-PE" dirty="0" err="1"/>
              <a:t>serverless.yml</a:t>
            </a:r>
            <a:r>
              <a:rPr lang="es-PE" dirty="0"/>
              <a:t>, y verificar los paquetes </a:t>
            </a:r>
            <a:r>
              <a:rPr lang="es-PE" dirty="0" err="1"/>
              <a:t>excluídos</a:t>
            </a:r>
            <a:r>
              <a:rPr lang="es-PE" dirty="0"/>
              <a:t>.</a:t>
            </a:r>
          </a:p>
          <a:p>
            <a:pPr lvl="1"/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38C8AF-029D-4F95-BE1B-8444F12B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73" y="2832215"/>
            <a:ext cx="3838645" cy="35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3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1834F-9B3C-427F-9E40-509C321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9042F-9CFF-484A-A67A-4306C3B0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https://www.twilio.com/blog/angular-universal-javascript-node-js-aws-lambda</a:t>
            </a:r>
            <a:endParaRPr lang="es-PE" dirty="0"/>
          </a:p>
          <a:p>
            <a:r>
              <a:rPr lang="es-PE" dirty="0">
                <a:hlinkClick r:id="rId3"/>
              </a:rPr>
              <a:t>https://www.youtube.com/watch?v=l3t8cjykf00</a:t>
            </a:r>
            <a:endParaRPr lang="es-PE" dirty="0"/>
          </a:p>
          <a:p>
            <a:r>
              <a:rPr lang="es-PE" dirty="0">
                <a:hlinkClick r:id="rId4"/>
              </a:rPr>
              <a:t>https://techoverflow.net/2018/12/09/how-to-fix-webpack-error-describe-optionsschema-definitions-output-properties-path-description/</a:t>
            </a:r>
            <a:endParaRPr lang="es-PE" dirty="0"/>
          </a:p>
          <a:p>
            <a:r>
              <a:rPr lang="es-PE" dirty="0">
                <a:hlinkClick r:id="rId5"/>
              </a:rPr>
              <a:t>https://github.com/webpack/webpack-cli/issues/607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78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D6249-BE3E-4C4C-9D96-EA931F1D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95434-9649-4441-B5AC-6D543DB3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Requisitos</a:t>
            </a:r>
          </a:p>
          <a:p>
            <a:r>
              <a:rPr lang="es-PE" dirty="0"/>
              <a:t>Configuración de IAM</a:t>
            </a:r>
          </a:p>
          <a:p>
            <a:r>
              <a:rPr lang="es-PE" dirty="0" err="1"/>
              <a:t>Instalacción</a:t>
            </a:r>
            <a:r>
              <a:rPr lang="es-PE" dirty="0"/>
              <a:t> de </a:t>
            </a:r>
            <a:r>
              <a:rPr lang="es-PE" dirty="0" err="1"/>
              <a:t>Serverless</a:t>
            </a:r>
            <a:endParaRPr lang="es-PE" dirty="0"/>
          </a:p>
          <a:p>
            <a:r>
              <a:rPr lang="es-PE" dirty="0"/>
              <a:t>Creación y configuración del proyecto Angular</a:t>
            </a:r>
          </a:p>
          <a:p>
            <a:r>
              <a:rPr lang="es-PE" dirty="0"/>
              <a:t>Problemas que puedan presentarse</a:t>
            </a:r>
          </a:p>
          <a:p>
            <a:r>
              <a:rPr lang="es-PE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415355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06D9-E2F9-4195-B820-7FD0FF51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21104-D3B7-4D2B-82E1-73142895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Se supondrá que ya se cuenta con angular instalado y el ordenador donde se creará el proyecto utiliza un sistema operativo Windows. Para desplegar una aplicación con AWS Lambda se necesita de:</a:t>
            </a:r>
          </a:p>
          <a:p>
            <a:r>
              <a:rPr lang="es-PE" dirty="0"/>
              <a:t>Una cuenta de usuario en IAM (</a:t>
            </a:r>
            <a:r>
              <a:rPr lang="es-PE" dirty="0" err="1"/>
              <a:t>Identity</a:t>
            </a:r>
            <a:r>
              <a:rPr lang="es-PE" dirty="0"/>
              <a:t> and Access Management) de AWS.</a:t>
            </a:r>
          </a:p>
          <a:p>
            <a:r>
              <a:rPr lang="es-PE" dirty="0" err="1"/>
              <a:t>Instalacción</a:t>
            </a:r>
            <a:r>
              <a:rPr lang="es-PE" dirty="0"/>
              <a:t> del </a:t>
            </a:r>
            <a:r>
              <a:rPr lang="es-PE" dirty="0" err="1"/>
              <a:t>framework</a:t>
            </a:r>
            <a:r>
              <a:rPr lang="es-PE" dirty="0"/>
              <a:t> </a:t>
            </a:r>
            <a:r>
              <a:rPr lang="es-PE" dirty="0" err="1"/>
              <a:t>Serverless</a:t>
            </a:r>
            <a:r>
              <a:rPr lang="es-PE" dirty="0"/>
              <a:t> en el ordenador donde se creará el proyecto angular.</a:t>
            </a:r>
          </a:p>
          <a:p>
            <a:r>
              <a:rPr lang="es-PE" dirty="0"/>
              <a:t>Dentro del proyecto angular se deberá instalar el paquete Angular Universal.</a:t>
            </a:r>
          </a:p>
        </p:txBody>
      </p:sp>
    </p:spTree>
    <p:extLst>
      <p:ext uri="{BB962C8B-B14F-4D97-AF65-F5344CB8AC3E}">
        <p14:creationId xmlns:p14="http://schemas.microsoft.com/office/powerpoint/2010/main" val="103158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37DD7-3ECE-48BC-99E7-C4B47DEC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Configuración de IAM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25995-A4E0-4142-BB52-9D38AFBF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Dentro de la página de inicio de la consola de administración de AWS buscar el servicio IAM.</a:t>
            </a:r>
          </a:p>
          <a:p>
            <a:r>
              <a:rPr lang="es-PE" dirty="0"/>
              <a:t>Luego en el panel izquierdo seleccionar la opción usuarios-&gt;Añadir usuarios(s)</a:t>
            </a:r>
          </a:p>
          <a:p>
            <a:pPr marL="342900" indent="-342900">
              <a:buFont typeface="+mj-lt"/>
              <a:buAutoNum type="arabicPeriod"/>
            </a:pPr>
            <a:endParaRPr lang="es-PE" dirty="0"/>
          </a:p>
          <a:p>
            <a:pPr marL="342900" indent="-342900">
              <a:buFont typeface="+mj-lt"/>
              <a:buAutoNum type="arabicPeriod"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28EB0-52AB-42D1-B005-83E4C07F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91140"/>
            <a:ext cx="3409950" cy="1381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7177D6-64A0-42B4-B645-44A35395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24" y="3091140"/>
            <a:ext cx="6391275" cy="320040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5BD55B7-8C23-4217-9B2C-3CDF1CB9E854}"/>
              </a:ext>
            </a:extLst>
          </p:cNvPr>
          <p:cNvCxnSpPr/>
          <p:nvPr/>
        </p:nvCxnSpPr>
        <p:spPr>
          <a:xfrm flipV="1">
            <a:off x="3336966" y="3906982"/>
            <a:ext cx="1745673" cy="12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1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8784C-F0D5-4BDB-8245-619C9459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Configuración de IAM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90C2F-9BF1-4485-B5F0-5073F8AF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Después ingresar los campos requeridos de la siguiente manera: nombre de usuario, y marcar “acceso mediante programación”. Después dar clic en siguiente.</a:t>
            </a:r>
          </a:p>
          <a:p>
            <a:r>
              <a:rPr lang="es-PE" dirty="0"/>
              <a:t>En la opción “Asociar directamente las políticas existentes” del paso 2 marcar la opción “</a:t>
            </a:r>
            <a:r>
              <a:rPr lang="es-PE" dirty="0" err="1"/>
              <a:t>AdministratorAccess</a:t>
            </a:r>
            <a:r>
              <a:rPr lang="es-PE" dirty="0"/>
              <a:t>”. Después dar clic en siguiente hasta llegar al paso 5.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AE10C2-E75D-4B9B-AB75-F4539CD8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15" y="3524348"/>
            <a:ext cx="5016101" cy="27856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9D2D3E-A678-4DB0-9048-CCBF5F90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86" y="3524348"/>
            <a:ext cx="5483802" cy="288094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27A46EB-3D57-4ABA-944B-283F9F426825}"/>
              </a:ext>
            </a:extLst>
          </p:cNvPr>
          <p:cNvCxnSpPr/>
          <p:nvPr/>
        </p:nvCxnSpPr>
        <p:spPr>
          <a:xfrm flipV="1">
            <a:off x="5723906" y="4583875"/>
            <a:ext cx="2921330" cy="145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2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1887B-078B-406B-AD7C-03C15BCD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Configuración de IAM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D6C28-2D73-4E21-AD08-B4BB1758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Finalmente, en el paso 5 se obtendrá el </a:t>
            </a:r>
            <a:r>
              <a:rPr lang="es-PE" b="1" dirty="0"/>
              <a:t>ID de clave de acceso</a:t>
            </a:r>
            <a:r>
              <a:rPr lang="es-PE" dirty="0"/>
              <a:t> y la </a:t>
            </a:r>
            <a:r>
              <a:rPr lang="es-PE" b="1" dirty="0"/>
              <a:t>clave de acceso secreta</a:t>
            </a:r>
            <a:r>
              <a:rPr lang="es-PE" dirty="0"/>
              <a:t> las cuales se utilizarán para la configuración del </a:t>
            </a:r>
            <a:r>
              <a:rPr lang="es-PE" dirty="0" err="1"/>
              <a:t>framework</a:t>
            </a:r>
            <a:r>
              <a:rPr lang="es-PE" dirty="0"/>
              <a:t> </a:t>
            </a:r>
            <a:r>
              <a:rPr lang="es-PE" dirty="0" err="1"/>
              <a:t>Serverless</a:t>
            </a:r>
            <a:r>
              <a:rPr lang="es-PE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6DDC6-7EA0-4B85-B633-FF923735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51" y="2970857"/>
            <a:ext cx="5702897" cy="32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A4F23-6A59-4EA8-BC89-DD87B0B3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Instalacción</a:t>
            </a:r>
            <a:r>
              <a:rPr lang="es-PE" dirty="0"/>
              <a:t> de </a:t>
            </a:r>
            <a:r>
              <a:rPr lang="es-PE" dirty="0" err="1"/>
              <a:t>Serverless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61623-E41F-441D-B821-F670C5FC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Para instalar </a:t>
            </a:r>
            <a:r>
              <a:rPr lang="es-PE" dirty="0" err="1"/>
              <a:t>Serverless</a:t>
            </a:r>
            <a:r>
              <a:rPr lang="es-PE" dirty="0"/>
              <a:t> se necesita abrir el CMD e ingresar el siguiente comando: </a:t>
            </a:r>
          </a:p>
          <a:p>
            <a:pPr marL="0" indent="0" algn="ctr">
              <a:buNone/>
            </a:pPr>
            <a:r>
              <a:rPr lang="es-PE" b="1" dirty="0" err="1"/>
              <a:t>npm</a:t>
            </a:r>
            <a:r>
              <a:rPr lang="es-PE" b="1" dirty="0"/>
              <a:t> </a:t>
            </a:r>
            <a:r>
              <a:rPr lang="es-PE" b="1" dirty="0" err="1"/>
              <a:t>install</a:t>
            </a:r>
            <a:r>
              <a:rPr lang="es-PE" b="1" dirty="0"/>
              <a:t> </a:t>
            </a:r>
            <a:r>
              <a:rPr lang="es-PE" b="1" dirty="0" err="1"/>
              <a:t>serverless</a:t>
            </a:r>
            <a:r>
              <a:rPr lang="es-PE" b="1" dirty="0"/>
              <a:t> –g</a:t>
            </a:r>
          </a:p>
          <a:p>
            <a:endParaRPr lang="es-PE" dirty="0"/>
          </a:p>
          <a:p>
            <a:r>
              <a:rPr lang="es-PE" dirty="0"/>
              <a:t>Después se necesita configurar el acceso al servicio de Lambda de AWS utilizando las credenciales del IAM con el siguiente comando (no tomar en cuenta los corchetes en las credenciales):</a:t>
            </a:r>
          </a:p>
          <a:p>
            <a:pPr marL="0" indent="0" algn="ctr">
              <a:buNone/>
            </a:pPr>
            <a:r>
              <a:rPr lang="es-PE" b="1" dirty="0" err="1"/>
              <a:t>serverless</a:t>
            </a:r>
            <a:r>
              <a:rPr lang="es-PE" b="1" dirty="0"/>
              <a:t> </a:t>
            </a:r>
            <a:r>
              <a:rPr lang="es-PE" b="1" dirty="0" err="1"/>
              <a:t>config</a:t>
            </a:r>
            <a:r>
              <a:rPr lang="es-PE" b="1" dirty="0"/>
              <a:t> </a:t>
            </a:r>
            <a:r>
              <a:rPr lang="es-PE" b="1" dirty="0" err="1"/>
              <a:t>credentials</a:t>
            </a:r>
            <a:r>
              <a:rPr lang="es-PE" b="1" dirty="0"/>
              <a:t> --</a:t>
            </a:r>
            <a:r>
              <a:rPr lang="es-PE" b="1" dirty="0" err="1"/>
              <a:t>provider</a:t>
            </a:r>
            <a:r>
              <a:rPr lang="es-PE" b="1" dirty="0"/>
              <a:t> </a:t>
            </a:r>
            <a:r>
              <a:rPr lang="es-PE" b="1" dirty="0" err="1"/>
              <a:t>aws</a:t>
            </a:r>
            <a:r>
              <a:rPr lang="es-PE" b="1" dirty="0"/>
              <a:t> --</a:t>
            </a:r>
            <a:r>
              <a:rPr lang="es-PE" b="1" dirty="0" err="1"/>
              <a:t>key</a:t>
            </a:r>
            <a:r>
              <a:rPr lang="es-PE" b="1" dirty="0"/>
              <a:t> [ID] --</a:t>
            </a:r>
            <a:r>
              <a:rPr lang="es-PE" b="1" dirty="0" err="1"/>
              <a:t>secret</a:t>
            </a:r>
            <a:r>
              <a:rPr lang="es-PE" b="1" dirty="0"/>
              <a:t> [CLAVE] -o</a:t>
            </a:r>
          </a:p>
        </p:txBody>
      </p:sp>
    </p:spTree>
    <p:extLst>
      <p:ext uri="{BB962C8B-B14F-4D97-AF65-F5344CB8AC3E}">
        <p14:creationId xmlns:p14="http://schemas.microsoft.com/office/powerpoint/2010/main" val="118422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F9C4E-CB11-4A4D-ADE8-1CC55D9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Creación y configuración del proyecto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67692-6550-4150-920D-4029E66F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49095" cy="3849624"/>
          </a:xfrm>
        </p:spPr>
        <p:txBody>
          <a:bodyPr/>
          <a:lstStyle/>
          <a:p>
            <a:r>
              <a:rPr lang="es-PE" dirty="0"/>
              <a:t>Crear un proyecto angular con el siguiente comando: </a:t>
            </a:r>
            <a:r>
              <a:rPr lang="es-PE" b="1" dirty="0"/>
              <a:t>ng new angular-</a:t>
            </a:r>
            <a:r>
              <a:rPr lang="es-PE" b="1" dirty="0" err="1"/>
              <a:t>serverless</a:t>
            </a:r>
            <a:endParaRPr lang="es-PE" b="1" dirty="0"/>
          </a:p>
          <a:p>
            <a:r>
              <a:rPr lang="es-PE" dirty="0"/>
              <a:t>Ubicarse dentro de la carpeta del proyecto angular-</a:t>
            </a:r>
            <a:r>
              <a:rPr lang="es-PE" dirty="0" err="1"/>
              <a:t>serverless</a:t>
            </a:r>
            <a:r>
              <a:rPr lang="es-PE" dirty="0"/>
              <a:t> con: </a:t>
            </a:r>
            <a:r>
              <a:rPr lang="es-PE" b="1" dirty="0"/>
              <a:t>cd angular-</a:t>
            </a:r>
            <a:r>
              <a:rPr lang="es-PE" b="1" dirty="0" err="1"/>
              <a:t>serverless</a:t>
            </a:r>
            <a:endParaRPr lang="es-PE" b="1" dirty="0"/>
          </a:p>
          <a:p>
            <a:r>
              <a:rPr lang="es-PE" dirty="0"/>
              <a:t>Comprobar que el proyecto funcione correctamente con el comando: </a:t>
            </a:r>
            <a:r>
              <a:rPr lang="es-PE" b="1" dirty="0"/>
              <a:t>ng serve</a:t>
            </a:r>
          </a:p>
          <a:p>
            <a:r>
              <a:rPr lang="es-PE" dirty="0"/>
              <a:t>Instalar el paquete Angular Universal con el siguiente comando: </a:t>
            </a:r>
            <a:r>
              <a:rPr lang="es-PE" b="1" dirty="0"/>
              <a:t>ng </a:t>
            </a:r>
            <a:r>
              <a:rPr lang="es-PE" b="1" dirty="0" err="1"/>
              <a:t>add</a:t>
            </a:r>
            <a:r>
              <a:rPr lang="es-PE" b="1" dirty="0"/>
              <a:t> @ng-</a:t>
            </a:r>
            <a:r>
              <a:rPr lang="es-PE" b="1" dirty="0" err="1"/>
              <a:t>toolkit</a:t>
            </a:r>
            <a:r>
              <a:rPr lang="es-PE" b="1" dirty="0"/>
              <a:t>/universal</a:t>
            </a:r>
          </a:p>
          <a:p>
            <a:r>
              <a:rPr lang="es-PE" dirty="0"/>
              <a:t>Después ingresar el siguiente comando: </a:t>
            </a:r>
            <a:r>
              <a:rPr lang="es-PE" b="1" dirty="0"/>
              <a:t>ng </a:t>
            </a:r>
            <a:r>
              <a:rPr lang="es-PE" b="1" dirty="0" err="1"/>
              <a:t>add</a:t>
            </a:r>
            <a:r>
              <a:rPr lang="es-PE" b="1" dirty="0"/>
              <a:t> @ng-</a:t>
            </a:r>
            <a:r>
              <a:rPr lang="es-PE" b="1" dirty="0" err="1"/>
              <a:t>toolkit</a:t>
            </a:r>
            <a:r>
              <a:rPr lang="es-PE" b="1" dirty="0"/>
              <a:t>/</a:t>
            </a:r>
            <a:r>
              <a:rPr lang="es-PE" b="1" dirty="0" err="1"/>
              <a:t>serverless</a:t>
            </a:r>
            <a:r>
              <a:rPr lang="es-PE" b="1" dirty="0"/>
              <a:t> --</a:t>
            </a:r>
            <a:r>
              <a:rPr lang="es-PE" b="1" dirty="0" err="1"/>
              <a:t>provider</a:t>
            </a:r>
            <a:r>
              <a:rPr lang="es-PE" b="1" dirty="0"/>
              <a:t> </a:t>
            </a:r>
            <a:r>
              <a:rPr lang="es-PE" b="1" dirty="0" err="1"/>
              <a:t>aws</a:t>
            </a:r>
            <a:endParaRPr lang="es-PE" b="1" dirty="0"/>
          </a:p>
          <a:p>
            <a:r>
              <a:rPr lang="es-PE" dirty="0"/>
              <a:t>Luego ingresar el siguiente comando para compilar: </a:t>
            </a:r>
            <a:r>
              <a:rPr lang="es-PE" b="1" dirty="0" err="1"/>
              <a:t>npm</a:t>
            </a:r>
            <a:r>
              <a:rPr lang="es-PE" b="1" dirty="0"/>
              <a:t> run </a:t>
            </a:r>
            <a:r>
              <a:rPr lang="es-PE" b="1" dirty="0" err="1"/>
              <a:t>build:serverless</a:t>
            </a:r>
            <a:endParaRPr lang="es-PE" dirty="0"/>
          </a:p>
          <a:p>
            <a:r>
              <a:rPr lang="es-PE" dirty="0"/>
              <a:t>Probar que el aplicativo funcione correctamente con: </a:t>
            </a:r>
            <a:r>
              <a:rPr lang="es-PE" b="1" dirty="0" err="1"/>
              <a:t>npm</a:t>
            </a:r>
            <a:r>
              <a:rPr lang="es-PE" b="1" dirty="0"/>
              <a:t> run server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446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F9C4E-CB11-4A4D-ADE8-1CC55D9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Creación y configuración del proyecto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67692-6550-4150-920D-4029E66F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49095" cy="3849624"/>
          </a:xfrm>
        </p:spPr>
        <p:txBody>
          <a:bodyPr/>
          <a:lstStyle/>
          <a:p>
            <a:r>
              <a:rPr lang="es-PE" dirty="0"/>
              <a:t>Finalmente, ingresar el siguiente comando para desplegar: </a:t>
            </a:r>
            <a:r>
              <a:rPr lang="es-PE" b="1" dirty="0" err="1"/>
              <a:t>npm</a:t>
            </a:r>
            <a:r>
              <a:rPr lang="es-PE" b="1" dirty="0"/>
              <a:t> run </a:t>
            </a:r>
            <a:r>
              <a:rPr lang="es-PE" b="1" dirty="0" err="1"/>
              <a:t>deploy</a:t>
            </a:r>
            <a:endParaRPr lang="es-PE" b="1" dirty="0"/>
          </a:p>
          <a:p>
            <a:r>
              <a:rPr lang="es-PE" dirty="0"/>
              <a:t>Enlace generado: </a:t>
            </a:r>
            <a:r>
              <a:rPr lang="es-PE" dirty="0">
                <a:hlinkClick r:id="rId2"/>
              </a:rPr>
              <a:t>https://8549mi0qcl.execute-api.us-east-2.amazonaws.com/production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60106-55F4-4F5E-90D9-2E288B55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94" y="3245031"/>
            <a:ext cx="4065543" cy="27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5"/>
      </a:lt2>
      <a:accent1>
        <a:srgbClr val="C34D80"/>
      </a:accent1>
      <a:accent2>
        <a:srgbClr val="B13BA0"/>
      </a:accent2>
      <a:accent3>
        <a:srgbClr val="A34DC3"/>
      </a:accent3>
      <a:accent4>
        <a:srgbClr val="704FB9"/>
      </a:accent4>
      <a:accent5>
        <a:srgbClr val="4D59C3"/>
      </a:accent5>
      <a:accent6>
        <a:srgbClr val="3B78B1"/>
      </a:accent6>
      <a:hlink>
        <a:srgbClr val="7A75D1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680</Words>
  <Application>Microsoft Office PowerPoint</Application>
  <PresentationFormat>Panorámica</PresentationFormat>
  <Paragraphs>72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Century Gothic</vt:lpstr>
      <vt:lpstr>Garamond</vt:lpstr>
      <vt:lpstr>Gill Sans MT</vt:lpstr>
      <vt:lpstr>SavonVTI</vt:lpstr>
      <vt:lpstr>Despliegue de una aplicación Angular con AWS Lambda </vt:lpstr>
      <vt:lpstr>INDICE</vt:lpstr>
      <vt:lpstr>Requisitos</vt:lpstr>
      <vt:lpstr>Configuración de IAM</vt:lpstr>
      <vt:lpstr>Configuración de IAM</vt:lpstr>
      <vt:lpstr>Configuración de IAM</vt:lpstr>
      <vt:lpstr>Instalacción de Serverless</vt:lpstr>
      <vt:lpstr>Creación y configuración del proyecto Angular</vt:lpstr>
      <vt:lpstr>Creación y configuración del proyecto Angular</vt:lpstr>
      <vt:lpstr>Creación y configuración del proyecto Angular</vt:lpstr>
      <vt:lpstr>Creación y configuración del proyecto Angular</vt:lpstr>
      <vt:lpstr>Creación y configuración del proyecto Angular</vt:lpstr>
      <vt:lpstr>Problemas que puedan presentarse</vt:lpstr>
      <vt:lpstr>Problemas que puedan presentarse</vt:lpstr>
      <vt:lpstr>Problemas que puedan presentarse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Despliegue de una aplicación Angular con AWS Lambda </dc:title>
  <dc:creator>HUMBERTO</dc:creator>
  <cp:lastModifiedBy>HUMBERTO</cp:lastModifiedBy>
  <cp:revision>15</cp:revision>
  <dcterms:created xsi:type="dcterms:W3CDTF">2020-01-27T01:47:24Z</dcterms:created>
  <dcterms:modified xsi:type="dcterms:W3CDTF">2020-01-27T03:13:00Z</dcterms:modified>
</cp:coreProperties>
</file>