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1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01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84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5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0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5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39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0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500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chemeClr val="tx1"/>
                </a:solidFill>
              </a:rPr>
              <a:t>Investment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403754"/>
          </a:xfrm>
        </p:spPr>
        <p:txBody>
          <a:bodyPr>
            <a:normAutofit/>
          </a:bodyPr>
          <a:lstStyle/>
          <a:p>
            <a:pPr>
              <a:tabLst>
                <a:tab pos="347663" algn="l"/>
              </a:tabLst>
            </a:pPr>
            <a:r>
              <a:rPr lang="en-US" sz="1800" dirty="0">
                <a:solidFill>
                  <a:schemeClr val="tx1"/>
                </a:solidFill>
              </a:rPr>
              <a:t>How Will Your Money Grow?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598F528-2440-4E23-A4C1-5195F33859A8}"/>
              </a:ext>
            </a:extLst>
          </p:cNvPr>
          <p:cNvSpPr txBox="1">
            <a:spLocks/>
          </p:cNvSpPr>
          <p:nvPr/>
        </p:nvSpPr>
        <p:spPr>
          <a:xfrm>
            <a:off x="804672" y="4657719"/>
            <a:ext cx="4486656" cy="11127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800" dirty="0" err="1">
                <a:solidFill>
                  <a:schemeClr val="tx1"/>
                </a:solidFill>
              </a:rPr>
              <a:t>Aalok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Devkota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Gurcharan Singh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Heather Marshall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Stephanie Lin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Flask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7D43F-A8EF-4CAA-B44B-DFCC422B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879889"/>
            <a:ext cx="6340389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4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Form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6B8CC-C77F-4878-9EF3-1E8D5FFA17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1704" y="392834"/>
            <a:ext cx="6195597" cy="4576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D3E94B-26AF-4267-A4FE-F56C0699F4A2}"/>
              </a:ext>
            </a:extLst>
          </p:cNvPr>
          <p:cNvPicPr/>
          <p:nvPr/>
        </p:nvPicPr>
        <p:blipFill>
          <a:blip r:embed="rId4"/>
          <a:srcRect/>
          <a:stretch/>
        </p:blipFill>
        <p:spPr>
          <a:xfrm>
            <a:off x="1613145" y="4969372"/>
            <a:ext cx="4592714" cy="16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2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All the components together creates this: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  <a:hlinkClick r:id="rId4"/>
              </a:rPr>
              <a:t>Investment Dashboard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purpose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B7D8D3-896E-46AC-AA8D-AFE95D0D90FA}"/>
              </a:ext>
            </a:extLst>
          </p:cNvPr>
          <p:cNvSpPr txBox="1"/>
          <p:nvPr/>
        </p:nvSpPr>
        <p:spPr>
          <a:xfrm>
            <a:off x="5617928" y="1182231"/>
            <a:ext cx="5607050" cy="4770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  How to Invest: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Professional investment advisors are expensive – just ask </a:t>
            </a:r>
            <a:r>
              <a:rPr lang="en-US" dirty="0" err="1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Aalok</a:t>
            </a:r>
            <a:endParaRPr lang="en-US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Dashboard will generate projected outcomes based on input</a:t>
            </a:r>
          </a:p>
          <a:p>
            <a:pPr lvl="0">
              <a:lnSpc>
                <a:spcPct val="100000"/>
              </a:lnSpc>
            </a:pPr>
            <a:endParaRPr lang="en-US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endParaRPr>
          </a:p>
          <a:p>
            <a:pPr lvl="0">
              <a:lnSpc>
                <a:spcPct val="100000"/>
              </a:lnSpc>
            </a:pPr>
            <a:r>
              <a:rPr lang="en-US" sz="2200" b="1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  See How Your Money Grows: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Generate visualizations based on amount invested, time of investment, and portfolio type</a:t>
            </a:r>
          </a:p>
          <a:p>
            <a:pPr lvl="0">
              <a:lnSpc>
                <a:spcPct val="100000"/>
              </a:lnSpc>
            </a:pPr>
            <a:endParaRPr lang="en-US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endParaRPr>
          </a:p>
          <a:p>
            <a:pPr lvl="0">
              <a:lnSpc>
                <a:spcPct val="100000"/>
              </a:lnSpc>
            </a:pPr>
            <a:r>
              <a:rPr lang="en-US" sz="2200" b="1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  Will You Achieve Your Goal?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Probability of success dependent on dollar invested and portfolio type</a:t>
            </a:r>
          </a:p>
          <a:p>
            <a:pPr lvl="0">
              <a:lnSpc>
                <a:spcPct val="100000"/>
              </a:lnSpc>
            </a:pPr>
            <a:endParaRPr lang="en-US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endParaRPr>
          </a:p>
          <a:p>
            <a:pPr lvl="0">
              <a:lnSpc>
                <a:spcPct val="100000"/>
              </a:lnSpc>
            </a:pPr>
            <a:endParaRPr lang="en-US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Work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11EB23-EC07-4B2A-A4A6-3C4C7D48C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99374">
            <a:off x="331809" y="579633"/>
            <a:ext cx="6907367" cy="60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1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Meta data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23A48-822F-4D5D-8537-95D7591EC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4853" y="168069"/>
            <a:ext cx="5875999" cy="64708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A434D-A404-410A-B0B9-F024D975B9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28654" b="27140"/>
          <a:stretch/>
        </p:blipFill>
        <p:spPr>
          <a:xfrm>
            <a:off x="7601090" y="1652778"/>
            <a:ext cx="4192319" cy="48157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9EB0723-7DA9-4238-A231-4558826201A4}"/>
              </a:ext>
            </a:extLst>
          </p:cNvPr>
          <p:cNvSpPr/>
          <p:nvPr/>
        </p:nvSpPr>
        <p:spPr>
          <a:xfrm>
            <a:off x="8091372" y="2983400"/>
            <a:ext cx="1679161" cy="230167"/>
          </a:xfrm>
          <a:prstGeom prst="rect">
            <a:avLst/>
          </a:prstGeom>
          <a:noFill/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B0138-AB35-4422-8180-1CC235F4A961}"/>
              </a:ext>
            </a:extLst>
          </p:cNvPr>
          <p:cNvSpPr/>
          <p:nvPr/>
        </p:nvSpPr>
        <p:spPr>
          <a:xfrm>
            <a:off x="8497772" y="3616833"/>
            <a:ext cx="1679161" cy="243967"/>
          </a:xfrm>
          <a:prstGeom prst="rect">
            <a:avLst/>
          </a:prstGeom>
          <a:noFill/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55167D-72DF-438D-A978-70A2FC759743}"/>
              </a:ext>
            </a:extLst>
          </p:cNvPr>
          <p:cNvSpPr/>
          <p:nvPr/>
        </p:nvSpPr>
        <p:spPr>
          <a:xfrm>
            <a:off x="5748952" y="2084366"/>
            <a:ext cx="1679161" cy="24396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06FCF7-B3E8-47DA-99E0-A52DF2EF716E}"/>
              </a:ext>
            </a:extLst>
          </p:cNvPr>
          <p:cNvSpPr/>
          <p:nvPr/>
        </p:nvSpPr>
        <p:spPr>
          <a:xfrm>
            <a:off x="5413391" y="1451146"/>
            <a:ext cx="1679161" cy="24396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Extract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CADA4-20D9-47A2-9C36-29DC6BD74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0" y="193567"/>
            <a:ext cx="4950910" cy="541213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8D63E-5D7C-4C36-B887-5BF09A16B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95358" y="2828925"/>
            <a:ext cx="4272194" cy="3730733"/>
          </a:xfrm>
        </p:spPr>
      </p:pic>
    </p:spTree>
    <p:extLst>
      <p:ext uri="{BB962C8B-B14F-4D97-AF65-F5344CB8AC3E}">
        <p14:creationId xmlns:p14="http://schemas.microsoft.com/office/powerpoint/2010/main" val="290346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transform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BF12F9-6C67-49AF-ACE9-E5CA098F5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6260" y="647487"/>
            <a:ext cx="4810413" cy="4200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F33AE-6CB2-4021-A1C6-695AB2867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466" y="2984911"/>
            <a:ext cx="4714622" cy="349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6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F4CB7-1F0D-4E37-A5D6-9BF7B0F4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54" y="533676"/>
            <a:ext cx="5852912" cy="57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6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load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D3F576-4082-4ED8-BFD9-B5958E6DD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7700" y="1285875"/>
            <a:ext cx="6597352" cy="3657600"/>
          </a:xfrm>
        </p:spPr>
      </p:pic>
    </p:spTree>
    <p:extLst>
      <p:ext uri="{BB962C8B-B14F-4D97-AF65-F5344CB8AC3E}">
        <p14:creationId xmlns:p14="http://schemas.microsoft.com/office/powerpoint/2010/main" val="246743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062D6-5781-4966-A029-3F0F69BD6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9"/>
          <a:stretch/>
        </p:blipFill>
        <p:spPr>
          <a:xfrm>
            <a:off x="248063" y="1089414"/>
            <a:ext cx="7080159" cy="2444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9D8BA6-75E9-444B-B95E-A66D107AF7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30"/>
          <a:stretch/>
        </p:blipFill>
        <p:spPr>
          <a:xfrm>
            <a:off x="248063" y="3895637"/>
            <a:ext cx="7080159" cy="190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101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E38AEF-4E2D-4D00-9707-4356DDB77317}">
  <ds:schemaRefs>
    <ds:schemaRef ds:uri="http://purl.org/dc/dcmitype/"/>
    <ds:schemaRef ds:uri="http://www.w3.org/XML/1998/namespace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111</Words>
  <Application>Microsoft Office PowerPoint</Application>
  <PresentationFormat>Widescreen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Investment Dashboard</vt:lpstr>
      <vt:lpstr>Project purpose</vt:lpstr>
      <vt:lpstr>Work process</vt:lpstr>
      <vt:lpstr>Meta data</vt:lpstr>
      <vt:lpstr>Extract</vt:lpstr>
      <vt:lpstr>transform</vt:lpstr>
      <vt:lpstr>transform</vt:lpstr>
      <vt:lpstr>load</vt:lpstr>
      <vt:lpstr>html</vt:lpstr>
      <vt:lpstr>Flask app</vt:lpstr>
      <vt:lpstr>Form validation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2020-01-11T18:50:11Z</dcterms:created>
  <dcterms:modified xsi:type="dcterms:W3CDTF">2020-01-15T02:25:45Z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