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"/>
    </p:embeddedFont>
    <p:embeddedFont>
      <p:font typeface="Catamaran" panose="020B0604020202020204" charset="0"/>
      <p:regular r:id="rId5"/>
      <p:bold r:id="rId6"/>
    </p:embeddedFont>
    <p:embeddedFont>
      <p:font typeface="Orbitron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3D99DD-CA78-4F13-A67C-51824F342C37}">
  <a:tblStyle styleId="{C33D99DD-CA78-4F13-A67C-51824F34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5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290" name="Google Shape;290;p35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35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293" name="Google Shape;293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4" name="Google Shape;294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295" name="Google Shape;295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297;p35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298" name="Google Shape;298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9" name="Google Shape;299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00" name="Google Shape;300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2" name="Google Shape;302;p35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35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314" name="Google Shape;314;p35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3660000" y="539550"/>
            <a:ext cx="4399500" cy="1309800"/>
          </a:xfrm>
          <a:prstGeom prst="bevel">
            <a:avLst>
              <a:gd name="adj" fmla="val 1478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1090650" y="1913600"/>
            <a:ext cx="69555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2469025" y="3287700"/>
            <a:ext cx="5577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1090650" y="539500"/>
            <a:ext cx="2469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1090650" y="3287701"/>
            <a:ext cx="1306200" cy="1309800"/>
          </a:xfrm>
          <a:prstGeom prst="bevel">
            <a:avLst>
              <a:gd name="adj" fmla="val 15959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6"/>
          <p:cNvGrpSpPr/>
          <p:nvPr/>
        </p:nvGrpSpPr>
        <p:grpSpPr>
          <a:xfrm>
            <a:off x="1425939" y="3624691"/>
            <a:ext cx="635783" cy="635783"/>
            <a:chOff x="7854948" y="3207801"/>
            <a:chExt cx="374100" cy="374100"/>
          </a:xfrm>
        </p:grpSpPr>
        <p:sp>
          <p:nvSpPr>
            <p:cNvPr id="323" name="Google Shape;323;p36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457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324" name="Google Shape;324;p36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325" name="Google Shape;325;p36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7005" extrusionOk="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7005" extrusionOk="0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rgbClr val="D6D6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81" r:id="rId3"/>
    <p:sldLayoutId id="214748368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659826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"/>
          <p:cNvSpPr txBox="1">
            <a:spLocks noGrp="1"/>
          </p:cNvSpPr>
          <p:nvPr>
            <p:ph type="ctrTitle"/>
          </p:nvPr>
        </p:nvSpPr>
        <p:spPr>
          <a:xfrm>
            <a:off x="53249" y="31396"/>
            <a:ext cx="6696152" cy="886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/>
                </a:solidFill>
                <a:latin typeface="Orbitron" panose="020B0604020202020204" charset="0"/>
              </a:rPr>
              <a:t>SHOW-SCHEDULER</a:t>
            </a:r>
            <a:endParaRPr dirty="0">
              <a:solidFill>
                <a:schemeClr val="accent2"/>
              </a:solidFill>
              <a:latin typeface="Orbitron" panose="020B0604020202020204" charset="0"/>
            </a:endParaRPr>
          </a:p>
        </p:txBody>
      </p:sp>
      <p:grpSp>
        <p:nvGrpSpPr>
          <p:cNvPr id="340" name="Google Shape;340;p40"/>
          <p:cNvGrpSpPr/>
          <p:nvPr/>
        </p:nvGrpSpPr>
        <p:grpSpPr>
          <a:xfrm>
            <a:off x="5958288" y="539500"/>
            <a:ext cx="2468057" cy="4064045"/>
            <a:chOff x="5958288" y="539500"/>
            <a:chExt cx="2468057" cy="4064045"/>
          </a:xfrm>
        </p:grpSpPr>
        <p:sp>
          <p:nvSpPr>
            <p:cNvPr id="341" name="Google Shape;341;p40"/>
            <p:cNvSpPr/>
            <p:nvPr/>
          </p:nvSpPr>
          <p:spPr>
            <a:xfrm>
              <a:off x="7657704" y="2186183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40"/>
            <p:cNvGrpSpPr/>
            <p:nvPr/>
          </p:nvGrpSpPr>
          <p:grpSpPr>
            <a:xfrm rot="10800000">
              <a:off x="7854923" y="2384488"/>
              <a:ext cx="374100" cy="374100"/>
              <a:chOff x="7854948" y="3207801"/>
              <a:chExt cx="374100" cy="374100"/>
            </a:xfrm>
          </p:grpSpPr>
          <p:sp>
            <p:nvSpPr>
              <p:cNvPr id="343" name="Google Shape;343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44" name="Google Shape;344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45" name="Google Shape;345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7" name="Google Shape;347;p40"/>
            <p:cNvSpPr/>
            <p:nvPr/>
          </p:nvSpPr>
          <p:spPr>
            <a:xfrm>
              <a:off x="7657704" y="3009524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657679" y="136283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40"/>
            <p:cNvGrpSpPr/>
            <p:nvPr/>
          </p:nvGrpSpPr>
          <p:grpSpPr>
            <a:xfrm>
              <a:off x="7657704" y="3832845"/>
              <a:ext cx="768600" cy="770700"/>
              <a:chOff x="7657704" y="3832845"/>
              <a:chExt cx="768600" cy="770700"/>
            </a:xfrm>
          </p:grpSpPr>
          <p:sp>
            <p:nvSpPr>
              <p:cNvPr id="350" name="Google Shape;350;p40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0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40"/>
            <p:cNvGrpSpPr/>
            <p:nvPr/>
          </p:nvGrpSpPr>
          <p:grpSpPr>
            <a:xfrm>
              <a:off x="6819240" y="3832845"/>
              <a:ext cx="768600" cy="770700"/>
              <a:chOff x="6819240" y="3832845"/>
              <a:chExt cx="768600" cy="770700"/>
            </a:xfrm>
          </p:grpSpPr>
          <p:sp>
            <p:nvSpPr>
              <p:cNvPr id="353" name="Google Shape;353;p40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40"/>
            <p:cNvGrpSpPr/>
            <p:nvPr/>
          </p:nvGrpSpPr>
          <p:grpSpPr>
            <a:xfrm>
              <a:off x="6819240" y="3007097"/>
              <a:ext cx="768600" cy="770700"/>
              <a:chOff x="6819240" y="3007097"/>
              <a:chExt cx="768600" cy="770700"/>
            </a:xfrm>
          </p:grpSpPr>
          <p:sp>
            <p:nvSpPr>
              <p:cNvPr id="356" name="Google Shape;356;p40"/>
              <p:cNvSpPr/>
              <p:nvPr/>
            </p:nvSpPr>
            <p:spPr>
              <a:xfrm>
                <a:off x="6819240" y="3007097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7016398" y="3205313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 rot="-5400000">
                <a:off x="7097345" y="3273352"/>
                <a:ext cx="212318" cy="238200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40"/>
            <p:cNvSpPr/>
            <p:nvPr/>
          </p:nvSpPr>
          <p:spPr>
            <a:xfrm>
              <a:off x="6819245" y="539500"/>
              <a:ext cx="16071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40"/>
            <p:cNvGrpSpPr/>
            <p:nvPr/>
          </p:nvGrpSpPr>
          <p:grpSpPr>
            <a:xfrm>
              <a:off x="5958288" y="3832845"/>
              <a:ext cx="768600" cy="770700"/>
              <a:chOff x="5958263" y="3832845"/>
              <a:chExt cx="768600" cy="770700"/>
            </a:xfrm>
          </p:grpSpPr>
          <p:sp>
            <p:nvSpPr>
              <p:cNvPr id="361" name="Google Shape;361;p40"/>
              <p:cNvSpPr/>
              <p:nvPr/>
            </p:nvSpPr>
            <p:spPr>
              <a:xfrm>
                <a:off x="5958263" y="3832845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 rot="10800000">
                <a:off x="6207545" y="4061610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64" name="Google Shape;364;p40"/>
            <p:cNvSpPr/>
            <p:nvPr/>
          </p:nvSpPr>
          <p:spPr>
            <a:xfrm>
              <a:off x="7854923" y="1561126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40"/>
            <p:cNvGrpSpPr/>
            <p:nvPr/>
          </p:nvGrpSpPr>
          <p:grpSpPr>
            <a:xfrm>
              <a:off x="7922888" y="1628843"/>
              <a:ext cx="238218" cy="238688"/>
              <a:chOff x="3977494" y="2173070"/>
              <a:chExt cx="379449" cy="380258"/>
            </a:xfrm>
          </p:grpSpPr>
          <p:sp>
            <p:nvSpPr>
              <p:cNvPr id="366" name="Google Shape;366;p40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0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40"/>
            <p:cNvGrpSpPr/>
            <p:nvPr/>
          </p:nvGrpSpPr>
          <p:grpSpPr>
            <a:xfrm>
              <a:off x="7854948" y="3207801"/>
              <a:ext cx="374100" cy="374100"/>
              <a:chOff x="7854948" y="3207801"/>
              <a:chExt cx="374100" cy="374100"/>
            </a:xfrm>
          </p:grpSpPr>
          <p:sp>
            <p:nvSpPr>
              <p:cNvPr id="369" name="Google Shape;369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70" name="Google Shape;370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71" name="Google Shape;371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6" name="Picture 5" descr="A screenshot of a chat&#10;&#10;Description automatically generated">
            <a:extLst>
              <a:ext uri="{FF2B5EF4-FFF2-40B4-BE49-F238E27FC236}">
                <a16:creationId xmlns:a16="http://schemas.microsoft.com/office/drawing/2014/main" id="{9F09E926-D610-E882-615C-D51EA1AE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2" y="956853"/>
            <a:ext cx="5193000" cy="2755422"/>
          </a:xfrm>
          <a:prstGeom prst="rect">
            <a:avLst/>
          </a:prstGeom>
          <a:effectLst>
            <a:glow rad="444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FB0042-9AD0-BDB1-ECB4-96C5356C7E9D}"/>
              </a:ext>
            </a:extLst>
          </p:cNvPr>
          <p:cNvSpPr txBox="1"/>
          <p:nvPr/>
        </p:nvSpPr>
        <p:spPr>
          <a:xfrm>
            <a:off x="1014570" y="4002750"/>
            <a:ext cx="4502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rbitron" panose="020B0604020202020204" charset="0"/>
              </a:rPr>
              <a:t>Presented by: </a:t>
            </a:r>
          </a:p>
          <a:p>
            <a:pPr algn="ctr"/>
            <a:r>
              <a:rPr lang="en-US" sz="1100" dirty="0">
                <a:latin typeface="Orbitron" panose="020B0604020202020204" charset="0"/>
              </a:rPr>
              <a:t>Hannah Marsha</a:t>
            </a:r>
          </a:p>
        </p:txBody>
      </p:sp>
      <p:sp>
        <p:nvSpPr>
          <p:cNvPr id="12" name="Google Shape;362;p40">
            <a:extLst>
              <a:ext uri="{FF2B5EF4-FFF2-40B4-BE49-F238E27FC236}">
                <a16:creationId xmlns:a16="http://schemas.microsoft.com/office/drawing/2014/main" id="{5C35C7A2-D088-871C-8CE4-27F996666E96}"/>
              </a:ext>
            </a:extLst>
          </p:cNvPr>
          <p:cNvSpPr/>
          <p:nvPr/>
        </p:nvSpPr>
        <p:spPr>
          <a:xfrm rot="10800000">
            <a:off x="7111358" y="785734"/>
            <a:ext cx="843050" cy="313105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-driven Programming Class for University for College: Data Management Technology by Slidesgo">
  <a:themeElements>
    <a:clrScheme name="Simple Light">
      <a:dk1>
        <a:srgbClr val="42413F"/>
      </a:dk1>
      <a:lt1>
        <a:srgbClr val="FFFFFF"/>
      </a:lt1>
      <a:dk2>
        <a:srgbClr val="F3F3F3"/>
      </a:dk2>
      <a:lt2>
        <a:srgbClr val="CCCCCC"/>
      </a:lt2>
      <a:accent1>
        <a:srgbClr val="FF7307"/>
      </a:accent1>
      <a:accent2>
        <a:srgbClr val="E4650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3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Catamaran</vt:lpstr>
      <vt:lpstr>Orbitron</vt:lpstr>
      <vt:lpstr>Bebas Neue</vt:lpstr>
      <vt:lpstr>Data-driven Programming Class for University for College: Data Management Technology by Slidesgo</vt:lpstr>
      <vt:lpstr>SHOW-SCHEDULER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SHOW-SCHEDULER</dc:title>
  <cp:lastModifiedBy>Hannah Marsha</cp:lastModifiedBy>
  <cp:revision>5</cp:revision>
  <dcterms:modified xsi:type="dcterms:W3CDTF">2023-07-21T01:49:21Z</dcterms:modified>
</cp:coreProperties>
</file>