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315" r:id="rId2"/>
    <p:sldId id="318" r:id="rId3"/>
  </p:sldIdLst>
  <p:sldSz cx="9144000" cy="6858000" type="screen4x3"/>
  <p:notesSz cx="9107488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8080"/>
    <a:srgbClr val="00CC00"/>
    <a:srgbClr val="339933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768" autoAdjust="0"/>
  </p:normalViewPr>
  <p:slideViewPr>
    <p:cSldViewPr snapToGrid="0">
      <p:cViewPr>
        <p:scale>
          <a:sx n="100" d="100"/>
          <a:sy n="100" d="100"/>
        </p:scale>
        <p:origin x="-1908" y="-294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"/>
    </p:cViewPr>
  </p:sorterViewPr>
  <p:notesViewPr>
    <p:cSldViewPr snapToGrid="0">
      <p:cViewPr>
        <p:scale>
          <a:sx n="100" d="100"/>
          <a:sy n="100" d="100"/>
        </p:scale>
        <p:origin x="-1164" y="504"/>
      </p:cViewPr>
      <p:guideLst>
        <p:guide orient="horz" pos="2161"/>
        <p:guide pos="28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60963" y="0"/>
            <a:ext cx="394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3845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4438" y="3257550"/>
            <a:ext cx="6678612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83363"/>
            <a:ext cx="394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60963" y="6583363"/>
            <a:ext cx="394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0BA85B23-7FE9-4EB2-A304-B747AE98E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E6D7B7-5A43-476E-AFB3-DBC6CBAA896C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3257550"/>
            <a:ext cx="6678612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A85B23-7FE9-4EB2-A304-B747AE98E1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03C02-423E-496D-9221-E43B0CFDE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B5E9-095A-4BE2-B629-BB0E45292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10A7C-4490-4A6A-B00B-4F315EA58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ECDF9-978A-4FF2-BF0D-3866AEF06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6779-7198-4ED3-93DF-EBB22A244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6DA4-36D8-4D17-B476-BCB7076B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724E6-D4C8-4F46-B323-FEF3C6D67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1D582-0E51-4DBA-918A-6715E3CCD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AD174-2756-4468-B6A7-F50463883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41338-2931-4F53-97C3-02ED1B708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F4EE9-EC38-423A-98A3-9EABEC2F8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9AE50-CE29-45AD-AA1C-8127420B8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EEAC21B-228E-46E5-A5E2-B44B4097A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-1588" y="0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20663" y="336550"/>
            <a:ext cx="8555037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l">
              <a:spcBef>
                <a:spcPct val="20000"/>
              </a:spcBef>
            </a:pPr>
            <a:r>
              <a:rPr lang="en-US" sz="1800" dirty="0" smtClean="0"/>
              <a:t>In a college course your score for each of four exams was 90%, 90%, 85%, and 95%. Your quiz scores were 100%, 90%, 60%, 80% and 100%. Your final exam score was 95%. What is your overall average in this class? Your final course average is based on a weighting of several items: Four Exams (15% each), Pop Quizzes (10% total), Final Exam (30%).</a:t>
            </a:r>
            <a:endParaRPr lang="en-US" sz="2000" dirty="0"/>
          </a:p>
        </p:txBody>
      </p:sp>
      <p:graphicFrame>
        <p:nvGraphicFramePr>
          <p:cNvPr id="122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56359"/>
              </p:ext>
            </p:extLst>
          </p:nvPr>
        </p:nvGraphicFramePr>
        <p:xfrm>
          <a:off x="0" y="3729038"/>
          <a:ext cx="9145588" cy="88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4851360" imgH="495000" progId="Equation.3">
                  <p:embed/>
                </p:oleObj>
              </mc:Choice>
              <mc:Fallback>
                <p:oleObj name="Equation" r:id="rId4" imgW="485136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29038"/>
                        <a:ext cx="9145588" cy="8831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22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8"/>
          <p:cNvSpPr>
            <a:spLocks/>
          </p:cNvSpPr>
          <p:nvPr/>
        </p:nvSpPr>
        <p:spPr bwMode="auto">
          <a:xfrm rot="5400000" flipH="1">
            <a:off x="4033838" y="1219200"/>
            <a:ext cx="366712" cy="4652962"/>
          </a:xfrm>
          <a:prstGeom prst="rightBrace">
            <a:avLst>
              <a:gd name="adj1" fmla="val 56250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8"/>
          <p:cNvSpPr>
            <a:spLocks/>
          </p:cNvSpPr>
          <p:nvPr/>
        </p:nvSpPr>
        <p:spPr bwMode="auto">
          <a:xfrm rot="5400000" flipH="1">
            <a:off x="7169944" y="3078957"/>
            <a:ext cx="366712" cy="933450"/>
          </a:xfrm>
          <a:prstGeom prst="rightBrace">
            <a:avLst>
              <a:gd name="adj1" fmla="val 56250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8"/>
          <p:cNvSpPr>
            <a:spLocks/>
          </p:cNvSpPr>
          <p:nvPr/>
        </p:nvSpPr>
        <p:spPr bwMode="auto">
          <a:xfrm rot="5400000" flipH="1">
            <a:off x="8417719" y="3048001"/>
            <a:ext cx="366712" cy="933450"/>
          </a:xfrm>
          <a:prstGeom prst="rightBrace">
            <a:avLst>
              <a:gd name="adj1" fmla="val 56250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3561159" y="2938463"/>
            <a:ext cx="1312069" cy="4238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-228600" algn="ctr">
              <a:buFontTx/>
              <a:buNone/>
            </a:pPr>
            <a:r>
              <a:rPr lang="en-US" sz="2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Exams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 bwMode="auto">
          <a:xfrm>
            <a:off x="6697266" y="2924175"/>
            <a:ext cx="1237060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-228600" algn="ctr">
              <a:buFontTx/>
              <a:buNone/>
            </a:pPr>
            <a:r>
              <a:rPr lang="en-US" sz="20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Quizzes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 bwMode="auto">
          <a:xfrm>
            <a:off x="7934326" y="2909887"/>
            <a:ext cx="1218008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-228600" algn="ctr">
              <a:buFontTx/>
              <a:buNone/>
            </a:pPr>
            <a:r>
              <a:rPr lang="en-US" sz="2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66707"/>
              </p:ext>
            </p:extLst>
          </p:nvPr>
        </p:nvGraphicFramePr>
        <p:xfrm>
          <a:off x="1627188" y="4746625"/>
          <a:ext cx="30400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6" imgW="1612800" imgH="431640" progId="Equation.3">
                  <p:embed/>
                </p:oleObj>
              </mc:Choice>
              <mc:Fallback>
                <p:oleObj name="Equation" r:id="rId6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746625"/>
                        <a:ext cx="3040062" cy="7699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700089"/>
            <a:ext cx="4133850" cy="119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140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89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Times New Roman</vt:lpstr>
      <vt:lpstr>Arial</vt:lpstr>
      <vt:lpstr>Book Antiqua</vt:lpstr>
      <vt:lpstr>Arial Narrow</vt:lpstr>
      <vt:lpstr>Wingdings</vt:lpstr>
      <vt:lpstr>Default Design</vt:lpstr>
      <vt:lpstr>Microsoft Equation 3.0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Martin</dc:creator>
  <cp:lastModifiedBy>user</cp:lastModifiedBy>
  <cp:revision>408</cp:revision>
  <cp:lastPrinted>2003-04-10T23:25:51Z</cp:lastPrinted>
  <dcterms:created xsi:type="dcterms:W3CDTF">2003-03-19T17:15:04Z</dcterms:created>
  <dcterms:modified xsi:type="dcterms:W3CDTF">2012-07-11T21:55:53Z</dcterms:modified>
</cp:coreProperties>
</file>