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1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2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4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0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0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F9E3-B93F-4389-A8B9-D19EB37D0D7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4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692460"/>
            <a:ext cx="2752077" cy="181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9677" y="692459"/>
            <a:ext cx="905523" cy="18199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5523" y="692459"/>
            <a:ext cx="2752077" cy="18199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626723" y="2167059"/>
            <a:ext cx="346230" cy="2041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3646" y="69245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 Area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11" y="692458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 Area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88307" y="692458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Area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323757" y="1233795"/>
            <a:ext cx="346230" cy="20418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626723" y="1233795"/>
            <a:ext cx="346230" cy="2041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904787" y="1233795"/>
            <a:ext cx="346230" cy="2041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312034" y="2169279"/>
            <a:ext cx="346230" cy="20418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937910" y="2167059"/>
            <a:ext cx="346230" cy="20418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77279" y="159609"/>
            <a:ext cx="1341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Vertical Rod Robot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22713" y="2813424"/>
            <a:ext cx="1515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Horizontal Rod Robot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95807" y="2813423"/>
            <a:ext cx="1622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“Dabbing” Glue Robots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63213" y="159608"/>
            <a:ext cx="165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“Brushing” Glue Robots</a:t>
            </a:r>
          </a:p>
        </p:txBody>
      </p:sp>
      <p:cxnSp>
        <p:nvCxnSpPr>
          <p:cNvPr id="22" name="Straight Arrow Connector 21"/>
          <p:cNvCxnSpPr>
            <a:stCxn id="17" idx="2"/>
            <a:endCxn id="11" idx="0"/>
          </p:cNvCxnSpPr>
          <p:nvPr/>
        </p:nvCxnSpPr>
        <p:spPr>
          <a:xfrm flipH="1">
            <a:off x="5567894" y="436608"/>
            <a:ext cx="279986" cy="797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</p:cNvCxnSpPr>
          <p:nvPr/>
        </p:nvCxnSpPr>
        <p:spPr>
          <a:xfrm flipH="1">
            <a:off x="4039340" y="436607"/>
            <a:ext cx="152722" cy="797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4192062" y="436607"/>
            <a:ext cx="529332" cy="797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0"/>
          </p:cNvCxnSpPr>
          <p:nvPr/>
        </p:nvCxnSpPr>
        <p:spPr>
          <a:xfrm flipV="1">
            <a:off x="4280228" y="2264309"/>
            <a:ext cx="456624" cy="549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0"/>
            <a:endCxn id="14" idx="2"/>
          </p:cNvCxnSpPr>
          <p:nvPr/>
        </p:nvCxnSpPr>
        <p:spPr>
          <a:xfrm flipH="1" flipV="1">
            <a:off x="5556171" y="2373465"/>
            <a:ext cx="550948" cy="4399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0"/>
            <a:endCxn id="15" idx="2"/>
          </p:cNvCxnSpPr>
          <p:nvPr/>
        </p:nvCxnSpPr>
        <p:spPr>
          <a:xfrm flipV="1">
            <a:off x="6107119" y="2371245"/>
            <a:ext cx="74928" cy="442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3759857" y="1393794"/>
            <a:ext cx="678978" cy="896645"/>
          </a:xfrm>
          <a:custGeom>
            <a:avLst/>
            <a:gdLst>
              <a:gd name="connsiteX0" fmla="*/ 93052 w 678978"/>
              <a:gd name="connsiteY0" fmla="*/ 0 h 896645"/>
              <a:gd name="connsiteX1" fmla="*/ 39786 w 678978"/>
              <a:gd name="connsiteY1" fmla="*/ 461639 h 896645"/>
              <a:gd name="connsiteX2" fmla="*/ 607957 w 678978"/>
              <a:gd name="connsiteY2" fmla="*/ 852256 h 896645"/>
              <a:gd name="connsiteX3" fmla="*/ 678978 w 678978"/>
              <a:gd name="connsiteY3" fmla="*/ 896645 h 89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978" h="896645">
                <a:moveTo>
                  <a:pt x="93052" y="0"/>
                </a:moveTo>
                <a:cubicBezTo>
                  <a:pt x="23510" y="159798"/>
                  <a:pt x="-46031" y="319596"/>
                  <a:pt x="39786" y="461639"/>
                </a:cubicBezTo>
                <a:cubicBezTo>
                  <a:pt x="125603" y="603682"/>
                  <a:pt x="501425" y="779755"/>
                  <a:pt x="607957" y="852256"/>
                </a:cubicBezTo>
                <a:cubicBezTo>
                  <a:pt x="714489" y="924757"/>
                  <a:pt x="643467" y="778276"/>
                  <a:pt x="678978" y="89664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0800000">
            <a:off x="5805094" y="1317640"/>
            <a:ext cx="678978" cy="896645"/>
          </a:xfrm>
          <a:custGeom>
            <a:avLst/>
            <a:gdLst>
              <a:gd name="connsiteX0" fmla="*/ 93052 w 678978"/>
              <a:gd name="connsiteY0" fmla="*/ 0 h 896645"/>
              <a:gd name="connsiteX1" fmla="*/ 39786 w 678978"/>
              <a:gd name="connsiteY1" fmla="*/ 461639 h 896645"/>
              <a:gd name="connsiteX2" fmla="*/ 607957 w 678978"/>
              <a:gd name="connsiteY2" fmla="*/ 852256 h 896645"/>
              <a:gd name="connsiteX3" fmla="*/ 678978 w 678978"/>
              <a:gd name="connsiteY3" fmla="*/ 896645 h 89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978" h="896645">
                <a:moveTo>
                  <a:pt x="93052" y="0"/>
                </a:moveTo>
                <a:cubicBezTo>
                  <a:pt x="23510" y="159798"/>
                  <a:pt x="-46031" y="319596"/>
                  <a:pt x="39786" y="461639"/>
                </a:cubicBezTo>
                <a:cubicBezTo>
                  <a:pt x="125603" y="603682"/>
                  <a:pt x="501425" y="779755"/>
                  <a:pt x="607957" y="852256"/>
                </a:cubicBezTo>
                <a:cubicBezTo>
                  <a:pt x="714489" y="924757"/>
                  <a:pt x="643467" y="778276"/>
                  <a:pt x="678978" y="89664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556507" y="1703616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“Buffer Advance” direction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63" y="3693018"/>
            <a:ext cx="2743200" cy="275329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659058" y="3861600"/>
            <a:ext cx="5334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25mm arc length at center of curve.</a:t>
            </a:r>
          </a:p>
          <a:p>
            <a:r>
              <a:rPr lang="en-US" dirty="0" smtClean="0"/>
              <a:t>18mm radius to center</a:t>
            </a:r>
          </a:p>
          <a:p>
            <a:r>
              <a:rPr lang="en-US" dirty="0" smtClean="0"/>
              <a:t>Curves are driven in “x” direction (same as pixel to the left A) and picked up by running lower pixel B in “y” direction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82571" y="44122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32481" y="57793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4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71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Annjoe Wong-Foy</dc:creator>
  <cp:lastModifiedBy>Annjoe Wong-Foy</cp:lastModifiedBy>
  <cp:revision>4</cp:revision>
  <dcterms:created xsi:type="dcterms:W3CDTF">2014-12-09T17:13:06Z</dcterms:created>
  <dcterms:modified xsi:type="dcterms:W3CDTF">2014-12-09T18:30:12Z</dcterms:modified>
</cp:coreProperties>
</file>