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69" r:id="rId2"/>
    <p:sldId id="277" r:id="rId3"/>
    <p:sldId id="284" r:id="rId4"/>
    <p:sldId id="279" r:id="rId5"/>
    <p:sldId id="285" r:id="rId6"/>
    <p:sldId id="281" r:id="rId7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5" autoAdjust="0"/>
    <p:restoredTop sz="94660"/>
  </p:normalViewPr>
  <p:slideViewPr>
    <p:cSldViewPr>
      <p:cViewPr varScale="1">
        <p:scale>
          <a:sx n="105" d="100"/>
          <a:sy n="105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CA0300C-495E-467D-B058-C22AB8671E3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9CB20D-A1D1-4D66-8AAD-C1454676C0CC}" type="slidenum">
              <a:rPr lang="es-ES"/>
              <a:pPr/>
              <a:t>1</a:t>
            </a:fld>
            <a:endParaRPr lang="es-ES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E5450-5560-4F73-B8B6-4C98323C50D1}" type="slidenum">
              <a:rPr lang="es-ES"/>
              <a:pPr/>
              <a:t>2</a:t>
            </a:fld>
            <a:endParaRPr lang="es-ES"/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5C031-22EA-4811-A534-B830E872F482}" type="slidenum">
              <a:rPr lang="es-ES"/>
              <a:pPr/>
              <a:t>3</a:t>
            </a:fld>
            <a:endParaRPr lang="es-ES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9AF6C9-9BD3-4D09-AEE0-B2C65743C610}" type="slidenum">
              <a:rPr lang="es-ES"/>
              <a:pPr/>
              <a:t>4</a:t>
            </a:fld>
            <a:endParaRPr lang="es-ES"/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58CAD5-C8E2-481C-A330-E94F23436272}" type="slidenum">
              <a:rPr lang="es-ES"/>
              <a:pPr/>
              <a:t>5</a:t>
            </a:fld>
            <a:endParaRPr lang="es-ES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89C339-C227-4976-AB34-2A3CA4B83E40}" type="slidenum">
              <a:rPr lang="es-ES"/>
              <a:pPr/>
              <a:t>6</a:t>
            </a:fld>
            <a:endParaRPr lang="es-ES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2009</a:t>
            </a:r>
          </a:p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Ing. de Sistemas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AC84F-5BAC-4FCD-88B8-92C4AEF4152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2009</a:t>
            </a:r>
          </a:p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Ing. de Sistemas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6E312-66C9-45EF-85A0-A0F9C18A26E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6688" y="188913"/>
            <a:ext cx="1943100" cy="59070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188913"/>
            <a:ext cx="5678488" cy="59070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2009</a:t>
            </a:r>
          </a:p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Ing. de Sistemas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45717-FB7A-4BA9-B3DA-ADA312D6456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2009</a:t>
            </a:r>
          </a:p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Ing. de Sistemas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6F06B-375B-47B7-BFCF-F50AF906ED3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2009</a:t>
            </a:r>
          </a:p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Ing. de Sistemas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75042-ACE7-4068-AD55-5CDA1F8BEEF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2009</a:t>
            </a:r>
          </a:p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Ing. de Sistemas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01CA6-9042-445B-9DE9-1691F700CB5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2009</a:t>
            </a:r>
          </a:p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Ing. de Sistemas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70292-EA5D-40F4-B436-4A691A29C2E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2009</a:t>
            </a:r>
          </a:p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Ing. de Sistemas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513C6-1DC2-43BA-AF1D-25099C089B9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2009</a:t>
            </a:r>
          </a:p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Ing. de Sistemas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77173-C2D0-4A76-A825-45FDE9F7104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2009</a:t>
            </a:r>
          </a:p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Ing. de Sistemas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B01CF-2CAC-43C7-8984-B4EA07C2A97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2009</a:t>
            </a:r>
          </a:p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Ing. de Sistemas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882B6-EBCB-4C44-9017-4EA2286DED8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188913"/>
            <a:ext cx="7488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s-ES_tradnl"/>
              <a:t>2009</a:t>
            </a:r>
          </a:p>
          <a:p>
            <a:pPr>
              <a:defRPr/>
            </a:pPr>
            <a:endParaRPr lang="es-ES_tradnl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s-ES_tradnl"/>
              <a:t>Ing. de Sistemas II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2D65DF1E-EF4A-420E-8C60-BB62E11F878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pic>
        <p:nvPicPr>
          <p:cNvPr id="1031" name="Picture 7" descr="UADE color V 243px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388" y="188913"/>
            <a:ext cx="698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99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3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2010</a:t>
            </a:r>
          </a:p>
          <a:p>
            <a:pPr>
              <a:defRPr/>
            </a:pPr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Lenguajes Visuales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MVC con Remote Observers</a:t>
            </a:r>
            <a:endParaRPr lang="es-ES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AR" smtClean="0"/>
              <a:t>Cambios en el cliente:</a:t>
            </a:r>
          </a:p>
          <a:p>
            <a:pPr lvl="1">
              <a:lnSpc>
                <a:spcPct val="90000"/>
              </a:lnSpc>
            </a:pPr>
            <a:r>
              <a:rPr lang="es-AR" smtClean="0"/>
              <a:t>Incorporar la interface RemoteObserver como parte del framework</a:t>
            </a:r>
          </a:p>
          <a:p>
            <a:pPr lvl="1">
              <a:lnSpc>
                <a:spcPct val="90000"/>
              </a:lnSpc>
            </a:pPr>
            <a:r>
              <a:rPr lang="es-AR" smtClean="0"/>
              <a:t>ProxyModelo</a:t>
            </a:r>
          </a:p>
          <a:p>
            <a:pPr lvl="3">
              <a:lnSpc>
                <a:spcPct val="90000"/>
              </a:lnSpc>
            </a:pPr>
            <a:r>
              <a:rPr lang="es-AR" smtClean="0"/>
              <a:t>Debe extender UnicastRemoteObject (es un objeto remoto)</a:t>
            </a:r>
          </a:p>
          <a:p>
            <a:pPr lvl="3">
              <a:lnSpc>
                <a:spcPct val="90000"/>
              </a:lnSpc>
            </a:pPr>
            <a:r>
              <a:rPr lang="es-AR" smtClean="0"/>
              <a:t>Debe implementar la interface RemoteObserver</a:t>
            </a:r>
          </a:p>
          <a:p>
            <a:pPr lvl="1">
              <a:lnSpc>
                <a:spcPct val="90000"/>
              </a:lnSpc>
            </a:pPr>
            <a:r>
              <a:rPr lang="es-AR" smtClean="0"/>
              <a:t>ProxyModeloAdmProductos:</a:t>
            </a:r>
          </a:p>
          <a:p>
            <a:pPr lvl="3">
              <a:lnSpc>
                <a:spcPct val="90000"/>
              </a:lnSpc>
            </a:pPr>
            <a:r>
              <a:rPr lang="es-AR" smtClean="0"/>
              <a:t>Debe implementar método “update()” (actualiza la presentación de la vista)</a:t>
            </a:r>
          </a:p>
          <a:p>
            <a:pPr lvl="3">
              <a:lnSpc>
                <a:spcPct val="90000"/>
              </a:lnSpc>
            </a:pPr>
            <a:r>
              <a:rPr lang="es-AR" smtClean="0"/>
              <a:t>Al conectarse con el servidor, debe registrarse como observer del objeto remoto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2010</a:t>
            </a:r>
          </a:p>
          <a:p>
            <a:pPr>
              <a:defRPr/>
            </a:pPr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Lenguajes Visuales</a:t>
            </a:r>
            <a:endParaRPr lang="es-ES_tradnl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MVC con Remote Observers</a:t>
            </a:r>
            <a:endParaRPr lang="es-ES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mtClean="0"/>
              <a:t>Cambios en el cliente</a:t>
            </a:r>
          </a:p>
          <a:p>
            <a:pPr lvl="1"/>
            <a:r>
              <a:rPr lang="es-AR" smtClean="0"/>
              <a:t>Incorporar la interface RemoteObservable como parte del framework</a:t>
            </a:r>
          </a:p>
          <a:p>
            <a:pPr lvl="1"/>
            <a:r>
              <a:rPr lang="es-AR" smtClean="0"/>
              <a:t>La interface ModeloAdministrador debe extender RemoteObservable</a:t>
            </a:r>
          </a:p>
          <a:p>
            <a:pPr lvl="3">
              <a:buFontTx/>
              <a:buNone/>
            </a:pP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2010</a:t>
            </a:r>
          </a:p>
          <a:p>
            <a:pPr>
              <a:defRPr/>
            </a:pPr>
            <a:endParaRPr lang="es-ES_tradnl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Lenguajes Visuales</a:t>
            </a:r>
            <a:endParaRPr lang="es-ES_tradnl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Ejercicio 7 - cliente</a:t>
            </a:r>
            <a:endParaRPr lang="es-ES" smtClean="0"/>
          </a:p>
        </p:txBody>
      </p:sp>
      <p:pic>
        <p:nvPicPr>
          <p:cNvPr id="41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1438"/>
            <a:ext cx="8694738" cy="462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2010</a:t>
            </a:r>
          </a:p>
          <a:p>
            <a:pPr>
              <a:defRPr/>
            </a:pPr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Lenguajes Visuales</a:t>
            </a:r>
            <a:endParaRPr lang="es-ES_tradnl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MVC con Remote Observers</a:t>
            </a:r>
            <a:endParaRPr lang="es-E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14900"/>
          </a:xfrm>
        </p:spPr>
        <p:txBody>
          <a:bodyPr/>
          <a:lstStyle/>
          <a:p>
            <a:r>
              <a:rPr lang="es-AR" sz="2800" smtClean="0"/>
              <a:t>Cambios en el Servidor</a:t>
            </a:r>
          </a:p>
          <a:p>
            <a:pPr lvl="1"/>
            <a:r>
              <a:rPr lang="es-AR" sz="2400" smtClean="0"/>
              <a:t>Incorporar las interfaces RemoteObserver y RemoteObservable como parte del framework</a:t>
            </a:r>
          </a:p>
          <a:p>
            <a:pPr lvl="1"/>
            <a:r>
              <a:rPr lang="es-AR" sz="2400" smtClean="0"/>
              <a:t>ModeloAdministrador debe extender RemoteObservable</a:t>
            </a:r>
          </a:p>
          <a:p>
            <a:pPr lvl="1"/>
            <a:r>
              <a:rPr lang="es-AR" sz="2400" smtClean="0"/>
              <a:t>ModeloRemoto:</a:t>
            </a:r>
          </a:p>
          <a:p>
            <a:pPr lvl="3"/>
            <a:r>
              <a:rPr lang="es-AR" sz="1800" smtClean="0"/>
              <a:t>Debe incluir una lista de RemoteObservers registrados</a:t>
            </a:r>
          </a:p>
          <a:p>
            <a:pPr lvl="3"/>
            <a:r>
              <a:rPr lang="es-AR" sz="1800" smtClean="0"/>
              <a:t>Debe implementar “addRemoteObserver”, “removeRemoteObserver”, y “notifyRemoteObservers”</a:t>
            </a:r>
          </a:p>
          <a:p>
            <a:pPr lvl="1"/>
            <a:r>
              <a:rPr lang="es-AR" sz="2400" smtClean="0"/>
              <a:t>ModeloAdmProductos:</a:t>
            </a:r>
          </a:p>
          <a:p>
            <a:pPr lvl="3"/>
            <a:r>
              <a:rPr lang="es-AR" sz="1800" smtClean="0"/>
              <a:t>Cuando un método altera la información en el modelo, debe informar a los observers (“notifyRemoteObservers”)</a:t>
            </a:r>
            <a:endParaRPr lang="es-E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2010</a:t>
            </a:r>
          </a:p>
          <a:p>
            <a:pPr>
              <a:defRPr/>
            </a:pPr>
            <a:endParaRPr lang="es-ES_tradnl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Lenguajes Visuales</a:t>
            </a:r>
            <a:endParaRPr lang="es-ES_tradnl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Ejemplo 7 - servidor</a:t>
            </a:r>
            <a:endParaRPr lang="es-ES" smtClean="0"/>
          </a:p>
        </p:txBody>
      </p: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341438"/>
            <a:ext cx="82804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2010</a:t>
            </a:r>
          </a:p>
          <a:p>
            <a:pPr>
              <a:defRPr/>
            </a:pPr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Lenguajes Visuales</a:t>
            </a:r>
            <a:endParaRPr lang="es-ES_tradnl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Referencias</a:t>
            </a:r>
            <a:endParaRPr lang="es-ES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AR" smtClean="0"/>
              <a:t>Tutorial de Java (Sección sobre RMI)</a:t>
            </a:r>
          </a:p>
          <a:p>
            <a:pPr lvl="2">
              <a:lnSpc>
                <a:spcPct val="90000"/>
              </a:lnSpc>
            </a:pPr>
            <a:r>
              <a:rPr lang="es-AR" smtClean="0"/>
              <a:t>Disponible en java.sun.com</a:t>
            </a:r>
          </a:p>
          <a:p>
            <a:pPr>
              <a:lnSpc>
                <a:spcPct val="90000"/>
              </a:lnSpc>
            </a:pPr>
            <a:r>
              <a:rPr lang="es-AR" smtClean="0"/>
              <a:t>Patrones J2EE (información acerca de Business Delegate)</a:t>
            </a:r>
          </a:p>
          <a:p>
            <a:pPr lvl="2">
              <a:lnSpc>
                <a:spcPct val="90000"/>
              </a:lnSpc>
            </a:pPr>
            <a:r>
              <a:rPr lang="es-AR" smtClean="0"/>
              <a:t>Disponible en java.sun.com</a:t>
            </a:r>
          </a:p>
          <a:p>
            <a:pPr>
              <a:lnSpc>
                <a:spcPct val="90000"/>
              </a:lnSpc>
            </a:pPr>
            <a:r>
              <a:rPr lang="es-AR" smtClean="0"/>
              <a:t>Artículos:</a:t>
            </a:r>
          </a:p>
          <a:p>
            <a:pPr lvl="2">
              <a:lnSpc>
                <a:spcPct val="90000"/>
              </a:lnSpc>
            </a:pPr>
            <a:r>
              <a:rPr lang="es-AR" smtClean="0"/>
              <a:t>“</a:t>
            </a:r>
            <a:r>
              <a:rPr lang="es-ES" smtClean="0"/>
              <a:t>Creating 3-Tier Distributed Applications with RMI” (http://www.wutka.com/hackingjava/ch16.htm)</a:t>
            </a:r>
            <a:endParaRPr lang="es-AR" smtClean="0"/>
          </a:p>
          <a:p>
            <a:pPr lvl="2">
              <a:lnSpc>
                <a:spcPct val="90000"/>
              </a:lnSpc>
            </a:pPr>
            <a:r>
              <a:rPr lang="es-AR" smtClean="0"/>
              <a:t>“Improved Observer/Observable” (http://jdj.sys-con.com/read/35878.htm)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-Modelo_MVC">
  <a:themeElements>
    <a:clrScheme name="1-Modelo_M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-Modelo_MVC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-Modelo_M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Modelo_M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-Modelo_M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Modelo_M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Modelo_M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Modelo_M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Modelo_M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1-Modelo_MVC</Template>
  <TotalTime>405</TotalTime>
  <Words>226</Words>
  <Application>Microsoft Office PowerPoint</Application>
  <PresentationFormat>Presentación en pantalla (4:3)</PresentationFormat>
  <Paragraphs>50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Times New Roman</vt:lpstr>
      <vt:lpstr>Arial</vt:lpstr>
      <vt:lpstr>Tahoma</vt:lpstr>
      <vt:lpstr>1-Modelo_MVC</vt:lpstr>
      <vt:lpstr>MVC con Remote Observers</vt:lpstr>
      <vt:lpstr>MVC con Remote Observers</vt:lpstr>
      <vt:lpstr>Ejercicio 7 - cliente</vt:lpstr>
      <vt:lpstr>MVC con Remote Observers</vt:lpstr>
      <vt:lpstr>Ejemplo 7 - servidor</vt:lpstr>
      <vt:lpstr>Referencias</vt:lpstr>
    </vt:vector>
  </TitlesOfParts>
  <Company>UADE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RIO</dc:creator>
  <cp:lastModifiedBy>Hernán Massad</cp:lastModifiedBy>
  <cp:revision>33</cp:revision>
  <dcterms:created xsi:type="dcterms:W3CDTF">2007-03-10T16:22:43Z</dcterms:created>
  <dcterms:modified xsi:type="dcterms:W3CDTF">2010-05-03T13:55:35Z</dcterms:modified>
</cp:coreProperties>
</file>