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B0899A-09EE-916D-8E68-0CBE9DB5B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973" y="1081002"/>
            <a:ext cx="3153747" cy="863082"/>
          </a:xfrm>
        </p:spPr>
        <p:txBody>
          <a:bodyPr/>
          <a:lstStyle/>
          <a:p>
            <a:r>
              <a:rPr lang="hu-HU" dirty="0"/>
              <a:t>Pack-Man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1F821E1-E5B7-6B24-F074-FAF7EF885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595" y="5166835"/>
            <a:ext cx="6343154" cy="949184"/>
          </a:xfrm>
        </p:spPr>
        <p:txBody>
          <a:bodyPr/>
          <a:lstStyle/>
          <a:p>
            <a:pPr algn="l"/>
            <a:r>
              <a:rPr lang="hu-HU" dirty="0"/>
              <a:t>Készítette:</a:t>
            </a:r>
          </a:p>
          <a:p>
            <a:pPr algn="l"/>
            <a:r>
              <a:rPr lang="hu-HU" dirty="0"/>
              <a:t> 	Kállai Gábor, Borisza Zsigmond Benedek, Horváth Máté</a:t>
            </a:r>
          </a:p>
        </p:txBody>
      </p:sp>
      <p:pic>
        <p:nvPicPr>
          <p:cNvPr id="1026" name="Picture 2" descr="Ijedős Pacman Pac-Man - Ingyenes vektorgrafika a Pixabay-en - Pixabay">
            <a:extLst>
              <a:ext uri="{FF2B5EF4-FFF2-40B4-BE49-F238E27FC236}">
                <a16:creationId xmlns:a16="http://schemas.microsoft.com/office/drawing/2014/main" id="{E54A4559-0E3D-5F79-111C-9763C23E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308" y="2474372"/>
            <a:ext cx="2114550" cy="2162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1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EB4D2A-41DD-0663-7214-37F8C96A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36B70E-D296-8650-B5B8-949351C5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Mérföldkövek megismerése</a:t>
            </a:r>
          </a:p>
          <a:p>
            <a:r>
              <a:rPr lang="hu-HU" dirty="0"/>
              <a:t>Csapatmunka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Githubon</a:t>
            </a:r>
            <a:r>
              <a:rPr lang="hu-HU" dirty="0"/>
              <a:t> nem működik jól a </a:t>
            </a:r>
            <a:r>
              <a:rPr lang="hu-HU" dirty="0" err="1"/>
              <a:t>Contributors</a:t>
            </a:r>
            <a:r>
              <a:rPr lang="hu-HU" dirty="0"/>
              <a:t> fül, az okát nem tudjuk, de mindenki egyenlően kivette a részét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559C134-311A-B4C7-FE28-9BF9EBD8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596" y="352820"/>
            <a:ext cx="4904362" cy="183435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3AD3B99-7239-785B-FFF9-001BE0BA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956" y="3261529"/>
            <a:ext cx="5332158" cy="341108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83D1309-4ACC-8B72-48AE-95080674F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3" y="465920"/>
            <a:ext cx="1169009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8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707C8D-140C-9CB2-D7E6-81008BB8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314029D-42F5-BA3E-F98F-BC02F11DB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939" y="3429000"/>
            <a:ext cx="2784121" cy="202481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42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1E219-9AF0-52DD-2C64-4857F686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53894D-44EC-E2B7-3C1D-B1D82A11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Főoldal bemutatása</a:t>
            </a:r>
          </a:p>
          <a:p>
            <a:r>
              <a:rPr lang="hu-HU" dirty="0"/>
              <a:t>Játék mechanizmusa</a:t>
            </a:r>
          </a:p>
          <a:p>
            <a:r>
              <a:rPr lang="hu-HU" dirty="0"/>
              <a:t>Pálya mechanizmusa</a:t>
            </a:r>
          </a:p>
          <a:p>
            <a:r>
              <a:rPr lang="hu-HU" dirty="0"/>
              <a:t>Rendőrök mozgása</a:t>
            </a:r>
          </a:p>
          <a:p>
            <a:endParaRPr lang="hu-HU" dirty="0"/>
          </a:p>
          <a:p>
            <a:r>
              <a:rPr lang="hu-HU" dirty="0"/>
              <a:t>Csapatmunka bemutatása</a:t>
            </a:r>
          </a:p>
          <a:p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01C0EFB-6592-9265-05B8-438CC70A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703" y="403460"/>
            <a:ext cx="5486875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610562-D178-99B4-343F-B49955BA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968589" cy="762000"/>
          </a:xfrm>
        </p:spPr>
        <p:txBody>
          <a:bodyPr/>
          <a:lstStyle/>
          <a:p>
            <a:r>
              <a:rPr lang="hu-HU" dirty="0"/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8A281F-2967-E773-9320-4872286B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32802" cy="3666279"/>
          </a:xfrm>
        </p:spPr>
        <p:txBody>
          <a:bodyPr/>
          <a:lstStyle/>
          <a:p>
            <a:r>
              <a:rPr lang="hu-HU" dirty="0"/>
              <a:t>Vicces téma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Egy teljesen véletlen öltet volt a </a:t>
            </a:r>
            <a:r>
              <a:rPr lang="hu-HU" dirty="0" err="1"/>
              <a:t>pacman</a:t>
            </a:r>
            <a:r>
              <a:rPr lang="hu-HU" dirty="0"/>
              <a:t> játék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Sajátosság</a:t>
            </a:r>
          </a:p>
          <a:p>
            <a:r>
              <a:rPr lang="hu-HU" dirty="0"/>
              <a:t>Feladat ismertetése</a:t>
            </a:r>
          </a:p>
          <a:p>
            <a:r>
              <a:rPr lang="hu-HU" dirty="0"/>
              <a:t>Játék gomb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Továbbít a játék ablakba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C1AF49E-8AC9-831F-DEEE-BF8A5558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103" y="3830381"/>
            <a:ext cx="5272754" cy="646658"/>
          </a:xfrm>
          <a:prstGeom prst="rect">
            <a:avLst/>
          </a:prstGeom>
        </p:spPr>
      </p:pic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18DF1F42-F77F-EC45-0E42-ED3E01232D1A}"/>
              </a:ext>
            </a:extLst>
          </p:cNvPr>
          <p:cNvSpPr/>
          <p:nvPr/>
        </p:nvSpPr>
        <p:spPr>
          <a:xfrm>
            <a:off x="2461098" y="3910519"/>
            <a:ext cx="2513814" cy="48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87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04EE4F-02C1-2A66-27A9-5E29B4FB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Főoldal  &lt;</a:t>
            </a:r>
            <a:r>
              <a:rPr lang="hu-HU" dirty="0" err="1"/>
              <a:t>head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6A4565-286B-2A4E-BEE4-609C4977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F3666B9-A4FC-96B2-8725-318083C9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59" y="1930400"/>
            <a:ext cx="11130869" cy="42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AF4991-9DB5-95C1-B0FD-521F9C5A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A344A0-86A8-6660-1DAF-B5D0ABF1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 mechanizmus: </a:t>
            </a:r>
            <a:r>
              <a:rPr lang="hu-HU" dirty="0" err="1"/>
              <a:t>pacman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JavaScript</a:t>
            </a:r>
          </a:p>
          <a:p>
            <a:r>
              <a:rPr lang="hu-HU" dirty="0"/>
              <a:t>Szörnyek helyett rendőrök</a:t>
            </a:r>
          </a:p>
          <a:p>
            <a:r>
              <a:rPr lang="hu-HU" dirty="0" err="1"/>
              <a:t>Pacman</a:t>
            </a:r>
            <a:r>
              <a:rPr lang="hu-HU" dirty="0"/>
              <a:t> figura helyett saját, vicces képek</a:t>
            </a:r>
          </a:p>
          <a:p>
            <a:r>
              <a:rPr lang="hu-HU" dirty="0"/>
              <a:t>Pontok helyett </a:t>
            </a:r>
            <a:r>
              <a:rPr lang="hu-HU" dirty="0" err="1"/>
              <a:t>jointok</a:t>
            </a:r>
            <a:endParaRPr lang="hu-HU" dirty="0"/>
          </a:p>
          <a:p>
            <a:r>
              <a:rPr lang="hu-HU" dirty="0"/>
              <a:t>Gyümölcsök helyett LSD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3567770-D649-E4B3-A61A-9F4068540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16638"/>
            <a:ext cx="10105001" cy="453633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D009126-2BC1-C201-6DED-E261E2498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82" y="212082"/>
            <a:ext cx="10230853" cy="64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1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37C77A-3C2B-DA11-760B-7F186D9C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95CC21-189F-A1D2-644C-BA97681C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Nyilakkal vezéreljük a karakterünket</a:t>
            </a:r>
          </a:p>
          <a:p>
            <a:r>
              <a:rPr lang="hu-HU" dirty="0"/>
              <a:t>Cél: az összes </a:t>
            </a:r>
            <a:r>
              <a:rPr lang="hu-HU" dirty="0" err="1"/>
              <a:t>joint</a:t>
            </a:r>
            <a:r>
              <a:rPr lang="hu-HU" dirty="0"/>
              <a:t> összeszedése</a:t>
            </a:r>
          </a:p>
          <a:p>
            <a:r>
              <a:rPr lang="hu-HU" dirty="0"/>
              <a:t>LSD fázis: amíg aktív, megváltozik a kinézetünk és meg tudjuk enni a rendőröket </a:t>
            </a:r>
          </a:p>
          <a:p>
            <a:r>
              <a:rPr lang="hu-HU" dirty="0"/>
              <a:t>Ha „elszívtuk” az összes </a:t>
            </a:r>
            <a:r>
              <a:rPr lang="hu-HU" dirty="0" err="1"/>
              <a:t>jointot</a:t>
            </a:r>
            <a:r>
              <a:rPr lang="hu-HU" dirty="0"/>
              <a:t>, nyertünk</a:t>
            </a:r>
          </a:p>
          <a:p>
            <a:r>
              <a:rPr lang="hu-HU" dirty="0"/>
              <a:t>Ha elkapnak a rendőrök, megyünk a dutyiba</a:t>
            </a:r>
          </a:p>
          <a:p>
            <a:r>
              <a:rPr lang="hu-HU" dirty="0"/>
              <a:t>A játék bármikor újrakezdhető egy gomb segítségével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C1CA315-930E-A103-38B8-DFEBFFFA2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91" y="5408642"/>
            <a:ext cx="5544932" cy="632720"/>
          </a:xfrm>
          <a:prstGeom prst="rect">
            <a:avLst/>
          </a:prstGeom>
        </p:spPr>
      </p:pic>
      <p:sp>
        <p:nvSpPr>
          <p:cNvPr id="6" name="Nyíl: lefelé mutató 5">
            <a:extLst>
              <a:ext uri="{FF2B5EF4-FFF2-40B4-BE49-F238E27FC236}">
                <a16:creationId xmlns:a16="http://schemas.microsoft.com/office/drawing/2014/main" id="{B8CD8CE6-F918-3667-046F-0358A3D7406F}"/>
              </a:ext>
            </a:extLst>
          </p:cNvPr>
          <p:cNvSpPr/>
          <p:nvPr/>
        </p:nvSpPr>
        <p:spPr>
          <a:xfrm>
            <a:off x="3531140" y="4873557"/>
            <a:ext cx="214009" cy="389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601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027A2F-A365-44AA-E40F-D9B2BD2D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Pálya alapjai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59E583-489E-3255-B777-43005D95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85" y="1420484"/>
            <a:ext cx="8596668" cy="679888"/>
          </a:xfrm>
        </p:spPr>
        <p:txBody>
          <a:bodyPr/>
          <a:lstStyle/>
          <a:p>
            <a:r>
              <a:rPr lang="hu-HU" dirty="0"/>
              <a:t>A pályát számokból építettük fel és minden számnak van egy megadott jelentése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C89C045-153F-0C11-5373-640536F0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70344"/>
            <a:ext cx="4150085" cy="435137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5F7EE8C-8818-801B-9683-7FC7A5A6B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559" y="2716140"/>
            <a:ext cx="5852667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0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297354-221C-A076-C64B-8D630B36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Rendőrök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655106-82AA-120D-3D55-8CE9A909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18794" cy="4087811"/>
          </a:xfrm>
        </p:spPr>
        <p:txBody>
          <a:bodyPr/>
          <a:lstStyle/>
          <a:p>
            <a:r>
              <a:rPr lang="hu-HU" dirty="0"/>
              <a:t>Szellemek helyett ők üldöznek</a:t>
            </a:r>
          </a:p>
          <a:p>
            <a:r>
              <a:rPr lang="hu-HU" dirty="0"/>
              <a:t>LSD megevésével el lehet kergetni őket</a:t>
            </a:r>
          </a:p>
          <a:p>
            <a:r>
              <a:rPr lang="hu-HU" dirty="0"/>
              <a:t>Maguktól mozognak teljesen véletlen útvonalon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EDD83E4-E9AA-E7F3-7008-12BC4187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75" y="3720830"/>
            <a:ext cx="6900506" cy="266075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223F446-724E-BF11-C8B2-36E7C0134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9441"/>
            <a:ext cx="8358457" cy="67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A74FA-82AE-482A-EB8F-609DB746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Skinek</a:t>
            </a:r>
            <a:r>
              <a:rPr lang="hu-HU" dirty="0"/>
              <a:t> 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6B2AA7-EECD-E325-34B1-1B180EEE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 </a:t>
            </a:r>
            <a:r>
              <a:rPr lang="hu-HU" dirty="0" err="1"/>
              <a:t>skin</a:t>
            </a:r>
            <a:r>
              <a:rPr lang="hu-HU" dirty="0"/>
              <a:t> közül lehet választani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 játékban ez fog megjelenni</a:t>
            </a:r>
          </a:p>
          <a:p>
            <a:r>
              <a:rPr lang="hu-HU" dirty="0"/>
              <a:t>Ez volt a legnehezebb része a játéknak alapvetően, mert ide tartozik az is, hogy amíg az LSD aktív, megváltozik a </a:t>
            </a:r>
            <a:r>
              <a:rPr lang="hu-HU" dirty="0" err="1"/>
              <a:t>skin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01D96B4-3C2A-C21B-F0B9-7E58089A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14" y="3578833"/>
            <a:ext cx="8100762" cy="312447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38A2F55-1A09-3214-ECC4-EC190234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90" y="233606"/>
            <a:ext cx="6183271" cy="609112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F788F75-9C07-9B4A-C1F1-AAFB0226E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45" y="154696"/>
            <a:ext cx="6514891" cy="548564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0FE107E-27BD-C633-E73D-1DEFD89FF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707" y="393999"/>
            <a:ext cx="7130648" cy="55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9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215</Words>
  <Application>Microsoft Office PowerPoint</Application>
  <PresentationFormat>Szélesvásznú</PresentationFormat>
  <Paragraphs>47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Dimenzió</vt:lpstr>
      <vt:lpstr>Pack-Man</vt:lpstr>
      <vt:lpstr>Tartalom</vt:lpstr>
      <vt:lpstr>Főoldal</vt:lpstr>
      <vt:lpstr>Főoldal  &lt;head&gt;</vt:lpstr>
      <vt:lpstr>Játék</vt:lpstr>
      <vt:lpstr>Játék működése</vt:lpstr>
      <vt:lpstr>Pálya alapjai</vt:lpstr>
      <vt:lpstr>Rendőrök</vt:lpstr>
      <vt:lpstr>Skinek oldal</vt:lpstr>
      <vt:lpstr>Github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Gábor</dc:creator>
  <cp:lastModifiedBy>Gábor</cp:lastModifiedBy>
  <cp:revision>2</cp:revision>
  <dcterms:created xsi:type="dcterms:W3CDTF">2023-06-06T11:04:12Z</dcterms:created>
  <dcterms:modified xsi:type="dcterms:W3CDTF">2023-06-06T12:16:27Z</dcterms:modified>
</cp:coreProperties>
</file>