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6D76B-DDE4-458C-A2FB-2284B5F1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61342C-FD9A-44D7-830D-5B23F33B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51289D-FF2F-41DC-BC45-8C219A2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92A73-72EC-40FE-B103-7EDDAADE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2080BC-2BA1-4B01-911E-F7CCEC2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75C00E-053E-48FF-B1B5-6AC0AFD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2C31F6-709F-4EEA-AB4F-6E655842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B2B04F-80BB-4DDE-BE1C-BCC4795A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B8B428-6D29-4CAF-B04D-D2CAA45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1FD6C5-7114-488D-9BDD-EFF2F570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1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BFFA99-E3BC-41C9-8D3B-5C3AEB4A2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5FBF2E-0AA0-4E21-8610-F58FD3D7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6D4386-557F-4280-A59A-B1AB1A4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DB540F-6421-44A7-9F64-5E4D01D0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5A3CDB-C62A-44BF-9C67-C30D2E8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470A45-97A6-42BB-B3EF-54DF504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0E90EF-C369-4C1C-9523-B6DA7F0B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6FEC0F-C0EC-4B60-A2FE-1330B4A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DC342-09D0-40EA-BC97-133E5CB9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3EAD4A-9C9E-41F4-8765-7C879C41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8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1F7AD-F147-4B82-81B0-8165603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CC1DF5-FF12-4193-82FC-CDB41E59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1D36A2-B688-480C-8D3F-C63FC44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6F9489-70E8-4EEF-9AAD-1CFC0F1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3C44C6-EA0B-4F41-8792-B5AF087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7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6133B-57A0-460F-B352-F891651A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42873-25AE-4D66-ADA7-AB9A07D1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993870-5D38-4D4C-B379-5CAFD453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4A623B-B8D7-413D-B3C6-6C99863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5C3BC0-0C63-4C01-9156-7DCF33BA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7A2CA3-E618-456D-9E18-D6A8845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9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FFC4AF-24FD-415F-8349-081DEC42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8F52AB-9585-4E6F-83C3-4C84AF16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FF670B-CCAF-4C99-9F79-A3B85A4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D23812-4871-425B-83BF-CD263AC3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448B87C-5F5A-444C-96CF-5E225387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03F5052-765E-4BA2-8C2A-F56FD6E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DA03B62-EFFA-4FA3-B3F9-DFD1E55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6D0007F-7C00-4A32-A5FD-5B9F7088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7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54A59E-577A-44A9-89B8-54704CC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6FA2D3-74D5-40F4-ADD0-FABF6486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1C5FF0A-AEF3-4161-98C1-D4163FE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CFA36F-B170-4080-BDA1-BAF2327E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7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E811A7D-89B2-4ADA-AFF3-5F6A0032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2EEC691-E4BD-4A6D-B46B-90B3838E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B45B61-9444-40DE-9125-1DD8EA5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8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8FC89-4C4C-4033-8C98-9EB11C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A0B400-82C6-4567-9FC1-7FE06C6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A12392-03E5-46E0-A207-9CED867D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8EBAA6-2544-4A45-ADC9-99686196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A858A-7977-4C59-A9D5-B8C50BD5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25DBBE-D37D-4B0D-9220-5C084D0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5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55094-5421-4BE8-ADAD-61DA32DE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E71BEB0-7AC4-4CBF-855B-A0F47F9F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23C8BC-BA45-4394-95D7-E0507663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3D89F4-0445-48A1-A4A2-9347A819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325628-829E-4C9C-A2B0-CDDA5940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10525A-629A-480D-9FC4-69A2C6C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6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57DCF52-2460-4919-BD7F-49E27465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249868-09DB-4E4C-A09B-AA273022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66E507-5583-4811-B670-ED1E8FD3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0-7A7D-4184-A2F0-E677F848D87F}" type="datetimeFigureOut">
              <a:rPr lang="hu-HU" smtClean="0"/>
              <a:t>2024.01.30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12A1E8-64C5-4E9D-ACC2-56760C3ED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232E38-7662-4D2B-8910-C3AC069B2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0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DBBB2E1-91C8-40B6-998F-0E762B143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5080" y="0"/>
            <a:ext cx="14439626" cy="736820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6D3C1F-EDF3-43FB-8F73-0A195E38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92D050"/>
                </a:solidFill>
                <a:latin typeface="Arial Rounded MT Bold" panose="020F0704030504030204" pitchFamily="34" charset="0"/>
              </a:rPr>
              <a:t>PyGame</a:t>
            </a:r>
            <a:endParaRPr lang="hu-HU" b="1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CD9773-067E-431B-AC99-773158C82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Borisza Benedek, Horváth Máté, Konkolyi Ármin</a:t>
            </a:r>
          </a:p>
        </p:txBody>
      </p:sp>
    </p:spTree>
    <p:extLst>
      <p:ext uri="{BB962C8B-B14F-4D97-AF65-F5344CB8AC3E}">
        <p14:creationId xmlns:p14="http://schemas.microsoft.com/office/powerpoint/2010/main" val="30273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C8EDBDC-84D9-4983-B982-EA84DE99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185069"/>
            <a:ext cx="18084566" cy="922813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5C6851E-B9FB-4F70-BE67-AB8D760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Letöltés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9FC951-C697-401B-BA4A-2C930BB2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D61725-2F43-422F-914F-D4618577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8" y="1758289"/>
            <a:ext cx="1117438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5D1527E-861F-4E01-8F3C-14FD1910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02739" y="-4550313"/>
            <a:ext cx="17069071" cy="115752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C64528-08FF-4B56-9D37-55E39420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Alapok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02F4552-C002-4332-A9BA-A03BE691E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97684" y="2373780"/>
            <a:ext cx="2639589" cy="5249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D61E10C-ACEE-4697-9CE6-7AFBF0A1C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1859484" cy="4132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E361064-F8FE-48C6-9F26-1D279ECDA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623" y="1690688"/>
            <a:ext cx="5935512" cy="7875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72F5B0A-169F-4529-8530-7B38C907E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66540"/>
            <a:ext cx="3467224" cy="5249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C0801C9-6635-4E09-BE58-377DAD1E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956376"/>
            <a:ext cx="8816818" cy="1325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EFC09FC-DB6E-4C95-8397-406E6B169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1761" y="5966054"/>
            <a:ext cx="2013257" cy="4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CB10EB8-BF41-4707-B665-1EF0EF88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657365" y="-2047589"/>
            <a:ext cx="18068214" cy="943536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33552F-7D36-4047-99B9-0C2A0720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Színek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0DFED6-34BE-465B-9CC8-7C35D338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71647F-FAB5-4959-8DA4-A2B1558F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42" y="1919898"/>
            <a:ext cx="2867991" cy="9268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CADFC67-7251-40EF-8C09-524B8917C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7" y="3063629"/>
            <a:ext cx="5606143" cy="54912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6C6A8F0-6D53-4CC9-AAE4-E203D2188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912" y="3817515"/>
            <a:ext cx="2047253" cy="2304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38D0739-6016-41CC-A788-5CD63EC0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46" y="4233444"/>
            <a:ext cx="4125447" cy="54912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CDE1276-F7D3-4C4F-A8BF-D5CF44D9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544" y="5193275"/>
            <a:ext cx="3005712" cy="54912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D739A96-4E1D-4EF0-9FE4-F1A4498F38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742" y="6112867"/>
            <a:ext cx="2317147" cy="2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5AD8F80-F55F-4F60-8B17-45D5E1AE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9308" y="-102675"/>
            <a:ext cx="18650622" cy="95169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BB8240B-1E3F-400D-9445-91596429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Alakzatok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13D2C-0EB0-493B-8219-98D1A9CF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E6237C-8CA5-4A31-94BD-42929982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535460" cy="2683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86F15F-48B4-4221-A8CC-439190601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27" y="2228862"/>
            <a:ext cx="7256873" cy="2683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019D6B-2B66-4511-BF53-1DD49C31A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2760"/>
            <a:ext cx="5915980" cy="2682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6D54528-131C-4708-9C54-BE48B6760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04" y="3425581"/>
            <a:ext cx="5073296" cy="2682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2316167-85DE-44BC-8005-6349E2809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275887"/>
            <a:ext cx="5648408" cy="26829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1E9235-D83C-4BA0-8D68-302E85FCA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699" y="4693230"/>
            <a:ext cx="5061101" cy="26829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FDBF401-3630-43DD-A14B-14D7E89E88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510714"/>
            <a:ext cx="6135869" cy="26829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3AD1FAA-B8E0-4E8E-9802-D38D36A343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8099" y="5908665"/>
            <a:ext cx="6735701" cy="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Office-téma</vt:lpstr>
      <vt:lpstr>PyGame</vt:lpstr>
      <vt:lpstr>Letöltés</vt:lpstr>
      <vt:lpstr>Alapok</vt:lpstr>
      <vt:lpstr>Színek</vt:lpstr>
      <vt:lpstr>Alakzatok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Konkolyi Ármin</dc:creator>
  <cp:lastModifiedBy>Konkolyi Ármin</cp:lastModifiedBy>
  <cp:revision>4</cp:revision>
  <dcterms:created xsi:type="dcterms:W3CDTF">2024-01-30T09:05:27Z</dcterms:created>
  <dcterms:modified xsi:type="dcterms:W3CDTF">2024-01-30T09:23:07Z</dcterms:modified>
</cp:coreProperties>
</file>