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19" d="100"/>
          <a:sy n="119"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13577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77799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36095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242184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112462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341816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223798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301772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41702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241381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BA5851-464D-404E-B5AF-6FAF8E82E3D9}"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144313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A5851-464D-404E-B5AF-6FAF8E82E3D9}" type="datetimeFigureOut">
              <a:rPr kumimoji="1" lang="ja-JP" altLang="en-US" smtClean="0"/>
              <a:t>2017/1/12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E71CD-9520-4649-B19E-B9110C1F0F52}" type="slidenum">
              <a:rPr kumimoji="1" lang="ja-JP" altLang="en-US" smtClean="0"/>
              <a:t>‹#›</a:t>
            </a:fld>
            <a:endParaRPr kumimoji="1" lang="ja-JP" altLang="en-US"/>
          </a:p>
        </p:txBody>
      </p:sp>
    </p:spTree>
    <p:extLst>
      <p:ext uri="{BB962C8B-B14F-4D97-AF65-F5344CB8AC3E}">
        <p14:creationId xmlns:p14="http://schemas.microsoft.com/office/powerpoint/2010/main" val="845871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lang="ja-JP" altLang="en-US" sz="3800" dirty="0"/>
              <a:t>第</a:t>
            </a:r>
            <a:r>
              <a:rPr lang="en-US" altLang="ja-JP" sz="3800" dirty="0"/>
              <a:t>8</a:t>
            </a:r>
            <a:r>
              <a:rPr lang="ja-JP" altLang="en-US" sz="3800" dirty="0" smtClean="0"/>
              <a:t>期</a:t>
            </a:r>
            <a:r>
              <a:rPr lang="en-US" altLang="ja-JP" sz="3800" dirty="0" smtClean="0"/>
              <a:t/>
            </a:r>
            <a:br>
              <a:rPr lang="en-US" altLang="ja-JP" sz="3800" dirty="0" smtClean="0"/>
            </a:br>
            <a:r>
              <a:rPr lang="ja-JP" altLang="en-US" sz="3800" dirty="0" smtClean="0"/>
              <a:t>プログラミング</a:t>
            </a:r>
            <a:r>
              <a:rPr lang="ja-JP" altLang="en-US" sz="3800" dirty="0"/>
              <a:t>言語</a:t>
            </a:r>
            <a:r>
              <a:rPr lang="en-US" altLang="ja-JP" sz="3800" dirty="0"/>
              <a:t>Java</a:t>
            </a:r>
            <a:r>
              <a:rPr lang="ja-JP" altLang="en-US" sz="3800" dirty="0"/>
              <a:t>基本技術</a:t>
            </a:r>
            <a:r>
              <a:rPr lang="ja-JP" altLang="en-US" sz="3800" dirty="0" smtClean="0"/>
              <a:t>習得</a:t>
            </a:r>
            <a:r>
              <a:rPr lang="ja-JP" altLang="en-US" sz="3800" dirty="0"/>
              <a:t>研修</a:t>
            </a:r>
            <a:r>
              <a:rPr lang="en-US" altLang="ja-JP" sz="3800" dirty="0" smtClean="0"/>
              <a:t/>
            </a:r>
            <a:br>
              <a:rPr lang="en-US" altLang="ja-JP" sz="3800" dirty="0" smtClean="0"/>
            </a:br>
            <a:r>
              <a:rPr lang="en-US" altLang="ja-JP" sz="3800" dirty="0" smtClean="0"/>
              <a:t>							</a:t>
            </a:r>
            <a:r>
              <a:rPr lang="ja-JP" altLang="en-US" sz="3800" dirty="0"/>
              <a:t>　</a:t>
            </a:r>
            <a:r>
              <a:rPr lang="ja-JP" altLang="en-US" sz="3800" dirty="0" smtClean="0"/>
              <a:t>　 振り返り</a:t>
            </a:r>
            <a:endParaRPr kumimoji="1" lang="ja-JP" altLang="en-US" sz="3800" dirty="0"/>
          </a:p>
        </p:txBody>
      </p:sp>
      <p:sp>
        <p:nvSpPr>
          <p:cNvPr id="3" name="サブタイトル 2"/>
          <p:cNvSpPr>
            <a:spLocks noGrp="1"/>
          </p:cNvSpPr>
          <p:nvPr>
            <p:ph type="subTitle" idx="1"/>
          </p:nvPr>
        </p:nvSpPr>
        <p:spPr>
          <a:xfrm>
            <a:off x="1524000" y="4468306"/>
            <a:ext cx="9144000" cy="1655762"/>
          </a:xfrm>
        </p:spPr>
        <p:txBody>
          <a:bodyPr/>
          <a:lstStyle/>
          <a:p>
            <a:pPr algn="r"/>
            <a:r>
              <a:rPr kumimoji="1" lang="ja-JP" altLang="en-US" dirty="0" smtClean="0"/>
              <a:t>リコージャパン</a:t>
            </a:r>
            <a:endParaRPr kumimoji="1" lang="en-US" altLang="ja-JP" dirty="0" smtClean="0"/>
          </a:p>
          <a:p>
            <a:pPr algn="r"/>
            <a:r>
              <a:rPr lang="en-US" altLang="ja-JP" dirty="0" smtClean="0"/>
              <a:t>ICT</a:t>
            </a:r>
            <a:r>
              <a:rPr lang="ja-JP" altLang="en-US" dirty="0" smtClean="0"/>
              <a:t>技術本部　ドキュメント</a:t>
            </a:r>
            <a:r>
              <a:rPr lang="en-US" altLang="ja-JP" dirty="0" smtClean="0"/>
              <a:t>SI</a:t>
            </a:r>
            <a:r>
              <a:rPr lang="ja-JP" altLang="en-US" dirty="0" smtClean="0"/>
              <a:t>センター　ソリューション開発室　開発</a:t>
            </a:r>
            <a:r>
              <a:rPr lang="en-US" altLang="ja-JP" dirty="0" smtClean="0"/>
              <a:t>5G</a:t>
            </a:r>
          </a:p>
          <a:p>
            <a:pPr algn="r"/>
            <a:r>
              <a:rPr kumimoji="1" lang="ja-JP" altLang="en-US" dirty="0" smtClean="0"/>
              <a:t>松尾　紘樹</a:t>
            </a:r>
            <a:endParaRPr kumimoji="1" lang="ja-JP" altLang="en-US" dirty="0"/>
          </a:p>
        </p:txBody>
      </p:sp>
    </p:spTree>
    <p:extLst>
      <p:ext uri="{BB962C8B-B14F-4D97-AF65-F5344CB8AC3E}">
        <p14:creationId xmlns:p14="http://schemas.microsoft.com/office/powerpoint/2010/main" val="2232954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研修の成果（研修を通して学んだこと）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Java</a:t>
            </a:r>
            <a:r>
              <a:rPr kumimoji="1" lang="ja-JP" altLang="en-US" dirty="0" smtClean="0"/>
              <a:t>の基本的な使い</a:t>
            </a:r>
            <a:r>
              <a:rPr lang="ja-JP" altLang="en-US" dirty="0"/>
              <a:t>方</a:t>
            </a:r>
            <a:r>
              <a:rPr kumimoji="1" lang="ja-JP" altLang="en-US" dirty="0" smtClean="0"/>
              <a:t>について体系的に学ぶことができた</a:t>
            </a:r>
            <a:endParaRPr kumimoji="1" lang="en-US" altLang="ja-JP" dirty="0" smtClean="0"/>
          </a:p>
          <a:p>
            <a:pPr marL="457200" lvl="1" indent="0">
              <a:buNone/>
            </a:pPr>
            <a:r>
              <a:rPr lang="ja-JP" altLang="en-US" dirty="0" smtClean="0"/>
              <a:t>例：</a:t>
            </a:r>
            <a:endParaRPr lang="en-US" altLang="ja-JP" dirty="0" smtClean="0"/>
          </a:p>
          <a:p>
            <a:pPr lvl="1"/>
            <a:r>
              <a:rPr lang="ja-JP" altLang="en-US" dirty="0" smtClean="0"/>
              <a:t>デーモンスレッド</a:t>
            </a:r>
            <a:endParaRPr kumimoji="1" lang="en-US" altLang="ja-JP" dirty="0" smtClean="0"/>
          </a:p>
          <a:p>
            <a:pPr lvl="1"/>
            <a:r>
              <a:rPr lang="ja-JP" altLang="en-US" dirty="0" smtClean="0"/>
              <a:t>インスタンス</a:t>
            </a:r>
            <a:r>
              <a:rPr lang="ja-JP" altLang="en-US" dirty="0"/>
              <a:t>作成時</a:t>
            </a:r>
            <a:r>
              <a:rPr lang="ja-JP" altLang="en-US" dirty="0" smtClean="0"/>
              <a:t>のフィールドの初期化の順番等</a:t>
            </a:r>
            <a:endParaRPr kumimoji="1" lang="en-US" altLang="ja-JP" dirty="0" smtClean="0"/>
          </a:p>
          <a:p>
            <a:pPr lvl="1"/>
            <a:r>
              <a:rPr lang="en-US" altLang="ja-JP" dirty="0" smtClean="0"/>
              <a:t>Java</a:t>
            </a:r>
            <a:r>
              <a:rPr lang="ja-JP" altLang="en-US" dirty="0" smtClean="0"/>
              <a:t>の</a:t>
            </a:r>
            <a:r>
              <a:rPr lang="en-US" altLang="ja-JP" dirty="0" err="1" smtClean="0"/>
              <a:t>enum</a:t>
            </a:r>
            <a:r>
              <a:rPr lang="ja-JP" altLang="en-US" dirty="0" smtClean="0"/>
              <a:t>が凄く</a:t>
            </a:r>
            <a:r>
              <a:rPr lang="ja-JP" altLang="en-US" dirty="0" smtClean="0"/>
              <a:t>便利</a:t>
            </a:r>
            <a:endParaRPr lang="en-US" altLang="ja-JP" dirty="0" smtClean="0"/>
          </a:p>
          <a:p>
            <a:pPr marL="457200" lvl="1" indent="0">
              <a:buNone/>
            </a:pPr>
            <a:r>
              <a:rPr kumimoji="1" lang="ja-JP" altLang="en-US" dirty="0" smtClean="0"/>
              <a:t>⇒専門書を購入して学習することの大切さも学んだ</a:t>
            </a:r>
            <a:endParaRPr kumimoji="1" lang="en-US" altLang="ja-JP" dirty="0" smtClean="0"/>
          </a:p>
          <a:p>
            <a:pPr marL="457200" lvl="1" indent="0">
              <a:buNone/>
            </a:pPr>
            <a:endParaRPr kumimoji="1" lang="en-US" altLang="ja-JP" dirty="0" smtClean="0"/>
          </a:p>
          <a:p>
            <a:r>
              <a:rPr lang="en-US" altLang="ja-JP" dirty="0" smtClean="0"/>
              <a:t>AWT</a:t>
            </a:r>
            <a:r>
              <a:rPr lang="ja-JP" altLang="en-US" dirty="0" err="1" smtClean="0"/>
              <a:t>、</a:t>
            </a:r>
            <a:r>
              <a:rPr lang="en-US" altLang="ja-JP" dirty="0" smtClean="0"/>
              <a:t>Swing</a:t>
            </a:r>
            <a:r>
              <a:rPr lang="ja-JP" altLang="en-US" dirty="0" smtClean="0"/>
              <a:t>を使用して簡単な</a:t>
            </a:r>
            <a:r>
              <a:rPr lang="en-US" altLang="ja-JP" dirty="0" smtClean="0"/>
              <a:t>GUI</a:t>
            </a:r>
            <a:r>
              <a:rPr lang="ja-JP" altLang="en-US" dirty="0" smtClean="0"/>
              <a:t>アプリを作成できるようになった</a:t>
            </a:r>
            <a:endParaRPr lang="en-US" altLang="ja-JP" dirty="0" smtClean="0"/>
          </a:p>
          <a:p>
            <a:pPr marL="457200" lvl="1" indent="0">
              <a:buNone/>
            </a:pPr>
            <a:r>
              <a:rPr kumimoji="1" lang="en-US" altLang="ja-JP" dirty="0" smtClean="0"/>
              <a:t>※</a:t>
            </a:r>
            <a:r>
              <a:rPr kumimoji="1" lang="ja-JP" altLang="en-US" dirty="0" smtClean="0"/>
              <a:t>残念ながら</a:t>
            </a:r>
            <a:r>
              <a:rPr kumimoji="1" lang="en-US" altLang="ja-JP" dirty="0" smtClean="0"/>
              <a:t>AWT</a:t>
            </a:r>
            <a:r>
              <a:rPr kumimoji="1" lang="ja-JP" altLang="en-US" dirty="0" smtClean="0"/>
              <a:t>と</a:t>
            </a:r>
            <a:r>
              <a:rPr kumimoji="1" lang="en-US" altLang="ja-JP" dirty="0" smtClean="0"/>
              <a:t>Swing</a:t>
            </a:r>
            <a:r>
              <a:rPr kumimoji="1" lang="ja-JP" altLang="en-US" dirty="0" smtClean="0"/>
              <a:t>の違いを実感することはあまりなかった</a:t>
            </a:r>
            <a:endParaRPr kumimoji="1" lang="en-US" altLang="ja-JP" dirty="0" smtClean="0"/>
          </a:p>
          <a:p>
            <a:pPr marL="457200" lvl="1" indent="0">
              <a:buNone/>
            </a:pPr>
            <a:r>
              <a:rPr kumimoji="1" lang="ja-JP" altLang="en-US" dirty="0" smtClean="0"/>
              <a:t>　 （</a:t>
            </a:r>
            <a:r>
              <a:rPr kumimoji="1" lang="en-US" altLang="ja-JP" dirty="0" smtClean="0"/>
              <a:t>Swing</a:t>
            </a:r>
            <a:r>
              <a:rPr kumimoji="1" lang="ja-JP" altLang="en-US" dirty="0" smtClean="0"/>
              <a:t>の方がダブルバッファリングを自動で行ってくれるため楽なくらい）</a:t>
            </a:r>
            <a:endParaRPr kumimoji="1" lang="en-US" altLang="ja-JP" dirty="0"/>
          </a:p>
          <a:p>
            <a:endParaRPr kumimoji="1" lang="ja-JP" altLang="en-US" dirty="0"/>
          </a:p>
        </p:txBody>
      </p:sp>
    </p:spTree>
    <p:extLst>
      <p:ext uri="{BB962C8B-B14F-4D97-AF65-F5344CB8AC3E}">
        <p14:creationId xmlns:p14="http://schemas.microsoft.com/office/powerpoint/2010/main" val="234894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研修で苦労したこと</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en-US" altLang="ja-JP" dirty="0" smtClean="0"/>
              <a:t>Java</a:t>
            </a:r>
            <a:r>
              <a:rPr kumimoji="1" lang="ja-JP" altLang="en-US" dirty="0" smtClean="0"/>
              <a:t>言語プログラミングはほぼ初心者だったためか、「</a:t>
            </a:r>
            <a:r>
              <a:rPr lang="ja-JP" altLang="en-US" dirty="0" smtClean="0"/>
              <a:t>プログラミング言語</a:t>
            </a:r>
            <a:r>
              <a:rPr lang="en-US" altLang="ja-JP" dirty="0" smtClean="0"/>
              <a:t>Java </a:t>
            </a:r>
            <a:r>
              <a:rPr lang="ja-JP" altLang="en-US" dirty="0" smtClean="0"/>
              <a:t>第</a:t>
            </a:r>
            <a:r>
              <a:rPr lang="en-US" altLang="ja-JP" dirty="0" smtClean="0"/>
              <a:t>4</a:t>
            </a:r>
            <a:r>
              <a:rPr lang="ja-JP" altLang="en-US" dirty="0" smtClean="0"/>
              <a:t>版</a:t>
            </a:r>
            <a:r>
              <a:rPr kumimoji="1" lang="ja-JP" altLang="en-US" dirty="0" smtClean="0"/>
              <a:t>」だけを読んでも理解できないことが多く、ネットで調べることが多かった。</a:t>
            </a:r>
            <a:endParaRPr kumimoji="1" lang="en-US" altLang="ja-JP" dirty="0" smtClean="0"/>
          </a:p>
          <a:p>
            <a:pPr lvl="1"/>
            <a:endParaRPr kumimoji="1" lang="en-US" altLang="ja-JP" dirty="0" smtClean="0"/>
          </a:p>
          <a:p>
            <a:r>
              <a:rPr lang="en-US" altLang="ja-JP" dirty="0" err="1" smtClean="0"/>
              <a:t>Git</a:t>
            </a:r>
            <a:r>
              <a:rPr lang="ja-JP" altLang="en-US" dirty="0" smtClean="0"/>
              <a:t>はあまり使用したことがなく、</a:t>
            </a:r>
            <a:r>
              <a:rPr lang="en-US" altLang="ja-JP" dirty="0" err="1" smtClean="0"/>
              <a:t>GitHub</a:t>
            </a:r>
            <a:r>
              <a:rPr lang="ja-JP" altLang="en-US" dirty="0" err="1" smtClean="0"/>
              <a:t>への</a:t>
            </a:r>
            <a:r>
              <a:rPr lang="ja-JP" altLang="en-US" dirty="0"/>
              <a:t>プッシュ</a:t>
            </a:r>
            <a:r>
              <a:rPr lang="ja-JP" altLang="en-US" dirty="0" smtClean="0"/>
              <a:t>でいきなりつまづく</a:t>
            </a:r>
            <a:endParaRPr lang="en-US" altLang="ja-JP" dirty="0" smtClean="0"/>
          </a:p>
          <a:p>
            <a:pPr lvl="1"/>
            <a:r>
              <a:rPr lang="ja-JP" altLang="en-US" dirty="0" smtClean="0"/>
              <a:t>プッシュする際に指定する「</a:t>
            </a:r>
            <a:r>
              <a:rPr lang="en-US" altLang="ja-JP" dirty="0" smtClean="0"/>
              <a:t>origin</a:t>
            </a:r>
            <a:r>
              <a:rPr lang="ja-JP" altLang="en-US" dirty="0" smtClean="0"/>
              <a:t>」「</a:t>
            </a:r>
            <a:r>
              <a:rPr lang="en-US" altLang="ja-JP" dirty="0" smtClean="0"/>
              <a:t>master</a:t>
            </a:r>
            <a:r>
              <a:rPr lang="ja-JP" altLang="en-US" dirty="0" smtClean="0"/>
              <a:t>」って何？</a:t>
            </a:r>
            <a:endParaRPr lang="en-US" altLang="ja-JP" dirty="0"/>
          </a:p>
          <a:p>
            <a:pPr lvl="1"/>
            <a:r>
              <a:rPr lang="ja-JP" altLang="en-US" dirty="0" smtClean="0"/>
              <a:t>自宅からはプッシュできたのに会社の</a:t>
            </a:r>
            <a:r>
              <a:rPr lang="en-US" altLang="ja-JP" dirty="0" smtClean="0"/>
              <a:t>PC</a:t>
            </a:r>
            <a:r>
              <a:rPr lang="ja-JP" altLang="en-US" dirty="0" smtClean="0"/>
              <a:t>からはプッシュできない</a:t>
            </a:r>
            <a:r>
              <a:rPr lang="en-US" altLang="ja-JP" dirty="0" smtClean="0"/>
              <a:t>(</a:t>
            </a:r>
            <a:r>
              <a:rPr lang="ja-JP" altLang="en-US" dirty="0" smtClean="0"/>
              <a:t>プロキシ設定</a:t>
            </a:r>
            <a:r>
              <a:rPr lang="en-US" altLang="ja-JP" dirty="0" smtClean="0"/>
              <a:t>)</a:t>
            </a:r>
          </a:p>
          <a:p>
            <a:pPr marL="457200" lvl="1" indent="0">
              <a:buNone/>
            </a:pPr>
            <a:endParaRPr kumimoji="1" lang="en-US" altLang="ja-JP" dirty="0" smtClean="0"/>
          </a:p>
          <a:p>
            <a:r>
              <a:rPr kumimoji="1" lang="ja-JP" altLang="en-US" dirty="0" smtClean="0"/>
              <a:t>テストコードをほとんど実装したことがなかったため、テストコードの勉強にも時間がかかった</a:t>
            </a:r>
            <a:endParaRPr kumimoji="1" lang="ja-JP" altLang="en-US" dirty="0"/>
          </a:p>
        </p:txBody>
      </p:sp>
    </p:spTree>
    <p:extLst>
      <p:ext uri="{BB962C8B-B14F-4D97-AF65-F5344CB8AC3E}">
        <p14:creationId xmlns:p14="http://schemas.microsoft.com/office/powerpoint/2010/main" val="2462346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今後研修する人達へのアドバイス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どんな質問でも柴田さんがその場ですぐに回答してくれる</a:t>
            </a:r>
            <a:endParaRPr lang="en-US" altLang="ja-JP" dirty="0"/>
          </a:p>
          <a:p>
            <a:pPr marL="457200" lvl="1" indent="0">
              <a:buNone/>
            </a:pPr>
            <a:r>
              <a:rPr kumimoji="1" lang="ja-JP" altLang="en-US" dirty="0" smtClean="0"/>
              <a:t>調べてもわからないことは何でも聞いてみましょう</a:t>
            </a:r>
            <a:endParaRPr kumimoji="1" lang="en-US" altLang="ja-JP" dirty="0" smtClean="0"/>
          </a:p>
          <a:p>
            <a:pPr marL="457200" lvl="1" indent="0">
              <a:buNone/>
            </a:pPr>
            <a:r>
              <a:rPr kumimoji="1" lang="ja-JP" altLang="en-US" dirty="0" smtClean="0"/>
              <a:t>柴田さんがその場であっという間に解決してくれます</a:t>
            </a:r>
            <a:endParaRPr kumimoji="1" lang="en-US" altLang="ja-JP" dirty="0" smtClean="0"/>
          </a:p>
          <a:p>
            <a:pPr marL="457200" lvl="1" indent="0">
              <a:buNone/>
            </a:pPr>
            <a:endParaRPr kumimoji="1" lang="en-US" altLang="ja-JP" dirty="0" smtClean="0"/>
          </a:p>
          <a:p>
            <a:r>
              <a:rPr lang="ja-JP" altLang="en-US" dirty="0"/>
              <a:t>「</a:t>
            </a:r>
            <a:r>
              <a:rPr lang="ja-JP" altLang="en-US" dirty="0" smtClean="0"/>
              <a:t>プログラミング言語</a:t>
            </a:r>
            <a:r>
              <a:rPr lang="en-US" altLang="ja-JP" dirty="0" smtClean="0"/>
              <a:t>Java </a:t>
            </a:r>
            <a:r>
              <a:rPr lang="ja-JP" altLang="en-US" dirty="0" smtClean="0"/>
              <a:t>第</a:t>
            </a:r>
            <a:r>
              <a:rPr lang="en-US" altLang="ja-JP" dirty="0" smtClean="0"/>
              <a:t>4</a:t>
            </a:r>
            <a:r>
              <a:rPr lang="ja-JP" altLang="en-US" dirty="0" smtClean="0"/>
              <a:t>版」はわからないことがあっても、都度調べるのではなく一通り章末まで読んでみた</a:t>
            </a:r>
            <a:r>
              <a:rPr lang="ja-JP" altLang="en-US" dirty="0"/>
              <a:t>方</a:t>
            </a:r>
            <a:r>
              <a:rPr lang="ja-JP" altLang="en-US" dirty="0" smtClean="0"/>
              <a:t>が良い</a:t>
            </a:r>
            <a:endParaRPr lang="en-US" altLang="ja-JP" dirty="0" smtClean="0"/>
          </a:p>
          <a:p>
            <a:pPr marL="457200" lvl="1" indent="0">
              <a:buNone/>
            </a:pPr>
            <a:r>
              <a:rPr lang="ja-JP" altLang="en-US" dirty="0" smtClean="0"/>
              <a:t>読み</a:t>
            </a:r>
            <a:r>
              <a:rPr lang="ja-JP" altLang="en-US" dirty="0"/>
              <a:t>進</a:t>
            </a:r>
            <a:r>
              <a:rPr lang="ja-JP" altLang="en-US" dirty="0" smtClean="0"/>
              <a:t>めていくと理解できること</a:t>
            </a:r>
            <a:r>
              <a:rPr kumimoji="1" lang="ja-JP" altLang="en-US" dirty="0" smtClean="0"/>
              <a:t>が多々あります</a:t>
            </a:r>
            <a:endParaRPr kumimoji="1" lang="en-US" altLang="ja-JP" dirty="0" smtClean="0"/>
          </a:p>
          <a:p>
            <a:pPr lvl="1"/>
            <a:endParaRPr kumimoji="1" lang="en-US" altLang="ja-JP" dirty="0" smtClean="0"/>
          </a:p>
          <a:p>
            <a:r>
              <a:rPr kumimoji="1" lang="ja-JP" altLang="en-US" dirty="0" smtClean="0"/>
              <a:t>海老名事業所で、第二金曜日に研修がある場合は、飲み会会場は</a:t>
            </a:r>
            <a:r>
              <a:rPr kumimoji="1" lang="en-US" altLang="ja-JP" dirty="0" smtClean="0"/>
              <a:t>C</a:t>
            </a:r>
            <a:r>
              <a:rPr kumimoji="1" lang="ja-JP" altLang="en-US" dirty="0" smtClean="0"/>
              <a:t>棟食堂のイベントがおすすめ</a:t>
            </a:r>
            <a:endParaRPr kumimoji="1" lang="en-US" altLang="ja-JP" dirty="0" smtClean="0"/>
          </a:p>
          <a:p>
            <a:pPr marL="457200" lvl="1" indent="0">
              <a:buNone/>
            </a:pPr>
            <a:r>
              <a:rPr lang="ja-JP" altLang="en-US" dirty="0" smtClean="0"/>
              <a:t>安くてバイキング形式なので、ゆったり談話ができます</a:t>
            </a:r>
            <a:endParaRPr lang="en-US" altLang="ja-JP" dirty="0"/>
          </a:p>
          <a:p>
            <a:pPr lvl="1"/>
            <a:endParaRPr kumimoji="1" lang="ja-JP" altLang="en-US" dirty="0"/>
          </a:p>
        </p:txBody>
      </p:sp>
    </p:spTree>
    <p:extLst>
      <p:ext uri="{BB962C8B-B14F-4D97-AF65-F5344CB8AC3E}">
        <p14:creationId xmlns:p14="http://schemas.microsoft.com/office/powerpoint/2010/main" val="587649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講師へのアドバイス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実行</a:t>
            </a:r>
            <a:r>
              <a:rPr lang="ja-JP" altLang="en-US" dirty="0" smtClean="0"/>
              <a:t>環境</a:t>
            </a:r>
            <a:r>
              <a:rPr lang="ja-JP" altLang="en-US" dirty="0"/>
              <a:t>を</a:t>
            </a:r>
            <a:r>
              <a:rPr lang="ja-JP" altLang="en-US" dirty="0" smtClean="0"/>
              <a:t>予め</a:t>
            </a:r>
            <a:r>
              <a:rPr lang="ja-JP" altLang="en-US" dirty="0"/>
              <a:t>伝えておいた方が良いと思います</a:t>
            </a:r>
          </a:p>
          <a:p>
            <a:pPr marL="457200" lvl="1" indent="0">
              <a:buNone/>
            </a:pPr>
            <a:r>
              <a:rPr lang="ja-JP" altLang="en-US" dirty="0" smtClean="0"/>
              <a:t>ファイルセパレータや開業コード等</a:t>
            </a:r>
            <a:r>
              <a:rPr lang="ja-JP" altLang="en-US" dirty="0"/>
              <a:t>の環境依存に</a:t>
            </a:r>
            <a:r>
              <a:rPr lang="ja-JP" altLang="en-US" dirty="0" smtClean="0"/>
              <a:t>注意</a:t>
            </a:r>
            <a:endParaRPr lang="en-US" altLang="ja-JP" dirty="0" smtClean="0"/>
          </a:p>
          <a:p>
            <a:pPr marL="457200" lvl="1" indent="0">
              <a:buNone/>
            </a:pPr>
            <a:r>
              <a:rPr lang="en-US" altLang="ja-JP" dirty="0" smtClean="0"/>
              <a:t>※</a:t>
            </a:r>
            <a:r>
              <a:rPr lang="ja-JP" altLang="en-US" dirty="0" smtClean="0"/>
              <a:t>自宅</a:t>
            </a:r>
            <a:r>
              <a:rPr lang="en-US" altLang="ja-JP" dirty="0" smtClean="0"/>
              <a:t>PC</a:t>
            </a:r>
            <a:r>
              <a:rPr lang="ja-JP" altLang="en-US" dirty="0" smtClean="0"/>
              <a:t>ではプログラムが動くのに研修時には動かないことがありました</a:t>
            </a:r>
            <a:endParaRPr lang="en-US" altLang="ja-JP" dirty="0"/>
          </a:p>
          <a:p>
            <a:pPr lvl="1"/>
            <a:endParaRPr lang="en-US" altLang="ja-JP" dirty="0" smtClean="0"/>
          </a:p>
          <a:p>
            <a:r>
              <a:rPr lang="ja-JP" altLang="en-US" dirty="0" smtClean="0"/>
              <a:t>私</a:t>
            </a:r>
            <a:r>
              <a:rPr lang="ja-JP" altLang="en-US" dirty="0"/>
              <a:t>みたいにテストコードをあまり書いたことがない人もいるかと思うので、参考に柴田さんが作成したテストコードをいくつか見せると良いと思います</a:t>
            </a:r>
            <a:endParaRPr lang="en-US" altLang="ja-JP" dirty="0"/>
          </a:p>
          <a:p>
            <a:pPr lvl="1"/>
            <a:endParaRPr kumimoji="1" lang="en-US" altLang="ja-JP" dirty="0" smtClean="0"/>
          </a:p>
          <a:p>
            <a:pPr marL="0" indent="0">
              <a:buNone/>
            </a:pPr>
            <a:r>
              <a:rPr lang="ja-JP" altLang="en-US" dirty="0" smtClean="0"/>
              <a:t>ここからはアドバイスというより個人的な願望です</a:t>
            </a:r>
            <a:endParaRPr lang="en-US" altLang="ja-JP" dirty="0" smtClean="0"/>
          </a:p>
          <a:p>
            <a:r>
              <a:rPr lang="ja-JP" altLang="en-US" dirty="0" smtClean="0"/>
              <a:t>柴田さんが作成した練習問題の回答が欲しいです</a:t>
            </a:r>
            <a:endParaRPr lang="en-US" altLang="ja-JP" dirty="0" smtClean="0"/>
          </a:p>
          <a:p>
            <a:r>
              <a:rPr lang="ja-JP" altLang="en-US" dirty="0" smtClean="0"/>
              <a:t>一度柴田さんお勧めの飲み屋に行ってみたかったです</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2651175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研修成果の今後への活用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時間を見つけてグループ内で使用しているデバイス管理システム</a:t>
            </a:r>
            <a:r>
              <a:rPr kumimoji="1" lang="en-US" altLang="ja-JP" dirty="0" smtClean="0"/>
              <a:t>(GWT</a:t>
            </a:r>
            <a:r>
              <a:rPr kumimoji="1" lang="ja-JP" altLang="en-US" dirty="0" smtClean="0"/>
              <a:t>で構築</a:t>
            </a:r>
            <a:r>
              <a:rPr kumimoji="1" lang="en-US" altLang="ja-JP" dirty="0" smtClean="0"/>
              <a:t>)</a:t>
            </a:r>
            <a:r>
              <a:rPr kumimoji="1" lang="ja-JP" altLang="en-US" dirty="0" smtClean="0"/>
              <a:t>のリビジョンアップや</a:t>
            </a:r>
            <a:r>
              <a:rPr lang="ja-JP" altLang="en-US" dirty="0" smtClean="0"/>
              <a:t>リファクタリングを行いたい</a:t>
            </a:r>
            <a:endParaRPr kumimoji="1" lang="en-US" altLang="ja-JP" dirty="0" smtClean="0"/>
          </a:p>
          <a:p>
            <a:endParaRPr kumimoji="1" lang="en-US" altLang="ja-JP" dirty="0" smtClean="0"/>
          </a:p>
          <a:p>
            <a:r>
              <a:rPr lang="ja-JP" altLang="en-US" dirty="0" smtClean="0"/>
              <a:t>これまでは、仕事でもプライベートでも本を購入しての学習ではなく、ネット検索での学習を行ってましたが、研修を通して体系的に学習することの大切さを学びました</a:t>
            </a:r>
            <a:endParaRPr lang="en-US" altLang="ja-JP" dirty="0" smtClean="0"/>
          </a:p>
          <a:p>
            <a:pPr marL="0" indent="0">
              <a:buNone/>
            </a:pPr>
            <a:r>
              <a:rPr lang="ja-JP" altLang="en-US" dirty="0" smtClean="0"/>
              <a:t>　今後は、ネット検索によるつまみ食いではなく、体系的に学習するようにしたいと思います</a:t>
            </a:r>
            <a:endParaRPr lang="en-US" altLang="ja-JP" dirty="0"/>
          </a:p>
          <a:p>
            <a:endParaRPr kumimoji="1" lang="ja-JP" altLang="en-US" dirty="0"/>
          </a:p>
        </p:txBody>
      </p:sp>
    </p:spTree>
    <p:extLst>
      <p:ext uri="{BB962C8B-B14F-4D97-AF65-F5344CB8AC3E}">
        <p14:creationId xmlns:p14="http://schemas.microsoft.com/office/powerpoint/2010/main" val="233455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485</Words>
  <Application>Microsoft Office PowerPoint</Application>
  <PresentationFormat>ユーザー設定</PresentationFormat>
  <Paragraphs>48</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第8期 プログラミング言語Java基本技術習得研修        　　 振り返り</vt:lpstr>
      <vt:lpstr>研修の成果（研修を通して学んだこと）</vt:lpstr>
      <vt:lpstr>研修で苦労したこと</vt:lpstr>
      <vt:lpstr>今後研修する人達へのアドバイス</vt:lpstr>
      <vt:lpstr>講師へのアドバイス</vt:lpstr>
      <vt:lpstr>研修成果の今後への活用</vt:lpstr>
    </vt:vector>
  </TitlesOfParts>
  <Company>RFG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第8期 「プログラミング言語Java基本技術習得」        の振り返り</dc:title>
  <dc:creator>Matsuo Hiroki</dc:creator>
  <cp:lastModifiedBy>hiroki</cp:lastModifiedBy>
  <cp:revision>27</cp:revision>
  <dcterms:created xsi:type="dcterms:W3CDTF">2017-01-11T06:36:41Z</dcterms:created>
  <dcterms:modified xsi:type="dcterms:W3CDTF">2017-01-12T14:19:31Z</dcterms:modified>
</cp:coreProperties>
</file>