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F"/>
    <a:srgbClr val="000BCF"/>
    <a:srgbClr val="FFFFFF"/>
    <a:srgbClr val="000000"/>
    <a:srgbClr val="68ACE5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3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06/02/19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919504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 dirty="0" smtClean="0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Mattinson - part II project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progress report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Generation in Microsoft Excel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Lab /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Design /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APIs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err="1" smtClean="0"/>
              <a:t>Tone.js</a:t>
            </a:r>
            <a:endParaRPr lang="en-GB" dirty="0" smtClean="0"/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Turtles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Cells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Notes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Pitch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(Octave)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(Dynamics)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Rests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Sustains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Subdivided</a:t>
            </a:r>
          </a:p>
        </p:txBody>
      </p:sp>
      <p:pic>
        <p:nvPicPr>
          <p:cNvPr id="10" name="Picture 9" descr="Screenshot 2019-02-06 at 14.2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01" y="1488936"/>
            <a:ext cx="8160484" cy="4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Turtle Movements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urtle(&lt;starting cell(s)&gt;, &lt;movements&gt;, &lt;speed&gt;, &lt;loops&gt;)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Starting cell(s): “</a:t>
            </a:r>
            <a:r>
              <a:rPr lang="en-GB" dirty="0" smtClean="0">
                <a:solidFill>
                  <a:schemeClr val="tx1"/>
                </a:solidFill>
              </a:rPr>
              <a:t>A1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A1:A5</a:t>
            </a:r>
            <a:r>
              <a:rPr lang="en-GB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Direction changes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direction changes: “</a:t>
            </a:r>
            <a:r>
              <a:rPr lang="en-GB" dirty="0" smtClean="0">
                <a:solidFill>
                  <a:srgbClr val="000000"/>
                </a:solidFill>
              </a:rPr>
              <a:t>r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l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direction changes: “</a:t>
            </a:r>
            <a:r>
              <a:rPr lang="en-GB" dirty="0" smtClean="0">
                <a:solidFill>
                  <a:srgbClr val="000000"/>
                </a:solidFill>
              </a:rPr>
              <a:t>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e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w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Step forwards: “</a:t>
            </a:r>
            <a:r>
              <a:rPr lang="en-GB" dirty="0" smtClean="0">
                <a:solidFill>
                  <a:srgbClr val="000000"/>
                </a:solidFill>
              </a:rPr>
              <a:t>m4</a:t>
            </a:r>
            <a:r>
              <a:rPr lang="en-GB" dirty="0" smtClean="0"/>
              <a:t>” 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jumps: “</a:t>
            </a:r>
            <a:r>
              <a:rPr lang="en-GB" dirty="0" smtClean="0">
                <a:solidFill>
                  <a:srgbClr val="000000"/>
                </a:solidFill>
              </a:rPr>
              <a:t>jA1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jumps: “</a:t>
            </a:r>
            <a:r>
              <a:rPr lang="en-GB" dirty="0" smtClean="0">
                <a:solidFill>
                  <a:srgbClr val="000000"/>
                </a:solidFill>
              </a:rPr>
              <a:t>j-7+1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Nesting: “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)n</a:t>
            </a:r>
            <a:r>
              <a:rPr lang="en-US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0000"/>
                </a:solidFill>
              </a:rPr>
              <a:t>(r m3)4</a:t>
            </a:r>
            <a:r>
              <a:rPr lang="en-US" dirty="0" smtClean="0"/>
              <a:t>” = “</a:t>
            </a:r>
            <a:r>
              <a:rPr lang="en-US" dirty="0" smtClean="0">
                <a:solidFill>
                  <a:srgbClr val="000000"/>
                </a:solidFill>
              </a:rPr>
              <a:t>r m3 r m3 r m3 r m3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Speed: “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0000"/>
                </a:solidFill>
              </a:rPr>
              <a:t>1+1/3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Loops: number of times the path is looped</a:t>
            </a:r>
          </a:p>
          <a:p>
            <a:pPr marL="342900" indent="-342900"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Cooperative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Participants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20 +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Cambridge University students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Wide range of musical / technical experience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Evaluation sessions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Tutorial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Exercise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Improvements / suggestions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CDN profiles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0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Features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Infer movement length “</a:t>
            </a:r>
            <a:r>
              <a:rPr lang="en-GB" dirty="0" smtClean="0">
                <a:solidFill>
                  <a:srgbClr val="000000"/>
                </a:solidFill>
              </a:rPr>
              <a:t>r m*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Live?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MIDI converter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MIDI -&gt; Excel notation (evaluation)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 notation -&gt; MIDI?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0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240</Words>
  <Application>Microsoft Macintosh PowerPoint</Application>
  <PresentationFormat>Custom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Music Generation in Microsoft Excel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Henry Mattinson</cp:lastModifiedBy>
  <cp:revision>15</cp:revision>
  <dcterms:created xsi:type="dcterms:W3CDTF">2017-09-14T13:39:33Z</dcterms:created>
  <dcterms:modified xsi:type="dcterms:W3CDTF">2019-02-07T13:53:37Z</dcterms:modified>
</cp:coreProperties>
</file>